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E308-F007-408C-88B9-E82EE36F7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122AD-60CC-4DEA-BDB5-4C00CC628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8491A-27A5-40AC-A462-2351CCD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4DA3-7DAE-44BA-B60D-A9D0B5C9B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C02B-2159-4C76-958F-0E795957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447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1B98-8F65-408C-AFFE-E57477C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AE8DA-F6EC-4499-866A-FCE3330B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0FA2B-B508-4179-888B-985F8670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8DD70-93FA-4F98-84F0-D5956946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D7DD1-C62F-433A-B3E1-9E2ADBED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64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0221A-DA70-4B6F-8394-D94EEB51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F20-2406-44B8-83F1-3EB567028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5C4D-4552-469C-95CE-B93917FC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D6BFA-D4F9-407E-AE7A-EEA68C1F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CE41-F295-4BB6-91D9-D304C4A6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4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4123-9708-4A21-92CC-0B6B4212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F4C8-306D-4768-9C4C-809006817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5356-50B6-4169-8FF7-22BD6EE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E05A6-73CD-44E1-A17A-900663085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9F64D-B043-41FE-9FB8-697E92A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41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1E5-1F4D-4C8A-8B56-24CBC41D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4E359-8510-4E38-8AED-443981263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A6ECE-F35E-461C-A598-3B325B82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769CE-D585-4EF2-BE9A-8FCD9197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BEC31-E001-4BB1-BDC0-2146197E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46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1495-20A6-43DF-8A09-EC7F724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0CEB-B020-43A8-A999-63E73837F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CB2CB-C65D-42A7-A860-D82D41B9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D5B8-34BE-4D81-BFE5-62809898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07502-2BAC-42F0-8565-49835258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DBC1E-BE88-4DC6-9BC7-0EB80D3C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08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2FC0D-3A5C-4371-9004-83E1FF7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B68-46E4-43A7-B571-93374704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75C59-9D8E-4133-BBEE-1B3FD7A8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90BFD-78DC-4F65-996E-5E5D1C321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E3C964-7C60-43F4-8402-45D36C023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7EEA7-C834-4B93-AF9C-D341746F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B40AC-B6D1-492C-A21E-9D700EA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FD9778-0674-447F-8B30-42D0E93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3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D764-E5E4-4E15-A145-A5BF136D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BC6A0-68B4-4E1C-9781-BE6F924F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B0466-3C39-4A1F-92F8-485B8D10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D2C1D-EF2C-410B-B215-882CC7A3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1AA23-E692-48FA-AD0D-020F8183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C77A7-4A24-49F2-B8F1-140F7229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52643-551A-49FC-86FD-39042B25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688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E1DC-B4DE-4DAC-9ABE-7AC07474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0C8D3-ED96-46D4-A5D7-7F8C514A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6A6B9-31DB-4A26-A3CA-F2CAD0AB4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B431-7D63-4918-ACA5-C585C60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2936-D875-4DD4-BF2C-4794B8AE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DA1E-9FFD-44C2-9E84-83E5B8067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85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20EE-D8CF-483D-83C7-3F0A992B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C910B-FAC1-4321-9640-F91E3DD70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90A2C-2DF6-45DA-BACF-A13BB1B03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150AD-956F-43E6-B4C8-5387DC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DC3A-C6CF-4503-9DA4-C8D38B0F4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72906-5407-40C2-B151-63672E99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30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9D491-211E-4AE5-B6F5-C93518C29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4B93-2EE9-4058-BC1B-34F6F1B4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86B55-2A5F-4283-A193-B253FC8F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D7F03-4E26-481F-BF7A-0AFA9749C262}" type="datetimeFigureOut">
              <a:rPr lang="en-GB" smtClean="0"/>
              <a:t>01/08/2022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271E9-16DF-46E8-8083-8DA518505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6480-0AE5-4192-ADA9-01A925C35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FE31-0405-43CD-BC3F-09E5D12F7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96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A4F2-FA66-4FAB-8DA0-20D161D45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Introduction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623B-26A9-4FD2-8A81-CB161FD4C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27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5F5-5BD2-0E3E-CEF0-227226AA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E15B2-9867-9857-0A1D-34D5AF0E1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0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D62D22F6-BAE0-BD5C-15DF-6E409A97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701" y="365125"/>
            <a:ext cx="5794598" cy="600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7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9EB4-3A60-4C57-BE55-3522A26D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591B-C4C4-A120-B29F-CF91A360C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551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7712-0CF9-0EC4-9B18-98E28BAF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B5FB0-CC4A-A255-892A-86550718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3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</vt:lpstr>
      <vt:lpstr>Outcomes</vt:lpstr>
      <vt:lpstr>PowerPoint Presentation</vt:lpstr>
      <vt:lpstr>Timetable</vt:lpstr>
      <vt:lpstr>Webpage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Green, Nathan</dc:creator>
  <cp:lastModifiedBy>Green, Nathan</cp:lastModifiedBy>
  <cp:revision>6</cp:revision>
  <dcterms:created xsi:type="dcterms:W3CDTF">2022-04-01T13:55:54Z</dcterms:created>
  <dcterms:modified xsi:type="dcterms:W3CDTF">2022-08-01T11:23:19Z</dcterms:modified>
</cp:coreProperties>
</file>