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1" r:id="rId5"/>
    <p:sldId id="260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108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362E-F480-4286-BBDD-FA3089A75A34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11EB-AAEC-49DD-82BD-0EB786198E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7064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362E-F480-4286-BBDD-FA3089A75A34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11EB-AAEC-49DD-82BD-0EB786198E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0965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362E-F480-4286-BBDD-FA3089A75A34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11EB-AAEC-49DD-82BD-0EB786198E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715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362E-F480-4286-BBDD-FA3089A75A34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11EB-AAEC-49DD-82BD-0EB786198E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893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362E-F480-4286-BBDD-FA3089A75A34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11EB-AAEC-49DD-82BD-0EB786198E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321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362E-F480-4286-BBDD-FA3089A75A34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11EB-AAEC-49DD-82BD-0EB786198E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835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362E-F480-4286-BBDD-FA3089A75A34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11EB-AAEC-49DD-82BD-0EB786198E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3678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362E-F480-4286-BBDD-FA3089A75A34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11EB-AAEC-49DD-82BD-0EB786198E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233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362E-F480-4286-BBDD-FA3089A75A34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11EB-AAEC-49DD-82BD-0EB786198E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919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362E-F480-4286-BBDD-FA3089A75A34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11EB-AAEC-49DD-82BD-0EB786198E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524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362E-F480-4286-BBDD-FA3089A75A34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11EB-AAEC-49DD-82BD-0EB786198E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984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2362E-F480-4286-BBDD-FA3089A75A34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E11EB-AAEC-49DD-82BD-0EB786198E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6235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-335112"/>
            <a:ext cx="9144000" cy="2387600"/>
          </a:xfrm>
        </p:spPr>
        <p:txBody>
          <a:bodyPr/>
          <a:lstStyle/>
          <a:p>
            <a:r>
              <a:rPr lang="en-US" dirty="0"/>
              <a:t>Unit testing in 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9331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550E3-C88D-6D8E-B968-AD5E618E4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unit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699F3-1509-9E96-F39A-D11C2BA6B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 write R functions, then you already test your code</a:t>
            </a:r>
          </a:p>
          <a:p>
            <a:r>
              <a:rPr lang="en-GB" dirty="0"/>
              <a:t>But can be tedious, time-consuming and error-prone to manual check</a:t>
            </a:r>
          </a:p>
          <a:p>
            <a:r>
              <a:rPr lang="en-GB" dirty="0"/>
              <a:t>We want to </a:t>
            </a:r>
            <a:r>
              <a:rPr lang="en-GB" i="1" dirty="0"/>
              <a:t>automate</a:t>
            </a:r>
          </a:p>
          <a:p>
            <a:r>
              <a:rPr lang="en-GB" dirty="0"/>
              <a:t>This will</a:t>
            </a:r>
          </a:p>
          <a:p>
            <a:pPr lvl="1"/>
            <a:r>
              <a:rPr lang="en-GB" dirty="0"/>
              <a:t>speed-up development process</a:t>
            </a:r>
          </a:p>
          <a:p>
            <a:pPr lvl="1"/>
            <a:r>
              <a:rPr lang="en-GB" dirty="0"/>
              <a:t>Increase quality of code</a:t>
            </a:r>
          </a:p>
          <a:p>
            <a:pPr lvl="1"/>
            <a:r>
              <a:rPr lang="en-GB" dirty="0"/>
              <a:t>provide confidence in output</a:t>
            </a:r>
          </a:p>
        </p:txBody>
      </p:sp>
    </p:spTree>
    <p:extLst>
      <p:ext uri="{BB962C8B-B14F-4D97-AF65-F5344CB8AC3E}">
        <p14:creationId xmlns:p14="http://schemas.microsoft.com/office/powerpoint/2010/main" val="2913796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97A2E-A314-48F8-7BC2-03ECADC13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unit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9793B-6918-90A2-18C2-0D6EE56CF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unit test is a way of testing a unit - the smallest piece of code that can be logically isolated in a system.</a:t>
            </a:r>
          </a:p>
          <a:p>
            <a:pPr lvl="1"/>
            <a:r>
              <a:rPr lang="en-GB" dirty="0"/>
              <a:t>In R that’s a functions</a:t>
            </a:r>
          </a:p>
          <a:p>
            <a:r>
              <a:rPr lang="en-GB" dirty="0"/>
              <a:t>Unit tests are expectations of how the code should behave</a:t>
            </a:r>
          </a:p>
          <a:p>
            <a:r>
              <a:rPr lang="en-GB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smaller is better</a:t>
            </a:r>
          </a:p>
          <a:p>
            <a:pPr lvl="1"/>
            <a:r>
              <a:rPr lang="en-GB" dirty="0">
                <a:solidFill>
                  <a:srgbClr val="212529"/>
                </a:solidFill>
                <a:latin typeface="Open Sans" panose="020B0606030504020204" pitchFamily="34" charset="0"/>
              </a:rPr>
              <a:t>Easier to isolate an error</a:t>
            </a:r>
            <a:endParaRPr lang="en-GB" b="0" i="0" dirty="0">
              <a:solidFill>
                <a:srgbClr val="212529"/>
              </a:solidFill>
              <a:effectLst/>
              <a:latin typeface="Open Sans" panose="020B0606030504020204" pitchFamily="34" charset="0"/>
            </a:endParaRPr>
          </a:p>
          <a:p>
            <a:pPr lvl="1"/>
            <a:r>
              <a:rPr lang="en-GB" dirty="0"/>
              <a:t>when you test very small units, your tests can be run fast</a:t>
            </a:r>
          </a:p>
          <a:p>
            <a:r>
              <a:rPr lang="en-GB" dirty="0"/>
              <a:t>Writing tests is a form of living documenting your code</a:t>
            </a:r>
          </a:p>
        </p:txBody>
      </p:sp>
    </p:spTree>
    <p:extLst>
      <p:ext uri="{BB962C8B-B14F-4D97-AF65-F5344CB8AC3E}">
        <p14:creationId xmlns:p14="http://schemas.microsoft.com/office/powerpoint/2010/main" val="1269901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7B645-606E-BA20-453F-758161FC6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testthat</a:t>
            </a:r>
            <a:r>
              <a:rPr lang="en-GB" dirty="0"/>
              <a:t>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27959-7A97-EBF4-9069-D26440505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047672" cy="435133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E3A45"/>
                </a:solidFill>
                <a:effectLst/>
                <a:latin typeface="Source Sans Pro" panose="020B0503030403020204" pitchFamily="34" charset="0"/>
              </a:rPr>
              <a:t>Provides functions that make it easy to describe what you expect a function to do, including catching errors, warnings, and messages.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E3A45"/>
                </a:solidFill>
                <a:effectLst/>
                <a:latin typeface="Source Sans Pro" panose="020B0503030403020204" pitchFamily="34" charset="0"/>
              </a:rPr>
              <a:t>Easily integrates in your existing workflow, whether it’s informal testing on the command line, building test suites, or using R CMD check.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E3A45"/>
                </a:solidFill>
                <a:effectLst/>
                <a:latin typeface="Source Sans Pro" panose="020B0503030403020204" pitchFamily="34" charset="0"/>
              </a:rPr>
              <a:t>Displays test progress visually, showing a pass, fail, or error for every expectation. If you’re using the terminal or a recent version of RStudio, it’ll even colour the output.</a:t>
            </a:r>
          </a:p>
          <a:p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8200C07-378E-BBCF-31DE-F54C1529C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1122" y="0"/>
            <a:ext cx="2118504" cy="245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861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hy Test-Driven Development (TDD) | Marsner Technologies">
            <a:extLst>
              <a:ext uri="{FF2B5EF4-FFF2-40B4-BE49-F238E27FC236}">
                <a16:creationId xmlns:a16="http://schemas.microsoft.com/office/drawing/2014/main" id="{39135606-20A3-B46F-9D6A-F0E3EA106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0500"/>
            <a:ext cx="9753600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9045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06423-72B9-55BA-C02A-51D771CCE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D7874-FCF5-A2E3-BB15-DB7094996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738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428D2-CEF9-F7C0-AF93-928551F59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E6436-A8FA-662B-028C-2E46AB4C6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9589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F63D9-C4B1-7F66-C4B0-372883CC5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1A5F0-3072-8F47-DF92-9ACA9823C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766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213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Open Sans</vt:lpstr>
      <vt:lpstr>Source Sans Pro</vt:lpstr>
      <vt:lpstr>Office Theme</vt:lpstr>
      <vt:lpstr>Unit testing in R</vt:lpstr>
      <vt:lpstr>Why unit test?</vt:lpstr>
      <vt:lpstr>What is a unit test?</vt:lpstr>
      <vt:lpstr>testthat package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</dc:creator>
  <cp:lastModifiedBy>Green, Nathan</cp:lastModifiedBy>
  <cp:revision>30</cp:revision>
  <dcterms:created xsi:type="dcterms:W3CDTF">2022-07-12T09:22:20Z</dcterms:created>
  <dcterms:modified xsi:type="dcterms:W3CDTF">2022-08-01T11:51:06Z</dcterms:modified>
</cp:coreProperties>
</file>