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80A1-DC58-AC56-06CF-EB60C323B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A2426-97D4-1E9A-C865-E4588D983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3457-A1C6-7D5E-99C2-CDD50AD5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B7F5-BCF9-2351-E0AF-D32C6F69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128-3359-54BC-9123-712E860F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4968-4E6A-C760-17FF-AD33481B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92F78-CD45-5894-3E02-583F2BAE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1052-4BFE-EE89-FDFA-5BF59A31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42D2-2BD9-E131-A996-4BBA0204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C4FB-C60D-4273-3AC6-481D9F85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8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519B00-9942-CF7F-7746-74734EABD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68B9-4C43-FA05-ADBD-F385A56A0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CCFE-CB65-F522-2864-62091157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29B4-39C3-9206-47F8-4938C19A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B511-48F0-3AF4-777E-942776B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7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7D5E-F94F-5CE7-DD6F-6D05B4C0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A69C-BC2D-D828-9105-D5E26F40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A4E1-578A-2CA1-B5B0-970B997A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A9F8-041A-5756-E085-4CB708EC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4F8C-CFCE-6AA2-D33E-12081FE0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2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5C9E-6077-88C5-81FC-518EE27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C046-4275-649E-4EF7-E2597117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099C-5DA2-9B14-7426-BDB2F868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581D-2AF6-B042-8872-6223EA2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57A2-81F5-DDCA-6E66-BA123E8B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6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AB51-B684-C247-99A6-4FC11730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F424-8CA9-EA7D-1DD5-D539D284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1EC71-C4A2-8B65-A33A-13480D97C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8B89F-8BC2-81C7-8D54-A2C0C888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616C-EF15-04AE-A2F6-299C698D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55B45-8CBE-6155-F0E4-E6174B6F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4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A02-5323-7AE1-BFB8-B5F696E3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8B7BF-9D62-8DFA-D43C-EFBD3D36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F06BF-448B-B499-BA80-11628E3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655EC-0349-1A6D-F68F-1AB92F85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F9713-BD65-0BC9-2AC2-06EE61E9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B2C4E-357B-60D1-697F-7CF0388B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98821-6A0E-A62D-BC8B-98DE5B45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210D-215D-6C45-5EE9-B5B5F281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0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94F8-6D44-222F-FE9B-27AC4FB8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8BFAE-BACB-BB43-8024-11234AB9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603E5-542A-718D-3028-94DE2E4D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DA03B-C2F5-2D11-6650-8509E8A9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1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8C093-9132-0637-7568-977CBFFA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71144-DA1A-A5BD-BFCF-6D87BEF9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CE906-13D7-8F83-D3CA-24972317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35A-FE97-4EC6-E07E-FAFA0D63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9956-673D-DB08-9B26-3425ECD1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605F2-9287-EB34-A311-474DCA68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3907-18FB-905B-C627-F252780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877B2-3074-61E7-A16C-C452FC6B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D0B69-A74F-FC25-4F32-947D48B2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1D1D-A70F-7EBF-BB85-AED65BA3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90546D-57C2-3B3A-9E09-E3A202B06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0CC6-FAA7-64FF-A389-CDF3BB932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63C3-6DD7-7F82-FE68-1EE39A63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FCA5-A1F1-57D9-C80F-A9AA8AB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A039-2A9D-0B6F-84A0-0E2F69E6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9B857-F982-190D-74FE-B7B8ADC8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22169-7D00-0CA8-CFC9-3CACC6FF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DA6C-F503-4306-4C5C-AA6CA8746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7BF3-E900-432D-AB18-16BA9DC3A2FB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FE37-3FA8-5483-4536-3814CD1E5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ACEA-45AB-8913-446B-9021E305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45E4-B752-4580-854D-13717EA88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43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W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7948-BBAA-294D-1FD5-D2D11056C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Literate programming with </a:t>
            </a:r>
            <a:r>
              <a:rPr lang="en-GB" dirty="0" err="1"/>
              <a:t>RMarkdown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98E3C-38F7-2F6C-8062-370294A2B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38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0F5B-2949-E757-94D9-8477D835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literate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263C-9141-56A3-031C-FC69E192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3491" cy="4351338"/>
          </a:xfrm>
        </p:spPr>
        <p:txBody>
          <a:bodyPr/>
          <a:lstStyle/>
          <a:p>
            <a:r>
              <a:rPr lang="en-GB" dirty="0"/>
              <a:t>Introduced by Donald Knuth (1984)</a:t>
            </a:r>
          </a:p>
          <a:p>
            <a:pPr lvl="1"/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implementation was called "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WEB"/>
              </a:rPr>
              <a:t>WEB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since he believed that it was one of the few three-letter words of English that had not yet been applied to computing</a:t>
            </a:r>
            <a:endParaRPr lang="en-GB" dirty="0"/>
          </a:p>
          <a:p>
            <a:r>
              <a:rPr lang="en-GB" dirty="0"/>
              <a:t>computer program is given an explanation of its logic in a </a:t>
            </a:r>
            <a:r>
              <a:rPr lang="en-GB" dirty="0">
                <a:solidFill>
                  <a:srgbClr val="0070C0"/>
                </a:solidFill>
              </a:rPr>
              <a:t>natural language</a:t>
            </a:r>
            <a:r>
              <a:rPr lang="en-GB" dirty="0"/>
              <a:t>, such as </a:t>
            </a:r>
            <a:r>
              <a:rPr lang="en-GB" dirty="0" err="1"/>
              <a:t>Englis</a:t>
            </a:r>
            <a:endParaRPr lang="en-GB" dirty="0"/>
          </a:p>
          <a:p>
            <a:r>
              <a:rPr lang="en-GB" dirty="0"/>
              <a:t>interspersed (embedded) with snippets of macros and traditional source code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"tangled" code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9141E-2B5E-BF1F-C8CE-0B7600803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483" y="681037"/>
            <a:ext cx="24574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7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94D2-069A-944E-4ECF-62F6B5C5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1599-BAD9-B28C-B94D-7439B274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in 2004</a:t>
            </a:r>
          </a:p>
          <a:p>
            <a:r>
              <a:rPr lang="en-GB" dirty="0"/>
              <a:t>A lightweight markup language for creating formatted text using a plain-text editor</a:t>
            </a:r>
          </a:p>
          <a:p>
            <a:r>
              <a:rPr lang="en-GB" dirty="0"/>
              <a:t>GitHub, Reddit, Stack Exchange,… all have their own version</a:t>
            </a:r>
          </a:p>
          <a:p>
            <a:r>
              <a:rPr lang="en-GB" dirty="0"/>
              <a:t>Other include HT</a:t>
            </a:r>
            <a:r>
              <a:rPr lang="en-GB" b="1" dirty="0"/>
              <a:t>ML, </a:t>
            </a:r>
            <a:r>
              <a:rPr lang="en-GB" dirty="0"/>
              <a:t>X</a:t>
            </a:r>
            <a:r>
              <a:rPr lang="en-GB" b="1" dirty="0"/>
              <a:t>ML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53906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689-38E0-4C45-E01E-B5FB4AC4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RMarkdown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14B1-3114-2BD7-17DE-B91B32B9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8110" cy="4351338"/>
          </a:xfrm>
        </p:spPr>
        <p:txBody>
          <a:bodyPr/>
          <a:lstStyle/>
          <a:p>
            <a:r>
              <a:rPr lang="en-GB" dirty="0"/>
              <a:t>unified authoring framework for data science, combining your</a:t>
            </a:r>
          </a:p>
          <a:p>
            <a:pPr lvl="1"/>
            <a:r>
              <a:rPr lang="en-GB" dirty="0"/>
              <a:t>Code</a:t>
            </a:r>
          </a:p>
          <a:p>
            <a:pPr lvl="1"/>
            <a:r>
              <a:rPr lang="en-GB" dirty="0"/>
              <a:t>its results</a:t>
            </a:r>
          </a:p>
          <a:p>
            <a:pPr lvl="1"/>
            <a:r>
              <a:rPr lang="en-GB" dirty="0"/>
              <a:t>and your text</a:t>
            </a:r>
          </a:p>
          <a:p>
            <a:r>
              <a:rPr lang="en-GB" dirty="0"/>
              <a:t>fully reproducible</a:t>
            </a:r>
          </a:p>
        </p:txBody>
      </p:sp>
      <p:pic>
        <p:nvPicPr>
          <p:cNvPr id="1026" name="Picture 2" descr="R Markdown: The Definitive Guide">
            <a:extLst>
              <a:ext uri="{FF2B5EF4-FFF2-40B4-BE49-F238E27FC236}">
                <a16:creationId xmlns:a16="http://schemas.microsoft.com/office/drawing/2014/main" id="{EFEA59CF-D1D2-D320-E3E7-97FE4F2DB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17" y="310192"/>
            <a:ext cx="2387409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960C-DA38-B26D-0860-0EFF129B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312A-4B22-B39B-6653-AC306120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support dozens of output formats</a:t>
            </a:r>
          </a:p>
          <a:p>
            <a:pPr lvl="1"/>
            <a:r>
              <a:rPr lang="en-GB" dirty="0"/>
              <a:t>PDFs, Word files</a:t>
            </a:r>
          </a:p>
          <a:p>
            <a:pPr lvl="1"/>
            <a:r>
              <a:rPr lang="en-GB" dirty="0"/>
              <a:t>Slideshows</a:t>
            </a:r>
          </a:p>
          <a:p>
            <a:pPr lvl="1"/>
            <a:r>
              <a:rPr lang="en-GB" dirty="0"/>
              <a:t>Websites</a:t>
            </a:r>
          </a:p>
          <a:p>
            <a:pPr lvl="1"/>
            <a:r>
              <a:rPr lang="en-GB" dirty="0"/>
              <a:t>Shiny apps</a:t>
            </a:r>
          </a:p>
        </p:txBody>
      </p:sp>
    </p:spTree>
    <p:extLst>
      <p:ext uri="{BB962C8B-B14F-4D97-AF65-F5344CB8AC3E}">
        <p14:creationId xmlns:p14="http://schemas.microsoft.com/office/powerpoint/2010/main" val="247616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93FA-38D8-DC1E-A90E-CAE5E223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FE09-DC1F-0D29-B636-44F592F3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20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7DB0-1D0C-1D29-8939-9B5D16E7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D8F8-0137-5972-9159-A0ACDDD6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0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Literate programming with RMarkdown</vt:lpstr>
      <vt:lpstr>What is literate programming?</vt:lpstr>
      <vt:lpstr>What is Markdown?</vt:lpstr>
      <vt:lpstr>What is RMarkdown?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Literate programming with RMarkdown</dc:title>
  <dc:creator>Green, Nathan</dc:creator>
  <cp:lastModifiedBy>Green, Nathan</cp:lastModifiedBy>
  <cp:revision>9</cp:revision>
  <dcterms:created xsi:type="dcterms:W3CDTF">2022-08-01T17:23:08Z</dcterms:created>
  <dcterms:modified xsi:type="dcterms:W3CDTF">2022-08-01T17:48:18Z</dcterms:modified>
</cp:coreProperties>
</file>