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790"/>
  </p:normalViewPr>
  <p:slideViewPr>
    <p:cSldViewPr snapToGrid="0">
      <p:cViewPr>
        <p:scale>
          <a:sx n="104" d="100"/>
          <a:sy n="104" d="100"/>
        </p:scale>
        <p:origin x="-11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EF739-14DC-D74A-B56E-A4CEA0DB50AB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B322A-942A-5E43-9157-FFB104FB6F5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90222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B322A-942A-5E43-9157-FFB104FB6F56}" type="slidenum">
              <a:rPr lang="en-AM" smtClean="0"/>
              <a:t>1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0019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3250-0256-1345-18E0-2D68B059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44CD9-2509-6313-6AA2-B92801212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3BDE-2D5A-F140-5C45-29E2CCA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C335-79B0-E0FC-CC92-DC6F2D3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B8DC-01BB-A6B0-423B-BDCF3867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58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9618-2F3A-355F-62CD-570C7F53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F6EE2-8525-C1CF-67FE-47A76784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EDEA-5780-6799-357B-19132A8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5020-AB0A-29B7-2C43-DC11203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B0B2-730A-F75E-1E86-F423B2A3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4040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CFA83-853A-6BFE-514B-C462812D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B63A3-8C4C-3BF3-3089-66DAD990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D5B8-B290-A7D7-22F9-22DEE0D7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A506-4E02-033F-6A49-E88185F3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8F76-EFC6-8D84-3F13-2D14BBF6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63183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42F4-489A-752A-EE33-3F27CF09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F7B3-AB65-F4EC-AE04-1269E1E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4EF2-A434-15E6-C0BC-237880F8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D72C-9E6A-5DE9-3259-5F19FA70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E7AC-8DF5-F9A1-251A-5DE3AFE5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13413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B844-FAB8-6450-9629-5C9A8BD9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7833-A072-72DB-55BF-2627FD6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0008-7360-7863-A5F9-992AEDFA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2C60-ED27-0148-C72D-862688E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DA9A-5E34-6ED8-C08D-CD090DC7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482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D051-A289-0089-08C4-397ECB0E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C554-462A-A389-3C12-66920C30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E5D4C-B3D1-306D-0F25-6306D998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5A6E-CDEB-2E6C-EC05-A218B7B0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08EA-D70A-2E37-4C76-1A2B3092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8075-F90A-9ABE-9477-CB16DC2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9070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4298-FFFA-AFF9-5B1E-34EA0B01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6A53-18CB-EE61-BB7B-470D235A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CD0A9-8AAB-5B73-2169-920B94A5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D7C5-570B-ECA3-ECE9-3C1D1AC0A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1B220-F726-C113-9662-EAECA3D8B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93E9-7453-9643-0988-9FFBF84C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8CED7-8F9D-406E-89DB-A4E2F0FA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7D1E8-A471-392F-2E78-93F8A5CB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863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826-68E9-8651-2A7E-DD591D4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F5616-209B-039B-865E-6A321D1B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D2A95-BED8-84B6-5176-1B2A69C6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C0CE7-610C-EBA2-56E6-3007CE4A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4224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86057-C9F6-1A0B-B7F2-AB9A8393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492FC-209A-B0EF-CD9D-3E5E2E33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B96C-69E1-BD6E-A24F-4B6333D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4749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E3E6-B89F-1FF8-C93D-1C3CB972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3FAD-6B38-7974-A9D5-37CFFB3F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02F3-CC2A-0E6C-83C8-AEBBB7C4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04F16-D8FD-B5CF-A4A1-FADE51E8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FB24B-3A3B-D15F-00FE-3EFF9959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F1B79-4D9B-15EE-2094-48E7E15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7453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68E9-57E7-D3F0-C683-456C822B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07DAA-304D-3112-DC65-1D12238FF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A1975-2612-7BF7-2EA9-37BEBE2E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EF20-BE8C-48CF-FD60-BF8F80C2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2FA3-1BEF-4753-AF9A-17E603BB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5646E-ED99-EAD4-639E-C855DB0D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033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D4871-111C-B1DA-49EA-DF620EE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AC64-77CE-11E5-1423-89562ED4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E789-EECD-46A1-1744-76E44B74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80D2-7A11-AC40-85AD-AB4C829DA8DE}" type="datetimeFigureOut">
              <a:rPr lang="en-AM" smtClean="0"/>
              <a:t>27.06.23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ED18-F24D-736B-77E6-5E6CCE992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FCF3-A984-1ED3-3F75-D6E68729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6501-0CF4-5045-96BD-8079B5B363BF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1364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3855A-4744-AFDB-1832-C21BFE6A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12" t="9978" r="912"/>
          <a:stretch/>
        </p:blipFill>
        <p:spPr>
          <a:xfrm>
            <a:off x="0" y="809348"/>
            <a:ext cx="5934536" cy="5412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88B60-FE3B-FB89-C075-3EC32DE95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2921"/>
            <a:ext cx="6131022" cy="511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EA130-D614-5675-C783-9A6B1DCC0ED1}"/>
              </a:ext>
            </a:extLst>
          </p:cNvPr>
          <p:cNvSpPr txBox="1"/>
          <p:nvPr/>
        </p:nvSpPr>
        <p:spPr>
          <a:xfrm>
            <a:off x="0" y="0"/>
            <a:ext cx="348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dirty="0"/>
              <a:t>1. Migrate to color swatch.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0BFF6-7E0D-FD8A-1D39-E251CB24F9C4}"/>
              </a:ext>
            </a:extLst>
          </p:cNvPr>
          <p:cNvSpPr txBox="1"/>
          <p:nvPr/>
        </p:nvSpPr>
        <p:spPr>
          <a:xfrm>
            <a:off x="2170387" y="383535"/>
            <a:ext cx="1403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1600" dirty="0"/>
              <a:t>Current Colors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632D4-CCAD-54AF-5892-49AB2547F9A3}"/>
              </a:ext>
            </a:extLst>
          </p:cNvPr>
          <p:cNvSpPr txBox="1"/>
          <p:nvPr/>
        </p:nvSpPr>
        <p:spPr>
          <a:xfrm>
            <a:off x="8282152" y="369332"/>
            <a:ext cx="1403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1600" dirty="0"/>
              <a:t>Colors Swatch</a:t>
            </a:r>
          </a:p>
        </p:txBody>
      </p:sp>
    </p:spTree>
    <p:extLst>
      <p:ext uri="{BB962C8B-B14F-4D97-AF65-F5344CB8AC3E}">
        <p14:creationId xmlns:p14="http://schemas.microsoft.com/office/powerpoint/2010/main" val="20413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AE6FA6E-55B5-4DD6-480E-EDE006FF638D}"/>
              </a:ext>
            </a:extLst>
          </p:cNvPr>
          <p:cNvGrpSpPr/>
          <p:nvPr/>
        </p:nvGrpSpPr>
        <p:grpSpPr>
          <a:xfrm>
            <a:off x="78967" y="369332"/>
            <a:ext cx="5174007" cy="2976222"/>
            <a:chOff x="209538" y="71777"/>
            <a:chExt cx="5174007" cy="29762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232D30-8BEB-1FF0-035E-342E86414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53" y="427990"/>
              <a:ext cx="5132592" cy="26200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7E1F9-2405-9518-5A2A-54F4296DBE11}"/>
                </a:ext>
              </a:extLst>
            </p:cNvPr>
            <p:cNvSpPr txBox="1"/>
            <p:nvPr/>
          </p:nvSpPr>
          <p:spPr>
            <a:xfrm>
              <a:off x="209538" y="71777"/>
              <a:ext cx="17058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M" sz="1600" dirty="0"/>
                <a:t>Figma style guide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7466CF-CE27-4A06-8C24-B7613FDD6C31}"/>
              </a:ext>
            </a:extLst>
          </p:cNvPr>
          <p:cNvGrpSpPr/>
          <p:nvPr/>
        </p:nvGrpSpPr>
        <p:grpSpPr>
          <a:xfrm>
            <a:off x="78967" y="3377733"/>
            <a:ext cx="5132593" cy="3332620"/>
            <a:chOff x="5595463" y="1902470"/>
            <a:chExt cx="5989061" cy="388872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DCB2F8-FF93-D68F-9F4C-8AD884F3AC02}"/>
                </a:ext>
              </a:extLst>
            </p:cNvPr>
            <p:cNvGrpSpPr/>
            <p:nvPr/>
          </p:nvGrpSpPr>
          <p:grpSpPr>
            <a:xfrm>
              <a:off x="5692114" y="2322784"/>
              <a:ext cx="5892410" cy="3468415"/>
              <a:chOff x="5692114" y="2322784"/>
              <a:chExt cx="5892410" cy="346841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D44268E-920C-067E-C7E6-79B8E45D1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114" y="2322784"/>
                <a:ext cx="5892410" cy="3468415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23BFAC3-68AA-E924-CA67-54EFBF7496F9}"/>
                  </a:ext>
                </a:extLst>
              </p:cNvPr>
              <p:cNvCxnSpPr/>
              <p:nvPr/>
            </p:nvCxnSpPr>
            <p:spPr>
              <a:xfrm flipH="1">
                <a:off x="8870731" y="3552497"/>
                <a:ext cx="336331" cy="893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7715CE4-F080-429C-1BBA-8DA18FBA9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7062" y="3552497"/>
                <a:ext cx="1828800" cy="672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83AE90-BC88-549B-9973-DD2A145D8F1D}"/>
                </a:ext>
              </a:extLst>
            </p:cNvPr>
            <p:cNvSpPr txBox="1"/>
            <p:nvPr/>
          </p:nvSpPr>
          <p:spPr>
            <a:xfrm>
              <a:off x="5595463" y="1902470"/>
              <a:ext cx="17058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M" sz="1600" dirty="0"/>
                <a:t>Figma design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9AD509-595B-4F7A-E36F-8A5818BC6CC9}"/>
              </a:ext>
            </a:extLst>
          </p:cNvPr>
          <p:cNvGrpSpPr/>
          <p:nvPr/>
        </p:nvGrpSpPr>
        <p:grpSpPr>
          <a:xfrm>
            <a:off x="5624437" y="369332"/>
            <a:ext cx="5565227" cy="3057231"/>
            <a:chOff x="5719031" y="168604"/>
            <a:chExt cx="5565227" cy="305723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2FF643C-3C4E-6FF0-6416-9C8314C3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0085" y="507220"/>
              <a:ext cx="5514173" cy="271861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CC5CFF-BB0B-C427-363A-8E4E42094FD9}"/>
                </a:ext>
              </a:extLst>
            </p:cNvPr>
            <p:cNvSpPr txBox="1"/>
            <p:nvPr/>
          </p:nvSpPr>
          <p:spPr>
            <a:xfrm>
              <a:off x="5719031" y="168604"/>
              <a:ext cx="17058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M" sz="1600" dirty="0"/>
                <a:t>Color Swatch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01E6F9-AE53-7460-3B5F-0FDC11634B83}"/>
              </a:ext>
            </a:extLst>
          </p:cNvPr>
          <p:cNvGrpSpPr/>
          <p:nvPr/>
        </p:nvGrpSpPr>
        <p:grpSpPr>
          <a:xfrm>
            <a:off x="5399080" y="3667872"/>
            <a:ext cx="6066994" cy="2209798"/>
            <a:chOff x="5493674" y="3462889"/>
            <a:chExt cx="6066994" cy="22097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804EFD-CCFD-55C6-D4FD-3AE058F8EDEC}"/>
                </a:ext>
              </a:extLst>
            </p:cNvPr>
            <p:cNvGrpSpPr/>
            <p:nvPr/>
          </p:nvGrpSpPr>
          <p:grpSpPr>
            <a:xfrm>
              <a:off x="5493674" y="3912373"/>
              <a:ext cx="6066994" cy="1760314"/>
              <a:chOff x="174825" y="3392216"/>
              <a:chExt cx="4737732" cy="1374634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29C34D1-83C2-A10C-EE9F-1E7AB44E7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825" y="3392216"/>
                <a:ext cx="4737732" cy="1374634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654E842-D3FB-D607-B2F3-47CF0491C1FE}"/>
                  </a:ext>
                </a:extLst>
              </p:cNvPr>
              <p:cNvCxnSpPr/>
              <p:nvPr/>
            </p:nvCxnSpPr>
            <p:spPr>
              <a:xfrm>
                <a:off x="1681388" y="4372303"/>
                <a:ext cx="1421143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CB6346-8FE6-780D-83BD-E70BF2DDA99C}"/>
                </a:ext>
              </a:extLst>
            </p:cNvPr>
            <p:cNvSpPr txBox="1"/>
            <p:nvPr/>
          </p:nvSpPr>
          <p:spPr>
            <a:xfrm>
              <a:off x="5719031" y="3462889"/>
              <a:ext cx="17058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M" sz="1600" dirty="0"/>
                <a:t>Usage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9DDEA3-A970-7C6A-4474-4370DF42968E}"/>
              </a:ext>
            </a:extLst>
          </p:cNvPr>
          <p:cNvSpPr txBox="1"/>
          <p:nvPr/>
        </p:nvSpPr>
        <p:spPr>
          <a:xfrm>
            <a:off x="0" y="0"/>
            <a:ext cx="348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dirty="0"/>
              <a:t>1. Migrate to color swatch. </a:t>
            </a:r>
          </a:p>
        </p:txBody>
      </p:sp>
    </p:spTree>
    <p:extLst>
      <p:ext uri="{BB962C8B-B14F-4D97-AF65-F5344CB8AC3E}">
        <p14:creationId xmlns:p14="http://schemas.microsoft.com/office/powerpoint/2010/main" val="21198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A11CB-C9EF-5748-D43B-CBF8B667CB23}"/>
              </a:ext>
            </a:extLst>
          </p:cNvPr>
          <p:cNvSpPr txBox="1"/>
          <p:nvPr/>
        </p:nvSpPr>
        <p:spPr>
          <a:xfrm>
            <a:off x="0" y="0"/>
            <a:ext cx="348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dirty="0"/>
              <a:t>Steps to create dark mode.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BCFDE-E5ED-FE33-CD74-A729A18D15F5}"/>
              </a:ext>
            </a:extLst>
          </p:cNvPr>
          <p:cNvSpPr txBox="1"/>
          <p:nvPr/>
        </p:nvSpPr>
        <p:spPr>
          <a:xfrm>
            <a:off x="0" y="611070"/>
            <a:ext cx="4992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2400" dirty="0"/>
              <a:t>1. </a:t>
            </a:r>
            <a:r>
              <a:rPr lang="en-AM" sz="2400" dirty="0">
                <a:solidFill>
                  <a:schemeClr val="accent5">
                    <a:lumMod val="75000"/>
                  </a:schemeClr>
                </a:solidFill>
              </a:rPr>
              <a:t>Migrate</a:t>
            </a:r>
            <a:r>
              <a:rPr lang="en-AM" sz="2400" dirty="0"/>
              <a:t> to color swatch.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F6961-9D3E-8466-D2E5-40636149868D}"/>
              </a:ext>
            </a:extLst>
          </p:cNvPr>
          <p:cNvSpPr txBox="1"/>
          <p:nvPr/>
        </p:nvSpPr>
        <p:spPr>
          <a:xfrm>
            <a:off x="0" y="1072735"/>
            <a:ext cx="5202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2400" dirty="0"/>
              <a:t>2. Define </a:t>
            </a:r>
            <a:r>
              <a:rPr lang="en-AM" sz="2400" dirty="0">
                <a:solidFill>
                  <a:schemeClr val="accent5">
                    <a:lumMod val="75000"/>
                  </a:schemeClr>
                </a:solidFill>
              </a:rPr>
              <a:t>ThemeData </a:t>
            </a:r>
            <a:r>
              <a:rPr lang="en-AM" sz="2400" dirty="0"/>
              <a:t>and set all styles with the ThemeData.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E364E-6E16-9899-95D0-3B0F418CFF4D}"/>
              </a:ext>
            </a:extLst>
          </p:cNvPr>
          <p:cNvSpPr txBox="1"/>
          <p:nvPr/>
        </p:nvSpPr>
        <p:spPr>
          <a:xfrm>
            <a:off x="0" y="1949898"/>
            <a:ext cx="49924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2400" dirty="0"/>
              <a:t>3. Create</a:t>
            </a:r>
            <a:r>
              <a:rPr lang="en-AM" sz="2400" dirty="0">
                <a:solidFill>
                  <a:schemeClr val="accent5">
                    <a:lumMod val="75000"/>
                  </a:schemeClr>
                </a:solidFill>
              </a:rPr>
              <a:t> ThemeExtentions </a:t>
            </a:r>
            <a:r>
              <a:rPr lang="en-AM" sz="2400" dirty="0"/>
              <a:t>for custom styles.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28445-1CF9-4093-4056-58AF2F6CCF6E}"/>
              </a:ext>
            </a:extLst>
          </p:cNvPr>
          <p:cNvSpPr txBox="1"/>
          <p:nvPr/>
        </p:nvSpPr>
        <p:spPr>
          <a:xfrm>
            <a:off x="0" y="2827061"/>
            <a:ext cx="5139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sz="2400" dirty="0"/>
              <a:t>4. Define </a:t>
            </a:r>
            <a:r>
              <a:rPr lang="en-AM" sz="2400" dirty="0">
                <a:solidFill>
                  <a:schemeClr val="accent5">
                    <a:lumMod val="75000"/>
                  </a:schemeClr>
                </a:solidFill>
              </a:rPr>
              <a:t>Dark theme </a:t>
            </a:r>
            <a:r>
              <a:rPr lang="en-AM" sz="2400" dirty="0"/>
              <a:t>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F65A5-7ACC-2170-2E4E-6E112B39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11070"/>
            <a:ext cx="6206044" cy="5412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B13399-9999-C160-28D7-68EF2195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66425"/>
            <a:ext cx="1584759" cy="1556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B342E0-1CCC-2650-6DF7-77D42EE34144}"/>
              </a:ext>
            </a:extLst>
          </p:cNvPr>
          <p:cNvSpPr txBox="1"/>
          <p:nvPr/>
        </p:nvSpPr>
        <p:spPr>
          <a:xfrm>
            <a:off x="304800" y="6023218"/>
            <a:ext cx="1584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dirty="0"/>
              <a:t>Figma Designs</a:t>
            </a:r>
          </a:p>
        </p:txBody>
      </p:sp>
    </p:spTree>
    <p:extLst>
      <p:ext uri="{BB962C8B-B14F-4D97-AF65-F5344CB8AC3E}">
        <p14:creationId xmlns:p14="http://schemas.microsoft.com/office/powerpoint/2010/main" val="419914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69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Apikyan</dc:creator>
  <cp:lastModifiedBy>Robert Apikyan</cp:lastModifiedBy>
  <cp:revision>4</cp:revision>
  <dcterms:created xsi:type="dcterms:W3CDTF">2023-06-27T11:27:26Z</dcterms:created>
  <dcterms:modified xsi:type="dcterms:W3CDTF">2023-06-27T13:31:08Z</dcterms:modified>
</cp:coreProperties>
</file>