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19"/>
  </p:normalViewPr>
  <p:slideViewPr>
    <p:cSldViewPr snapToGrid="0" snapToObjects="1" showGuides="1">
      <p:cViewPr varScale="1">
        <p:scale>
          <a:sx n="115" d="100"/>
          <a:sy n="115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E5AAE-3D82-F441-AF14-9631893724E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D027-6478-2F4B-AB38-735C01C2D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BD027-6478-2F4B-AB38-735C01C2DF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EE3B-60E6-2445-80FC-9DE6C0B5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2402E-86BE-DA48-945D-17DE7C0F7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7396-0416-C043-9488-7455E9A9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452A-A615-6C4D-8301-BBD7A946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5650-B0A7-E14B-B24A-987158AC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8AB0-F804-F741-B546-ACB9FF2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E4615-93AA-3F46-AB16-4463A90D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FC95-348C-3F48-BA6E-75CC9B48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260A-5BBC-7D44-A1F3-05B2D625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CE46-BA3C-4142-8DB5-5040368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AA0EE-6A86-5C44-B7E7-529E9A5DD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2718C-E861-4C43-9D11-31C437BF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2684-8A36-0A4F-8E41-316F79A1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4A0A-2D45-FC4B-AD95-2FC65E50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8437-FBB5-BE4A-8C75-99C556D5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92B7-9B45-6240-99E9-0157E7AC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2121-EC0E-4947-815A-8E95103E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171E-577A-024A-A978-9A7D775D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3A58-00D5-C941-B8E9-CC5EB59C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E982-02EC-604B-9DE9-12748016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E82F-278C-4541-A631-BC3C3355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ADA3-F4F1-8A48-A8E7-3FD06748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CBA4-D0C0-2147-885A-BBB51343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9F57-8871-D444-8BD3-C8F25D98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31B7-BC77-4446-9755-490368D1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E260-9F1D-B94A-8F88-42059211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7A92-87DD-0A4E-B2C1-913B138BD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E0EA-C15E-6F4D-8E77-5779D8C4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F5ED-E198-2F41-9752-BBF587C7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90135-8278-3240-B4B9-28D386AC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B39A9-BAD9-5A4D-8F23-9183CC72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99DD-1A17-BE47-BF42-76D66FD3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B299-DD03-4843-A3E4-E3DBE8EB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7E75-2A89-D147-A84C-E7F87B88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80ADE-A7FB-C24F-8846-B414FC18A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033F3-DDB5-7C4E-BC7A-5BFF3A581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CCFE7-03D2-0B4F-B06E-47E05626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99128-B62F-224D-8D83-F68C1F8B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9D5A8-3B81-0B41-95CE-F927D275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0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7D6A-ACF2-5145-8D5E-E63EB601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C278F-0995-7440-8BBC-9EA85EB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A854E-1D64-854C-9A05-3F78743C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55254-26DD-CE46-AF6E-ABDD622E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5A9A6-221B-684C-8141-8D44736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8DF5-FA98-C045-9482-244ACF0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DA4BE-56AD-C148-8056-8D948E2B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B52E-8E66-7F4B-ADA6-F9C041BD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3C88-FD95-F645-9DAB-F86DF819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8F43-4EA1-9241-A2B8-CE6B38EA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70664-407B-2349-8BAF-1DB951C0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85E02-47B2-3547-8FC5-9AFA7D6F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EA944-A204-3641-8F87-50CD2A61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607C-A7CF-2C49-8F27-F5CB3C65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947DA-1ACB-2146-8211-D14CA64FD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7B2B-67A6-D544-A111-683FDF89F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FD58-FAE5-9F45-B5BF-CB5B5723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BA51-752F-4548-9B11-AB6E3F02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BDD6-2E94-9240-B96D-000DAC0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E01FF-EF2C-684B-847A-A701DFAF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5CAE7-D6EE-9349-9BEB-2721AAF6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3955-0CEA-4549-957A-C3E4C9B0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EC0C-F65C-8A4F-80BF-1CA680CF402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34C4-0066-B840-8342-283EF1D61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F1E7-1518-C34C-8A9B-0FA4EEFD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A019-8E6D-B24F-AD69-E918997A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9BD1-29F9-5D4A-ABB4-A67A75E65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3AB22-BA54-D244-96EF-36286AC56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AD66-2AD4-C647-87C4-BEA15CAD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BBA v2.0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DE7912-EFAF-454B-A658-4AEAC10B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8" y="1960562"/>
            <a:ext cx="538857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FD77A-B9DD-FA4A-AC6B-F86CC349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406" y="2263327"/>
            <a:ext cx="6614986" cy="39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E264BF-B8EE-6E4E-B721-F4F9F8EE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7" y="441346"/>
            <a:ext cx="5283200" cy="532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5CB957-678D-4C49-BFE2-DC87D045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49" y="629614"/>
            <a:ext cx="52832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D036-A963-F546-86D9-05B1B24E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conclusions (BBA)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8ED9-31DA-8E49-89ED-8A99CCF2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‘better’ – clear separation of timescales and predicts folded state.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0700-4802-5748-9B4B-A5EECB4B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vs Method 1 - </a:t>
            </a:r>
            <a:r>
              <a:rPr lang="en-US" dirty="0" err="1"/>
              <a:t>Villin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C1E5E-5035-C142-9C5F-4322C9D79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200" y="2078475"/>
            <a:ext cx="4873335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12FF3-FA74-3744-9142-4F7A5D8B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4" y="2069744"/>
            <a:ext cx="5321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64CD73-75B6-B44E-ADD6-12FCC3655DF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Method 2 vs Method 1 - Villin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636E9-7C44-CE4F-AD85-571BCDFC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07" y="1430502"/>
            <a:ext cx="52832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27EA-E3B6-194D-A6B2-1380B077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43D7-EBAB-134A-BA19-19C9B550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VAMP scores matter? </a:t>
            </a:r>
          </a:p>
          <a:p>
            <a:pPr lvl="1"/>
            <a:r>
              <a:rPr lang="en-US" dirty="0"/>
              <a:t>Compare high scoring with low scoring models by sampling eigenvectors</a:t>
            </a:r>
          </a:p>
          <a:p>
            <a:r>
              <a:rPr lang="en-US" dirty="0"/>
              <a:t>Do features matter? </a:t>
            </a:r>
          </a:p>
          <a:p>
            <a:pPr lvl="1"/>
            <a:r>
              <a:rPr lang="en-US" dirty="0"/>
              <a:t>Compare best scoring models for each feature by sampling eigenvectors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8940-E230-2143-A784-6C613DA5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Chignolin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DEF8F-50D5-4B4D-81BF-A843B6CB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57" y="2042891"/>
            <a:ext cx="8614983" cy="4194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D5DA14-BA9B-F946-9315-220BFAF0EF5E}"/>
              </a:ext>
            </a:extLst>
          </p:cNvPr>
          <p:cNvSpPr txBox="1"/>
          <p:nvPr/>
        </p:nvSpPr>
        <p:spPr>
          <a:xfrm>
            <a:off x="157446" y="2042891"/>
            <a:ext cx="3397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Discs</a:t>
            </a:r>
            <a:r>
              <a:rPr lang="en-US" dirty="0"/>
              <a:t>: Selected using fixed number of eigenvectors</a:t>
            </a:r>
          </a:p>
          <a:p>
            <a:r>
              <a:rPr lang="en-US" dirty="0"/>
              <a:t>(shown scored for k = 2 and k=3)</a:t>
            </a:r>
          </a:p>
          <a:p>
            <a:endParaRPr lang="en-US" dirty="0"/>
          </a:p>
          <a:p>
            <a:r>
              <a:rPr lang="en-US" b="1" dirty="0"/>
              <a:t>Cross: </a:t>
            </a:r>
            <a:r>
              <a:rPr lang="en-US" dirty="0"/>
              <a:t>described later.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CC1C-FB7C-D645-9184-B9CBD49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14"/>
            <a:ext cx="10515600" cy="1325563"/>
          </a:xfrm>
        </p:spPr>
        <p:txBody>
          <a:bodyPr/>
          <a:lstStyle/>
          <a:p>
            <a:r>
              <a:rPr lang="en-US" dirty="0"/>
              <a:t>Chignolin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BA462-91EB-5844-A2F7-8B690AE45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277" y="1345477"/>
            <a:ext cx="3060700" cy="3530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05505-8E2E-9141-B06E-BD4DAF10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51" y="1980149"/>
            <a:ext cx="7861104" cy="4650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BBADCA-7836-A548-BB2B-3CF79BC9953E}"/>
              </a:ext>
            </a:extLst>
          </p:cNvPr>
          <p:cNvSpPr txBox="1"/>
          <p:nvPr/>
        </p:nvSpPr>
        <p:spPr>
          <a:xfrm>
            <a:off x="321277" y="1011097"/>
            <a:ext cx="243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C7A98-8EDD-D648-B929-3A7399D2AD26}"/>
              </a:ext>
            </a:extLst>
          </p:cNvPr>
          <p:cNvSpPr txBox="1"/>
          <p:nvPr/>
        </p:nvSpPr>
        <p:spPr>
          <a:xfrm>
            <a:off x="3967816" y="1620352"/>
            <a:ext cx="627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RMSD to folded state comparison (models 0, 1, 2 only, blue lines)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2505F20-6047-524C-AD18-BEE800FBFD3B}"/>
              </a:ext>
            </a:extLst>
          </p:cNvPr>
          <p:cNvSpPr txBox="1">
            <a:spLocks/>
          </p:cNvSpPr>
          <p:nvPr/>
        </p:nvSpPr>
        <p:spPr>
          <a:xfrm>
            <a:off x="119545" y="4911029"/>
            <a:ext cx="3736406" cy="176868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Model 0: 1</a:t>
            </a:r>
            <a:r>
              <a:rPr lang="en-US" sz="1400" baseline="30000" dirty="0"/>
              <a:t>st</a:t>
            </a:r>
            <a:r>
              <a:rPr lang="en-US" sz="1400" dirty="0"/>
              <a:t> best scoring feature </a:t>
            </a:r>
            <a:br>
              <a:rPr lang="en-US" sz="1400" dirty="0"/>
            </a:br>
            <a:r>
              <a:rPr lang="en-US" sz="1400" dirty="0"/>
              <a:t>(the comparator model – not shown below)</a:t>
            </a:r>
          </a:p>
          <a:p>
            <a:r>
              <a:rPr lang="en-US" sz="1400" dirty="0"/>
              <a:t>Model 1: 2</a:t>
            </a:r>
            <a:r>
              <a:rPr lang="en-US" sz="1400" baseline="30000" dirty="0"/>
              <a:t>nd</a:t>
            </a:r>
            <a:r>
              <a:rPr lang="en-US" sz="1400" dirty="0"/>
              <a:t> best scoring feature</a:t>
            </a:r>
          </a:p>
          <a:p>
            <a:r>
              <a:rPr lang="en-US" sz="1400" dirty="0"/>
              <a:t>Model 2: 3</a:t>
            </a:r>
            <a:r>
              <a:rPr lang="en-US" sz="1400" baseline="30000" dirty="0"/>
              <a:t>rd</a:t>
            </a:r>
            <a:r>
              <a:rPr lang="en-US" sz="1400" dirty="0"/>
              <a:t> best scoring feature</a:t>
            </a:r>
          </a:p>
          <a:p>
            <a:r>
              <a:rPr lang="en-US" sz="1400" dirty="0"/>
              <a:t>Model 3: 4</a:t>
            </a:r>
            <a:r>
              <a:rPr lang="en-US" sz="1400" baseline="30000" dirty="0"/>
              <a:t>th</a:t>
            </a:r>
            <a:r>
              <a:rPr lang="en-US" sz="1400" dirty="0"/>
              <a:t> worst scoring model overall</a:t>
            </a:r>
          </a:p>
          <a:p>
            <a:r>
              <a:rPr lang="en-US" sz="1400" dirty="0"/>
              <a:t>Model 4: Random frames</a:t>
            </a:r>
          </a:p>
        </p:txBody>
      </p:sp>
    </p:spTree>
    <p:extLst>
      <p:ext uri="{BB962C8B-B14F-4D97-AF65-F5344CB8AC3E}">
        <p14:creationId xmlns:p14="http://schemas.microsoft.com/office/powerpoint/2010/main" val="31170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5035-694F-C548-B53A-8DB1C6CA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Chignolin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EA2B-F738-7F41-BDCA-2FFD3045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features’ models consistent</a:t>
            </a:r>
          </a:p>
          <a:p>
            <a:r>
              <a:rPr lang="en-US" dirty="0"/>
              <a:t> All predict folded state to average of 2A RMSD. </a:t>
            </a:r>
          </a:p>
        </p:txBody>
      </p:sp>
    </p:spTree>
    <p:extLst>
      <p:ext uri="{BB962C8B-B14F-4D97-AF65-F5344CB8AC3E}">
        <p14:creationId xmlns:p14="http://schemas.microsoft.com/office/powerpoint/2010/main" val="284331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A7E6-CF12-E142-BE57-BD17269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BBA hyperparameters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D9026-A868-3E40-97D9-2430F4548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966" y="1896748"/>
            <a:ext cx="5388575" cy="4351338"/>
          </a:xfrm>
        </p:spPr>
      </p:pic>
    </p:spTree>
    <p:extLst>
      <p:ext uri="{BB962C8B-B14F-4D97-AF65-F5344CB8AC3E}">
        <p14:creationId xmlns:p14="http://schemas.microsoft.com/office/powerpoint/2010/main" val="6200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2DB2-9D8C-0844-9DBA-7B908292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BBA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D0465-B36D-DC49-8387-F63A8808AD5B}"/>
              </a:ext>
            </a:extLst>
          </p:cNvPr>
          <p:cNvSpPr txBox="1"/>
          <p:nvPr/>
        </p:nvSpPr>
        <p:spPr>
          <a:xfrm>
            <a:off x="5211486" y="2100755"/>
            <a:ext cx="627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RMSD to folded state comparison (models 0, 1, 2 only, blue lines)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B68E4-002B-7D4B-9139-ADAE6BF4C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75"/>
          <a:stretch/>
        </p:blipFill>
        <p:spPr>
          <a:xfrm>
            <a:off x="400401" y="2515546"/>
            <a:ext cx="4581503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2BA04-D98D-D446-A771-E4DA9F75C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06" y="2470087"/>
            <a:ext cx="6614986" cy="3913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080E2-B835-5843-A0AE-988F58E1BB78}"/>
              </a:ext>
            </a:extLst>
          </p:cNvPr>
          <p:cNvSpPr txBox="1"/>
          <p:nvPr/>
        </p:nvSpPr>
        <p:spPr>
          <a:xfrm>
            <a:off x="756405" y="2146214"/>
            <a:ext cx="361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 comparison (2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2379-DBAC-884F-9184-FC496E1E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9BA185-CA55-3347-A413-3955C5CE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42567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619892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1113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1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962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D54AFC-2B78-784B-B3EF-82DA1A24E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53046"/>
              </p:ext>
            </p:extLst>
          </p:nvPr>
        </p:nvGraphicFramePr>
        <p:xfrm>
          <a:off x="1214490" y="231648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69862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469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178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1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9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EDF-6B9F-374E-AB85-7EF705F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BBA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DE72-96D1-FD4B-B323-DA54AD2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, 3rd best, worst model all dissimilar to ‘best’ model</a:t>
            </a:r>
          </a:p>
          <a:p>
            <a:r>
              <a:rPr lang="en-US" dirty="0"/>
              <a:t>Best model doesn’t predict folded state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best model and worst model (not shown) predict folded state</a:t>
            </a:r>
          </a:p>
          <a:p>
            <a:r>
              <a:rPr lang="en-US" dirty="0"/>
              <a:t>Solution? Incorporate timescale gap into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92507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262</Words>
  <Application>Microsoft Macintosh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Hyperparameter optimisation</vt:lpstr>
      <vt:lpstr>Questions</vt:lpstr>
      <vt:lpstr>Chignolin hyperparameters</vt:lpstr>
      <vt:lpstr>Chignolin comparison</vt:lpstr>
      <vt:lpstr>Chignolin conclusions</vt:lpstr>
      <vt:lpstr>BBA hyperparameters</vt:lpstr>
      <vt:lpstr>BBA comparison</vt:lpstr>
      <vt:lpstr>PowerPoint Presentation</vt:lpstr>
      <vt:lpstr>BBA conclusions</vt:lpstr>
      <vt:lpstr>BBA v2.0</vt:lpstr>
      <vt:lpstr>PowerPoint Presentation</vt:lpstr>
      <vt:lpstr>Method 2 conclusions (BBA)</vt:lpstr>
      <vt:lpstr>Method 2 vs Method 1 - Villin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optimisation</dc:title>
  <dc:creator>Robert Arbon</dc:creator>
  <cp:lastModifiedBy>Robert Arbon</cp:lastModifiedBy>
  <cp:revision>37</cp:revision>
  <dcterms:created xsi:type="dcterms:W3CDTF">2021-10-20T12:19:36Z</dcterms:created>
  <dcterms:modified xsi:type="dcterms:W3CDTF">2021-10-20T19:15:55Z</dcterms:modified>
</cp:coreProperties>
</file>