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7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6EF-6FE4-49D5-9720-6490FD2E7C9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3994-1916-4E20-83CE-5E199E60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3994-1916-4E20-83CE-5E199E604A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3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0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7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49F8D-14E4-4ACE-9381-107D83072F06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0061-0E28-4FD8-97A9-F43F3E15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041400"/>
            <a:ext cx="10058400" cy="2387600"/>
          </a:xfrm>
        </p:spPr>
        <p:txBody>
          <a:bodyPr/>
          <a:lstStyle/>
          <a:p>
            <a:r>
              <a:rPr lang="ru-RU" dirty="0"/>
              <a:t>Битвы 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35266-B53F-4530-87F1-82961E1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Заказчик</a:t>
            </a:r>
            <a:r>
              <a:rPr lang="en-US" dirty="0"/>
              <a:t>:</a:t>
            </a:r>
            <a:r>
              <a:rPr lang="ru-RU" dirty="0"/>
              <a:t> Антон Гусев</a:t>
            </a:r>
          </a:p>
          <a:p>
            <a:r>
              <a:rPr lang="ru-RU" dirty="0"/>
              <a:t>Исполнитель</a:t>
            </a:r>
            <a:r>
              <a:rPr lang="en-US" dirty="0"/>
              <a:t>: </a:t>
            </a:r>
            <a:r>
              <a:rPr lang="ru-RU" dirty="0"/>
              <a:t>Арифулин Роберт</a:t>
            </a:r>
            <a:endParaRPr lang="en-US" dirty="0"/>
          </a:p>
          <a:p>
            <a:r>
              <a:rPr lang="ru-RU" dirty="0"/>
              <a:t>ГИТХАБ</a:t>
            </a:r>
            <a:r>
              <a:rPr lang="en-US" dirty="0"/>
              <a:t>: https://github.com/RobertArifulin/BotsFight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69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Турнир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Отмена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Старт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ru-RU" sz="2800" dirty="0">
                <a:solidFill>
                  <a:schemeClr val="bg1"/>
                </a:solidFill>
              </a:rPr>
              <a:t>Стоп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Скорость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Вывод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20BD86A-5F46-4284-B9CA-9163F876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557" y="349933"/>
            <a:ext cx="6326618" cy="61581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523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Результаты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Кнопка Назад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Турнирная Таблица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Расшифровка таблицы текстом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296239D-FFE9-435F-9D9A-AEA71EF3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64" y="431301"/>
            <a:ext cx="6921582" cy="59953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266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Объект 7" descr="Презентация с круговой диаграммой">
            <a:extLst>
              <a:ext uri="{FF2B5EF4-FFF2-40B4-BE49-F238E27FC236}">
                <a16:creationId xmlns:a16="http://schemas.microsoft.com/office/drawing/2014/main" id="{BE43B641-F4D5-40FD-BAFB-78206ED9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601" y="1531719"/>
            <a:ext cx="5171758" cy="5171758"/>
          </a:xfrm>
        </p:spPr>
      </p:pic>
    </p:spTree>
    <p:extLst>
      <p:ext uri="{BB962C8B-B14F-4D97-AF65-F5344CB8AC3E}">
        <p14:creationId xmlns:p14="http://schemas.microsoft.com/office/powerpoint/2010/main" val="134999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25F0-078E-4DC5-88B3-74FB5A2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45"/>
            <a:ext cx="4068146" cy="228600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DE323-A50E-4358-9CEF-C9D3BFE181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7324" y="85082"/>
            <a:ext cx="4868397" cy="6687836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6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03A4-DE9F-4345-9325-67EE7465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C2D66-C872-4824-8AE0-FDA14B1C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11" y="1845734"/>
            <a:ext cx="10058400" cy="379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Требуется платформа для проведения соревнований ботов по</a:t>
            </a:r>
            <a:r>
              <a:rPr lang="en-US" sz="3200" dirty="0"/>
              <a:t> </a:t>
            </a:r>
            <a:r>
              <a:rPr lang="ru-RU" sz="3200" dirty="0"/>
              <a:t>математическим играм. </a:t>
            </a:r>
          </a:p>
          <a:p>
            <a:endParaRPr lang="ru-RU" sz="2400" dirty="0"/>
          </a:p>
        </p:txBody>
      </p:sp>
      <p:pic>
        <p:nvPicPr>
          <p:cNvPr id="60" name="Рисунок 59" descr="Робот">
            <a:extLst>
              <a:ext uri="{FF2B5EF4-FFF2-40B4-BE49-F238E27FC236}">
                <a16:creationId xmlns:a16="http://schemas.microsoft.com/office/drawing/2014/main" id="{919A8391-6C66-44F0-B72B-310CE896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984" y="3292274"/>
            <a:ext cx="3219856" cy="3219856"/>
          </a:xfrm>
          <a:prstGeom prst="rect">
            <a:avLst/>
          </a:prstGeom>
        </p:spPr>
      </p:pic>
      <p:pic>
        <p:nvPicPr>
          <p:cNvPr id="61" name="Рисунок 60" descr="Робот">
            <a:extLst>
              <a:ext uri="{FF2B5EF4-FFF2-40B4-BE49-F238E27FC236}">
                <a16:creationId xmlns:a16="http://schemas.microsoft.com/office/drawing/2014/main" id="{28C47EB4-521C-4412-9F79-A51559BC0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822" y="3292274"/>
            <a:ext cx="3219856" cy="3219856"/>
          </a:xfrm>
          <a:prstGeom prst="rect">
            <a:avLst/>
          </a:prstGeom>
        </p:spPr>
      </p:pic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FE03502-AF3A-46CB-899A-90C289387EB2}"/>
              </a:ext>
            </a:extLst>
          </p:cNvPr>
          <p:cNvCxnSpPr>
            <a:cxnSpLocks/>
          </p:cNvCxnSpPr>
          <p:nvPr/>
        </p:nvCxnSpPr>
        <p:spPr>
          <a:xfrm>
            <a:off x="5088467" y="3547533"/>
            <a:ext cx="0" cy="2463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35F0121D-32E3-4204-8BED-D5C99F517C7B}"/>
              </a:ext>
            </a:extLst>
          </p:cNvPr>
          <p:cNvCxnSpPr>
            <a:cxnSpLocks/>
          </p:cNvCxnSpPr>
          <p:nvPr/>
        </p:nvCxnSpPr>
        <p:spPr>
          <a:xfrm>
            <a:off x="5897036" y="3547533"/>
            <a:ext cx="0" cy="2463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4502C0E-15AE-4339-B9D3-2FF8C823BF5C}"/>
              </a:ext>
            </a:extLst>
          </p:cNvPr>
          <p:cNvCxnSpPr>
            <a:cxnSpLocks/>
          </p:cNvCxnSpPr>
          <p:nvPr/>
        </p:nvCxnSpPr>
        <p:spPr>
          <a:xfrm>
            <a:off x="4224867" y="4419602"/>
            <a:ext cx="2463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D2F47972-985C-419D-91CB-F75B92B5539B}"/>
              </a:ext>
            </a:extLst>
          </p:cNvPr>
          <p:cNvCxnSpPr>
            <a:cxnSpLocks/>
          </p:cNvCxnSpPr>
          <p:nvPr/>
        </p:nvCxnSpPr>
        <p:spPr>
          <a:xfrm>
            <a:off x="4224867" y="5198535"/>
            <a:ext cx="2463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Круг: прозрачная заливка 71">
            <a:extLst>
              <a:ext uri="{FF2B5EF4-FFF2-40B4-BE49-F238E27FC236}">
                <a16:creationId xmlns:a16="http://schemas.microsoft.com/office/drawing/2014/main" id="{1962038F-85F0-4F72-AF78-B897FBD9C7D7}"/>
              </a:ext>
            </a:extLst>
          </p:cNvPr>
          <p:cNvSpPr/>
          <p:nvPr/>
        </p:nvSpPr>
        <p:spPr>
          <a:xfrm>
            <a:off x="5151967" y="4518840"/>
            <a:ext cx="609602" cy="580458"/>
          </a:xfrm>
          <a:prstGeom prst="donut">
            <a:avLst>
              <a:gd name="adj" fmla="val 14362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Круг: прозрачная заливка 74">
            <a:extLst>
              <a:ext uri="{FF2B5EF4-FFF2-40B4-BE49-F238E27FC236}">
                <a16:creationId xmlns:a16="http://schemas.microsoft.com/office/drawing/2014/main" id="{AFBF9C4F-8EB1-42C5-9F3F-EAC1B98F7512}"/>
              </a:ext>
            </a:extLst>
          </p:cNvPr>
          <p:cNvSpPr/>
          <p:nvPr/>
        </p:nvSpPr>
        <p:spPr>
          <a:xfrm>
            <a:off x="4347635" y="3750967"/>
            <a:ext cx="609602" cy="580458"/>
          </a:xfrm>
          <a:prstGeom prst="donut">
            <a:avLst>
              <a:gd name="adj" fmla="val 14362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Знак умножения 88">
            <a:extLst>
              <a:ext uri="{FF2B5EF4-FFF2-40B4-BE49-F238E27FC236}">
                <a16:creationId xmlns:a16="http://schemas.microsoft.com/office/drawing/2014/main" id="{C86508DB-DF49-4FC8-9642-23D2CFD3678B}"/>
              </a:ext>
            </a:extLst>
          </p:cNvPr>
          <p:cNvSpPr/>
          <p:nvPr/>
        </p:nvSpPr>
        <p:spPr>
          <a:xfrm>
            <a:off x="4134709" y="4351869"/>
            <a:ext cx="914400" cy="914400"/>
          </a:xfrm>
          <a:prstGeom prst="mathMultiply">
            <a:avLst>
              <a:gd name="adj1" fmla="val 1518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Знак умножения 89">
            <a:extLst>
              <a:ext uri="{FF2B5EF4-FFF2-40B4-BE49-F238E27FC236}">
                <a16:creationId xmlns:a16="http://schemas.microsoft.com/office/drawing/2014/main" id="{BB72BC57-5DE0-46AD-9638-6D3A7DC57209}"/>
              </a:ext>
            </a:extLst>
          </p:cNvPr>
          <p:cNvSpPr/>
          <p:nvPr/>
        </p:nvSpPr>
        <p:spPr>
          <a:xfrm>
            <a:off x="5864425" y="5164175"/>
            <a:ext cx="914400" cy="914400"/>
          </a:xfrm>
          <a:prstGeom prst="mathMultiply">
            <a:avLst>
              <a:gd name="adj1" fmla="val 1518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36CA7-F112-40E3-96E7-DF9945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E94BE-4F3F-420D-BA95-EC2468C1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484498" cy="38253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800" dirty="0"/>
              <a:t>Прямых аналогов не найдено.</a:t>
            </a:r>
          </a:p>
          <a:p>
            <a:pPr marL="201168" lvl="1" indent="0">
              <a:buNone/>
            </a:pPr>
            <a:r>
              <a:rPr lang="ru-RU" sz="2800" dirty="0"/>
              <a:t>Существует сайт с похожим функционалом –</a:t>
            </a:r>
            <a:r>
              <a:rPr lang="en-US" sz="2800" dirty="0"/>
              <a:t> codingame.com</a:t>
            </a:r>
            <a:r>
              <a:rPr lang="ru-RU" sz="2800" dirty="0"/>
              <a:t>.</a:t>
            </a:r>
          </a:p>
          <a:p>
            <a:pPr marL="201168" lvl="1" indent="0">
              <a:buNone/>
            </a:pPr>
            <a:r>
              <a:rPr lang="ru-RU" sz="2800" dirty="0"/>
              <a:t>Однако он крайне не удобен, когда требуется сыграть несколькими ботами.</a:t>
            </a:r>
          </a:p>
        </p:txBody>
      </p:sp>
    </p:spTree>
    <p:extLst>
      <p:ext uri="{BB962C8B-B14F-4D97-AF65-F5344CB8AC3E}">
        <p14:creationId xmlns:p14="http://schemas.microsoft.com/office/powerpoint/2010/main" val="33314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BF07-F351-4F3F-A45E-C2D341F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2E67-D2FB-4273-86D5-C536E3C1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Должна предоставлять API для реализации различных игр.</a:t>
            </a:r>
          </a:p>
          <a:p>
            <a:pPr marL="0" indent="0">
              <a:buNone/>
            </a:pPr>
            <a:r>
              <a:rPr lang="ru-RU" sz="2800" dirty="0"/>
              <a:t>Должна предоставлять независимый от игры функционал, связанный с проведением соревнований: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Выбор игры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Добавление/удаление ботов в турнир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Установка ограничений на ход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 Подсчет и оформление результатов 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89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0287B-5C6A-4702-A75A-099381C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ED60E-7665-441B-9144-F07BC6EA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Язык программирования</a:t>
            </a:r>
            <a:r>
              <a:rPr lang="en-US" sz="3200" dirty="0"/>
              <a:t>: Python</a:t>
            </a:r>
            <a:endParaRPr lang="ru-RU" sz="3200" dirty="0"/>
          </a:p>
          <a:p>
            <a:r>
              <a:rPr lang="ru-RU" sz="3200" dirty="0"/>
              <a:t>Библиотеки</a:t>
            </a:r>
            <a:r>
              <a:rPr lang="en-US" sz="3200" dirty="0"/>
              <a:t>: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tkinter </a:t>
            </a:r>
            <a:r>
              <a:rPr lang="ru-RU" sz="3200" dirty="0"/>
              <a:t>для</a:t>
            </a:r>
            <a:r>
              <a:rPr lang="en-US" sz="3200" dirty="0"/>
              <a:t> </a:t>
            </a:r>
            <a:r>
              <a:rPr lang="ru-RU" sz="3200" dirty="0"/>
              <a:t>реализации </a:t>
            </a:r>
            <a:r>
              <a:rPr lang="en-US" sz="3200" dirty="0"/>
              <a:t>gui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inspect</a:t>
            </a:r>
            <a:r>
              <a:rPr lang="ru-RU" sz="3200" dirty="0"/>
              <a:t> и </a:t>
            </a:r>
            <a:r>
              <a:rPr lang="de-DE" sz="3200" dirty="0"/>
              <a:t>importlib</a:t>
            </a:r>
            <a:r>
              <a:rPr lang="ru-RU" sz="3200" dirty="0"/>
              <a:t> для динамического импортирования</a:t>
            </a:r>
            <a:r>
              <a:rPr lang="en-US" sz="3200" dirty="0"/>
              <a:t> 	        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subprocess </a:t>
            </a:r>
            <a:r>
              <a:rPr lang="ru-RU" sz="3200" dirty="0"/>
              <a:t>для взаимодействия с ботами</a:t>
            </a:r>
            <a:endParaRPr lang="en-US" sz="3200" dirty="0"/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56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1C82-7104-431F-9CDF-E6A9197B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Программы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101096E-1C92-47AB-88FD-1CB897D210D9}"/>
              </a:ext>
            </a:extLst>
          </p:cNvPr>
          <p:cNvSpPr/>
          <p:nvPr/>
        </p:nvSpPr>
        <p:spPr>
          <a:xfrm>
            <a:off x="1097280" y="2832855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Ввод данных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9B27DC-84C2-45C4-89A9-966E7CA0A73F}"/>
              </a:ext>
            </a:extLst>
          </p:cNvPr>
          <p:cNvSpPr/>
          <p:nvPr/>
        </p:nvSpPr>
        <p:spPr>
          <a:xfrm>
            <a:off x="86156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Турнир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5FA461-061A-415C-BF76-B09D5C2E3D57}"/>
              </a:ext>
            </a:extLst>
          </p:cNvPr>
          <p:cNvSpPr/>
          <p:nvPr/>
        </p:nvSpPr>
        <p:spPr>
          <a:xfrm>
            <a:off x="48564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Обработка данных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4774681-8C83-47FF-A618-C305B8F5567E}"/>
              </a:ext>
            </a:extLst>
          </p:cNvPr>
          <p:cNvSpPr/>
          <p:nvPr/>
        </p:nvSpPr>
        <p:spPr>
          <a:xfrm>
            <a:off x="3637280" y="3130882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8764990-852C-489F-8E68-BE35525EF1DD}"/>
              </a:ext>
            </a:extLst>
          </p:cNvPr>
          <p:cNvSpPr/>
          <p:nvPr/>
        </p:nvSpPr>
        <p:spPr>
          <a:xfrm>
            <a:off x="7406640" y="3130882"/>
            <a:ext cx="120904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1FDBE-681F-4C85-8268-8321EFEFA093}"/>
              </a:ext>
            </a:extLst>
          </p:cNvPr>
          <p:cNvSpPr txBox="1"/>
          <p:nvPr/>
        </p:nvSpPr>
        <p:spPr>
          <a:xfrm>
            <a:off x="1097280" y="4058828"/>
            <a:ext cx="15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Турнир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B15D5-BBD0-4756-AF5C-BCED5B58959A}"/>
              </a:ext>
            </a:extLst>
          </p:cNvPr>
          <p:cNvSpPr txBox="1"/>
          <p:nvPr/>
        </p:nvSpPr>
        <p:spPr>
          <a:xfrm>
            <a:off x="1097280" y="1959617"/>
            <a:ext cx="242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Подготовка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09BE71-6D52-45F3-8B2E-08BC731631DC}"/>
              </a:ext>
            </a:extLst>
          </p:cNvPr>
          <p:cNvSpPr/>
          <p:nvPr/>
        </p:nvSpPr>
        <p:spPr>
          <a:xfrm>
            <a:off x="10972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Ход бота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3B7EE2F-83F9-4284-BBF7-E85444AF1957}"/>
              </a:ext>
            </a:extLst>
          </p:cNvPr>
          <p:cNvSpPr/>
          <p:nvPr/>
        </p:nvSpPr>
        <p:spPr>
          <a:xfrm>
            <a:off x="48564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Изменение поля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9B75131-4AC6-47E5-993C-FB20996B190A}"/>
              </a:ext>
            </a:extLst>
          </p:cNvPr>
          <p:cNvSpPr/>
          <p:nvPr/>
        </p:nvSpPr>
        <p:spPr>
          <a:xfrm>
            <a:off x="8615680" y="4957712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Вывод результата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BF6D5E-5407-473F-9D1B-7112F957E170}"/>
              </a:ext>
            </a:extLst>
          </p:cNvPr>
          <p:cNvSpPr/>
          <p:nvPr/>
        </p:nvSpPr>
        <p:spPr>
          <a:xfrm>
            <a:off x="740664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CF16930-B7EB-4E27-BC7A-FF42FDA57C0D}"/>
              </a:ext>
            </a:extLst>
          </p:cNvPr>
          <p:cNvSpPr/>
          <p:nvPr/>
        </p:nvSpPr>
        <p:spPr>
          <a:xfrm>
            <a:off x="363728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DFB2A8F8-4AA9-4CDC-A6AE-65E04CC6306B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6111332" y="1183364"/>
            <a:ext cx="30296" cy="7518400"/>
          </a:xfrm>
          <a:prstGeom prst="curvedConnector3">
            <a:avLst>
              <a:gd name="adj1" fmla="val 85455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DC7D-CF5A-4288-8C7D-8034B2D2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851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53DD33-E701-48BE-A10C-406249185209}"/>
              </a:ext>
            </a:extLst>
          </p:cNvPr>
          <p:cNvSpPr/>
          <p:nvPr/>
        </p:nvSpPr>
        <p:spPr>
          <a:xfrm>
            <a:off x="4241261" y="4745683"/>
            <a:ext cx="2570817" cy="145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ПЛАТФОРМА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75A598-5551-4999-828E-B3DBD9EA1504}"/>
              </a:ext>
            </a:extLst>
          </p:cNvPr>
          <p:cNvSpPr/>
          <p:nvPr/>
        </p:nvSpPr>
        <p:spPr>
          <a:xfrm>
            <a:off x="4355129" y="1045017"/>
            <a:ext cx="2343079" cy="1450757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БОТЫ</a:t>
            </a:r>
          </a:p>
          <a:p>
            <a:pPr algn="ctr"/>
            <a:r>
              <a:rPr lang="en-US" dirty="0"/>
              <a:t>.py .pyw .exe</a:t>
            </a:r>
          </a:p>
          <a:p>
            <a:pPr algn="ctr"/>
            <a:r>
              <a:rPr lang="ru-RU" dirty="0"/>
              <a:t>Где угодно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643DDCC-075B-4F74-A14B-133CE88FBB51}"/>
              </a:ext>
            </a:extLst>
          </p:cNvPr>
          <p:cNvSpPr/>
          <p:nvPr/>
        </p:nvSpPr>
        <p:spPr>
          <a:xfrm>
            <a:off x="196413" y="1175880"/>
            <a:ext cx="2228779" cy="106720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ru-RU" dirty="0"/>
              <a:t>ИГРА</a:t>
            </a:r>
            <a:endParaRPr lang="en-US" dirty="0"/>
          </a:p>
          <a:p>
            <a:pPr algn="ctr"/>
            <a:r>
              <a:rPr lang="ru-RU" dirty="0"/>
              <a:t>.</a:t>
            </a:r>
            <a:r>
              <a:rPr lang="en-US" dirty="0"/>
              <a:t>py</a:t>
            </a:r>
            <a:endParaRPr lang="ru-RU" dirty="0"/>
          </a:p>
          <a:p>
            <a:pPr algn="ctr"/>
            <a:r>
              <a:rPr lang="en-US" dirty="0"/>
              <a:t>BotsFight/games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15473030-76B2-44ED-9646-4C1AF5589CEA}"/>
              </a:ext>
            </a:extLst>
          </p:cNvPr>
          <p:cNvSpPr/>
          <p:nvPr/>
        </p:nvSpPr>
        <p:spPr>
          <a:xfrm>
            <a:off x="9731122" y="1175880"/>
            <a:ext cx="2264465" cy="11429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  <a:endParaRPr lang="en-US" dirty="0"/>
          </a:p>
          <a:p>
            <a:pPr algn="ctr"/>
            <a:r>
              <a:rPr lang="ru-RU" dirty="0"/>
              <a:t>Окно программы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D8909597-E346-4506-B7BA-D2C07A8EF2FA}"/>
              </a:ext>
            </a:extLst>
          </p:cNvPr>
          <p:cNvCxnSpPr>
            <a:cxnSpLocks/>
          </p:cNvCxnSpPr>
          <p:nvPr/>
        </p:nvCxnSpPr>
        <p:spPr>
          <a:xfrm>
            <a:off x="576285" y="2243084"/>
            <a:ext cx="3669761" cy="3228053"/>
          </a:xfrm>
          <a:prstGeom prst="bentConnector3">
            <a:avLst>
              <a:gd name="adj1" fmla="val -7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719B3341-F0D8-40B8-BBBB-A6456E882BB4}"/>
              </a:ext>
            </a:extLst>
          </p:cNvPr>
          <p:cNvCxnSpPr>
            <a:cxnSpLocks/>
          </p:cNvCxnSpPr>
          <p:nvPr/>
        </p:nvCxnSpPr>
        <p:spPr>
          <a:xfrm rot="10800000">
            <a:off x="334109" y="2243085"/>
            <a:ext cx="4560739" cy="3832400"/>
          </a:xfrm>
          <a:prstGeom prst="bentConnector3">
            <a:avLst>
              <a:gd name="adj1" fmla="val 9993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95EE35-BA77-4EAA-A515-3ABEAAA0ACFB}"/>
              </a:ext>
            </a:extLst>
          </p:cNvPr>
          <p:cNvSpPr txBox="1"/>
          <p:nvPr/>
        </p:nvSpPr>
        <p:spPr>
          <a:xfrm>
            <a:off x="1089065" y="5552265"/>
            <a:ext cx="264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EDC6C7-1608-4F61-8497-E799E37EADBA}"/>
              </a:ext>
            </a:extLst>
          </p:cNvPr>
          <p:cNvSpPr txBox="1"/>
          <p:nvPr/>
        </p:nvSpPr>
        <p:spPr>
          <a:xfrm>
            <a:off x="1056128" y="4982072"/>
            <a:ext cx="308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800000"/>
                </a:solidFill>
              </a:rPr>
              <a:t>Поле </a:t>
            </a:r>
            <a:r>
              <a:rPr lang="en-US" sz="2800" dirty="0">
                <a:solidFill>
                  <a:srgbClr val="800000"/>
                </a:solidFill>
              </a:rPr>
              <a:t>| </a:t>
            </a:r>
            <a:r>
              <a:rPr lang="ru-RU" sz="2800" dirty="0">
                <a:solidFill>
                  <a:srgbClr val="800000"/>
                </a:solidFill>
              </a:rPr>
              <a:t>Статус игры</a:t>
            </a: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071C4E3E-B080-4537-A478-F991F3CCAA98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3250817" y="3298235"/>
            <a:ext cx="2462367" cy="432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FAB55F-D061-405B-B3A3-89E2D05B3CD4}"/>
              </a:ext>
            </a:extLst>
          </p:cNvPr>
          <p:cNvSpPr txBox="1"/>
          <p:nvPr/>
        </p:nvSpPr>
        <p:spPr>
          <a:xfrm>
            <a:off x="4293100" y="3530297"/>
            <a:ext cx="455159" cy="133145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9196F20E-34BE-4595-BDF3-F01E82A809F1}"/>
              </a:ext>
            </a:extLst>
          </p:cNvPr>
          <p:cNvCxnSpPr>
            <a:cxnSpLocks/>
            <a:stCxn id="5" idx="5"/>
          </p:cNvCxnSpPr>
          <p:nvPr/>
        </p:nvCxnSpPr>
        <p:spPr>
          <a:xfrm rot="16200000" flipH="1">
            <a:off x="5323591" y="3314796"/>
            <a:ext cx="2462366" cy="39940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D5B330-8404-4579-97AD-C96E161D02CC}"/>
              </a:ext>
            </a:extLst>
          </p:cNvPr>
          <p:cNvSpPr txBox="1"/>
          <p:nvPr/>
        </p:nvSpPr>
        <p:spPr>
          <a:xfrm>
            <a:off x="6410252" y="2337907"/>
            <a:ext cx="356932" cy="1056370"/>
          </a:xfrm>
          <a:prstGeom prst="rect">
            <a:avLst/>
          </a:prstGeom>
          <a:noFill/>
        </p:spPr>
        <p:txBody>
          <a:bodyPr vert="horz" wrap="square" bIns="3600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ts val="2360"/>
              </a:lnSpc>
            </a:pPr>
            <a:r>
              <a:rPr lang="ru-RU" sz="2800" dirty="0">
                <a:solidFill>
                  <a:srgbClr val="00B050"/>
                </a:solidFill>
              </a:rPr>
              <a:t>Ход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8DB7CE15-8F3F-4DCA-B20C-DEC8A274A2C9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6812078" y="2318818"/>
            <a:ext cx="4051277" cy="315232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E2B01C-25DE-4F12-ADEB-A4221E46F1F0}"/>
              </a:ext>
            </a:extLst>
          </p:cNvPr>
          <p:cNvSpPr txBox="1"/>
          <p:nvPr/>
        </p:nvSpPr>
        <p:spPr>
          <a:xfrm>
            <a:off x="6812079" y="4903794"/>
            <a:ext cx="31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Поле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Статус Игры</a:t>
            </a: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8A03F5BE-C426-48B5-B168-3FD385C50C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4786" y="2318818"/>
            <a:ext cx="4574734" cy="3739526"/>
          </a:xfrm>
          <a:prstGeom prst="bentConnector3">
            <a:avLst>
              <a:gd name="adj1" fmla="val 3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39AC66-90EB-4543-9708-58ACE6269CE3}"/>
              </a:ext>
            </a:extLst>
          </p:cNvPr>
          <p:cNvSpPr txBox="1"/>
          <p:nvPr/>
        </p:nvSpPr>
        <p:spPr>
          <a:xfrm>
            <a:off x="6824785" y="5503131"/>
            <a:ext cx="291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Настройки Игры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83B92665-2073-41E9-8A84-CD14EE3AE6A4}"/>
              </a:ext>
            </a:extLst>
          </p:cNvPr>
          <p:cNvSpPr>
            <a:spLocks noChangeAspect="1"/>
          </p:cNvSpPr>
          <p:nvPr/>
        </p:nvSpPr>
        <p:spPr>
          <a:xfrm>
            <a:off x="9463259" y="5570768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14CBE9A5-3698-4911-8D9F-8A35D8DF8F67}"/>
              </a:ext>
            </a:extLst>
          </p:cNvPr>
          <p:cNvSpPr>
            <a:spLocks noChangeAspect="1"/>
          </p:cNvSpPr>
          <p:nvPr/>
        </p:nvSpPr>
        <p:spPr>
          <a:xfrm>
            <a:off x="636162" y="560231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4C885867-1A2C-43A6-A437-A36348E7E856}"/>
              </a:ext>
            </a:extLst>
          </p:cNvPr>
          <p:cNvSpPr>
            <a:spLocks noChangeAspect="1"/>
          </p:cNvSpPr>
          <p:nvPr/>
        </p:nvSpPr>
        <p:spPr>
          <a:xfrm>
            <a:off x="658377" y="4982071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75F1FAD4-C73D-4D45-857E-ECDF2EAFEA1E}"/>
              </a:ext>
            </a:extLst>
          </p:cNvPr>
          <p:cNvSpPr>
            <a:spLocks noChangeAspect="1"/>
          </p:cNvSpPr>
          <p:nvPr/>
        </p:nvSpPr>
        <p:spPr>
          <a:xfrm>
            <a:off x="4153154" y="2941375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572208E-EB18-43EA-8ED3-7D2519ADDA74}"/>
              </a:ext>
            </a:extLst>
          </p:cNvPr>
          <p:cNvSpPr>
            <a:spLocks noChangeAspect="1"/>
          </p:cNvSpPr>
          <p:nvPr/>
        </p:nvSpPr>
        <p:spPr>
          <a:xfrm>
            <a:off x="6230840" y="3623426"/>
            <a:ext cx="467368" cy="46736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6CE371CF-E54D-424C-9E3B-A871D0620809}"/>
              </a:ext>
            </a:extLst>
          </p:cNvPr>
          <p:cNvSpPr>
            <a:spLocks noChangeAspect="1"/>
          </p:cNvSpPr>
          <p:nvPr/>
        </p:nvSpPr>
        <p:spPr>
          <a:xfrm>
            <a:off x="1524252" y="4399864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3D691D97-E1EE-4815-954B-841BD774CBE4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310804" y="2243086"/>
            <a:ext cx="2912903" cy="266070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C40F92-0A77-45DC-A584-2A8BDFB58CAA}"/>
              </a:ext>
            </a:extLst>
          </p:cNvPr>
          <p:cNvSpPr txBox="1"/>
          <p:nvPr/>
        </p:nvSpPr>
        <p:spPr>
          <a:xfrm>
            <a:off x="2059420" y="4405089"/>
            <a:ext cx="15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Ход Бота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15C95894-A8EC-4E6D-BBB1-D3C7B636FD3E}"/>
              </a:ext>
            </a:extLst>
          </p:cNvPr>
          <p:cNvSpPr>
            <a:spLocks noChangeAspect="1"/>
          </p:cNvSpPr>
          <p:nvPr/>
        </p:nvSpPr>
        <p:spPr>
          <a:xfrm>
            <a:off x="9911457" y="4938953"/>
            <a:ext cx="452902" cy="45290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F0B8930E-369E-4A24-885B-8F441BCAF028}"/>
              </a:ext>
            </a:extLst>
          </p:cNvPr>
          <p:cNvCxnSpPr>
            <a:cxnSpLocks/>
            <a:stCxn id="65" idx="2"/>
            <a:endCxn id="62" idx="0"/>
          </p:cNvCxnSpPr>
          <p:nvPr/>
        </p:nvCxnSpPr>
        <p:spPr>
          <a:xfrm rot="10800000" flipV="1">
            <a:off x="884828" y="4626315"/>
            <a:ext cx="639424" cy="355756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7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0DF42-B3AB-434D-B068-13896FA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F3F5A1-5C98-47F4-84A5-57ECEC90B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07CF676-9587-4E26-9838-7B5DD5CD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8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Подготовка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ботов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Настройка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Запуск</a:t>
            </a: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19DD7DB-7D0C-406F-99EF-E0D3C72E2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377" y="282184"/>
            <a:ext cx="4873883" cy="62936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197960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</TotalTime>
  <Words>218</Words>
  <Application>Microsoft Office PowerPoint</Application>
  <PresentationFormat>Широкоэкранный</PresentationFormat>
  <Paragraphs>75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Ретро</vt:lpstr>
      <vt:lpstr>Битвы Ботов</vt:lpstr>
      <vt:lpstr>Зачем? </vt:lpstr>
      <vt:lpstr>Аналоги</vt:lpstr>
      <vt:lpstr>Требования</vt:lpstr>
      <vt:lpstr>Инструменты</vt:lpstr>
      <vt:lpstr>Режимы Работы Программы</vt:lpstr>
      <vt:lpstr>Архитектура</vt:lpstr>
      <vt:lpstr>Р</vt:lpstr>
      <vt:lpstr>Подготовка</vt:lpstr>
      <vt:lpstr>Турнир</vt:lpstr>
      <vt:lpstr>Результаты</vt:lpstr>
      <vt:lpstr>Демонстрация</vt:lpstr>
      <vt:lpstr>Диаграмма последовательности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Битвы Ботов</dc:title>
  <dc:creator>Robert Arifulin</dc:creator>
  <cp:lastModifiedBy>Robert Arifulin</cp:lastModifiedBy>
  <cp:revision>26</cp:revision>
  <dcterms:created xsi:type="dcterms:W3CDTF">2021-10-23T13:36:27Z</dcterms:created>
  <dcterms:modified xsi:type="dcterms:W3CDTF">2022-01-13T12:19:48Z</dcterms:modified>
</cp:coreProperties>
</file>