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E96EF-6FE4-49D5-9720-6490FD2E7C9A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E3994-1916-4E20-83CE-5E199E604A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354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E3994-1916-4E20-83CE-5E199E604A3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95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50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00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70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1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3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83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46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06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33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649F8D-14E4-4ACE-9381-107D83072F0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75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8D-14E4-4ACE-9381-107D83072F0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87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649F8D-14E4-4ACE-9381-107D83072F0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1540B3-ACD1-4FFF-85A8-F6C0066F6B4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33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E0061-0E28-4FD8-97A9-F43F3E152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041400"/>
            <a:ext cx="10058400" cy="2387600"/>
          </a:xfrm>
        </p:spPr>
        <p:txBody>
          <a:bodyPr/>
          <a:lstStyle/>
          <a:p>
            <a:r>
              <a:rPr lang="ru-RU" dirty="0"/>
              <a:t>Битвы Ботов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735266-B53F-4530-87F1-82961E149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Заказчик</a:t>
            </a:r>
            <a:r>
              <a:rPr lang="en-US" dirty="0"/>
              <a:t>:</a:t>
            </a:r>
            <a:r>
              <a:rPr lang="ru-RU" dirty="0"/>
              <a:t> Антон Гусев</a:t>
            </a:r>
          </a:p>
          <a:p>
            <a:r>
              <a:rPr lang="ru-RU" dirty="0"/>
              <a:t>Исполнитель</a:t>
            </a:r>
            <a:r>
              <a:rPr lang="en-US" dirty="0"/>
              <a:t>: </a:t>
            </a:r>
            <a:r>
              <a:rPr lang="ru-RU" dirty="0"/>
              <a:t>Арифулин Роберт</a:t>
            </a:r>
          </a:p>
          <a:p>
            <a:r>
              <a:rPr lang="ru-RU" dirty="0"/>
              <a:t>ГИТХАБ </a:t>
            </a:r>
            <a:r>
              <a:rPr lang="en-US" dirty="0"/>
              <a:t>: https://github.com/RobertArifulin/BotsFight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9699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7DC7D-CF5A-4288-8C7D-8034B2D2C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453DD33-E701-48BE-A10C-406249185209}"/>
              </a:ext>
            </a:extLst>
          </p:cNvPr>
          <p:cNvSpPr/>
          <p:nvPr/>
        </p:nvSpPr>
        <p:spPr>
          <a:xfrm>
            <a:off x="4348995" y="3522784"/>
            <a:ext cx="2570817" cy="1450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ПЛАТФОРМА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575A598-5551-4999-828E-B3DBD9EA1504}"/>
              </a:ext>
            </a:extLst>
          </p:cNvPr>
          <p:cNvSpPr/>
          <p:nvPr/>
        </p:nvSpPr>
        <p:spPr>
          <a:xfrm>
            <a:off x="1097279" y="4856016"/>
            <a:ext cx="1712167" cy="945985"/>
          </a:xfrm>
          <a:prstGeom prst="ellipse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БОТ 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643DDCC-075B-4F74-A14B-133CE88FBB51}"/>
              </a:ext>
            </a:extLst>
          </p:cNvPr>
          <p:cNvSpPr/>
          <p:nvPr/>
        </p:nvSpPr>
        <p:spPr>
          <a:xfrm>
            <a:off x="1097279" y="2698516"/>
            <a:ext cx="1712167" cy="945985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ИГРА</a:t>
            </a:r>
          </a:p>
        </p:txBody>
      </p:sp>
      <p:cxnSp>
        <p:nvCxnSpPr>
          <p:cNvPr id="7" name="Соединитель: изогнутый 6">
            <a:extLst>
              <a:ext uri="{FF2B5EF4-FFF2-40B4-BE49-F238E27FC236}">
                <a16:creationId xmlns:a16="http://schemas.microsoft.com/office/drawing/2014/main" id="{862F3815-D4D1-488D-B043-E1088E78949D}"/>
              </a:ext>
            </a:extLst>
          </p:cNvPr>
          <p:cNvCxnSpPr>
            <a:cxnSpLocks/>
          </p:cNvCxnSpPr>
          <p:nvPr/>
        </p:nvCxnSpPr>
        <p:spPr>
          <a:xfrm rot="10800000">
            <a:off x="2809445" y="2922357"/>
            <a:ext cx="1587132" cy="840182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Соединитель: изогнутый 7">
            <a:extLst>
              <a:ext uri="{FF2B5EF4-FFF2-40B4-BE49-F238E27FC236}">
                <a16:creationId xmlns:a16="http://schemas.microsoft.com/office/drawing/2014/main" id="{6BF766FE-7A91-4846-B890-CE9406972D61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2809446" y="4658066"/>
            <a:ext cx="1539547" cy="670943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Соединитель: изогнутый 8">
            <a:extLst>
              <a:ext uri="{FF2B5EF4-FFF2-40B4-BE49-F238E27FC236}">
                <a16:creationId xmlns:a16="http://schemas.microsoft.com/office/drawing/2014/main" id="{1927589F-D802-4AF5-BD79-8BC2F0C2BD7D}"/>
              </a:ext>
            </a:extLst>
          </p:cNvPr>
          <p:cNvCxnSpPr>
            <a:cxnSpLocks/>
          </p:cNvCxnSpPr>
          <p:nvPr/>
        </p:nvCxnSpPr>
        <p:spPr>
          <a:xfrm>
            <a:off x="2809444" y="3171508"/>
            <a:ext cx="1539549" cy="823857"/>
          </a:xfrm>
          <a:prstGeom prst="curvedConnector3">
            <a:avLst>
              <a:gd name="adj1" fmla="val 4151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изогнутый 9">
            <a:extLst>
              <a:ext uri="{FF2B5EF4-FFF2-40B4-BE49-F238E27FC236}">
                <a16:creationId xmlns:a16="http://schemas.microsoft.com/office/drawing/2014/main" id="{A43AB036-4D2E-4940-A76C-2B1AC127690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39231" y="4432759"/>
            <a:ext cx="1609766" cy="65608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Соединитель: изогнутый 12">
            <a:extLst>
              <a:ext uri="{FF2B5EF4-FFF2-40B4-BE49-F238E27FC236}">
                <a16:creationId xmlns:a16="http://schemas.microsoft.com/office/drawing/2014/main" id="{8DFC010F-593C-4499-A642-19474EFC1073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 flipV="1">
            <a:off x="6919812" y="4248238"/>
            <a:ext cx="1155477" cy="1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Блок-схема: подготовка 15">
            <a:extLst>
              <a:ext uri="{FF2B5EF4-FFF2-40B4-BE49-F238E27FC236}">
                <a16:creationId xmlns:a16="http://schemas.microsoft.com/office/drawing/2014/main" id="{15473030-76B2-44ED-9646-4C1AF5589CEA}"/>
              </a:ext>
            </a:extLst>
          </p:cNvPr>
          <p:cNvSpPr/>
          <p:nvPr/>
        </p:nvSpPr>
        <p:spPr>
          <a:xfrm>
            <a:off x="8075289" y="3676769"/>
            <a:ext cx="2082800" cy="114293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ВЫВОД</a:t>
            </a:r>
          </a:p>
        </p:txBody>
      </p:sp>
    </p:spTree>
    <p:extLst>
      <p:ext uri="{BB962C8B-B14F-4D97-AF65-F5344CB8AC3E}">
        <p14:creationId xmlns:p14="http://schemas.microsoft.com/office/powerpoint/2010/main" val="831779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C25F0-078E-4DC5-88B3-74FB5A2A7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9045"/>
            <a:ext cx="4068146" cy="2286000"/>
          </a:xfrm>
        </p:spPr>
        <p:txBody>
          <a:bodyPr/>
          <a:lstStyle/>
          <a:p>
            <a:r>
              <a:rPr lang="ru-RU" dirty="0"/>
              <a:t>Диаграмма последовательности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7DE323-A50E-4358-9CEF-C9D3BFE181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7324" y="85082"/>
            <a:ext cx="4868397" cy="6687836"/>
          </a:xfrm>
          <a:prstGeom prst="rect">
            <a:avLst/>
          </a:prstGeom>
          <a:noFill/>
          <a:ln w="317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06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803A4-DE9F-4345-9325-67EE7465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</a:t>
            </a:r>
            <a:r>
              <a:rPr lang="en-US" dirty="0"/>
              <a:t>?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7C2D66-C872-4824-8AE0-FDA14B1CA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611" y="1845734"/>
            <a:ext cx="10058400" cy="3799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Требуется платформа для проведения соревнований ботов по</a:t>
            </a:r>
            <a:r>
              <a:rPr lang="en-US" sz="3200" dirty="0"/>
              <a:t> </a:t>
            </a:r>
            <a:r>
              <a:rPr lang="ru-RU" sz="3200" dirty="0"/>
              <a:t>математическим играм. </a:t>
            </a:r>
          </a:p>
          <a:p>
            <a:endParaRPr lang="ru-RU" sz="2400" dirty="0"/>
          </a:p>
        </p:txBody>
      </p:sp>
      <p:pic>
        <p:nvPicPr>
          <p:cNvPr id="60" name="Рисунок 59" descr="Робот">
            <a:extLst>
              <a:ext uri="{FF2B5EF4-FFF2-40B4-BE49-F238E27FC236}">
                <a16:creationId xmlns:a16="http://schemas.microsoft.com/office/drawing/2014/main" id="{919A8391-6C66-44F0-B72B-310CE8961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984" y="3292274"/>
            <a:ext cx="3219856" cy="3219856"/>
          </a:xfrm>
          <a:prstGeom prst="rect">
            <a:avLst/>
          </a:prstGeom>
        </p:spPr>
      </p:pic>
      <p:pic>
        <p:nvPicPr>
          <p:cNvPr id="61" name="Рисунок 60" descr="Робот">
            <a:extLst>
              <a:ext uri="{FF2B5EF4-FFF2-40B4-BE49-F238E27FC236}">
                <a16:creationId xmlns:a16="http://schemas.microsoft.com/office/drawing/2014/main" id="{28C47EB4-521C-4412-9F79-A51559BC00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74822" y="3292274"/>
            <a:ext cx="3219856" cy="3219856"/>
          </a:xfrm>
          <a:prstGeom prst="rect">
            <a:avLst/>
          </a:prstGeom>
        </p:spPr>
      </p:pic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7FE03502-AF3A-46CB-899A-90C289387EB2}"/>
              </a:ext>
            </a:extLst>
          </p:cNvPr>
          <p:cNvCxnSpPr>
            <a:cxnSpLocks/>
          </p:cNvCxnSpPr>
          <p:nvPr/>
        </p:nvCxnSpPr>
        <p:spPr>
          <a:xfrm>
            <a:off x="5088467" y="3547533"/>
            <a:ext cx="0" cy="24638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35F0121D-32E3-4204-8BED-D5C99F517C7B}"/>
              </a:ext>
            </a:extLst>
          </p:cNvPr>
          <p:cNvCxnSpPr>
            <a:cxnSpLocks/>
          </p:cNvCxnSpPr>
          <p:nvPr/>
        </p:nvCxnSpPr>
        <p:spPr>
          <a:xfrm>
            <a:off x="5897036" y="3547533"/>
            <a:ext cx="0" cy="24638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B4502C0E-15AE-4339-B9D3-2FF8C823BF5C}"/>
              </a:ext>
            </a:extLst>
          </p:cNvPr>
          <p:cNvCxnSpPr>
            <a:cxnSpLocks/>
          </p:cNvCxnSpPr>
          <p:nvPr/>
        </p:nvCxnSpPr>
        <p:spPr>
          <a:xfrm>
            <a:off x="4224867" y="4419602"/>
            <a:ext cx="2463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D2F47972-985C-419D-91CB-F75B92B5539B}"/>
              </a:ext>
            </a:extLst>
          </p:cNvPr>
          <p:cNvCxnSpPr>
            <a:cxnSpLocks/>
          </p:cNvCxnSpPr>
          <p:nvPr/>
        </p:nvCxnSpPr>
        <p:spPr>
          <a:xfrm>
            <a:off x="4224867" y="5198535"/>
            <a:ext cx="2463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Круг: прозрачная заливка 71">
            <a:extLst>
              <a:ext uri="{FF2B5EF4-FFF2-40B4-BE49-F238E27FC236}">
                <a16:creationId xmlns:a16="http://schemas.microsoft.com/office/drawing/2014/main" id="{1962038F-85F0-4F72-AF78-B897FBD9C7D7}"/>
              </a:ext>
            </a:extLst>
          </p:cNvPr>
          <p:cNvSpPr/>
          <p:nvPr/>
        </p:nvSpPr>
        <p:spPr>
          <a:xfrm>
            <a:off x="5151967" y="4518840"/>
            <a:ext cx="609602" cy="580458"/>
          </a:xfrm>
          <a:prstGeom prst="donut">
            <a:avLst>
              <a:gd name="adj" fmla="val 14362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5" name="Круг: прозрачная заливка 74">
            <a:extLst>
              <a:ext uri="{FF2B5EF4-FFF2-40B4-BE49-F238E27FC236}">
                <a16:creationId xmlns:a16="http://schemas.microsoft.com/office/drawing/2014/main" id="{AFBF9C4F-8EB1-42C5-9F3F-EAC1B98F7512}"/>
              </a:ext>
            </a:extLst>
          </p:cNvPr>
          <p:cNvSpPr/>
          <p:nvPr/>
        </p:nvSpPr>
        <p:spPr>
          <a:xfrm>
            <a:off x="4347635" y="3750967"/>
            <a:ext cx="609602" cy="580458"/>
          </a:xfrm>
          <a:prstGeom prst="donut">
            <a:avLst>
              <a:gd name="adj" fmla="val 14362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Знак умножения 88">
            <a:extLst>
              <a:ext uri="{FF2B5EF4-FFF2-40B4-BE49-F238E27FC236}">
                <a16:creationId xmlns:a16="http://schemas.microsoft.com/office/drawing/2014/main" id="{C86508DB-DF49-4FC8-9642-23D2CFD3678B}"/>
              </a:ext>
            </a:extLst>
          </p:cNvPr>
          <p:cNvSpPr/>
          <p:nvPr/>
        </p:nvSpPr>
        <p:spPr>
          <a:xfrm>
            <a:off x="4134709" y="4351869"/>
            <a:ext cx="914400" cy="914400"/>
          </a:xfrm>
          <a:prstGeom prst="mathMultiply">
            <a:avLst>
              <a:gd name="adj1" fmla="val 15187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Знак умножения 89">
            <a:extLst>
              <a:ext uri="{FF2B5EF4-FFF2-40B4-BE49-F238E27FC236}">
                <a16:creationId xmlns:a16="http://schemas.microsoft.com/office/drawing/2014/main" id="{BB72BC57-5DE0-46AD-9638-6D3A7DC57209}"/>
              </a:ext>
            </a:extLst>
          </p:cNvPr>
          <p:cNvSpPr/>
          <p:nvPr/>
        </p:nvSpPr>
        <p:spPr>
          <a:xfrm>
            <a:off x="5864425" y="5164175"/>
            <a:ext cx="914400" cy="914400"/>
          </a:xfrm>
          <a:prstGeom prst="mathMultiply">
            <a:avLst>
              <a:gd name="adj1" fmla="val 15187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39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36CA7-F112-40E3-96E7-DF9945C2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6E94BE-4F3F-420D-BA95-EC2468C1A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78243"/>
            <a:ext cx="10484498" cy="382539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ru-RU" sz="2800" dirty="0"/>
              <a:t>Прямых аналогов не найдено.</a:t>
            </a:r>
          </a:p>
          <a:p>
            <a:pPr marL="201168" lvl="1" indent="0">
              <a:buNone/>
            </a:pPr>
            <a:r>
              <a:rPr lang="ru-RU" sz="2800" dirty="0"/>
              <a:t>Существует сайт с похожим функционалом –</a:t>
            </a:r>
            <a:r>
              <a:rPr lang="en-US" sz="2800" dirty="0"/>
              <a:t> codingame.com</a:t>
            </a:r>
            <a:r>
              <a:rPr lang="ru-RU" sz="2800" dirty="0"/>
              <a:t>.</a:t>
            </a:r>
          </a:p>
          <a:p>
            <a:pPr marL="201168" lvl="1" indent="0">
              <a:buNone/>
            </a:pPr>
            <a:r>
              <a:rPr lang="ru-RU" sz="2800" dirty="0"/>
              <a:t>Однако он крайне не удобен, когда требуется сыграть несколькими ботами.</a:t>
            </a:r>
          </a:p>
        </p:txBody>
      </p:sp>
    </p:spTree>
    <p:extLst>
      <p:ext uri="{BB962C8B-B14F-4D97-AF65-F5344CB8AC3E}">
        <p14:creationId xmlns:p14="http://schemas.microsoft.com/office/powerpoint/2010/main" val="333149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2BF07-F351-4F3F-A45E-C2D341F2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E02E67-D2FB-4273-86D5-C536E3C1A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Должна предоставлять API для реализации различных игр.</a:t>
            </a:r>
          </a:p>
          <a:p>
            <a:pPr marL="0" indent="0">
              <a:buNone/>
            </a:pPr>
            <a:r>
              <a:rPr lang="ru-RU" sz="2800" dirty="0"/>
              <a:t>Должна предоставлять независимый от игры функционал, связанный с проведением соревнований: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 Выбор игры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 Добавление/удаление ботов в турнир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 Установка ограничений на ход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 Подсчет и оформление результатов </a:t>
            </a:r>
          </a:p>
          <a:p>
            <a:pPr marL="514350" indent="-514350">
              <a:buFont typeface="+mj-lt"/>
              <a:buAutoNum type="arabicPeriod"/>
            </a:pPr>
            <a:endParaRPr lang="ru-RU" sz="2800" dirty="0"/>
          </a:p>
          <a:p>
            <a:pPr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9891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00287B-5C6A-4702-A75A-099381CE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EED60E-7665-441B-9144-F07BC6EAB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Язык программирования</a:t>
            </a:r>
            <a:r>
              <a:rPr lang="en-US" sz="3200" dirty="0"/>
              <a:t>: Python</a:t>
            </a:r>
            <a:endParaRPr lang="ru-RU" sz="3200" dirty="0"/>
          </a:p>
          <a:p>
            <a:r>
              <a:rPr lang="ru-RU" sz="3200" dirty="0"/>
              <a:t>Библиотеки</a:t>
            </a:r>
            <a:r>
              <a:rPr lang="en-US" sz="3200" dirty="0"/>
              <a:t>: </a:t>
            </a:r>
            <a:endParaRPr lang="ru-RU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 </a:t>
            </a:r>
            <a:r>
              <a:rPr lang="en-US" sz="3200" dirty="0"/>
              <a:t>tkinter </a:t>
            </a:r>
            <a:r>
              <a:rPr lang="ru-RU" sz="3200" dirty="0"/>
              <a:t>для</a:t>
            </a:r>
            <a:r>
              <a:rPr lang="en-US" sz="3200" dirty="0"/>
              <a:t> </a:t>
            </a:r>
            <a:r>
              <a:rPr lang="ru-RU" sz="3200" dirty="0"/>
              <a:t>реализации </a:t>
            </a:r>
            <a:r>
              <a:rPr lang="en-US" sz="3200" dirty="0"/>
              <a:t>gui</a:t>
            </a:r>
            <a:endParaRPr lang="ru-RU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 </a:t>
            </a:r>
            <a:r>
              <a:rPr lang="en-US" sz="3200" dirty="0"/>
              <a:t>inspect</a:t>
            </a:r>
            <a:r>
              <a:rPr lang="ru-RU" sz="3200" dirty="0"/>
              <a:t> и </a:t>
            </a:r>
            <a:r>
              <a:rPr lang="de-DE" sz="3200" dirty="0"/>
              <a:t>importlib</a:t>
            </a:r>
            <a:r>
              <a:rPr lang="ru-RU" sz="3200" dirty="0"/>
              <a:t> для динамического импортирования</a:t>
            </a:r>
            <a:r>
              <a:rPr lang="en-US" sz="3200" dirty="0"/>
              <a:t> 	         </a:t>
            </a:r>
            <a:endParaRPr lang="ru-RU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 </a:t>
            </a:r>
            <a:r>
              <a:rPr lang="en-US" sz="3200" dirty="0"/>
              <a:t>subprocess </a:t>
            </a:r>
            <a:r>
              <a:rPr lang="ru-RU" sz="3200" dirty="0"/>
              <a:t>для взаимодействия с ботами</a:t>
            </a:r>
            <a:endParaRPr lang="en-US" sz="3200" dirty="0"/>
          </a:p>
          <a:p>
            <a:endParaRPr lang="en-US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1567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F1C82-7104-431F-9CDF-E6A9197B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Режимы Работы Программы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101096E-1C92-47AB-88FD-1CB897D210D9}"/>
              </a:ext>
            </a:extLst>
          </p:cNvPr>
          <p:cNvSpPr/>
          <p:nvPr/>
        </p:nvSpPr>
        <p:spPr>
          <a:xfrm>
            <a:off x="1097280" y="2832855"/>
            <a:ext cx="2540000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Ввод данных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59B27DC-84C2-45C4-89A9-966E7CA0A73F}"/>
              </a:ext>
            </a:extLst>
          </p:cNvPr>
          <p:cNvSpPr/>
          <p:nvPr/>
        </p:nvSpPr>
        <p:spPr>
          <a:xfrm>
            <a:off x="8615680" y="2832856"/>
            <a:ext cx="2540000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Турнир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65FA461-061A-415C-BF76-B09D5C2E3D57}"/>
              </a:ext>
            </a:extLst>
          </p:cNvPr>
          <p:cNvSpPr/>
          <p:nvPr/>
        </p:nvSpPr>
        <p:spPr>
          <a:xfrm>
            <a:off x="4856480" y="2832856"/>
            <a:ext cx="2540000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Обработка данных</a:t>
            </a:r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B4774681-8C83-47FF-A618-C305B8F5567E}"/>
              </a:ext>
            </a:extLst>
          </p:cNvPr>
          <p:cNvSpPr/>
          <p:nvPr/>
        </p:nvSpPr>
        <p:spPr>
          <a:xfrm>
            <a:off x="3637280" y="3130882"/>
            <a:ext cx="1219200" cy="40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08764990-852C-489F-8E68-BE35525EF1DD}"/>
              </a:ext>
            </a:extLst>
          </p:cNvPr>
          <p:cNvSpPr/>
          <p:nvPr/>
        </p:nvSpPr>
        <p:spPr>
          <a:xfrm>
            <a:off x="7406640" y="3130882"/>
            <a:ext cx="1209040" cy="40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01FDBE-681F-4C85-8268-8321EFEFA093}"/>
              </a:ext>
            </a:extLst>
          </p:cNvPr>
          <p:cNvSpPr txBox="1"/>
          <p:nvPr/>
        </p:nvSpPr>
        <p:spPr>
          <a:xfrm>
            <a:off x="1097280" y="4058828"/>
            <a:ext cx="1569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Турнир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B15D5-BBD0-4756-AF5C-BCED5B58959A}"/>
              </a:ext>
            </a:extLst>
          </p:cNvPr>
          <p:cNvSpPr txBox="1"/>
          <p:nvPr/>
        </p:nvSpPr>
        <p:spPr>
          <a:xfrm>
            <a:off x="1097280" y="1959617"/>
            <a:ext cx="2424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Подготовка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E709BE71-6D52-45F3-8B2E-08BC731631DC}"/>
              </a:ext>
            </a:extLst>
          </p:cNvPr>
          <p:cNvSpPr/>
          <p:nvPr/>
        </p:nvSpPr>
        <p:spPr>
          <a:xfrm>
            <a:off x="1097280" y="4927416"/>
            <a:ext cx="2540000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Ход бота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73B7EE2F-83F9-4284-BBF7-E85444AF1957}"/>
              </a:ext>
            </a:extLst>
          </p:cNvPr>
          <p:cNvSpPr/>
          <p:nvPr/>
        </p:nvSpPr>
        <p:spPr>
          <a:xfrm>
            <a:off x="4856480" y="4927416"/>
            <a:ext cx="2540000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Изменение поля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9B75131-4AC6-47E5-993C-FB20996B190A}"/>
              </a:ext>
            </a:extLst>
          </p:cNvPr>
          <p:cNvSpPr/>
          <p:nvPr/>
        </p:nvSpPr>
        <p:spPr>
          <a:xfrm>
            <a:off x="8615680" y="4957712"/>
            <a:ext cx="2540000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Вывод результата</a:t>
            </a:r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D8BF6D5E-5407-473F-9D1B-7112F957E170}"/>
              </a:ext>
            </a:extLst>
          </p:cNvPr>
          <p:cNvSpPr/>
          <p:nvPr/>
        </p:nvSpPr>
        <p:spPr>
          <a:xfrm>
            <a:off x="7406640" y="5225443"/>
            <a:ext cx="1219200" cy="40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5CF16930-B7EB-4E27-BC7A-FF42FDA57C0D}"/>
              </a:ext>
            </a:extLst>
          </p:cNvPr>
          <p:cNvSpPr/>
          <p:nvPr/>
        </p:nvSpPr>
        <p:spPr>
          <a:xfrm>
            <a:off x="3637280" y="5225443"/>
            <a:ext cx="1219200" cy="40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Соединитель: изогнутый 20">
            <a:extLst>
              <a:ext uri="{FF2B5EF4-FFF2-40B4-BE49-F238E27FC236}">
                <a16:creationId xmlns:a16="http://schemas.microsoft.com/office/drawing/2014/main" id="{DFB2A8F8-4AA9-4CDC-A6AE-65E04CC6306B}"/>
              </a:ext>
            </a:extLst>
          </p:cNvPr>
          <p:cNvCxnSpPr>
            <a:stCxn id="15" idx="0"/>
            <a:endCxn id="13" idx="0"/>
          </p:cNvCxnSpPr>
          <p:nvPr/>
        </p:nvCxnSpPr>
        <p:spPr>
          <a:xfrm rot="16200000" flipV="1">
            <a:off x="6111332" y="1183364"/>
            <a:ext cx="30296" cy="7518400"/>
          </a:xfrm>
          <a:prstGeom prst="curvedConnector3">
            <a:avLst>
              <a:gd name="adj1" fmla="val 854555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84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15CB48A-1C59-47AF-9D00-949C8460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807721"/>
          </a:xfrm>
        </p:spPr>
        <p:txBody>
          <a:bodyPr>
            <a:normAutofit/>
          </a:bodyPr>
          <a:lstStyle/>
          <a:p>
            <a:r>
              <a:rPr lang="ru-RU" sz="4400" dirty="0"/>
              <a:t>Подготовка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876465D-A81E-4967-BEA9-F76C78886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199" y="1402080"/>
            <a:ext cx="3331029" cy="4903124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Выбор игры</a:t>
            </a:r>
          </a:p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Выбор ботов</a:t>
            </a:r>
          </a:p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Настройка игры</a:t>
            </a:r>
          </a:p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Запуск</a:t>
            </a:r>
          </a:p>
          <a:p>
            <a:pPr marL="514350" indent="-514350"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C5823E4-501C-4960-84D3-7773CCA62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6317" y="504097"/>
            <a:ext cx="4548950" cy="5849806"/>
          </a:xfr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1979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15CB48A-1C59-47AF-9D00-949C8460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807721"/>
          </a:xfrm>
        </p:spPr>
        <p:txBody>
          <a:bodyPr>
            <a:normAutofit/>
          </a:bodyPr>
          <a:lstStyle/>
          <a:p>
            <a:r>
              <a:rPr lang="ru-RU" sz="4400" dirty="0"/>
              <a:t>Турнир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876465D-A81E-4967-BEA9-F76C78886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199" y="1402080"/>
            <a:ext cx="3331029" cy="4903124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Отмена</a:t>
            </a:r>
          </a:p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Старт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ru-RU" sz="2800" dirty="0">
                <a:solidFill>
                  <a:schemeClr val="bg1"/>
                </a:solidFill>
              </a:rPr>
              <a:t>Стоп</a:t>
            </a:r>
          </a:p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Скорость игры</a:t>
            </a:r>
          </a:p>
          <a:p>
            <a:pPr marL="514350" indent="-514350">
              <a:buClr>
                <a:schemeClr val="bg1"/>
              </a:buClr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Вывод игры</a:t>
            </a:r>
          </a:p>
          <a:p>
            <a:pPr marL="514350" indent="-514350">
              <a:buClr>
                <a:schemeClr val="bg1"/>
              </a:buClr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C6975A0F-0961-4BFF-98E5-652BCB10B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9134" y="513705"/>
            <a:ext cx="6623266" cy="5830589"/>
          </a:xfr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5237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DF56ACC-11EC-47F7-8C38-862729C3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</a:t>
            </a:r>
          </a:p>
        </p:txBody>
      </p:sp>
      <p:pic>
        <p:nvPicPr>
          <p:cNvPr id="8" name="Объект 7" descr="Презентация с круговой диаграммой">
            <a:extLst>
              <a:ext uri="{FF2B5EF4-FFF2-40B4-BE49-F238E27FC236}">
                <a16:creationId xmlns:a16="http://schemas.microsoft.com/office/drawing/2014/main" id="{BE43B641-F4D5-40FD-BAFB-78206ED92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0601" y="1531719"/>
            <a:ext cx="5171758" cy="5171758"/>
          </a:xfrm>
        </p:spPr>
      </p:pic>
    </p:spTree>
    <p:extLst>
      <p:ext uri="{BB962C8B-B14F-4D97-AF65-F5344CB8AC3E}">
        <p14:creationId xmlns:p14="http://schemas.microsoft.com/office/powerpoint/2010/main" val="134999746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613</TotalTime>
  <Words>172</Words>
  <Application>Microsoft Office PowerPoint</Application>
  <PresentationFormat>Широкоэкранный</PresentationFormat>
  <Paragraphs>50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Ретро</vt:lpstr>
      <vt:lpstr>Битвы Ботов</vt:lpstr>
      <vt:lpstr>Зачем? </vt:lpstr>
      <vt:lpstr>Аналоги</vt:lpstr>
      <vt:lpstr>Требования</vt:lpstr>
      <vt:lpstr>Инструменты</vt:lpstr>
      <vt:lpstr>Режимы Работы Программы</vt:lpstr>
      <vt:lpstr>Подготовка</vt:lpstr>
      <vt:lpstr>Турнир</vt:lpstr>
      <vt:lpstr>Демонстрация</vt:lpstr>
      <vt:lpstr>Архитектура</vt:lpstr>
      <vt:lpstr>Диаграмма последовательности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Битвы Ботов</dc:title>
  <dc:creator>Robert Arifulin</dc:creator>
  <cp:lastModifiedBy>Robert Arifulin</cp:lastModifiedBy>
  <cp:revision>24</cp:revision>
  <dcterms:created xsi:type="dcterms:W3CDTF">2021-10-23T13:36:27Z</dcterms:created>
  <dcterms:modified xsi:type="dcterms:W3CDTF">2021-10-25T19:32:21Z</dcterms:modified>
</cp:coreProperties>
</file>