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62" r:id="rId5"/>
    <p:sldId id="274" r:id="rId6"/>
    <p:sldId id="263" r:id="rId7"/>
    <p:sldId id="261" r:id="rId8"/>
    <p:sldId id="260" r:id="rId9"/>
    <p:sldId id="265" r:id="rId10"/>
    <p:sldId id="266" r:id="rId11"/>
    <p:sldId id="267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8B464-6506-446A-8FB6-3E31B6A7B444}" v="907" dt="2021-01-17T16:34:49.050"/>
    <p1510:client id="{7CE63A53-61BF-4D95-B3FE-22F3B5506661}" v="726" dt="2021-01-18T20:09:08.527"/>
    <p1510:client id="{B99826DF-EE48-424E-9B45-1D2AF7BB7EC3}" v="2697" dt="2021-01-19T19:44:59.031"/>
    <p1510:client id="{F34367F0-4A56-48AF-B0A3-9F3D063015F8}" v="5" dt="2021-01-17T15:39:09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6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1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0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7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xmlns="" id="{51D98CAC-3EFF-4342-BD5A-6C0E8CAB4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FFFFFF"/>
                </a:solidFill>
                <a:cs typeface="Calibri Light"/>
              </a:rPr>
              <a:t>Проект 'Полет Шара'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4554654"/>
            <a:ext cx="10515600" cy="1390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smtClean="0">
                <a:ea typeface="+mn-lt"/>
                <a:cs typeface="+mn-lt"/>
              </a:rPr>
              <a:t>Исполнитель</a:t>
            </a:r>
            <a:r>
              <a:rPr lang="en-US" sz="3200" dirty="0" smtClean="0">
                <a:ea typeface="+mn-lt"/>
                <a:cs typeface="+mn-lt"/>
              </a:rPr>
              <a:t>:</a:t>
            </a:r>
            <a:r>
              <a:rPr lang="ru-RU" sz="3200" dirty="0" smtClean="0">
                <a:ea typeface="+mn-lt"/>
                <a:cs typeface="+mn-lt"/>
              </a:rPr>
              <a:t> </a:t>
            </a:r>
            <a:r>
              <a:rPr lang="ru-RU" sz="3200" dirty="0" smtClean="0">
                <a:ea typeface="+mn-lt"/>
                <a:cs typeface="+mn-lt"/>
              </a:rPr>
              <a:t>Арифулин</a:t>
            </a:r>
            <a:r>
              <a:rPr lang="ru-RU" sz="3200" dirty="0">
                <a:ea typeface="+mn-lt"/>
                <a:cs typeface="+mn-lt"/>
              </a:rPr>
              <a:t> </a:t>
            </a:r>
            <a:r>
              <a:rPr lang="ru-RU" sz="3200" dirty="0" smtClean="0">
                <a:ea typeface="+mn-lt"/>
                <a:cs typeface="+mn-lt"/>
              </a:rPr>
              <a:t>Роберт</a:t>
            </a:r>
          </a:p>
          <a:p>
            <a:r>
              <a:rPr lang="ru-RU" sz="3200" dirty="0" smtClean="0">
                <a:ea typeface="+mn-lt"/>
                <a:cs typeface="+mn-lt"/>
              </a:rPr>
              <a:t>Заказчик</a:t>
            </a:r>
            <a:r>
              <a:rPr lang="en-US" sz="3200" dirty="0" smtClean="0">
                <a:ea typeface="+mn-lt"/>
                <a:cs typeface="+mn-lt"/>
              </a:rPr>
              <a:t>:</a:t>
            </a:r>
            <a:r>
              <a:rPr lang="ru-RU" sz="3200" dirty="0" smtClean="0">
                <a:ea typeface="+mn-lt"/>
                <a:cs typeface="+mn-lt"/>
              </a:rPr>
              <a:t> Гриц, Александр Жигулев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E7FFD28-545C-4C88-A2E7-152FB234C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63" y="2907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Расчеты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5" y="1973765"/>
            <a:ext cx="11918792" cy="46771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>
                <a:cs typeface="Calibri"/>
              </a:rPr>
              <a:t>Каждые </a:t>
            </a:r>
            <a:r>
              <a:rPr lang="ru-RU" sz="2600" b="1" dirty="0">
                <a:cs typeface="Calibri"/>
              </a:rPr>
              <a:t>x</a:t>
            </a:r>
            <a:r>
              <a:rPr lang="ru-RU" sz="2600" dirty="0">
                <a:cs typeface="Calibri"/>
              </a:rPr>
              <a:t>(параметр)</a:t>
            </a:r>
            <a:r>
              <a:rPr lang="ru-RU" sz="2600" b="1" dirty="0">
                <a:cs typeface="Calibri"/>
              </a:rPr>
              <a:t> </a:t>
            </a:r>
            <a:r>
              <a:rPr lang="ru-RU" sz="2600" dirty="0">
                <a:cs typeface="Calibri"/>
              </a:rPr>
              <a:t>метров </a:t>
            </a:r>
            <a:r>
              <a:rPr lang="ru-RU" sz="2600" dirty="0" smtClean="0">
                <a:cs typeface="Calibri"/>
              </a:rPr>
              <a:t>рассчитываться </a:t>
            </a:r>
            <a:r>
              <a:rPr lang="ru-RU" sz="2600" dirty="0">
                <a:cs typeface="Calibri"/>
              </a:rPr>
              <a:t>нужные </a:t>
            </a:r>
            <a:r>
              <a:rPr lang="ru-RU" sz="2600" dirty="0">
                <a:ea typeface="+mn-lt"/>
                <a:cs typeface="+mn-lt"/>
              </a:rPr>
              <a:t>данные с учетом предыдущего измерения.</a:t>
            </a:r>
          </a:p>
          <a:p>
            <a:pPr marL="0" indent="0">
              <a:buNone/>
            </a:pPr>
            <a:endParaRPr lang="ru-RU" sz="2600" dirty="0">
              <a:cs typeface="Calibri"/>
            </a:endParaRPr>
          </a:p>
          <a:p>
            <a:pPr marL="0" indent="-457200">
              <a:buNone/>
            </a:pPr>
            <a:r>
              <a:rPr lang="ru-RU" sz="2600" dirty="0">
                <a:cs typeface="Calibri"/>
              </a:rPr>
              <a:t>Сложность 1: при большом шаге на низких высотах данные скачут</a:t>
            </a:r>
          </a:p>
          <a:p>
            <a:pPr marL="0" indent="-457200">
              <a:buNone/>
            </a:pPr>
            <a:r>
              <a:rPr lang="ru-RU" sz="2600" dirty="0">
                <a:cs typeface="Calibri"/>
              </a:rPr>
              <a:t>Решение : предварительно шаг ограничивается. В конечной версии это будет еще одной задачей у учеников</a:t>
            </a:r>
          </a:p>
          <a:p>
            <a:pPr marL="0" indent="-457200">
              <a:buNone/>
            </a:pPr>
            <a:r>
              <a:rPr lang="ru-RU" sz="2600" dirty="0">
                <a:ea typeface="+mn-lt"/>
                <a:cs typeface="+mn-lt"/>
              </a:rPr>
              <a:t>Сложность 2: при ударе и неполном погружении нельзя насильно сдвигать шар</a:t>
            </a:r>
            <a:endParaRPr lang="ru-RU" dirty="0">
              <a:ea typeface="+mn-lt"/>
              <a:cs typeface="+mn-lt"/>
            </a:endParaRPr>
          </a:p>
          <a:p>
            <a:pPr marL="0" indent="-457200">
              <a:buNone/>
            </a:pPr>
            <a:r>
              <a:rPr lang="ru-RU" sz="2600" dirty="0">
                <a:ea typeface="+mn-lt"/>
                <a:cs typeface="+mn-lt"/>
              </a:rPr>
              <a:t>Решение : в эти моменты перейти на время за шаг (не задается пользователем).</a:t>
            </a:r>
          </a:p>
          <a:p>
            <a:pPr marL="0" indent="-457200">
              <a:buNone/>
            </a:pPr>
            <a:r>
              <a:rPr lang="ru-RU" sz="2600" dirty="0">
                <a:cs typeface="Calibri"/>
              </a:rPr>
              <a:t> + При большом времени за шаг (0.1с уже много) </a:t>
            </a:r>
            <a:r>
              <a:rPr lang="ru-RU" sz="2600" dirty="0" smtClean="0">
                <a:cs typeface="Calibri"/>
              </a:rPr>
              <a:t>появляется </a:t>
            </a:r>
            <a:r>
              <a:rPr lang="ru-RU" sz="2600" dirty="0">
                <a:cs typeface="Calibri"/>
              </a:rPr>
              <a:t>Сложность 1</a:t>
            </a:r>
          </a:p>
          <a:p>
            <a:pPr marL="0" indent="-457200">
              <a:buNone/>
            </a:pPr>
            <a:r>
              <a:rPr lang="ru-RU" sz="2600" dirty="0">
                <a:cs typeface="Calibri"/>
              </a:rPr>
              <a:t>Сложность 3: Не очень понятно на каком моменте останавливать расчет удара о воду и начать считать неполное погружение</a:t>
            </a:r>
            <a:endParaRPr lang="ru-RU" sz="2600" dirty="0">
              <a:ea typeface="+mn-lt"/>
              <a:cs typeface="+mn-lt"/>
            </a:endParaRPr>
          </a:p>
          <a:p>
            <a:pPr marL="0" indent="-457200">
              <a:buNone/>
            </a:pPr>
            <a:r>
              <a:rPr lang="ru-RU" sz="2600" dirty="0">
                <a:cs typeface="Calibri"/>
              </a:rPr>
              <a:t>Решение : предварительно считаем до момента почти полной остановки шара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7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2C0BCD9A-3D42-44EE-8E0D-81DD880C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-1242"/>
            <a:ext cx="12100931" cy="679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6BCB83-168B-4317-96AB-EC2CD5E2BD47}"/>
              </a:ext>
            </a:extLst>
          </p:cNvPr>
          <p:cNvSpPr txBox="1"/>
          <p:nvPr/>
        </p:nvSpPr>
        <p:spPr>
          <a:xfrm>
            <a:off x="1453376" y="3289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Сложность 1</a:t>
            </a:r>
          </a:p>
        </p:txBody>
      </p:sp>
    </p:spTree>
    <p:extLst>
      <p:ext uri="{BB962C8B-B14F-4D97-AF65-F5344CB8AC3E}">
        <p14:creationId xmlns:p14="http://schemas.microsoft.com/office/powerpoint/2010/main" val="31337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E7FFD28-545C-4C88-A2E7-152FB234C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63" y="2907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Интерфейс сейчас минимален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3B9DA75B-3582-4861-A5D0-EAAF250C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858" y="2048106"/>
            <a:ext cx="7807919" cy="45749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43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E7FFD28-545C-4C88-A2E7-152FB234C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63" y="2907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Нужный интерфейс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FDE0887F-7538-432B-AF4E-9FFA153F3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398" y="2048650"/>
            <a:ext cx="8288131" cy="46579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0CA159-58E8-46C8-97E2-900C9494E947}"/>
              </a:ext>
            </a:extLst>
          </p:cNvPr>
          <p:cNvSpPr txBox="1"/>
          <p:nvPr/>
        </p:nvSpPr>
        <p:spPr>
          <a:xfrm>
            <a:off x="6378498" y="13418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Не конечный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30035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0B3B9DBC-97CC-4A18-B4A6-66E240292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4492644-1D84-449E-94E4-5FC5C873D3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FFE3CB-9849-4471-B8BD-69B5BE2A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10975480" cy="3189507"/>
          </a:xfrm>
        </p:spPr>
        <p:txBody>
          <a:bodyPr>
            <a:normAutofit/>
          </a:bodyPr>
          <a:lstStyle/>
          <a:p>
            <a:pPr algn="l"/>
            <a:r>
              <a:rPr lang="ru-RU" sz="8000" dirty="0" smtClean="0">
                <a:solidFill>
                  <a:srgbClr val="FFFFFF"/>
                </a:solidFill>
                <a:cs typeface="Calibri Light"/>
              </a:rPr>
              <a:t>Дополнительная задача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94EE1A74-DEBF-434E-8B5E-7AB296ECB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xmlns="" id="{8C7C4D4B-92D9-4FA4-A294-749E8574F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BADA3358-2A3F-41B0-A458-6FD1DB3AF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E4737216-37B2-43AD-AB08-05BFCCEFC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E7FFD28-545C-4C88-A2E7-152FB234C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63" y="2907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 smtClean="0">
                <a:solidFill>
                  <a:srgbClr val="FFFFFF"/>
                </a:solidFill>
                <a:cs typeface="Calibri Light"/>
              </a:rPr>
              <a:t>Плотность атмосферы</a:t>
            </a:r>
            <a:endParaRPr lang="ru-RU" sz="46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1026" name="Picture 2" descr="C:\Users\ПК\Desktop\Figur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60" y="1911350"/>
            <a:ext cx="6619279" cy="49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2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7FFD28-545C-4C88-A2E7-152FB234C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Условие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226779"/>
            <a:ext cx="11172825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228600">
              <a:buNone/>
            </a:pPr>
            <a:r>
              <a:rPr lang="ru-RU" sz="2600" dirty="0">
                <a:latin typeface="Calibri"/>
                <a:ea typeface="+mn-lt"/>
                <a:cs typeface="+mn-lt"/>
              </a:rPr>
              <a:t>В надутый невесомый воздушный шарик (очень прочный) объема </a:t>
            </a:r>
            <a:r>
              <a:rPr lang="ru-RU" sz="2600" b="1" dirty="0">
                <a:latin typeface="Calibri"/>
                <a:ea typeface="+mn-lt"/>
                <a:cs typeface="+mn-lt"/>
              </a:rPr>
              <a:t>V</a:t>
            </a:r>
            <a:r>
              <a:rPr lang="ru-RU" sz="2600" dirty="0">
                <a:latin typeface="Calibri"/>
                <a:ea typeface="+mn-lt"/>
                <a:cs typeface="+mn-lt"/>
              </a:rPr>
              <a:t> поместили гирьку массой </a:t>
            </a:r>
            <a:r>
              <a:rPr lang="ru-RU" sz="2600" b="1" dirty="0">
                <a:latin typeface="Calibri"/>
                <a:ea typeface="+mn-lt"/>
                <a:cs typeface="+mn-lt"/>
              </a:rPr>
              <a:t>m</a:t>
            </a:r>
            <a:r>
              <a:rPr lang="ru-RU" sz="2600" dirty="0">
                <a:latin typeface="Calibri"/>
                <a:ea typeface="+mn-lt"/>
                <a:cs typeface="+mn-lt"/>
              </a:rPr>
              <a:t>. </a:t>
            </a:r>
            <a:endParaRPr lang="ru-RU" dirty="0">
              <a:latin typeface="Calibri"/>
              <a:ea typeface="+mn-lt"/>
              <a:cs typeface="+mn-lt"/>
            </a:endParaRPr>
          </a:p>
          <a:p>
            <a:pPr indent="228600">
              <a:buNone/>
            </a:pPr>
            <a:r>
              <a:rPr lang="ru-RU" sz="2600" dirty="0">
                <a:latin typeface="Calibri"/>
                <a:ea typeface="+mn-lt"/>
                <a:cs typeface="+mn-lt"/>
              </a:rPr>
              <a:t>Этот шарик с гирькой самопроизвольно опускается с высоты</a:t>
            </a:r>
            <a:r>
              <a:rPr lang="ru-RU" sz="2600" b="1" dirty="0">
                <a:latin typeface="Calibri"/>
                <a:ea typeface="+mn-lt"/>
                <a:cs typeface="+mn-lt"/>
              </a:rPr>
              <a:t> h</a:t>
            </a:r>
            <a:r>
              <a:rPr lang="ru-RU" sz="2600" dirty="0">
                <a:latin typeface="Calibri"/>
                <a:ea typeface="+mn-lt"/>
                <a:cs typeface="+mn-lt"/>
              </a:rPr>
              <a:t> в море с максимальной глубиной до 10 км. Как в процессе падения будет меняться </a:t>
            </a:r>
            <a:r>
              <a:rPr lang="ru-RU" sz="2600" b="1" dirty="0">
                <a:latin typeface="Calibri"/>
                <a:ea typeface="+mn-lt"/>
                <a:cs typeface="+mn-lt"/>
              </a:rPr>
              <a:t>вес </a:t>
            </a:r>
            <a:r>
              <a:rPr lang="ru-RU" sz="2600" dirty="0">
                <a:latin typeface="Calibri"/>
                <a:ea typeface="+mn-lt"/>
                <a:cs typeface="+mn-lt"/>
              </a:rPr>
              <a:t>шарика с гирькой? </a:t>
            </a:r>
            <a:endParaRPr lang="ru-RU" dirty="0">
              <a:latin typeface="Calibri"/>
              <a:ea typeface="+mn-lt"/>
              <a:cs typeface="+mn-lt"/>
            </a:endParaRPr>
          </a:p>
          <a:p>
            <a:pPr indent="228600">
              <a:buNone/>
            </a:pPr>
            <a:r>
              <a:rPr lang="ru-RU" sz="2600" dirty="0">
                <a:latin typeface="Calibri"/>
                <a:ea typeface="+mn-lt"/>
                <a:cs typeface="+mn-lt"/>
              </a:rPr>
              <a:t>Опишите различные </a:t>
            </a:r>
            <a:r>
              <a:rPr lang="ru-RU" sz="2600" b="1" dirty="0">
                <a:latin typeface="Calibri"/>
                <a:ea typeface="+mn-lt"/>
                <a:cs typeface="+mn-lt"/>
              </a:rPr>
              <a:t>сценарии </a:t>
            </a:r>
            <a:r>
              <a:rPr lang="ru-RU" sz="2600" dirty="0">
                <a:latin typeface="Calibri"/>
                <a:ea typeface="+mn-lt"/>
                <a:cs typeface="+mn-lt"/>
              </a:rPr>
              <a:t>такого падения и изменения веса.  </a:t>
            </a:r>
            <a:endParaRPr lang="ru-RU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E7FFD28-545C-4C88-A2E7-152FB234C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Цели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ru-RU" sz="2600" dirty="0">
                <a:cs typeface="Calibri"/>
              </a:rPr>
              <a:t> Изучить задачу</a:t>
            </a:r>
            <a:endParaRPr lang="ru-RU" dirty="0"/>
          </a:p>
          <a:p>
            <a:pPr>
              <a:buFont typeface="Wingdings" panose="020B0604020202020204" pitchFamily="34" charset="0"/>
              <a:buChar char="ü"/>
            </a:pPr>
            <a:r>
              <a:rPr lang="ru-RU" sz="2600" dirty="0">
                <a:cs typeface="Calibri"/>
              </a:rPr>
              <a:t>Адаптировать под знания 7-8 класса, упрощая модель</a:t>
            </a:r>
          </a:p>
          <a:p>
            <a:r>
              <a:rPr lang="ru-RU" sz="2600" dirty="0">
                <a:cs typeface="Calibri"/>
              </a:rPr>
              <a:t>Запрограммировать модель, параллельно исследуя явления и корректируя модель</a:t>
            </a:r>
          </a:p>
          <a:p>
            <a:endParaRPr lang="ru-RU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9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7FFD28-545C-4C88-A2E7-152FB234C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>
                <a:solidFill>
                  <a:srgbClr val="FFFFFF"/>
                </a:solidFill>
                <a:cs typeface="Calibri Light"/>
              </a:rPr>
              <a:t>Зачем нужен мой проект?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326171"/>
            <a:ext cx="11172825" cy="3738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>
                <a:cs typeface="Calibri"/>
              </a:rPr>
              <a:t>Для</a:t>
            </a:r>
            <a:r>
              <a:rPr lang="en-US" dirty="0" smtClean="0">
                <a:cs typeface="Calibri"/>
              </a:rPr>
              <a:t> </a:t>
            </a:r>
            <a:r>
              <a:rPr lang="ru-RU" dirty="0" smtClean="0">
                <a:cs typeface="Calibri"/>
              </a:rPr>
              <a:t>наглядной</a:t>
            </a:r>
            <a:r>
              <a:rPr lang="en-US" dirty="0" smtClean="0">
                <a:cs typeface="Calibri"/>
              </a:rPr>
              <a:t> </a:t>
            </a:r>
            <a:r>
              <a:rPr lang="ru-RU" dirty="0" smtClean="0">
                <a:cs typeface="Calibri"/>
              </a:rPr>
              <a:t>демонстрации описанных на уроке явлений при</a:t>
            </a:r>
            <a:r>
              <a:rPr lang="en-US" dirty="0" smtClean="0">
                <a:cs typeface="Calibri"/>
              </a:rPr>
              <a:t> </a:t>
            </a:r>
            <a:r>
              <a:rPr lang="ru-RU" dirty="0" smtClean="0">
                <a:cs typeface="Calibri"/>
              </a:rPr>
              <a:t>помощи</a:t>
            </a:r>
            <a:r>
              <a:rPr lang="en-US" dirty="0" smtClean="0">
                <a:cs typeface="Calibri"/>
              </a:rPr>
              <a:t> </a:t>
            </a:r>
            <a:r>
              <a:rPr lang="ru-RU" dirty="0" smtClean="0">
                <a:cs typeface="Calibri"/>
              </a:rPr>
              <a:t>графиков</a:t>
            </a:r>
            <a:endParaRPr lang="ru-RU" dirty="0" smtClean="0"/>
          </a:p>
          <a:p>
            <a:r>
              <a:rPr lang="ru-RU" dirty="0" smtClean="0">
                <a:cs typeface="Calibri"/>
              </a:rPr>
              <a:t>Возможность откатить расчеты на нужное кол-во шагов, для детального изучения момента</a:t>
            </a:r>
          </a:p>
          <a:p>
            <a:r>
              <a:rPr lang="ru-RU" dirty="0" smtClean="0">
                <a:cs typeface="Calibri"/>
              </a:rPr>
              <a:t>Возможность на ходу изучать явления при помощи встроенных методов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ru-RU" dirty="0" smtClean="0">
                <a:cs typeface="Calibri"/>
              </a:rPr>
              <a:t>Моя практика по работе с </a:t>
            </a:r>
            <a:r>
              <a:rPr lang="ru-RU" dirty="0" err="1" smtClean="0">
                <a:cs typeface="Calibri"/>
              </a:rPr>
              <a:t>python</a:t>
            </a:r>
            <a:r>
              <a:rPr lang="ru-RU" dirty="0" smtClean="0">
                <a:cs typeface="Calibri"/>
              </a:rPr>
              <a:t> и с физическими моделями</a:t>
            </a:r>
          </a:p>
          <a:p>
            <a:pPr indent="228600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49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7FFD28-545C-4C88-A2E7-152FB234C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ADC287-98D7-45A2-9BE9-162FD42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 dirty="0" smtClean="0">
                <a:solidFill>
                  <a:srgbClr val="FFFFFF"/>
                </a:solidFill>
                <a:cs typeface="Calibri Light"/>
              </a:rPr>
              <a:t>Инструмент и альтернатив</a:t>
            </a:r>
            <a:r>
              <a:rPr lang="ru-RU" sz="4600" dirty="0" smtClean="0">
                <a:solidFill>
                  <a:srgbClr val="FFFFFF"/>
                </a:solidFill>
                <a:cs typeface="Calibri Light"/>
              </a:rPr>
              <a:t>ные решения</a:t>
            </a:r>
            <a:endParaRPr lang="ru-RU" sz="4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719265-3131-4C23-AB09-0D0906BA4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7" y="2085474"/>
            <a:ext cx="11172825" cy="4486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None/>
            </a:pPr>
            <a:r>
              <a:rPr lang="ru-RU" dirty="0" smtClean="0">
                <a:cs typeface="Calibri" panose="020F0502020204030204"/>
              </a:rPr>
              <a:t>Инструмент </a:t>
            </a:r>
            <a:r>
              <a:rPr lang="en-US" dirty="0" smtClean="0">
                <a:cs typeface="Calibri" panose="020F0502020204030204"/>
              </a:rPr>
              <a:t>:</a:t>
            </a:r>
            <a:endParaRPr lang="ru-RU" dirty="0" smtClean="0">
              <a:cs typeface="Calibri" panose="020F0502020204030204"/>
            </a:endParaRPr>
          </a:p>
          <a:p>
            <a:pPr marL="685800" indent="-457200"/>
            <a:r>
              <a:rPr lang="ru-RU" dirty="0" smtClean="0">
                <a:cs typeface="Calibri" panose="020F0502020204030204"/>
              </a:rPr>
              <a:t>Язык</a:t>
            </a:r>
            <a:r>
              <a:rPr lang="en-US" dirty="0" smtClean="0">
                <a:cs typeface="Calibri" panose="020F0502020204030204"/>
              </a:rPr>
              <a:t> Python, </a:t>
            </a:r>
            <a:r>
              <a:rPr lang="ru-RU" dirty="0" smtClean="0">
                <a:cs typeface="Calibri" panose="020F0502020204030204"/>
              </a:rPr>
              <a:t>т.к. был небольшой опыт работы на нем + есть  нужные библиотеки</a:t>
            </a:r>
          </a:p>
          <a:p>
            <a:pPr marL="685800" indent="-457200"/>
            <a:r>
              <a:rPr lang="ru-RU" dirty="0">
                <a:cs typeface="Calibri" panose="020F0502020204030204"/>
              </a:rPr>
              <a:t> </a:t>
            </a:r>
            <a:r>
              <a:rPr lang="en-US" dirty="0" err="1" smtClean="0">
                <a:cs typeface="Calibri" panose="020F0502020204030204"/>
              </a:rPr>
              <a:t>Pygame</a:t>
            </a:r>
            <a:r>
              <a:rPr lang="en-US" dirty="0" smtClean="0">
                <a:cs typeface="Calibri" panose="020F0502020204030204"/>
              </a:rPr>
              <a:t> + </a:t>
            </a:r>
            <a:r>
              <a:rPr lang="en-US" dirty="0" err="1" smtClean="0">
                <a:cs typeface="Calibri" panose="020F0502020204030204"/>
              </a:rPr>
              <a:t>pygame_gui</a:t>
            </a:r>
            <a:r>
              <a:rPr lang="en-US" dirty="0" smtClean="0">
                <a:cs typeface="Calibri" panose="020F0502020204030204"/>
              </a:rPr>
              <a:t>. </a:t>
            </a:r>
            <a:r>
              <a:rPr lang="ru-RU" dirty="0" smtClean="0">
                <a:cs typeface="Calibri" panose="020F0502020204030204"/>
              </a:rPr>
              <a:t>Просты в использовании при достаточном функционале</a:t>
            </a:r>
            <a:endParaRPr lang="en-US" dirty="0">
              <a:cs typeface="Calibri" panose="020F0502020204030204"/>
            </a:endParaRPr>
          </a:p>
          <a:p>
            <a:pPr indent="0">
              <a:buNone/>
            </a:pPr>
            <a:r>
              <a:rPr lang="ru-RU" dirty="0" smtClean="0">
                <a:cs typeface="Calibri" panose="020F0502020204030204"/>
              </a:rPr>
              <a:t>Альтернативы</a:t>
            </a:r>
            <a:r>
              <a:rPr lang="en-US" dirty="0" smtClean="0">
                <a:cs typeface="Calibri" panose="020F0502020204030204"/>
              </a:rPr>
              <a:t>:</a:t>
            </a:r>
            <a:endParaRPr lang="ru-RU" dirty="0" smtClean="0">
              <a:cs typeface="Calibri" panose="020F0502020204030204"/>
            </a:endParaRPr>
          </a:p>
          <a:p>
            <a:pPr marL="685800" indent="-457200"/>
            <a:r>
              <a:rPr lang="ru-RU" dirty="0" smtClean="0">
                <a:cs typeface="Calibri" panose="020F0502020204030204"/>
              </a:rPr>
              <a:t>Найденные </a:t>
            </a:r>
            <a:r>
              <a:rPr lang="ru-RU" dirty="0" smtClean="0">
                <a:cs typeface="Calibri" panose="020F0502020204030204"/>
              </a:rPr>
              <a:t>варианты </a:t>
            </a:r>
            <a:r>
              <a:rPr lang="ru-RU" dirty="0" smtClean="0">
                <a:cs typeface="Calibri" panose="020F0502020204030204"/>
              </a:rPr>
              <a:t>не соответствовали требованиям заказчика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47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0B3B9DBC-97CC-4A18-B4A6-66E240292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4492644-1D84-449E-94E4-5FC5C873D3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FFE3CB-9849-4471-B8BD-69B5BE2A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ru-RU" sz="8000">
                <a:solidFill>
                  <a:srgbClr val="FFFFFF"/>
                </a:solidFill>
                <a:cs typeface="Calibri Light"/>
              </a:rPr>
              <a:t>Физическая часть</a:t>
            </a:r>
            <a:endParaRPr lang="ru-RU" sz="8000">
              <a:solidFill>
                <a:srgbClr val="FFFFFF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94EE1A74-DEBF-434E-8B5E-7AB296ECB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xmlns="" id="{8C7C4D4B-92D9-4FA4-A294-749E8574F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BADA3358-2A3F-41B0-A458-6FD1DB3AF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E4737216-37B2-43AD-AB08-05BFCCEFC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E7FFD28-545C-4C88-A2E7-152FB234C9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F85F47-D0D7-4C96-9C91-1CB5C6D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600">
                <a:solidFill>
                  <a:srgbClr val="FFFFFF"/>
                </a:solidFill>
                <a:cs typeface="Calibri Light"/>
              </a:rPr>
              <a:t>Адаптированная модель. Упрощения</a:t>
            </a:r>
            <a:endParaRPr lang="ru-RU" sz="4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6576DF-402F-45B4-BE72-A29EA253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30" y="2456985"/>
            <a:ext cx="11351941" cy="38221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Шар не меняет форму при полете, при этом может сжиматься под давлением воды</a:t>
            </a:r>
          </a:p>
          <a:p>
            <a:pPr marL="514350" indent="-514350">
              <a:buAutoNum type="arabicPeriod"/>
            </a:pPr>
            <a:r>
              <a:rPr lang="ru-RU" sz="2600" dirty="0" smtClean="0">
                <a:cs typeface="Calibri"/>
              </a:rPr>
              <a:t>Пренебр</a:t>
            </a:r>
            <a:r>
              <a:rPr lang="ru-RU" sz="2600" dirty="0">
                <a:cs typeface="Calibri"/>
              </a:rPr>
              <a:t>е</a:t>
            </a:r>
            <a:r>
              <a:rPr lang="ru-RU" sz="2600" dirty="0" smtClean="0">
                <a:cs typeface="Calibri"/>
              </a:rPr>
              <a:t>гаем </a:t>
            </a:r>
            <a:r>
              <a:rPr lang="ru-RU" sz="2600" dirty="0">
                <a:cs typeface="Calibri"/>
              </a:rPr>
              <a:t>вращением Земли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Шар, воздух внутри и груз одно целое.</a:t>
            </a:r>
          </a:p>
          <a:p>
            <a:pPr marL="514350" indent="-514350">
              <a:buAutoNum type="arabicPeriod"/>
            </a:pPr>
            <a:r>
              <a:rPr lang="ru-RU" sz="2600" dirty="0">
                <a:cs typeface="Calibri"/>
              </a:rPr>
              <a:t>Упрощены расчеты силы удара о воду. Сила удара = сопротивлению среды</a:t>
            </a:r>
          </a:p>
          <a:p>
            <a:pPr marL="514350" indent="-514350">
              <a:buAutoNum type="arabicPeriod"/>
            </a:pPr>
            <a:r>
              <a:rPr lang="ru-RU" sz="2600" dirty="0" smtClean="0">
                <a:ea typeface="+mn-lt"/>
                <a:cs typeface="+mn-lt"/>
              </a:rPr>
              <a:t>Пренебрегаем </a:t>
            </a:r>
            <a:r>
              <a:rPr lang="ru-RU" sz="2600" dirty="0">
                <a:ea typeface="+mn-lt"/>
                <a:cs typeface="+mn-lt"/>
              </a:rPr>
              <a:t>сопротивлением среды при </a:t>
            </a:r>
            <a:r>
              <a:rPr lang="ru-RU" sz="2600" dirty="0" smtClean="0">
                <a:ea typeface="+mn-lt"/>
                <a:cs typeface="+mn-lt"/>
              </a:rPr>
              <a:t>движении в воде</a:t>
            </a:r>
            <a:endParaRPr lang="ru-RU" sz="26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2600" dirty="0" smtClean="0">
                <a:cs typeface="Calibri"/>
              </a:rPr>
              <a:t>Пренебрегаем </a:t>
            </a:r>
            <a:r>
              <a:rPr lang="ru-RU" sz="2600" dirty="0">
                <a:cs typeface="Calibri"/>
              </a:rPr>
              <a:t>изменением плотности воды от глубины</a:t>
            </a:r>
          </a:p>
          <a:p>
            <a:pPr marL="0" indent="0">
              <a:buNone/>
            </a:pPr>
            <a:endParaRPr lang="ru-RU" sz="2600" dirty="0"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cs typeface="Calibri"/>
              </a:rPr>
              <a:t>Возможны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23139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F85F47-D0D7-4C96-9C91-1CB5C6D921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24" y="2803486"/>
            <a:ext cx="3044476" cy="6365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sz="3600" dirty="0" smtClean="0"/>
              <a:t>Ключевые</a:t>
            </a:r>
            <a:r>
              <a:rPr lang="en-US" sz="3600" dirty="0" smtClean="0"/>
              <a:t> </a:t>
            </a:r>
            <a:r>
              <a:rPr lang="ru-RU" sz="3600" dirty="0" smtClean="0"/>
              <a:t>точки</a:t>
            </a:r>
            <a:endParaRPr lang="ru-RU" sz="3600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6576DF-402F-45B4-BE72-A29EA253667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926513" y="3071813"/>
            <a:ext cx="3265487" cy="2660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xmlns="" id="{0C2A7791-3DE9-4FA1-AE5D-8A04C8E9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-2323"/>
            <a:ext cx="8426139" cy="68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0B3B9DBC-97CC-4A18-B4A6-66E240292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4492644-1D84-449E-94E4-5FC5C873D3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FFE3CB-9849-4471-B8BD-69B5BE2A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569823" cy="3189507"/>
          </a:xfrm>
        </p:spPr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rgbClr val="FFFFFF"/>
                </a:solidFill>
                <a:cs typeface="Calibri Light"/>
              </a:rPr>
              <a:t>Программная часть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94EE1A74-DEBF-434E-8B5E-7AB296ECB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xmlns="" id="{8C7C4D4B-92D9-4FA4-A294-749E8574F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BADA3358-2A3F-41B0-A458-6FD1DB3AF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E4737216-37B2-43AD-AB08-05BFCCEFC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154</Words>
  <Application>Microsoft Office PowerPoint</Application>
  <PresentationFormat>Произвольный</PresentationFormat>
  <Paragraphs>52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Проект 'Полет Шара'</vt:lpstr>
      <vt:lpstr>Условие задачи</vt:lpstr>
      <vt:lpstr>Цели проекта</vt:lpstr>
      <vt:lpstr>Зачем нужен мой проект?</vt:lpstr>
      <vt:lpstr>Инструмент и альтернативные решения</vt:lpstr>
      <vt:lpstr>Физическая часть</vt:lpstr>
      <vt:lpstr>Адаптированная модель. Упрощения</vt:lpstr>
      <vt:lpstr>Ключевые точки</vt:lpstr>
      <vt:lpstr>Программная часть</vt:lpstr>
      <vt:lpstr>Расчеты</vt:lpstr>
      <vt:lpstr>Презентация PowerPoint</vt:lpstr>
      <vt:lpstr>Интерфейс сейчас минимален</vt:lpstr>
      <vt:lpstr>Нужный интерфейс</vt:lpstr>
      <vt:lpstr>Дополнительная задача</vt:lpstr>
      <vt:lpstr>Плотность атмосферы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ПК</cp:lastModifiedBy>
  <cp:revision>573</cp:revision>
  <dcterms:created xsi:type="dcterms:W3CDTF">2021-01-17T15:35:56Z</dcterms:created>
  <dcterms:modified xsi:type="dcterms:W3CDTF">2021-01-20T15:59:28Z</dcterms:modified>
</cp:coreProperties>
</file>