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9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0A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2:15:06.6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 24575,'23'5'0,"-1"-1"0,1-1 0,-1-1 0,1-1 0,43-4 0,-5 2 0,102 11 0,-140-10 0,1 1 0,-1 1 0,25 5 0,-1 8 0,-41-11 0,1-2 0,-1 1 0,1-1 0,0 0 0,-1 0 0,1 0 0,0-1 0,0-1 0,0 1 0,0-1 0,0 0 0,0 0 0,10-2 0,-14 0 0,0 0 0,-1 0 0,1-1 0,0 1 0,-1 0 0,1-1 0,-1 0 0,0 1 0,0-1 0,0 0 0,1-3 0,11-13 0,-2 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2:15:11.7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 55 24575,'16'-26'0,"-14"23"0,-1-1 0,1 1 0,0 0 0,0 0 0,0 0 0,0 1 0,5-6 0,-6 9 0,-1-1 0,0 0 0,1 1 0,-1-1 0,1 0 0,-1 1 0,1-1 0,-1 1 0,0-1 0,1 0 0,-1 1 0,0-1 0,0 1 0,1-1 0,-1 1 0,0-1 0,0 1 0,0-1 0,1 1 0,-1 0 0,0-1 0,0 1 0,0-1 0,0 1 0,0-1 0,0 1 0,0-1 0,0 1 0,-1 0 0,1-1 0,0 2 0,0 24 0,0-25 0,-3 79 0,39-83 0,83 2 0,1 5 0,142 22 0,-241-23 0,71 8 0,0 3 0,-1 5 0,120 40 0,-41 4 0,-162-58 0,-11-3 0,-21 0 0,-752-37 0,731 31 0,18 3 0,-147-11 0,-173-36 0,333 44 0,16 0 0,25-2 0,-18 4 0,518-87 0,-430 79 0,1 4 0,0 4 0,144 16 0,-82 8 0,-2 7 0,-1 7 0,207 76 0,-356-109 0,1-1 0,0 0 0,0 0 0,1-1 0,-1-1 0,0 1 0,0-2 0,15-1 0,76-18 0,-68 12 0,-6 3 0,-17 4 0,0 0 0,-1-1 0,1 0 0,0-1 0,-1 0 0,1 0 0,-1 0 0,0-1 0,0-1 0,10-6 0,-17 10 0,0 0 0,0 0 0,0 0 0,0 0 0,-1 0 0,1 0 0,0 0 0,0 0 0,-1 0 0,1 0 0,-1-1 0,1 1 0,-1 0 0,1 0 0,-1-1 0,0 1 0,0 0 0,1 0 0,-1-1 0,0 1 0,0 0 0,0-1 0,-1 1 0,1-2 0,-1 1 0,0 0 0,0 0 0,0 0 0,0 0 0,-1 0 0,1 0 0,-1 0 0,1 0 0,-1 0 0,0 1 0,1-1 0,-4-1 0,-6-4 0,1 0 0,-2 1 0,-20-8 0,30 14 0,-55-23 0,-1 4 0,-1 2 0,0 2 0,-101-11 0,118 25 0,-45 3 0,51 1 0,0-3 0,-40-3 0,-46-7 0,-208 12 0,170 3 0,111-5 0,-1-2 0,1-2 0,-86-18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2:16:41.8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2:16:46.4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55 24575,'42'-1'0,"0"2"0,0 2 0,52 11 0,-40-5 0,0-3 0,1-2 0,84-5 0,-50 0 0,-69 0 0,37-7 0,19-1 0,686 10 0,-728-3 0,0-1 0,39-9 0,-39 5 0,-1 2 0,48-1 0,-10 5 0,-1-3 0,90-18 0,-112 16 0,1 3 0,81 4 0,-41 1 0,442-2-1365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2:16:47.7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E96EF-6FE4-49D5-9720-6490FD2E7C9A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E3994-1916-4E20-83CE-5E199E60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5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E3994-1916-4E20-83CE-5E199E604A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0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83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6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0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7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649F8D-14E4-4ACE-9381-107D83072F0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E0061-0E28-4FD8-97A9-F43F3E15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041400"/>
            <a:ext cx="10058400" cy="2387600"/>
          </a:xfrm>
        </p:spPr>
        <p:txBody>
          <a:bodyPr/>
          <a:lstStyle/>
          <a:p>
            <a:r>
              <a:rPr lang="en-US" dirty="0"/>
              <a:t>Tinder </a:t>
            </a:r>
            <a:r>
              <a:rPr lang="ru-RU" dirty="0"/>
              <a:t>для проектов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735266-B53F-4530-87F1-82961E149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Заказчик</a:t>
            </a:r>
            <a:r>
              <a:rPr lang="en-US" dirty="0"/>
              <a:t>:</a:t>
            </a:r>
            <a:r>
              <a:rPr lang="ru-RU" dirty="0"/>
              <a:t> Антон Гусев</a:t>
            </a:r>
          </a:p>
          <a:p>
            <a:r>
              <a:rPr lang="ru-RU" dirty="0"/>
              <a:t>Исполнитель</a:t>
            </a:r>
            <a:r>
              <a:rPr lang="en-US" dirty="0"/>
              <a:t>: </a:t>
            </a:r>
            <a:r>
              <a:rPr lang="ru-RU" dirty="0"/>
              <a:t>Арифулин Роберт</a:t>
            </a:r>
            <a:endParaRPr lang="en-US" dirty="0"/>
          </a:p>
          <a:p>
            <a:r>
              <a:rPr lang="ru-RU" dirty="0"/>
              <a:t>ГИТХАБ</a:t>
            </a:r>
            <a:r>
              <a:rPr lang="en-US" dirty="0"/>
              <a:t>: https://github.com/RobertArifulin/ReactNativeApp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69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03A4-DE9F-4345-9325-67EE7465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C2D66-C872-4824-8AE0-FDA14B1C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611" y="1845734"/>
            <a:ext cx="10058400" cy="3799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У проекта две основных цели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dirty="0"/>
              <a:t>Изучение новых инструментов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dirty="0"/>
              <a:t>Помощь ученикам и учителям на кафедре программирования с выбором проекта.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39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36CA7-F112-40E3-96E7-DF9945C2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E94BE-4F3F-420D-BA95-EC2468C1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8243"/>
            <a:ext cx="10484498" cy="382539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800" dirty="0"/>
              <a:t>Прямых аналогов не найдено.</a:t>
            </a:r>
          </a:p>
          <a:p>
            <a:pPr marL="201168" lvl="1" indent="0">
              <a:buNone/>
            </a:pPr>
            <a:r>
              <a:rPr lang="ru-RU" sz="2800" dirty="0"/>
              <a:t>Интерфейс похож на </a:t>
            </a:r>
            <a:r>
              <a:rPr lang="en-US" sz="2800" dirty="0"/>
              <a:t>Tinder.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5DA7DC-AE17-469D-BBA6-2E83A7FAD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5" t="30707" r="34612" b="30584"/>
          <a:stretch/>
        </p:blipFill>
        <p:spPr bwMode="auto">
          <a:xfrm>
            <a:off x="4113335" y="2930771"/>
            <a:ext cx="3965330" cy="25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4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BF07-F351-4F3F-A45E-C2D341F2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02E67-D2FB-4273-86D5-C536E3C1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 данный момент нет четких требований конечного продукта.</a:t>
            </a:r>
          </a:p>
          <a:p>
            <a:pPr marL="0" indent="0">
              <a:buNone/>
            </a:pPr>
            <a:r>
              <a:rPr lang="ru-RU" sz="2800" dirty="0"/>
              <a:t>Цели разработки</a:t>
            </a:r>
            <a:r>
              <a:rPr lang="en-US" sz="2800" dirty="0"/>
              <a:t>:</a:t>
            </a:r>
            <a:endParaRPr lang="ru-RU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Разобраться с </a:t>
            </a:r>
            <a:r>
              <a:rPr lang="en-US" sz="2800" dirty="0"/>
              <a:t>JS </a:t>
            </a:r>
            <a:r>
              <a:rPr lang="ru-RU" sz="2800" dirty="0"/>
              <a:t>и </a:t>
            </a:r>
            <a:r>
              <a:rPr lang="en-US" sz="2800" dirty="0"/>
              <a:t>React Native.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Разобраться </a:t>
            </a:r>
            <a:r>
              <a:rPr lang="en-US" sz="2800" dirty="0"/>
              <a:t>c API Notion</a:t>
            </a:r>
            <a:r>
              <a:rPr lang="ru-RU" sz="2800" dirty="0"/>
              <a:t>. Реализовать авторизацию.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/>
              <a:t>Получать данные из </a:t>
            </a:r>
            <a:r>
              <a:rPr lang="en-US" sz="2800" dirty="0"/>
              <a:t>Notion</a:t>
            </a:r>
            <a:r>
              <a:rPr lang="ru-RU" sz="2800" dirty="0"/>
              <a:t>. </a:t>
            </a:r>
            <a:r>
              <a:rPr lang="ru-RU" sz="2800"/>
              <a:t>(новое)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Доработка приложения.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891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0287B-5C6A-4702-A75A-099381C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ED60E-7665-441B-9144-F07BC6EA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Язык программирования</a:t>
            </a:r>
            <a:r>
              <a:rPr lang="en-US" sz="3200" dirty="0"/>
              <a:t>: Java Script</a:t>
            </a:r>
            <a:endParaRPr lang="ru-RU" sz="3200" dirty="0"/>
          </a:p>
          <a:p>
            <a:r>
              <a:rPr lang="ru-RU" sz="3200" dirty="0"/>
              <a:t>Среда разработки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r>
              <a:rPr lang="en-US" sz="3200" dirty="0"/>
              <a:t>Visual Studio Code</a:t>
            </a:r>
          </a:p>
          <a:p>
            <a:r>
              <a:rPr lang="ru-RU" sz="3200" dirty="0"/>
              <a:t>Дополнительные инструменты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3200" dirty="0"/>
              <a:t>React 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API Notion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GitHub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567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DF56ACC-11EC-47F7-8C38-862729C3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Объект 7" descr="Презентация с круговой диаграммой">
            <a:extLst>
              <a:ext uri="{FF2B5EF4-FFF2-40B4-BE49-F238E27FC236}">
                <a16:creationId xmlns:a16="http://schemas.microsoft.com/office/drawing/2014/main" id="{BE43B641-F4D5-40FD-BAFB-78206ED92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601" y="1531719"/>
            <a:ext cx="5171758" cy="5171758"/>
          </a:xfrm>
        </p:spPr>
      </p:pic>
    </p:spTree>
    <p:extLst>
      <p:ext uri="{BB962C8B-B14F-4D97-AF65-F5344CB8AC3E}">
        <p14:creationId xmlns:p14="http://schemas.microsoft.com/office/powerpoint/2010/main" val="21053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бстрактное описание протокола">
            <a:extLst>
              <a:ext uri="{FF2B5EF4-FFF2-40B4-BE49-F238E27FC236}">
                <a16:creationId xmlns:a16="http://schemas.microsoft.com/office/drawing/2014/main" id="{670B41E1-EA87-4830-98FD-2FAC5393B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9" b="1001"/>
          <a:stretch/>
        </p:blipFill>
        <p:spPr bwMode="auto">
          <a:xfrm>
            <a:off x="1554773" y="914399"/>
            <a:ext cx="9082454" cy="531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07F75-286D-4AEF-A5CF-A1A85A648DD8}"/>
              </a:ext>
            </a:extLst>
          </p:cNvPr>
          <p:cNvSpPr txBox="1"/>
          <p:nvPr/>
        </p:nvSpPr>
        <p:spPr>
          <a:xfrm>
            <a:off x="1620864" y="206513"/>
            <a:ext cx="9781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Абстрактное описание протокола </a:t>
            </a:r>
            <a:r>
              <a:rPr lang="en-US" sz="4000" dirty="0"/>
              <a:t>OAuth</a:t>
            </a:r>
            <a:r>
              <a:rPr lang="ru-RU" sz="4000" dirty="0"/>
              <a:t> 2.0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4BCF84B0-A2FA-4AB5-98F2-9810A4268DF5}"/>
                  </a:ext>
                </a:extLst>
              </p14:cNvPr>
              <p14:cNvContentPartPr/>
              <p14:nvPr/>
            </p14:nvContentPartPr>
            <p14:xfrm>
              <a:off x="4699425" y="4755780"/>
              <a:ext cx="262800" cy="2664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4BCF84B0-A2FA-4AB5-98F2-9810A4268D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6425" y="4693140"/>
                <a:ext cx="3884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774BE48B-52AB-4197-9871-99FA5EAA4EC0}"/>
                  </a:ext>
                </a:extLst>
              </p14:cNvPr>
              <p14:cNvContentPartPr/>
              <p14:nvPr/>
            </p14:nvContentPartPr>
            <p14:xfrm>
              <a:off x="4916505" y="4710420"/>
              <a:ext cx="830880" cy="1184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774BE48B-52AB-4197-9871-99FA5EAA4E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3505" y="4647420"/>
                <a:ext cx="956520" cy="244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9D0A2B-0C94-4020-B711-D78814B2102B}"/>
              </a:ext>
            </a:extLst>
          </p:cNvPr>
          <p:cNvSpPr txBox="1"/>
          <p:nvPr/>
        </p:nvSpPr>
        <p:spPr>
          <a:xfrm>
            <a:off x="4545120" y="4583430"/>
            <a:ext cx="137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6880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Токен доступа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335DAB45-4313-4915-A7E8-63B5D5D958BB}"/>
                  </a:ext>
                </a:extLst>
              </p14:cNvPr>
              <p14:cNvContentPartPr/>
              <p14:nvPr/>
            </p14:nvContentPartPr>
            <p14:xfrm>
              <a:off x="4742544" y="3663408"/>
              <a:ext cx="360" cy="3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335DAB45-4313-4915-A7E8-63B5D5D958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79544" y="3600408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44C90BF-7417-4C04-93E2-0EDA187DAE8E}"/>
              </a:ext>
            </a:extLst>
          </p:cNvPr>
          <p:cNvGrpSpPr/>
          <p:nvPr/>
        </p:nvGrpSpPr>
        <p:grpSpPr>
          <a:xfrm>
            <a:off x="4699704" y="3698688"/>
            <a:ext cx="1067040" cy="62640"/>
            <a:chOff x="4699704" y="3698688"/>
            <a:chExt cx="1067040" cy="6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E911731-5ED3-46F1-AF1D-306395908E87}"/>
                    </a:ext>
                  </a:extLst>
                </p14:cNvPr>
                <p14:cNvContentPartPr/>
                <p14:nvPr/>
              </p14:nvContentPartPr>
              <p14:xfrm>
                <a:off x="4699704" y="3698688"/>
                <a:ext cx="1067040" cy="327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E911731-5ED3-46F1-AF1D-306395908E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36704" y="3636048"/>
                  <a:ext cx="1192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80BC17B-760D-4A48-9D20-8FCB2B3155C1}"/>
                    </a:ext>
                  </a:extLst>
                </p14:cNvPr>
                <p14:cNvContentPartPr/>
                <p14:nvPr/>
              </p14:nvContentPartPr>
              <p14:xfrm>
                <a:off x="5522664" y="3760968"/>
                <a:ext cx="360" cy="3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80BC17B-760D-4A48-9D20-8FCB2B3155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60024" y="36979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D639A6-257D-4CC1-B63F-D83A22E3F324}"/>
              </a:ext>
            </a:extLst>
          </p:cNvPr>
          <p:cNvSpPr txBox="1"/>
          <p:nvPr/>
        </p:nvSpPr>
        <p:spPr>
          <a:xfrm>
            <a:off x="4545120" y="3544799"/>
            <a:ext cx="137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6880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Токен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15052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DF56ACC-11EC-47F7-8C38-862729C3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C8231-030D-4299-A85D-502D82C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ГИТХАБ</a:t>
            </a:r>
            <a:r>
              <a:rPr lang="en-US" sz="3200" dirty="0"/>
              <a:t>: https://github.com/RobertArifulin/ReactNativeApp</a:t>
            </a: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BCF78-948D-42F4-AE88-5F02F15A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21" y="2498480"/>
            <a:ext cx="3705958" cy="370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9746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960</TotalTime>
  <Words>145</Words>
  <Application>Microsoft Office PowerPoint</Application>
  <PresentationFormat>Широкоэкранный</PresentationFormat>
  <Paragraphs>32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Ретро</vt:lpstr>
      <vt:lpstr>Tinder для проектов</vt:lpstr>
      <vt:lpstr>Зачем? </vt:lpstr>
      <vt:lpstr>Аналоги</vt:lpstr>
      <vt:lpstr>Требования</vt:lpstr>
      <vt:lpstr>Инструменты</vt:lpstr>
      <vt:lpstr>Демонстрация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Битвы Ботов</dc:title>
  <dc:creator>Robert Arifulin</dc:creator>
  <cp:lastModifiedBy>Robert Arifulin</cp:lastModifiedBy>
  <cp:revision>43</cp:revision>
  <dcterms:created xsi:type="dcterms:W3CDTF">2021-10-23T13:36:27Z</dcterms:created>
  <dcterms:modified xsi:type="dcterms:W3CDTF">2022-04-28T14:32:34Z</dcterms:modified>
</cp:coreProperties>
</file>