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9a0d358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9a0d358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9a0d358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9a0d358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9a0d3589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9a0d358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9a0d358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9a0d358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Verifica di Gestione Progetti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Bauer Robert 5D 10/11/23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72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Introduzione:</a:t>
            </a:r>
            <a:endParaRPr sz="72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835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Buongiorno a tutti, oggi presenteremo un'analisi dettagliata della gestione progetti della LOP SpA, focalizzandoci sul modello di robot aspirapolvere. L'obiettivo principale è determinare il prezzo di vendita ottimale per massimizzare i profitti annuali, tenendo conto dei costi di produzione e degli obiettivi finanziari prefissati.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7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Costi di Produzione:</a:t>
            </a:r>
            <a:endParaRPr sz="72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77375" y="1451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None/>
            </a:pPr>
            <a:r>
              <a:rPr lang="it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Impianti e Macchinari: 1.500.000 €/anno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None/>
            </a:pPr>
            <a:r>
              <a:rPr lang="it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Affitto dei Locali: 40.000 €/anno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None/>
            </a:pPr>
            <a:r>
              <a:rPr lang="it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Componenti Elettronici: 5 al costo di 10 € cadauno per ogni robot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None/>
            </a:pPr>
            <a:r>
              <a:rPr lang="it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Assicurazioni: 1.000 €/mensili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None/>
            </a:pPr>
            <a:r>
              <a:rPr lang="it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Componenti Meccanici: 4 al costo di 100 € complessivi per ogni robot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None/>
            </a:pPr>
            <a:r>
              <a:rPr lang="it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Imposte: 40.000 €/anno + 30% della differenza tra ricavi e costi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None/>
            </a:pPr>
            <a:r>
              <a:rPr lang="it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Acciaio: 500 g al costo di 9 € al kg per ogni robot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None/>
            </a:pPr>
            <a:r>
              <a:rPr lang="it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Spese di Pubblicità: 150.000 €/anno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None/>
            </a:pPr>
            <a:r>
              <a:rPr lang="it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Verniciatura: Al costo di 20 € complessivi per ogni robot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None/>
            </a:pPr>
            <a:r>
              <a:rPr lang="it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Retribuzione del Personale: Da 200.000 €/anno a 500.000 €/anno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None/>
            </a:pPr>
            <a:r>
              <a:rPr lang="it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Utenze: Da 40.000 €/anno a 60.000 €/anno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72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obiettivo:</a:t>
            </a:r>
            <a:endParaRPr sz="72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93450" y="1835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L'azienda ha stabilito di produrre fino a 18.000-G*100 robot, ma il prezzo di vendita non è stato definito. L'obiettivo è raggiungere un profitto annuale di (1+0,2M) milioni di euro, dove M rappresenta il mese di nascita di ciascun individuo coinvolto nel progetto.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5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Analisi Grafica:</a:t>
            </a:r>
            <a:endParaRPr sz="48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025" y="1348025"/>
            <a:ext cx="5205675" cy="32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194000" y="974150"/>
            <a:ext cx="3516600" cy="4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Analisi Grafica: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a) Grafico del Costo Totale e del Ricavo Totale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Char char="●"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Visualizzeremo la relazione tra il costo totale di produzione e il ricavo totale al variare delle quantità prodotte.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b) Grafico del Profitto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Char char="●"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Esamineremo come il profitto varia in relazione alle unità prodotte e al prezzo di vendita.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c) Break Even Point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Char char="●"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Identificheremo il punto di pareggio, dove i ricavi e i costi si equivalgono.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d) Quantità di Robot per Ottenere il Profitto Desiderato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Char char="●"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Calcoleremo la quantità di robot da vendere per raggiungere il profitto desiderato.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