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06DCD85-C085-4566-8D3E-EF1754571C92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2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2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78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4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8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6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8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0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6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8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7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02/22/2020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7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694" r:id="rId4"/>
    <p:sldLayoutId id="2147483695" r:id="rId5"/>
    <p:sldLayoutId id="2147483696" r:id="rId6"/>
    <p:sldLayoutId id="2147483701" r:id="rId7"/>
    <p:sldLayoutId id="2147483697" r:id="rId8"/>
    <p:sldLayoutId id="2147483698" r:id="rId9"/>
    <p:sldLayoutId id="2147483699" r:id="rId10"/>
    <p:sldLayoutId id="2147483700" r:id="rId11"/>
    <p:sldLayoutId id="214748370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">
            <a:extLst>
              <a:ext uri="{FF2B5EF4-FFF2-40B4-BE49-F238E27FC236}">
                <a16:creationId xmlns:a16="http://schemas.microsoft.com/office/drawing/2014/main" id="{0555D4CC-D0F4-4341-938D-555102E21C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16" r="1" b="992"/>
          <a:stretch/>
        </p:blipFill>
        <p:spPr>
          <a:xfrm>
            <a:off x="329316" y="10"/>
            <a:ext cx="11862684" cy="6857990"/>
          </a:xfrm>
          <a:custGeom>
            <a:avLst/>
            <a:gdLst/>
            <a:ahLst/>
            <a:cxnLst/>
            <a:rect l="l" t="t" r="r" b="b"/>
            <a:pathLst>
              <a:path w="11862684" h="6858000">
                <a:moveTo>
                  <a:pt x="1047342" y="0"/>
                </a:moveTo>
                <a:lnTo>
                  <a:pt x="4590463" y="0"/>
                </a:lnTo>
                <a:lnTo>
                  <a:pt x="5499874" y="0"/>
                </a:lnTo>
                <a:lnTo>
                  <a:pt x="5723425" y="0"/>
                </a:lnTo>
                <a:lnTo>
                  <a:pt x="7580390" y="0"/>
                </a:lnTo>
                <a:lnTo>
                  <a:pt x="7747884" y="0"/>
                </a:lnTo>
                <a:lnTo>
                  <a:pt x="7824084" y="0"/>
                </a:lnTo>
                <a:lnTo>
                  <a:pt x="11862684" y="0"/>
                </a:lnTo>
                <a:lnTo>
                  <a:pt x="11862684" y="6858000"/>
                </a:lnTo>
                <a:lnTo>
                  <a:pt x="7824084" y="6858000"/>
                </a:lnTo>
                <a:lnTo>
                  <a:pt x="7747884" y="6858000"/>
                </a:lnTo>
                <a:lnTo>
                  <a:pt x="7580390" y="6858000"/>
                </a:lnTo>
                <a:lnTo>
                  <a:pt x="5723425" y="6858000"/>
                </a:lnTo>
                <a:lnTo>
                  <a:pt x="5499874" y="6858000"/>
                </a:lnTo>
                <a:lnTo>
                  <a:pt x="4590463" y="6858000"/>
                </a:lnTo>
                <a:lnTo>
                  <a:pt x="1654188" y="6858000"/>
                </a:lnTo>
                <a:cubicBezTo>
                  <a:pt x="1530404" y="6786859"/>
                  <a:pt x="1412658" y="6701489"/>
                  <a:pt x="1279816" y="6658805"/>
                </a:cubicBezTo>
                <a:cubicBezTo>
                  <a:pt x="1189242" y="6630349"/>
                  <a:pt x="1101686" y="6580550"/>
                  <a:pt x="1116783" y="6431153"/>
                </a:cubicBezTo>
                <a:cubicBezTo>
                  <a:pt x="1119802" y="6388469"/>
                  <a:pt x="1095648" y="6356456"/>
                  <a:pt x="1059419" y="6367127"/>
                </a:cubicBezTo>
                <a:cubicBezTo>
                  <a:pt x="989979" y="6388469"/>
                  <a:pt x="956768" y="6327999"/>
                  <a:pt x="917520" y="6281757"/>
                </a:cubicBezTo>
                <a:cubicBezTo>
                  <a:pt x="848079" y="6199945"/>
                  <a:pt x="781658" y="6114575"/>
                  <a:pt x="669950" y="6100347"/>
                </a:cubicBezTo>
                <a:cubicBezTo>
                  <a:pt x="691084" y="6036320"/>
                  <a:pt x="727312" y="6043434"/>
                  <a:pt x="760524" y="6057663"/>
                </a:cubicBezTo>
                <a:cubicBezTo>
                  <a:pt x="848079" y="6093234"/>
                  <a:pt x="935634" y="6132361"/>
                  <a:pt x="1023188" y="6167932"/>
                </a:cubicBezTo>
                <a:cubicBezTo>
                  <a:pt x="1080552" y="6189274"/>
                  <a:pt x="1137916" y="6221287"/>
                  <a:pt x="1213395" y="6196388"/>
                </a:cubicBezTo>
                <a:cubicBezTo>
                  <a:pt x="1146974" y="6068335"/>
                  <a:pt x="1035266" y="6043434"/>
                  <a:pt x="944692" y="6004307"/>
                </a:cubicBezTo>
                <a:cubicBezTo>
                  <a:pt x="832982" y="5954508"/>
                  <a:pt x="766562" y="5862025"/>
                  <a:pt x="685045" y="5755314"/>
                </a:cubicBezTo>
                <a:cubicBezTo>
                  <a:pt x="766562" y="5726858"/>
                  <a:pt x="817887" y="5805112"/>
                  <a:pt x="884310" y="5801555"/>
                </a:cubicBezTo>
                <a:cubicBezTo>
                  <a:pt x="887328" y="5790884"/>
                  <a:pt x="893366" y="5769542"/>
                  <a:pt x="893366" y="5769542"/>
                </a:cubicBezTo>
                <a:cubicBezTo>
                  <a:pt x="784676" y="5712629"/>
                  <a:pt x="736372" y="5605917"/>
                  <a:pt x="718256" y="5474306"/>
                </a:cubicBezTo>
                <a:cubicBezTo>
                  <a:pt x="712218" y="5406721"/>
                  <a:pt x="672970" y="5385379"/>
                  <a:pt x="633720" y="5353367"/>
                </a:cubicBezTo>
                <a:cubicBezTo>
                  <a:pt x="500878" y="5243097"/>
                  <a:pt x="358980" y="5143500"/>
                  <a:pt x="247270" y="4994104"/>
                </a:cubicBezTo>
                <a:cubicBezTo>
                  <a:pt x="377094" y="5011889"/>
                  <a:pt x="479744" y="5111487"/>
                  <a:pt x="615606" y="5154171"/>
                </a:cubicBezTo>
                <a:cubicBezTo>
                  <a:pt x="506917" y="4990547"/>
                  <a:pt x="365016" y="4905177"/>
                  <a:pt x="235194" y="4805580"/>
                </a:cubicBezTo>
                <a:cubicBezTo>
                  <a:pt x="174810" y="4759339"/>
                  <a:pt x="120468" y="4702425"/>
                  <a:pt x="51026" y="4677526"/>
                </a:cubicBezTo>
                <a:cubicBezTo>
                  <a:pt x="26873" y="4670412"/>
                  <a:pt x="-15396" y="4652628"/>
                  <a:pt x="5740" y="4602828"/>
                </a:cubicBezTo>
                <a:cubicBezTo>
                  <a:pt x="23854" y="4560144"/>
                  <a:pt x="57065" y="4574373"/>
                  <a:pt x="87257" y="4585042"/>
                </a:cubicBezTo>
                <a:cubicBezTo>
                  <a:pt x="159715" y="4613499"/>
                  <a:pt x="238213" y="4613499"/>
                  <a:pt x="337844" y="4613499"/>
                </a:cubicBezTo>
                <a:cubicBezTo>
                  <a:pt x="253310" y="4478331"/>
                  <a:pt x="99332" y="4521016"/>
                  <a:pt x="26873" y="4378734"/>
                </a:cubicBezTo>
                <a:cubicBezTo>
                  <a:pt x="117448" y="4353835"/>
                  <a:pt x="186888" y="4403633"/>
                  <a:pt x="259346" y="4414305"/>
                </a:cubicBezTo>
                <a:cubicBezTo>
                  <a:pt x="325769" y="4424975"/>
                  <a:pt x="340863" y="4400076"/>
                  <a:pt x="325769" y="4321821"/>
                </a:cubicBezTo>
                <a:cubicBezTo>
                  <a:pt x="301616" y="4200882"/>
                  <a:pt x="337844" y="4140411"/>
                  <a:pt x="434458" y="4172424"/>
                </a:cubicBezTo>
                <a:cubicBezTo>
                  <a:pt x="525031" y="4204438"/>
                  <a:pt x="534089" y="4158196"/>
                  <a:pt x="509936" y="4090612"/>
                </a:cubicBezTo>
                <a:cubicBezTo>
                  <a:pt x="473706" y="3991015"/>
                  <a:pt x="512954" y="3912759"/>
                  <a:pt x="540128" y="3827390"/>
                </a:cubicBezTo>
                <a:cubicBezTo>
                  <a:pt x="582395" y="3699337"/>
                  <a:pt x="564281" y="3635309"/>
                  <a:pt x="476725" y="3539269"/>
                </a:cubicBezTo>
                <a:cubicBezTo>
                  <a:pt x="425400" y="3485914"/>
                  <a:pt x="374074" y="3439672"/>
                  <a:pt x="301616" y="3393429"/>
                </a:cubicBezTo>
                <a:cubicBezTo>
                  <a:pt x="467668" y="3368530"/>
                  <a:pt x="295577" y="3283162"/>
                  <a:pt x="352940" y="3229805"/>
                </a:cubicBezTo>
                <a:cubicBezTo>
                  <a:pt x="470686" y="3208463"/>
                  <a:pt x="564281" y="3379202"/>
                  <a:pt x="724294" y="3329402"/>
                </a:cubicBezTo>
                <a:cubicBezTo>
                  <a:pt x="531070" y="3183563"/>
                  <a:pt x="313691" y="3137322"/>
                  <a:pt x="171792" y="2941684"/>
                </a:cubicBezTo>
                <a:cubicBezTo>
                  <a:pt x="205002" y="2899000"/>
                  <a:pt x="238213" y="2941684"/>
                  <a:pt x="265385" y="2923898"/>
                </a:cubicBezTo>
                <a:cubicBezTo>
                  <a:pt x="265385" y="2913227"/>
                  <a:pt x="582395" y="2980812"/>
                  <a:pt x="600510" y="2703362"/>
                </a:cubicBezTo>
                <a:cubicBezTo>
                  <a:pt x="606548" y="2703362"/>
                  <a:pt x="612587" y="2703362"/>
                  <a:pt x="618624" y="2692689"/>
                </a:cubicBezTo>
                <a:cubicBezTo>
                  <a:pt x="651834" y="2653563"/>
                  <a:pt x="621644" y="2561080"/>
                  <a:pt x="675988" y="2553965"/>
                </a:cubicBezTo>
                <a:cubicBezTo>
                  <a:pt x="736372" y="2546851"/>
                  <a:pt x="793735" y="2514837"/>
                  <a:pt x="857136" y="2532623"/>
                </a:cubicBezTo>
                <a:cubicBezTo>
                  <a:pt x="905443" y="2546851"/>
                  <a:pt x="956768" y="2564636"/>
                  <a:pt x="1008094" y="2564636"/>
                </a:cubicBezTo>
                <a:cubicBezTo>
                  <a:pt x="1062438" y="2564636"/>
                  <a:pt x="1137916" y="2685576"/>
                  <a:pt x="1171128" y="2525509"/>
                </a:cubicBezTo>
                <a:cubicBezTo>
                  <a:pt x="1171128" y="2518395"/>
                  <a:pt x="1264720" y="2536181"/>
                  <a:pt x="1316045" y="2543294"/>
                </a:cubicBezTo>
                <a:cubicBezTo>
                  <a:pt x="1358314" y="2550408"/>
                  <a:pt x="1409640" y="2582422"/>
                  <a:pt x="1439830" y="2518395"/>
                </a:cubicBezTo>
                <a:cubicBezTo>
                  <a:pt x="1454926" y="2479267"/>
                  <a:pt x="1382466" y="2408126"/>
                  <a:pt x="1319065" y="2401012"/>
                </a:cubicBezTo>
                <a:cubicBezTo>
                  <a:pt x="1261702" y="2393898"/>
                  <a:pt x="1204338" y="2386784"/>
                  <a:pt x="1149994" y="2401012"/>
                </a:cubicBezTo>
                <a:cubicBezTo>
                  <a:pt x="1083572" y="2418796"/>
                  <a:pt x="1047342" y="2390340"/>
                  <a:pt x="1029227" y="2326314"/>
                </a:cubicBezTo>
                <a:cubicBezTo>
                  <a:pt x="1008094" y="2258731"/>
                  <a:pt x="968844" y="2223159"/>
                  <a:pt x="914500" y="2191146"/>
                </a:cubicBezTo>
                <a:cubicBezTo>
                  <a:pt x="781658" y="2112891"/>
                  <a:pt x="654854" y="2020407"/>
                  <a:pt x="509936" y="1974165"/>
                </a:cubicBezTo>
                <a:cubicBezTo>
                  <a:pt x="482764" y="1967051"/>
                  <a:pt x="449553" y="1952823"/>
                  <a:pt x="437476" y="1892353"/>
                </a:cubicBezTo>
                <a:cubicBezTo>
                  <a:pt x="829964" y="1984836"/>
                  <a:pt x="1186222" y="2223159"/>
                  <a:pt x="1590788" y="2208931"/>
                </a:cubicBezTo>
                <a:cubicBezTo>
                  <a:pt x="1482098" y="2134233"/>
                  <a:pt x="1352276" y="2130676"/>
                  <a:pt x="1234528" y="2077320"/>
                </a:cubicBezTo>
                <a:cubicBezTo>
                  <a:pt x="1319065" y="2038192"/>
                  <a:pt x="1397562" y="2080877"/>
                  <a:pt x="1476060" y="2102219"/>
                </a:cubicBezTo>
                <a:cubicBezTo>
                  <a:pt x="1542482" y="2120004"/>
                  <a:pt x="1602864" y="2123562"/>
                  <a:pt x="1608902" y="2013292"/>
                </a:cubicBezTo>
                <a:cubicBezTo>
                  <a:pt x="1608902" y="2002622"/>
                  <a:pt x="1608902" y="1995507"/>
                  <a:pt x="1608902" y="1984836"/>
                </a:cubicBezTo>
                <a:cubicBezTo>
                  <a:pt x="1584749" y="1938595"/>
                  <a:pt x="1551538" y="1917252"/>
                  <a:pt x="1509271" y="1903025"/>
                </a:cubicBezTo>
                <a:cubicBezTo>
                  <a:pt x="1485118" y="1895910"/>
                  <a:pt x="1451907" y="1881683"/>
                  <a:pt x="1451907" y="1849668"/>
                </a:cubicBezTo>
                <a:cubicBezTo>
                  <a:pt x="1454926" y="1728729"/>
                  <a:pt x="1373409" y="1693158"/>
                  <a:pt x="1294912" y="1657587"/>
                </a:cubicBezTo>
                <a:cubicBezTo>
                  <a:pt x="1337180" y="1597117"/>
                  <a:pt x="1373409" y="1639802"/>
                  <a:pt x="1406620" y="1636245"/>
                </a:cubicBezTo>
                <a:cubicBezTo>
                  <a:pt x="1427754" y="1632688"/>
                  <a:pt x="1448887" y="1629132"/>
                  <a:pt x="1448887" y="1597117"/>
                </a:cubicBezTo>
                <a:cubicBezTo>
                  <a:pt x="1448887" y="1572219"/>
                  <a:pt x="1439830" y="1540204"/>
                  <a:pt x="1418696" y="1540204"/>
                </a:cubicBezTo>
                <a:cubicBezTo>
                  <a:pt x="1285854" y="1536647"/>
                  <a:pt x="1210375" y="1365909"/>
                  <a:pt x="1071494" y="1365909"/>
                </a:cubicBezTo>
                <a:cubicBezTo>
                  <a:pt x="986960" y="1365909"/>
                  <a:pt x="1113764" y="1269868"/>
                  <a:pt x="1044324" y="1230741"/>
                </a:cubicBezTo>
                <a:cubicBezTo>
                  <a:pt x="1029227" y="1220069"/>
                  <a:pt x="1086591" y="1205842"/>
                  <a:pt x="1110744" y="1209399"/>
                </a:cubicBezTo>
                <a:cubicBezTo>
                  <a:pt x="1134897" y="1212955"/>
                  <a:pt x="1156032" y="1237855"/>
                  <a:pt x="1186222" y="1220069"/>
                </a:cubicBezTo>
                <a:cubicBezTo>
                  <a:pt x="1201318" y="1156043"/>
                  <a:pt x="1162069" y="1131144"/>
                  <a:pt x="1125840" y="1113358"/>
                </a:cubicBezTo>
                <a:cubicBezTo>
                  <a:pt x="1047342" y="1070674"/>
                  <a:pt x="968844" y="1020875"/>
                  <a:pt x="881290" y="1006647"/>
                </a:cubicBezTo>
                <a:cubicBezTo>
                  <a:pt x="851099" y="1003089"/>
                  <a:pt x="832982" y="985305"/>
                  <a:pt x="836002" y="949734"/>
                </a:cubicBezTo>
                <a:cubicBezTo>
                  <a:pt x="842040" y="903491"/>
                  <a:pt x="872232" y="917720"/>
                  <a:pt x="896385" y="921277"/>
                </a:cubicBezTo>
                <a:cubicBezTo>
                  <a:pt x="911482" y="924835"/>
                  <a:pt x="926577" y="935506"/>
                  <a:pt x="941672" y="910606"/>
                </a:cubicBezTo>
                <a:cubicBezTo>
                  <a:pt x="588434" y="658055"/>
                  <a:pt x="401247" y="672284"/>
                  <a:pt x="5740" y="465975"/>
                </a:cubicBezTo>
                <a:cubicBezTo>
                  <a:pt x="93294" y="426847"/>
                  <a:pt x="156696" y="455303"/>
                  <a:pt x="217079" y="462417"/>
                </a:cubicBezTo>
                <a:cubicBezTo>
                  <a:pt x="368036" y="480203"/>
                  <a:pt x="274442" y="512216"/>
                  <a:pt x="425400" y="533558"/>
                </a:cubicBezTo>
                <a:cubicBezTo>
                  <a:pt x="497860" y="544229"/>
                  <a:pt x="564281" y="579800"/>
                  <a:pt x="645798" y="522887"/>
                </a:cubicBezTo>
                <a:cubicBezTo>
                  <a:pt x="700142" y="483759"/>
                  <a:pt x="787696" y="526444"/>
                  <a:pt x="854118" y="558458"/>
                </a:cubicBezTo>
                <a:cubicBezTo>
                  <a:pt x="908462" y="586915"/>
                  <a:pt x="962806" y="594028"/>
                  <a:pt x="1035266" y="558458"/>
                </a:cubicBezTo>
                <a:cubicBezTo>
                  <a:pt x="968844" y="537116"/>
                  <a:pt x="917520" y="519330"/>
                  <a:pt x="866193" y="505101"/>
                </a:cubicBezTo>
                <a:cubicBezTo>
                  <a:pt x="823926" y="494431"/>
                  <a:pt x="799772" y="469532"/>
                  <a:pt x="802792" y="416176"/>
                </a:cubicBezTo>
                <a:cubicBezTo>
                  <a:pt x="802792" y="387720"/>
                  <a:pt x="793735" y="348592"/>
                  <a:pt x="823926" y="334364"/>
                </a:cubicBezTo>
                <a:cubicBezTo>
                  <a:pt x="848079" y="320135"/>
                  <a:pt x="881290" y="334364"/>
                  <a:pt x="893366" y="359262"/>
                </a:cubicBezTo>
                <a:cubicBezTo>
                  <a:pt x="908462" y="405504"/>
                  <a:pt x="923557" y="448189"/>
                  <a:pt x="974883" y="451747"/>
                </a:cubicBezTo>
                <a:cubicBezTo>
                  <a:pt x="1044324" y="458860"/>
                  <a:pt x="1005074" y="430405"/>
                  <a:pt x="992998" y="394834"/>
                </a:cubicBezTo>
                <a:cubicBezTo>
                  <a:pt x="980921" y="355706"/>
                  <a:pt x="1017152" y="345034"/>
                  <a:pt x="1041304" y="352148"/>
                </a:cubicBezTo>
                <a:cubicBezTo>
                  <a:pt x="1131878" y="384162"/>
                  <a:pt x="1225472" y="327250"/>
                  <a:pt x="1319065" y="373491"/>
                </a:cubicBezTo>
                <a:cubicBezTo>
                  <a:pt x="1294912" y="259665"/>
                  <a:pt x="1243586" y="209867"/>
                  <a:pt x="1134897" y="192082"/>
                </a:cubicBezTo>
                <a:cubicBezTo>
                  <a:pt x="1095648" y="188525"/>
                  <a:pt x="1053380" y="195638"/>
                  <a:pt x="1017152" y="163625"/>
                </a:cubicBezTo>
                <a:cubicBezTo>
                  <a:pt x="996016" y="145839"/>
                  <a:pt x="974883" y="124497"/>
                  <a:pt x="989979" y="88927"/>
                </a:cubicBezTo>
                <a:cubicBezTo>
                  <a:pt x="999036" y="64027"/>
                  <a:pt x="1023188" y="64027"/>
                  <a:pt x="1044324" y="71141"/>
                </a:cubicBezTo>
                <a:cubicBezTo>
                  <a:pt x="1131878" y="110269"/>
                  <a:pt x="1225472" y="120941"/>
                  <a:pt x="1316045" y="135168"/>
                </a:cubicBezTo>
                <a:cubicBezTo>
                  <a:pt x="1331142" y="138725"/>
                  <a:pt x="1346237" y="145839"/>
                  <a:pt x="1361334" y="110269"/>
                </a:cubicBezTo>
                <a:cubicBezTo>
                  <a:pt x="1255664" y="78255"/>
                  <a:pt x="1153012" y="35571"/>
                  <a:pt x="1047342" y="0"/>
                </a:cubicBez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F1393A1-B1EC-402F-A1D0-E3A9415C5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1523619"/>
          </a:xfrm>
        </p:spPr>
        <p:txBody>
          <a:bodyPr/>
          <a:lstStyle/>
          <a:p>
            <a:r>
              <a:rPr lang="en-US" altLang="zh-CN" b="1" i="0" dirty="0"/>
              <a:t>Fiserv's Credit Buster</a:t>
            </a:r>
            <a:endParaRPr lang="zh-CN" alt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1011561-53F6-447A-93A2-87C53054A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5186"/>
            <a:ext cx="5705856" cy="1990126"/>
          </a:xfrm>
        </p:spPr>
        <p:txBody>
          <a:bodyPr/>
          <a:lstStyle/>
          <a:p>
            <a:r>
              <a:rPr lang="en-US" altLang="zh-CN" dirty="0"/>
              <a:t>Bobby Bonagura</a:t>
            </a:r>
          </a:p>
          <a:p>
            <a:r>
              <a:rPr lang="en-US" altLang="zh-CN" dirty="0" err="1"/>
              <a:t>JudexB</a:t>
            </a:r>
            <a:r>
              <a:rPr lang="en-US" altLang="zh-CN" dirty="0"/>
              <a:t> </a:t>
            </a:r>
            <a:r>
              <a:rPr lang="en-US" altLang="zh-CN" dirty="0" err="1"/>
              <a:t>beaubrun</a:t>
            </a:r>
            <a:endParaRPr lang="en-US" altLang="zh-CN" dirty="0"/>
          </a:p>
          <a:p>
            <a:r>
              <a:rPr lang="en-US" altLang="zh-CN" dirty="0"/>
              <a:t>Kevin Zhu</a:t>
            </a:r>
          </a:p>
          <a:p>
            <a:r>
              <a:rPr lang="en-US" altLang="zh-CN" dirty="0"/>
              <a:t>Tanvi Wagle</a:t>
            </a:r>
          </a:p>
        </p:txBody>
      </p:sp>
    </p:spTree>
    <p:extLst>
      <p:ext uri="{BB962C8B-B14F-4D97-AF65-F5344CB8AC3E}">
        <p14:creationId xmlns:p14="http://schemas.microsoft.com/office/powerpoint/2010/main" val="352426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AD60-D7EA-4087-8EEB-A64E167D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Machine Learning Model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C17DE-BB53-44FF-9C50-008AD8FE2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5489"/>
            <a:ext cx="12192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63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114D-D3D9-4107-80FE-E3D2AD89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Front-end &amp; Backend Model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F52EAB-1485-47AA-BE2D-31B5B8EBE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1752"/>
            <a:ext cx="12192000" cy="3562349"/>
          </a:xfrm>
        </p:spPr>
      </p:pic>
    </p:spTree>
    <p:extLst>
      <p:ext uri="{BB962C8B-B14F-4D97-AF65-F5344CB8AC3E}">
        <p14:creationId xmlns:p14="http://schemas.microsoft.com/office/powerpoint/2010/main" val="226655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79637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82AB8B"/>
      </a:accent1>
      <a:accent2>
        <a:srgbClr val="74AB97"/>
      </a:accent2>
      <a:accent3>
        <a:srgbClr val="81A8AB"/>
      </a:accent3>
      <a:accent4>
        <a:srgbClr val="7F9EBA"/>
      </a:accent4>
      <a:accent5>
        <a:srgbClr val="969BC6"/>
      </a:accent5>
      <a:accent6>
        <a:srgbClr val="917FBA"/>
      </a:accent6>
      <a:hlink>
        <a:srgbClr val="AE699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18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Elephant</vt:lpstr>
      <vt:lpstr>BrushVTI</vt:lpstr>
      <vt:lpstr>Fiserv's Credit Buster</vt:lpstr>
      <vt:lpstr>Machine Learning Model</vt:lpstr>
      <vt:lpstr>Front-end &amp; Backend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</dc:creator>
  <cp:lastModifiedBy>Zhu</cp:lastModifiedBy>
  <cp:revision>5</cp:revision>
  <dcterms:created xsi:type="dcterms:W3CDTF">2020-02-23T04:47:47Z</dcterms:created>
  <dcterms:modified xsi:type="dcterms:W3CDTF">2020-02-23T06:01:11Z</dcterms:modified>
</cp:coreProperties>
</file>