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5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7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3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5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3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0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39A0D98-5EA6-D545-950A-31DA9CD2143B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F0BF-D5D7-0E40-8D84-6B9869DA64E6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4333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rketneutral/target-engineering-cv-fast-ai-multi-target" TargetMode="External"/><Relationship Id="rId2" Type="http://schemas.openxmlformats.org/officeDocument/2006/relationships/hyperlink" Target="https://www.kaggle.com/c/jane-street-market-prediction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kybox/simple-eda-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EEF7-D789-3746-BC7B-F099C0F17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Jane Street Market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E902A-1FFF-D84A-A4F0-D5D530183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Carter</a:t>
            </a:r>
          </a:p>
        </p:txBody>
      </p:sp>
    </p:spTree>
    <p:extLst>
      <p:ext uri="{BB962C8B-B14F-4D97-AF65-F5344CB8AC3E}">
        <p14:creationId xmlns:p14="http://schemas.microsoft.com/office/powerpoint/2010/main" val="156946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"/>
    </mc:Choice>
    <mc:Fallback xmlns="">
      <p:transition spd="slow" advTm="77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EFAB-3512-0249-BE50-9F872F20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0196-E43F-8648-A3D0-A62D89F9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better serve needs since data is not linear</a:t>
            </a:r>
          </a:p>
          <a:p>
            <a:r>
              <a:rPr lang="en-US" dirty="0"/>
              <a:t>Data is binary</a:t>
            </a:r>
          </a:p>
          <a:p>
            <a:r>
              <a:rPr lang="en-US" dirty="0"/>
              <a:t>Better for accuracy</a:t>
            </a:r>
          </a:p>
        </p:txBody>
      </p:sp>
    </p:spTree>
    <p:extLst>
      <p:ext uri="{BB962C8B-B14F-4D97-AF65-F5344CB8AC3E}">
        <p14:creationId xmlns:p14="http://schemas.microsoft.com/office/powerpoint/2010/main" val="25130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89"/>
    </mc:Choice>
    <mc:Fallback xmlns="">
      <p:transition spd="slow" advTm="2978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820E4-E2C8-F84A-A4D1-64712918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F161-E107-1445-998C-2AA02EB4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r>
              <a:rPr lang="en-US" sz="1800" dirty="0"/>
              <a:t>Split into Train and Test</a:t>
            </a:r>
          </a:p>
          <a:p>
            <a:r>
              <a:rPr lang="en-US" sz="1800" dirty="0"/>
              <a:t>Over 40 Significant variables</a:t>
            </a:r>
          </a:p>
          <a:p>
            <a:r>
              <a:rPr lang="en-US" sz="1800" dirty="0"/>
              <a:t>Once model was trained applied test data</a:t>
            </a:r>
          </a:p>
          <a:p>
            <a:r>
              <a:rPr lang="en-US" sz="1800" dirty="0"/>
              <a:t>AUC Test .53 - acceptable</a:t>
            </a:r>
          </a:p>
          <a:p>
            <a:r>
              <a:rPr lang="en-US" sz="1800" dirty="0"/>
              <a:t>51% 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DB21DA-4E1F-3F4D-91C3-374A170946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589" b="-2"/>
          <a:stretch/>
        </p:blipFill>
        <p:spPr>
          <a:xfrm>
            <a:off x="7321515" y="641207"/>
            <a:ext cx="2855123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71DD6B-D381-8D49-88E4-227473B6F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768" y="4131872"/>
            <a:ext cx="3994617" cy="153792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96"/>
    </mc:Choice>
    <mc:Fallback xmlns="">
      <p:transition spd="slow" advTm="4019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62BF0A0-B64C-4A93-8918-F11412783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9CD5395-7CFC-4A48-AC00-A04326CA3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ACF2868-CAF0-49A7-8E77-2F6E733CB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5D4D4B-3D5D-49AC-973B-2EF962D9D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50B604-8141-4B3D-804A-DF7C594B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4D52DE-B748-4EA3-8D45-D2851D7D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9EDC5-FC68-C543-A167-84F7BC02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Results Round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6CDD47-EDDD-4311-8FD3-695A12BA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672" y="2052116"/>
            <a:ext cx="3633654" cy="3997828"/>
          </a:xfrm>
        </p:spPr>
        <p:txBody>
          <a:bodyPr>
            <a:normAutofit/>
          </a:bodyPr>
          <a:lstStyle/>
          <a:p>
            <a:r>
              <a:rPr lang="en-US" sz="1800" dirty="0"/>
              <a:t>Ran the same test but with only significant variables from initial run</a:t>
            </a:r>
          </a:p>
          <a:p>
            <a:r>
              <a:rPr lang="en-US" sz="1800" dirty="0"/>
              <a:t>Unsuccessful, accuracy decreased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28B55-FC3D-6648-84D3-1B0AEDAF6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568" y="3539470"/>
            <a:ext cx="3674398" cy="99208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B10DB22-FA48-4A87-9373-894F800C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8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48"/>
    </mc:Choice>
    <mc:Fallback xmlns="">
      <p:transition spd="slow" advTm="3784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AE68-65C9-504E-B23C-1FF5B814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2824-7C4B-EA42-9C57-FE033C9B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better than Linear regression because data is not linear</a:t>
            </a:r>
          </a:p>
          <a:p>
            <a:r>
              <a:rPr lang="en-US" dirty="0"/>
              <a:t>I was able to accurately predict trade 51% of the time</a:t>
            </a:r>
          </a:p>
          <a:p>
            <a:r>
              <a:rPr lang="en-US" dirty="0"/>
              <a:t>Biggest lesson learned was understanding the data is key to a good analysis</a:t>
            </a:r>
          </a:p>
        </p:txBody>
      </p:sp>
    </p:spTree>
    <p:extLst>
      <p:ext uri="{BB962C8B-B14F-4D97-AF65-F5344CB8AC3E}">
        <p14:creationId xmlns:p14="http://schemas.microsoft.com/office/powerpoint/2010/main" val="10637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66"/>
    </mc:Choice>
    <mc:Fallback xmlns="">
      <p:transition spd="slow" advTm="5496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4073-EAA3-2D45-9B7E-DBC30953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23D5-0675-D44D-9D34-4703BE12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Data: </a:t>
            </a:r>
            <a:r>
              <a:rPr lang="en-US" dirty="0">
                <a:hlinkClick r:id="rId2"/>
              </a:rPr>
              <a:t>https://www.kaggle.com/c/jane-street-market-prediction/data</a:t>
            </a:r>
            <a:endParaRPr lang="en-US" dirty="0"/>
          </a:p>
          <a:p>
            <a:r>
              <a:rPr lang="en-US" dirty="0">
                <a:hlinkClick r:id="rId3"/>
              </a:rPr>
              <a:t>https://www.kaggle.com/marketneutral/target-engineering-cv-fast-ai-multi-target</a:t>
            </a:r>
            <a:endParaRPr lang="en-US" dirty="0"/>
          </a:p>
          <a:p>
            <a:r>
              <a:rPr lang="en-US" dirty="0">
                <a:hlinkClick r:id="rId4"/>
              </a:rPr>
              <a:t>https://www.kaggle.com/skybox/simple-eda</a:t>
            </a:r>
            <a:r>
              <a:rPr lang="en-US">
                <a:hlinkClick r:id="rId4"/>
              </a:rPr>
              <a:t>-r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FD72-258C-AF41-8C88-288DD11E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7FE7-29F1-0942-8852-CD8F4AA13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Comes from a Kaggle Competition</a:t>
            </a:r>
          </a:p>
          <a:p>
            <a:r>
              <a:rPr lang="en-US" dirty="0"/>
              <a:t>Data Provided by Jane Street</a:t>
            </a:r>
          </a:p>
          <a:p>
            <a:r>
              <a:rPr lang="en-US" dirty="0"/>
              <a:t>Jane Street is a quantitative trading firm that uses machine learning for Stock trading</a:t>
            </a:r>
          </a:p>
        </p:txBody>
      </p:sp>
    </p:spTree>
    <p:extLst>
      <p:ext uri="{BB962C8B-B14F-4D97-AF65-F5344CB8AC3E}">
        <p14:creationId xmlns:p14="http://schemas.microsoft.com/office/powerpoint/2010/main" val="402865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56"/>
    </mc:Choice>
    <mc:Fallback xmlns="">
      <p:transition spd="slow" advTm="2355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E3AC-0FEC-7C47-A686-31ED1276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DF5BE-18C7-D04D-A38E-49B08484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we are using: Train file</a:t>
            </a:r>
          </a:p>
          <a:p>
            <a:r>
              <a:rPr lang="en-US" dirty="0"/>
              <a:t>Train Table has over 2 million rows of data with over 130 columns of anonymized features</a:t>
            </a:r>
          </a:p>
        </p:txBody>
      </p:sp>
    </p:spTree>
    <p:extLst>
      <p:ext uri="{BB962C8B-B14F-4D97-AF65-F5344CB8AC3E}">
        <p14:creationId xmlns:p14="http://schemas.microsoft.com/office/powerpoint/2010/main" val="35646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86"/>
    </mc:Choice>
    <mc:Fallback xmlns="">
      <p:transition spd="slow" advTm="355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C6E9-54C0-1A4D-B3DA-0F25C97A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06CA-DEBD-6B4D-87FC-C3B784C8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model that can predict when to sell stock.</a:t>
            </a:r>
          </a:p>
          <a:p>
            <a:r>
              <a:rPr lang="en-US" dirty="0"/>
              <a:t>Will use machine learning for Modeling</a:t>
            </a:r>
          </a:p>
          <a:p>
            <a:r>
              <a:rPr lang="en-US" dirty="0"/>
              <a:t>R is the tool used</a:t>
            </a:r>
          </a:p>
          <a:p>
            <a:r>
              <a:rPr lang="en-US" dirty="0"/>
              <a:t>Focusing on Linear and Logistic Regression Modeling</a:t>
            </a:r>
          </a:p>
        </p:txBody>
      </p:sp>
    </p:spTree>
    <p:extLst>
      <p:ext uri="{BB962C8B-B14F-4D97-AF65-F5344CB8AC3E}">
        <p14:creationId xmlns:p14="http://schemas.microsoft.com/office/powerpoint/2010/main" val="3778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95"/>
    </mc:Choice>
    <mc:Fallback xmlns="">
      <p:transition spd="slow" advTm="498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80B5-12E9-AB4F-BFE2-A0D2ECA5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2E6F-48D1-E34F-978B-610ED826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H0: Resp is over 0.5 trade</a:t>
            </a:r>
          </a:p>
          <a:p>
            <a:r>
              <a:rPr lang="en-US" dirty="0"/>
              <a:t>H1: If Resp is not over 0.5 do not trade</a:t>
            </a:r>
          </a:p>
        </p:txBody>
      </p:sp>
    </p:spTree>
    <p:extLst>
      <p:ext uri="{BB962C8B-B14F-4D97-AF65-F5344CB8AC3E}">
        <p14:creationId xmlns:p14="http://schemas.microsoft.com/office/powerpoint/2010/main" val="74742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93"/>
    </mc:Choice>
    <mc:Fallback xmlns="">
      <p:transition spd="slow" advTm="2329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72E39-1712-684A-889E-46510D47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EDA – Exploratory Data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2178-BAAE-F647-8A5D-8195E5FE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908167" cy="39978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Cut data in half to help with computing power.</a:t>
            </a:r>
          </a:p>
          <a:p>
            <a:r>
              <a:rPr lang="en-US" sz="1600" dirty="0"/>
              <a:t>Initial analysis summary was ran to look at the first 5 records of each row.</a:t>
            </a:r>
          </a:p>
          <a:p>
            <a:r>
              <a:rPr lang="en-US" sz="1600" dirty="0"/>
              <a:t>At quick glance, the column we are predicting has both negative and positive</a:t>
            </a:r>
          </a:p>
          <a:p>
            <a:r>
              <a:rPr lang="en-US" sz="1600" dirty="0"/>
              <a:t>Weight has zero</a:t>
            </a:r>
          </a:p>
          <a:p>
            <a:r>
              <a:rPr lang="en-US" sz="1600" dirty="0"/>
              <a:t>Median date is 81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40D1E-FD2D-F347-A1D5-5EB813C51C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075" b="-1"/>
          <a:stretch/>
        </p:blipFill>
        <p:spPr>
          <a:xfrm>
            <a:off x="5432992" y="2348779"/>
            <a:ext cx="4818974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907"/>
    </mc:Choice>
    <mc:Fallback xmlns="">
      <p:transition spd="slow" advTm="12290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25BC238-C762-4D13-A195-D96782130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6C2F34-1655-46BB-AA7C-FE1E7C94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E212255-06CB-48A7-8DDC-16BB691C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80DDC1E-06A0-46BA-AE64-DBDD05947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9C1BC9-83BE-489D-9B3E-B164525B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0FBAF5-0C55-4EC9-9950-7797B8DF7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1038910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B430A-E2DB-6D4D-9F81-77518B65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3784705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EDA Continued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76DE2-C478-A94A-99F0-1577808DD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784705" cy="3997828"/>
          </a:xfrm>
        </p:spPr>
        <p:txBody>
          <a:bodyPr>
            <a:normAutofit/>
          </a:bodyPr>
          <a:lstStyle/>
          <a:p>
            <a:r>
              <a:rPr lang="en-US" sz="1800"/>
              <a:t>There are a lot of trades that happen close to day 50.</a:t>
            </a:r>
          </a:p>
          <a:p>
            <a:r>
              <a:rPr lang="en-US" sz="1800"/>
              <a:t>Upon further analysis day 44 and day 45 appear to be best activity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18367-71C5-A141-859B-BAF750F288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6" r="-4" b="-4"/>
          <a:stretch/>
        </p:blipFill>
        <p:spPr>
          <a:xfrm>
            <a:off x="6408981" y="646088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9437F1-6957-D84C-B76F-DB6DE6B37E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53" b="-1"/>
          <a:stretch/>
        </p:blipFill>
        <p:spPr>
          <a:xfrm>
            <a:off x="6416206" y="3506402"/>
            <a:ext cx="4330179" cy="27050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2BC0108-11C3-4CBB-B5D0-7945DB64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53"/>
    </mc:Choice>
    <mc:Fallback xmlns="">
      <p:transition spd="slow" advTm="3305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0A05-B2B8-1D48-8EBA-91F4B66C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Prepping Data For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B206-1A12-3F49-96B4-E71065AE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going to look at Resp variable and Feature variable</a:t>
            </a:r>
          </a:p>
          <a:p>
            <a:r>
              <a:rPr lang="en-US" dirty="0"/>
              <a:t>Split data into test and training data sets and scale the data to standardize.</a:t>
            </a:r>
          </a:p>
          <a:p>
            <a:r>
              <a:rPr lang="en-US" dirty="0"/>
              <a:t>Put Resp into 1 or 0 for Logistic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429272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14"/>
    </mc:Choice>
    <mc:Fallback xmlns="">
      <p:transition spd="slow" advTm="5981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408E4B-2DDD-4FB3-9181-7D8A0977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CA32F3-0B4B-449A-8A9D-309A1B678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C78E1D-D549-4B5E-B65A-7353ED14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93C630-65D6-40FA-A096-8251FB983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C51E34-9874-483C-A2C5-C9D271AD1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9E7E7-5EA4-4526-A350-196FF2782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76BE3-2733-DD48-A9C0-997182EE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Linear Regression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5008-E7A1-5140-A573-5939542A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800523" cy="3997828"/>
          </a:xfrm>
        </p:spPr>
        <p:txBody>
          <a:bodyPr>
            <a:normAutofit/>
          </a:bodyPr>
          <a:lstStyle/>
          <a:p>
            <a:r>
              <a:rPr lang="en-US" sz="1800" dirty="0"/>
              <a:t>First, ran linear regression on main data</a:t>
            </a:r>
          </a:p>
          <a:p>
            <a:r>
              <a:rPr lang="en-US" sz="1800" dirty="0"/>
              <a:t>Take a look at the significant fields to see if they compare to logistic regression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A4E63-96E9-0A4D-9324-2EC8AC5A84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064" r="-1" b="10110"/>
          <a:stretch/>
        </p:blipFill>
        <p:spPr>
          <a:xfrm>
            <a:off x="6577568" y="2348779"/>
            <a:ext cx="3674398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2373A23-D87D-48AD-A357-96100C722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18"/>
    </mc:Choice>
    <mc:Fallback xmlns="">
      <p:transition spd="slow" advTm="39718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{2B63EBE2-097F-AD43-B7C9-BF42E47C397C}tf16401378</Template>
  <TotalTime>154</TotalTime>
  <Words>394</Words>
  <Application>Microsoft Macintosh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Jane Street Market Data</vt:lpstr>
      <vt:lpstr>The Data</vt:lpstr>
      <vt:lpstr>Data Continued</vt:lpstr>
      <vt:lpstr>Objective</vt:lpstr>
      <vt:lpstr>Hypothesis</vt:lpstr>
      <vt:lpstr>EDA – Exploratory Data Analysis</vt:lpstr>
      <vt:lpstr>EDA Continued</vt:lpstr>
      <vt:lpstr>Prepping Data For Logistic Regression</vt:lpstr>
      <vt:lpstr>Linear Regression</vt:lpstr>
      <vt:lpstr>Logistic Regression</vt:lpstr>
      <vt:lpstr>Results</vt:lpstr>
      <vt:lpstr>Results Round 2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Jane Street Market Data</dc:title>
  <dc:creator>Carter, Robert</dc:creator>
  <cp:lastModifiedBy>Carter, Robert</cp:lastModifiedBy>
  <cp:revision>12</cp:revision>
  <dcterms:created xsi:type="dcterms:W3CDTF">2021-03-08T14:39:38Z</dcterms:created>
  <dcterms:modified xsi:type="dcterms:W3CDTF">2021-03-08T18:23:59Z</dcterms:modified>
</cp:coreProperties>
</file>