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alanquin Dark"/>
      <p:regular r:id="rId26"/>
      <p:bold r:id="rId27"/>
    </p:embeddedFont>
    <p:embeddedFont>
      <p:font typeface="Rubik"/>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nquinDark-regular.fntdata"/><Relationship Id="rId25" Type="http://schemas.openxmlformats.org/officeDocument/2006/relationships/slide" Target="slides/slide20.xml"/><Relationship Id="rId28" Type="http://schemas.openxmlformats.org/officeDocument/2006/relationships/font" Target="fonts/Rubik-regular.fntdata"/><Relationship Id="rId27" Type="http://schemas.openxmlformats.org/officeDocument/2006/relationships/font" Target="fonts/PalanquinDar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Italic.fntdata"/><Relationship Id="rId30" Type="http://schemas.openxmlformats.org/officeDocument/2006/relationships/font" Target="fonts/Rubik-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2021-12-30 下午11:59以前: 自行錄製報告影片上傳最後期限 (包含報告影片、報告投影片、IPYNB檔案與資料檔至COOL作業區)</a:t>
            </a:r>
            <a:endParaRPr/>
          </a:p>
          <a:p>
            <a:pPr indent="0" lvl="0" marL="0" rtl="0" algn="l">
              <a:spcBef>
                <a:spcPts val="0"/>
              </a:spcBef>
              <a:spcAft>
                <a:spcPts val="0"/>
              </a:spcAft>
              <a:buNone/>
            </a:pPr>
            <a:r>
              <a:rPr lang="zh-TW" sz="1600">
                <a:solidFill>
                  <a:schemeClr val="dk1"/>
                </a:solidFill>
              </a:rPr>
              <a:t>每組報告的時間為 15分鐘。</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a0e8737c3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a0e8737c3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a1e289e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a1e289e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a1e289e70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a1e289e70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a1e289e70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a1e289e70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a1e289e70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a1e289e70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a1e289e70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0a1e289e70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a1e289e7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a1e289e7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TP: true positive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0a0e8737c3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0a0e8737c3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a2c52a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0a2c52a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a1e289e7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a1e289e7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11E42"/>
              </a:buClr>
              <a:buSzPts val="1800"/>
              <a:buFont typeface="Rubik"/>
              <a:buChar char="●"/>
            </a:pPr>
            <a:r>
              <a:rPr lang="zh-TW" sz="1800">
                <a:solidFill>
                  <a:srgbClr val="211E42"/>
                </a:solidFill>
                <a:latin typeface="Rubik"/>
                <a:ea typeface="Rubik"/>
                <a:cs typeface="Rubik"/>
                <a:sym typeface="Rubik"/>
              </a:rPr>
              <a:t>Improvement by augmentation on imbalanced data is limited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a0e8737c3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a0e8737c3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a0e8737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0a0e8737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9d5163d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9d5163d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9f3e586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9f3e586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9f3e586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9f3e586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9f3e5869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9f3e5869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9f3e586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9f3e586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a1e289e7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a1e289e7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a1e289e7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a1e289e7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 y="379"/>
            <a:ext cx="9142514" cy="5146141"/>
            <a:chOff x="-8" y="379"/>
            <a:chExt cx="9142514" cy="5146141"/>
          </a:xfrm>
        </p:grpSpPr>
        <p:sp>
          <p:nvSpPr>
            <p:cNvPr id="10" name="Google Shape;10;p2"/>
            <p:cNvSpPr/>
            <p:nvPr/>
          </p:nvSpPr>
          <p:spPr>
            <a:xfrm>
              <a:off x="-8" y="20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 y="739369"/>
              <a:ext cx="7891673" cy="4407151"/>
            </a:xfrm>
            <a:custGeom>
              <a:rect b="b" l="l" r="r" t="t"/>
              <a:pathLst>
                <a:path extrusionOk="0" h="137745" w="246769">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b="50%" l="50%" r="50%" t="50%"/>
              </a:path>
              <a:tileRect/>
            </a:gradFill>
            <a:ln>
              <a:noFill/>
            </a:ln>
            <a:effectLst>
              <a:outerShdw blurRad="771525" rotWithShape="0" algn="bl">
                <a:schemeClr val="accent2">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62339" y="379"/>
              <a:ext cx="6179815" cy="201517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rotWithShape="0" algn="bl" dir="5400000" dist="9525">
                <a:schemeClr val="accent2">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974038" y="1328652"/>
              <a:ext cx="2168468" cy="3595758"/>
            </a:xfrm>
            <a:custGeom>
              <a:rect b="b" l="l" r="r" t="t"/>
              <a:pathLst>
                <a:path extrusionOk="0" h="112385" w="67807">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rotWithShape="0" algn="bl">
                <a:schemeClr val="accent2">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113180" y="2750733"/>
              <a:ext cx="15254" cy="16413"/>
            </a:xfrm>
            <a:custGeom>
              <a:rect b="b" l="l" r="r" t="t"/>
              <a:pathLst>
                <a:path extrusionOk="0" h="513" w="477">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2125950" y="1498913"/>
            <a:ext cx="4892100" cy="19293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2125950" y="3365575"/>
            <a:ext cx="2633400" cy="74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0" name="Google Shape;20;p2"/>
          <p:cNvSpPr txBox="1"/>
          <p:nvPr>
            <p:ph idx="2" type="subTitle"/>
          </p:nvPr>
        </p:nvSpPr>
        <p:spPr>
          <a:xfrm>
            <a:off x="2125950" y="1037225"/>
            <a:ext cx="22311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400"/>
              <a:buNone/>
              <a:defRPr sz="2400">
                <a:solidFill>
                  <a:schemeClr val="accent4"/>
                </a:solidFill>
              </a:defRPr>
            </a:lvl1pPr>
            <a:lvl2pPr lvl="1" rtl="0" algn="ctr">
              <a:lnSpc>
                <a:spcPct val="100000"/>
              </a:lnSpc>
              <a:spcBef>
                <a:spcPts val="0"/>
              </a:spcBef>
              <a:spcAft>
                <a:spcPts val="0"/>
              </a:spcAft>
              <a:buClr>
                <a:schemeClr val="accent4"/>
              </a:buClr>
              <a:buSzPts val="2400"/>
              <a:buNone/>
              <a:defRPr sz="2400">
                <a:solidFill>
                  <a:schemeClr val="accent4"/>
                </a:solidFill>
              </a:defRPr>
            </a:lvl2pPr>
            <a:lvl3pPr lvl="2" rtl="0" algn="ctr">
              <a:lnSpc>
                <a:spcPct val="100000"/>
              </a:lnSpc>
              <a:spcBef>
                <a:spcPts val="0"/>
              </a:spcBef>
              <a:spcAft>
                <a:spcPts val="0"/>
              </a:spcAft>
              <a:buClr>
                <a:schemeClr val="accent4"/>
              </a:buClr>
              <a:buSzPts val="2400"/>
              <a:buNone/>
              <a:defRPr sz="2400">
                <a:solidFill>
                  <a:schemeClr val="accent4"/>
                </a:solidFill>
              </a:defRPr>
            </a:lvl3pPr>
            <a:lvl4pPr lvl="3" rtl="0" algn="ctr">
              <a:lnSpc>
                <a:spcPct val="100000"/>
              </a:lnSpc>
              <a:spcBef>
                <a:spcPts val="0"/>
              </a:spcBef>
              <a:spcAft>
                <a:spcPts val="0"/>
              </a:spcAft>
              <a:buClr>
                <a:schemeClr val="accent4"/>
              </a:buClr>
              <a:buSzPts val="2400"/>
              <a:buNone/>
              <a:defRPr sz="2400">
                <a:solidFill>
                  <a:schemeClr val="accent4"/>
                </a:solidFill>
              </a:defRPr>
            </a:lvl4pPr>
            <a:lvl5pPr lvl="4" rtl="0" algn="ctr">
              <a:lnSpc>
                <a:spcPct val="100000"/>
              </a:lnSpc>
              <a:spcBef>
                <a:spcPts val="0"/>
              </a:spcBef>
              <a:spcAft>
                <a:spcPts val="0"/>
              </a:spcAft>
              <a:buClr>
                <a:schemeClr val="accent4"/>
              </a:buClr>
              <a:buSzPts val="2400"/>
              <a:buNone/>
              <a:defRPr sz="2400">
                <a:solidFill>
                  <a:schemeClr val="accent4"/>
                </a:solidFill>
              </a:defRPr>
            </a:lvl5pPr>
            <a:lvl6pPr lvl="5" rtl="0" algn="ctr">
              <a:lnSpc>
                <a:spcPct val="100000"/>
              </a:lnSpc>
              <a:spcBef>
                <a:spcPts val="0"/>
              </a:spcBef>
              <a:spcAft>
                <a:spcPts val="0"/>
              </a:spcAft>
              <a:buClr>
                <a:schemeClr val="accent4"/>
              </a:buClr>
              <a:buSzPts val="2400"/>
              <a:buNone/>
              <a:defRPr sz="2400">
                <a:solidFill>
                  <a:schemeClr val="accent4"/>
                </a:solidFill>
              </a:defRPr>
            </a:lvl6pPr>
            <a:lvl7pPr lvl="6" rtl="0" algn="ctr">
              <a:lnSpc>
                <a:spcPct val="100000"/>
              </a:lnSpc>
              <a:spcBef>
                <a:spcPts val="0"/>
              </a:spcBef>
              <a:spcAft>
                <a:spcPts val="0"/>
              </a:spcAft>
              <a:buClr>
                <a:schemeClr val="accent4"/>
              </a:buClr>
              <a:buSzPts val="2400"/>
              <a:buNone/>
              <a:defRPr sz="2400">
                <a:solidFill>
                  <a:schemeClr val="accent4"/>
                </a:solidFill>
              </a:defRPr>
            </a:lvl7pPr>
            <a:lvl8pPr lvl="7" rtl="0" algn="ctr">
              <a:lnSpc>
                <a:spcPct val="100000"/>
              </a:lnSpc>
              <a:spcBef>
                <a:spcPts val="0"/>
              </a:spcBef>
              <a:spcAft>
                <a:spcPts val="0"/>
              </a:spcAft>
              <a:buClr>
                <a:schemeClr val="accent4"/>
              </a:buClr>
              <a:buSzPts val="2400"/>
              <a:buNone/>
              <a:defRPr sz="2400">
                <a:solidFill>
                  <a:schemeClr val="accent4"/>
                </a:solidFill>
              </a:defRPr>
            </a:lvl8pPr>
            <a:lvl9pPr lvl="8" rtl="0" algn="ctr">
              <a:lnSpc>
                <a:spcPct val="100000"/>
              </a:lnSpc>
              <a:spcBef>
                <a:spcPts val="0"/>
              </a:spcBef>
              <a:spcAft>
                <a:spcPts val="0"/>
              </a:spcAft>
              <a:buClr>
                <a:schemeClr val="accent4"/>
              </a:buClr>
              <a:buSzPts val="2400"/>
              <a:buNone/>
              <a:defRPr sz="24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grpSp>
        <p:nvGrpSpPr>
          <p:cNvPr id="111" name="Google Shape;111;p11"/>
          <p:cNvGrpSpPr/>
          <p:nvPr/>
        </p:nvGrpSpPr>
        <p:grpSpPr>
          <a:xfrm>
            <a:off x="2842" y="256"/>
            <a:ext cx="9138317" cy="5142987"/>
            <a:chOff x="2842" y="390"/>
            <a:chExt cx="9138317" cy="5142987"/>
          </a:xfrm>
        </p:grpSpPr>
        <p:sp>
          <p:nvSpPr>
            <p:cNvPr id="112" name="Google Shape;112;p11"/>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1"/>
            <p:cNvGrpSpPr/>
            <p:nvPr/>
          </p:nvGrpSpPr>
          <p:grpSpPr>
            <a:xfrm rot="-5400000">
              <a:off x="4211660" y="213893"/>
              <a:ext cx="3749366" cy="6109604"/>
              <a:chOff x="2597675" y="1705125"/>
              <a:chExt cx="359200" cy="571600"/>
            </a:xfrm>
          </p:grpSpPr>
          <p:sp>
            <p:nvSpPr>
              <p:cNvPr id="114" name="Google Shape;114;p11"/>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1"/>
            <p:cNvSpPr/>
            <p:nvPr/>
          </p:nvSpPr>
          <p:spPr>
            <a:xfrm>
              <a:off x="5068" y="1509"/>
              <a:ext cx="3214386" cy="2305869"/>
            </a:xfrm>
            <a:custGeom>
              <a:rect b="b" l="l" r="r" t="t"/>
              <a:pathLst>
                <a:path extrusionOk="0" h="29109" w="40578">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1"/>
          <p:cNvSpPr/>
          <p:nvPr/>
        </p:nvSpPr>
        <p:spPr>
          <a:xfrm>
            <a:off x="726750" y="1284100"/>
            <a:ext cx="7704000" cy="2575200"/>
          </a:xfrm>
          <a:prstGeom prst="rect">
            <a:avLst/>
          </a:prstGeom>
          <a:solidFill>
            <a:schemeClr val="lt1"/>
          </a:solidFill>
          <a:ln>
            <a:noFill/>
          </a:ln>
          <a:effectLst>
            <a:outerShdw blurRad="457200"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txBox="1"/>
          <p:nvPr>
            <p:ph hasCustomPrompt="1" type="title"/>
          </p:nvPr>
        </p:nvSpPr>
        <p:spPr>
          <a:xfrm>
            <a:off x="1245025" y="1440425"/>
            <a:ext cx="6654300" cy="140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b="0" sz="8200"/>
            </a:lvl1pPr>
            <a:lvl2pPr lvl="1" rtl="0" algn="ctr">
              <a:spcBef>
                <a:spcPts val="0"/>
              </a:spcBef>
              <a:spcAft>
                <a:spcPts val="0"/>
              </a:spcAft>
              <a:buSzPts val="8200"/>
              <a:buNone/>
              <a:defRPr b="0" sz="8200"/>
            </a:lvl2pPr>
            <a:lvl3pPr lvl="2" rtl="0" algn="ctr">
              <a:spcBef>
                <a:spcPts val="0"/>
              </a:spcBef>
              <a:spcAft>
                <a:spcPts val="0"/>
              </a:spcAft>
              <a:buSzPts val="8200"/>
              <a:buNone/>
              <a:defRPr b="0" sz="8200"/>
            </a:lvl3pPr>
            <a:lvl4pPr lvl="3" rtl="0" algn="ctr">
              <a:spcBef>
                <a:spcPts val="0"/>
              </a:spcBef>
              <a:spcAft>
                <a:spcPts val="0"/>
              </a:spcAft>
              <a:buSzPts val="8200"/>
              <a:buNone/>
              <a:defRPr b="0" sz="8200"/>
            </a:lvl4pPr>
            <a:lvl5pPr lvl="4" rtl="0" algn="ctr">
              <a:spcBef>
                <a:spcPts val="0"/>
              </a:spcBef>
              <a:spcAft>
                <a:spcPts val="0"/>
              </a:spcAft>
              <a:buSzPts val="8200"/>
              <a:buNone/>
              <a:defRPr b="0" sz="8200"/>
            </a:lvl5pPr>
            <a:lvl6pPr lvl="5" rtl="0" algn="ctr">
              <a:spcBef>
                <a:spcPts val="0"/>
              </a:spcBef>
              <a:spcAft>
                <a:spcPts val="0"/>
              </a:spcAft>
              <a:buSzPts val="8200"/>
              <a:buNone/>
              <a:defRPr b="0" sz="8200"/>
            </a:lvl6pPr>
            <a:lvl7pPr lvl="6" rtl="0" algn="ctr">
              <a:spcBef>
                <a:spcPts val="0"/>
              </a:spcBef>
              <a:spcAft>
                <a:spcPts val="0"/>
              </a:spcAft>
              <a:buSzPts val="8200"/>
              <a:buNone/>
              <a:defRPr b="0" sz="8200"/>
            </a:lvl7pPr>
            <a:lvl8pPr lvl="7" rtl="0" algn="ctr">
              <a:spcBef>
                <a:spcPts val="0"/>
              </a:spcBef>
              <a:spcAft>
                <a:spcPts val="0"/>
              </a:spcAft>
              <a:buSzPts val="8200"/>
              <a:buNone/>
              <a:defRPr b="0" sz="8200"/>
            </a:lvl8pPr>
            <a:lvl9pPr lvl="8" rtl="0" algn="ctr">
              <a:spcBef>
                <a:spcPts val="0"/>
              </a:spcBef>
              <a:spcAft>
                <a:spcPts val="0"/>
              </a:spcAft>
              <a:buSzPts val="8200"/>
              <a:buNone/>
              <a:defRPr b="0" sz="8200"/>
            </a:lvl9pPr>
          </a:lstStyle>
          <a:p>
            <a:r>
              <a:t>xx%</a:t>
            </a:r>
          </a:p>
        </p:txBody>
      </p:sp>
      <p:sp>
        <p:nvSpPr>
          <p:cNvPr id="123" name="Google Shape;123;p11"/>
          <p:cNvSpPr txBox="1"/>
          <p:nvPr>
            <p:ph idx="1" type="subTitle"/>
          </p:nvPr>
        </p:nvSpPr>
        <p:spPr>
          <a:xfrm>
            <a:off x="2249400" y="2931138"/>
            <a:ext cx="46452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4"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5" name="Shape 125"/>
        <p:cNvGrpSpPr/>
        <p:nvPr/>
      </p:nvGrpSpPr>
      <p:grpSpPr>
        <a:xfrm>
          <a:off x="0" y="0"/>
          <a:ext cx="0" cy="0"/>
          <a:chOff x="0" y="0"/>
          <a:chExt cx="0" cy="0"/>
        </a:xfrm>
      </p:grpSpPr>
      <p:grpSp>
        <p:nvGrpSpPr>
          <p:cNvPr id="126" name="Google Shape;126;p13"/>
          <p:cNvGrpSpPr/>
          <p:nvPr/>
        </p:nvGrpSpPr>
        <p:grpSpPr>
          <a:xfrm>
            <a:off x="0" y="390"/>
            <a:ext cx="9141159" cy="5143110"/>
            <a:chOff x="0" y="390"/>
            <a:chExt cx="9141159" cy="5143110"/>
          </a:xfrm>
        </p:grpSpPr>
        <p:sp>
          <p:nvSpPr>
            <p:cNvPr id="127" name="Google Shape;127;p13"/>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185738" rotWithShape="0" algn="bl">
                <a:schemeClr val="accent2">
                  <a:alpha val="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chemeClr val="lt1"/>
                </a:gs>
              </a:gsLst>
              <a:path path="circle">
                <a:fillToRect b="50%" l="50%" r="50%" t="50%"/>
              </a:path>
              <a:tileRect/>
            </a:gradFill>
            <a:ln>
              <a:noFill/>
            </a:ln>
            <a:effectLst>
              <a:outerShdw blurRad="571500" rotWithShape="0" algn="bl" dir="5400000" dist="9525">
                <a:schemeClr val="accent2">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95325" y="751938"/>
              <a:ext cx="2516100" cy="25161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51500" y="228050"/>
              <a:ext cx="1150200" cy="11502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3"/>
          <p:cNvSpPr txBox="1"/>
          <p:nvPr>
            <p:ph hasCustomPrompt="1" type="title"/>
          </p:nvPr>
        </p:nvSpPr>
        <p:spPr>
          <a:xfrm>
            <a:off x="5028500" y="2412138"/>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135" name="Google Shape;135;p13"/>
          <p:cNvSpPr txBox="1"/>
          <p:nvPr>
            <p:ph idx="1" type="subTitle"/>
          </p:nvPr>
        </p:nvSpPr>
        <p:spPr>
          <a:xfrm>
            <a:off x="5939700" y="2181163"/>
            <a:ext cx="2487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6" name="Google Shape;136;p13"/>
          <p:cNvSpPr txBox="1"/>
          <p:nvPr>
            <p:ph idx="2" type="subTitle"/>
          </p:nvPr>
        </p:nvSpPr>
        <p:spPr>
          <a:xfrm>
            <a:off x="5939700" y="2485051"/>
            <a:ext cx="24873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 name="Google Shape;137;p13"/>
          <p:cNvSpPr txBox="1"/>
          <p:nvPr>
            <p:ph hasCustomPrompt="1" idx="3" type="title"/>
          </p:nvPr>
        </p:nvSpPr>
        <p:spPr>
          <a:xfrm>
            <a:off x="5028500" y="3900275"/>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138" name="Google Shape;138;p13"/>
          <p:cNvSpPr txBox="1"/>
          <p:nvPr>
            <p:ph idx="4" type="subTitle"/>
          </p:nvPr>
        </p:nvSpPr>
        <p:spPr>
          <a:xfrm>
            <a:off x="5939700" y="3669300"/>
            <a:ext cx="2487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9" name="Google Shape;139;p13"/>
          <p:cNvSpPr txBox="1"/>
          <p:nvPr>
            <p:ph idx="5" type="subTitle"/>
          </p:nvPr>
        </p:nvSpPr>
        <p:spPr>
          <a:xfrm>
            <a:off x="5939700" y="3973189"/>
            <a:ext cx="24873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0" name="Google Shape;140;p13"/>
          <p:cNvSpPr txBox="1"/>
          <p:nvPr>
            <p:ph idx="6" type="title"/>
          </p:nvPr>
        </p:nvSpPr>
        <p:spPr>
          <a:xfrm>
            <a:off x="713100" y="445025"/>
            <a:ext cx="7717800" cy="502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13"/>
          <p:cNvSpPr txBox="1"/>
          <p:nvPr>
            <p:ph hasCustomPrompt="1" idx="7" type="title"/>
          </p:nvPr>
        </p:nvSpPr>
        <p:spPr>
          <a:xfrm>
            <a:off x="855000" y="1591263"/>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142" name="Google Shape;142;p13"/>
          <p:cNvSpPr txBox="1"/>
          <p:nvPr>
            <p:ph idx="8" type="subTitle"/>
          </p:nvPr>
        </p:nvSpPr>
        <p:spPr>
          <a:xfrm>
            <a:off x="1766200" y="1360288"/>
            <a:ext cx="2487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3" name="Google Shape;143;p13"/>
          <p:cNvSpPr txBox="1"/>
          <p:nvPr>
            <p:ph idx="9" type="subTitle"/>
          </p:nvPr>
        </p:nvSpPr>
        <p:spPr>
          <a:xfrm>
            <a:off x="1766200" y="1664176"/>
            <a:ext cx="24873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4" name="Google Shape;144;p13"/>
          <p:cNvSpPr txBox="1"/>
          <p:nvPr>
            <p:ph hasCustomPrompt="1" idx="13" type="title"/>
          </p:nvPr>
        </p:nvSpPr>
        <p:spPr>
          <a:xfrm>
            <a:off x="855000" y="3079400"/>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145" name="Google Shape;145;p13"/>
          <p:cNvSpPr txBox="1"/>
          <p:nvPr>
            <p:ph idx="14" type="subTitle"/>
          </p:nvPr>
        </p:nvSpPr>
        <p:spPr>
          <a:xfrm>
            <a:off x="1766200" y="2848425"/>
            <a:ext cx="2487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alanquin Dark"/>
              <a:buNone/>
              <a:defRPr sz="2000">
                <a:latin typeface="Palanquin Dark"/>
                <a:ea typeface="Palanquin Dark"/>
                <a:cs typeface="Palanquin Dark"/>
                <a:sym typeface="Palanquin Dark"/>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6" name="Google Shape;146;p13"/>
          <p:cNvSpPr txBox="1"/>
          <p:nvPr>
            <p:ph idx="15" type="subTitle"/>
          </p:nvPr>
        </p:nvSpPr>
        <p:spPr>
          <a:xfrm>
            <a:off x="1766200" y="3152314"/>
            <a:ext cx="24873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2">
    <p:spTree>
      <p:nvGrpSpPr>
        <p:cNvPr id="147" name="Shape 147"/>
        <p:cNvGrpSpPr/>
        <p:nvPr/>
      </p:nvGrpSpPr>
      <p:grpSpPr>
        <a:xfrm>
          <a:off x="0" y="0"/>
          <a:ext cx="0" cy="0"/>
          <a:chOff x="0" y="0"/>
          <a:chExt cx="0" cy="0"/>
        </a:xfrm>
      </p:grpSpPr>
      <p:grpSp>
        <p:nvGrpSpPr>
          <p:cNvPr id="148" name="Google Shape;148;p14"/>
          <p:cNvGrpSpPr/>
          <p:nvPr/>
        </p:nvGrpSpPr>
        <p:grpSpPr>
          <a:xfrm>
            <a:off x="1402" y="-1"/>
            <a:ext cx="9141195" cy="5143502"/>
            <a:chOff x="2842" y="390"/>
            <a:chExt cx="9141195" cy="5143502"/>
          </a:xfrm>
        </p:grpSpPr>
        <p:sp>
          <p:nvSpPr>
            <p:cNvPr id="149" name="Google Shape;149;p14"/>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4072629" y="400"/>
              <a:ext cx="5065578" cy="5143492"/>
            </a:xfrm>
            <a:custGeom>
              <a:rect b="b" l="l" r="r" t="t"/>
              <a:pathLst>
                <a:path extrusionOk="0" h="22577" w="22235">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5612325" y="6250"/>
              <a:ext cx="3531694" cy="4203004"/>
            </a:xfrm>
            <a:custGeom>
              <a:rect b="b" l="l" r="r" t="t"/>
              <a:pathLst>
                <a:path extrusionOk="0" h="20087" w="16823">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71475" rotWithShape="0" algn="bl">
                <a:srgbClr val="C7EDF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838948" y="3325"/>
              <a:ext cx="2305089" cy="2210890"/>
            </a:xfrm>
            <a:custGeom>
              <a:rect b="b" l="l" r="r" t="t"/>
              <a:pathLst>
                <a:path extrusionOk="0" h="11854" w="12345">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flipH="1" rot="10800000">
              <a:off x="2850" y="1504981"/>
              <a:ext cx="5964978" cy="3638119"/>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6" name="Google Shape;156;p14"/>
          <p:cNvSpPr txBox="1"/>
          <p:nvPr>
            <p:ph hasCustomPrompt="1" idx="2" type="title"/>
          </p:nvPr>
        </p:nvSpPr>
        <p:spPr>
          <a:xfrm>
            <a:off x="712350" y="1835338"/>
            <a:ext cx="2450700" cy="5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3600"/>
            </a:lvl1pPr>
            <a:lvl2pPr lvl="1" rtl="0" algn="ctr">
              <a:spcBef>
                <a:spcPts val="0"/>
              </a:spcBef>
              <a:spcAft>
                <a:spcPts val="0"/>
              </a:spcAft>
              <a:buSzPts val="3600"/>
              <a:buNone/>
              <a:defRPr b="0" sz="3600"/>
            </a:lvl2pPr>
            <a:lvl3pPr lvl="2" rtl="0" algn="ctr">
              <a:spcBef>
                <a:spcPts val="0"/>
              </a:spcBef>
              <a:spcAft>
                <a:spcPts val="0"/>
              </a:spcAft>
              <a:buSzPts val="3600"/>
              <a:buNone/>
              <a:defRPr b="0" sz="3600"/>
            </a:lvl3pPr>
            <a:lvl4pPr lvl="3" rtl="0" algn="ctr">
              <a:spcBef>
                <a:spcPts val="0"/>
              </a:spcBef>
              <a:spcAft>
                <a:spcPts val="0"/>
              </a:spcAft>
              <a:buSzPts val="3600"/>
              <a:buNone/>
              <a:defRPr b="0" sz="3600"/>
            </a:lvl4pPr>
            <a:lvl5pPr lvl="4" rtl="0" algn="ctr">
              <a:spcBef>
                <a:spcPts val="0"/>
              </a:spcBef>
              <a:spcAft>
                <a:spcPts val="0"/>
              </a:spcAft>
              <a:buSzPts val="3600"/>
              <a:buNone/>
              <a:defRPr b="0" sz="3600"/>
            </a:lvl5pPr>
            <a:lvl6pPr lvl="5" rtl="0" algn="ctr">
              <a:spcBef>
                <a:spcPts val="0"/>
              </a:spcBef>
              <a:spcAft>
                <a:spcPts val="0"/>
              </a:spcAft>
              <a:buSzPts val="3600"/>
              <a:buNone/>
              <a:defRPr b="0" sz="3600"/>
            </a:lvl6pPr>
            <a:lvl7pPr lvl="6" rtl="0" algn="ctr">
              <a:spcBef>
                <a:spcPts val="0"/>
              </a:spcBef>
              <a:spcAft>
                <a:spcPts val="0"/>
              </a:spcAft>
              <a:buSzPts val="3600"/>
              <a:buNone/>
              <a:defRPr b="0" sz="3600"/>
            </a:lvl7pPr>
            <a:lvl8pPr lvl="7" rtl="0" algn="ctr">
              <a:spcBef>
                <a:spcPts val="0"/>
              </a:spcBef>
              <a:spcAft>
                <a:spcPts val="0"/>
              </a:spcAft>
              <a:buSzPts val="3600"/>
              <a:buNone/>
              <a:defRPr b="0" sz="3600"/>
            </a:lvl8pPr>
            <a:lvl9pPr lvl="8" rtl="0" algn="ctr">
              <a:spcBef>
                <a:spcPts val="0"/>
              </a:spcBef>
              <a:spcAft>
                <a:spcPts val="0"/>
              </a:spcAft>
              <a:buSzPts val="3600"/>
              <a:buNone/>
              <a:defRPr b="0" sz="3600"/>
            </a:lvl9pPr>
          </a:lstStyle>
          <a:p>
            <a:r>
              <a:t>xx%</a:t>
            </a:r>
          </a:p>
        </p:txBody>
      </p:sp>
      <p:sp>
        <p:nvSpPr>
          <p:cNvPr id="157" name="Google Shape;157;p14"/>
          <p:cNvSpPr txBox="1"/>
          <p:nvPr>
            <p:ph hasCustomPrompt="1" idx="3" type="title"/>
          </p:nvPr>
        </p:nvSpPr>
        <p:spPr>
          <a:xfrm>
            <a:off x="3345875" y="1835338"/>
            <a:ext cx="2450700" cy="5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3600"/>
            </a:lvl1pPr>
            <a:lvl2pPr lvl="1" rtl="0" algn="ctr">
              <a:spcBef>
                <a:spcPts val="0"/>
              </a:spcBef>
              <a:spcAft>
                <a:spcPts val="0"/>
              </a:spcAft>
              <a:buSzPts val="3600"/>
              <a:buNone/>
              <a:defRPr b="0" sz="3600"/>
            </a:lvl2pPr>
            <a:lvl3pPr lvl="2" rtl="0" algn="ctr">
              <a:spcBef>
                <a:spcPts val="0"/>
              </a:spcBef>
              <a:spcAft>
                <a:spcPts val="0"/>
              </a:spcAft>
              <a:buSzPts val="3600"/>
              <a:buNone/>
              <a:defRPr b="0" sz="3600"/>
            </a:lvl3pPr>
            <a:lvl4pPr lvl="3" rtl="0" algn="ctr">
              <a:spcBef>
                <a:spcPts val="0"/>
              </a:spcBef>
              <a:spcAft>
                <a:spcPts val="0"/>
              </a:spcAft>
              <a:buSzPts val="3600"/>
              <a:buNone/>
              <a:defRPr b="0" sz="3600"/>
            </a:lvl4pPr>
            <a:lvl5pPr lvl="4" rtl="0" algn="ctr">
              <a:spcBef>
                <a:spcPts val="0"/>
              </a:spcBef>
              <a:spcAft>
                <a:spcPts val="0"/>
              </a:spcAft>
              <a:buSzPts val="3600"/>
              <a:buNone/>
              <a:defRPr b="0" sz="3600"/>
            </a:lvl5pPr>
            <a:lvl6pPr lvl="5" rtl="0" algn="ctr">
              <a:spcBef>
                <a:spcPts val="0"/>
              </a:spcBef>
              <a:spcAft>
                <a:spcPts val="0"/>
              </a:spcAft>
              <a:buSzPts val="3600"/>
              <a:buNone/>
              <a:defRPr b="0" sz="3600"/>
            </a:lvl6pPr>
            <a:lvl7pPr lvl="6" rtl="0" algn="ctr">
              <a:spcBef>
                <a:spcPts val="0"/>
              </a:spcBef>
              <a:spcAft>
                <a:spcPts val="0"/>
              </a:spcAft>
              <a:buSzPts val="3600"/>
              <a:buNone/>
              <a:defRPr b="0" sz="3600"/>
            </a:lvl7pPr>
            <a:lvl8pPr lvl="7" rtl="0" algn="ctr">
              <a:spcBef>
                <a:spcPts val="0"/>
              </a:spcBef>
              <a:spcAft>
                <a:spcPts val="0"/>
              </a:spcAft>
              <a:buSzPts val="3600"/>
              <a:buNone/>
              <a:defRPr b="0" sz="3600"/>
            </a:lvl8pPr>
            <a:lvl9pPr lvl="8" rtl="0" algn="ctr">
              <a:spcBef>
                <a:spcPts val="0"/>
              </a:spcBef>
              <a:spcAft>
                <a:spcPts val="0"/>
              </a:spcAft>
              <a:buSzPts val="3600"/>
              <a:buNone/>
              <a:defRPr b="0" sz="3600"/>
            </a:lvl9pPr>
          </a:lstStyle>
          <a:p>
            <a:r>
              <a:t>xx%</a:t>
            </a:r>
          </a:p>
        </p:txBody>
      </p:sp>
      <p:sp>
        <p:nvSpPr>
          <p:cNvPr id="158" name="Google Shape;158;p14"/>
          <p:cNvSpPr txBox="1"/>
          <p:nvPr>
            <p:ph hasCustomPrompt="1" idx="4" type="title"/>
          </p:nvPr>
        </p:nvSpPr>
        <p:spPr>
          <a:xfrm>
            <a:off x="5980150" y="1835338"/>
            <a:ext cx="2450700" cy="5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0" sz="3600"/>
            </a:lvl1pPr>
            <a:lvl2pPr lvl="1" rtl="0" algn="ctr">
              <a:spcBef>
                <a:spcPts val="0"/>
              </a:spcBef>
              <a:spcAft>
                <a:spcPts val="0"/>
              </a:spcAft>
              <a:buSzPts val="3600"/>
              <a:buNone/>
              <a:defRPr b="0" sz="3600"/>
            </a:lvl2pPr>
            <a:lvl3pPr lvl="2" rtl="0" algn="ctr">
              <a:spcBef>
                <a:spcPts val="0"/>
              </a:spcBef>
              <a:spcAft>
                <a:spcPts val="0"/>
              </a:spcAft>
              <a:buSzPts val="3600"/>
              <a:buNone/>
              <a:defRPr b="0" sz="3600"/>
            </a:lvl3pPr>
            <a:lvl4pPr lvl="3" rtl="0" algn="ctr">
              <a:spcBef>
                <a:spcPts val="0"/>
              </a:spcBef>
              <a:spcAft>
                <a:spcPts val="0"/>
              </a:spcAft>
              <a:buSzPts val="3600"/>
              <a:buNone/>
              <a:defRPr b="0" sz="3600"/>
            </a:lvl4pPr>
            <a:lvl5pPr lvl="4" rtl="0" algn="ctr">
              <a:spcBef>
                <a:spcPts val="0"/>
              </a:spcBef>
              <a:spcAft>
                <a:spcPts val="0"/>
              </a:spcAft>
              <a:buSzPts val="3600"/>
              <a:buNone/>
              <a:defRPr b="0" sz="3600"/>
            </a:lvl5pPr>
            <a:lvl6pPr lvl="5" rtl="0" algn="ctr">
              <a:spcBef>
                <a:spcPts val="0"/>
              </a:spcBef>
              <a:spcAft>
                <a:spcPts val="0"/>
              </a:spcAft>
              <a:buSzPts val="3600"/>
              <a:buNone/>
              <a:defRPr b="0" sz="3600"/>
            </a:lvl6pPr>
            <a:lvl7pPr lvl="6" rtl="0" algn="ctr">
              <a:spcBef>
                <a:spcPts val="0"/>
              </a:spcBef>
              <a:spcAft>
                <a:spcPts val="0"/>
              </a:spcAft>
              <a:buSzPts val="3600"/>
              <a:buNone/>
              <a:defRPr b="0" sz="3600"/>
            </a:lvl7pPr>
            <a:lvl8pPr lvl="7" rtl="0" algn="ctr">
              <a:spcBef>
                <a:spcPts val="0"/>
              </a:spcBef>
              <a:spcAft>
                <a:spcPts val="0"/>
              </a:spcAft>
              <a:buSzPts val="3600"/>
              <a:buNone/>
              <a:defRPr b="0" sz="3600"/>
            </a:lvl8pPr>
            <a:lvl9pPr lvl="8" rtl="0" algn="ctr">
              <a:spcBef>
                <a:spcPts val="0"/>
              </a:spcBef>
              <a:spcAft>
                <a:spcPts val="0"/>
              </a:spcAft>
              <a:buSzPts val="3600"/>
              <a:buNone/>
              <a:defRPr b="0" sz="3600"/>
            </a:lvl9pPr>
          </a:lstStyle>
          <a:p>
            <a:r>
              <a:t>xx%</a:t>
            </a:r>
          </a:p>
        </p:txBody>
      </p:sp>
      <p:sp>
        <p:nvSpPr>
          <p:cNvPr id="159" name="Google Shape;159;p14"/>
          <p:cNvSpPr txBox="1"/>
          <p:nvPr>
            <p:ph idx="1" type="subTitle"/>
          </p:nvPr>
        </p:nvSpPr>
        <p:spPr>
          <a:xfrm>
            <a:off x="912300" y="2833375"/>
            <a:ext cx="20484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0" name="Google Shape;160;p14"/>
          <p:cNvSpPr txBox="1"/>
          <p:nvPr>
            <p:ph idx="5" type="subTitle"/>
          </p:nvPr>
        </p:nvSpPr>
        <p:spPr>
          <a:xfrm>
            <a:off x="3547800" y="2833375"/>
            <a:ext cx="20484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1" name="Google Shape;161;p14"/>
          <p:cNvSpPr txBox="1"/>
          <p:nvPr>
            <p:ph idx="6" type="subTitle"/>
          </p:nvPr>
        </p:nvSpPr>
        <p:spPr>
          <a:xfrm>
            <a:off x="6182850" y="2833375"/>
            <a:ext cx="20484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162" name="Shape 162"/>
        <p:cNvGrpSpPr/>
        <p:nvPr/>
      </p:nvGrpSpPr>
      <p:grpSpPr>
        <a:xfrm>
          <a:off x="0" y="0"/>
          <a:ext cx="0" cy="0"/>
          <a:chOff x="0" y="0"/>
          <a:chExt cx="0" cy="0"/>
        </a:xfrm>
      </p:grpSpPr>
      <p:grpSp>
        <p:nvGrpSpPr>
          <p:cNvPr id="163" name="Google Shape;163;p15"/>
          <p:cNvGrpSpPr/>
          <p:nvPr/>
        </p:nvGrpSpPr>
        <p:grpSpPr>
          <a:xfrm>
            <a:off x="1467" y="159"/>
            <a:ext cx="9141067" cy="5143182"/>
            <a:chOff x="92" y="390"/>
            <a:chExt cx="9141067" cy="5143182"/>
          </a:xfrm>
        </p:grpSpPr>
        <p:sp>
          <p:nvSpPr>
            <p:cNvPr id="164" name="Google Shape;164;p15"/>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5"/>
            <p:cNvGrpSpPr/>
            <p:nvPr/>
          </p:nvGrpSpPr>
          <p:grpSpPr>
            <a:xfrm flipH="1" rot="5400000">
              <a:off x="1182987" y="211204"/>
              <a:ext cx="3749473" cy="6115263"/>
              <a:chOff x="2597675" y="1705125"/>
              <a:chExt cx="359200" cy="571600"/>
            </a:xfrm>
          </p:grpSpPr>
          <p:sp>
            <p:nvSpPr>
              <p:cNvPr id="169" name="Google Shape;169;p15"/>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 name="Google Shape;172;p15"/>
          <p:cNvSpPr/>
          <p:nvPr/>
        </p:nvSpPr>
        <p:spPr>
          <a:xfrm>
            <a:off x="0" y="1037175"/>
            <a:ext cx="9144000" cy="3069300"/>
          </a:xfrm>
          <a:prstGeom prst="rect">
            <a:avLst/>
          </a:prstGeom>
          <a:solidFill>
            <a:schemeClr val="lt1"/>
          </a:solidFill>
          <a:ln>
            <a:noFill/>
          </a:ln>
          <a:effectLst>
            <a:outerShdw blurRad="385763"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txBox="1"/>
          <p:nvPr>
            <p:ph type="title"/>
          </p:nvPr>
        </p:nvSpPr>
        <p:spPr>
          <a:xfrm>
            <a:off x="5285400" y="1708225"/>
            <a:ext cx="31455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5"/>
          <p:cNvSpPr txBox="1"/>
          <p:nvPr>
            <p:ph idx="1" type="subTitle"/>
          </p:nvPr>
        </p:nvSpPr>
        <p:spPr>
          <a:xfrm>
            <a:off x="5285400" y="2329450"/>
            <a:ext cx="3145500" cy="123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
    <p:spTree>
      <p:nvGrpSpPr>
        <p:cNvPr id="175" name="Shape 175"/>
        <p:cNvGrpSpPr/>
        <p:nvPr/>
      </p:nvGrpSpPr>
      <p:grpSpPr>
        <a:xfrm>
          <a:off x="0" y="0"/>
          <a:ext cx="0" cy="0"/>
          <a:chOff x="0" y="0"/>
          <a:chExt cx="0" cy="0"/>
        </a:xfrm>
      </p:grpSpPr>
      <p:grpSp>
        <p:nvGrpSpPr>
          <p:cNvPr id="176" name="Google Shape;176;p16"/>
          <p:cNvGrpSpPr/>
          <p:nvPr/>
        </p:nvGrpSpPr>
        <p:grpSpPr>
          <a:xfrm>
            <a:off x="1402" y="-1"/>
            <a:ext cx="9141195" cy="5143502"/>
            <a:chOff x="2842" y="390"/>
            <a:chExt cx="9141195" cy="5143502"/>
          </a:xfrm>
        </p:grpSpPr>
        <p:sp>
          <p:nvSpPr>
            <p:cNvPr id="177" name="Google Shape;177;p16"/>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4072629" y="400"/>
              <a:ext cx="5065578" cy="5143492"/>
            </a:xfrm>
            <a:custGeom>
              <a:rect b="b" l="l" r="r" t="t"/>
              <a:pathLst>
                <a:path extrusionOk="0" h="22577" w="22235">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612325" y="6250"/>
              <a:ext cx="3531694" cy="4203004"/>
            </a:xfrm>
            <a:custGeom>
              <a:rect b="b" l="l" r="r" t="t"/>
              <a:pathLst>
                <a:path extrusionOk="0" h="20087" w="16823">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71475" rotWithShape="0" algn="bl">
                <a:srgbClr val="C7EDF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838948" y="3325"/>
              <a:ext cx="2305089" cy="2210890"/>
            </a:xfrm>
            <a:custGeom>
              <a:rect b="b" l="l" r="r" t="t"/>
              <a:pathLst>
                <a:path extrusionOk="0" h="11854" w="12345">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flipH="1" rot="10800000">
              <a:off x="2850" y="1504981"/>
              <a:ext cx="5964978" cy="3638119"/>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6"/>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84" name="Shape 184"/>
        <p:cNvGrpSpPr/>
        <p:nvPr/>
      </p:nvGrpSpPr>
      <p:grpSpPr>
        <a:xfrm>
          <a:off x="0" y="0"/>
          <a:ext cx="0" cy="0"/>
          <a:chOff x="0" y="0"/>
          <a:chExt cx="0" cy="0"/>
        </a:xfrm>
      </p:grpSpPr>
      <p:grpSp>
        <p:nvGrpSpPr>
          <p:cNvPr id="185" name="Google Shape;185;p17"/>
          <p:cNvGrpSpPr/>
          <p:nvPr/>
        </p:nvGrpSpPr>
        <p:grpSpPr>
          <a:xfrm>
            <a:off x="2842" y="256"/>
            <a:ext cx="9138317" cy="5142987"/>
            <a:chOff x="2842" y="390"/>
            <a:chExt cx="9138317" cy="5142987"/>
          </a:xfrm>
        </p:grpSpPr>
        <p:sp>
          <p:nvSpPr>
            <p:cNvPr id="186" name="Google Shape;186;p17"/>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7"/>
            <p:cNvGrpSpPr/>
            <p:nvPr/>
          </p:nvGrpSpPr>
          <p:grpSpPr>
            <a:xfrm rot="-5400000">
              <a:off x="4211660" y="213893"/>
              <a:ext cx="3749366" cy="6109604"/>
              <a:chOff x="2597675" y="1705125"/>
              <a:chExt cx="359200" cy="571600"/>
            </a:xfrm>
          </p:grpSpPr>
          <p:sp>
            <p:nvSpPr>
              <p:cNvPr id="188" name="Google Shape;188;p17"/>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7"/>
            <p:cNvSpPr/>
            <p:nvPr/>
          </p:nvSpPr>
          <p:spPr>
            <a:xfrm>
              <a:off x="5068" y="1509"/>
              <a:ext cx="3214386" cy="2305869"/>
            </a:xfrm>
            <a:custGeom>
              <a:rect b="b" l="l" r="r" t="t"/>
              <a:pathLst>
                <a:path extrusionOk="0" h="29109" w="40578">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7"/>
          <p:cNvSpPr txBox="1"/>
          <p:nvPr>
            <p:ph idx="1" type="subTitle"/>
          </p:nvPr>
        </p:nvSpPr>
        <p:spPr>
          <a:xfrm>
            <a:off x="1409000" y="1687513"/>
            <a:ext cx="2377500" cy="4662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197" name="Google Shape;197;p17"/>
          <p:cNvSpPr txBox="1"/>
          <p:nvPr>
            <p:ph idx="2" type="subTitle"/>
          </p:nvPr>
        </p:nvSpPr>
        <p:spPr>
          <a:xfrm>
            <a:off x="1409000" y="2065570"/>
            <a:ext cx="23775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8" name="Google Shape;198;p17"/>
          <p:cNvSpPr txBox="1"/>
          <p:nvPr>
            <p:ph idx="3" type="subTitle"/>
          </p:nvPr>
        </p:nvSpPr>
        <p:spPr>
          <a:xfrm>
            <a:off x="1409000" y="3258075"/>
            <a:ext cx="2377500" cy="4662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199" name="Google Shape;199;p17"/>
          <p:cNvSpPr txBox="1"/>
          <p:nvPr>
            <p:ph idx="4" type="subTitle"/>
          </p:nvPr>
        </p:nvSpPr>
        <p:spPr>
          <a:xfrm>
            <a:off x="1409000" y="3628700"/>
            <a:ext cx="23775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00" name="Google Shape;200;p17"/>
          <p:cNvSpPr txBox="1"/>
          <p:nvPr>
            <p:ph idx="5" type="subTitle"/>
          </p:nvPr>
        </p:nvSpPr>
        <p:spPr>
          <a:xfrm>
            <a:off x="5371200" y="1687513"/>
            <a:ext cx="2377500" cy="4662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01" name="Google Shape;201;p17"/>
          <p:cNvSpPr txBox="1"/>
          <p:nvPr>
            <p:ph idx="6" type="subTitle"/>
          </p:nvPr>
        </p:nvSpPr>
        <p:spPr>
          <a:xfrm>
            <a:off x="5371200" y="2065570"/>
            <a:ext cx="23775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02" name="Google Shape;202;p17"/>
          <p:cNvSpPr txBox="1"/>
          <p:nvPr>
            <p:ph idx="7" type="subTitle"/>
          </p:nvPr>
        </p:nvSpPr>
        <p:spPr>
          <a:xfrm>
            <a:off x="5371200" y="3258075"/>
            <a:ext cx="2377500" cy="4662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03" name="Google Shape;203;p17"/>
          <p:cNvSpPr txBox="1"/>
          <p:nvPr>
            <p:ph idx="8" type="subTitle"/>
          </p:nvPr>
        </p:nvSpPr>
        <p:spPr>
          <a:xfrm>
            <a:off x="5371200" y="3628700"/>
            <a:ext cx="23775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204" name="Shape 204"/>
        <p:cNvGrpSpPr/>
        <p:nvPr/>
      </p:nvGrpSpPr>
      <p:grpSpPr>
        <a:xfrm>
          <a:off x="0" y="0"/>
          <a:ext cx="0" cy="0"/>
          <a:chOff x="0" y="0"/>
          <a:chExt cx="0" cy="0"/>
        </a:xfrm>
      </p:grpSpPr>
      <p:grpSp>
        <p:nvGrpSpPr>
          <p:cNvPr id="205" name="Google Shape;205;p18"/>
          <p:cNvGrpSpPr/>
          <p:nvPr/>
        </p:nvGrpSpPr>
        <p:grpSpPr>
          <a:xfrm>
            <a:off x="743" y="-1321"/>
            <a:ext cx="9142514" cy="5146141"/>
            <a:chOff x="-8" y="379"/>
            <a:chExt cx="9142514" cy="5146141"/>
          </a:xfrm>
        </p:grpSpPr>
        <p:sp>
          <p:nvSpPr>
            <p:cNvPr id="206" name="Google Shape;206;p18"/>
            <p:cNvSpPr/>
            <p:nvPr/>
          </p:nvSpPr>
          <p:spPr>
            <a:xfrm>
              <a:off x="-8" y="20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4" y="739369"/>
              <a:ext cx="7891673" cy="4407151"/>
            </a:xfrm>
            <a:custGeom>
              <a:rect b="b" l="l" r="r" t="t"/>
              <a:pathLst>
                <a:path extrusionOk="0" h="137745" w="246769">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rgbClr val="FFFFFF"/>
                </a:gs>
                <a:gs pos="63000">
                  <a:srgbClr val="E4F8F9"/>
                </a:gs>
                <a:gs pos="100000">
                  <a:srgbClr val="AAE3E8"/>
                </a:gs>
              </a:gsLst>
              <a:path path="circle">
                <a:fillToRect b="50%" l="50%" r="50%" t="50%"/>
              </a:path>
              <a:tileRect/>
            </a:gradFill>
            <a:ln>
              <a:noFill/>
            </a:ln>
            <a:effectLst>
              <a:outerShdw blurRad="771525" rotWithShape="0" algn="bl">
                <a:srgbClr val="C7EDF0">
                  <a:alpha val="2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2962339" y="379"/>
              <a:ext cx="6179815" cy="201517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gs>
                <a:gs pos="58999">
                  <a:srgbClr val="E4F8F9"/>
                </a:gs>
                <a:gs pos="70000">
                  <a:srgbClr val="E4F8F9"/>
                </a:gs>
                <a:gs pos="100000">
                  <a:srgbClr val="AAE3E8"/>
                </a:gs>
              </a:gsLst>
              <a:lin ang="0" scaled="0"/>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6974038" y="1328652"/>
              <a:ext cx="2168468" cy="3595758"/>
            </a:xfrm>
            <a:custGeom>
              <a:rect b="b" l="l" r="r" t="t"/>
              <a:pathLst>
                <a:path extrusionOk="0" h="112385" w="67807">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rgbClr val="FFFFFF"/>
                </a:gs>
                <a:gs pos="24000">
                  <a:srgbClr val="E4F8F9"/>
                </a:gs>
                <a:gs pos="100000">
                  <a:srgbClr val="C7EDF0"/>
                </a:gs>
              </a:gsLst>
              <a:lin ang="2698631" scaled="0"/>
            </a:gradFill>
            <a:ln>
              <a:noFill/>
            </a:ln>
            <a:effectLst>
              <a:outerShdw blurRad="471488" rotWithShape="0" algn="bl">
                <a:srgbClr val="C7EDF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9113180" y="2750733"/>
              <a:ext cx="15254" cy="16413"/>
            </a:xfrm>
            <a:custGeom>
              <a:rect b="b" l="l" r="r" t="t"/>
              <a:pathLst>
                <a:path extrusionOk="0" h="513" w="477">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239900" y="251050"/>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6775500" y="2542300"/>
              <a:ext cx="1655400" cy="1655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8"/>
          <p:cNvSpPr/>
          <p:nvPr/>
        </p:nvSpPr>
        <p:spPr>
          <a:xfrm>
            <a:off x="4580550" y="-75"/>
            <a:ext cx="4572000" cy="5143500"/>
          </a:xfrm>
          <a:prstGeom prst="rect">
            <a:avLst/>
          </a:prstGeom>
          <a:solidFill>
            <a:schemeClr val="lt1"/>
          </a:solidFill>
          <a:ln>
            <a:noFill/>
          </a:ln>
          <a:effectLst>
            <a:outerShdw blurRad="457200"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txBox="1"/>
          <p:nvPr>
            <p:ph type="title"/>
          </p:nvPr>
        </p:nvSpPr>
        <p:spPr>
          <a:xfrm>
            <a:off x="713100" y="3057713"/>
            <a:ext cx="2724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6" name="Google Shape;216;p18"/>
          <p:cNvSpPr txBox="1"/>
          <p:nvPr>
            <p:ph idx="1" type="subTitle"/>
          </p:nvPr>
        </p:nvSpPr>
        <p:spPr>
          <a:xfrm>
            <a:off x="5303700" y="964250"/>
            <a:ext cx="3127200" cy="68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7" name="Google Shape;217;p18"/>
          <p:cNvSpPr txBox="1"/>
          <p:nvPr>
            <p:ph idx="2" type="subTitle"/>
          </p:nvPr>
        </p:nvSpPr>
        <p:spPr>
          <a:xfrm>
            <a:off x="5303700" y="2414200"/>
            <a:ext cx="3127200" cy="68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8" name="Google Shape;218;p18"/>
          <p:cNvSpPr txBox="1"/>
          <p:nvPr>
            <p:ph idx="3" type="subTitle"/>
          </p:nvPr>
        </p:nvSpPr>
        <p:spPr>
          <a:xfrm>
            <a:off x="5303700" y="3880200"/>
            <a:ext cx="3127200" cy="68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9" name="Google Shape;219;p18"/>
          <p:cNvSpPr txBox="1"/>
          <p:nvPr>
            <p:ph hasCustomPrompt="1" idx="4" type="title"/>
          </p:nvPr>
        </p:nvSpPr>
        <p:spPr>
          <a:xfrm>
            <a:off x="4219900" y="894463"/>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220" name="Google Shape;220;p18"/>
          <p:cNvSpPr txBox="1"/>
          <p:nvPr>
            <p:ph hasCustomPrompt="1" idx="5" type="title"/>
          </p:nvPr>
        </p:nvSpPr>
        <p:spPr>
          <a:xfrm>
            <a:off x="4219900" y="2370600"/>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221" name="Google Shape;221;p18"/>
          <p:cNvSpPr txBox="1"/>
          <p:nvPr>
            <p:ph hasCustomPrompt="1" idx="6" type="title"/>
          </p:nvPr>
        </p:nvSpPr>
        <p:spPr>
          <a:xfrm>
            <a:off x="4219900" y="3781213"/>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222" name="Google Shape;222;p18"/>
          <p:cNvSpPr txBox="1"/>
          <p:nvPr>
            <p:ph idx="7" type="subTitle"/>
          </p:nvPr>
        </p:nvSpPr>
        <p:spPr>
          <a:xfrm>
            <a:off x="5303700" y="577500"/>
            <a:ext cx="3127200" cy="466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p:txBody>
      </p:sp>
      <p:sp>
        <p:nvSpPr>
          <p:cNvPr id="223" name="Google Shape;223;p18"/>
          <p:cNvSpPr txBox="1"/>
          <p:nvPr>
            <p:ph idx="8" type="subTitle"/>
          </p:nvPr>
        </p:nvSpPr>
        <p:spPr>
          <a:xfrm>
            <a:off x="5303700" y="2036975"/>
            <a:ext cx="3127200" cy="466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p:txBody>
      </p:sp>
      <p:sp>
        <p:nvSpPr>
          <p:cNvPr id="224" name="Google Shape;224;p18"/>
          <p:cNvSpPr txBox="1"/>
          <p:nvPr>
            <p:ph idx="9" type="subTitle"/>
          </p:nvPr>
        </p:nvSpPr>
        <p:spPr>
          <a:xfrm>
            <a:off x="5303700" y="3493450"/>
            <a:ext cx="3127200" cy="466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latin typeface="Palanquin Dark"/>
                <a:ea typeface="Palanquin Dark"/>
                <a:cs typeface="Palanquin Dark"/>
                <a:sym typeface="Palanquin Dark"/>
              </a:defRPr>
            </a:lvl1pPr>
            <a:lvl2pPr lvl="1" rtl="0">
              <a:spcBef>
                <a:spcPts val="0"/>
              </a:spcBef>
              <a:spcAft>
                <a:spcPts val="0"/>
              </a:spcAft>
              <a:buNone/>
              <a:defRPr sz="2000">
                <a:latin typeface="Palanquin Dark"/>
                <a:ea typeface="Palanquin Dark"/>
                <a:cs typeface="Palanquin Dark"/>
                <a:sym typeface="Palanquin Dark"/>
              </a:defRPr>
            </a:lvl2pPr>
            <a:lvl3pPr lvl="2" rtl="0">
              <a:spcBef>
                <a:spcPts val="0"/>
              </a:spcBef>
              <a:spcAft>
                <a:spcPts val="0"/>
              </a:spcAft>
              <a:buNone/>
              <a:defRPr sz="2000">
                <a:latin typeface="Palanquin Dark"/>
                <a:ea typeface="Palanquin Dark"/>
                <a:cs typeface="Palanquin Dark"/>
                <a:sym typeface="Palanquin Dark"/>
              </a:defRPr>
            </a:lvl3pPr>
            <a:lvl4pPr lvl="3" rtl="0">
              <a:spcBef>
                <a:spcPts val="0"/>
              </a:spcBef>
              <a:spcAft>
                <a:spcPts val="0"/>
              </a:spcAft>
              <a:buNone/>
              <a:defRPr sz="2000">
                <a:latin typeface="Palanquin Dark"/>
                <a:ea typeface="Palanquin Dark"/>
                <a:cs typeface="Palanquin Dark"/>
                <a:sym typeface="Palanquin Dark"/>
              </a:defRPr>
            </a:lvl4pPr>
            <a:lvl5pPr lvl="4" rtl="0">
              <a:spcBef>
                <a:spcPts val="0"/>
              </a:spcBef>
              <a:spcAft>
                <a:spcPts val="0"/>
              </a:spcAft>
              <a:buNone/>
              <a:defRPr sz="2000">
                <a:latin typeface="Palanquin Dark"/>
                <a:ea typeface="Palanquin Dark"/>
                <a:cs typeface="Palanquin Dark"/>
                <a:sym typeface="Palanquin Dark"/>
              </a:defRPr>
            </a:lvl5pPr>
            <a:lvl6pPr lvl="5" rtl="0">
              <a:spcBef>
                <a:spcPts val="0"/>
              </a:spcBef>
              <a:spcAft>
                <a:spcPts val="0"/>
              </a:spcAft>
              <a:buNone/>
              <a:defRPr sz="2000">
                <a:latin typeface="Palanquin Dark"/>
                <a:ea typeface="Palanquin Dark"/>
                <a:cs typeface="Palanquin Dark"/>
                <a:sym typeface="Palanquin Dark"/>
              </a:defRPr>
            </a:lvl6pPr>
            <a:lvl7pPr lvl="6" rtl="0">
              <a:spcBef>
                <a:spcPts val="0"/>
              </a:spcBef>
              <a:spcAft>
                <a:spcPts val="0"/>
              </a:spcAft>
              <a:buNone/>
              <a:defRPr sz="2000">
                <a:latin typeface="Palanquin Dark"/>
                <a:ea typeface="Palanquin Dark"/>
                <a:cs typeface="Palanquin Dark"/>
                <a:sym typeface="Palanquin Dark"/>
              </a:defRPr>
            </a:lvl7pPr>
            <a:lvl8pPr lvl="7" rtl="0">
              <a:spcBef>
                <a:spcPts val="0"/>
              </a:spcBef>
              <a:spcAft>
                <a:spcPts val="0"/>
              </a:spcAft>
              <a:buNone/>
              <a:defRPr sz="2000">
                <a:latin typeface="Palanquin Dark"/>
                <a:ea typeface="Palanquin Dark"/>
                <a:cs typeface="Palanquin Dark"/>
                <a:sym typeface="Palanquin Dark"/>
              </a:defRPr>
            </a:lvl8pPr>
            <a:lvl9pPr lvl="8" rtl="0">
              <a:spcBef>
                <a:spcPts val="0"/>
              </a:spcBef>
              <a:spcAft>
                <a:spcPts val="0"/>
              </a:spcAft>
              <a:buNone/>
              <a:defRPr sz="2000">
                <a:latin typeface="Palanquin Dark"/>
                <a:ea typeface="Palanquin Dark"/>
                <a:cs typeface="Palanquin Dark"/>
                <a:sym typeface="Palanquin Dark"/>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25" name="Shape 225"/>
        <p:cNvGrpSpPr/>
        <p:nvPr/>
      </p:nvGrpSpPr>
      <p:grpSpPr>
        <a:xfrm>
          <a:off x="0" y="0"/>
          <a:ext cx="0" cy="0"/>
          <a:chOff x="0" y="0"/>
          <a:chExt cx="0" cy="0"/>
        </a:xfrm>
      </p:grpSpPr>
      <p:grpSp>
        <p:nvGrpSpPr>
          <p:cNvPr id="226" name="Google Shape;226;p19"/>
          <p:cNvGrpSpPr/>
          <p:nvPr/>
        </p:nvGrpSpPr>
        <p:grpSpPr>
          <a:xfrm>
            <a:off x="1467" y="159"/>
            <a:ext cx="9141067" cy="5143182"/>
            <a:chOff x="92" y="390"/>
            <a:chExt cx="9141067" cy="5143182"/>
          </a:xfrm>
        </p:grpSpPr>
        <p:sp>
          <p:nvSpPr>
            <p:cNvPr id="227" name="Google Shape;227;p19"/>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9"/>
            <p:cNvGrpSpPr/>
            <p:nvPr/>
          </p:nvGrpSpPr>
          <p:grpSpPr>
            <a:xfrm flipH="1" rot="5400000">
              <a:off x="1182987" y="211204"/>
              <a:ext cx="3749473" cy="6115263"/>
              <a:chOff x="2597675" y="1705125"/>
              <a:chExt cx="359200" cy="571600"/>
            </a:xfrm>
          </p:grpSpPr>
          <p:sp>
            <p:nvSpPr>
              <p:cNvPr id="232" name="Google Shape;232;p19"/>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5" name="Google Shape;235;p1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9"/>
          <p:cNvSpPr txBox="1"/>
          <p:nvPr>
            <p:ph idx="1" type="subTitle"/>
          </p:nvPr>
        </p:nvSpPr>
        <p:spPr>
          <a:xfrm>
            <a:off x="710700" y="176612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37" name="Google Shape;237;p19"/>
          <p:cNvSpPr txBox="1"/>
          <p:nvPr>
            <p:ph idx="2" type="subTitle"/>
          </p:nvPr>
        </p:nvSpPr>
        <p:spPr>
          <a:xfrm>
            <a:off x="710700" y="216544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38" name="Google Shape;238;p19"/>
          <p:cNvSpPr txBox="1"/>
          <p:nvPr>
            <p:ph idx="3" type="subTitle"/>
          </p:nvPr>
        </p:nvSpPr>
        <p:spPr>
          <a:xfrm>
            <a:off x="3409472" y="176612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39" name="Google Shape;239;p19"/>
          <p:cNvSpPr txBox="1"/>
          <p:nvPr>
            <p:ph idx="4" type="subTitle"/>
          </p:nvPr>
        </p:nvSpPr>
        <p:spPr>
          <a:xfrm>
            <a:off x="3409472" y="216544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0" name="Google Shape;240;p19"/>
          <p:cNvSpPr txBox="1"/>
          <p:nvPr>
            <p:ph idx="5" type="subTitle"/>
          </p:nvPr>
        </p:nvSpPr>
        <p:spPr>
          <a:xfrm>
            <a:off x="6108244" y="176612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41" name="Google Shape;241;p19"/>
          <p:cNvSpPr txBox="1"/>
          <p:nvPr>
            <p:ph idx="6" type="subTitle"/>
          </p:nvPr>
        </p:nvSpPr>
        <p:spPr>
          <a:xfrm>
            <a:off x="6108244" y="216544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2" name="Google Shape;242;p19"/>
          <p:cNvSpPr txBox="1"/>
          <p:nvPr>
            <p:ph idx="7" type="subTitle"/>
          </p:nvPr>
        </p:nvSpPr>
        <p:spPr>
          <a:xfrm>
            <a:off x="710700" y="357267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43" name="Google Shape;243;p19"/>
          <p:cNvSpPr txBox="1"/>
          <p:nvPr>
            <p:ph idx="8" type="subTitle"/>
          </p:nvPr>
        </p:nvSpPr>
        <p:spPr>
          <a:xfrm>
            <a:off x="710700" y="397199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4" name="Google Shape;244;p19"/>
          <p:cNvSpPr txBox="1"/>
          <p:nvPr>
            <p:ph idx="9" type="subTitle"/>
          </p:nvPr>
        </p:nvSpPr>
        <p:spPr>
          <a:xfrm>
            <a:off x="3409472" y="357267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45" name="Google Shape;245;p19"/>
          <p:cNvSpPr txBox="1"/>
          <p:nvPr>
            <p:ph idx="13" type="subTitle"/>
          </p:nvPr>
        </p:nvSpPr>
        <p:spPr>
          <a:xfrm>
            <a:off x="3409472" y="397199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6" name="Google Shape;246;p19"/>
          <p:cNvSpPr txBox="1"/>
          <p:nvPr>
            <p:ph idx="14" type="subTitle"/>
          </p:nvPr>
        </p:nvSpPr>
        <p:spPr>
          <a:xfrm>
            <a:off x="6108244" y="3572675"/>
            <a:ext cx="23226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47" name="Google Shape;247;p19"/>
          <p:cNvSpPr txBox="1"/>
          <p:nvPr>
            <p:ph idx="15" type="subTitle"/>
          </p:nvPr>
        </p:nvSpPr>
        <p:spPr>
          <a:xfrm>
            <a:off x="6108244" y="3971994"/>
            <a:ext cx="2322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
    <p:spTree>
      <p:nvGrpSpPr>
        <p:cNvPr id="248" name="Shape 248"/>
        <p:cNvGrpSpPr/>
        <p:nvPr/>
      </p:nvGrpSpPr>
      <p:grpSpPr>
        <a:xfrm>
          <a:off x="0" y="0"/>
          <a:ext cx="0" cy="0"/>
          <a:chOff x="0" y="0"/>
          <a:chExt cx="0" cy="0"/>
        </a:xfrm>
      </p:grpSpPr>
      <p:grpSp>
        <p:nvGrpSpPr>
          <p:cNvPr id="249" name="Google Shape;249;p20"/>
          <p:cNvGrpSpPr/>
          <p:nvPr/>
        </p:nvGrpSpPr>
        <p:grpSpPr>
          <a:xfrm>
            <a:off x="1402" y="-1"/>
            <a:ext cx="9141195" cy="5143502"/>
            <a:chOff x="2842" y="390"/>
            <a:chExt cx="9141195" cy="5143502"/>
          </a:xfrm>
        </p:grpSpPr>
        <p:sp>
          <p:nvSpPr>
            <p:cNvPr id="250" name="Google Shape;250;p20"/>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4072629" y="400"/>
              <a:ext cx="5065578" cy="5143492"/>
            </a:xfrm>
            <a:custGeom>
              <a:rect b="b" l="l" r="r" t="t"/>
              <a:pathLst>
                <a:path extrusionOk="0" h="22577" w="22235">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5612325" y="6250"/>
              <a:ext cx="3531694" cy="4203004"/>
            </a:xfrm>
            <a:custGeom>
              <a:rect b="b" l="l" r="r" t="t"/>
              <a:pathLst>
                <a:path extrusionOk="0" h="20087" w="16823">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71475" rotWithShape="0" algn="bl">
                <a:srgbClr val="C7EDF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6838948" y="3325"/>
              <a:ext cx="2305089" cy="2210890"/>
            </a:xfrm>
            <a:custGeom>
              <a:rect b="b" l="l" r="r" t="t"/>
              <a:pathLst>
                <a:path extrusionOk="0" h="11854" w="12345">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flipH="1" rot="10800000">
              <a:off x="2850" y="1504981"/>
              <a:ext cx="5964978" cy="3638119"/>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0"/>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7" name="Google Shape;257;p20"/>
          <p:cNvSpPr txBox="1"/>
          <p:nvPr>
            <p:ph idx="1" type="subTitle"/>
          </p:nvPr>
        </p:nvSpPr>
        <p:spPr>
          <a:xfrm>
            <a:off x="739450" y="3548050"/>
            <a:ext cx="2313300" cy="43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58" name="Google Shape;258;p20"/>
          <p:cNvSpPr txBox="1"/>
          <p:nvPr>
            <p:ph idx="2" type="subTitle"/>
          </p:nvPr>
        </p:nvSpPr>
        <p:spPr>
          <a:xfrm>
            <a:off x="739450" y="1827000"/>
            <a:ext cx="2313300" cy="1225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59" name="Google Shape;259;p20"/>
          <p:cNvSpPr txBox="1"/>
          <p:nvPr>
            <p:ph idx="3" type="subTitle"/>
          </p:nvPr>
        </p:nvSpPr>
        <p:spPr>
          <a:xfrm>
            <a:off x="3421600" y="3548050"/>
            <a:ext cx="2313300" cy="43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60" name="Google Shape;260;p20"/>
          <p:cNvSpPr txBox="1"/>
          <p:nvPr>
            <p:ph idx="4" type="subTitle"/>
          </p:nvPr>
        </p:nvSpPr>
        <p:spPr>
          <a:xfrm>
            <a:off x="3421600" y="1827000"/>
            <a:ext cx="2313300" cy="1225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61" name="Google Shape;261;p20"/>
          <p:cNvSpPr txBox="1"/>
          <p:nvPr>
            <p:ph idx="5" type="subTitle"/>
          </p:nvPr>
        </p:nvSpPr>
        <p:spPr>
          <a:xfrm>
            <a:off x="6103750" y="3548050"/>
            <a:ext cx="2313300" cy="43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Palanquin Dark"/>
                <a:ea typeface="Palanquin Dark"/>
                <a:cs typeface="Palanquin Dark"/>
                <a:sym typeface="Palanquin Dark"/>
              </a:defRPr>
            </a:lvl1pPr>
            <a:lvl2pPr lvl="1" rtl="0" algn="ctr">
              <a:spcBef>
                <a:spcPts val="0"/>
              </a:spcBef>
              <a:spcAft>
                <a:spcPts val="0"/>
              </a:spcAft>
              <a:buNone/>
              <a:defRPr sz="2000">
                <a:latin typeface="Palanquin Dark"/>
                <a:ea typeface="Palanquin Dark"/>
                <a:cs typeface="Palanquin Dark"/>
                <a:sym typeface="Palanquin Dark"/>
              </a:defRPr>
            </a:lvl2pPr>
            <a:lvl3pPr lvl="2" rtl="0" algn="ctr">
              <a:spcBef>
                <a:spcPts val="0"/>
              </a:spcBef>
              <a:spcAft>
                <a:spcPts val="0"/>
              </a:spcAft>
              <a:buNone/>
              <a:defRPr sz="2000">
                <a:latin typeface="Palanquin Dark"/>
                <a:ea typeface="Palanquin Dark"/>
                <a:cs typeface="Palanquin Dark"/>
                <a:sym typeface="Palanquin Dark"/>
              </a:defRPr>
            </a:lvl3pPr>
            <a:lvl4pPr lvl="3" rtl="0" algn="ctr">
              <a:spcBef>
                <a:spcPts val="0"/>
              </a:spcBef>
              <a:spcAft>
                <a:spcPts val="0"/>
              </a:spcAft>
              <a:buNone/>
              <a:defRPr sz="2000">
                <a:latin typeface="Palanquin Dark"/>
                <a:ea typeface="Palanquin Dark"/>
                <a:cs typeface="Palanquin Dark"/>
                <a:sym typeface="Palanquin Dark"/>
              </a:defRPr>
            </a:lvl4pPr>
            <a:lvl5pPr lvl="4" rtl="0" algn="ctr">
              <a:spcBef>
                <a:spcPts val="0"/>
              </a:spcBef>
              <a:spcAft>
                <a:spcPts val="0"/>
              </a:spcAft>
              <a:buNone/>
              <a:defRPr sz="2000">
                <a:latin typeface="Palanquin Dark"/>
                <a:ea typeface="Palanquin Dark"/>
                <a:cs typeface="Palanquin Dark"/>
                <a:sym typeface="Palanquin Dark"/>
              </a:defRPr>
            </a:lvl5pPr>
            <a:lvl6pPr lvl="5" rtl="0" algn="ctr">
              <a:spcBef>
                <a:spcPts val="0"/>
              </a:spcBef>
              <a:spcAft>
                <a:spcPts val="0"/>
              </a:spcAft>
              <a:buNone/>
              <a:defRPr sz="2000">
                <a:latin typeface="Palanquin Dark"/>
                <a:ea typeface="Palanquin Dark"/>
                <a:cs typeface="Palanquin Dark"/>
                <a:sym typeface="Palanquin Dark"/>
              </a:defRPr>
            </a:lvl6pPr>
            <a:lvl7pPr lvl="6" rtl="0" algn="ctr">
              <a:spcBef>
                <a:spcPts val="0"/>
              </a:spcBef>
              <a:spcAft>
                <a:spcPts val="0"/>
              </a:spcAft>
              <a:buNone/>
              <a:defRPr sz="2000">
                <a:latin typeface="Palanquin Dark"/>
                <a:ea typeface="Palanquin Dark"/>
                <a:cs typeface="Palanquin Dark"/>
                <a:sym typeface="Palanquin Dark"/>
              </a:defRPr>
            </a:lvl7pPr>
            <a:lvl8pPr lvl="7" rtl="0" algn="ctr">
              <a:spcBef>
                <a:spcPts val="0"/>
              </a:spcBef>
              <a:spcAft>
                <a:spcPts val="0"/>
              </a:spcAft>
              <a:buNone/>
              <a:defRPr sz="2000">
                <a:latin typeface="Palanquin Dark"/>
                <a:ea typeface="Palanquin Dark"/>
                <a:cs typeface="Palanquin Dark"/>
                <a:sym typeface="Palanquin Dark"/>
              </a:defRPr>
            </a:lvl8pPr>
            <a:lvl9pPr lvl="8" rtl="0" algn="ctr">
              <a:spcBef>
                <a:spcPts val="0"/>
              </a:spcBef>
              <a:spcAft>
                <a:spcPts val="0"/>
              </a:spcAft>
              <a:buNone/>
              <a:defRPr sz="2000">
                <a:latin typeface="Palanquin Dark"/>
                <a:ea typeface="Palanquin Dark"/>
                <a:cs typeface="Palanquin Dark"/>
                <a:sym typeface="Palanquin Dark"/>
              </a:defRPr>
            </a:lvl9pPr>
          </a:lstStyle>
          <a:p/>
        </p:txBody>
      </p:sp>
      <p:sp>
        <p:nvSpPr>
          <p:cNvPr id="262" name="Google Shape;262;p20"/>
          <p:cNvSpPr txBox="1"/>
          <p:nvPr>
            <p:ph idx="6" type="subTitle"/>
          </p:nvPr>
        </p:nvSpPr>
        <p:spPr>
          <a:xfrm>
            <a:off x="6103750" y="1827000"/>
            <a:ext cx="2313300" cy="1225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92" y="390"/>
            <a:ext cx="9141067" cy="5143182"/>
            <a:chOff x="92" y="390"/>
            <a:chExt cx="9141067" cy="5143182"/>
          </a:xfrm>
        </p:grpSpPr>
        <p:sp>
          <p:nvSpPr>
            <p:cNvPr id="23" name="Google Shape;23;p3"/>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94150" y="409575"/>
              <a:ext cx="2521800" cy="25221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7252150" y="3228975"/>
              <a:ext cx="1493100" cy="14934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3"/>
            <p:cNvGrpSpPr/>
            <p:nvPr/>
          </p:nvGrpSpPr>
          <p:grpSpPr>
            <a:xfrm flipH="1" rot="5400000">
              <a:off x="1182987" y="211204"/>
              <a:ext cx="3749473" cy="6115263"/>
              <a:chOff x="2597675" y="1705125"/>
              <a:chExt cx="359200" cy="571600"/>
            </a:xfrm>
          </p:grpSpPr>
          <p:sp>
            <p:nvSpPr>
              <p:cNvPr id="28" name="Google Shape;28;p3"/>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57188" rotWithShape="0" algn="bl">
                  <a:schemeClr val="accent2">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00038" rotWithShape="0" algn="bl">
                  <a:schemeClr val="accent2">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 name="Google Shape;31;p3"/>
          <p:cNvSpPr txBox="1"/>
          <p:nvPr>
            <p:ph type="ctrTitle"/>
          </p:nvPr>
        </p:nvSpPr>
        <p:spPr>
          <a:xfrm>
            <a:off x="3049500" y="1101850"/>
            <a:ext cx="3045000" cy="1929300"/>
          </a:xfrm>
          <a:prstGeom prst="rect">
            <a:avLst/>
          </a:prstGeom>
        </p:spPr>
        <p:txBody>
          <a:bodyPr anchorCtr="0" anchor="b" bIns="91425" lIns="91425" spcFirstLastPara="1" rIns="91425" wrap="square" tIns="91425">
            <a:noAutofit/>
          </a:bodyPr>
          <a:lstStyle>
            <a:lvl1pPr lvl="0" rtl="0">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2" name="Google Shape;32;p3"/>
          <p:cNvSpPr txBox="1"/>
          <p:nvPr>
            <p:ph hasCustomPrompt="1" idx="2" type="title"/>
          </p:nvPr>
        </p:nvSpPr>
        <p:spPr>
          <a:xfrm>
            <a:off x="2066300" y="561113"/>
            <a:ext cx="7041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b="0" sz="3000">
                <a:solidFill>
                  <a:schemeClr val="accent6"/>
                </a:solidFill>
              </a:defRPr>
            </a:lvl1pPr>
            <a:lvl2pPr lvl="1" rtl="0" algn="ctr">
              <a:spcBef>
                <a:spcPts val="0"/>
              </a:spcBef>
              <a:spcAft>
                <a:spcPts val="0"/>
              </a:spcAft>
              <a:buClr>
                <a:schemeClr val="accent6"/>
              </a:buClr>
              <a:buSzPts val="3000"/>
              <a:buNone/>
              <a:defRPr b="0" sz="3000">
                <a:solidFill>
                  <a:schemeClr val="accent6"/>
                </a:solidFill>
              </a:defRPr>
            </a:lvl2pPr>
            <a:lvl3pPr lvl="2" rtl="0" algn="ctr">
              <a:spcBef>
                <a:spcPts val="0"/>
              </a:spcBef>
              <a:spcAft>
                <a:spcPts val="0"/>
              </a:spcAft>
              <a:buClr>
                <a:schemeClr val="accent6"/>
              </a:buClr>
              <a:buSzPts val="3000"/>
              <a:buNone/>
              <a:defRPr b="0" sz="3000">
                <a:solidFill>
                  <a:schemeClr val="accent6"/>
                </a:solidFill>
              </a:defRPr>
            </a:lvl3pPr>
            <a:lvl4pPr lvl="3" rtl="0" algn="ctr">
              <a:spcBef>
                <a:spcPts val="0"/>
              </a:spcBef>
              <a:spcAft>
                <a:spcPts val="0"/>
              </a:spcAft>
              <a:buClr>
                <a:schemeClr val="accent6"/>
              </a:buClr>
              <a:buSzPts val="3000"/>
              <a:buNone/>
              <a:defRPr b="0" sz="3000">
                <a:solidFill>
                  <a:schemeClr val="accent6"/>
                </a:solidFill>
              </a:defRPr>
            </a:lvl4pPr>
            <a:lvl5pPr lvl="4" rtl="0" algn="ctr">
              <a:spcBef>
                <a:spcPts val="0"/>
              </a:spcBef>
              <a:spcAft>
                <a:spcPts val="0"/>
              </a:spcAft>
              <a:buClr>
                <a:schemeClr val="accent6"/>
              </a:buClr>
              <a:buSzPts val="3000"/>
              <a:buNone/>
              <a:defRPr b="0" sz="3000">
                <a:solidFill>
                  <a:schemeClr val="accent6"/>
                </a:solidFill>
              </a:defRPr>
            </a:lvl5pPr>
            <a:lvl6pPr lvl="5" rtl="0" algn="ctr">
              <a:spcBef>
                <a:spcPts val="0"/>
              </a:spcBef>
              <a:spcAft>
                <a:spcPts val="0"/>
              </a:spcAft>
              <a:buClr>
                <a:schemeClr val="accent6"/>
              </a:buClr>
              <a:buSzPts val="3000"/>
              <a:buNone/>
              <a:defRPr b="0" sz="3000">
                <a:solidFill>
                  <a:schemeClr val="accent6"/>
                </a:solidFill>
              </a:defRPr>
            </a:lvl6pPr>
            <a:lvl7pPr lvl="6" rtl="0" algn="ctr">
              <a:spcBef>
                <a:spcPts val="0"/>
              </a:spcBef>
              <a:spcAft>
                <a:spcPts val="0"/>
              </a:spcAft>
              <a:buClr>
                <a:schemeClr val="accent6"/>
              </a:buClr>
              <a:buSzPts val="3000"/>
              <a:buNone/>
              <a:defRPr b="0" sz="3000">
                <a:solidFill>
                  <a:schemeClr val="accent6"/>
                </a:solidFill>
              </a:defRPr>
            </a:lvl7pPr>
            <a:lvl8pPr lvl="7" rtl="0" algn="ctr">
              <a:spcBef>
                <a:spcPts val="0"/>
              </a:spcBef>
              <a:spcAft>
                <a:spcPts val="0"/>
              </a:spcAft>
              <a:buClr>
                <a:schemeClr val="accent6"/>
              </a:buClr>
              <a:buSzPts val="3000"/>
              <a:buNone/>
              <a:defRPr b="0" sz="3000">
                <a:solidFill>
                  <a:schemeClr val="accent6"/>
                </a:solidFill>
              </a:defRPr>
            </a:lvl8pPr>
            <a:lvl9pPr lvl="8" rtl="0" algn="ctr">
              <a:spcBef>
                <a:spcPts val="0"/>
              </a:spcBef>
              <a:spcAft>
                <a:spcPts val="0"/>
              </a:spcAft>
              <a:buClr>
                <a:schemeClr val="accent6"/>
              </a:buClr>
              <a:buSzPts val="3000"/>
              <a:buNone/>
              <a:defRPr b="0" sz="3000">
                <a:solidFill>
                  <a:schemeClr val="accent6"/>
                </a:solidFill>
              </a:defRPr>
            </a:lvl9pPr>
          </a:lstStyle>
          <a:p>
            <a:r>
              <a:t>xx%</a:t>
            </a:r>
          </a:p>
        </p:txBody>
      </p:sp>
      <p:sp>
        <p:nvSpPr>
          <p:cNvPr id="33" name="Google Shape;33;p3"/>
          <p:cNvSpPr txBox="1"/>
          <p:nvPr>
            <p:ph idx="1" type="subTitle"/>
          </p:nvPr>
        </p:nvSpPr>
        <p:spPr>
          <a:xfrm>
            <a:off x="3049500" y="3062425"/>
            <a:ext cx="3045000" cy="951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2">
    <p:spTree>
      <p:nvGrpSpPr>
        <p:cNvPr id="263" name="Shape 263"/>
        <p:cNvGrpSpPr/>
        <p:nvPr/>
      </p:nvGrpSpPr>
      <p:grpSpPr>
        <a:xfrm>
          <a:off x="0" y="0"/>
          <a:ext cx="0" cy="0"/>
          <a:chOff x="0" y="0"/>
          <a:chExt cx="0" cy="0"/>
        </a:xfrm>
      </p:grpSpPr>
      <p:grpSp>
        <p:nvGrpSpPr>
          <p:cNvPr id="264" name="Google Shape;264;p21"/>
          <p:cNvGrpSpPr/>
          <p:nvPr/>
        </p:nvGrpSpPr>
        <p:grpSpPr>
          <a:xfrm>
            <a:off x="5068" y="1509"/>
            <a:ext cx="9136077" cy="5141869"/>
            <a:chOff x="5068" y="1509"/>
            <a:chExt cx="9136077" cy="5141869"/>
          </a:xfrm>
        </p:grpSpPr>
        <p:grpSp>
          <p:nvGrpSpPr>
            <p:cNvPr id="265" name="Google Shape;265;p21"/>
            <p:cNvGrpSpPr/>
            <p:nvPr/>
          </p:nvGrpSpPr>
          <p:grpSpPr>
            <a:xfrm rot="-5400000">
              <a:off x="4211660" y="213893"/>
              <a:ext cx="3749366" cy="6109604"/>
              <a:chOff x="2597675" y="1705125"/>
              <a:chExt cx="359200" cy="571600"/>
            </a:xfrm>
          </p:grpSpPr>
          <p:sp>
            <p:nvSpPr>
              <p:cNvPr id="266" name="Google Shape;266;p21"/>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57188" rotWithShape="0" algn="bl">
                  <a:schemeClr val="accent2">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00038" rotWithShape="0" algn="bl">
                  <a:schemeClr val="accent2">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p:nvPr/>
          </p:nvSpPr>
          <p:spPr>
            <a:xfrm>
              <a:off x="5068" y="1509"/>
              <a:ext cx="3214386" cy="2305869"/>
            </a:xfrm>
            <a:custGeom>
              <a:rect b="b" l="l" r="r" t="t"/>
              <a:pathLst>
                <a:path extrusionOk="0" h="29109" w="40578">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1"/>
          <p:cNvSpPr txBox="1"/>
          <p:nvPr>
            <p:ph idx="1" type="subTitle"/>
          </p:nvPr>
        </p:nvSpPr>
        <p:spPr>
          <a:xfrm>
            <a:off x="1171900" y="2751650"/>
            <a:ext cx="31455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Palanquin Dark"/>
              <a:buNone/>
              <a:defRPr sz="2000">
                <a:latin typeface="Palanquin Dark"/>
                <a:ea typeface="Palanquin Dark"/>
                <a:cs typeface="Palanquin Dark"/>
                <a:sym typeface="Palanquin Dark"/>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4" name="Google Shape;274;p21"/>
          <p:cNvSpPr txBox="1"/>
          <p:nvPr>
            <p:ph idx="2" type="subTitle"/>
          </p:nvPr>
        </p:nvSpPr>
        <p:spPr>
          <a:xfrm>
            <a:off x="1171900" y="3077325"/>
            <a:ext cx="3145500" cy="123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5" name="Google Shape;275;p21"/>
          <p:cNvSpPr txBox="1"/>
          <p:nvPr>
            <p:ph idx="3" type="subTitle"/>
          </p:nvPr>
        </p:nvSpPr>
        <p:spPr>
          <a:xfrm>
            <a:off x="4826600" y="2751650"/>
            <a:ext cx="31455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Palanquin Dark"/>
              <a:buNone/>
              <a:defRPr sz="2000">
                <a:latin typeface="Palanquin Dark"/>
                <a:ea typeface="Palanquin Dark"/>
                <a:cs typeface="Palanquin Dark"/>
                <a:sym typeface="Palanquin Dark"/>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6" name="Google Shape;276;p21"/>
          <p:cNvSpPr txBox="1"/>
          <p:nvPr>
            <p:ph idx="4" type="subTitle"/>
          </p:nvPr>
        </p:nvSpPr>
        <p:spPr>
          <a:xfrm>
            <a:off x="4826600" y="3077325"/>
            <a:ext cx="3145500" cy="123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7" name="Google Shape;277;p21"/>
          <p:cNvSpPr/>
          <p:nvPr/>
        </p:nvSpPr>
        <p:spPr>
          <a:xfrm>
            <a:off x="0" y="0"/>
            <a:ext cx="9144000" cy="2076900"/>
          </a:xfrm>
          <a:prstGeom prst="rect">
            <a:avLst/>
          </a:prstGeom>
          <a:solidFill>
            <a:schemeClr val="lt1"/>
          </a:solidFill>
          <a:ln>
            <a:noFill/>
          </a:ln>
          <a:effectLst>
            <a:outerShdw blurRad="385763"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txBox="1"/>
          <p:nvPr>
            <p:ph type="title"/>
          </p:nvPr>
        </p:nvSpPr>
        <p:spPr>
          <a:xfrm>
            <a:off x="713100" y="724200"/>
            <a:ext cx="7717800" cy="630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p:cSld name="CUSTOM_7_1">
    <p:spTree>
      <p:nvGrpSpPr>
        <p:cNvPr id="279" name="Shape 279"/>
        <p:cNvGrpSpPr/>
        <p:nvPr/>
      </p:nvGrpSpPr>
      <p:grpSpPr>
        <a:xfrm>
          <a:off x="0" y="0"/>
          <a:ext cx="0" cy="0"/>
          <a:chOff x="0" y="0"/>
          <a:chExt cx="0" cy="0"/>
        </a:xfrm>
      </p:grpSpPr>
      <p:grpSp>
        <p:nvGrpSpPr>
          <p:cNvPr id="280" name="Google Shape;280;p22"/>
          <p:cNvGrpSpPr/>
          <p:nvPr/>
        </p:nvGrpSpPr>
        <p:grpSpPr>
          <a:xfrm>
            <a:off x="1467" y="159"/>
            <a:ext cx="9141067" cy="5143182"/>
            <a:chOff x="92" y="390"/>
            <a:chExt cx="9141067" cy="5143182"/>
          </a:xfrm>
        </p:grpSpPr>
        <p:sp>
          <p:nvSpPr>
            <p:cNvPr id="281" name="Google Shape;281;p22"/>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2"/>
            <p:cNvGrpSpPr/>
            <p:nvPr/>
          </p:nvGrpSpPr>
          <p:grpSpPr>
            <a:xfrm flipH="1" rot="5400000">
              <a:off x="1182987" y="211204"/>
              <a:ext cx="3749473" cy="6115263"/>
              <a:chOff x="2597675" y="1705125"/>
              <a:chExt cx="359200" cy="571600"/>
            </a:xfrm>
          </p:grpSpPr>
          <p:sp>
            <p:nvSpPr>
              <p:cNvPr id="286" name="Google Shape;286;p22"/>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9" name="Google Shape;289;p22"/>
          <p:cNvSpPr txBox="1"/>
          <p:nvPr>
            <p:ph type="title"/>
          </p:nvPr>
        </p:nvSpPr>
        <p:spPr>
          <a:xfrm>
            <a:off x="713100" y="1533891"/>
            <a:ext cx="2761500" cy="621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22"/>
          <p:cNvSpPr txBox="1"/>
          <p:nvPr>
            <p:ph idx="1" type="subTitle"/>
          </p:nvPr>
        </p:nvSpPr>
        <p:spPr>
          <a:xfrm>
            <a:off x="713100" y="2203434"/>
            <a:ext cx="2761500" cy="1453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2">
  <p:cSld name="CUSTOM_7_1_1">
    <p:spTree>
      <p:nvGrpSpPr>
        <p:cNvPr id="291" name="Shape 291"/>
        <p:cNvGrpSpPr/>
        <p:nvPr/>
      </p:nvGrpSpPr>
      <p:grpSpPr>
        <a:xfrm>
          <a:off x="0" y="0"/>
          <a:ext cx="0" cy="0"/>
          <a:chOff x="0" y="0"/>
          <a:chExt cx="0" cy="0"/>
        </a:xfrm>
      </p:grpSpPr>
      <p:grpSp>
        <p:nvGrpSpPr>
          <p:cNvPr id="292" name="Google Shape;292;p23"/>
          <p:cNvGrpSpPr/>
          <p:nvPr/>
        </p:nvGrpSpPr>
        <p:grpSpPr>
          <a:xfrm>
            <a:off x="1420" y="195"/>
            <a:ext cx="9141159" cy="5143110"/>
            <a:chOff x="0" y="390"/>
            <a:chExt cx="9141159" cy="5143110"/>
          </a:xfrm>
        </p:grpSpPr>
        <p:sp>
          <p:nvSpPr>
            <p:cNvPr id="293" name="Google Shape;293;p23"/>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rotWithShape="0" algn="bl">
                <a:srgbClr val="C7EDF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3"/>
          <p:cNvSpPr txBox="1"/>
          <p:nvPr>
            <p:ph type="title"/>
          </p:nvPr>
        </p:nvSpPr>
        <p:spPr>
          <a:xfrm>
            <a:off x="5669450" y="1189726"/>
            <a:ext cx="2761500" cy="960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1" name="Google Shape;301;p23"/>
          <p:cNvSpPr txBox="1"/>
          <p:nvPr>
            <p:ph idx="1" type="subTitle"/>
          </p:nvPr>
        </p:nvSpPr>
        <p:spPr>
          <a:xfrm>
            <a:off x="5669450" y="2197351"/>
            <a:ext cx="2761500" cy="1453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302" name="Shape 302"/>
        <p:cNvGrpSpPr/>
        <p:nvPr/>
      </p:nvGrpSpPr>
      <p:grpSpPr>
        <a:xfrm>
          <a:off x="0" y="0"/>
          <a:ext cx="0" cy="0"/>
          <a:chOff x="0" y="0"/>
          <a:chExt cx="0" cy="0"/>
        </a:xfrm>
      </p:grpSpPr>
      <p:grpSp>
        <p:nvGrpSpPr>
          <p:cNvPr id="303" name="Google Shape;303;p24"/>
          <p:cNvGrpSpPr/>
          <p:nvPr/>
        </p:nvGrpSpPr>
        <p:grpSpPr>
          <a:xfrm>
            <a:off x="1467" y="159"/>
            <a:ext cx="9141067" cy="5143182"/>
            <a:chOff x="92" y="390"/>
            <a:chExt cx="9141067" cy="5143182"/>
          </a:xfrm>
        </p:grpSpPr>
        <p:sp>
          <p:nvSpPr>
            <p:cNvPr id="304" name="Google Shape;304;p24"/>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4"/>
            <p:cNvGrpSpPr/>
            <p:nvPr/>
          </p:nvGrpSpPr>
          <p:grpSpPr>
            <a:xfrm flipH="1" rot="5400000">
              <a:off x="1182987" y="211204"/>
              <a:ext cx="3749473" cy="6115263"/>
              <a:chOff x="2597675" y="1705125"/>
              <a:chExt cx="359200" cy="571600"/>
            </a:xfrm>
          </p:grpSpPr>
          <p:sp>
            <p:nvSpPr>
              <p:cNvPr id="309" name="Google Shape;309;p24"/>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24"/>
          <p:cNvSpPr/>
          <p:nvPr/>
        </p:nvSpPr>
        <p:spPr>
          <a:xfrm flipH="1">
            <a:off x="5095800" y="0"/>
            <a:ext cx="4048200" cy="5143500"/>
          </a:xfrm>
          <a:prstGeom prst="rect">
            <a:avLst/>
          </a:prstGeom>
          <a:solidFill>
            <a:schemeClr val="lt1"/>
          </a:solidFill>
          <a:ln>
            <a:noFill/>
          </a:ln>
          <a:effectLst>
            <a:outerShdw blurRad="457200"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txBox="1"/>
          <p:nvPr/>
        </p:nvSpPr>
        <p:spPr>
          <a:xfrm>
            <a:off x="5760720" y="3037525"/>
            <a:ext cx="2688300" cy="990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zh-TW" sz="1200">
                <a:solidFill>
                  <a:schemeClr val="dk1"/>
                </a:solidFill>
                <a:latin typeface="Rubik"/>
                <a:ea typeface="Rubik"/>
                <a:cs typeface="Rubik"/>
                <a:sym typeface="Rubik"/>
              </a:rPr>
              <a:t>CREDITS: This presentation template was created by </a:t>
            </a:r>
            <a:r>
              <a:rPr lang="zh-TW" sz="1200">
                <a:solidFill>
                  <a:schemeClr val="dk1"/>
                </a:solidFill>
                <a:uFill>
                  <a:noFill/>
                </a:uFill>
                <a:latin typeface="Rubik"/>
                <a:ea typeface="Rubik"/>
                <a:cs typeface="Rubik"/>
                <a:sym typeface="Rubik"/>
                <a:hlinkClick r:id="rId2">
                  <a:extLst>
                    <a:ext uri="{A12FA001-AC4F-418D-AE19-62706E023703}">
                      <ahyp:hlinkClr val="tx"/>
                    </a:ext>
                  </a:extLst>
                </a:hlinkClick>
              </a:rPr>
              <a:t>Slidesgo</a:t>
            </a:r>
            <a:r>
              <a:rPr lang="zh-TW" sz="1200">
                <a:solidFill>
                  <a:schemeClr val="dk1"/>
                </a:solidFill>
                <a:latin typeface="Rubik"/>
                <a:ea typeface="Rubik"/>
                <a:cs typeface="Rubik"/>
                <a:sym typeface="Rubik"/>
              </a:rPr>
              <a:t>, including icons by </a:t>
            </a:r>
            <a:r>
              <a:rPr lang="zh-TW" sz="1200">
                <a:solidFill>
                  <a:schemeClr val="dk1"/>
                </a:solidFill>
                <a:uFill>
                  <a:noFill/>
                </a:uFill>
                <a:latin typeface="Rubik"/>
                <a:ea typeface="Rubik"/>
                <a:cs typeface="Rubik"/>
                <a:sym typeface="Rubik"/>
                <a:hlinkClick r:id="rId3">
                  <a:extLst>
                    <a:ext uri="{A12FA001-AC4F-418D-AE19-62706E023703}">
                      <ahyp:hlinkClr val="tx"/>
                    </a:ext>
                  </a:extLst>
                </a:hlinkClick>
              </a:rPr>
              <a:t>Flaticon</a:t>
            </a:r>
            <a:r>
              <a:rPr lang="zh-TW" sz="1200">
                <a:solidFill>
                  <a:schemeClr val="dk1"/>
                </a:solidFill>
                <a:latin typeface="Rubik"/>
                <a:ea typeface="Rubik"/>
                <a:cs typeface="Rubik"/>
                <a:sym typeface="Rubik"/>
              </a:rPr>
              <a:t>, and infographics &amp; images by </a:t>
            </a:r>
            <a:r>
              <a:rPr lang="zh-TW" sz="1200">
                <a:solidFill>
                  <a:schemeClr val="dk1"/>
                </a:solidFill>
                <a:uFill>
                  <a:noFill/>
                </a:uFill>
                <a:latin typeface="Rubik"/>
                <a:ea typeface="Rubik"/>
                <a:cs typeface="Rubik"/>
                <a:sym typeface="Rubik"/>
                <a:hlinkClick r:id="rId4">
                  <a:extLst>
                    <a:ext uri="{A12FA001-AC4F-418D-AE19-62706E023703}">
                      <ahyp:hlinkClr val="tx"/>
                    </a:ext>
                  </a:extLst>
                </a:hlinkClick>
              </a:rPr>
              <a:t>Freepik</a:t>
            </a:r>
            <a:r>
              <a:rPr lang="zh-TW" sz="1200">
                <a:solidFill>
                  <a:schemeClr val="dk1"/>
                </a:solidFill>
                <a:latin typeface="Rubik"/>
                <a:ea typeface="Rubik"/>
                <a:cs typeface="Rubik"/>
                <a:sym typeface="Rubik"/>
              </a:rPr>
              <a:t>.</a:t>
            </a:r>
            <a:r>
              <a:rPr lang="zh-TW" sz="900">
                <a:solidFill>
                  <a:schemeClr val="dk2"/>
                </a:solidFill>
                <a:latin typeface="Rubik"/>
                <a:ea typeface="Rubik"/>
                <a:cs typeface="Rubik"/>
                <a:sym typeface="Rubik"/>
              </a:rPr>
              <a:t> </a:t>
            </a:r>
            <a:endParaRPr sz="900">
              <a:solidFill>
                <a:schemeClr val="dk2"/>
              </a:solidFill>
              <a:latin typeface="Rubik"/>
              <a:ea typeface="Rubik"/>
              <a:cs typeface="Rubik"/>
              <a:sym typeface="Rubik"/>
            </a:endParaRPr>
          </a:p>
        </p:txBody>
      </p:sp>
      <p:sp>
        <p:nvSpPr>
          <p:cNvPr id="314" name="Google Shape;314;p24"/>
          <p:cNvSpPr txBox="1"/>
          <p:nvPr>
            <p:ph type="title"/>
          </p:nvPr>
        </p:nvSpPr>
        <p:spPr>
          <a:xfrm>
            <a:off x="938550" y="1581150"/>
            <a:ext cx="3218700" cy="1984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8">
    <p:spTree>
      <p:nvGrpSpPr>
        <p:cNvPr id="315" name="Shape 315"/>
        <p:cNvGrpSpPr/>
        <p:nvPr/>
      </p:nvGrpSpPr>
      <p:grpSpPr>
        <a:xfrm>
          <a:off x="0" y="0"/>
          <a:ext cx="0" cy="0"/>
          <a:chOff x="0" y="0"/>
          <a:chExt cx="0" cy="0"/>
        </a:xfrm>
      </p:grpSpPr>
      <p:grpSp>
        <p:nvGrpSpPr>
          <p:cNvPr id="316" name="Google Shape;316;p25"/>
          <p:cNvGrpSpPr/>
          <p:nvPr/>
        </p:nvGrpSpPr>
        <p:grpSpPr>
          <a:xfrm>
            <a:off x="1420" y="195"/>
            <a:ext cx="9141159" cy="5143110"/>
            <a:chOff x="0" y="390"/>
            <a:chExt cx="9141159" cy="5143110"/>
          </a:xfrm>
        </p:grpSpPr>
        <p:sp>
          <p:nvSpPr>
            <p:cNvPr id="317" name="Google Shape;317;p25"/>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rotWithShape="0" algn="bl">
                <a:srgbClr val="C7EDF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25"/>
          <p:cNvSpPr txBox="1"/>
          <p:nvPr>
            <p:ph type="title"/>
          </p:nvPr>
        </p:nvSpPr>
        <p:spPr>
          <a:xfrm>
            <a:off x="713100" y="445025"/>
            <a:ext cx="2441400" cy="10059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5" name="Google Shape;325;p25"/>
          <p:cNvSpPr txBox="1"/>
          <p:nvPr>
            <p:ph idx="1" type="subTitle"/>
          </p:nvPr>
        </p:nvSpPr>
        <p:spPr>
          <a:xfrm>
            <a:off x="722325" y="1486675"/>
            <a:ext cx="2441400" cy="914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326" name="Shape 326"/>
        <p:cNvGrpSpPr/>
        <p:nvPr/>
      </p:nvGrpSpPr>
      <p:grpSpPr>
        <a:xfrm>
          <a:off x="0" y="0"/>
          <a:ext cx="0" cy="0"/>
          <a:chOff x="0" y="0"/>
          <a:chExt cx="0" cy="0"/>
        </a:xfrm>
      </p:grpSpPr>
      <p:grpSp>
        <p:nvGrpSpPr>
          <p:cNvPr id="327" name="Google Shape;327;p26"/>
          <p:cNvGrpSpPr/>
          <p:nvPr/>
        </p:nvGrpSpPr>
        <p:grpSpPr>
          <a:xfrm>
            <a:off x="1420" y="195"/>
            <a:ext cx="9141159" cy="5143110"/>
            <a:chOff x="0" y="390"/>
            <a:chExt cx="9141159" cy="5143110"/>
          </a:xfrm>
        </p:grpSpPr>
        <p:sp>
          <p:nvSpPr>
            <p:cNvPr id="328" name="Google Shape;328;p26"/>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rotWithShape="0" algn="bl">
                <a:srgbClr val="C7EDF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6"/>
          <p:cNvSpPr txBox="1"/>
          <p:nvPr>
            <p:ph type="title"/>
          </p:nvPr>
        </p:nvSpPr>
        <p:spPr>
          <a:xfrm>
            <a:off x="2258550" y="3847250"/>
            <a:ext cx="4626900" cy="50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6" name="Google Shape;336;p26"/>
          <p:cNvSpPr txBox="1"/>
          <p:nvPr>
            <p:ph idx="1" type="subTitle"/>
          </p:nvPr>
        </p:nvSpPr>
        <p:spPr>
          <a:xfrm>
            <a:off x="2258550" y="1376950"/>
            <a:ext cx="4626900" cy="1691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sz="2400"/>
            </a:lvl2pPr>
            <a:lvl3pPr lvl="2" rtl="0" algn="ctr">
              <a:spcBef>
                <a:spcPts val="0"/>
              </a:spcBef>
              <a:spcAft>
                <a:spcPts val="0"/>
              </a:spcAft>
              <a:buNone/>
              <a:defRPr sz="2400"/>
            </a:lvl3pPr>
            <a:lvl4pPr lvl="3" rtl="0" algn="ctr">
              <a:spcBef>
                <a:spcPts val="0"/>
              </a:spcBef>
              <a:spcAft>
                <a:spcPts val="0"/>
              </a:spcAft>
              <a:buNone/>
              <a:defRPr sz="2400"/>
            </a:lvl4pPr>
            <a:lvl5pPr lvl="4" rtl="0" algn="ctr">
              <a:spcBef>
                <a:spcPts val="0"/>
              </a:spcBef>
              <a:spcAft>
                <a:spcPts val="0"/>
              </a:spcAft>
              <a:buNone/>
              <a:defRPr sz="2400"/>
            </a:lvl5pPr>
            <a:lvl6pPr lvl="5" rtl="0" algn="ctr">
              <a:spcBef>
                <a:spcPts val="0"/>
              </a:spcBef>
              <a:spcAft>
                <a:spcPts val="0"/>
              </a:spcAft>
              <a:buNone/>
              <a:defRPr sz="2400"/>
            </a:lvl6pPr>
            <a:lvl7pPr lvl="6" rtl="0" algn="ctr">
              <a:spcBef>
                <a:spcPts val="0"/>
              </a:spcBef>
              <a:spcAft>
                <a:spcPts val="0"/>
              </a:spcAft>
              <a:buNone/>
              <a:defRPr sz="2400"/>
            </a:lvl7pPr>
            <a:lvl8pPr lvl="7" rtl="0" algn="ctr">
              <a:spcBef>
                <a:spcPts val="0"/>
              </a:spcBef>
              <a:spcAft>
                <a:spcPts val="0"/>
              </a:spcAft>
              <a:buNone/>
              <a:defRPr sz="2400"/>
            </a:lvl8pPr>
            <a:lvl9pPr lvl="8" rtl="0" algn="ctr">
              <a:spcBef>
                <a:spcPts val="0"/>
              </a:spcBef>
              <a:spcAft>
                <a:spcPts val="0"/>
              </a:spcAft>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1">
  <p:cSld name="TITLE_1">
    <p:spTree>
      <p:nvGrpSpPr>
        <p:cNvPr id="337" name="Shape 337"/>
        <p:cNvGrpSpPr/>
        <p:nvPr/>
      </p:nvGrpSpPr>
      <p:grpSpPr>
        <a:xfrm>
          <a:off x="0" y="0"/>
          <a:ext cx="0" cy="0"/>
          <a:chOff x="0" y="0"/>
          <a:chExt cx="0" cy="0"/>
        </a:xfrm>
      </p:grpSpPr>
      <p:sp>
        <p:nvSpPr>
          <p:cNvPr id="338" name="Google Shape;33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9" name="Google Shape;33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0" name="Google Shape;3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grpSp>
        <p:nvGrpSpPr>
          <p:cNvPr id="35" name="Google Shape;35;p4"/>
          <p:cNvGrpSpPr/>
          <p:nvPr/>
        </p:nvGrpSpPr>
        <p:grpSpPr>
          <a:xfrm>
            <a:off x="2842" y="390"/>
            <a:ext cx="9141195" cy="5143502"/>
            <a:chOff x="2842" y="390"/>
            <a:chExt cx="9141195" cy="5143502"/>
          </a:xfrm>
        </p:grpSpPr>
        <p:sp>
          <p:nvSpPr>
            <p:cNvPr id="36" name="Google Shape;36;p4"/>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4072629" y="400"/>
              <a:ext cx="5065578" cy="5143492"/>
            </a:xfrm>
            <a:custGeom>
              <a:rect b="b" l="l" r="r" t="t"/>
              <a:pathLst>
                <a:path extrusionOk="0" h="22577" w="22235">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612325" y="6250"/>
              <a:ext cx="3531694" cy="4203004"/>
            </a:xfrm>
            <a:custGeom>
              <a:rect b="b" l="l" r="r" t="t"/>
              <a:pathLst>
                <a:path extrusionOk="0" h="20087" w="16823">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71475" rotWithShape="0" algn="bl">
                <a:schemeClr val="accent2">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6838948" y="3325"/>
              <a:ext cx="2305089" cy="2210890"/>
            </a:xfrm>
            <a:custGeom>
              <a:rect b="b" l="l" r="r" t="t"/>
              <a:pathLst>
                <a:path extrusionOk="0" h="11854" w="12345">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flipH="1" rot="10800000">
              <a:off x="2850" y="1504981"/>
              <a:ext cx="5964978" cy="3638119"/>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52475" y="539396"/>
              <a:ext cx="1648500" cy="16485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4"/>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grpSp>
        <p:nvGrpSpPr>
          <p:cNvPr id="45" name="Google Shape;45;p5"/>
          <p:cNvGrpSpPr/>
          <p:nvPr/>
        </p:nvGrpSpPr>
        <p:grpSpPr>
          <a:xfrm>
            <a:off x="2842" y="390"/>
            <a:ext cx="9138317" cy="5142987"/>
            <a:chOff x="2842" y="390"/>
            <a:chExt cx="9138317" cy="5142987"/>
          </a:xfrm>
        </p:grpSpPr>
        <p:sp>
          <p:nvSpPr>
            <p:cNvPr id="46" name="Google Shape;46;p5"/>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5"/>
            <p:cNvGrpSpPr/>
            <p:nvPr/>
          </p:nvGrpSpPr>
          <p:grpSpPr>
            <a:xfrm rot="-5400000">
              <a:off x="4211660" y="213893"/>
              <a:ext cx="3749366" cy="6109604"/>
              <a:chOff x="2597675" y="1705125"/>
              <a:chExt cx="359200" cy="571600"/>
            </a:xfrm>
          </p:grpSpPr>
          <p:sp>
            <p:nvSpPr>
              <p:cNvPr id="48" name="Google Shape;48;p5"/>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57188" rotWithShape="0" algn="bl">
                  <a:schemeClr val="accent2">
                    <a:alpha val="3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a:effectLst>
                <a:outerShdw blurRad="300038" rotWithShape="0" algn="bl">
                  <a:schemeClr val="accent2">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p:nvPr/>
          </p:nvSpPr>
          <p:spPr>
            <a:xfrm>
              <a:off x="5068" y="1509"/>
              <a:ext cx="3214386" cy="2305869"/>
            </a:xfrm>
            <a:custGeom>
              <a:rect b="b" l="l" r="r" t="t"/>
              <a:pathLst>
                <a:path extrusionOk="0" h="29109" w="40578">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5"/>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 name="Google Shape;56;p5"/>
          <p:cNvSpPr txBox="1"/>
          <p:nvPr>
            <p:ph idx="1" type="subTitle"/>
          </p:nvPr>
        </p:nvSpPr>
        <p:spPr>
          <a:xfrm>
            <a:off x="1171900" y="2734550"/>
            <a:ext cx="31455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Palanquin Dark"/>
              <a:buNone/>
              <a:defRPr sz="2000">
                <a:latin typeface="Palanquin Dark"/>
                <a:ea typeface="Palanquin Dark"/>
                <a:cs typeface="Palanquin Dark"/>
                <a:sym typeface="Palanquin Dark"/>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7" name="Google Shape;57;p5"/>
          <p:cNvSpPr txBox="1"/>
          <p:nvPr>
            <p:ph idx="2" type="subTitle"/>
          </p:nvPr>
        </p:nvSpPr>
        <p:spPr>
          <a:xfrm>
            <a:off x="1171900" y="3071002"/>
            <a:ext cx="3145500" cy="123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8" name="Google Shape;58;p5"/>
          <p:cNvSpPr txBox="1"/>
          <p:nvPr>
            <p:ph idx="3" type="subTitle"/>
          </p:nvPr>
        </p:nvSpPr>
        <p:spPr>
          <a:xfrm>
            <a:off x="4826600" y="2734550"/>
            <a:ext cx="31455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Palanquin Dark"/>
              <a:buNone/>
              <a:defRPr sz="2000">
                <a:latin typeface="Palanquin Dark"/>
                <a:ea typeface="Palanquin Dark"/>
                <a:cs typeface="Palanquin Dark"/>
                <a:sym typeface="Palanquin Dark"/>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 name="Google Shape;59;p5"/>
          <p:cNvSpPr txBox="1"/>
          <p:nvPr>
            <p:ph idx="4" type="subTitle"/>
          </p:nvPr>
        </p:nvSpPr>
        <p:spPr>
          <a:xfrm>
            <a:off x="4826600" y="3071002"/>
            <a:ext cx="3145500" cy="123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1420" y="195"/>
            <a:ext cx="9141159" cy="5143110"/>
            <a:chOff x="0" y="390"/>
            <a:chExt cx="9141159" cy="5143110"/>
          </a:xfrm>
        </p:grpSpPr>
        <p:sp>
          <p:nvSpPr>
            <p:cNvPr id="62" name="Google Shape;62;p6"/>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rotWithShape="0" algn="bl">
                <a:srgbClr val="C7EDF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6"/>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p7"/>
          <p:cNvGrpSpPr/>
          <p:nvPr/>
        </p:nvGrpSpPr>
        <p:grpSpPr>
          <a:xfrm>
            <a:off x="-8" y="379"/>
            <a:ext cx="9142514" cy="5146141"/>
            <a:chOff x="-8" y="379"/>
            <a:chExt cx="9142514" cy="5146141"/>
          </a:xfrm>
        </p:grpSpPr>
        <p:sp>
          <p:nvSpPr>
            <p:cNvPr id="72" name="Google Shape;72;p7"/>
            <p:cNvSpPr/>
            <p:nvPr/>
          </p:nvSpPr>
          <p:spPr>
            <a:xfrm>
              <a:off x="-8" y="2090"/>
              <a:ext cx="9138317" cy="5142716"/>
            </a:xfrm>
            <a:custGeom>
              <a:rect b="b" l="l" r="r" t="t"/>
              <a:pathLst>
                <a:path extrusionOk="0" h="160735" w="285751">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4" y="739369"/>
              <a:ext cx="7891673" cy="4407151"/>
            </a:xfrm>
            <a:custGeom>
              <a:rect b="b" l="l" r="r" t="t"/>
              <a:pathLst>
                <a:path extrusionOk="0" h="137745" w="246769">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b="50%" l="50%" r="50%" t="50%"/>
              </a:path>
              <a:tileRect/>
            </a:gradFill>
            <a:ln>
              <a:noFill/>
            </a:ln>
            <a:effectLst>
              <a:outerShdw blurRad="771525" rotWithShape="0" algn="bl">
                <a:schemeClr val="accent2">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962339" y="379"/>
              <a:ext cx="6179815" cy="201517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rotWithShape="0" algn="bl" dir="5400000" dist="9525">
                <a:schemeClr val="accent2">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6974038" y="1328652"/>
              <a:ext cx="2168468" cy="3595758"/>
            </a:xfrm>
            <a:custGeom>
              <a:rect b="b" l="l" r="r" t="t"/>
              <a:pathLst>
                <a:path extrusionOk="0" h="112385" w="67807">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rotWithShape="0" algn="bl">
                <a:schemeClr val="accent2">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9113180" y="2750733"/>
              <a:ext cx="15254" cy="16413"/>
            </a:xfrm>
            <a:custGeom>
              <a:rect b="b" l="l" r="r" t="t"/>
              <a:pathLst>
                <a:path extrusionOk="0" h="513" w="477">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7"/>
          <p:cNvSpPr txBox="1"/>
          <p:nvPr>
            <p:ph type="title"/>
          </p:nvPr>
        </p:nvSpPr>
        <p:spPr>
          <a:xfrm>
            <a:off x="2048250" y="1724313"/>
            <a:ext cx="5047500" cy="5028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7"/>
          <p:cNvSpPr/>
          <p:nvPr/>
        </p:nvSpPr>
        <p:spPr>
          <a:xfrm>
            <a:off x="0" y="2590000"/>
            <a:ext cx="9144000" cy="2554200"/>
          </a:xfrm>
          <a:prstGeom prst="rect">
            <a:avLst/>
          </a:prstGeom>
          <a:solidFill>
            <a:schemeClr val="lt1"/>
          </a:solidFill>
          <a:ln>
            <a:noFill/>
          </a:ln>
          <a:effectLst>
            <a:outerShdw blurRad="385763"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 type="subTitle"/>
          </p:nvPr>
        </p:nvSpPr>
        <p:spPr>
          <a:xfrm>
            <a:off x="2048250" y="3387100"/>
            <a:ext cx="5047500" cy="96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grpSp>
        <p:nvGrpSpPr>
          <p:cNvPr id="84" name="Google Shape;84;p8"/>
          <p:cNvGrpSpPr/>
          <p:nvPr/>
        </p:nvGrpSpPr>
        <p:grpSpPr>
          <a:xfrm>
            <a:off x="1467" y="159"/>
            <a:ext cx="9141067" cy="5143182"/>
            <a:chOff x="92" y="390"/>
            <a:chExt cx="9141067" cy="5143182"/>
          </a:xfrm>
        </p:grpSpPr>
        <p:sp>
          <p:nvSpPr>
            <p:cNvPr id="85" name="Google Shape;85;p8"/>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5534049" y="2349"/>
              <a:ext cx="3607101" cy="2152776"/>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flipH="1" rot="5400000">
              <a:off x="1182987" y="211204"/>
              <a:ext cx="3749473" cy="6115263"/>
              <a:chOff x="2597675" y="1705125"/>
              <a:chExt cx="359200" cy="571600"/>
            </a:xfrm>
          </p:grpSpPr>
          <p:sp>
            <p:nvSpPr>
              <p:cNvPr id="90" name="Google Shape;90;p8"/>
              <p:cNvSpPr/>
              <p:nvPr/>
            </p:nvSpPr>
            <p:spPr>
              <a:xfrm>
                <a:off x="2598025" y="1705125"/>
                <a:ext cx="358850" cy="571600"/>
              </a:xfrm>
              <a:custGeom>
                <a:rect b="b" l="l" r="r" t="t"/>
                <a:pathLst>
                  <a:path extrusionOk="0" h="22864" w="14354">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57188" rotWithShape="0" algn="bl">
                  <a:srgbClr val="C7EDF0">
                    <a:alpha val="3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597675" y="1883900"/>
                <a:ext cx="197050" cy="392825"/>
              </a:xfrm>
              <a:custGeom>
                <a:rect b="b" l="l" r="r" t="t"/>
                <a:pathLst>
                  <a:path extrusionOk="0" h="15713" w="7882">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a:effectLst>
                <a:outerShdw blurRad="300038" rotWithShape="0" algn="bl">
                  <a:srgbClr val="C7EDF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2598025" y="2010625"/>
                <a:ext cx="90000" cy="265750"/>
              </a:xfrm>
              <a:custGeom>
                <a:rect b="b" l="l" r="r" t="t"/>
                <a:pathLst>
                  <a:path extrusionOk="0" h="10630" w="360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 name="Google Shape;93;p8"/>
          <p:cNvSpPr/>
          <p:nvPr/>
        </p:nvSpPr>
        <p:spPr>
          <a:xfrm>
            <a:off x="713100" y="811175"/>
            <a:ext cx="7717800" cy="3492900"/>
          </a:xfrm>
          <a:prstGeom prst="rect">
            <a:avLst/>
          </a:prstGeom>
          <a:solidFill>
            <a:schemeClr val="lt1"/>
          </a:solidFill>
          <a:ln>
            <a:noFill/>
          </a:ln>
          <a:effectLst>
            <a:outerShdw blurRad="457200" rotWithShape="0" algn="bl">
              <a:schemeClr val="accent3">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txBox="1"/>
          <p:nvPr>
            <p:ph type="title"/>
          </p:nvPr>
        </p:nvSpPr>
        <p:spPr>
          <a:xfrm>
            <a:off x="2139775" y="1599950"/>
            <a:ext cx="4864500" cy="179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1420" y="195"/>
            <a:ext cx="9141159" cy="5143110"/>
            <a:chOff x="0" y="390"/>
            <a:chExt cx="9141159" cy="5143110"/>
          </a:xfrm>
        </p:grpSpPr>
        <p:sp>
          <p:nvSpPr>
            <p:cNvPr id="97" name="Google Shape;97;p9"/>
            <p:cNvSpPr/>
            <p:nvPr/>
          </p:nvSpPr>
          <p:spPr>
            <a:xfrm>
              <a:off x="2842" y="390"/>
              <a:ext cx="9138317" cy="5142716"/>
            </a:xfrm>
            <a:custGeom>
              <a:rect b="b" l="l" r="r" t="t"/>
              <a:pathLst>
                <a:path extrusionOk="0" h="160735" w="285751">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rot="10800000">
              <a:off x="5050593" y="2153066"/>
              <a:ext cx="3816979" cy="2990434"/>
            </a:xfrm>
            <a:custGeom>
              <a:rect b="b" l="l" r="r" t="t"/>
              <a:pathLst>
                <a:path extrusionOk="0" h="18486" w="23421">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rotWithShape="0" algn="bl">
                <a:srgbClr val="C7EDF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702277" y="2100"/>
              <a:ext cx="6308303" cy="1811644"/>
            </a:xfrm>
            <a:custGeom>
              <a:rect b="b" l="l" r="r" t="t"/>
              <a:pathLst>
                <a:path extrusionOk="0" h="8793" w="30618">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8867574" y="2713747"/>
              <a:ext cx="16022" cy="13982"/>
            </a:xfrm>
            <a:custGeom>
              <a:rect b="b" l="l" r="r" t="t"/>
              <a:pathLst>
                <a:path extrusionOk="0" h="437" w="501">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rot="-5400000">
              <a:off x="-1511322" y="1513464"/>
              <a:ext cx="5125208" cy="2102563"/>
            </a:xfrm>
            <a:custGeom>
              <a:rect b="b" l="l" r="r" t="t"/>
              <a:pathLst>
                <a:path extrusionOk="0" h="62984" w="19324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b="50%" l="50%" r="50%" t="50%"/>
              </a:path>
              <a:tileRect/>
            </a:gradFill>
            <a:ln>
              <a:noFill/>
            </a:ln>
            <a:effectLst>
              <a:outerShdw blurRad="571500" rotWithShape="0" algn="bl" dir="5400000" dist="9525">
                <a:srgbClr val="C7EDF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9"/>
          <p:cNvSpPr txBox="1"/>
          <p:nvPr>
            <p:ph type="title"/>
          </p:nvPr>
        </p:nvSpPr>
        <p:spPr>
          <a:xfrm>
            <a:off x="722325" y="1213150"/>
            <a:ext cx="24453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05" name="Google Shape;105;p9"/>
          <p:cNvSpPr txBox="1"/>
          <p:nvPr>
            <p:ph idx="1" type="subTitle"/>
          </p:nvPr>
        </p:nvSpPr>
        <p:spPr>
          <a:xfrm>
            <a:off x="722325" y="2695450"/>
            <a:ext cx="24453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06" name="Google Shape;106;p9"/>
          <p:cNvSpPr txBox="1"/>
          <p:nvPr>
            <p:ph idx="2" type="body"/>
          </p:nvPr>
        </p:nvSpPr>
        <p:spPr>
          <a:xfrm>
            <a:off x="4516150" y="724075"/>
            <a:ext cx="39075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107" name="Shape 107"/>
        <p:cNvGrpSpPr/>
        <p:nvPr/>
      </p:nvGrpSpPr>
      <p:grpSpPr>
        <a:xfrm>
          <a:off x="0" y="0"/>
          <a:ext cx="0" cy="0"/>
          <a:chOff x="0" y="0"/>
          <a:chExt cx="0" cy="0"/>
        </a:xfrm>
      </p:grpSpPr>
      <p:sp>
        <p:nvSpPr>
          <p:cNvPr id="108" name="Google Shape;108;p10"/>
          <p:cNvSpPr txBox="1"/>
          <p:nvPr>
            <p:ph type="title"/>
          </p:nvPr>
        </p:nvSpPr>
        <p:spPr>
          <a:xfrm>
            <a:off x="1123274" y="2970150"/>
            <a:ext cx="2880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9" name="Google Shape;109;p10"/>
          <p:cNvSpPr txBox="1"/>
          <p:nvPr>
            <p:ph idx="1" type="subTitle"/>
          </p:nvPr>
        </p:nvSpPr>
        <p:spPr>
          <a:xfrm>
            <a:off x="1123274" y="3467525"/>
            <a:ext cx="2880300" cy="951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65000">
              <a:schemeClr val="accent1"/>
            </a:gs>
            <a:gs pos="100000">
              <a:schemeClr val="accen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0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2pPr>
            <a:lvl3pPr lvl="2">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3pPr>
            <a:lvl4pPr lvl="3">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4pPr>
            <a:lvl5pPr lvl="4">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5pPr>
            <a:lvl6pPr lvl="5">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6pPr>
            <a:lvl7pPr lvl="6">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7pPr>
            <a:lvl8pPr lvl="7">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8pPr>
            <a:lvl9pPr lvl="8">
              <a:spcBef>
                <a:spcPts val="0"/>
              </a:spcBef>
              <a:spcAft>
                <a:spcPts val="0"/>
              </a:spcAft>
              <a:buClr>
                <a:schemeClr val="accent5"/>
              </a:buClr>
              <a:buSzPts val="2800"/>
              <a:buFont typeface="Palanquin Dark"/>
              <a:buNone/>
              <a:defRPr b="1" sz="2800">
                <a:solidFill>
                  <a:schemeClr val="accent5"/>
                </a:solidFill>
                <a:latin typeface="Palanquin Dark"/>
                <a:ea typeface="Palanquin Dark"/>
                <a:cs typeface="Palanquin Dark"/>
                <a:sym typeface="Palanquin Dark"/>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1pPr>
            <a:lvl2pPr indent="-330200" lvl="1" marL="9144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2pPr>
            <a:lvl3pPr indent="-330200" lvl="2" marL="13716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3pPr>
            <a:lvl4pPr indent="-330200" lvl="3" marL="18288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4pPr>
            <a:lvl5pPr indent="-330200" lvl="4" marL="22860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5pPr>
            <a:lvl6pPr indent="-330200" lvl="5" marL="27432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6pPr>
            <a:lvl7pPr indent="-330200" lvl="6" marL="32004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7pPr>
            <a:lvl8pPr indent="-330200" lvl="7" marL="36576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8pPr>
            <a:lvl9pPr indent="-330200" lvl="8" marL="4114800">
              <a:lnSpc>
                <a:spcPct val="100000"/>
              </a:lnSpc>
              <a:spcBef>
                <a:spcPts val="0"/>
              </a:spcBef>
              <a:spcAft>
                <a:spcPts val="0"/>
              </a:spcAft>
              <a:buClr>
                <a:schemeClr val="dk1"/>
              </a:buClr>
              <a:buSzPts val="1600"/>
              <a:buFont typeface="Rubik"/>
              <a:buChar char="■"/>
              <a:defRPr sz="1600">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ctrTitle"/>
          </p:nvPr>
        </p:nvSpPr>
        <p:spPr>
          <a:xfrm>
            <a:off x="1532550" y="1770600"/>
            <a:ext cx="5603400" cy="15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zh-TW" sz="4100"/>
              <a:t>Image Classification </a:t>
            </a:r>
            <a:endParaRPr b="1" sz="4100"/>
          </a:p>
          <a:p>
            <a:pPr indent="0" lvl="0" marL="0" rtl="0" algn="l">
              <a:spcBef>
                <a:spcPts val="0"/>
              </a:spcBef>
              <a:spcAft>
                <a:spcPts val="0"/>
              </a:spcAft>
              <a:buNone/>
            </a:pPr>
            <a:r>
              <a:rPr b="1" lang="zh-TW" sz="4100"/>
              <a:t>on </a:t>
            </a:r>
            <a:r>
              <a:rPr b="1" lang="zh-TW" sz="4100"/>
              <a:t>Breast Cancer</a:t>
            </a:r>
            <a:endParaRPr b="1" sz="4100"/>
          </a:p>
        </p:txBody>
      </p:sp>
      <p:sp>
        <p:nvSpPr>
          <p:cNvPr id="346" name="Google Shape;346;p28"/>
          <p:cNvSpPr txBox="1"/>
          <p:nvPr>
            <p:ph idx="1" type="subTitle"/>
          </p:nvPr>
        </p:nvSpPr>
        <p:spPr>
          <a:xfrm>
            <a:off x="1532550" y="3365575"/>
            <a:ext cx="4606500" cy="7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t>烈焰旋風地瓜龍珠</a:t>
            </a:r>
            <a:endParaRPr sz="2000"/>
          </a:p>
          <a:p>
            <a:pPr indent="0" lvl="0" marL="0" rtl="0" algn="l">
              <a:spcBef>
                <a:spcPts val="1000"/>
              </a:spcBef>
              <a:spcAft>
                <a:spcPts val="0"/>
              </a:spcAft>
              <a:buNone/>
            </a:pPr>
            <a:r>
              <a:rPr lang="zh-TW"/>
              <a:t>吳冠磊  謝博任  簡睿閎  林書戎  呂皓恩  黃茹暄 </a:t>
            </a:r>
            <a:endParaRPr/>
          </a:p>
        </p:txBody>
      </p:sp>
      <p:sp>
        <p:nvSpPr>
          <p:cNvPr id="347" name="Google Shape;347;p28"/>
          <p:cNvSpPr txBox="1"/>
          <p:nvPr>
            <p:ph idx="2" type="subTitle"/>
          </p:nvPr>
        </p:nvSpPr>
        <p:spPr>
          <a:xfrm>
            <a:off x="1532550" y="1037225"/>
            <a:ext cx="6258000" cy="484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zh-TW" sz="2677"/>
              <a:t>Statistic Learning and Deep Learning Final Project</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Result Evaluation</a:t>
            </a:r>
            <a:endParaRPr sz="3600"/>
          </a:p>
        </p:txBody>
      </p:sp>
      <p:sp>
        <p:nvSpPr>
          <p:cNvPr id="453" name="Google Shape;453;p37"/>
          <p:cNvSpPr txBox="1"/>
          <p:nvPr>
            <p:ph idx="1" type="subTitle"/>
          </p:nvPr>
        </p:nvSpPr>
        <p:spPr>
          <a:xfrm>
            <a:off x="1375650"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MLP</a:t>
            </a:r>
            <a:endParaRPr b="1">
              <a:solidFill>
                <a:schemeClr val="dk2"/>
              </a:solidFill>
            </a:endParaRPr>
          </a:p>
        </p:txBody>
      </p:sp>
      <p:sp>
        <p:nvSpPr>
          <p:cNvPr id="454" name="Google Shape;454;p37"/>
          <p:cNvSpPr txBox="1"/>
          <p:nvPr>
            <p:ph idx="2" type="subTitle"/>
          </p:nvPr>
        </p:nvSpPr>
        <p:spPr>
          <a:xfrm>
            <a:off x="1375650"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37"/>
          <p:cNvSpPr txBox="1"/>
          <p:nvPr>
            <p:ph idx="7" type="subTitle"/>
          </p:nvPr>
        </p:nvSpPr>
        <p:spPr>
          <a:xfrm>
            <a:off x="5445725"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CNN</a:t>
            </a:r>
            <a:endParaRPr b="1">
              <a:solidFill>
                <a:schemeClr val="dk2"/>
              </a:solidFill>
            </a:endParaRPr>
          </a:p>
        </p:txBody>
      </p:sp>
      <p:sp>
        <p:nvSpPr>
          <p:cNvPr id="456" name="Google Shape;456;p37"/>
          <p:cNvSpPr txBox="1"/>
          <p:nvPr>
            <p:ph idx="8" type="subTitle"/>
          </p:nvPr>
        </p:nvSpPr>
        <p:spPr>
          <a:xfrm>
            <a:off x="5445725"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57" name="Google Shape;457;p37"/>
          <p:cNvPicPr preferRelativeResize="0"/>
          <p:nvPr/>
        </p:nvPicPr>
        <p:blipFill>
          <a:blip r:embed="rId3">
            <a:alphaModFix/>
          </a:blip>
          <a:stretch>
            <a:fillRect/>
          </a:stretch>
        </p:blipFill>
        <p:spPr>
          <a:xfrm>
            <a:off x="4864329" y="1936850"/>
            <a:ext cx="4044171" cy="1452225"/>
          </a:xfrm>
          <a:prstGeom prst="rect">
            <a:avLst/>
          </a:prstGeom>
          <a:noFill/>
          <a:ln>
            <a:noFill/>
          </a:ln>
        </p:spPr>
      </p:pic>
      <p:pic>
        <p:nvPicPr>
          <p:cNvPr id="458" name="Google Shape;458;p37"/>
          <p:cNvPicPr preferRelativeResize="0"/>
          <p:nvPr/>
        </p:nvPicPr>
        <p:blipFill>
          <a:blip r:embed="rId4">
            <a:alphaModFix/>
          </a:blip>
          <a:stretch>
            <a:fillRect/>
          </a:stretch>
        </p:blipFill>
        <p:spPr>
          <a:xfrm>
            <a:off x="115675" y="1936862"/>
            <a:ext cx="4529550" cy="1452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Result Evaluation</a:t>
            </a:r>
            <a:endParaRPr sz="3600"/>
          </a:p>
        </p:txBody>
      </p:sp>
      <p:sp>
        <p:nvSpPr>
          <p:cNvPr id="464" name="Google Shape;464;p38"/>
          <p:cNvSpPr txBox="1"/>
          <p:nvPr>
            <p:ph idx="1" type="subTitle"/>
          </p:nvPr>
        </p:nvSpPr>
        <p:spPr>
          <a:xfrm>
            <a:off x="1375650"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Resnet 18</a:t>
            </a:r>
            <a:endParaRPr b="1">
              <a:solidFill>
                <a:schemeClr val="dk2"/>
              </a:solidFill>
            </a:endParaRPr>
          </a:p>
        </p:txBody>
      </p:sp>
      <p:sp>
        <p:nvSpPr>
          <p:cNvPr id="465" name="Google Shape;465;p38"/>
          <p:cNvSpPr txBox="1"/>
          <p:nvPr>
            <p:ph idx="2" type="subTitle"/>
          </p:nvPr>
        </p:nvSpPr>
        <p:spPr>
          <a:xfrm>
            <a:off x="1375650"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38"/>
          <p:cNvSpPr txBox="1"/>
          <p:nvPr>
            <p:ph idx="7" type="subTitle"/>
          </p:nvPr>
        </p:nvSpPr>
        <p:spPr>
          <a:xfrm>
            <a:off x="5445725"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Resnet 34</a:t>
            </a:r>
            <a:endParaRPr b="1">
              <a:solidFill>
                <a:schemeClr val="dk2"/>
              </a:solidFill>
            </a:endParaRPr>
          </a:p>
        </p:txBody>
      </p:sp>
      <p:sp>
        <p:nvSpPr>
          <p:cNvPr id="467" name="Google Shape;467;p38"/>
          <p:cNvSpPr txBox="1"/>
          <p:nvPr>
            <p:ph idx="8" type="subTitle"/>
          </p:nvPr>
        </p:nvSpPr>
        <p:spPr>
          <a:xfrm>
            <a:off x="5445725"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68" name="Google Shape;468;p38"/>
          <p:cNvPicPr preferRelativeResize="0"/>
          <p:nvPr/>
        </p:nvPicPr>
        <p:blipFill>
          <a:blip r:embed="rId3">
            <a:alphaModFix/>
          </a:blip>
          <a:stretch>
            <a:fillRect/>
          </a:stretch>
        </p:blipFill>
        <p:spPr>
          <a:xfrm>
            <a:off x="400275" y="1936844"/>
            <a:ext cx="4371975" cy="1590675"/>
          </a:xfrm>
          <a:prstGeom prst="rect">
            <a:avLst/>
          </a:prstGeom>
          <a:noFill/>
          <a:ln>
            <a:noFill/>
          </a:ln>
        </p:spPr>
      </p:pic>
      <p:pic>
        <p:nvPicPr>
          <p:cNvPr id="469" name="Google Shape;469;p38"/>
          <p:cNvPicPr preferRelativeResize="0"/>
          <p:nvPr/>
        </p:nvPicPr>
        <p:blipFill>
          <a:blip r:embed="rId4">
            <a:alphaModFix/>
          </a:blip>
          <a:stretch>
            <a:fillRect/>
          </a:stretch>
        </p:blipFill>
        <p:spPr>
          <a:xfrm>
            <a:off x="4772250" y="1946375"/>
            <a:ext cx="4284775" cy="15402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Effect of Batch Size</a:t>
            </a:r>
            <a:endParaRPr/>
          </a:p>
        </p:txBody>
      </p:sp>
      <p:sp>
        <p:nvSpPr>
          <p:cNvPr id="475" name="Google Shape;475;p39"/>
          <p:cNvSpPr txBox="1"/>
          <p:nvPr>
            <p:ph idx="1" type="subTitle"/>
          </p:nvPr>
        </p:nvSpPr>
        <p:spPr>
          <a:xfrm>
            <a:off x="3201012" y="1802575"/>
            <a:ext cx="2223600" cy="4071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Resnet 18</a:t>
            </a:r>
            <a:endParaRPr b="1">
              <a:solidFill>
                <a:schemeClr val="dk2"/>
              </a:solidFill>
            </a:endParaRPr>
          </a:p>
        </p:txBody>
      </p:sp>
      <p:sp>
        <p:nvSpPr>
          <p:cNvPr id="476" name="Google Shape;476;p39"/>
          <p:cNvSpPr txBox="1"/>
          <p:nvPr>
            <p:ph idx="1" type="subTitle"/>
          </p:nvPr>
        </p:nvSpPr>
        <p:spPr>
          <a:xfrm>
            <a:off x="1130791" y="2633763"/>
            <a:ext cx="2223600" cy="4071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Batch Size = 16</a:t>
            </a:r>
            <a:endParaRPr b="1">
              <a:solidFill>
                <a:schemeClr val="dk2"/>
              </a:solidFill>
            </a:endParaRPr>
          </a:p>
        </p:txBody>
      </p:sp>
      <p:sp>
        <p:nvSpPr>
          <p:cNvPr id="477" name="Google Shape;477;p39"/>
          <p:cNvSpPr txBox="1"/>
          <p:nvPr>
            <p:ph idx="1" type="subTitle"/>
          </p:nvPr>
        </p:nvSpPr>
        <p:spPr>
          <a:xfrm>
            <a:off x="5424604" y="2606101"/>
            <a:ext cx="2223600" cy="4071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Batch Size = 32 </a:t>
            </a:r>
            <a:endParaRPr b="1">
              <a:solidFill>
                <a:schemeClr val="dk2"/>
              </a:solidFill>
            </a:endParaRPr>
          </a:p>
        </p:txBody>
      </p:sp>
      <p:sp>
        <p:nvSpPr>
          <p:cNvPr id="478" name="Google Shape;478;p39"/>
          <p:cNvSpPr/>
          <p:nvPr/>
        </p:nvSpPr>
        <p:spPr>
          <a:xfrm flipH="1" rot="5400000">
            <a:off x="4201620" y="235705"/>
            <a:ext cx="421500" cy="42999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9" name="Google Shape;479;p39"/>
          <p:cNvPicPr preferRelativeResize="0"/>
          <p:nvPr/>
        </p:nvPicPr>
        <p:blipFill>
          <a:blip r:embed="rId3">
            <a:alphaModFix/>
          </a:blip>
          <a:stretch>
            <a:fillRect/>
          </a:stretch>
        </p:blipFill>
        <p:spPr>
          <a:xfrm>
            <a:off x="5211612" y="3184281"/>
            <a:ext cx="2895188" cy="1652697"/>
          </a:xfrm>
          <a:prstGeom prst="rect">
            <a:avLst/>
          </a:prstGeom>
          <a:noFill/>
          <a:ln>
            <a:noFill/>
          </a:ln>
        </p:spPr>
      </p:pic>
      <p:pic>
        <p:nvPicPr>
          <p:cNvPr id="480" name="Google Shape;480;p39"/>
          <p:cNvPicPr preferRelativeResize="0"/>
          <p:nvPr/>
        </p:nvPicPr>
        <p:blipFill>
          <a:blip r:embed="rId4">
            <a:alphaModFix/>
          </a:blip>
          <a:stretch>
            <a:fillRect/>
          </a:stretch>
        </p:blipFill>
        <p:spPr>
          <a:xfrm>
            <a:off x="827975" y="3120238"/>
            <a:ext cx="2958438" cy="1720262"/>
          </a:xfrm>
          <a:prstGeom prst="rect">
            <a:avLst/>
          </a:prstGeom>
          <a:noFill/>
          <a:ln>
            <a:noFill/>
          </a:ln>
        </p:spPr>
      </p:pic>
      <p:sp>
        <p:nvSpPr>
          <p:cNvPr id="481" name="Google Shape;481;p39"/>
          <p:cNvSpPr txBox="1"/>
          <p:nvPr/>
        </p:nvSpPr>
        <p:spPr>
          <a:xfrm>
            <a:off x="713100" y="1156500"/>
            <a:ext cx="75105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ubik"/>
              <a:buChar char="●"/>
            </a:pPr>
            <a:r>
              <a:rPr lang="zh-TW" sz="1600">
                <a:solidFill>
                  <a:schemeClr val="dk1"/>
                </a:solidFill>
                <a:latin typeface="Rubik"/>
                <a:ea typeface="Rubik"/>
                <a:cs typeface="Rubik"/>
                <a:sym typeface="Rubik"/>
              </a:rPr>
              <a:t>Shows no significance difference in perforemnce (AUC 0.53 vs. 0.55) </a:t>
            </a:r>
            <a:endParaRPr sz="1600">
              <a:solidFill>
                <a:schemeClr val="dk1"/>
              </a:solidFill>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ph type="title"/>
          </p:nvPr>
        </p:nvSpPr>
        <p:spPr>
          <a:xfrm>
            <a:off x="713100" y="445025"/>
            <a:ext cx="8301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Effect of Model Complexity </a:t>
            </a:r>
            <a:endParaRPr/>
          </a:p>
        </p:txBody>
      </p:sp>
      <p:sp>
        <p:nvSpPr>
          <p:cNvPr id="487" name="Google Shape;487;p40"/>
          <p:cNvSpPr txBox="1"/>
          <p:nvPr/>
        </p:nvSpPr>
        <p:spPr>
          <a:xfrm>
            <a:off x="713100" y="1232700"/>
            <a:ext cx="7510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ubik"/>
              <a:buChar char="●"/>
            </a:pPr>
            <a:r>
              <a:rPr lang="zh-TW" sz="1600">
                <a:solidFill>
                  <a:schemeClr val="dk1"/>
                </a:solidFill>
                <a:latin typeface="Rubik"/>
                <a:ea typeface="Rubik"/>
                <a:cs typeface="Rubik"/>
                <a:sym typeface="Rubik"/>
              </a:rPr>
              <a:t>the Simplest Model–MLP is poor</a:t>
            </a:r>
            <a:endParaRPr sz="1600">
              <a:solidFill>
                <a:schemeClr val="dk1"/>
              </a:solidFill>
              <a:latin typeface="Rubik"/>
              <a:ea typeface="Rubik"/>
              <a:cs typeface="Rubik"/>
              <a:sym typeface="Rubik"/>
            </a:endParaRPr>
          </a:p>
          <a:p>
            <a:pPr indent="-330200" lvl="0" marL="457200" rtl="0" algn="l">
              <a:spcBef>
                <a:spcPts val="0"/>
              </a:spcBef>
              <a:spcAft>
                <a:spcPts val="0"/>
              </a:spcAft>
              <a:buClr>
                <a:schemeClr val="dk1"/>
              </a:buClr>
              <a:buSzPts val="1600"/>
              <a:buFont typeface="Rubik"/>
              <a:buChar char="●"/>
            </a:pPr>
            <a:r>
              <a:rPr lang="zh-TW" sz="1600">
                <a:solidFill>
                  <a:schemeClr val="dk1"/>
                </a:solidFill>
                <a:latin typeface="Rubik"/>
                <a:ea typeface="Rubik"/>
                <a:cs typeface="Rubik"/>
                <a:sym typeface="Rubik"/>
              </a:rPr>
              <a:t>However, higher complexity doesn’t guaruntee better performance</a:t>
            </a:r>
            <a:endParaRPr sz="1600">
              <a:solidFill>
                <a:schemeClr val="dk1"/>
              </a:solidFill>
              <a:latin typeface="Rubik"/>
              <a:ea typeface="Rubik"/>
              <a:cs typeface="Rubik"/>
              <a:sym typeface="Rubik"/>
            </a:endParaRPr>
          </a:p>
          <a:p>
            <a:pPr indent="-330200" lvl="1" marL="914400" rtl="0" algn="l">
              <a:spcBef>
                <a:spcPts val="0"/>
              </a:spcBef>
              <a:spcAft>
                <a:spcPts val="0"/>
              </a:spcAft>
              <a:buClr>
                <a:schemeClr val="dk1"/>
              </a:buClr>
              <a:buSzPts val="1600"/>
              <a:buFont typeface="Rubik"/>
              <a:buChar char="○"/>
            </a:pPr>
            <a:r>
              <a:rPr lang="zh-TW" sz="1600">
                <a:solidFill>
                  <a:schemeClr val="dk1"/>
                </a:solidFill>
                <a:latin typeface="Rubik"/>
                <a:ea typeface="Rubik"/>
                <a:cs typeface="Rubik"/>
                <a:sym typeface="Rubik"/>
              </a:rPr>
              <a:t>CNN achieves the highest AUC and ACC</a:t>
            </a:r>
            <a:endParaRPr sz="1600">
              <a:solidFill>
                <a:schemeClr val="dk1"/>
              </a:solidFill>
              <a:latin typeface="Rubik"/>
              <a:ea typeface="Rubik"/>
              <a:cs typeface="Rubik"/>
              <a:sym typeface="Rubik"/>
            </a:endParaRPr>
          </a:p>
          <a:p>
            <a:pPr indent="-330200" lvl="1" marL="914400" rtl="0" algn="l">
              <a:spcBef>
                <a:spcPts val="0"/>
              </a:spcBef>
              <a:spcAft>
                <a:spcPts val="0"/>
              </a:spcAft>
              <a:buClr>
                <a:schemeClr val="dk1"/>
              </a:buClr>
              <a:buSzPts val="1600"/>
              <a:buFont typeface="Rubik"/>
              <a:buChar char="○"/>
            </a:pPr>
            <a:r>
              <a:rPr lang="zh-TW" sz="1600">
                <a:solidFill>
                  <a:schemeClr val="dk1"/>
                </a:solidFill>
                <a:latin typeface="Rubik"/>
                <a:ea typeface="Rubik"/>
                <a:cs typeface="Rubik"/>
                <a:sym typeface="Rubik"/>
              </a:rPr>
              <a:t>Resnet34 </a:t>
            </a:r>
            <a:r>
              <a:rPr lang="zh-TW" sz="1600">
                <a:solidFill>
                  <a:schemeClr val="dk1"/>
                </a:solidFill>
                <a:latin typeface="Rubik"/>
                <a:ea typeface="Rubik"/>
                <a:cs typeface="Rubik"/>
                <a:sym typeface="Rubik"/>
              </a:rPr>
              <a:t>achieves higher ACC while Resnet18 achieves higher AUC</a:t>
            </a:r>
            <a:endParaRPr sz="1600">
              <a:solidFill>
                <a:schemeClr val="dk1"/>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Result Evaluation</a:t>
            </a:r>
            <a:endParaRPr sz="3600"/>
          </a:p>
        </p:txBody>
      </p:sp>
      <p:sp>
        <p:nvSpPr>
          <p:cNvPr id="493" name="Google Shape;493;p41"/>
          <p:cNvSpPr txBox="1"/>
          <p:nvPr>
            <p:ph idx="1" type="subTitle"/>
          </p:nvPr>
        </p:nvSpPr>
        <p:spPr>
          <a:xfrm>
            <a:off x="1375650"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MLP</a:t>
            </a:r>
            <a:endParaRPr b="1">
              <a:solidFill>
                <a:schemeClr val="dk2"/>
              </a:solidFill>
            </a:endParaRPr>
          </a:p>
        </p:txBody>
      </p:sp>
      <p:sp>
        <p:nvSpPr>
          <p:cNvPr id="494" name="Google Shape;494;p41"/>
          <p:cNvSpPr txBox="1"/>
          <p:nvPr>
            <p:ph idx="2" type="subTitle"/>
          </p:nvPr>
        </p:nvSpPr>
        <p:spPr>
          <a:xfrm>
            <a:off x="1375650"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41"/>
          <p:cNvSpPr txBox="1"/>
          <p:nvPr>
            <p:ph idx="7" type="subTitle"/>
          </p:nvPr>
        </p:nvSpPr>
        <p:spPr>
          <a:xfrm>
            <a:off x="5445725"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CNN</a:t>
            </a:r>
            <a:endParaRPr b="1">
              <a:solidFill>
                <a:schemeClr val="dk2"/>
              </a:solidFill>
            </a:endParaRPr>
          </a:p>
        </p:txBody>
      </p:sp>
      <p:sp>
        <p:nvSpPr>
          <p:cNvPr id="496" name="Google Shape;496;p41"/>
          <p:cNvSpPr txBox="1"/>
          <p:nvPr>
            <p:ph idx="8" type="subTitle"/>
          </p:nvPr>
        </p:nvSpPr>
        <p:spPr>
          <a:xfrm>
            <a:off x="5445725"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97" name="Google Shape;497;p41"/>
          <p:cNvPicPr preferRelativeResize="0"/>
          <p:nvPr/>
        </p:nvPicPr>
        <p:blipFill>
          <a:blip r:embed="rId3">
            <a:alphaModFix/>
          </a:blip>
          <a:stretch>
            <a:fillRect/>
          </a:stretch>
        </p:blipFill>
        <p:spPr>
          <a:xfrm>
            <a:off x="4864329" y="1936850"/>
            <a:ext cx="4044171" cy="1452225"/>
          </a:xfrm>
          <a:prstGeom prst="rect">
            <a:avLst/>
          </a:prstGeom>
          <a:noFill/>
          <a:ln>
            <a:noFill/>
          </a:ln>
        </p:spPr>
      </p:pic>
      <p:pic>
        <p:nvPicPr>
          <p:cNvPr id="498" name="Google Shape;498;p41"/>
          <p:cNvPicPr preferRelativeResize="0"/>
          <p:nvPr/>
        </p:nvPicPr>
        <p:blipFill>
          <a:blip r:embed="rId4">
            <a:alphaModFix/>
          </a:blip>
          <a:stretch>
            <a:fillRect/>
          </a:stretch>
        </p:blipFill>
        <p:spPr>
          <a:xfrm>
            <a:off x="115675" y="1936862"/>
            <a:ext cx="4529550" cy="14522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Result Evaluation</a:t>
            </a:r>
            <a:endParaRPr sz="3600"/>
          </a:p>
        </p:txBody>
      </p:sp>
      <p:sp>
        <p:nvSpPr>
          <p:cNvPr id="504" name="Google Shape;504;p42"/>
          <p:cNvSpPr txBox="1"/>
          <p:nvPr>
            <p:ph idx="1" type="subTitle"/>
          </p:nvPr>
        </p:nvSpPr>
        <p:spPr>
          <a:xfrm>
            <a:off x="1375650"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Resnet 18</a:t>
            </a:r>
            <a:endParaRPr b="1">
              <a:solidFill>
                <a:schemeClr val="dk2"/>
              </a:solidFill>
            </a:endParaRPr>
          </a:p>
        </p:txBody>
      </p:sp>
      <p:sp>
        <p:nvSpPr>
          <p:cNvPr id="505" name="Google Shape;505;p42"/>
          <p:cNvSpPr txBox="1"/>
          <p:nvPr>
            <p:ph idx="2" type="subTitle"/>
          </p:nvPr>
        </p:nvSpPr>
        <p:spPr>
          <a:xfrm>
            <a:off x="1375650"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42"/>
          <p:cNvSpPr txBox="1"/>
          <p:nvPr>
            <p:ph idx="7" type="subTitle"/>
          </p:nvPr>
        </p:nvSpPr>
        <p:spPr>
          <a:xfrm>
            <a:off x="5445725" y="1385125"/>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Resnet 34</a:t>
            </a:r>
            <a:endParaRPr b="1">
              <a:solidFill>
                <a:schemeClr val="dk2"/>
              </a:solidFill>
            </a:endParaRPr>
          </a:p>
        </p:txBody>
      </p:sp>
      <p:sp>
        <p:nvSpPr>
          <p:cNvPr id="507" name="Google Shape;507;p42"/>
          <p:cNvSpPr txBox="1"/>
          <p:nvPr>
            <p:ph idx="8" type="subTitle"/>
          </p:nvPr>
        </p:nvSpPr>
        <p:spPr>
          <a:xfrm>
            <a:off x="5445725" y="1936844"/>
            <a:ext cx="2322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08" name="Google Shape;508;p42"/>
          <p:cNvPicPr preferRelativeResize="0"/>
          <p:nvPr/>
        </p:nvPicPr>
        <p:blipFill>
          <a:blip r:embed="rId3">
            <a:alphaModFix/>
          </a:blip>
          <a:stretch>
            <a:fillRect/>
          </a:stretch>
        </p:blipFill>
        <p:spPr>
          <a:xfrm>
            <a:off x="400275" y="1936844"/>
            <a:ext cx="4371975" cy="1590675"/>
          </a:xfrm>
          <a:prstGeom prst="rect">
            <a:avLst/>
          </a:prstGeom>
          <a:noFill/>
          <a:ln>
            <a:noFill/>
          </a:ln>
        </p:spPr>
      </p:pic>
      <p:pic>
        <p:nvPicPr>
          <p:cNvPr id="509" name="Google Shape;509;p42"/>
          <p:cNvPicPr preferRelativeResize="0"/>
          <p:nvPr/>
        </p:nvPicPr>
        <p:blipFill>
          <a:blip r:embed="rId4">
            <a:alphaModFix/>
          </a:blip>
          <a:stretch>
            <a:fillRect/>
          </a:stretch>
        </p:blipFill>
        <p:spPr>
          <a:xfrm>
            <a:off x="4772250" y="1946375"/>
            <a:ext cx="4284775" cy="15402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Increasing Recall</a:t>
            </a:r>
            <a:endParaRPr/>
          </a:p>
        </p:txBody>
      </p:sp>
      <p:sp>
        <p:nvSpPr>
          <p:cNvPr id="515" name="Google Shape;515;p43"/>
          <p:cNvSpPr txBox="1"/>
          <p:nvPr>
            <p:ph idx="2" type="title"/>
          </p:nvPr>
        </p:nvSpPr>
        <p:spPr>
          <a:xfrm>
            <a:off x="419300" y="1770500"/>
            <a:ext cx="2577600" cy="923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2200">
                <a:solidFill>
                  <a:srgbClr val="666666"/>
                </a:solidFill>
              </a:rPr>
              <a:t>Augmentation</a:t>
            </a:r>
            <a:endParaRPr sz="2200">
              <a:solidFill>
                <a:srgbClr val="666666"/>
              </a:solidFill>
            </a:endParaRPr>
          </a:p>
          <a:p>
            <a:pPr indent="0" lvl="0" marL="0" rtl="0" algn="ctr">
              <a:spcBef>
                <a:spcPts val="0"/>
              </a:spcBef>
              <a:spcAft>
                <a:spcPts val="0"/>
              </a:spcAft>
              <a:buNone/>
            </a:pPr>
            <a:r>
              <a:rPr lang="zh-TW" sz="2200">
                <a:solidFill>
                  <a:srgbClr val="666666"/>
                </a:solidFill>
              </a:rPr>
              <a:t>on Validation Set</a:t>
            </a:r>
            <a:endParaRPr sz="2200">
              <a:solidFill>
                <a:srgbClr val="666666"/>
              </a:solidFill>
            </a:endParaRPr>
          </a:p>
        </p:txBody>
      </p:sp>
      <p:sp>
        <p:nvSpPr>
          <p:cNvPr id="516" name="Google Shape;516;p43"/>
          <p:cNvSpPr txBox="1"/>
          <p:nvPr>
            <p:ph idx="3" type="title"/>
          </p:nvPr>
        </p:nvSpPr>
        <p:spPr>
          <a:xfrm>
            <a:off x="3283200" y="1770500"/>
            <a:ext cx="2577600" cy="923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2200">
                <a:solidFill>
                  <a:srgbClr val="666666"/>
                </a:solidFill>
              </a:rPr>
              <a:t>Adjust Probability Threshold</a:t>
            </a:r>
            <a:r>
              <a:rPr lang="zh-TW" sz="3100">
                <a:solidFill>
                  <a:srgbClr val="666666"/>
                </a:solidFill>
              </a:rPr>
              <a:t> </a:t>
            </a:r>
            <a:endParaRPr sz="3100">
              <a:solidFill>
                <a:srgbClr val="666666"/>
              </a:solidFill>
            </a:endParaRPr>
          </a:p>
        </p:txBody>
      </p:sp>
      <p:sp>
        <p:nvSpPr>
          <p:cNvPr id="517" name="Google Shape;517;p43"/>
          <p:cNvSpPr txBox="1"/>
          <p:nvPr>
            <p:ph idx="4" type="title"/>
          </p:nvPr>
        </p:nvSpPr>
        <p:spPr>
          <a:xfrm>
            <a:off x="6147100" y="1770500"/>
            <a:ext cx="2712900" cy="923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2100">
                <a:solidFill>
                  <a:srgbClr val="666666"/>
                </a:solidFill>
              </a:rPr>
              <a:t>Add Weight to Loss Function by Class </a:t>
            </a:r>
            <a:endParaRPr sz="2100">
              <a:solidFill>
                <a:srgbClr val="666666"/>
              </a:solidFill>
            </a:endParaRPr>
          </a:p>
        </p:txBody>
      </p:sp>
      <p:sp>
        <p:nvSpPr>
          <p:cNvPr id="518" name="Google Shape;518;p43"/>
          <p:cNvSpPr txBox="1"/>
          <p:nvPr>
            <p:ph idx="1" type="subTitle"/>
          </p:nvPr>
        </p:nvSpPr>
        <p:spPr>
          <a:xfrm>
            <a:off x="2192625" y="3291800"/>
            <a:ext cx="4758000" cy="9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sz="2100"/>
              <a:t>slight </a:t>
            </a:r>
            <a:r>
              <a:rPr b="1" lang="zh-TW" sz="2100"/>
              <a:t>increase in AUC</a:t>
            </a:r>
            <a:endParaRPr b="1" sz="2100"/>
          </a:p>
          <a:p>
            <a:pPr indent="0" lvl="0" marL="0" rtl="0" algn="ctr">
              <a:spcBef>
                <a:spcPts val="0"/>
              </a:spcBef>
              <a:spcAft>
                <a:spcPts val="0"/>
              </a:spcAft>
              <a:buNone/>
            </a:pPr>
            <a:r>
              <a:rPr b="1" lang="zh-TW" sz="2100"/>
              <a:t>significant decrease in accuracy</a:t>
            </a:r>
            <a:endParaRPr b="1" sz="2100"/>
          </a:p>
        </p:txBody>
      </p:sp>
      <p:sp>
        <p:nvSpPr>
          <p:cNvPr id="519" name="Google Shape;519;p43"/>
          <p:cNvSpPr/>
          <p:nvPr/>
        </p:nvSpPr>
        <p:spPr>
          <a:xfrm rot="5400000">
            <a:off x="4395525" y="870050"/>
            <a:ext cx="352200" cy="44913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ph idx="6" type="subTitle"/>
          </p:nvPr>
        </p:nvSpPr>
        <p:spPr>
          <a:xfrm>
            <a:off x="5371200" y="206557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44"/>
          <p:cNvSpPr txBox="1"/>
          <p:nvPr>
            <p:ph idx="7" type="subTitle"/>
          </p:nvPr>
        </p:nvSpPr>
        <p:spPr>
          <a:xfrm>
            <a:off x="5371200" y="3258075"/>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4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Comparison</a:t>
            </a:r>
            <a:endParaRPr sz="3600"/>
          </a:p>
        </p:txBody>
      </p:sp>
      <p:sp>
        <p:nvSpPr>
          <p:cNvPr id="527" name="Google Shape;527;p44"/>
          <p:cNvSpPr txBox="1"/>
          <p:nvPr>
            <p:ph idx="3" type="subTitle"/>
          </p:nvPr>
        </p:nvSpPr>
        <p:spPr>
          <a:xfrm>
            <a:off x="1409000" y="3258075"/>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44"/>
          <p:cNvSpPr txBox="1"/>
          <p:nvPr>
            <p:ph idx="4" type="subTitle"/>
          </p:nvPr>
        </p:nvSpPr>
        <p:spPr>
          <a:xfrm>
            <a:off x="1409000" y="362870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44"/>
          <p:cNvSpPr txBox="1"/>
          <p:nvPr>
            <p:ph idx="2" type="subTitle"/>
          </p:nvPr>
        </p:nvSpPr>
        <p:spPr>
          <a:xfrm>
            <a:off x="1409000" y="206557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44"/>
          <p:cNvSpPr txBox="1"/>
          <p:nvPr>
            <p:ph idx="5" type="subTitle"/>
          </p:nvPr>
        </p:nvSpPr>
        <p:spPr>
          <a:xfrm>
            <a:off x="5371200" y="1687513"/>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4"/>
          <p:cNvSpPr txBox="1"/>
          <p:nvPr>
            <p:ph idx="1" type="subTitle"/>
          </p:nvPr>
        </p:nvSpPr>
        <p:spPr>
          <a:xfrm>
            <a:off x="1409000" y="1687513"/>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4"/>
          <p:cNvSpPr txBox="1"/>
          <p:nvPr>
            <p:ph idx="8" type="subTitle"/>
          </p:nvPr>
        </p:nvSpPr>
        <p:spPr>
          <a:xfrm>
            <a:off x="5371200" y="362870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33" name="Google Shape;533;p44"/>
          <p:cNvPicPr preferRelativeResize="0"/>
          <p:nvPr/>
        </p:nvPicPr>
        <p:blipFill>
          <a:blip r:embed="rId3">
            <a:alphaModFix/>
          </a:blip>
          <a:stretch>
            <a:fillRect/>
          </a:stretch>
        </p:blipFill>
        <p:spPr>
          <a:xfrm>
            <a:off x="983250" y="2153725"/>
            <a:ext cx="3228975" cy="2447925"/>
          </a:xfrm>
          <a:prstGeom prst="rect">
            <a:avLst/>
          </a:prstGeom>
          <a:noFill/>
          <a:ln>
            <a:noFill/>
          </a:ln>
        </p:spPr>
      </p:pic>
      <p:sp>
        <p:nvSpPr>
          <p:cNvPr id="534" name="Google Shape;534;p44"/>
          <p:cNvSpPr txBox="1"/>
          <p:nvPr>
            <p:ph idx="7" type="subTitle"/>
          </p:nvPr>
        </p:nvSpPr>
        <p:spPr>
          <a:xfrm>
            <a:off x="5459850" y="1416250"/>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After</a:t>
            </a:r>
            <a:endParaRPr b="1">
              <a:solidFill>
                <a:schemeClr val="dk2"/>
              </a:solidFill>
            </a:endParaRPr>
          </a:p>
        </p:txBody>
      </p:sp>
      <p:pic>
        <p:nvPicPr>
          <p:cNvPr id="535" name="Google Shape;535;p44"/>
          <p:cNvPicPr preferRelativeResize="0"/>
          <p:nvPr/>
        </p:nvPicPr>
        <p:blipFill>
          <a:blip r:embed="rId4">
            <a:alphaModFix/>
          </a:blip>
          <a:stretch>
            <a:fillRect/>
          </a:stretch>
        </p:blipFill>
        <p:spPr>
          <a:xfrm>
            <a:off x="5020950" y="2039413"/>
            <a:ext cx="3200400" cy="2562225"/>
          </a:xfrm>
          <a:prstGeom prst="rect">
            <a:avLst/>
          </a:prstGeom>
          <a:noFill/>
          <a:ln>
            <a:noFill/>
          </a:ln>
        </p:spPr>
      </p:pic>
      <p:sp>
        <p:nvSpPr>
          <p:cNvPr id="536" name="Google Shape;536;p44"/>
          <p:cNvSpPr txBox="1"/>
          <p:nvPr>
            <p:ph idx="7" type="subTitle"/>
          </p:nvPr>
        </p:nvSpPr>
        <p:spPr>
          <a:xfrm>
            <a:off x="1436450" y="1416250"/>
            <a:ext cx="2322600" cy="4845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Before</a:t>
            </a:r>
            <a:endParaRPr b="1">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5"/>
          <p:cNvSpPr txBox="1"/>
          <p:nvPr>
            <p:ph idx="6" type="subTitle"/>
          </p:nvPr>
        </p:nvSpPr>
        <p:spPr>
          <a:xfrm>
            <a:off x="5371200" y="206557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45"/>
          <p:cNvSpPr txBox="1"/>
          <p:nvPr>
            <p:ph idx="7" type="subTitle"/>
          </p:nvPr>
        </p:nvSpPr>
        <p:spPr>
          <a:xfrm>
            <a:off x="5371200" y="3258075"/>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4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Result Evaluation</a:t>
            </a:r>
            <a:endParaRPr sz="3600"/>
          </a:p>
        </p:txBody>
      </p:sp>
      <p:sp>
        <p:nvSpPr>
          <p:cNvPr id="544" name="Google Shape;544;p45"/>
          <p:cNvSpPr txBox="1"/>
          <p:nvPr>
            <p:ph idx="3" type="subTitle"/>
          </p:nvPr>
        </p:nvSpPr>
        <p:spPr>
          <a:xfrm>
            <a:off x="1409000" y="3258075"/>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5"/>
          <p:cNvSpPr txBox="1"/>
          <p:nvPr>
            <p:ph idx="4" type="subTitle"/>
          </p:nvPr>
        </p:nvSpPr>
        <p:spPr>
          <a:xfrm>
            <a:off x="1409000" y="362870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5"/>
          <p:cNvSpPr txBox="1"/>
          <p:nvPr>
            <p:ph idx="5" type="subTitle"/>
          </p:nvPr>
        </p:nvSpPr>
        <p:spPr>
          <a:xfrm>
            <a:off x="5371200" y="1687513"/>
            <a:ext cx="23775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45"/>
          <p:cNvSpPr txBox="1"/>
          <p:nvPr>
            <p:ph idx="8" type="subTitle"/>
          </p:nvPr>
        </p:nvSpPr>
        <p:spPr>
          <a:xfrm>
            <a:off x="5371200" y="3628700"/>
            <a:ext cx="2377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45"/>
          <p:cNvSpPr txBox="1"/>
          <p:nvPr>
            <p:ph idx="3" type="subTitle"/>
          </p:nvPr>
        </p:nvSpPr>
        <p:spPr>
          <a:xfrm>
            <a:off x="2201550" y="1175950"/>
            <a:ext cx="4740900" cy="7314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zh-TW">
                <a:solidFill>
                  <a:schemeClr val="dk2"/>
                </a:solidFill>
              </a:rPr>
              <a:t>CNN + </a:t>
            </a:r>
            <a:endParaRPr b="1">
              <a:solidFill>
                <a:schemeClr val="dk2"/>
              </a:solidFill>
            </a:endParaRPr>
          </a:p>
          <a:p>
            <a:pPr indent="0" lvl="0" marL="0" rtl="0" algn="ctr">
              <a:spcBef>
                <a:spcPts val="0"/>
              </a:spcBef>
              <a:spcAft>
                <a:spcPts val="0"/>
              </a:spcAft>
              <a:buNone/>
            </a:pPr>
            <a:r>
              <a:rPr b="1" lang="zh-TW">
                <a:solidFill>
                  <a:schemeClr val="dk2"/>
                </a:solidFill>
              </a:rPr>
              <a:t>Augmentation on validation data</a:t>
            </a:r>
            <a:endParaRPr b="1">
              <a:solidFill>
                <a:schemeClr val="dk2"/>
              </a:solidFill>
            </a:endParaRPr>
          </a:p>
        </p:txBody>
      </p:sp>
      <p:pic>
        <p:nvPicPr>
          <p:cNvPr id="549" name="Google Shape;549;p45"/>
          <p:cNvPicPr preferRelativeResize="0"/>
          <p:nvPr/>
        </p:nvPicPr>
        <p:blipFill>
          <a:blip r:embed="rId3">
            <a:alphaModFix/>
          </a:blip>
          <a:stretch>
            <a:fillRect/>
          </a:stretch>
        </p:blipFill>
        <p:spPr>
          <a:xfrm>
            <a:off x="780846" y="2077525"/>
            <a:ext cx="5421097" cy="2249250"/>
          </a:xfrm>
          <a:prstGeom prst="rect">
            <a:avLst/>
          </a:prstGeom>
          <a:noFill/>
          <a:ln>
            <a:noFill/>
          </a:ln>
        </p:spPr>
      </p:pic>
      <p:pic>
        <p:nvPicPr>
          <p:cNvPr id="550" name="Google Shape;550;p45"/>
          <p:cNvPicPr preferRelativeResize="0"/>
          <p:nvPr/>
        </p:nvPicPr>
        <p:blipFill>
          <a:blip r:embed="rId4">
            <a:alphaModFix/>
          </a:blip>
          <a:stretch>
            <a:fillRect/>
          </a:stretch>
        </p:blipFill>
        <p:spPr>
          <a:xfrm>
            <a:off x="5391750" y="2065575"/>
            <a:ext cx="3331925" cy="2688424"/>
          </a:xfrm>
          <a:prstGeom prst="rect">
            <a:avLst/>
          </a:prstGeom>
          <a:noFill/>
          <a:ln>
            <a:noFill/>
          </a:ln>
        </p:spPr>
      </p:pic>
      <p:sp>
        <p:nvSpPr>
          <p:cNvPr id="551" name="Google Shape;551;p45"/>
          <p:cNvSpPr txBox="1"/>
          <p:nvPr/>
        </p:nvSpPr>
        <p:spPr>
          <a:xfrm>
            <a:off x="863250" y="4298575"/>
            <a:ext cx="6440700" cy="4002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lang="zh-TW">
                <a:latin typeface="Palanquin Dark"/>
                <a:ea typeface="Palanquin Dark"/>
                <a:cs typeface="Palanquin Dark"/>
                <a:sym typeface="Palanquin Dark"/>
              </a:rPr>
              <a:t>Accuracy = 0.765</a:t>
            </a:r>
            <a:endParaRPr sz="1700">
              <a:latin typeface="Palanquin Dark"/>
              <a:ea typeface="Palanquin Dark"/>
              <a:cs typeface="Palanquin Dark"/>
              <a:sym typeface="Palanquin Dark"/>
            </a:endParaRPr>
          </a:p>
        </p:txBody>
      </p:sp>
      <p:sp>
        <p:nvSpPr>
          <p:cNvPr id="552" name="Google Shape;552;p45"/>
          <p:cNvSpPr/>
          <p:nvPr/>
        </p:nvSpPr>
        <p:spPr>
          <a:xfrm>
            <a:off x="844375" y="4030625"/>
            <a:ext cx="2439900" cy="668100"/>
          </a:xfrm>
          <a:prstGeom prst="frame">
            <a:avLst>
              <a:gd fmla="val 4759" name="adj1"/>
            </a:avLst>
          </a:prstGeom>
          <a:solidFill>
            <a:srgbClr val="FEC007"/>
          </a:solidFill>
          <a:ln cap="flat" cmpd="sng" w="9525">
            <a:solidFill>
              <a:srgbClr val="FEC0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ph idx="1" type="subTitle"/>
          </p:nvPr>
        </p:nvSpPr>
        <p:spPr>
          <a:xfrm>
            <a:off x="1171900" y="1530075"/>
            <a:ext cx="3145500" cy="429900"/>
          </a:xfrm>
          <a:prstGeom prst="rect">
            <a:avLst/>
          </a:prstGeom>
          <a:solidFill>
            <a:srgbClr val="FEC007"/>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TW"/>
              <a:t>Insight</a:t>
            </a:r>
            <a:endParaRPr/>
          </a:p>
        </p:txBody>
      </p:sp>
      <p:sp>
        <p:nvSpPr>
          <p:cNvPr id="558" name="Google Shape;558;p46"/>
          <p:cNvSpPr txBox="1"/>
          <p:nvPr>
            <p:ph idx="2" type="subTitle"/>
          </p:nvPr>
        </p:nvSpPr>
        <p:spPr>
          <a:xfrm>
            <a:off x="1171900" y="2035698"/>
            <a:ext cx="3145500" cy="226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zh-TW" sz="1800"/>
              <a:t>We can find models emphasizing either </a:t>
            </a:r>
            <a:r>
              <a:rPr b="1" lang="zh-TW" sz="1800"/>
              <a:t>AUC</a:t>
            </a:r>
            <a:r>
              <a:rPr lang="zh-TW" sz="1800"/>
              <a:t> or </a:t>
            </a:r>
            <a:r>
              <a:rPr b="1" lang="zh-TW" sz="1800"/>
              <a:t>accuracy</a:t>
            </a:r>
            <a:r>
              <a:rPr lang="zh-TW" sz="1800"/>
              <a:t>, depending on the main requirement of doctors.</a:t>
            </a:r>
            <a:endParaRPr sz="1400"/>
          </a:p>
        </p:txBody>
      </p:sp>
      <p:sp>
        <p:nvSpPr>
          <p:cNvPr id="559" name="Google Shape;559;p46"/>
          <p:cNvSpPr txBox="1"/>
          <p:nvPr>
            <p:ph idx="3" type="subTitle"/>
          </p:nvPr>
        </p:nvSpPr>
        <p:spPr>
          <a:xfrm>
            <a:off x="4826600" y="1530075"/>
            <a:ext cx="3145500" cy="429900"/>
          </a:xfrm>
          <a:prstGeom prst="rect">
            <a:avLst/>
          </a:prstGeom>
          <a:solidFill>
            <a:srgbClr val="FEC007"/>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zh-TW"/>
              <a:t>Things to improve …</a:t>
            </a:r>
            <a:endParaRPr/>
          </a:p>
        </p:txBody>
      </p:sp>
      <p:sp>
        <p:nvSpPr>
          <p:cNvPr id="560" name="Google Shape;560;p46"/>
          <p:cNvSpPr txBox="1"/>
          <p:nvPr>
            <p:ph idx="4" type="subTitle"/>
          </p:nvPr>
        </p:nvSpPr>
        <p:spPr>
          <a:xfrm>
            <a:off x="4826600" y="2035698"/>
            <a:ext cx="3145500" cy="22698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Need better hardware to try more other models</a:t>
            </a:r>
            <a:endParaRPr sz="1800"/>
          </a:p>
          <a:p>
            <a:pPr indent="-342900" lvl="0" marL="457200" rtl="0" algn="l">
              <a:spcBef>
                <a:spcPts val="0"/>
              </a:spcBef>
              <a:spcAft>
                <a:spcPts val="0"/>
              </a:spcAft>
              <a:buSzPts val="1800"/>
              <a:buChar char="●"/>
            </a:pPr>
            <a:r>
              <a:rPr lang="zh-TW" sz="1800"/>
              <a:t>Need more positive data </a:t>
            </a:r>
            <a:endParaRPr sz="1800"/>
          </a:p>
        </p:txBody>
      </p:sp>
      <p:sp>
        <p:nvSpPr>
          <p:cNvPr id="561" name="Google Shape;561;p46"/>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p:nvPr/>
        </p:nvSpPr>
        <p:spPr>
          <a:xfrm>
            <a:off x="1618351" y="1356025"/>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1618350" y="3391872"/>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1618351" y="2373956"/>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txBox="1"/>
          <p:nvPr>
            <p:ph idx="6"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356" name="Google Shape;356;p29"/>
          <p:cNvSpPr txBox="1"/>
          <p:nvPr>
            <p:ph type="title"/>
          </p:nvPr>
        </p:nvSpPr>
        <p:spPr>
          <a:xfrm>
            <a:off x="1678219" y="3532741"/>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3</a:t>
            </a:r>
            <a:endParaRPr>
              <a:solidFill>
                <a:schemeClr val="lt1"/>
              </a:solidFill>
            </a:endParaRPr>
          </a:p>
        </p:txBody>
      </p:sp>
      <p:sp>
        <p:nvSpPr>
          <p:cNvPr id="357" name="Google Shape;357;p29"/>
          <p:cNvSpPr txBox="1"/>
          <p:nvPr>
            <p:ph idx="1" type="subTitle"/>
          </p:nvPr>
        </p:nvSpPr>
        <p:spPr>
          <a:xfrm>
            <a:off x="2326074" y="3810750"/>
            <a:ext cx="1959300" cy="2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Dataset Preprocessing</a:t>
            </a:r>
            <a:endParaRPr/>
          </a:p>
        </p:txBody>
      </p:sp>
      <p:sp>
        <p:nvSpPr>
          <p:cNvPr id="358" name="Google Shape;358;p29"/>
          <p:cNvSpPr txBox="1"/>
          <p:nvPr>
            <p:ph idx="7" type="title"/>
          </p:nvPr>
        </p:nvSpPr>
        <p:spPr>
          <a:xfrm>
            <a:off x="1678220" y="1496903"/>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1</a:t>
            </a:r>
            <a:endParaRPr>
              <a:solidFill>
                <a:schemeClr val="lt1"/>
              </a:solidFill>
            </a:endParaRPr>
          </a:p>
        </p:txBody>
      </p:sp>
      <p:sp>
        <p:nvSpPr>
          <p:cNvPr id="359" name="Google Shape;359;p29"/>
          <p:cNvSpPr txBox="1"/>
          <p:nvPr>
            <p:ph idx="8" type="subTitle"/>
          </p:nvPr>
        </p:nvSpPr>
        <p:spPr>
          <a:xfrm>
            <a:off x="2326075" y="1622475"/>
            <a:ext cx="1959300" cy="2820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zh-TW"/>
              <a:t>Background</a:t>
            </a:r>
            <a:endParaRPr sz="1800"/>
          </a:p>
        </p:txBody>
      </p:sp>
      <p:sp>
        <p:nvSpPr>
          <p:cNvPr id="360" name="Google Shape;360;p29"/>
          <p:cNvSpPr txBox="1"/>
          <p:nvPr>
            <p:ph idx="13" type="title"/>
          </p:nvPr>
        </p:nvSpPr>
        <p:spPr>
          <a:xfrm>
            <a:off x="1678220" y="2514842"/>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2</a:t>
            </a:r>
            <a:endParaRPr>
              <a:solidFill>
                <a:schemeClr val="lt1"/>
              </a:solidFill>
            </a:endParaRPr>
          </a:p>
        </p:txBody>
      </p:sp>
      <p:sp>
        <p:nvSpPr>
          <p:cNvPr id="361" name="Google Shape;361;p29"/>
          <p:cNvSpPr txBox="1"/>
          <p:nvPr>
            <p:ph idx="14" type="subTitle"/>
          </p:nvPr>
        </p:nvSpPr>
        <p:spPr>
          <a:xfrm>
            <a:off x="2326075" y="2646111"/>
            <a:ext cx="1742400" cy="4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Collection of Dataset</a:t>
            </a:r>
            <a:endParaRPr/>
          </a:p>
        </p:txBody>
      </p:sp>
      <p:sp>
        <p:nvSpPr>
          <p:cNvPr id="362" name="Google Shape;362;p29"/>
          <p:cNvSpPr/>
          <p:nvPr/>
        </p:nvSpPr>
        <p:spPr>
          <a:xfrm>
            <a:off x="4858626" y="1865100"/>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4858625" y="3900947"/>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4858626" y="2883031"/>
            <a:ext cx="613200" cy="613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txBox="1"/>
          <p:nvPr>
            <p:ph type="title"/>
          </p:nvPr>
        </p:nvSpPr>
        <p:spPr>
          <a:xfrm>
            <a:off x="4918494" y="4041816"/>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6</a:t>
            </a:r>
            <a:endParaRPr>
              <a:solidFill>
                <a:schemeClr val="lt1"/>
              </a:solidFill>
            </a:endParaRPr>
          </a:p>
        </p:txBody>
      </p:sp>
      <p:sp>
        <p:nvSpPr>
          <p:cNvPr id="366" name="Google Shape;366;p29"/>
          <p:cNvSpPr txBox="1"/>
          <p:nvPr>
            <p:ph idx="1" type="subTitle"/>
          </p:nvPr>
        </p:nvSpPr>
        <p:spPr>
          <a:xfrm>
            <a:off x="5566349" y="4167425"/>
            <a:ext cx="1959300" cy="2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Conclusion</a:t>
            </a:r>
            <a:endParaRPr/>
          </a:p>
        </p:txBody>
      </p:sp>
      <p:sp>
        <p:nvSpPr>
          <p:cNvPr id="367" name="Google Shape;367;p29"/>
          <p:cNvSpPr txBox="1"/>
          <p:nvPr>
            <p:ph idx="7" type="title"/>
          </p:nvPr>
        </p:nvSpPr>
        <p:spPr>
          <a:xfrm>
            <a:off x="4918495" y="2005978"/>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4</a:t>
            </a:r>
            <a:endParaRPr>
              <a:solidFill>
                <a:schemeClr val="lt1"/>
              </a:solidFill>
            </a:endParaRPr>
          </a:p>
        </p:txBody>
      </p:sp>
      <p:sp>
        <p:nvSpPr>
          <p:cNvPr id="368" name="Google Shape;368;p29"/>
          <p:cNvSpPr txBox="1"/>
          <p:nvPr>
            <p:ph idx="8" type="subTitle"/>
          </p:nvPr>
        </p:nvSpPr>
        <p:spPr>
          <a:xfrm>
            <a:off x="5566349" y="2283950"/>
            <a:ext cx="1464900" cy="2820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zh-TW"/>
              <a:t>Model Training</a:t>
            </a:r>
            <a:endParaRPr sz="1800"/>
          </a:p>
        </p:txBody>
      </p:sp>
      <p:sp>
        <p:nvSpPr>
          <p:cNvPr id="369" name="Google Shape;369;p29"/>
          <p:cNvSpPr txBox="1"/>
          <p:nvPr>
            <p:ph idx="13" type="title"/>
          </p:nvPr>
        </p:nvSpPr>
        <p:spPr>
          <a:xfrm>
            <a:off x="4918495" y="3023917"/>
            <a:ext cx="493200" cy="2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solidFill>
                  <a:schemeClr val="lt1"/>
                </a:solidFill>
              </a:rPr>
              <a:t>5</a:t>
            </a:r>
            <a:endParaRPr>
              <a:solidFill>
                <a:schemeClr val="lt1"/>
              </a:solidFill>
            </a:endParaRPr>
          </a:p>
        </p:txBody>
      </p:sp>
      <p:sp>
        <p:nvSpPr>
          <p:cNvPr id="370" name="Google Shape;370;p29"/>
          <p:cNvSpPr txBox="1"/>
          <p:nvPr>
            <p:ph idx="14" type="subTitle"/>
          </p:nvPr>
        </p:nvSpPr>
        <p:spPr>
          <a:xfrm>
            <a:off x="5566350" y="3149473"/>
            <a:ext cx="1742400" cy="4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Result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idx="4294967295" type="body"/>
          </p:nvPr>
        </p:nvSpPr>
        <p:spPr>
          <a:xfrm>
            <a:off x="713100" y="1152475"/>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5700"/>
          </a:p>
          <a:p>
            <a:pPr indent="0" lvl="0" marL="0" rtl="0" algn="ctr">
              <a:spcBef>
                <a:spcPts val="0"/>
              </a:spcBef>
              <a:spcAft>
                <a:spcPts val="0"/>
              </a:spcAft>
              <a:buNone/>
            </a:pPr>
            <a:r>
              <a:rPr lang="zh-TW" sz="5700">
                <a:latin typeface="Arial"/>
                <a:ea typeface="Arial"/>
                <a:cs typeface="Arial"/>
                <a:sym typeface="Arial"/>
              </a:rPr>
              <a:t>THANK YOU !</a:t>
            </a:r>
            <a:endParaRPr sz="5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Background</a:t>
            </a:r>
            <a:endParaRPr/>
          </a:p>
        </p:txBody>
      </p:sp>
      <p:sp>
        <p:nvSpPr>
          <p:cNvPr id="376" name="Google Shape;376;p30"/>
          <p:cNvSpPr txBox="1"/>
          <p:nvPr>
            <p:ph idx="1" type="body"/>
          </p:nvPr>
        </p:nvSpPr>
        <p:spPr>
          <a:xfrm>
            <a:off x="713100" y="1152475"/>
            <a:ext cx="7717800" cy="25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Invasive breast carcinoma with extensive intraductal component (EIC) may result in an incomplete surgical resection, and thus increase risk of local recurrence.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Pre-operative prediction of EIC-positive tumor can help breast surgeon make a surgical plan, and then improve surgical outcome.</a:t>
            </a:r>
            <a:endParaRPr/>
          </a:p>
        </p:txBody>
      </p:sp>
      <p:sp>
        <p:nvSpPr>
          <p:cNvPr id="377" name="Google Shape;377;p30"/>
          <p:cNvSpPr/>
          <p:nvPr/>
        </p:nvSpPr>
        <p:spPr>
          <a:xfrm>
            <a:off x="7517995" y="3655975"/>
            <a:ext cx="912900" cy="912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30"/>
          <p:cNvGrpSpPr/>
          <p:nvPr/>
        </p:nvGrpSpPr>
        <p:grpSpPr>
          <a:xfrm>
            <a:off x="7796293" y="3894185"/>
            <a:ext cx="356133" cy="436294"/>
            <a:chOff x="2771175" y="2684975"/>
            <a:chExt cx="308100" cy="377450"/>
          </a:xfrm>
        </p:grpSpPr>
        <p:sp>
          <p:nvSpPr>
            <p:cNvPr id="379" name="Google Shape;379;p30"/>
            <p:cNvSpPr/>
            <p:nvPr/>
          </p:nvSpPr>
          <p:spPr>
            <a:xfrm>
              <a:off x="2771175" y="2684975"/>
              <a:ext cx="308100" cy="377450"/>
            </a:xfrm>
            <a:custGeom>
              <a:rect b="b" l="l" r="r" t="t"/>
              <a:pathLst>
                <a:path extrusionOk="0" h="15098" w="12324">
                  <a:moveTo>
                    <a:pt x="8216" y="989"/>
                  </a:moveTo>
                  <a:lnTo>
                    <a:pt x="8216" y="3311"/>
                  </a:lnTo>
                  <a:lnTo>
                    <a:pt x="4108" y="3311"/>
                  </a:lnTo>
                  <a:lnTo>
                    <a:pt x="4108" y="989"/>
                  </a:lnTo>
                  <a:close/>
                  <a:moveTo>
                    <a:pt x="9525" y="3775"/>
                  </a:moveTo>
                  <a:lnTo>
                    <a:pt x="9525" y="12050"/>
                  </a:lnTo>
                  <a:lnTo>
                    <a:pt x="2810" y="12050"/>
                  </a:lnTo>
                  <a:lnTo>
                    <a:pt x="2810" y="3775"/>
                  </a:lnTo>
                  <a:lnTo>
                    <a:pt x="3155" y="3775"/>
                  </a:lnTo>
                  <a:lnTo>
                    <a:pt x="3155" y="3787"/>
                  </a:lnTo>
                  <a:cubicBezTo>
                    <a:pt x="3143" y="4073"/>
                    <a:pt x="3346" y="4275"/>
                    <a:pt x="3632" y="4275"/>
                  </a:cubicBezTo>
                  <a:lnTo>
                    <a:pt x="8704" y="4275"/>
                  </a:lnTo>
                  <a:cubicBezTo>
                    <a:pt x="8989" y="4275"/>
                    <a:pt x="9204" y="4073"/>
                    <a:pt x="9204" y="3787"/>
                  </a:cubicBezTo>
                  <a:lnTo>
                    <a:pt x="9204" y="3775"/>
                  </a:lnTo>
                  <a:close/>
                  <a:moveTo>
                    <a:pt x="11359" y="2406"/>
                  </a:moveTo>
                  <a:lnTo>
                    <a:pt x="11359" y="14134"/>
                  </a:lnTo>
                  <a:lnTo>
                    <a:pt x="965" y="14134"/>
                  </a:lnTo>
                  <a:lnTo>
                    <a:pt x="965" y="2406"/>
                  </a:lnTo>
                  <a:lnTo>
                    <a:pt x="3143" y="2406"/>
                  </a:lnTo>
                  <a:lnTo>
                    <a:pt x="3143" y="2799"/>
                  </a:lnTo>
                  <a:lnTo>
                    <a:pt x="2310" y="2799"/>
                  </a:lnTo>
                  <a:cubicBezTo>
                    <a:pt x="2024" y="2799"/>
                    <a:pt x="1822" y="3013"/>
                    <a:pt x="1822" y="3287"/>
                  </a:cubicBezTo>
                  <a:lnTo>
                    <a:pt x="1822" y="12538"/>
                  </a:lnTo>
                  <a:cubicBezTo>
                    <a:pt x="1822" y="12812"/>
                    <a:pt x="2024" y="13026"/>
                    <a:pt x="2310" y="13026"/>
                  </a:cubicBezTo>
                  <a:lnTo>
                    <a:pt x="10001" y="13026"/>
                  </a:lnTo>
                  <a:cubicBezTo>
                    <a:pt x="10287" y="13026"/>
                    <a:pt x="10490" y="12812"/>
                    <a:pt x="10490" y="12538"/>
                  </a:cubicBezTo>
                  <a:lnTo>
                    <a:pt x="10490" y="3287"/>
                  </a:lnTo>
                  <a:cubicBezTo>
                    <a:pt x="10490" y="3013"/>
                    <a:pt x="10287" y="2799"/>
                    <a:pt x="10001" y="2799"/>
                  </a:cubicBezTo>
                  <a:lnTo>
                    <a:pt x="9204" y="2799"/>
                  </a:lnTo>
                  <a:lnTo>
                    <a:pt x="9204" y="2406"/>
                  </a:lnTo>
                  <a:close/>
                  <a:moveTo>
                    <a:pt x="3632" y="1"/>
                  </a:moveTo>
                  <a:cubicBezTo>
                    <a:pt x="3346" y="1"/>
                    <a:pt x="3143" y="215"/>
                    <a:pt x="3143" y="501"/>
                  </a:cubicBezTo>
                  <a:lnTo>
                    <a:pt x="3143" y="1418"/>
                  </a:lnTo>
                  <a:lnTo>
                    <a:pt x="965" y="1418"/>
                  </a:lnTo>
                  <a:cubicBezTo>
                    <a:pt x="417" y="1418"/>
                    <a:pt x="0" y="1834"/>
                    <a:pt x="0" y="2382"/>
                  </a:cubicBezTo>
                  <a:lnTo>
                    <a:pt x="0" y="14134"/>
                  </a:lnTo>
                  <a:cubicBezTo>
                    <a:pt x="0" y="14681"/>
                    <a:pt x="417" y="15098"/>
                    <a:pt x="965" y="15098"/>
                  </a:cubicBezTo>
                  <a:lnTo>
                    <a:pt x="11359" y="15098"/>
                  </a:lnTo>
                  <a:cubicBezTo>
                    <a:pt x="11906" y="15098"/>
                    <a:pt x="12323" y="14681"/>
                    <a:pt x="12323" y="14134"/>
                  </a:cubicBezTo>
                  <a:lnTo>
                    <a:pt x="12323" y="2406"/>
                  </a:lnTo>
                  <a:cubicBezTo>
                    <a:pt x="12323" y="1846"/>
                    <a:pt x="11906" y="1418"/>
                    <a:pt x="11359" y="1418"/>
                  </a:cubicBezTo>
                  <a:lnTo>
                    <a:pt x="9204" y="1418"/>
                  </a:lnTo>
                  <a:lnTo>
                    <a:pt x="9204" y="501"/>
                  </a:lnTo>
                  <a:cubicBezTo>
                    <a:pt x="9204" y="215"/>
                    <a:pt x="8989" y="1"/>
                    <a:pt x="8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2937550" y="2833225"/>
              <a:ext cx="58075" cy="24425"/>
            </a:xfrm>
            <a:custGeom>
              <a:rect b="b" l="l" r="r" t="t"/>
              <a:pathLst>
                <a:path extrusionOk="0" h="977" w="2323">
                  <a:moveTo>
                    <a:pt x="489" y="0"/>
                  </a:moveTo>
                  <a:cubicBezTo>
                    <a:pt x="203" y="0"/>
                    <a:pt x="1" y="203"/>
                    <a:pt x="1" y="488"/>
                  </a:cubicBezTo>
                  <a:cubicBezTo>
                    <a:pt x="13" y="774"/>
                    <a:pt x="227" y="976"/>
                    <a:pt x="489" y="976"/>
                  </a:cubicBezTo>
                  <a:lnTo>
                    <a:pt x="1834" y="976"/>
                  </a:lnTo>
                  <a:cubicBezTo>
                    <a:pt x="2108" y="976"/>
                    <a:pt x="2323" y="774"/>
                    <a:pt x="2323" y="488"/>
                  </a:cubicBezTo>
                  <a:cubicBezTo>
                    <a:pt x="2323" y="203"/>
                    <a:pt x="2108" y="0"/>
                    <a:pt x="18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2857200" y="2811200"/>
              <a:ext cx="68475" cy="68475"/>
            </a:xfrm>
            <a:custGeom>
              <a:rect b="b" l="l" r="r" t="t"/>
              <a:pathLst>
                <a:path extrusionOk="0" h="2739" w="2739">
                  <a:moveTo>
                    <a:pt x="1750" y="988"/>
                  </a:moveTo>
                  <a:lnTo>
                    <a:pt x="1750" y="1762"/>
                  </a:lnTo>
                  <a:lnTo>
                    <a:pt x="976" y="1762"/>
                  </a:lnTo>
                  <a:lnTo>
                    <a:pt x="976" y="988"/>
                  </a:lnTo>
                  <a:close/>
                  <a:moveTo>
                    <a:pt x="488" y="0"/>
                  </a:moveTo>
                  <a:cubicBezTo>
                    <a:pt x="203" y="0"/>
                    <a:pt x="0" y="214"/>
                    <a:pt x="0" y="488"/>
                  </a:cubicBezTo>
                  <a:lnTo>
                    <a:pt x="0" y="2250"/>
                  </a:lnTo>
                  <a:cubicBezTo>
                    <a:pt x="12" y="2512"/>
                    <a:pt x="226" y="2739"/>
                    <a:pt x="488" y="2739"/>
                  </a:cubicBezTo>
                  <a:lnTo>
                    <a:pt x="2250" y="2739"/>
                  </a:lnTo>
                  <a:cubicBezTo>
                    <a:pt x="2524" y="2739"/>
                    <a:pt x="2739" y="2536"/>
                    <a:pt x="2739" y="2250"/>
                  </a:cubicBezTo>
                  <a:lnTo>
                    <a:pt x="2739" y="488"/>
                  </a:lnTo>
                  <a:cubicBezTo>
                    <a:pt x="2739" y="214"/>
                    <a:pt x="2524" y="0"/>
                    <a:pt x="22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937550" y="2919525"/>
              <a:ext cx="58075" cy="24450"/>
            </a:xfrm>
            <a:custGeom>
              <a:rect b="b" l="l" r="r" t="t"/>
              <a:pathLst>
                <a:path extrusionOk="0" h="978" w="2323">
                  <a:moveTo>
                    <a:pt x="489" y="1"/>
                  </a:moveTo>
                  <a:cubicBezTo>
                    <a:pt x="203" y="1"/>
                    <a:pt x="1" y="203"/>
                    <a:pt x="1" y="489"/>
                  </a:cubicBezTo>
                  <a:cubicBezTo>
                    <a:pt x="13" y="775"/>
                    <a:pt x="227" y="977"/>
                    <a:pt x="489" y="977"/>
                  </a:cubicBezTo>
                  <a:lnTo>
                    <a:pt x="1834" y="977"/>
                  </a:lnTo>
                  <a:cubicBezTo>
                    <a:pt x="2108" y="977"/>
                    <a:pt x="2323" y="775"/>
                    <a:pt x="2323" y="489"/>
                  </a:cubicBezTo>
                  <a:cubicBezTo>
                    <a:pt x="2323" y="203"/>
                    <a:pt x="2108" y="1"/>
                    <a:pt x="18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857200" y="2897500"/>
              <a:ext cx="68475" cy="68500"/>
            </a:xfrm>
            <a:custGeom>
              <a:rect b="b" l="l" r="r" t="t"/>
              <a:pathLst>
                <a:path extrusionOk="0" h="2740" w="2739">
                  <a:moveTo>
                    <a:pt x="1750" y="977"/>
                  </a:moveTo>
                  <a:lnTo>
                    <a:pt x="1750" y="1763"/>
                  </a:lnTo>
                  <a:lnTo>
                    <a:pt x="976" y="1763"/>
                  </a:lnTo>
                  <a:lnTo>
                    <a:pt x="976" y="977"/>
                  </a:lnTo>
                  <a:close/>
                  <a:moveTo>
                    <a:pt x="488" y="1"/>
                  </a:moveTo>
                  <a:cubicBezTo>
                    <a:pt x="203" y="1"/>
                    <a:pt x="0" y="215"/>
                    <a:pt x="0" y="489"/>
                  </a:cubicBezTo>
                  <a:lnTo>
                    <a:pt x="0" y="2251"/>
                  </a:lnTo>
                  <a:cubicBezTo>
                    <a:pt x="12" y="2537"/>
                    <a:pt x="226" y="2739"/>
                    <a:pt x="488" y="2739"/>
                  </a:cubicBezTo>
                  <a:lnTo>
                    <a:pt x="2250" y="2739"/>
                  </a:lnTo>
                  <a:cubicBezTo>
                    <a:pt x="2524" y="2739"/>
                    <a:pt x="2739" y="2537"/>
                    <a:pt x="2739" y="2251"/>
                  </a:cubicBezTo>
                  <a:lnTo>
                    <a:pt x="2739" y="489"/>
                  </a:lnTo>
                  <a:cubicBezTo>
                    <a:pt x="2739" y="215"/>
                    <a:pt x="2524" y="1"/>
                    <a:pt x="22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0"/>
          <p:cNvGrpSpPr/>
          <p:nvPr/>
        </p:nvGrpSpPr>
        <p:grpSpPr>
          <a:xfrm>
            <a:off x="6318265" y="3655985"/>
            <a:ext cx="912886" cy="912886"/>
            <a:chOff x="713088" y="2057088"/>
            <a:chExt cx="1029300" cy="1029300"/>
          </a:xfrm>
        </p:grpSpPr>
        <p:sp>
          <p:nvSpPr>
            <p:cNvPr id="385" name="Google Shape;385;p30"/>
            <p:cNvSpPr/>
            <p:nvPr/>
          </p:nvSpPr>
          <p:spPr>
            <a:xfrm>
              <a:off x="713088" y="2057088"/>
              <a:ext cx="1029300" cy="1029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30"/>
            <p:cNvGrpSpPr/>
            <p:nvPr/>
          </p:nvGrpSpPr>
          <p:grpSpPr>
            <a:xfrm>
              <a:off x="996110" y="2267660"/>
              <a:ext cx="463254" cy="608156"/>
              <a:chOff x="652425" y="1781350"/>
              <a:chExt cx="528950" cy="694400"/>
            </a:xfrm>
          </p:grpSpPr>
          <p:sp>
            <p:nvSpPr>
              <p:cNvPr id="387" name="Google Shape;387;p30"/>
              <p:cNvSpPr/>
              <p:nvPr/>
            </p:nvSpPr>
            <p:spPr>
              <a:xfrm>
                <a:off x="652425" y="1781350"/>
                <a:ext cx="528950" cy="694400"/>
              </a:xfrm>
              <a:custGeom>
                <a:rect b="b" l="l" r="r" t="t"/>
                <a:pathLst>
                  <a:path extrusionOk="0" h="27776" w="21158">
                    <a:moveTo>
                      <a:pt x="15461" y="1628"/>
                    </a:moveTo>
                    <a:cubicBezTo>
                      <a:pt x="15922" y="1628"/>
                      <a:pt x="16275" y="2008"/>
                      <a:pt x="16275" y="2442"/>
                    </a:cubicBezTo>
                    <a:lnTo>
                      <a:pt x="16275" y="6592"/>
                    </a:lnTo>
                    <a:lnTo>
                      <a:pt x="4883" y="6592"/>
                    </a:lnTo>
                    <a:lnTo>
                      <a:pt x="4883" y="2442"/>
                    </a:lnTo>
                    <a:cubicBezTo>
                      <a:pt x="4883" y="2008"/>
                      <a:pt x="5263" y="1628"/>
                      <a:pt x="5697" y="1628"/>
                    </a:cubicBezTo>
                    <a:close/>
                    <a:moveTo>
                      <a:pt x="3256" y="8219"/>
                    </a:moveTo>
                    <a:lnTo>
                      <a:pt x="3256" y="10633"/>
                    </a:lnTo>
                    <a:cubicBezTo>
                      <a:pt x="3256" y="10931"/>
                      <a:pt x="3256" y="11176"/>
                      <a:pt x="3310" y="11447"/>
                    </a:cubicBezTo>
                    <a:lnTo>
                      <a:pt x="3256" y="11447"/>
                    </a:lnTo>
                    <a:lnTo>
                      <a:pt x="3256" y="11474"/>
                    </a:lnTo>
                    <a:cubicBezTo>
                      <a:pt x="2388" y="11474"/>
                      <a:pt x="1628" y="10714"/>
                      <a:pt x="1628" y="9846"/>
                    </a:cubicBezTo>
                    <a:cubicBezTo>
                      <a:pt x="1628" y="8951"/>
                      <a:pt x="2388" y="8219"/>
                      <a:pt x="3256" y="8219"/>
                    </a:cubicBezTo>
                    <a:close/>
                    <a:moveTo>
                      <a:pt x="16275" y="8219"/>
                    </a:moveTo>
                    <a:lnTo>
                      <a:pt x="16275" y="10660"/>
                    </a:lnTo>
                    <a:cubicBezTo>
                      <a:pt x="16275" y="10931"/>
                      <a:pt x="16248" y="11203"/>
                      <a:pt x="16221" y="11474"/>
                    </a:cubicBezTo>
                    <a:lnTo>
                      <a:pt x="4964" y="11474"/>
                    </a:lnTo>
                    <a:cubicBezTo>
                      <a:pt x="4937" y="11203"/>
                      <a:pt x="4883" y="10931"/>
                      <a:pt x="4883" y="10660"/>
                    </a:cubicBezTo>
                    <a:lnTo>
                      <a:pt x="4883" y="8219"/>
                    </a:lnTo>
                    <a:close/>
                    <a:moveTo>
                      <a:pt x="17902" y="8219"/>
                    </a:moveTo>
                    <a:cubicBezTo>
                      <a:pt x="18825" y="8219"/>
                      <a:pt x="19530" y="8924"/>
                      <a:pt x="19530" y="9846"/>
                    </a:cubicBezTo>
                    <a:cubicBezTo>
                      <a:pt x="19530" y="10714"/>
                      <a:pt x="18798" y="11474"/>
                      <a:pt x="17902" y="11474"/>
                    </a:cubicBezTo>
                    <a:lnTo>
                      <a:pt x="17875" y="11474"/>
                    </a:lnTo>
                    <a:cubicBezTo>
                      <a:pt x="17902" y="11203"/>
                      <a:pt x="17902" y="10931"/>
                      <a:pt x="17902" y="10660"/>
                    </a:cubicBezTo>
                    <a:lnTo>
                      <a:pt x="17902" y="8219"/>
                    </a:lnTo>
                    <a:close/>
                    <a:moveTo>
                      <a:pt x="15733" y="13101"/>
                    </a:moveTo>
                    <a:cubicBezTo>
                      <a:pt x="14837" y="15054"/>
                      <a:pt x="12857" y="16410"/>
                      <a:pt x="10579" y="16410"/>
                    </a:cubicBezTo>
                    <a:cubicBezTo>
                      <a:pt x="8328" y="16410"/>
                      <a:pt x="6348" y="15027"/>
                      <a:pt x="5425" y="13101"/>
                    </a:cubicBezTo>
                    <a:close/>
                    <a:moveTo>
                      <a:pt x="12206" y="17848"/>
                    </a:moveTo>
                    <a:lnTo>
                      <a:pt x="12206" y="19638"/>
                    </a:lnTo>
                    <a:cubicBezTo>
                      <a:pt x="12206" y="20506"/>
                      <a:pt x="11474" y="21266"/>
                      <a:pt x="10579" y="21266"/>
                    </a:cubicBezTo>
                    <a:cubicBezTo>
                      <a:pt x="9711" y="21266"/>
                      <a:pt x="8952" y="20506"/>
                      <a:pt x="8952" y="19638"/>
                    </a:cubicBezTo>
                    <a:lnTo>
                      <a:pt x="8952" y="17848"/>
                    </a:lnTo>
                    <a:cubicBezTo>
                      <a:pt x="9467" y="17984"/>
                      <a:pt x="10037" y="18011"/>
                      <a:pt x="10579" y="18011"/>
                    </a:cubicBezTo>
                    <a:cubicBezTo>
                      <a:pt x="11121" y="18011"/>
                      <a:pt x="11718" y="17929"/>
                      <a:pt x="12206" y="17848"/>
                    </a:cubicBezTo>
                    <a:close/>
                    <a:moveTo>
                      <a:pt x="7053" y="20289"/>
                    </a:moveTo>
                    <a:lnTo>
                      <a:pt x="8789" y="24575"/>
                    </a:lnTo>
                    <a:lnTo>
                      <a:pt x="8789" y="24575"/>
                    </a:lnTo>
                    <a:lnTo>
                      <a:pt x="5371" y="21998"/>
                    </a:lnTo>
                    <a:lnTo>
                      <a:pt x="7053" y="20289"/>
                    </a:lnTo>
                    <a:close/>
                    <a:moveTo>
                      <a:pt x="14159" y="20289"/>
                    </a:moveTo>
                    <a:lnTo>
                      <a:pt x="15868" y="21998"/>
                    </a:lnTo>
                    <a:lnTo>
                      <a:pt x="12451" y="24575"/>
                    </a:lnTo>
                    <a:lnTo>
                      <a:pt x="14159" y="20289"/>
                    </a:lnTo>
                    <a:close/>
                    <a:moveTo>
                      <a:pt x="11366" y="22812"/>
                    </a:moveTo>
                    <a:lnTo>
                      <a:pt x="10579" y="24792"/>
                    </a:lnTo>
                    <a:lnTo>
                      <a:pt x="9820" y="22812"/>
                    </a:lnTo>
                    <a:lnTo>
                      <a:pt x="9820" y="22812"/>
                    </a:lnTo>
                    <a:cubicBezTo>
                      <a:pt x="10037" y="22893"/>
                      <a:pt x="10308" y="22920"/>
                      <a:pt x="10579" y="22920"/>
                    </a:cubicBezTo>
                    <a:cubicBezTo>
                      <a:pt x="10850" y="22920"/>
                      <a:pt x="11121" y="22893"/>
                      <a:pt x="11366" y="22812"/>
                    </a:cubicBezTo>
                    <a:close/>
                    <a:moveTo>
                      <a:pt x="16492" y="20289"/>
                    </a:moveTo>
                    <a:lnTo>
                      <a:pt x="17685" y="20588"/>
                    </a:lnTo>
                    <a:cubicBezTo>
                      <a:pt x="18798" y="20886"/>
                      <a:pt x="19530" y="21862"/>
                      <a:pt x="19530" y="23002"/>
                    </a:cubicBezTo>
                    <a:lnTo>
                      <a:pt x="19530" y="26148"/>
                    </a:lnTo>
                    <a:lnTo>
                      <a:pt x="13020" y="26148"/>
                    </a:lnTo>
                    <a:lnTo>
                      <a:pt x="17577" y="22730"/>
                    </a:lnTo>
                    <a:cubicBezTo>
                      <a:pt x="17767" y="22595"/>
                      <a:pt x="17875" y="22351"/>
                      <a:pt x="17902" y="22106"/>
                    </a:cubicBezTo>
                    <a:cubicBezTo>
                      <a:pt x="17902" y="21862"/>
                      <a:pt x="17848" y="21645"/>
                      <a:pt x="17685" y="21455"/>
                    </a:cubicBezTo>
                    <a:lnTo>
                      <a:pt x="16492" y="20289"/>
                    </a:lnTo>
                    <a:close/>
                    <a:moveTo>
                      <a:pt x="4693" y="20316"/>
                    </a:moveTo>
                    <a:lnTo>
                      <a:pt x="3500" y="21510"/>
                    </a:lnTo>
                    <a:cubicBezTo>
                      <a:pt x="3337" y="21672"/>
                      <a:pt x="3256" y="21917"/>
                      <a:pt x="3256" y="22134"/>
                    </a:cubicBezTo>
                    <a:cubicBezTo>
                      <a:pt x="3256" y="22378"/>
                      <a:pt x="3391" y="22595"/>
                      <a:pt x="3608" y="22757"/>
                    </a:cubicBezTo>
                    <a:lnTo>
                      <a:pt x="8138" y="26175"/>
                    </a:lnTo>
                    <a:lnTo>
                      <a:pt x="1628" y="26175"/>
                    </a:lnTo>
                    <a:lnTo>
                      <a:pt x="1628" y="23002"/>
                    </a:lnTo>
                    <a:cubicBezTo>
                      <a:pt x="1628" y="21862"/>
                      <a:pt x="2388" y="20886"/>
                      <a:pt x="3500" y="20615"/>
                    </a:cubicBezTo>
                    <a:lnTo>
                      <a:pt x="4693" y="20316"/>
                    </a:lnTo>
                    <a:close/>
                    <a:moveTo>
                      <a:pt x="5697" y="1"/>
                    </a:moveTo>
                    <a:cubicBezTo>
                      <a:pt x="4341" y="1"/>
                      <a:pt x="3256" y="1085"/>
                      <a:pt x="3256" y="2442"/>
                    </a:cubicBezTo>
                    <a:lnTo>
                      <a:pt x="3256" y="6592"/>
                    </a:lnTo>
                    <a:cubicBezTo>
                      <a:pt x="1465" y="6592"/>
                      <a:pt x="1" y="8029"/>
                      <a:pt x="1" y="9846"/>
                    </a:cubicBezTo>
                    <a:cubicBezTo>
                      <a:pt x="1" y="11637"/>
                      <a:pt x="1465" y="13101"/>
                      <a:pt x="3256" y="13101"/>
                    </a:cubicBezTo>
                    <a:lnTo>
                      <a:pt x="3662" y="13101"/>
                    </a:lnTo>
                    <a:cubicBezTo>
                      <a:pt x="4313" y="14919"/>
                      <a:pt x="5642" y="16410"/>
                      <a:pt x="7324" y="17251"/>
                    </a:cubicBezTo>
                    <a:lnTo>
                      <a:pt x="7324" y="18011"/>
                    </a:lnTo>
                    <a:lnTo>
                      <a:pt x="3093" y="19069"/>
                    </a:lnTo>
                    <a:cubicBezTo>
                      <a:pt x="1276" y="19503"/>
                      <a:pt x="1" y="21130"/>
                      <a:pt x="1" y="23002"/>
                    </a:cubicBezTo>
                    <a:lnTo>
                      <a:pt x="1" y="26962"/>
                    </a:lnTo>
                    <a:cubicBezTo>
                      <a:pt x="1" y="27396"/>
                      <a:pt x="380" y="27775"/>
                      <a:pt x="814" y="27775"/>
                    </a:cubicBezTo>
                    <a:lnTo>
                      <a:pt x="20344" y="27775"/>
                    </a:lnTo>
                    <a:cubicBezTo>
                      <a:pt x="20805" y="27775"/>
                      <a:pt x="21157" y="27396"/>
                      <a:pt x="21157" y="26962"/>
                    </a:cubicBezTo>
                    <a:lnTo>
                      <a:pt x="21157" y="23002"/>
                    </a:lnTo>
                    <a:cubicBezTo>
                      <a:pt x="21157" y="21130"/>
                      <a:pt x="19910" y="19503"/>
                      <a:pt x="18092" y="19069"/>
                    </a:cubicBezTo>
                    <a:lnTo>
                      <a:pt x="13834" y="18011"/>
                    </a:lnTo>
                    <a:lnTo>
                      <a:pt x="13834" y="17251"/>
                    </a:lnTo>
                    <a:cubicBezTo>
                      <a:pt x="15543" y="16383"/>
                      <a:pt x="16872" y="14892"/>
                      <a:pt x="17496" y="13101"/>
                    </a:cubicBezTo>
                    <a:lnTo>
                      <a:pt x="17902" y="13101"/>
                    </a:lnTo>
                    <a:cubicBezTo>
                      <a:pt x="19720" y="13101"/>
                      <a:pt x="21157" y="11637"/>
                      <a:pt x="21157" y="9846"/>
                    </a:cubicBezTo>
                    <a:cubicBezTo>
                      <a:pt x="21157" y="8029"/>
                      <a:pt x="19720" y="6592"/>
                      <a:pt x="17902" y="6592"/>
                    </a:cubicBezTo>
                    <a:lnTo>
                      <a:pt x="17902" y="2442"/>
                    </a:lnTo>
                    <a:cubicBezTo>
                      <a:pt x="17902" y="1085"/>
                      <a:pt x="16817" y="1"/>
                      <a:pt x="15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855850" y="1822025"/>
                <a:ext cx="122100" cy="124125"/>
              </a:xfrm>
              <a:custGeom>
                <a:rect b="b" l="l" r="r" t="t"/>
                <a:pathLst>
                  <a:path extrusionOk="0" h="4965" w="4884">
                    <a:moveTo>
                      <a:pt x="2442" y="1"/>
                    </a:moveTo>
                    <a:cubicBezTo>
                      <a:pt x="2008" y="1"/>
                      <a:pt x="1628" y="381"/>
                      <a:pt x="1628" y="815"/>
                    </a:cubicBezTo>
                    <a:lnTo>
                      <a:pt x="1628" y="1710"/>
                    </a:lnTo>
                    <a:lnTo>
                      <a:pt x="815" y="1710"/>
                    </a:lnTo>
                    <a:cubicBezTo>
                      <a:pt x="381" y="1710"/>
                      <a:pt x="1" y="2062"/>
                      <a:pt x="1" y="2523"/>
                    </a:cubicBezTo>
                    <a:cubicBezTo>
                      <a:pt x="1" y="2957"/>
                      <a:pt x="381" y="3337"/>
                      <a:pt x="815" y="3337"/>
                    </a:cubicBezTo>
                    <a:lnTo>
                      <a:pt x="1628" y="3337"/>
                    </a:lnTo>
                    <a:lnTo>
                      <a:pt x="1628" y="4151"/>
                    </a:lnTo>
                    <a:cubicBezTo>
                      <a:pt x="1628" y="4585"/>
                      <a:pt x="2008" y="4965"/>
                      <a:pt x="2442" y="4965"/>
                    </a:cubicBezTo>
                    <a:cubicBezTo>
                      <a:pt x="2903" y="4965"/>
                      <a:pt x="3256" y="4585"/>
                      <a:pt x="3256" y="4151"/>
                    </a:cubicBezTo>
                    <a:lnTo>
                      <a:pt x="3256" y="3337"/>
                    </a:lnTo>
                    <a:lnTo>
                      <a:pt x="4069" y="3337"/>
                    </a:lnTo>
                    <a:cubicBezTo>
                      <a:pt x="4531" y="3337"/>
                      <a:pt x="4883" y="2957"/>
                      <a:pt x="4883" y="2523"/>
                    </a:cubicBezTo>
                    <a:cubicBezTo>
                      <a:pt x="4883" y="2062"/>
                      <a:pt x="4531" y="1710"/>
                      <a:pt x="4069" y="1710"/>
                    </a:cubicBezTo>
                    <a:lnTo>
                      <a:pt x="3256" y="1710"/>
                    </a:lnTo>
                    <a:lnTo>
                      <a:pt x="3256" y="815"/>
                    </a:lnTo>
                    <a:cubicBezTo>
                      <a:pt x="3256" y="381"/>
                      <a:pt x="2903" y="1"/>
                      <a:pt x="2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9" name="Google Shape;389;p30"/>
          <p:cNvSpPr/>
          <p:nvPr/>
        </p:nvSpPr>
        <p:spPr>
          <a:xfrm>
            <a:off x="5118549" y="3684100"/>
            <a:ext cx="912900" cy="912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0"/>
          <p:cNvGrpSpPr/>
          <p:nvPr/>
        </p:nvGrpSpPr>
        <p:grpSpPr>
          <a:xfrm>
            <a:off x="5365260" y="3890926"/>
            <a:ext cx="456125" cy="473841"/>
            <a:chOff x="3647475" y="3358575"/>
            <a:chExt cx="345000" cy="358400"/>
          </a:xfrm>
        </p:grpSpPr>
        <p:sp>
          <p:nvSpPr>
            <p:cNvPr id="391" name="Google Shape;391;p30"/>
            <p:cNvSpPr/>
            <p:nvPr/>
          </p:nvSpPr>
          <p:spPr>
            <a:xfrm>
              <a:off x="3647475" y="3551150"/>
              <a:ext cx="345000" cy="165825"/>
            </a:xfrm>
            <a:custGeom>
              <a:rect b="b" l="l" r="r" t="t"/>
              <a:pathLst>
                <a:path extrusionOk="0" h="6633" w="13800">
                  <a:moveTo>
                    <a:pt x="4775" y="1"/>
                  </a:moveTo>
                  <a:cubicBezTo>
                    <a:pt x="4489" y="1"/>
                    <a:pt x="4239" y="60"/>
                    <a:pt x="4001" y="215"/>
                  </a:cubicBezTo>
                  <a:cubicBezTo>
                    <a:pt x="3989" y="215"/>
                    <a:pt x="3989" y="227"/>
                    <a:pt x="3965" y="227"/>
                  </a:cubicBezTo>
                  <a:lnTo>
                    <a:pt x="250" y="2823"/>
                  </a:lnTo>
                  <a:cubicBezTo>
                    <a:pt x="36" y="2978"/>
                    <a:pt x="0" y="3275"/>
                    <a:pt x="131" y="3501"/>
                  </a:cubicBezTo>
                  <a:cubicBezTo>
                    <a:pt x="235" y="3635"/>
                    <a:pt x="389" y="3713"/>
                    <a:pt x="545" y="3713"/>
                  </a:cubicBezTo>
                  <a:cubicBezTo>
                    <a:pt x="640" y="3713"/>
                    <a:pt x="736" y="3684"/>
                    <a:pt x="822" y="3620"/>
                  </a:cubicBezTo>
                  <a:lnTo>
                    <a:pt x="4501" y="1049"/>
                  </a:lnTo>
                  <a:cubicBezTo>
                    <a:pt x="4584" y="1001"/>
                    <a:pt x="4691" y="989"/>
                    <a:pt x="4787" y="989"/>
                  </a:cubicBezTo>
                  <a:lnTo>
                    <a:pt x="8287" y="989"/>
                  </a:lnTo>
                  <a:cubicBezTo>
                    <a:pt x="8418" y="989"/>
                    <a:pt x="8513" y="1096"/>
                    <a:pt x="8525" y="1215"/>
                  </a:cubicBezTo>
                  <a:cubicBezTo>
                    <a:pt x="8525" y="1334"/>
                    <a:pt x="8466" y="1454"/>
                    <a:pt x="8323" y="1465"/>
                  </a:cubicBezTo>
                  <a:lnTo>
                    <a:pt x="8275" y="1465"/>
                  </a:lnTo>
                  <a:lnTo>
                    <a:pt x="6191" y="1930"/>
                  </a:lnTo>
                  <a:cubicBezTo>
                    <a:pt x="6025" y="1954"/>
                    <a:pt x="5894" y="2073"/>
                    <a:pt x="5834" y="2239"/>
                  </a:cubicBezTo>
                  <a:cubicBezTo>
                    <a:pt x="5775" y="2382"/>
                    <a:pt x="5799" y="2561"/>
                    <a:pt x="5894" y="2704"/>
                  </a:cubicBezTo>
                  <a:lnTo>
                    <a:pt x="6441" y="3430"/>
                  </a:lnTo>
                  <a:cubicBezTo>
                    <a:pt x="6549" y="3549"/>
                    <a:pt x="6656" y="3609"/>
                    <a:pt x="6799" y="3620"/>
                  </a:cubicBezTo>
                  <a:lnTo>
                    <a:pt x="9287" y="3811"/>
                  </a:lnTo>
                  <a:cubicBezTo>
                    <a:pt x="9406" y="3811"/>
                    <a:pt x="9513" y="3787"/>
                    <a:pt x="9609" y="3716"/>
                  </a:cubicBezTo>
                  <a:cubicBezTo>
                    <a:pt x="9632" y="3716"/>
                    <a:pt x="11311" y="2477"/>
                    <a:pt x="12252" y="1787"/>
                  </a:cubicBezTo>
                  <a:cubicBezTo>
                    <a:pt x="12286" y="1761"/>
                    <a:pt x="12332" y="1749"/>
                    <a:pt x="12380" y="1749"/>
                  </a:cubicBezTo>
                  <a:cubicBezTo>
                    <a:pt x="12464" y="1749"/>
                    <a:pt x="12556" y="1786"/>
                    <a:pt x="12609" y="1846"/>
                  </a:cubicBezTo>
                  <a:cubicBezTo>
                    <a:pt x="12621" y="1870"/>
                    <a:pt x="12621" y="1882"/>
                    <a:pt x="12633" y="1882"/>
                  </a:cubicBezTo>
                  <a:cubicBezTo>
                    <a:pt x="12692" y="2001"/>
                    <a:pt x="12668" y="2120"/>
                    <a:pt x="12573" y="2204"/>
                  </a:cubicBezTo>
                  <a:lnTo>
                    <a:pt x="9287" y="4692"/>
                  </a:lnTo>
                  <a:cubicBezTo>
                    <a:pt x="9205" y="4737"/>
                    <a:pt x="9138" y="4776"/>
                    <a:pt x="9057" y="4776"/>
                  </a:cubicBezTo>
                  <a:cubicBezTo>
                    <a:pt x="9032" y="4776"/>
                    <a:pt x="9006" y="4772"/>
                    <a:pt x="8978" y="4763"/>
                  </a:cubicBezTo>
                  <a:lnTo>
                    <a:pt x="4167" y="4192"/>
                  </a:lnTo>
                  <a:cubicBezTo>
                    <a:pt x="4136" y="4187"/>
                    <a:pt x="4105" y="4185"/>
                    <a:pt x="4076" y="4185"/>
                  </a:cubicBezTo>
                  <a:cubicBezTo>
                    <a:pt x="3961" y="4185"/>
                    <a:pt x="3865" y="4221"/>
                    <a:pt x="3798" y="4287"/>
                  </a:cubicBezTo>
                  <a:lnTo>
                    <a:pt x="1977" y="5764"/>
                  </a:lnTo>
                  <a:cubicBezTo>
                    <a:pt x="1774" y="5930"/>
                    <a:pt x="1739" y="6240"/>
                    <a:pt x="1905" y="6454"/>
                  </a:cubicBezTo>
                  <a:cubicBezTo>
                    <a:pt x="2012" y="6573"/>
                    <a:pt x="2131" y="6633"/>
                    <a:pt x="2274" y="6633"/>
                  </a:cubicBezTo>
                  <a:cubicBezTo>
                    <a:pt x="2393" y="6633"/>
                    <a:pt x="2489" y="6597"/>
                    <a:pt x="2584" y="6526"/>
                  </a:cubicBezTo>
                  <a:lnTo>
                    <a:pt x="4251" y="5180"/>
                  </a:lnTo>
                  <a:lnTo>
                    <a:pt x="8835" y="5752"/>
                  </a:lnTo>
                  <a:cubicBezTo>
                    <a:pt x="8898" y="5760"/>
                    <a:pt x="8960" y="5764"/>
                    <a:pt x="9021" y="5764"/>
                  </a:cubicBezTo>
                  <a:cubicBezTo>
                    <a:pt x="9326" y="5764"/>
                    <a:pt x="9603" y="5664"/>
                    <a:pt x="9870" y="5466"/>
                  </a:cubicBezTo>
                  <a:lnTo>
                    <a:pt x="13145" y="2978"/>
                  </a:lnTo>
                  <a:cubicBezTo>
                    <a:pt x="13680" y="2561"/>
                    <a:pt x="13800" y="1811"/>
                    <a:pt x="13383" y="1275"/>
                  </a:cubicBezTo>
                  <a:cubicBezTo>
                    <a:pt x="13383" y="1251"/>
                    <a:pt x="13359" y="1239"/>
                    <a:pt x="13347" y="1227"/>
                  </a:cubicBezTo>
                  <a:cubicBezTo>
                    <a:pt x="13110" y="921"/>
                    <a:pt x="12755" y="765"/>
                    <a:pt x="12396" y="765"/>
                  </a:cubicBezTo>
                  <a:cubicBezTo>
                    <a:pt x="12142" y="765"/>
                    <a:pt x="11886" y="843"/>
                    <a:pt x="11668" y="1001"/>
                  </a:cubicBezTo>
                  <a:cubicBezTo>
                    <a:pt x="10906" y="1549"/>
                    <a:pt x="9632" y="2489"/>
                    <a:pt x="9180" y="2799"/>
                  </a:cubicBezTo>
                  <a:lnTo>
                    <a:pt x="7311" y="2656"/>
                  </a:lnTo>
                  <a:lnTo>
                    <a:pt x="8442" y="2430"/>
                  </a:lnTo>
                  <a:cubicBezTo>
                    <a:pt x="9049" y="2323"/>
                    <a:pt x="9513" y="1787"/>
                    <a:pt x="9478" y="1156"/>
                  </a:cubicBezTo>
                  <a:lnTo>
                    <a:pt x="9478" y="1132"/>
                  </a:lnTo>
                  <a:cubicBezTo>
                    <a:pt x="9430" y="477"/>
                    <a:pt x="8894" y="1"/>
                    <a:pt x="8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3825175" y="3400550"/>
              <a:ext cx="97650" cy="97350"/>
            </a:xfrm>
            <a:custGeom>
              <a:rect b="b" l="l" r="r" t="t"/>
              <a:pathLst>
                <a:path extrusionOk="0" h="3894" w="3906">
                  <a:moveTo>
                    <a:pt x="1953" y="0"/>
                  </a:moveTo>
                  <a:cubicBezTo>
                    <a:pt x="1667" y="0"/>
                    <a:pt x="1465" y="215"/>
                    <a:pt x="1465" y="489"/>
                  </a:cubicBezTo>
                  <a:lnTo>
                    <a:pt x="1465" y="1465"/>
                  </a:lnTo>
                  <a:lnTo>
                    <a:pt x="500" y="1465"/>
                  </a:lnTo>
                  <a:cubicBezTo>
                    <a:pt x="215" y="1465"/>
                    <a:pt x="0" y="1667"/>
                    <a:pt x="0" y="1953"/>
                  </a:cubicBezTo>
                  <a:cubicBezTo>
                    <a:pt x="0" y="2239"/>
                    <a:pt x="226" y="2441"/>
                    <a:pt x="500" y="2441"/>
                  </a:cubicBezTo>
                  <a:lnTo>
                    <a:pt x="1465" y="2441"/>
                  </a:lnTo>
                  <a:lnTo>
                    <a:pt x="1465" y="3406"/>
                  </a:lnTo>
                  <a:cubicBezTo>
                    <a:pt x="1465" y="3691"/>
                    <a:pt x="1667" y="3894"/>
                    <a:pt x="1953" y="3894"/>
                  </a:cubicBezTo>
                  <a:cubicBezTo>
                    <a:pt x="2239" y="3894"/>
                    <a:pt x="2441" y="3691"/>
                    <a:pt x="2441" y="3406"/>
                  </a:cubicBezTo>
                  <a:lnTo>
                    <a:pt x="2441" y="2441"/>
                  </a:lnTo>
                  <a:lnTo>
                    <a:pt x="3405" y="2441"/>
                  </a:lnTo>
                  <a:cubicBezTo>
                    <a:pt x="3691" y="2441"/>
                    <a:pt x="3905" y="2239"/>
                    <a:pt x="3905" y="1953"/>
                  </a:cubicBezTo>
                  <a:cubicBezTo>
                    <a:pt x="3905" y="1667"/>
                    <a:pt x="3691" y="1465"/>
                    <a:pt x="3405" y="1465"/>
                  </a:cubicBezTo>
                  <a:lnTo>
                    <a:pt x="2441" y="1465"/>
                  </a:lnTo>
                  <a:lnTo>
                    <a:pt x="2441" y="489"/>
                  </a:lnTo>
                  <a:cubicBezTo>
                    <a:pt x="2441" y="215"/>
                    <a:pt x="2239" y="0"/>
                    <a:pt x="1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3783200" y="3358575"/>
              <a:ext cx="181900" cy="181600"/>
            </a:xfrm>
            <a:custGeom>
              <a:rect b="b" l="l" r="r" t="t"/>
              <a:pathLst>
                <a:path extrusionOk="0" h="7264" w="7276">
                  <a:moveTo>
                    <a:pt x="3644" y="965"/>
                  </a:moveTo>
                  <a:cubicBezTo>
                    <a:pt x="5108" y="965"/>
                    <a:pt x="6311" y="2168"/>
                    <a:pt x="6311" y="3632"/>
                  </a:cubicBezTo>
                  <a:cubicBezTo>
                    <a:pt x="6311" y="5085"/>
                    <a:pt x="5108" y="6299"/>
                    <a:pt x="3644" y="6299"/>
                  </a:cubicBezTo>
                  <a:cubicBezTo>
                    <a:pt x="2191" y="6299"/>
                    <a:pt x="989" y="5085"/>
                    <a:pt x="989" y="3632"/>
                  </a:cubicBezTo>
                  <a:cubicBezTo>
                    <a:pt x="989" y="2168"/>
                    <a:pt x="2179" y="965"/>
                    <a:pt x="3644" y="965"/>
                  </a:cubicBezTo>
                  <a:close/>
                  <a:moveTo>
                    <a:pt x="3644" y="1"/>
                  </a:moveTo>
                  <a:cubicBezTo>
                    <a:pt x="1644" y="1"/>
                    <a:pt x="12" y="1620"/>
                    <a:pt x="12" y="3632"/>
                  </a:cubicBezTo>
                  <a:cubicBezTo>
                    <a:pt x="0" y="5644"/>
                    <a:pt x="1620" y="7263"/>
                    <a:pt x="3644" y="7263"/>
                  </a:cubicBezTo>
                  <a:cubicBezTo>
                    <a:pt x="5656" y="7263"/>
                    <a:pt x="7275" y="5644"/>
                    <a:pt x="7275" y="3632"/>
                  </a:cubicBezTo>
                  <a:cubicBezTo>
                    <a:pt x="7275" y="1620"/>
                    <a:pt x="5656" y="1"/>
                    <a:pt x="3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Collection of Dataset</a:t>
            </a:r>
            <a:endParaRPr/>
          </a:p>
        </p:txBody>
      </p:sp>
      <p:sp>
        <p:nvSpPr>
          <p:cNvPr id="399" name="Google Shape;399;p31"/>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the dataset collection, we cooperate with </a:t>
            </a:r>
            <a:r>
              <a:rPr lang="zh-TW"/>
              <a:t>蔡蕙怡, </a:t>
            </a:r>
            <a:r>
              <a:rPr lang="zh-TW"/>
              <a:t>a radiologist from Kaohsiung Medical University who is now dedicated in research about applying machine learning on medical image.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dataset we get is one csv file and 2772 set of images. The csv file is for us to map each image to its outcome and each set of image contains one dicom file and one nrrd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a:t>
            </a:r>
            <a:r>
              <a:rPr b="1" lang="zh-TW"/>
              <a:t>dicom file</a:t>
            </a:r>
            <a:r>
              <a:rPr lang="zh-TW"/>
              <a:t> is the original image and </a:t>
            </a:r>
            <a:r>
              <a:rPr b="1" lang="zh-TW"/>
              <a:t>nrrd file</a:t>
            </a:r>
            <a:r>
              <a:rPr lang="zh-TW"/>
              <a:t> is a mask which shows the region we are interested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Preprocessing - Image cutting</a:t>
            </a:r>
            <a:endParaRPr/>
          </a:p>
        </p:txBody>
      </p:sp>
      <p:pic>
        <p:nvPicPr>
          <p:cNvPr id="405" name="Google Shape;405;p32"/>
          <p:cNvPicPr preferRelativeResize="0"/>
          <p:nvPr/>
        </p:nvPicPr>
        <p:blipFill>
          <a:blip r:embed="rId3">
            <a:alphaModFix/>
          </a:blip>
          <a:stretch>
            <a:fillRect/>
          </a:stretch>
        </p:blipFill>
        <p:spPr>
          <a:xfrm>
            <a:off x="713100" y="2394050"/>
            <a:ext cx="2202492" cy="2431232"/>
          </a:xfrm>
          <a:prstGeom prst="rect">
            <a:avLst/>
          </a:prstGeom>
          <a:noFill/>
          <a:ln>
            <a:noFill/>
          </a:ln>
        </p:spPr>
      </p:pic>
      <p:pic>
        <p:nvPicPr>
          <p:cNvPr id="406" name="Google Shape;406;p32"/>
          <p:cNvPicPr preferRelativeResize="0"/>
          <p:nvPr/>
        </p:nvPicPr>
        <p:blipFill>
          <a:blip r:embed="rId4">
            <a:alphaModFix/>
          </a:blip>
          <a:stretch>
            <a:fillRect/>
          </a:stretch>
        </p:blipFill>
        <p:spPr>
          <a:xfrm>
            <a:off x="2973588" y="2394050"/>
            <a:ext cx="2075137" cy="2488150"/>
          </a:xfrm>
          <a:prstGeom prst="rect">
            <a:avLst/>
          </a:prstGeom>
          <a:noFill/>
          <a:ln>
            <a:noFill/>
          </a:ln>
        </p:spPr>
      </p:pic>
      <p:sp>
        <p:nvSpPr>
          <p:cNvPr id="407" name="Google Shape;407;p32"/>
          <p:cNvSpPr/>
          <p:nvPr/>
        </p:nvSpPr>
        <p:spPr>
          <a:xfrm>
            <a:off x="1134117" y="3879095"/>
            <a:ext cx="171000" cy="284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cxnSp>
        <p:nvCxnSpPr>
          <p:cNvPr id="408" name="Google Shape;408;p32"/>
          <p:cNvCxnSpPr>
            <a:stCxn id="407" idx="0"/>
          </p:cNvCxnSpPr>
          <p:nvPr/>
        </p:nvCxnSpPr>
        <p:spPr>
          <a:xfrm flipH="1" rot="10800000">
            <a:off x="1219617" y="2584895"/>
            <a:ext cx="2082600" cy="1294200"/>
          </a:xfrm>
          <a:prstGeom prst="straightConnector1">
            <a:avLst/>
          </a:prstGeom>
          <a:noFill/>
          <a:ln cap="flat" cmpd="sng" w="9525">
            <a:solidFill>
              <a:srgbClr val="FF0000"/>
            </a:solidFill>
            <a:prstDash val="solid"/>
            <a:round/>
            <a:headEnd len="med" w="med" type="none"/>
            <a:tailEnd len="med" w="med" type="none"/>
          </a:ln>
        </p:spPr>
      </p:cxnSp>
      <p:cxnSp>
        <p:nvCxnSpPr>
          <p:cNvPr id="409" name="Google Shape;409;p32"/>
          <p:cNvCxnSpPr>
            <a:stCxn id="407" idx="2"/>
          </p:cNvCxnSpPr>
          <p:nvPr/>
        </p:nvCxnSpPr>
        <p:spPr>
          <a:xfrm>
            <a:off x="1219617" y="4163795"/>
            <a:ext cx="2099700" cy="538800"/>
          </a:xfrm>
          <a:prstGeom prst="straightConnector1">
            <a:avLst/>
          </a:prstGeom>
          <a:noFill/>
          <a:ln cap="flat" cmpd="sng" w="9525">
            <a:solidFill>
              <a:srgbClr val="FF0000"/>
            </a:solidFill>
            <a:prstDash val="solid"/>
            <a:round/>
            <a:headEnd len="med" w="med" type="none"/>
            <a:tailEnd len="med" w="med" type="none"/>
          </a:ln>
        </p:spPr>
      </p:cxnSp>
      <p:sp>
        <p:nvSpPr>
          <p:cNvPr id="410" name="Google Shape;410;p32"/>
          <p:cNvSpPr txBox="1"/>
          <p:nvPr>
            <p:ph idx="1" type="body"/>
          </p:nvPr>
        </p:nvSpPr>
        <p:spPr>
          <a:xfrm>
            <a:off x="713100" y="1152475"/>
            <a:ext cx="7717800" cy="12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use the nrrd file to get the position of the tumor and cut it off.</a:t>
            </a:r>
            <a:endParaRPr/>
          </a:p>
          <a:p>
            <a:pPr indent="0" lvl="0" marL="0" rtl="0" algn="l">
              <a:spcBef>
                <a:spcPts val="0"/>
              </a:spcBef>
              <a:spcAft>
                <a:spcPts val="0"/>
              </a:spcAft>
              <a:buNone/>
            </a:pPr>
            <a:r>
              <a:rPr lang="zh-TW"/>
              <a:t>Then we use the image cut off as our input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      original image		        image cut off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Preprocessing - Remove Bad Image</a:t>
            </a:r>
            <a:endParaRPr/>
          </a:p>
        </p:txBody>
      </p:sp>
      <p:sp>
        <p:nvSpPr>
          <p:cNvPr id="416" name="Google Shape;416;p33"/>
          <p:cNvSpPr txBox="1"/>
          <p:nvPr>
            <p:ph idx="1" type="body"/>
          </p:nvPr>
        </p:nvSpPr>
        <p:spPr>
          <a:xfrm>
            <a:off x="713100" y="1152475"/>
            <a:ext cx="7717800" cy="12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Removed few broken dicom files or some that cannot be mapped by the csv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zh-TW"/>
              <a:t>Resize images to 1000*1000 pixel</a:t>
            </a:r>
            <a:endParaRPr/>
          </a:p>
        </p:txBody>
      </p:sp>
      <p:pic>
        <p:nvPicPr>
          <p:cNvPr id="417" name="Google Shape;417;p33"/>
          <p:cNvPicPr preferRelativeResize="0"/>
          <p:nvPr/>
        </p:nvPicPr>
        <p:blipFill>
          <a:blip r:embed="rId3">
            <a:alphaModFix/>
          </a:blip>
          <a:stretch>
            <a:fillRect/>
          </a:stretch>
        </p:blipFill>
        <p:spPr>
          <a:xfrm>
            <a:off x="1037351" y="1897175"/>
            <a:ext cx="1304789" cy="1748775"/>
          </a:xfrm>
          <a:prstGeom prst="rect">
            <a:avLst/>
          </a:prstGeom>
          <a:noFill/>
          <a:ln>
            <a:noFill/>
          </a:ln>
        </p:spPr>
      </p:pic>
      <p:pic>
        <p:nvPicPr>
          <p:cNvPr id="418" name="Google Shape;418;p33"/>
          <p:cNvPicPr preferRelativeResize="0"/>
          <p:nvPr/>
        </p:nvPicPr>
        <p:blipFill>
          <a:blip r:embed="rId4">
            <a:alphaModFix/>
          </a:blip>
          <a:stretch>
            <a:fillRect/>
          </a:stretch>
        </p:blipFill>
        <p:spPr>
          <a:xfrm>
            <a:off x="2511147" y="1897175"/>
            <a:ext cx="1327253" cy="1748775"/>
          </a:xfrm>
          <a:prstGeom prst="rect">
            <a:avLst/>
          </a:prstGeom>
          <a:noFill/>
          <a:ln>
            <a:noFill/>
          </a:ln>
        </p:spPr>
      </p:pic>
      <p:sp>
        <p:nvSpPr>
          <p:cNvPr id="419" name="Google Shape;419;p33"/>
          <p:cNvSpPr/>
          <p:nvPr/>
        </p:nvSpPr>
        <p:spPr>
          <a:xfrm>
            <a:off x="4572000" y="2225875"/>
            <a:ext cx="3858900" cy="1202100"/>
          </a:xfrm>
          <a:prstGeom prst="wedgeRectCallout">
            <a:avLst>
              <a:gd fmla="val -67138" name="adj1"/>
              <a:gd fmla="val 3557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700"/>
              <a:t>Cutting the original image into narrow rectangles, and then resize, may lead to broken images.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Preprocessing - Unbalanced dataset</a:t>
            </a:r>
            <a:endParaRPr/>
          </a:p>
        </p:txBody>
      </p:sp>
      <p:sp>
        <p:nvSpPr>
          <p:cNvPr id="425" name="Google Shape;425;p34"/>
          <p:cNvSpPr txBox="1"/>
          <p:nvPr>
            <p:ph idx="1" type="body"/>
          </p:nvPr>
        </p:nvSpPr>
        <p:spPr>
          <a:xfrm>
            <a:off x="713100" y="1152475"/>
            <a:ext cx="6700500" cy="193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TW"/>
              <a:t>Original Data</a:t>
            </a:r>
            <a:endParaRPr/>
          </a:p>
          <a:p>
            <a:pPr indent="-330200" lvl="1" marL="914400" rtl="0" algn="l">
              <a:spcBef>
                <a:spcPts val="0"/>
              </a:spcBef>
              <a:spcAft>
                <a:spcPts val="0"/>
              </a:spcAft>
              <a:buSzPts val="1600"/>
              <a:buChar char="○"/>
            </a:pPr>
            <a:r>
              <a:rPr lang="zh-TW"/>
              <a:t>train(0.7), validation(0.15), test(0.15)</a:t>
            </a:r>
            <a:endParaRPr/>
          </a:p>
          <a:p>
            <a:pPr indent="-330200" lvl="1" marL="914400" rtl="0" algn="l">
              <a:spcBef>
                <a:spcPts val="0"/>
              </a:spcBef>
              <a:spcAft>
                <a:spcPts val="0"/>
              </a:spcAft>
              <a:buSzPts val="1600"/>
              <a:buChar char="○"/>
            </a:pPr>
            <a:r>
              <a:rPr lang="zh-TW"/>
              <a:t>positive(0.11), negative(0.89)</a:t>
            </a:r>
            <a:endParaRPr/>
          </a:p>
          <a:p>
            <a:pPr indent="-330200" lvl="1" marL="914400" rtl="0" algn="l">
              <a:spcBef>
                <a:spcPts val="0"/>
              </a:spcBef>
              <a:spcAft>
                <a:spcPts val="0"/>
              </a:spcAft>
              <a:buSzPts val="1600"/>
              <a:buChar char="○"/>
            </a:pPr>
            <a:r>
              <a:rPr b="1" lang="zh-TW"/>
              <a:t>unbalanced!  -&gt; poor prediction on class positive </a:t>
            </a:r>
            <a:endParaRPr b="1"/>
          </a:p>
          <a:p>
            <a:pPr indent="0" lvl="0" marL="0" rtl="0" algn="l">
              <a:spcBef>
                <a:spcPts val="1000"/>
              </a:spcBef>
              <a:spcAft>
                <a:spcPts val="0"/>
              </a:spcAft>
              <a:buNone/>
            </a:pPr>
            <a:r>
              <a:t/>
            </a:r>
            <a:endParaRPr/>
          </a:p>
        </p:txBody>
      </p:sp>
      <p:grpSp>
        <p:nvGrpSpPr>
          <p:cNvPr id="426" name="Google Shape;426;p34"/>
          <p:cNvGrpSpPr/>
          <p:nvPr/>
        </p:nvGrpSpPr>
        <p:grpSpPr>
          <a:xfrm>
            <a:off x="2899125" y="2449625"/>
            <a:ext cx="5702599" cy="2384150"/>
            <a:chOff x="2594325" y="2373425"/>
            <a:chExt cx="5702599" cy="2384150"/>
          </a:xfrm>
        </p:grpSpPr>
        <p:pic>
          <p:nvPicPr>
            <p:cNvPr id="427" name="Google Shape;427;p34"/>
            <p:cNvPicPr preferRelativeResize="0"/>
            <p:nvPr/>
          </p:nvPicPr>
          <p:blipFill rotWithShape="1">
            <a:blip r:embed="rId3">
              <a:alphaModFix/>
            </a:blip>
            <a:srcRect b="0" l="0" r="11205" t="0"/>
            <a:stretch/>
          </p:blipFill>
          <p:spPr>
            <a:xfrm>
              <a:off x="2594325" y="2373425"/>
              <a:ext cx="5702599" cy="2384150"/>
            </a:xfrm>
            <a:prstGeom prst="rect">
              <a:avLst/>
            </a:prstGeom>
            <a:noFill/>
            <a:ln>
              <a:noFill/>
            </a:ln>
          </p:spPr>
        </p:pic>
        <p:sp>
          <p:nvSpPr>
            <p:cNvPr id="428" name="Google Shape;428;p34"/>
            <p:cNvSpPr/>
            <p:nvPr/>
          </p:nvSpPr>
          <p:spPr>
            <a:xfrm>
              <a:off x="5468025" y="3075650"/>
              <a:ext cx="760200" cy="313200"/>
            </a:xfrm>
            <a:prstGeom prst="frame">
              <a:avLst>
                <a:gd fmla="val 5714" name="adj1"/>
              </a:avLst>
            </a:prstGeom>
            <a:solidFill>
              <a:srgbClr val="FEC007"/>
            </a:solidFill>
            <a:ln cap="flat" cmpd="sng" w="19050">
              <a:solidFill>
                <a:srgbClr val="FEC0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3149300" y="4346200"/>
              <a:ext cx="1983300" cy="313200"/>
            </a:xfrm>
            <a:prstGeom prst="frame">
              <a:avLst>
                <a:gd fmla="val 5714" name="adj1"/>
              </a:avLst>
            </a:prstGeom>
            <a:solidFill>
              <a:srgbClr val="FEC007"/>
            </a:solidFill>
            <a:ln cap="flat" cmpd="sng" w="19050">
              <a:solidFill>
                <a:srgbClr val="FEC0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5"/>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Preprocessing - Unbalanced Dataset</a:t>
            </a:r>
            <a:endParaRPr/>
          </a:p>
        </p:txBody>
      </p:sp>
      <p:sp>
        <p:nvSpPr>
          <p:cNvPr id="435" name="Google Shape;435;p35"/>
          <p:cNvSpPr txBox="1"/>
          <p:nvPr>
            <p:ph idx="1" type="body"/>
          </p:nvPr>
        </p:nvSpPr>
        <p:spPr>
          <a:xfrm>
            <a:off x="713100" y="1152475"/>
            <a:ext cx="4598400" cy="333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TW"/>
              <a:t>Augmentation</a:t>
            </a:r>
            <a:endParaRPr/>
          </a:p>
          <a:p>
            <a:pPr indent="-330200" lvl="1" marL="914400" rtl="0" algn="l">
              <a:spcBef>
                <a:spcPts val="0"/>
              </a:spcBef>
              <a:spcAft>
                <a:spcPts val="0"/>
              </a:spcAft>
              <a:buSzPts val="1600"/>
              <a:buChar char="○"/>
            </a:pPr>
            <a:r>
              <a:rPr b="1" lang="zh-TW"/>
              <a:t>flip</a:t>
            </a:r>
            <a:r>
              <a:rPr lang="zh-TW"/>
              <a:t> &amp; </a:t>
            </a:r>
            <a:r>
              <a:rPr b="1" lang="zh-TW"/>
              <a:t>rotate </a:t>
            </a:r>
            <a:r>
              <a:rPr lang="zh-TW"/>
              <a:t>in both classes</a:t>
            </a:r>
            <a:endParaRPr/>
          </a:p>
          <a:p>
            <a:pPr indent="-330200" lvl="1" marL="914400" rtl="0" algn="l">
              <a:spcBef>
                <a:spcPts val="0"/>
              </a:spcBef>
              <a:spcAft>
                <a:spcPts val="0"/>
              </a:spcAft>
              <a:buSzPts val="1600"/>
              <a:buChar char="○"/>
            </a:pPr>
            <a:r>
              <a:rPr lang="zh-TW"/>
              <a:t>expand to 2484 images in both classes of train set</a:t>
            </a:r>
            <a:endParaRPr/>
          </a:p>
          <a:p>
            <a:pPr indent="-330200" lvl="1" marL="914400" rtl="0" algn="l">
              <a:spcBef>
                <a:spcPts val="0"/>
              </a:spcBef>
              <a:spcAft>
                <a:spcPts val="0"/>
              </a:spcAft>
              <a:buSzPts val="1600"/>
              <a:buChar char="○"/>
            </a:pPr>
            <a:r>
              <a:rPr lang="zh-TW"/>
              <a:t>Exam if augmentation works on validation </a:t>
            </a:r>
            <a:endParaRPr/>
          </a:p>
          <a:p>
            <a:pPr indent="0" lvl="0" marL="914400" rtl="0" algn="l">
              <a:spcBef>
                <a:spcPts val="0"/>
              </a:spcBef>
              <a:spcAft>
                <a:spcPts val="0"/>
              </a:spcAft>
              <a:buNone/>
            </a:pPr>
            <a:r>
              <a:rPr lang="zh-TW"/>
              <a:t>-&gt; original vs. augmented</a:t>
            </a:r>
            <a:endParaRPr/>
          </a:p>
          <a:p>
            <a:pPr indent="0" lvl="0" marL="914400" rtl="0" algn="l">
              <a:spcBef>
                <a:spcPts val="0"/>
              </a:spcBef>
              <a:spcAft>
                <a:spcPts val="0"/>
              </a:spcAft>
              <a:buNone/>
            </a:pPr>
            <a:r>
              <a:rPr lang="zh-TW"/>
              <a:t>     (positive : negative = 3 : 7)</a:t>
            </a:r>
            <a:endParaRPr/>
          </a:p>
        </p:txBody>
      </p:sp>
      <p:pic>
        <p:nvPicPr>
          <p:cNvPr id="436" name="Google Shape;436;p35"/>
          <p:cNvPicPr preferRelativeResize="0"/>
          <p:nvPr/>
        </p:nvPicPr>
        <p:blipFill>
          <a:blip r:embed="rId3">
            <a:alphaModFix/>
          </a:blip>
          <a:stretch>
            <a:fillRect/>
          </a:stretch>
        </p:blipFill>
        <p:spPr>
          <a:xfrm>
            <a:off x="7575052" y="1208026"/>
            <a:ext cx="926919" cy="1242342"/>
          </a:xfrm>
          <a:prstGeom prst="rect">
            <a:avLst/>
          </a:prstGeom>
          <a:noFill/>
          <a:ln>
            <a:noFill/>
          </a:ln>
        </p:spPr>
      </p:pic>
      <p:pic>
        <p:nvPicPr>
          <p:cNvPr id="437" name="Google Shape;437;p35"/>
          <p:cNvPicPr preferRelativeResize="0"/>
          <p:nvPr/>
        </p:nvPicPr>
        <p:blipFill>
          <a:blip r:embed="rId4">
            <a:alphaModFix/>
          </a:blip>
          <a:stretch>
            <a:fillRect/>
          </a:stretch>
        </p:blipFill>
        <p:spPr>
          <a:xfrm>
            <a:off x="6514141" y="1208026"/>
            <a:ext cx="926919" cy="1242342"/>
          </a:xfrm>
          <a:prstGeom prst="rect">
            <a:avLst/>
          </a:prstGeom>
          <a:noFill/>
          <a:ln>
            <a:noFill/>
          </a:ln>
        </p:spPr>
      </p:pic>
      <p:pic>
        <p:nvPicPr>
          <p:cNvPr id="438" name="Google Shape;438;p35"/>
          <p:cNvPicPr preferRelativeResize="0"/>
          <p:nvPr/>
        </p:nvPicPr>
        <p:blipFill>
          <a:blip r:embed="rId3">
            <a:alphaModFix/>
          </a:blip>
          <a:stretch>
            <a:fillRect/>
          </a:stretch>
        </p:blipFill>
        <p:spPr>
          <a:xfrm rot="5400000">
            <a:off x="7417338" y="2426947"/>
            <a:ext cx="926915" cy="1242353"/>
          </a:xfrm>
          <a:prstGeom prst="rect">
            <a:avLst/>
          </a:prstGeom>
          <a:noFill/>
          <a:ln>
            <a:noFill/>
          </a:ln>
        </p:spPr>
      </p:pic>
      <p:pic>
        <p:nvPicPr>
          <p:cNvPr id="439" name="Google Shape;439;p35"/>
          <p:cNvPicPr preferRelativeResize="0"/>
          <p:nvPr/>
        </p:nvPicPr>
        <p:blipFill>
          <a:blip r:embed="rId3">
            <a:alphaModFix/>
          </a:blip>
          <a:stretch>
            <a:fillRect/>
          </a:stretch>
        </p:blipFill>
        <p:spPr>
          <a:xfrm rot="-5400000">
            <a:off x="7417336" y="3454294"/>
            <a:ext cx="926919" cy="1242342"/>
          </a:xfrm>
          <a:prstGeom prst="rect">
            <a:avLst/>
          </a:prstGeom>
          <a:noFill/>
          <a:ln>
            <a:noFill/>
          </a:ln>
        </p:spPr>
      </p:pic>
      <p:pic>
        <p:nvPicPr>
          <p:cNvPr id="440" name="Google Shape;440;p35"/>
          <p:cNvPicPr preferRelativeResize="0"/>
          <p:nvPr/>
        </p:nvPicPr>
        <p:blipFill>
          <a:blip r:embed="rId4">
            <a:alphaModFix/>
          </a:blip>
          <a:stretch>
            <a:fillRect/>
          </a:stretch>
        </p:blipFill>
        <p:spPr>
          <a:xfrm flipH="1">
            <a:off x="5453227" y="1208025"/>
            <a:ext cx="926904" cy="1242342"/>
          </a:xfrm>
          <a:prstGeom prst="rect">
            <a:avLst/>
          </a:prstGeom>
          <a:noFill/>
          <a:ln>
            <a:noFill/>
          </a:ln>
        </p:spPr>
      </p:pic>
      <p:pic>
        <p:nvPicPr>
          <p:cNvPr id="441" name="Google Shape;441;p35"/>
          <p:cNvPicPr preferRelativeResize="0"/>
          <p:nvPr/>
        </p:nvPicPr>
        <p:blipFill>
          <a:blip r:embed="rId4">
            <a:alphaModFix/>
          </a:blip>
          <a:stretch>
            <a:fillRect/>
          </a:stretch>
        </p:blipFill>
        <p:spPr>
          <a:xfrm flipH="1" rot="10800000">
            <a:off x="6201515" y="2584668"/>
            <a:ext cx="926904" cy="12423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713100" y="445025"/>
            <a:ext cx="7717800" cy="50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a:t>Model training – Basic Setting</a:t>
            </a:r>
            <a:endParaRPr/>
          </a:p>
        </p:txBody>
      </p:sp>
      <p:sp>
        <p:nvSpPr>
          <p:cNvPr id="447" name="Google Shape;447;p36"/>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zh-TW"/>
              <a:t>Loss Function: BCE loss</a:t>
            </a:r>
            <a:endParaRPr/>
          </a:p>
          <a:p>
            <a:pPr indent="-330200" lvl="0" marL="457200" rtl="0" algn="l">
              <a:lnSpc>
                <a:spcPct val="115000"/>
              </a:lnSpc>
              <a:spcBef>
                <a:spcPts val="0"/>
              </a:spcBef>
              <a:spcAft>
                <a:spcPts val="0"/>
              </a:spcAft>
              <a:buSzPts val="1600"/>
              <a:buChar char="●"/>
            </a:pPr>
            <a:r>
              <a:rPr lang="zh-TW"/>
              <a:t>Optimizer: Adam (learning rate = 0.0001)</a:t>
            </a:r>
            <a:endParaRPr/>
          </a:p>
          <a:p>
            <a:pPr indent="-330200" lvl="0" marL="457200" rtl="0" algn="l">
              <a:lnSpc>
                <a:spcPct val="115000"/>
              </a:lnSpc>
              <a:spcBef>
                <a:spcPts val="0"/>
              </a:spcBef>
              <a:spcAft>
                <a:spcPts val="0"/>
              </a:spcAft>
              <a:buSzPts val="1600"/>
              <a:buChar char="●"/>
            </a:pPr>
            <a:r>
              <a:rPr lang="zh-TW"/>
              <a:t>Early stopping: </a:t>
            </a:r>
            <a:endParaRPr/>
          </a:p>
          <a:p>
            <a:pPr indent="-330200" lvl="1" marL="914400" rtl="0" algn="l">
              <a:spcBef>
                <a:spcPts val="0"/>
              </a:spcBef>
              <a:spcAft>
                <a:spcPts val="0"/>
              </a:spcAft>
              <a:buSzPts val="1600"/>
              <a:buChar char="○"/>
            </a:pPr>
            <a:r>
              <a:rPr lang="zh-TW"/>
              <a:t>Calculate training loss and validation loss every 10 batches</a:t>
            </a:r>
            <a:endParaRPr/>
          </a:p>
          <a:p>
            <a:pPr indent="-330200" lvl="1" marL="914400" rtl="0" algn="l">
              <a:spcBef>
                <a:spcPts val="0"/>
              </a:spcBef>
              <a:spcAft>
                <a:spcPts val="0"/>
              </a:spcAft>
              <a:buSzPts val="1600"/>
              <a:buChar char="○"/>
            </a:pPr>
            <a:r>
              <a:rPr lang="zh-TW"/>
              <a:t>Save model if </a:t>
            </a:r>
            <a:r>
              <a:rPr lang="zh-TW"/>
              <a:t>validation loss reaches historical low</a:t>
            </a:r>
            <a:endParaRPr/>
          </a:p>
          <a:p>
            <a:pPr indent="-330200" lvl="1" marL="914400" rtl="0" algn="l">
              <a:spcBef>
                <a:spcPts val="0"/>
              </a:spcBef>
              <a:spcAft>
                <a:spcPts val="0"/>
              </a:spcAft>
              <a:buSzPts val="1600"/>
              <a:buChar char="○"/>
            </a:pPr>
            <a:r>
              <a:rPr lang="zh-TW"/>
              <a:t>Stop training if no validation loss is lower after 1000 batches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nter for Health Statistics by Slidesgo">
  <a:themeElements>
    <a:clrScheme name="Simple Light">
      <a:dk1>
        <a:srgbClr val="211E42"/>
      </a:dk1>
      <a:lt1>
        <a:srgbClr val="FFFFFF"/>
      </a:lt1>
      <a:dk2>
        <a:srgbClr val="6D689C"/>
      </a:dk2>
      <a:lt2>
        <a:srgbClr val="D5D3EB"/>
      </a:lt2>
      <a:accent1>
        <a:srgbClr val="E4F8F9"/>
      </a:accent1>
      <a:accent2>
        <a:srgbClr val="C7EDF0"/>
      </a:accent2>
      <a:accent3>
        <a:srgbClr val="AAE3E8"/>
      </a:accent3>
      <a:accent4>
        <a:srgbClr val="24BBC4"/>
      </a:accent4>
      <a:accent5>
        <a:srgbClr val="0E868C"/>
      </a:accent5>
      <a:accent6>
        <a:srgbClr val="211E42"/>
      </a:accent6>
      <a:hlink>
        <a:srgbClr val="211E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