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D5340-6C9D-47B9-87C1-CC07887634F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27BB93-B0E6-4E02-A810-0B2882CE22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Ensure 24x7 Coverage </a:t>
          </a:r>
        </a:p>
      </dgm:t>
    </dgm:pt>
    <dgm:pt modelId="{9C909A6E-3E2D-49C9-8B1C-3005E3AB2777}" type="parTrans" cxnId="{B7B950C0-6658-4BE5-A040-E4B72F0940BE}">
      <dgm:prSet/>
      <dgm:spPr/>
      <dgm:t>
        <a:bodyPr/>
        <a:lstStyle/>
        <a:p>
          <a:endParaRPr lang="en-US"/>
        </a:p>
      </dgm:t>
    </dgm:pt>
    <dgm:pt modelId="{EB84091E-B20A-4678-9755-92CFA6043EA6}" type="sibTrans" cxnId="{B7B950C0-6658-4BE5-A040-E4B72F0940BE}">
      <dgm:prSet/>
      <dgm:spPr/>
      <dgm:t>
        <a:bodyPr/>
        <a:lstStyle/>
        <a:p>
          <a:endParaRPr lang="en-US"/>
        </a:p>
      </dgm:t>
    </dgm:pt>
    <dgm:pt modelId="{189376A9-D7B9-4C0C-AD61-3F765AFFC2A3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Rapid incident response</a:t>
          </a:r>
        </a:p>
      </dgm:t>
    </dgm:pt>
    <dgm:pt modelId="{2D5881CE-6834-4EB6-9693-F081B6762C45}" type="parTrans" cxnId="{7A35DBE9-07AC-4710-9EB7-4BAD157D377E}">
      <dgm:prSet/>
      <dgm:spPr/>
      <dgm:t>
        <a:bodyPr/>
        <a:lstStyle/>
        <a:p>
          <a:endParaRPr lang="en-US"/>
        </a:p>
      </dgm:t>
    </dgm:pt>
    <dgm:pt modelId="{E67F9A0D-4A8C-403A-A233-6CB4D75C8B2F}" type="sibTrans" cxnId="{7A35DBE9-07AC-4710-9EB7-4BAD157D377E}">
      <dgm:prSet/>
      <dgm:spPr/>
      <dgm:t>
        <a:bodyPr/>
        <a:lstStyle/>
        <a:p>
          <a:endParaRPr lang="en-US"/>
        </a:p>
      </dgm:t>
    </dgm:pt>
    <dgm:pt modelId="{180BEA87-890C-4E2D-A09C-015C7B02AE01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Minimize downtime</a:t>
          </a:r>
        </a:p>
      </dgm:t>
    </dgm:pt>
    <dgm:pt modelId="{41AE5B23-E4B1-4837-9629-253EA0D9D884}" type="parTrans" cxnId="{BAD0AAB2-A310-41A6-9CBF-27824907F118}">
      <dgm:prSet/>
      <dgm:spPr/>
      <dgm:t>
        <a:bodyPr/>
        <a:lstStyle/>
        <a:p>
          <a:endParaRPr lang="en-US"/>
        </a:p>
      </dgm:t>
    </dgm:pt>
    <dgm:pt modelId="{CF9E0E36-6CA8-4C8A-BC53-A446EBBB44A6}" type="sibTrans" cxnId="{BAD0AAB2-A310-41A6-9CBF-27824907F118}">
      <dgm:prSet/>
      <dgm:spPr/>
      <dgm:t>
        <a:bodyPr/>
        <a:lstStyle/>
        <a:p>
          <a:endParaRPr lang="en-US"/>
        </a:p>
      </dgm:t>
    </dgm:pt>
    <dgm:pt modelId="{1E9F0933-275C-44D8-87D8-F1604F6DEF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Improve Service Reliability</a:t>
          </a:r>
        </a:p>
      </dgm:t>
    </dgm:pt>
    <dgm:pt modelId="{BE8162FC-84E4-4362-A37F-972AA9262674}" type="parTrans" cxnId="{C0C4108C-2AA4-48C4-8F9A-AA67E6DA4733}">
      <dgm:prSet/>
      <dgm:spPr/>
      <dgm:t>
        <a:bodyPr/>
        <a:lstStyle/>
        <a:p>
          <a:endParaRPr lang="en-US"/>
        </a:p>
      </dgm:t>
    </dgm:pt>
    <dgm:pt modelId="{B56A146A-759E-4C3B-8606-63D015C011D8}" type="sibTrans" cxnId="{C0C4108C-2AA4-48C4-8F9A-AA67E6DA4733}">
      <dgm:prSet/>
      <dgm:spPr/>
      <dgm:t>
        <a:bodyPr/>
        <a:lstStyle/>
        <a:p>
          <a:endParaRPr lang="en-US"/>
        </a:p>
      </dgm:t>
    </dgm:pt>
    <dgm:pt modelId="{88405574-31CD-46D0-AA5C-6312FD537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 addressed immediately</a:t>
          </a:r>
        </a:p>
      </dgm:t>
    </dgm:pt>
    <dgm:pt modelId="{783E896F-CEDC-46CF-81C7-CC5C9B98F99F}" type="parTrans" cxnId="{FE063D7A-2707-47DE-8B43-3DD61A094330}">
      <dgm:prSet/>
      <dgm:spPr/>
      <dgm:t>
        <a:bodyPr/>
        <a:lstStyle/>
        <a:p>
          <a:endParaRPr lang="en-US"/>
        </a:p>
      </dgm:t>
    </dgm:pt>
    <dgm:pt modelId="{12F2BD99-F709-4379-B442-F2F0E220AC66}" type="sibTrans" cxnId="{FE063D7A-2707-47DE-8B43-3DD61A094330}">
      <dgm:prSet/>
      <dgm:spPr/>
      <dgm:t>
        <a:bodyPr/>
        <a:lstStyle/>
        <a:p>
          <a:endParaRPr lang="en-US"/>
        </a:p>
      </dgm:t>
    </dgm:pt>
    <dgm:pt modelId="{DE072867-1CD1-401B-9A4F-0668DDF93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is improved upon</a:t>
          </a:r>
        </a:p>
      </dgm:t>
    </dgm:pt>
    <dgm:pt modelId="{7A6881F0-25D4-438D-B109-2BA7A5AF6147}" type="parTrans" cxnId="{AFCD3A85-3F3B-4292-A545-CAF92FB7D90F}">
      <dgm:prSet/>
      <dgm:spPr/>
      <dgm:t>
        <a:bodyPr/>
        <a:lstStyle/>
        <a:p>
          <a:endParaRPr lang="en-US"/>
        </a:p>
      </dgm:t>
    </dgm:pt>
    <dgm:pt modelId="{F6574A6E-CAFE-4715-8DF3-FCF0C9637BCF}" type="sibTrans" cxnId="{AFCD3A85-3F3B-4292-A545-CAF92FB7D90F}">
      <dgm:prSet/>
      <dgm:spPr/>
      <dgm:t>
        <a:bodyPr/>
        <a:lstStyle/>
        <a:p>
          <a:endParaRPr lang="en-US"/>
        </a:p>
      </dgm:t>
    </dgm:pt>
    <dgm:pt modelId="{9FBF2BA1-4665-47EC-9D13-65EA4B8DA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Updates are timely </a:t>
          </a:r>
        </a:p>
      </dgm:t>
    </dgm:pt>
    <dgm:pt modelId="{621D065A-E8F9-46E0-804A-83FAC0CF2C21}" type="parTrans" cxnId="{5F2B6509-297C-48EC-9699-FBDB92540CD1}">
      <dgm:prSet/>
      <dgm:spPr/>
      <dgm:t>
        <a:bodyPr/>
        <a:lstStyle/>
        <a:p>
          <a:endParaRPr lang="en-US"/>
        </a:p>
      </dgm:t>
    </dgm:pt>
    <dgm:pt modelId="{54A539E0-F0F2-4147-A87F-B1BEF0383E68}" type="sibTrans" cxnId="{5F2B6509-297C-48EC-9699-FBDB92540CD1}">
      <dgm:prSet/>
      <dgm:spPr/>
      <dgm:t>
        <a:bodyPr/>
        <a:lstStyle/>
        <a:p>
          <a:endParaRPr lang="en-US"/>
        </a:p>
      </dgm:t>
    </dgm:pt>
    <dgm:pt modelId="{3D87CA62-AC45-4924-92A1-8C78418EB7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Meet SLAs</a:t>
          </a:r>
        </a:p>
      </dgm:t>
    </dgm:pt>
    <dgm:pt modelId="{15579203-A5A7-4221-A046-15D34E36AF5B}" type="parTrans" cxnId="{A3C40DBA-C3FD-41E2-8469-DE5C6ACFAD13}">
      <dgm:prSet/>
      <dgm:spPr/>
      <dgm:t>
        <a:bodyPr/>
        <a:lstStyle/>
        <a:p>
          <a:endParaRPr lang="en-US"/>
        </a:p>
      </dgm:t>
    </dgm:pt>
    <dgm:pt modelId="{6D37667C-E985-4573-BDC7-410D79279BEE}" type="sibTrans" cxnId="{A3C40DBA-C3FD-41E2-8469-DE5C6ACFAD13}">
      <dgm:prSet/>
      <dgm:spPr/>
      <dgm:t>
        <a:bodyPr/>
        <a:lstStyle/>
        <a:p>
          <a:endParaRPr lang="en-US"/>
        </a:p>
      </dgm:t>
    </dgm:pt>
    <dgm:pt modelId="{BE13D789-460B-47B3-8EDF-93C165257E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Support Business Continuity and Growth</a:t>
          </a:r>
        </a:p>
      </dgm:t>
    </dgm:pt>
    <dgm:pt modelId="{0F8D87A9-7918-4441-A9B4-3BBECB7AEB95}" type="parTrans" cxnId="{A89A9CF0-A415-40A2-AA57-6D6FF906AC3D}">
      <dgm:prSet/>
      <dgm:spPr/>
      <dgm:t>
        <a:bodyPr/>
        <a:lstStyle/>
        <a:p>
          <a:endParaRPr lang="en-US"/>
        </a:p>
      </dgm:t>
    </dgm:pt>
    <dgm:pt modelId="{0FB1CC3A-5FAD-4950-8D1D-D382D45BEB7A}" type="sibTrans" cxnId="{A89A9CF0-A415-40A2-AA57-6D6FF906AC3D}">
      <dgm:prSet/>
      <dgm:spPr/>
      <dgm:t>
        <a:bodyPr/>
        <a:lstStyle/>
        <a:p>
          <a:endParaRPr lang="en-US"/>
        </a:p>
      </dgm:t>
    </dgm:pt>
    <dgm:pt modelId="{13CE3D88-ABD0-46C3-9CAD-14A4706B9F9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Reliable support</a:t>
          </a:r>
        </a:p>
      </dgm:t>
    </dgm:pt>
    <dgm:pt modelId="{ABDAEB46-E598-421F-911F-8CF139F04867}" type="parTrans" cxnId="{5A8A35F3-1B00-4848-AF11-CB3BC6D30698}">
      <dgm:prSet/>
      <dgm:spPr/>
      <dgm:t>
        <a:bodyPr/>
        <a:lstStyle/>
        <a:p>
          <a:endParaRPr lang="en-US"/>
        </a:p>
      </dgm:t>
    </dgm:pt>
    <dgm:pt modelId="{A5258F46-1594-4E46-BA1F-54EE1EF253B0}" type="sibTrans" cxnId="{5A8A35F3-1B00-4848-AF11-CB3BC6D30698}">
      <dgm:prSet/>
      <dgm:spPr/>
      <dgm:t>
        <a:bodyPr/>
        <a:lstStyle/>
        <a:p>
          <a:endParaRPr lang="en-US"/>
        </a:p>
      </dgm:t>
    </dgm:pt>
    <dgm:pt modelId="{83A1F0D2-8E4A-4609-8762-4E23D4DE577A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Constant improvement and development</a:t>
          </a:r>
        </a:p>
      </dgm:t>
    </dgm:pt>
    <dgm:pt modelId="{A0644239-5664-4D0F-818C-D7CD6E0125BE}" type="parTrans" cxnId="{4DA02FF7-84C3-4CE2-A37B-584E31A92483}">
      <dgm:prSet/>
      <dgm:spPr/>
      <dgm:t>
        <a:bodyPr/>
        <a:lstStyle/>
        <a:p>
          <a:endParaRPr lang="en-US"/>
        </a:p>
      </dgm:t>
    </dgm:pt>
    <dgm:pt modelId="{39EB920A-CBC1-4806-A10A-5811AA4B5ACD}" type="sibTrans" cxnId="{4DA02FF7-84C3-4CE2-A37B-584E31A92483}">
      <dgm:prSet/>
      <dgm:spPr/>
      <dgm:t>
        <a:bodyPr/>
        <a:lstStyle/>
        <a:p>
          <a:endParaRPr lang="en-US"/>
        </a:p>
      </dgm:t>
    </dgm:pt>
    <dgm:pt modelId="{C505873A-ACBD-4870-83C0-86645A3C6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Embodies “You Build It, You Run It” Culture</a:t>
          </a:r>
        </a:p>
      </dgm:t>
    </dgm:pt>
    <dgm:pt modelId="{DCB551F4-AF80-4A4B-8902-B79C833CB179}" type="parTrans" cxnId="{8E9DF2AB-625F-407C-8052-97FFA54FFDA8}">
      <dgm:prSet/>
      <dgm:spPr/>
      <dgm:t>
        <a:bodyPr/>
        <a:lstStyle/>
        <a:p>
          <a:endParaRPr lang="en-US"/>
        </a:p>
      </dgm:t>
    </dgm:pt>
    <dgm:pt modelId="{C535A08A-4475-46D6-A6B8-305221712C1B}" type="sibTrans" cxnId="{8E9DF2AB-625F-407C-8052-97FFA54FFDA8}">
      <dgm:prSet/>
      <dgm:spPr/>
      <dgm:t>
        <a:bodyPr/>
        <a:lstStyle/>
        <a:p>
          <a:endParaRPr lang="en-US"/>
        </a:p>
      </dgm:t>
    </dgm:pt>
    <dgm:pt modelId="{CE079338-2D5B-4F01-ABFC-456DE0455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Developers own and fix their code in production</a:t>
          </a:r>
        </a:p>
      </dgm:t>
    </dgm:pt>
    <dgm:pt modelId="{798BF378-E676-4FF7-8BA9-7D920C6921E5}" type="parTrans" cxnId="{F2F5177B-1449-44C5-B1EB-58D75E68265A}">
      <dgm:prSet/>
      <dgm:spPr/>
      <dgm:t>
        <a:bodyPr/>
        <a:lstStyle/>
        <a:p>
          <a:endParaRPr lang="en-US"/>
        </a:p>
      </dgm:t>
    </dgm:pt>
    <dgm:pt modelId="{FCF9D5D4-17B2-404D-A222-C63BBD4EE705}" type="sibTrans" cxnId="{F2F5177B-1449-44C5-B1EB-58D75E68265A}">
      <dgm:prSet/>
      <dgm:spPr/>
      <dgm:t>
        <a:bodyPr/>
        <a:lstStyle/>
        <a:p>
          <a:endParaRPr lang="en-US"/>
        </a:p>
      </dgm:t>
    </dgm:pt>
    <dgm:pt modelId="{95B15681-7067-4FFD-8BCD-748631F71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brand by boosting quality and assurance of product</a:t>
          </a:r>
        </a:p>
      </dgm:t>
    </dgm:pt>
    <dgm:pt modelId="{8548A94B-7505-4510-A591-97F8AA32C1EC}" type="parTrans" cxnId="{8A347400-73F6-41F9-B3DC-702D202C4657}">
      <dgm:prSet/>
      <dgm:spPr/>
      <dgm:t>
        <a:bodyPr/>
        <a:lstStyle/>
        <a:p>
          <a:endParaRPr lang="en-US"/>
        </a:p>
      </dgm:t>
    </dgm:pt>
    <dgm:pt modelId="{668FBC2C-5F8E-4A5D-94A3-FF327E44A08E}" type="sibTrans" cxnId="{8A347400-73F6-41F9-B3DC-702D202C4657}">
      <dgm:prSet/>
      <dgm:spPr/>
      <dgm:t>
        <a:bodyPr/>
        <a:lstStyle/>
        <a:p>
          <a:endParaRPr lang="en-US"/>
        </a:p>
      </dgm:t>
    </dgm:pt>
    <dgm:pt modelId="{E4C45FBA-8760-4BB0-BF9A-417E8787F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Reputation is developed and trusted</a:t>
          </a:r>
        </a:p>
      </dgm:t>
    </dgm:pt>
    <dgm:pt modelId="{CFA7BE28-E7B7-43D3-97C5-89E4A7D77039}" type="parTrans" cxnId="{7BEC176A-8FC7-4CFA-B885-A6B33D5B8341}">
      <dgm:prSet/>
      <dgm:spPr/>
      <dgm:t>
        <a:bodyPr/>
        <a:lstStyle/>
        <a:p>
          <a:endParaRPr lang="en-US"/>
        </a:p>
      </dgm:t>
    </dgm:pt>
    <dgm:pt modelId="{2BCD5217-8694-4DCE-9D55-6EF952DADEC7}" type="sibTrans" cxnId="{7BEC176A-8FC7-4CFA-B885-A6B33D5B8341}">
      <dgm:prSet/>
      <dgm:spPr/>
      <dgm:t>
        <a:bodyPr/>
        <a:lstStyle/>
        <a:p>
          <a:endParaRPr lang="en-US"/>
        </a:p>
      </dgm:t>
    </dgm:pt>
    <dgm:pt modelId="{3F90A5D7-4897-4B43-AF06-F62635A1CB6E}" type="pres">
      <dgm:prSet presAssocID="{7ABD5340-6C9D-47B9-87C1-CC07887634F5}" presName="root" presStyleCnt="0">
        <dgm:presLayoutVars>
          <dgm:dir/>
          <dgm:resizeHandles val="exact"/>
        </dgm:presLayoutVars>
      </dgm:prSet>
      <dgm:spPr/>
    </dgm:pt>
    <dgm:pt modelId="{E8200291-4AF6-402E-A824-9AB5E75790AA}" type="pres">
      <dgm:prSet presAssocID="{5127BB93-B0E6-4E02-A810-0B2882CE221A}" presName="compNode" presStyleCnt="0"/>
      <dgm:spPr/>
    </dgm:pt>
    <dgm:pt modelId="{1368E62E-35AD-4CEC-A964-2DF755E67C0E}" type="pres">
      <dgm:prSet presAssocID="{5127BB93-B0E6-4E02-A810-0B2882CE22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41EAD1A-4D55-4882-84F0-F9FC87045C75}" type="pres">
      <dgm:prSet presAssocID="{5127BB93-B0E6-4E02-A810-0B2882CE221A}" presName="iconSpace" presStyleCnt="0"/>
      <dgm:spPr/>
    </dgm:pt>
    <dgm:pt modelId="{B20CDE6B-9CFC-4915-AAED-ED19B30A505E}" type="pres">
      <dgm:prSet presAssocID="{5127BB93-B0E6-4E02-A810-0B2882CE221A}" presName="parTx" presStyleLbl="revTx" presStyleIdx="0" presStyleCnt="10">
        <dgm:presLayoutVars>
          <dgm:chMax val="0"/>
          <dgm:chPref val="0"/>
        </dgm:presLayoutVars>
      </dgm:prSet>
      <dgm:spPr/>
    </dgm:pt>
    <dgm:pt modelId="{5033ED23-FCE4-4D5C-B536-1305B659730F}" type="pres">
      <dgm:prSet presAssocID="{5127BB93-B0E6-4E02-A810-0B2882CE221A}" presName="txSpace" presStyleCnt="0"/>
      <dgm:spPr/>
    </dgm:pt>
    <dgm:pt modelId="{B4B46B2B-D742-48AF-9419-669EE52D3A5D}" type="pres">
      <dgm:prSet presAssocID="{5127BB93-B0E6-4E02-A810-0B2882CE221A}" presName="desTx" presStyleLbl="revTx" presStyleIdx="1" presStyleCnt="10">
        <dgm:presLayoutVars/>
      </dgm:prSet>
      <dgm:spPr/>
    </dgm:pt>
    <dgm:pt modelId="{DA60943F-6A23-4E0D-BB50-FDB6127E01DE}" type="pres">
      <dgm:prSet presAssocID="{EB84091E-B20A-4678-9755-92CFA6043EA6}" presName="sibTrans" presStyleCnt="0"/>
      <dgm:spPr/>
    </dgm:pt>
    <dgm:pt modelId="{CAAF686D-A1EE-4213-96EA-2C36D9E52D5C}" type="pres">
      <dgm:prSet presAssocID="{1E9F0933-275C-44D8-87D8-F1604F6DEFEB}" presName="compNode" presStyleCnt="0"/>
      <dgm:spPr/>
    </dgm:pt>
    <dgm:pt modelId="{4B9A3E60-BE62-41BA-81D0-75B436BC9E12}" type="pres">
      <dgm:prSet presAssocID="{1E9F0933-275C-44D8-87D8-F1604F6DEF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C73DDF-1A9E-4AB0-95D3-1E42825360B4}" type="pres">
      <dgm:prSet presAssocID="{1E9F0933-275C-44D8-87D8-F1604F6DEFEB}" presName="iconSpace" presStyleCnt="0"/>
      <dgm:spPr/>
    </dgm:pt>
    <dgm:pt modelId="{D757E07E-BE71-47E9-882F-4CC3B1ABE646}" type="pres">
      <dgm:prSet presAssocID="{1E9F0933-275C-44D8-87D8-F1604F6DEFEB}" presName="parTx" presStyleLbl="revTx" presStyleIdx="2" presStyleCnt="10">
        <dgm:presLayoutVars>
          <dgm:chMax val="0"/>
          <dgm:chPref val="0"/>
        </dgm:presLayoutVars>
      </dgm:prSet>
      <dgm:spPr/>
    </dgm:pt>
    <dgm:pt modelId="{429D1E9D-5B76-4079-BB3F-0E9625CC5B83}" type="pres">
      <dgm:prSet presAssocID="{1E9F0933-275C-44D8-87D8-F1604F6DEFEB}" presName="txSpace" presStyleCnt="0"/>
      <dgm:spPr/>
    </dgm:pt>
    <dgm:pt modelId="{0F9117FD-0B92-4976-8652-6B4BCA1FF437}" type="pres">
      <dgm:prSet presAssocID="{1E9F0933-275C-44D8-87D8-F1604F6DEFEB}" presName="desTx" presStyleLbl="revTx" presStyleIdx="3" presStyleCnt="10">
        <dgm:presLayoutVars/>
      </dgm:prSet>
      <dgm:spPr/>
    </dgm:pt>
    <dgm:pt modelId="{787BA4D9-4CB4-4F26-ABC1-C9E40C3147F1}" type="pres">
      <dgm:prSet presAssocID="{B56A146A-759E-4C3B-8606-63D015C011D8}" presName="sibTrans" presStyleCnt="0"/>
      <dgm:spPr/>
    </dgm:pt>
    <dgm:pt modelId="{52301A0D-B230-4367-BE32-50FE75DEF6B3}" type="pres">
      <dgm:prSet presAssocID="{3D87CA62-AC45-4924-92A1-8C78418EB75F}" presName="compNode" presStyleCnt="0"/>
      <dgm:spPr/>
    </dgm:pt>
    <dgm:pt modelId="{BC77400C-4DBE-4458-A225-2A8608E8F8B1}" type="pres">
      <dgm:prSet presAssocID="{3D87CA62-AC45-4924-92A1-8C78418EB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7502195-EC5B-4631-9C0E-40E19345C70F}" type="pres">
      <dgm:prSet presAssocID="{3D87CA62-AC45-4924-92A1-8C78418EB75F}" presName="iconSpace" presStyleCnt="0"/>
      <dgm:spPr/>
    </dgm:pt>
    <dgm:pt modelId="{8B31ED89-33FB-4C89-9BD6-9476D93A90C0}" type="pres">
      <dgm:prSet presAssocID="{3D87CA62-AC45-4924-92A1-8C78418EB75F}" presName="parTx" presStyleLbl="revTx" presStyleIdx="4" presStyleCnt="10">
        <dgm:presLayoutVars>
          <dgm:chMax val="0"/>
          <dgm:chPref val="0"/>
        </dgm:presLayoutVars>
      </dgm:prSet>
      <dgm:spPr/>
    </dgm:pt>
    <dgm:pt modelId="{01596FEC-7EDF-4893-8F6C-1E1DB82389D8}" type="pres">
      <dgm:prSet presAssocID="{3D87CA62-AC45-4924-92A1-8C78418EB75F}" presName="txSpace" presStyleCnt="0"/>
      <dgm:spPr/>
    </dgm:pt>
    <dgm:pt modelId="{B2207C93-4736-4A74-8283-2E77AE43D1FE}" type="pres">
      <dgm:prSet presAssocID="{3D87CA62-AC45-4924-92A1-8C78418EB75F}" presName="desTx" presStyleLbl="revTx" presStyleIdx="5" presStyleCnt="10">
        <dgm:presLayoutVars/>
      </dgm:prSet>
      <dgm:spPr/>
    </dgm:pt>
    <dgm:pt modelId="{A6A932BB-58BD-471D-9D0A-DAF9758F45B2}" type="pres">
      <dgm:prSet presAssocID="{6D37667C-E985-4573-BDC7-410D79279BEE}" presName="sibTrans" presStyleCnt="0"/>
      <dgm:spPr/>
    </dgm:pt>
    <dgm:pt modelId="{5D3366A5-19F8-4621-92EE-B119B4CF76BB}" type="pres">
      <dgm:prSet presAssocID="{BE13D789-460B-47B3-8EDF-93C165257EB0}" presName="compNode" presStyleCnt="0"/>
      <dgm:spPr/>
    </dgm:pt>
    <dgm:pt modelId="{F9A19C9B-866A-4A56-A00D-6E911D47E149}" type="pres">
      <dgm:prSet presAssocID="{BE13D789-460B-47B3-8EDF-93C165257E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0C5C51B-F4B5-4C25-9CC6-15EDA0808FF8}" type="pres">
      <dgm:prSet presAssocID="{BE13D789-460B-47B3-8EDF-93C165257EB0}" presName="iconSpace" presStyleCnt="0"/>
      <dgm:spPr/>
    </dgm:pt>
    <dgm:pt modelId="{A1450407-0CE7-4CE7-8C52-33F44A5FB609}" type="pres">
      <dgm:prSet presAssocID="{BE13D789-460B-47B3-8EDF-93C165257EB0}" presName="parTx" presStyleLbl="revTx" presStyleIdx="6" presStyleCnt="10">
        <dgm:presLayoutVars>
          <dgm:chMax val="0"/>
          <dgm:chPref val="0"/>
        </dgm:presLayoutVars>
      </dgm:prSet>
      <dgm:spPr/>
    </dgm:pt>
    <dgm:pt modelId="{B39618B1-F5A3-4F81-B264-0AF76DC20FD6}" type="pres">
      <dgm:prSet presAssocID="{BE13D789-460B-47B3-8EDF-93C165257EB0}" presName="txSpace" presStyleCnt="0"/>
      <dgm:spPr/>
    </dgm:pt>
    <dgm:pt modelId="{59B7C6DB-1C5B-4900-B117-7D3E4FFABBBB}" type="pres">
      <dgm:prSet presAssocID="{BE13D789-460B-47B3-8EDF-93C165257EB0}" presName="desTx" presStyleLbl="revTx" presStyleIdx="7" presStyleCnt="10">
        <dgm:presLayoutVars/>
      </dgm:prSet>
      <dgm:spPr/>
    </dgm:pt>
    <dgm:pt modelId="{0918020D-593C-4EF9-B677-FFD2FA9FD1E6}" type="pres">
      <dgm:prSet presAssocID="{0FB1CC3A-5FAD-4950-8D1D-D382D45BEB7A}" presName="sibTrans" presStyleCnt="0"/>
      <dgm:spPr/>
    </dgm:pt>
    <dgm:pt modelId="{1E5422A0-F9EC-40BA-8F37-39583BB78848}" type="pres">
      <dgm:prSet presAssocID="{C505873A-ACBD-4870-83C0-86645A3C6CBA}" presName="compNode" presStyleCnt="0"/>
      <dgm:spPr/>
    </dgm:pt>
    <dgm:pt modelId="{FBAED26C-520C-4594-83E6-1B834F8F13AB}" type="pres">
      <dgm:prSet presAssocID="{C505873A-ACBD-4870-83C0-86645A3C6C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EDC8085F-DA17-4474-8677-434D28F71523}" type="pres">
      <dgm:prSet presAssocID="{C505873A-ACBD-4870-83C0-86645A3C6CBA}" presName="iconSpace" presStyleCnt="0"/>
      <dgm:spPr/>
    </dgm:pt>
    <dgm:pt modelId="{CACEF2B8-3277-4670-A2C5-198859873335}" type="pres">
      <dgm:prSet presAssocID="{C505873A-ACBD-4870-83C0-86645A3C6CBA}" presName="parTx" presStyleLbl="revTx" presStyleIdx="8" presStyleCnt="10">
        <dgm:presLayoutVars>
          <dgm:chMax val="0"/>
          <dgm:chPref val="0"/>
        </dgm:presLayoutVars>
      </dgm:prSet>
      <dgm:spPr/>
    </dgm:pt>
    <dgm:pt modelId="{7C5ABBDF-DE46-44ED-8832-FC19B3F22F11}" type="pres">
      <dgm:prSet presAssocID="{C505873A-ACBD-4870-83C0-86645A3C6CBA}" presName="txSpace" presStyleCnt="0"/>
      <dgm:spPr/>
    </dgm:pt>
    <dgm:pt modelId="{5385FF94-8A3F-4A20-91A5-A5A3CBC80AEB}" type="pres">
      <dgm:prSet presAssocID="{C505873A-ACBD-4870-83C0-86645A3C6CBA}" presName="desTx" presStyleLbl="revTx" presStyleIdx="9" presStyleCnt="10">
        <dgm:presLayoutVars/>
      </dgm:prSet>
      <dgm:spPr/>
    </dgm:pt>
  </dgm:ptLst>
  <dgm:cxnLst>
    <dgm:cxn modelId="{8A347400-73F6-41F9-B3DC-702D202C4657}" srcId="{C505873A-ACBD-4870-83C0-86645A3C6CBA}" destId="{95B15681-7067-4FFD-8BCD-748631F71052}" srcOrd="1" destOrd="0" parTransId="{8548A94B-7505-4510-A591-97F8AA32C1EC}" sibTransId="{668FBC2C-5F8E-4A5D-94A3-FF327E44A08E}"/>
    <dgm:cxn modelId="{5F2B6509-297C-48EC-9699-FBDB92540CD1}" srcId="{1E9F0933-275C-44D8-87D8-F1604F6DEFEB}" destId="{9FBF2BA1-4665-47EC-9D13-65EA4B8DAC40}" srcOrd="2" destOrd="0" parTransId="{621D065A-E8F9-46E0-804A-83FAC0CF2C21}" sibTransId="{54A539E0-F0F2-4147-A87F-B1BEF0383E68}"/>
    <dgm:cxn modelId="{C6FB080E-D132-4C98-A5F8-D7A3C40B1510}" type="presOf" srcId="{7ABD5340-6C9D-47B9-87C1-CC07887634F5}" destId="{3F90A5D7-4897-4B43-AF06-F62635A1CB6E}" srcOrd="0" destOrd="0" presId="urn:microsoft.com/office/officeart/2018/5/layout/CenteredIconLabelDescriptionList"/>
    <dgm:cxn modelId="{86B04913-F646-43CD-B8CF-00760BB0EA64}" type="presOf" srcId="{189376A9-D7B9-4C0C-AD61-3F765AFFC2A3}" destId="{B4B46B2B-D742-48AF-9419-669EE52D3A5D}" srcOrd="0" destOrd="0" presId="urn:microsoft.com/office/officeart/2018/5/layout/CenteredIconLabelDescriptionList"/>
    <dgm:cxn modelId="{13908D22-F4D4-49BA-A621-3652F7DFCB8B}" type="presOf" srcId="{9FBF2BA1-4665-47EC-9D13-65EA4B8DAC40}" destId="{0F9117FD-0B92-4976-8652-6B4BCA1FF437}" srcOrd="0" destOrd="2" presId="urn:microsoft.com/office/officeart/2018/5/layout/CenteredIconLabelDescriptionList"/>
    <dgm:cxn modelId="{1D92EE3D-1F26-48DC-A89D-7196B9C04D0A}" type="presOf" srcId="{3D87CA62-AC45-4924-92A1-8C78418EB75F}" destId="{8B31ED89-33FB-4C89-9BD6-9476D93A90C0}" srcOrd="0" destOrd="0" presId="urn:microsoft.com/office/officeart/2018/5/layout/CenteredIconLabelDescriptionList"/>
    <dgm:cxn modelId="{CFBD3B64-6F66-4A57-9641-9435925C27C9}" type="presOf" srcId="{180BEA87-890C-4E2D-A09C-015C7B02AE01}" destId="{B4B46B2B-D742-48AF-9419-669EE52D3A5D}" srcOrd="0" destOrd="1" presId="urn:microsoft.com/office/officeart/2018/5/layout/CenteredIconLabelDescriptionList"/>
    <dgm:cxn modelId="{7BEC176A-8FC7-4CFA-B885-A6B33D5B8341}" srcId="{C505873A-ACBD-4870-83C0-86645A3C6CBA}" destId="{E4C45FBA-8760-4BB0-BF9A-417E8787FE4B}" srcOrd="2" destOrd="0" parTransId="{CFA7BE28-E7B7-43D3-97C5-89E4A7D77039}" sibTransId="{2BCD5217-8694-4DCE-9D55-6EF952DADEC7}"/>
    <dgm:cxn modelId="{181A496E-C2F3-4BC4-B472-9502A09783B0}" type="presOf" srcId="{83A1F0D2-8E4A-4609-8762-4E23D4DE577A}" destId="{59B7C6DB-1C5B-4900-B117-7D3E4FFABBBB}" srcOrd="0" destOrd="1" presId="urn:microsoft.com/office/officeart/2018/5/layout/CenteredIconLabelDescriptionList"/>
    <dgm:cxn modelId="{F0FC176F-4217-4CFD-A4D3-B9C855C04752}" type="presOf" srcId="{5127BB93-B0E6-4E02-A810-0B2882CE221A}" destId="{B20CDE6B-9CFC-4915-AAED-ED19B30A505E}" srcOrd="0" destOrd="0" presId="urn:microsoft.com/office/officeart/2018/5/layout/CenteredIconLabelDescriptionList"/>
    <dgm:cxn modelId="{FE063D7A-2707-47DE-8B43-3DD61A094330}" srcId="{1E9F0933-275C-44D8-87D8-F1604F6DEFEB}" destId="{88405574-31CD-46D0-AA5C-6312FD537A3B}" srcOrd="0" destOrd="0" parTransId="{783E896F-CEDC-46CF-81C7-CC5C9B98F99F}" sibTransId="{12F2BD99-F709-4379-B442-F2F0E220AC66}"/>
    <dgm:cxn modelId="{F2F5177B-1449-44C5-B1EB-58D75E68265A}" srcId="{C505873A-ACBD-4870-83C0-86645A3C6CBA}" destId="{CE079338-2D5B-4F01-ABFC-456DE045518F}" srcOrd="0" destOrd="0" parTransId="{798BF378-E676-4FF7-8BA9-7D920C6921E5}" sibTransId="{FCF9D5D4-17B2-404D-A222-C63BBD4EE705}"/>
    <dgm:cxn modelId="{776A4682-6F0A-421E-BA6C-F41DCD35567F}" type="presOf" srcId="{C505873A-ACBD-4870-83C0-86645A3C6CBA}" destId="{CACEF2B8-3277-4670-A2C5-198859873335}" srcOrd="0" destOrd="0" presId="urn:microsoft.com/office/officeart/2018/5/layout/CenteredIconLabelDescriptionList"/>
    <dgm:cxn modelId="{AFCD3A85-3F3B-4292-A545-CAF92FB7D90F}" srcId="{1E9F0933-275C-44D8-87D8-F1604F6DEFEB}" destId="{DE072867-1CD1-401B-9A4F-0668DDF9392C}" srcOrd="1" destOrd="0" parTransId="{7A6881F0-25D4-438D-B109-2BA7A5AF6147}" sibTransId="{F6574A6E-CAFE-4715-8DF3-FCF0C9637BCF}"/>
    <dgm:cxn modelId="{C0C4108C-2AA4-48C4-8F9A-AA67E6DA4733}" srcId="{7ABD5340-6C9D-47B9-87C1-CC07887634F5}" destId="{1E9F0933-275C-44D8-87D8-F1604F6DEFEB}" srcOrd="1" destOrd="0" parTransId="{BE8162FC-84E4-4362-A37F-972AA9262674}" sibTransId="{B56A146A-759E-4C3B-8606-63D015C011D8}"/>
    <dgm:cxn modelId="{77BD54A0-C615-4A3F-A5FB-F69CE7813DF9}" type="presOf" srcId="{88405574-31CD-46D0-AA5C-6312FD537A3B}" destId="{0F9117FD-0B92-4976-8652-6B4BCA1FF437}" srcOrd="0" destOrd="0" presId="urn:microsoft.com/office/officeart/2018/5/layout/CenteredIconLabelDescriptionList"/>
    <dgm:cxn modelId="{8E9DF2AB-625F-407C-8052-97FFA54FFDA8}" srcId="{7ABD5340-6C9D-47B9-87C1-CC07887634F5}" destId="{C505873A-ACBD-4870-83C0-86645A3C6CBA}" srcOrd="4" destOrd="0" parTransId="{DCB551F4-AF80-4A4B-8902-B79C833CB179}" sibTransId="{C535A08A-4475-46D6-A6B8-305221712C1B}"/>
    <dgm:cxn modelId="{694428AC-09FF-4CBC-A545-8FEB0206AA69}" type="presOf" srcId="{95B15681-7067-4FFD-8BCD-748631F71052}" destId="{5385FF94-8A3F-4A20-91A5-A5A3CBC80AEB}" srcOrd="0" destOrd="1" presId="urn:microsoft.com/office/officeart/2018/5/layout/CenteredIconLabelDescriptionList"/>
    <dgm:cxn modelId="{3B1C53B2-850B-4A12-96FA-22A2F30EB50C}" type="presOf" srcId="{E4C45FBA-8760-4BB0-BF9A-417E8787FE4B}" destId="{5385FF94-8A3F-4A20-91A5-A5A3CBC80AEB}" srcOrd="0" destOrd="2" presId="urn:microsoft.com/office/officeart/2018/5/layout/CenteredIconLabelDescriptionList"/>
    <dgm:cxn modelId="{BAD0AAB2-A310-41A6-9CBF-27824907F118}" srcId="{5127BB93-B0E6-4E02-A810-0B2882CE221A}" destId="{180BEA87-890C-4E2D-A09C-015C7B02AE01}" srcOrd="1" destOrd="0" parTransId="{41AE5B23-E4B1-4837-9629-253EA0D9D884}" sibTransId="{CF9E0E36-6CA8-4C8A-BC53-A446EBBB44A6}"/>
    <dgm:cxn modelId="{A3C40DBA-C3FD-41E2-8469-DE5C6ACFAD13}" srcId="{7ABD5340-6C9D-47B9-87C1-CC07887634F5}" destId="{3D87CA62-AC45-4924-92A1-8C78418EB75F}" srcOrd="2" destOrd="0" parTransId="{15579203-A5A7-4221-A046-15D34E36AF5B}" sibTransId="{6D37667C-E985-4573-BDC7-410D79279BEE}"/>
    <dgm:cxn modelId="{3BFFBCBD-F2D2-470B-A4B0-CBB5B6B27517}" type="presOf" srcId="{13CE3D88-ABD0-46C3-9CAD-14A4706B9F9E}" destId="{59B7C6DB-1C5B-4900-B117-7D3E4FFABBBB}" srcOrd="0" destOrd="0" presId="urn:microsoft.com/office/officeart/2018/5/layout/CenteredIconLabelDescriptionList"/>
    <dgm:cxn modelId="{B7B950C0-6658-4BE5-A040-E4B72F0940BE}" srcId="{7ABD5340-6C9D-47B9-87C1-CC07887634F5}" destId="{5127BB93-B0E6-4E02-A810-0B2882CE221A}" srcOrd="0" destOrd="0" parTransId="{9C909A6E-3E2D-49C9-8B1C-3005E3AB2777}" sibTransId="{EB84091E-B20A-4678-9755-92CFA6043EA6}"/>
    <dgm:cxn modelId="{8271B9CD-E5B1-4238-BDDD-DD3C8B7AAE69}" type="presOf" srcId="{DE072867-1CD1-401B-9A4F-0668DDF9392C}" destId="{0F9117FD-0B92-4976-8652-6B4BCA1FF437}" srcOrd="0" destOrd="1" presId="urn:microsoft.com/office/officeart/2018/5/layout/CenteredIconLabelDescriptionList"/>
    <dgm:cxn modelId="{7D603EE4-8B26-4FD4-9284-84A5935F85C8}" type="presOf" srcId="{1E9F0933-275C-44D8-87D8-F1604F6DEFEB}" destId="{D757E07E-BE71-47E9-882F-4CC3B1ABE646}" srcOrd="0" destOrd="0" presId="urn:microsoft.com/office/officeart/2018/5/layout/CenteredIconLabelDescriptionList"/>
    <dgm:cxn modelId="{7A35DBE9-07AC-4710-9EB7-4BAD157D377E}" srcId="{5127BB93-B0E6-4E02-A810-0B2882CE221A}" destId="{189376A9-D7B9-4C0C-AD61-3F765AFFC2A3}" srcOrd="0" destOrd="0" parTransId="{2D5881CE-6834-4EB6-9693-F081B6762C45}" sibTransId="{E67F9A0D-4A8C-403A-A233-6CB4D75C8B2F}"/>
    <dgm:cxn modelId="{A89A9CF0-A415-40A2-AA57-6D6FF906AC3D}" srcId="{7ABD5340-6C9D-47B9-87C1-CC07887634F5}" destId="{BE13D789-460B-47B3-8EDF-93C165257EB0}" srcOrd="3" destOrd="0" parTransId="{0F8D87A9-7918-4441-A9B4-3BBECB7AEB95}" sibTransId="{0FB1CC3A-5FAD-4950-8D1D-D382D45BEB7A}"/>
    <dgm:cxn modelId="{5A8A35F3-1B00-4848-AF11-CB3BC6D30698}" srcId="{BE13D789-460B-47B3-8EDF-93C165257EB0}" destId="{13CE3D88-ABD0-46C3-9CAD-14A4706B9F9E}" srcOrd="0" destOrd="0" parTransId="{ABDAEB46-E598-421F-911F-8CF139F04867}" sibTransId="{A5258F46-1594-4E46-BA1F-54EE1EF253B0}"/>
    <dgm:cxn modelId="{47FD55F6-D145-4666-8B19-55CAD03CC937}" type="presOf" srcId="{BE13D789-460B-47B3-8EDF-93C165257EB0}" destId="{A1450407-0CE7-4CE7-8C52-33F44A5FB609}" srcOrd="0" destOrd="0" presId="urn:microsoft.com/office/officeart/2018/5/layout/CenteredIconLabelDescriptionList"/>
    <dgm:cxn modelId="{4DA02FF7-84C3-4CE2-A37B-584E31A92483}" srcId="{BE13D789-460B-47B3-8EDF-93C165257EB0}" destId="{83A1F0D2-8E4A-4609-8762-4E23D4DE577A}" srcOrd="1" destOrd="0" parTransId="{A0644239-5664-4D0F-818C-D7CD6E0125BE}" sibTransId="{39EB920A-CBC1-4806-A10A-5811AA4B5ACD}"/>
    <dgm:cxn modelId="{CB8C30FA-BBC6-4DEA-84A6-63A61B8E57B1}" type="presOf" srcId="{CE079338-2D5B-4F01-ABFC-456DE045518F}" destId="{5385FF94-8A3F-4A20-91A5-A5A3CBC80AEB}" srcOrd="0" destOrd="0" presId="urn:microsoft.com/office/officeart/2018/5/layout/CenteredIconLabelDescriptionList"/>
    <dgm:cxn modelId="{72B333BD-1574-4F32-9B2D-0602824DBC7D}" type="presParOf" srcId="{3F90A5D7-4897-4B43-AF06-F62635A1CB6E}" destId="{E8200291-4AF6-402E-A824-9AB5E75790AA}" srcOrd="0" destOrd="0" presId="urn:microsoft.com/office/officeart/2018/5/layout/CenteredIconLabelDescriptionList"/>
    <dgm:cxn modelId="{E803C6E2-EC66-46ED-9AB9-70FE62128FA4}" type="presParOf" srcId="{E8200291-4AF6-402E-A824-9AB5E75790AA}" destId="{1368E62E-35AD-4CEC-A964-2DF755E67C0E}" srcOrd="0" destOrd="0" presId="urn:microsoft.com/office/officeart/2018/5/layout/CenteredIconLabelDescriptionList"/>
    <dgm:cxn modelId="{888EFCDB-BB0C-45F1-B83B-3E3BD26B00F8}" type="presParOf" srcId="{E8200291-4AF6-402E-A824-9AB5E75790AA}" destId="{E41EAD1A-4D55-4882-84F0-F9FC87045C75}" srcOrd="1" destOrd="0" presId="urn:microsoft.com/office/officeart/2018/5/layout/CenteredIconLabelDescriptionList"/>
    <dgm:cxn modelId="{DE2FB566-5B02-4062-A10A-F54C14B503BB}" type="presParOf" srcId="{E8200291-4AF6-402E-A824-9AB5E75790AA}" destId="{B20CDE6B-9CFC-4915-AAED-ED19B30A505E}" srcOrd="2" destOrd="0" presId="urn:microsoft.com/office/officeart/2018/5/layout/CenteredIconLabelDescriptionList"/>
    <dgm:cxn modelId="{35763E20-D259-4505-B2DF-0100B6F31AFC}" type="presParOf" srcId="{E8200291-4AF6-402E-A824-9AB5E75790AA}" destId="{5033ED23-FCE4-4D5C-B536-1305B659730F}" srcOrd="3" destOrd="0" presId="urn:microsoft.com/office/officeart/2018/5/layout/CenteredIconLabelDescriptionList"/>
    <dgm:cxn modelId="{4AB4CBF3-387F-4D25-B7A6-615C8741D9F5}" type="presParOf" srcId="{E8200291-4AF6-402E-A824-9AB5E75790AA}" destId="{B4B46B2B-D742-48AF-9419-669EE52D3A5D}" srcOrd="4" destOrd="0" presId="urn:microsoft.com/office/officeart/2018/5/layout/CenteredIconLabelDescriptionList"/>
    <dgm:cxn modelId="{7ED38FB7-4152-4611-9CCD-4B5C7BDAD355}" type="presParOf" srcId="{3F90A5D7-4897-4B43-AF06-F62635A1CB6E}" destId="{DA60943F-6A23-4E0D-BB50-FDB6127E01DE}" srcOrd="1" destOrd="0" presId="urn:microsoft.com/office/officeart/2018/5/layout/CenteredIconLabelDescriptionList"/>
    <dgm:cxn modelId="{560C4367-519E-4826-9929-B864656E10F5}" type="presParOf" srcId="{3F90A5D7-4897-4B43-AF06-F62635A1CB6E}" destId="{CAAF686D-A1EE-4213-96EA-2C36D9E52D5C}" srcOrd="2" destOrd="0" presId="urn:microsoft.com/office/officeart/2018/5/layout/CenteredIconLabelDescriptionList"/>
    <dgm:cxn modelId="{413BD1D3-2CCE-4E8E-AAEC-2B4BBB522CDC}" type="presParOf" srcId="{CAAF686D-A1EE-4213-96EA-2C36D9E52D5C}" destId="{4B9A3E60-BE62-41BA-81D0-75B436BC9E12}" srcOrd="0" destOrd="0" presId="urn:microsoft.com/office/officeart/2018/5/layout/CenteredIconLabelDescriptionList"/>
    <dgm:cxn modelId="{ED6D3627-9B21-477B-BE32-522587C34902}" type="presParOf" srcId="{CAAF686D-A1EE-4213-96EA-2C36D9E52D5C}" destId="{D9C73DDF-1A9E-4AB0-95D3-1E42825360B4}" srcOrd="1" destOrd="0" presId="urn:microsoft.com/office/officeart/2018/5/layout/CenteredIconLabelDescriptionList"/>
    <dgm:cxn modelId="{7610AC1F-A9C2-4105-BC61-FFA40B5FC15C}" type="presParOf" srcId="{CAAF686D-A1EE-4213-96EA-2C36D9E52D5C}" destId="{D757E07E-BE71-47E9-882F-4CC3B1ABE646}" srcOrd="2" destOrd="0" presId="urn:microsoft.com/office/officeart/2018/5/layout/CenteredIconLabelDescriptionList"/>
    <dgm:cxn modelId="{A03DE2F6-203E-417E-82EC-6DCD28D9003B}" type="presParOf" srcId="{CAAF686D-A1EE-4213-96EA-2C36D9E52D5C}" destId="{429D1E9D-5B76-4079-BB3F-0E9625CC5B83}" srcOrd="3" destOrd="0" presId="urn:microsoft.com/office/officeart/2018/5/layout/CenteredIconLabelDescriptionList"/>
    <dgm:cxn modelId="{50B10298-78B2-42F7-8794-257ACB09843C}" type="presParOf" srcId="{CAAF686D-A1EE-4213-96EA-2C36D9E52D5C}" destId="{0F9117FD-0B92-4976-8652-6B4BCA1FF437}" srcOrd="4" destOrd="0" presId="urn:microsoft.com/office/officeart/2018/5/layout/CenteredIconLabelDescriptionList"/>
    <dgm:cxn modelId="{18974317-4583-4FDC-81D9-C31F7B2F83BB}" type="presParOf" srcId="{3F90A5D7-4897-4B43-AF06-F62635A1CB6E}" destId="{787BA4D9-4CB4-4F26-ABC1-C9E40C3147F1}" srcOrd="3" destOrd="0" presId="urn:microsoft.com/office/officeart/2018/5/layout/CenteredIconLabelDescriptionList"/>
    <dgm:cxn modelId="{E6C90203-B997-42AB-9DA7-630C8D92482B}" type="presParOf" srcId="{3F90A5D7-4897-4B43-AF06-F62635A1CB6E}" destId="{52301A0D-B230-4367-BE32-50FE75DEF6B3}" srcOrd="4" destOrd="0" presId="urn:microsoft.com/office/officeart/2018/5/layout/CenteredIconLabelDescriptionList"/>
    <dgm:cxn modelId="{FD82943A-0010-41D3-A23C-014151230836}" type="presParOf" srcId="{52301A0D-B230-4367-BE32-50FE75DEF6B3}" destId="{BC77400C-4DBE-4458-A225-2A8608E8F8B1}" srcOrd="0" destOrd="0" presId="urn:microsoft.com/office/officeart/2018/5/layout/CenteredIconLabelDescriptionList"/>
    <dgm:cxn modelId="{3657EE05-10EE-4484-A68F-E1AC8C2352DC}" type="presParOf" srcId="{52301A0D-B230-4367-BE32-50FE75DEF6B3}" destId="{07502195-EC5B-4631-9C0E-40E19345C70F}" srcOrd="1" destOrd="0" presId="urn:microsoft.com/office/officeart/2018/5/layout/CenteredIconLabelDescriptionList"/>
    <dgm:cxn modelId="{D32F2A9D-91A8-4C97-B6FC-2A563CDBD131}" type="presParOf" srcId="{52301A0D-B230-4367-BE32-50FE75DEF6B3}" destId="{8B31ED89-33FB-4C89-9BD6-9476D93A90C0}" srcOrd="2" destOrd="0" presId="urn:microsoft.com/office/officeart/2018/5/layout/CenteredIconLabelDescriptionList"/>
    <dgm:cxn modelId="{9731FE7E-AEEE-4A65-8AD4-DCE4E349A776}" type="presParOf" srcId="{52301A0D-B230-4367-BE32-50FE75DEF6B3}" destId="{01596FEC-7EDF-4893-8F6C-1E1DB82389D8}" srcOrd="3" destOrd="0" presId="urn:microsoft.com/office/officeart/2018/5/layout/CenteredIconLabelDescriptionList"/>
    <dgm:cxn modelId="{8AEFEF66-872D-4E65-90AD-D28AA4C258E0}" type="presParOf" srcId="{52301A0D-B230-4367-BE32-50FE75DEF6B3}" destId="{B2207C93-4736-4A74-8283-2E77AE43D1FE}" srcOrd="4" destOrd="0" presId="urn:microsoft.com/office/officeart/2018/5/layout/CenteredIconLabelDescriptionList"/>
    <dgm:cxn modelId="{DAB8DFA8-594B-4FCA-80C1-FD7DB6A4A300}" type="presParOf" srcId="{3F90A5D7-4897-4B43-AF06-F62635A1CB6E}" destId="{A6A932BB-58BD-471D-9D0A-DAF9758F45B2}" srcOrd="5" destOrd="0" presId="urn:microsoft.com/office/officeart/2018/5/layout/CenteredIconLabelDescriptionList"/>
    <dgm:cxn modelId="{EDB79C71-1E31-421D-832E-C15ABB9EA68F}" type="presParOf" srcId="{3F90A5D7-4897-4B43-AF06-F62635A1CB6E}" destId="{5D3366A5-19F8-4621-92EE-B119B4CF76BB}" srcOrd="6" destOrd="0" presId="urn:microsoft.com/office/officeart/2018/5/layout/CenteredIconLabelDescriptionList"/>
    <dgm:cxn modelId="{85831C97-A30A-4D63-AC2B-19A66A034659}" type="presParOf" srcId="{5D3366A5-19F8-4621-92EE-B119B4CF76BB}" destId="{F9A19C9B-866A-4A56-A00D-6E911D47E149}" srcOrd="0" destOrd="0" presId="urn:microsoft.com/office/officeart/2018/5/layout/CenteredIconLabelDescriptionList"/>
    <dgm:cxn modelId="{7EE01A7E-57E4-4582-A6DE-42463A409DBE}" type="presParOf" srcId="{5D3366A5-19F8-4621-92EE-B119B4CF76BB}" destId="{F0C5C51B-F4B5-4C25-9CC6-15EDA0808FF8}" srcOrd="1" destOrd="0" presId="urn:microsoft.com/office/officeart/2018/5/layout/CenteredIconLabelDescriptionList"/>
    <dgm:cxn modelId="{CD80F1B6-F431-4FD1-A0B4-CB46A3ED4ADB}" type="presParOf" srcId="{5D3366A5-19F8-4621-92EE-B119B4CF76BB}" destId="{A1450407-0CE7-4CE7-8C52-33F44A5FB609}" srcOrd="2" destOrd="0" presId="urn:microsoft.com/office/officeart/2018/5/layout/CenteredIconLabelDescriptionList"/>
    <dgm:cxn modelId="{1DF44C27-BD50-4549-AE25-43D62E6DB187}" type="presParOf" srcId="{5D3366A5-19F8-4621-92EE-B119B4CF76BB}" destId="{B39618B1-F5A3-4F81-B264-0AF76DC20FD6}" srcOrd="3" destOrd="0" presId="urn:microsoft.com/office/officeart/2018/5/layout/CenteredIconLabelDescriptionList"/>
    <dgm:cxn modelId="{D7CD4732-9395-4520-8FA6-788A626B32A0}" type="presParOf" srcId="{5D3366A5-19F8-4621-92EE-B119B4CF76BB}" destId="{59B7C6DB-1C5B-4900-B117-7D3E4FFABBBB}" srcOrd="4" destOrd="0" presId="urn:microsoft.com/office/officeart/2018/5/layout/CenteredIconLabelDescriptionList"/>
    <dgm:cxn modelId="{9C96988F-BD27-4840-86EC-33BF99D01E43}" type="presParOf" srcId="{3F90A5D7-4897-4B43-AF06-F62635A1CB6E}" destId="{0918020D-593C-4EF9-B677-FFD2FA9FD1E6}" srcOrd="7" destOrd="0" presId="urn:microsoft.com/office/officeart/2018/5/layout/CenteredIconLabelDescriptionList"/>
    <dgm:cxn modelId="{4AE915F7-9D17-4822-A123-EA5F431971E4}" type="presParOf" srcId="{3F90A5D7-4897-4B43-AF06-F62635A1CB6E}" destId="{1E5422A0-F9EC-40BA-8F37-39583BB78848}" srcOrd="8" destOrd="0" presId="urn:microsoft.com/office/officeart/2018/5/layout/CenteredIconLabelDescriptionList"/>
    <dgm:cxn modelId="{57E1D0A6-26B0-4C38-BFA2-0C8F48E7C835}" type="presParOf" srcId="{1E5422A0-F9EC-40BA-8F37-39583BB78848}" destId="{FBAED26C-520C-4594-83E6-1B834F8F13AB}" srcOrd="0" destOrd="0" presId="urn:microsoft.com/office/officeart/2018/5/layout/CenteredIconLabelDescriptionList"/>
    <dgm:cxn modelId="{116A7065-A04F-4C61-A632-7EFC9543EF4F}" type="presParOf" srcId="{1E5422A0-F9EC-40BA-8F37-39583BB78848}" destId="{EDC8085F-DA17-4474-8677-434D28F71523}" srcOrd="1" destOrd="0" presId="urn:microsoft.com/office/officeart/2018/5/layout/CenteredIconLabelDescriptionList"/>
    <dgm:cxn modelId="{165D9609-8438-4555-9E37-3E0E799E787E}" type="presParOf" srcId="{1E5422A0-F9EC-40BA-8F37-39583BB78848}" destId="{CACEF2B8-3277-4670-A2C5-198859873335}" srcOrd="2" destOrd="0" presId="urn:microsoft.com/office/officeart/2018/5/layout/CenteredIconLabelDescriptionList"/>
    <dgm:cxn modelId="{58B9C8E5-C0EA-48C0-B464-E88100CEF519}" type="presParOf" srcId="{1E5422A0-F9EC-40BA-8F37-39583BB78848}" destId="{7C5ABBDF-DE46-44ED-8832-FC19B3F22F11}" srcOrd="3" destOrd="0" presId="urn:microsoft.com/office/officeart/2018/5/layout/CenteredIconLabelDescriptionList"/>
    <dgm:cxn modelId="{B81B077F-C412-4CC9-AE97-8B1F9E698E37}" type="presParOf" srcId="{1E5422A0-F9EC-40BA-8F37-39583BB78848}" destId="{5385FF94-8A3F-4A20-91A5-A5A3CBC80A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3FEEE-A171-4DA8-86E9-B01C41A98F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DF7B1A-B625-40CE-8AC7-862812AC172B}">
      <dgm:prSet/>
      <dgm:spPr/>
      <dgm:t>
        <a:bodyPr/>
        <a:lstStyle/>
        <a:p>
          <a:r>
            <a:rPr lang="en-US"/>
            <a:t>Define: </a:t>
          </a:r>
        </a:p>
      </dgm:t>
    </dgm:pt>
    <dgm:pt modelId="{9D247ECE-23DA-4807-99CF-15A1B85CAB6F}" type="parTrans" cxnId="{4031DE0E-A4C2-4A22-90E7-DEFDD576DAD7}">
      <dgm:prSet/>
      <dgm:spPr/>
      <dgm:t>
        <a:bodyPr/>
        <a:lstStyle/>
        <a:p>
          <a:endParaRPr lang="en-US"/>
        </a:p>
      </dgm:t>
    </dgm:pt>
    <dgm:pt modelId="{CBC2400D-E76A-4119-85B9-39B68F6C82B1}" type="sibTrans" cxnId="{4031DE0E-A4C2-4A22-90E7-DEFDD576DAD7}">
      <dgm:prSet/>
      <dgm:spPr/>
      <dgm:t>
        <a:bodyPr/>
        <a:lstStyle/>
        <a:p>
          <a:endParaRPr lang="en-US"/>
        </a:p>
      </dgm:t>
    </dgm:pt>
    <dgm:pt modelId="{75D885A9-CC6A-4BEF-AB57-9C1A9DC697A5}">
      <dgm:prSet/>
      <dgm:spPr/>
      <dgm:t>
        <a:bodyPr/>
        <a:lstStyle/>
        <a:p>
          <a:r>
            <a:rPr lang="en-US"/>
            <a:t>On-Call roles </a:t>
          </a:r>
        </a:p>
      </dgm:t>
    </dgm:pt>
    <dgm:pt modelId="{B59EE694-E303-4BFE-B027-8547DA3AF1D9}" type="parTrans" cxnId="{50E72690-6456-4454-AF7C-42F499C52389}">
      <dgm:prSet/>
      <dgm:spPr/>
      <dgm:t>
        <a:bodyPr/>
        <a:lstStyle/>
        <a:p>
          <a:endParaRPr lang="en-US"/>
        </a:p>
      </dgm:t>
    </dgm:pt>
    <dgm:pt modelId="{D17991E0-F8EE-4E26-ADCD-6B0B21EB0323}" type="sibTrans" cxnId="{50E72690-6456-4454-AF7C-42F499C52389}">
      <dgm:prSet/>
      <dgm:spPr/>
      <dgm:t>
        <a:bodyPr/>
        <a:lstStyle/>
        <a:p>
          <a:endParaRPr lang="en-US"/>
        </a:p>
      </dgm:t>
    </dgm:pt>
    <dgm:pt modelId="{C8ECD78D-C8C4-4836-AE9A-595B3DC63F35}">
      <dgm:prSet/>
      <dgm:spPr/>
      <dgm:t>
        <a:bodyPr/>
        <a:lstStyle/>
        <a:p>
          <a:r>
            <a:rPr lang="en-US"/>
            <a:t>Schedules</a:t>
          </a:r>
        </a:p>
      </dgm:t>
    </dgm:pt>
    <dgm:pt modelId="{63E9786E-256C-454C-91F9-E28709DB21D5}" type="parTrans" cxnId="{8D6F04A2-5B98-44B4-8C23-AB20E8A18002}">
      <dgm:prSet/>
      <dgm:spPr/>
      <dgm:t>
        <a:bodyPr/>
        <a:lstStyle/>
        <a:p>
          <a:endParaRPr lang="en-US"/>
        </a:p>
      </dgm:t>
    </dgm:pt>
    <dgm:pt modelId="{5BB4DFC2-8FBD-4C6D-8964-D82032E707F1}" type="sibTrans" cxnId="{8D6F04A2-5B98-44B4-8C23-AB20E8A18002}">
      <dgm:prSet/>
      <dgm:spPr/>
      <dgm:t>
        <a:bodyPr/>
        <a:lstStyle/>
        <a:p>
          <a:endParaRPr lang="en-US"/>
        </a:p>
      </dgm:t>
    </dgm:pt>
    <dgm:pt modelId="{B6E1E91C-393B-4060-A0EC-CB8CBB723E42}">
      <dgm:prSet/>
      <dgm:spPr/>
      <dgm:t>
        <a:bodyPr/>
        <a:lstStyle/>
        <a:p>
          <a:r>
            <a:rPr lang="en-US" dirty="0"/>
            <a:t>Escalation Paths </a:t>
          </a:r>
        </a:p>
      </dgm:t>
    </dgm:pt>
    <dgm:pt modelId="{0616E73A-4B1E-49C5-AB0E-C92FD07CEC18}" type="parTrans" cxnId="{94B96ADA-865D-456F-B068-8411FA66E787}">
      <dgm:prSet/>
      <dgm:spPr/>
      <dgm:t>
        <a:bodyPr/>
        <a:lstStyle/>
        <a:p>
          <a:endParaRPr lang="en-US"/>
        </a:p>
      </dgm:t>
    </dgm:pt>
    <dgm:pt modelId="{98EF6D2D-4DE7-4173-81EB-265EBE7ECD8A}" type="sibTrans" cxnId="{94B96ADA-865D-456F-B068-8411FA66E787}">
      <dgm:prSet/>
      <dgm:spPr/>
      <dgm:t>
        <a:bodyPr/>
        <a:lstStyle/>
        <a:p>
          <a:endParaRPr lang="en-US"/>
        </a:p>
      </dgm:t>
    </dgm:pt>
    <dgm:pt modelId="{C5217B17-B76C-48EF-B672-8E6F4F6D92C2}">
      <dgm:prSet/>
      <dgm:spPr/>
      <dgm:t>
        <a:bodyPr/>
        <a:lstStyle/>
        <a:p>
          <a:r>
            <a:rPr lang="en-US"/>
            <a:t>Establish: </a:t>
          </a:r>
        </a:p>
      </dgm:t>
    </dgm:pt>
    <dgm:pt modelId="{AA44A751-DB08-4B24-86FB-176B3B327E75}" type="parTrans" cxnId="{9E92B39A-2EBA-46E6-97B7-E318B90FC2C9}">
      <dgm:prSet/>
      <dgm:spPr/>
      <dgm:t>
        <a:bodyPr/>
        <a:lstStyle/>
        <a:p>
          <a:endParaRPr lang="en-US"/>
        </a:p>
      </dgm:t>
    </dgm:pt>
    <dgm:pt modelId="{765675D8-237A-41C7-BBDC-8FF6915C1470}" type="sibTrans" cxnId="{9E92B39A-2EBA-46E6-97B7-E318B90FC2C9}">
      <dgm:prSet/>
      <dgm:spPr/>
      <dgm:t>
        <a:bodyPr/>
        <a:lstStyle/>
        <a:p>
          <a:endParaRPr lang="en-US"/>
        </a:p>
      </dgm:t>
    </dgm:pt>
    <dgm:pt modelId="{895F9BAB-E595-449C-A39D-9E1FF373F9A4}">
      <dgm:prSet/>
      <dgm:spPr/>
      <dgm:t>
        <a:bodyPr/>
        <a:lstStyle/>
        <a:p>
          <a:r>
            <a:rPr lang="en-US" dirty="0"/>
            <a:t>Clear Response Goals</a:t>
          </a:r>
        </a:p>
      </dgm:t>
    </dgm:pt>
    <dgm:pt modelId="{32FF0997-9C21-4F4E-9471-014849EBE30C}" type="parTrans" cxnId="{0EEA01BE-AA1E-4026-BC05-25DED9A8BD0F}">
      <dgm:prSet/>
      <dgm:spPr/>
      <dgm:t>
        <a:bodyPr/>
        <a:lstStyle/>
        <a:p>
          <a:endParaRPr lang="en-US"/>
        </a:p>
      </dgm:t>
    </dgm:pt>
    <dgm:pt modelId="{25214291-1074-45C0-804F-A818E6EEEA7C}" type="sibTrans" cxnId="{0EEA01BE-AA1E-4026-BC05-25DED9A8BD0F}">
      <dgm:prSet/>
      <dgm:spPr/>
      <dgm:t>
        <a:bodyPr/>
        <a:lstStyle/>
        <a:p>
          <a:endParaRPr lang="en-US"/>
        </a:p>
      </dgm:t>
    </dgm:pt>
    <dgm:pt modelId="{8F989FDE-D70F-43E7-B789-7CFCA82B2DBC}">
      <dgm:prSet/>
      <dgm:spPr/>
      <dgm:t>
        <a:bodyPr/>
        <a:lstStyle/>
        <a:p>
          <a:r>
            <a:rPr lang="en-US" dirty="0"/>
            <a:t>Resolution timeframes </a:t>
          </a:r>
        </a:p>
      </dgm:t>
    </dgm:pt>
    <dgm:pt modelId="{F47B8B5F-9A23-4AED-9F0D-CA18319088CA}" type="parTrans" cxnId="{89754D10-2513-4846-BB16-E44AE9EE71D8}">
      <dgm:prSet/>
      <dgm:spPr/>
      <dgm:t>
        <a:bodyPr/>
        <a:lstStyle/>
        <a:p>
          <a:endParaRPr lang="en-US"/>
        </a:p>
      </dgm:t>
    </dgm:pt>
    <dgm:pt modelId="{D5C0235C-0D03-4E0D-BCD0-B5BF1BA6EE36}" type="sibTrans" cxnId="{89754D10-2513-4846-BB16-E44AE9EE71D8}">
      <dgm:prSet/>
      <dgm:spPr/>
      <dgm:t>
        <a:bodyPr/>
        <a:lstStyle/>
        <a:p>
          <a:endParaRPr lang="en-US"/>
        </a:p>
      </dgm:t>
    </dgm:pt>
    <dgm:pt modelId="{AEE622F2-7B94-4242-8FC5-2C474BE6E10A}">
      <dgm:prSet/>
      <dgm:spPr/>
      <dgm:t>
        <a:bodyPr/>
        <a:lstStyle/>
        <a:p>
          <a:r>
            <a:rPr lang="en-US" dirty="0"/>
            <a:t>SLOs or Max Response Times</a:t>
          </a:r>
        </a:p>
      </dgm:t>
    </dgm:pt>
    <dgm:pt modelId="{22A5060A-4826-44A9-A5DC-965986533403}" type="parTrans" cxnId="{C63D3A8C-48E6-49CC-80AF-88AB78CDC010}">
      <dgm:prSet/>
      <dgm:spPr/>
      <dgm:t>
        <a:bodyPr/>
        <a:lstStyle/>
        <a:p>
          <a:endParaRPr lang="en-US"/>
        </a:p>
      </dgm:t>
    </dgm:pt>
    <dgm:pt modelId="{E18C0571-DF62-458C-B1A9-989FADFAB90D}" type="sibTrans" cxnId="{C63D3A8C-48E6-49CC-80AF-88AB78CDC010}">
      <dgm:prSet/>
      <dgm:spPr/>
      <dgm:t>
        <a:bodyPr/>
        <a:lstStyle/>
        <a:p>
          <a:endParaRPr lang="en-US"/>
        </a:p>
      </dgm:t>
    </dgm:pt>
    <dgm:pt modelId="{7924275C-AC0A-437A-8760-D42989C9575F}">
      <dgm:prSet/>
      <dgm:spPr/>
      <dgm:t>
        <a:bodyPr/>
        <a:lstStyle/>
        <a:p>
          <a:r>
            <a:rPr lang="en-US"/>
            <a:t>Document:</a:t>
          </a:r>
        </a:p>
      </dgm:t>
    </dgm:pt>
    <dgm:pt modelId="{9F61ACBE-22DF-4F21-9A49-80505ED4A95A}" type="parTrans" cxnId="{2300D8D5-65E9-4927-A860-4202615A9589}">
      <dgm:prSet/>
      <dgm:spPr/>
      <dgm:t>
        <a:bodyPr/>
        <a:lstStyle/>
        <a:p>
          <a:endParaRPr lang="en-US"/>
        </a:p>
      </dgm:t>
    </dgm:pt>
    <dgm:pt modelId="{E9FC0879-0FF1-41F2-8D38-4257E2FBB5C8}" type="sibTrans" cxnId="{2300D8D5-65E9-4927-A860-4202615A9589}">
      <dgm:prSet/>
      <dgm:spPr/>
      <dgm:t>
        <a:bodyPr/>
        <a:lstStyle/>
        <a:p>
          <a:endParaRPr lang="en-US"/>
        </a:p>
      </dgm:t>
    </dgm:pt>
    <dgm:pt modelId="{8B557529-C99E-4282-9477-F1E36DCE4668}">
      <dgm:prSet/>
      <dgm:spPr/>
      <dgm:t>
        <a:bodyPr/>
        <a:lstStyle/>
        <a:p>
          <a:r>
            <a:rPr lang="en-US" dirty="0"/>
            <a:t>Handoff Procedures</a:t>
          </a:r>
        </a:p>
      </dgm:t>
    </dgm:pt>
    <dgm:pt modelId="{BBA6C919-B149-4C0C-B948-45B0D3A3C036}" type="parTrans" cxnId="{DB7DA29D-2BDF-4008-AE30-651EB9C0144E}">
      <dgm:prSet/>
      <dgm:spPr/>
      <dgm:t>
        <a:bodyPr/>
        <a:lstStyle/>
        <a:p>
          <a:endParaRPr lang="en-US"/>
        </a:p>
      </dgm:t>
    </dgm:pt>
    <dgm:pt modelId="{04B7E5BF-6AD1-4C14-9662-BA0DAAADF115}" type="sibTrans" cxnId="{DB7DA29D-2BDF-4008-AE30-651EB9C0144E}">
      <dgm:prSet/>
      <dgm:spPr/>
      <dgm:t>
        <a:bodyPr/>
        <a:lstStyle/>
        <a:p>
          <a:endParaRPr lang="en-US"/>
        </a:p>
      </dgm:t>
    </dgm:pt>
    <dgm:pt modelId="{785A0ECC-BD32-46F3-864D-CA489A3BA318}">
      <dgm:prSet/>
      <dgm:spPr/>
      <dgm:t>
        <a:bodyPr/>
        <a:lstStyle/>
        <a:p>
          <a:r>
            <a:rPr lang="en-US"/>
            <a:t>Reports</a:t>
          </a:r>
        </a:p>
      </dgm:t>
    </dgm:pt>
    <dgm:pt modelId="{B1A961BD-FE1E-453F-8740-A4DDF8EA430C}" type="parTrans" cxnId="{D671720B-902A-4A9E-A6F2-09EFFF27312B}">
      <dgm:prSet/>
      <dgm:spPr/>
      <dgm:t>
        <a:bodyPr/>
        <a:lstStyle/>
        <a:p>
          <a:endParaRPr lang="en-US"/>
        </a:p>
      </dgm:t>
    </dgm:pt>
    <dgm:pt modelId="{63B59C27-A1F3-4BC5-B3F6-8D2DAA51A5C3}" type="sibTrans" cxnId="{D671720B-902A-4A9E-A6F2-09EFFF27312B}">
      <dgm:prSet/>
      <dgm:spPr/>
      <dgm:t>
        <a:bodyPr/>
        <a:lstStyle/>
        <a:p>
          <a:endParaRPr lang="en-US"/>
        </a:p>
      </dgm:t>
    </dgm:pt>
    <dgm:pt modelId="{0634F894-D176-4835-92ED-E77A70121A84}">
      <dgm:prSet/>
      <dgm:spPr/>
      <dgm:t>
        <a:bodyPr/>
        <a:lstStyle/>
        <a:p>
          <a:r>
            <a:rPr lang="en-US"/>
            <a:t>Review:</a:t>
          </a:r>
        </a:p>
      </dgm:t>
    </dgm:pt>
    <dgm:pt modelId="{01C7434B-DA88-4001-A9F1-940FFA146ACE}" type="parTrans" cxnId="{41AB34F3-47FC-4566-8FB8-53C7F0F66F50}">
      <dgm:prSet/>
      <dgm:spPr/>
      <dgm:t>
        <a:bodyPr/>
        <a:lstStyle/>
        <a:p>
          <a:endParaRPr lang="en-US"/>
        </a:p>
      </dgm:t>
    </dgm:pt>
    <dgm:pt modelId="{AFC8470F-7E9B-4C75-9161-CAC6C62263CB}" type="sibTrans" cxnId="{41AB34F3-47FC-4566-8FB8-53C7F0F66F50}">
      <dgm:prSet/>
      <dgm:spPr/>
      <dgm:t>
        <a:bodyPr/>
        <a:lstStyle/>
        <a:p>
          <a:endParaRPr lang="en-US"/>
        </a:p>
      </dgm:t>
    </dgm:pt>
    <dgm:pt modelId="{6E2C4F1F-B616-4875-A978-0D3F36BFF0FC}">
      <dgm:prSet/>
      <dgm:spPr/>
      <dgm:t>
        <a:bodyPr/>
        <a:lstStyle/>
        <a:p>
          <a:r>
            <a:rPr lang="en-US" dirty="0"/>
            <a:t>Duties and Roles</a:t>
          </a:r>
        </a:p>
      </dgm:t>
    </dgm:pt>
    <dgm:pt modelId="{8E790E74-B39B-4434-8661-AEBC1A334CCD}" type="parTrans" cxnId="{1E5598F4-7E27-41CC-83A7-E9B00FCC9AC8}">
      <dgm:prSet/>
      <dgm:spPr/>
      <dgm:t>
        <a:bodyPr/>
        <a:lstStyle/>
        <a:p>
          <a:endParaRPr lang="en-US"/>
        </a:p>
      </dgm:t>
    </dgm:pt>
    <dgm:pt modelId="{B2E3AE9C-584C-42EE-ACA8-0C9C2E37B03F}" type="sibTrans" cxnId="{1E5598F4-7E27-41CC-83A7-E9B00FCC9AC8}">
      <dgm:prSet/>
      <dgm:spPr/>
      <dgm:t>
        <a:bodyPr/>
        <a:lstStyle/>
        <a:p>
          <a:endParaRPr lang="en-US"/>
        </a:p>
      </dgm:t>
    </dgm:pt>
    <dgm:pt modelId="{65F92125-3171-4014-9F92-84DD95B2DC35}">
      <dgm:prSet/>
      <dgm:spPr/>
      <dgm:t>
        <a:bodyPr/>
        <a:lstStyle/>
        <a:p>
          <a:r>
            <a:rPr lang="en-US" dirty="0"/>
            <a:t>Ask Questions for Clarification</a:t>
          </a:r>
        </a:p>
      </dgm:t>
    </dgm:pt>
    <dgm:pt modelId="{15BB4D09-262C-496E-AC2D-B346A4C6F362}" type="parTrans" cxnId="{ADBEFAE8-9B12-4385-B1BA-FA5A10128980}">
      <dgm:prSet/>
      <dgm:spPr/>
      <dgm:t>
        <a:bodyPr/>
        <a:lstStyle/>
        <a:p>
          <a:endParaRPr lang="en-US"/>
        </a:p>
      </dgm:t>
    </dgm:pt>
    <dgm:pt modelId="{C88A2A1A-A1FE-401B-A097-D220CE13473A}" type="sibTrans" cxnId="{ADBEFAE8-9B12-4385-B1BA-FA5A10128980}">
      <dgm:prSet/>
      <dgm:spPr/>
      <dgm:t>
        <a:bodyPr/>
        <a:lstStyle/>
        <a:p>
          <a:endParaRPr lang="en-US"/>
        </a:p>
      </dgm:t>
    </dgm:pt>
    <dgm:pt modelId="{8E1221EB-98D7-42F7-B4BD-5E1AC00301AD}" type="pres">
      <dgm:prSet presAssocID="{5A23FEEE-A171-4DA8-86E9-B01C41A98F4A}" presName="root" presStyleCnt="0">
        <dgm:presLayoutVars>
          <dgm:dir/>
          <dgm:resizeHandles val="exact"/>
        </dgm:presLayoutVars>
      </dgm:prSet>
      <dgm:spPr/>
    </dgm:pt>
    <dgm:pt modelId="{F632509E-59D7-49E7-986D-888367A43F75}" type="pres">
      <dgm:prSet presAssocID="{61DF7B1A-B625-40CE-8AC7-862812AC172B}" presName="compNode" presStyleCnt="0"/>
      <dgm:spPr/>
    </dgm:pt>
    <dgm:pt modelId="{6E04F811-5159-4DB9-ADC6-6CA6F58BFB07}" type="pres">
      <dgm:prSet presAssocID="{61DF7B1A-B625-40CE-8AC7-862812AC172B}" presName="bgRect" presStyleLbl="bgShp" presStyleIdx="0" presStyleCnt="4"/>
      <dgm:spPr/>
    </dgm:pt>
    <dgm:pt modelId="{9D7BBD87-F4C9-4636-87D5-AE3A131A3FC7}" type="pres">
      <dgm:prSet presAssocID="{61DF7B1A-B625-40CE-8AC7-862812AC17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481B26-7CCC-4757-AB30-DBAD6D8F5687}" type="pres">
      <dgm:prSet presAssocID="{61DF7B1A-B625-40CE-8AC7-862812AC172B}" presName="spaceRect" presStyleCnt="0"/>
      <dgm:spPr/>
    </dgm:pt>
    <dgm:pt modelId="{65C0FB75-CD20-4C4B-8A66-B926C341797F}" type="pres">
      <dgm:prSet presAssocID="{61DF7B1A-B625-40CE-8AC7-862812AC172B}" presName="parTx" presStyleLbl="revTx" presStyleIdx="0" presStyleCnt="8">
        <dgm:presLayoutVars>
          <dgm:chMax val="0"/>
          <dgm:chPref val="0"/>
        </dgm:presLayoutVars>
      </dgm:prSet>
      <dgm:spPr/>
    </dgm:pt>
    <dgm:pt modelId="{22257811-8DFB-4EE8-83F5-786406E5FAB6}" type="pres">
      <dgm:prSet presAssocID="{61DF7B1A-B625-40CE-8AC7-862812AC172B}" presName="desTx" presStyleLbl="revTx" presStyleIdx="1" presStyleCnt="8">
        <dgm:presLayoutVars/>
      </dgm:prSet>
      <dgm:spPr/>
    </dgm:pt>
    <dgm:pt modelId="{91DB9695-93EA-4B05-BFDE-62744762F35D}" type="pres">
      <dgm:prSet presAssocID="{CBC2400D-E76A-4119-85B9-39B68F6C82B1}" presName="sibTrans" presStyleCnt="0"/>
      <dgm:spPr/>
    </dgm:pt>
    <dgm:pt modelId="{DD0C22F6-4124-4240-80A8-0AF96E3958C4}" type="pres">
      <dgm:prSet presAssocID="{C5217B17-B76C-48EF-B672-8E6F4F6D92C2}" presName="compNode" presStyleCnt="0"/>
      <dgm:spPr/>
    </dgm:pt>
    <dgm:pt modelId="{5D1B7C8B-C5B2-47DC-BEE8-8BCFC9C0DC4D}" type="pres">
      <dgm:prSet presAssocID="{C5217B17-B76C-48EF-B672-8E6F4F6D92C2}" presName="bgRect" presStyleLbl="bgShp" presStyleIdx="1" presStyleCnt="4"/>
      <dgm:spPr/>
    </dgm:pt>
    <dgm:pt modelId="{D09C0D5F-82F5-41AE-9B49-89C4D2C4687F}" type="pres">
      <dgm:prSet presAssocID="{C5217B17-B76C-48EF-B672-8E6F4F6D9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7BE2E6-3897-43F8-8E14-4C40965C0024}" type="pres">
      <dgm:prSet presAssocID="{C5217B17-B76C-48EF-B672-8E6F4F6D92C2}" presName="spaceRect" presStyleCnt="0"/>
      <dgm:spPr/>
    </dgm:pt>
    <dgm:pt modelId="{A58803B2-EC65-4C0C-AA97-E711C5A8463A}" type="pres">
      <dgm:prSet presAssocID="{C5217B17-B76C-48EF-B672-8E6F4F6D92C2}" presName="parTx" presStyleLbl="revTx" presStyleIdx="2" presStyleCnt="8">
        <dgm:presLayoutVars>
          <dgm:chMax val="0"/>
          <dgm:chPref val="0"/>
        </dgm:presLayoutVars>
      </dgm:prSet>
      <dgm:spPr/>
    </dgm:pt>
    <dgm:pt modelId="{126B3508-8F2C-45E2-BC51-22AD5B9B5080}" type="pres">
      <dgm:prSet presAssocID="{C5217B17-B76C-48EF-B672-8E6F4F6D92C2}" presName="desTx" presStyleLbl="revTx" presStyleIdx="3" presStyleCnt="8">
        <dgm:presLayoutVars/>
      </dgm:prSet>
      <dgm:spPr/>
    </dgm:pt>
    <dgm:pt modelId="{635BFD56-3465-4C68-A945-E2FB02175645}" type="pres">
      <dgm:prSet presAssocID="{765675D8-237A-41C7-BBDC-8FF6915C1470}" presName="sibTrans" presStyleCnt="0"/>
      <dgm:spPr/>
    </dgm:pt>
    <dgm:pt modelId="{7C88815F-0D91-40E8-BD6B-923EAD2D48AB}" type="pres">
      <dgm:prSet presAssocID="{7924275C-AC0A-437A-8760-D42989C9575F}" presName="compNode" presStyleCnt="0"/>
      <dgm:spPr/>
    </dgm:pt>
    <dgm:pt modelId="{CA4B5B68-A584-4812-B15C-C7236D321352}" type="pres">
      <dgm:prSet presAssocID="{7924275C-AC0A-437A-8760-D42989C9575F}" presName="bgRect" presStyleLbl="bgShp" presStyleIdx="2" presStyleCnt="4"/>
      <dgm:spPr/>
    </dgm:pt>
    <dgm:pt modelId="{B92E46FD-A97A-4037-BC77-321B13145438}" type="pres">
      <dgm:prSet presAssocID="{7924275C-AC0A-437A-8760-D42989C957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204351-617B-4B4B-A1BD-1A4D0A734FC9}" type="pres">
      <dgm:prSet presAssocID="{7924275C-AC0A-437A-8760-D42989C9575F}" presName="spaceRect" presStyleCnt="0"/>
      <dgm:spPr/>
    </dgm:pt>
    <dgm:pt modelId="{F8A67282-1B43-467B-A12E-8D3086B9181D}" type="pres">
      <dgm:prSet presAssocID="{7924275C-AC0A-437A-8760-D42989C9575F}" presName="parTx" presStyleLbl="revTx" presStyleIdx="4" presStyleCnt="8">
        <dgm:presLayoutVars>
          <dgm:chMax val="0"/>
          <dgm:chPref val="0"/>
        </dgm:presLayoutVars>
      </dgm:prSet>
      <dgm:spPr/>
    </dgm:pt>
    <dgm:pt modelId="{7851890D-E17B-4599-B334-D7FA5F6BB8B9}" type="pres">
      <dgm:prSet presAssocID="{7924275C-AC0A-437A-8760-D42989C9575F}" presName="desTx" presStyleLbl="revTx" presStyleIdx="5" presStyleCnt="8">
        <dgm:presLayoutVars/>
      </dgm:prSet>
      <dgm:spPr/>
    </dgm:pt>
    <dgm:pt modelId="{2F54F7A9-EB0D-40E6-8CBF-0171AD0745B6}" type="pres">
      <dgm:prSet presAssocID="{E9FC0879-0FF1-41F2-8D38-4257E2FBB5C8}" presName="sibTrans" presStyleCnt="0"/>
      <dgm:spPr/>
    </dgm:pt>
    <dgm:pt modelId="{FC91FF33-E61E-4129-8748-A7CD0273B8D0}" type="pres">
      <dgm:prSet presAssocID="{0634F894-D176-4835-92ED-E77A70121A84}" presName="compNode" presStyleCnt="0"/>
      <dgm:spPr/>
    </dgm:pt>
    <dgm:pt modelId="{3C5400F8-3536-4C37-A81C-C4F5D526C380}" type="pres">
      <dgm:prSet presAssocID="{0634F894-D176-4835-92ED-E77A70121A84}" presName="bgRect" presStyleLbl="bgShp" presStyleIdx="3" presStyleCnt="4"/>
      <dgm:spPr/>
    </dgm:pt>
    <dgm:pt modelId="{54C314F6-8762-47B8-B04A-5A810B6B5EBB}" type="pres">
      <dgm:prSet presAssocID="{0634F894-D176-4835-92ED-E77A70121A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F331FAF-A55B-42D1-9824-15CF002A9EB9}" type="pres">
      <dgm:prSet presAssocID="{0634F894-D176-4835-92ED-E77A70121A84}" presName="spaceRect" presStyleCnt="0"/>
      <dgm:spPr/>
    </dgm:pt>
    <dgm:pt modelId="{31B33EBD-2AEE-461A-AE21-0420176C78F8}" type="pres">
      <dgm:prSet presAssocID="{0634F894-D176-4835-92ED-E77A70121A84}" presName="parTx" presStyleLbl="revTx" presStyleIdx="6" presStyleCnt="8">
        <dgm:presLayoutVars>
          <dgm:chMax val="0"/>
          <dgm:chPref val="0"/>
        </dgm:presLayoutVars>
      </dgm:prSet>
      <dgm:spPr/>
    </dgm:pt>
    <dgm:pt modelId="{9AED14FA-3EA5-480F-8865-0E626E4231E9}" type="pres">
      <dgm:prSet presAssocID="{0634F894-D176-4835-92ED-E77A70121A84}" presName="desTx" presStyleLbl="revTx" presStyleIdx="7" presStyleCnt="8">
        <dgm:presLayoutVars/>
      </dgm:prSet>
      <dgm:spPr/>
    </dgm:pt>
  </dgm:ptLst>
  <dgm:cxnLst>
    <dgm:cxn modelId="{3A30B206-ADB3-4F7B-B5B3-D380E9AAAE62}" type="presOf" srcId="{75D885A9-CC6A-4BEF-AB57-9C1A9DC697A5}" destId="{22257811-8DFB-4EE8-83F5-786406E5FAB6}" srcOrd="0" destOrd="0" presId="urn:microsoft.com/office/officeart/2018/2/layout/IconVerticalSolidList"/>
    <dgm:cxn modelId="{4A36C906-70DF-40E4-8FD6-5F88F567FD9F}" type="presOf" srcId="{8B557529-C99E-4282-9477-F1E36DCE4668}" destId="{7851890D-E17B-4599-B334-D7FA5F6BB8B9}" srcOrd="0" destOrd="0" presId="urn:microsoft.com/office/officeart/2018/2/layout/IconVerticalSolidList"/>
    <dgm:cxn modelId="{D671720B-902A-4A9E-A6F2-09EFFF27312B}" srcId="{7924275C-AC0A-437A-8760-D42989C9575F}" destId="{785A0ECC-BD32-46F3-864D-CA489A3BA318}" srcOrd="1" destOrd="0" parTransId="{B1A961BD-FE1E-453F-8740-A4DDF8EA430C}" sibTransId="{63B59C27-A1F3-4BC5-B3F6-8D2DAA51A5C3}"/>
    <dgm:cxn modelId="{4031DE0E-A4C2-4A22-90E7-DEFDD576DAD7}" srcId="{5A23FEEE-A171-4DA8-86E9-B01C41A98F4A}" destId="{61DF7B1A-B625-40CE-8AC7-862812AC172B}" srcOrd="0" destOrd="0" parTransId="{9D247ECE-23DA-4807-99CF-15A1B85CAB6F}" sibTransId="{CBC2400D-E76A-4119-85B9-39B68F6C82B1}"/>
    <dgm:cxn modelId="{89754D10-2513-4846-BB16-E44AE9EE71D8}" srcId="{C5217B17-B76C-48EF-B672-8E6F4F6D92C2}" destId="{8F989FDE-D70F-43E7-B789-7CFCA82B2DBC}" srcOrd="1" destOrd="0" parTransId="{F47B8B5F-9A23-4AED-9F0D-CA18319088CA}" sibTransId="{D5C0235C-0D03-4E0D-BCD0-B5BF1BA6EE36}"/>
    <dgm:cxn modelId="{E538DA1A-EC23-4AEF-843B-BC6760C57C96}" type="presOf" srcId="{61DF7B1A-B625-40CE-8AC7-862812AC172B}" destId="{65C0FB75-CD20-4C4B-8A66-B926C341797F}" srcOrd="0" destOrd="0" presId="urn:microsoft.com/office/officeart/2018/2/layout/IconVerticalSolidList"/>
    <dgm:cxn modelId="{2B4D5C6C-6949-4121-AE6B-2A17206E3269}" type="presOf" srcId="{7924275C-AC0A-437A-8760-D42989C9575F}" destId="{F8A67282-1B43-467B-A12E-8D3086B9181D}" srcOrd="0" destOrd="0" presId="urn:microsoft.com/office/officeart/2018/2/layout/IconVerticalSolidList"/>
    <dgm:cxn modelId="{0DAA724C-0363-4F7F-98B3-1222328CDB41}" type="presOf" srcId="{895F9BAB-E595-449C-A39D-9E1FF373F9A4}" destId="{126B3508-8F2C-45E2-BC51-22AD5B9B5080}" srcOrd="0" destOrd="0" presId="urn:microsoft.com/office/officeart/2018/2/layout/IconVerticalSolidList"/>
    <dgm:cxn modelId="{3CF00E71-CAD2-435F-AB65-FBD800DFD3DC}" type="presOf" srcId="{C8ECD78D-C8C4-4836-AE9A-595B3DC63F35}" destId="{22257811-8DFB-4EE8-83F5-786406E5FAB6}" srcOrd="0" destOrd="1" presId="urn:microsoft.com/office/officeart/2018/2/layout/IconVerticalSolidList"/>
    <dgm:cxn modelId="{659D8878-822F-4658-9C07-91F90676C4D9}" type="presOf" srcId="{B6E1E91C-393B-4060-A0EC-CB8CBB723E42}" destId="{22257811-8DFB-4EE8-83F5-786406E5FAB6}" srcOrd="0" destOrd="2" presId="urn:microsoft.com/office/officeart/2018/2/layout/IconVerticalSolidList"/>
    <dgm:cxn modelId="{5D4D737A-1977-4A7A-BA83-090C30044D0D}" type="presOf" srcId="{6E2C4F1F-B616-4875-A978-0D3F36BFF0FC}" destId="{9AED14FA-3EA5-480F-8865-0E626E4231E9}" srcOrd="0" destOrd="0" presId="urn:microsoft.com/office/officeart/2018/2/layout/IconVerticalSolidList"/>
    <dgm:cxn modelId="{C63D3A8C-48E6-49CC-80AF-88AB78CDC010}" srcId="{C5217B17-B76C-48EF-B672-8E6F4F6D92C2}" destId="{AEE622F2-7B94-4242-8FC5-2C474BE6E10A}" srcOrd="2" destOrd="0" parTransId="{22A5060A-4826-44A9-A5DC-965986533403}" sibTransId="{E18C0571-DF62-458C-B1A9-989FADFAB90D}"/>
    <dgm:cxn modelId="{50E72690-6456-4454-AF7C-42F499C52389}" srcId="{61DF7B1A-B625-40CE-8AC7-862812AC172B}" destId="{75D885A9-CC6A-4BEF-AB57-9C1A9DC697A5}" srcOrd="0" destOrd="0" parTransId="{B59EE694-E303-4BFE-B027-8547DA3AF1D9}" sibTransId="{D17991E0-F8EE-4E26-ADCD-6B0B21EB0323}"/>
    <dgm:cxn modelId="{B6C69295-2985-4EF8-BB9B-724354835678}" type="presOf" srcId="{5A23FEEE-A171-4DA8-86E9-B01C41A98F4A}" destId="{8E1221EB-98D7-42F7-B4BD-5E1AC00301AD}" srcOrd="0" destOrd="0" presId="urn:microsoft.com/office/officeart/2018/2/layout/IconVerticalSolidList"/>
    <dgm:cxn modelId="{9E92B39A-2EBA-46E6-97B7-E318B90FC2C9}" srcId="{5A23FEEE-A171-4DA8-86E9-B01C41A98F4A}" destId="{C5217B17-B76C-48EF-B672-8E6F4F6D92C2}" srcOrd="1" destOrd="0" parTransId="{AA44A751-DB08-4B24-86FB-176B3B327E75}" sibTransId="{765675D8-237A-41C7-BBDC-8FF6915C1470}"/>
    <dgm:cxn modelId="{5706289D-3212-4464-893B-8C8C6ED0C14B}" type="presOf" srcId="{0634F894-D176-4835-92ED-E77A70121A84}" destId="{31B33EBD-2AEE-461A-AE21-0420176C78F8}" srcOrd="0" destOrd="0" presId="urn:microsoft.com/office/officeart/2018/2/layout/IconVerticalSolidList"/>
    <dgm:cxn modelId="{DB7DA29D-2BDF-4008-AE30-651EB9C0144E}" srcId="{7924275C-AC0A-437A-8760-D42989C9575F}" destId="{8B557529-C99E-4282-9477-F1E36DCE4668}" srcOrd="0" destOrd="0" parTransId="{BBA6C919-B149-4C0C-B948-45B0D3A3C036}" sibTransId="{04B7E5BF-6AD1-4C14-9662-BA0DAAADF115}"/>
    <dgm:cxn modelId="{8D6F04A2-5B98-44B4-8C23-AB20E8A18002}" srcId="{61DF7B1A-B625-40CE-8AC7-862812AC172B}" destId="{C8ECD78D-C8C4-4836-AE9A-595B3DC63F35}" srcOrd="1" destOrd="0" parTransId="{63E9786E-256C-454C-91F9-E28709DB21D5}" sibTransId="{5BB4DFC2-8FBD-4C6D-8964-D82032E707F1}"/>
    <dgm:cxn modelId="{F229A4BD-102C-4A09-B1E8-11CE26F65543}" type="presOf" srcId="{AEE622F2-7B94-4242-8FC5-2C474BE6E10A}" destId="{126B3508-8F2C-45E2-BC51-22AD5B9B5080}" srcOrd="0" destOrd="2" presId="urn:microsoft.com/office/officeart/2018/2/layout/IconVerticalSolidList"/>
    <dgm:cxn modelId="{0EEA01BE-AA1E-4026-BC05-25DED9A8BD0F}" srcId="{C5217B17-B76C-48EF-B672-8E6F4F6D92C2}" destId="{895F9BAB-E595-449C-A39D-9E1FF373F9A4}" srcOrd="0" destOrd="0" parTransId="{32FF0997-9C21-4F4E-9471-014849EBE30C}" sibTransId="{25214291-1074-45C0-804F-A818E6EEEA7C}"/>
    <dgm:cxn modelId="{2300D8D5-65E9-4927-A860-4202615A9589}" srcId="{5A23FEEE-A171-4DA8-86E9-B01C41A98F4A}" destId="{7924275C-AC0A-437A-8760-D42989C9575F}" srcOrd="2" destOrd="0" parTransId="{9F61ACBE-22DF-4F21-9A49-80505ED4A95A}" sibTransId="{E9FC0879-0FF1-41F2-8D38-4257E2FBB5C8}"/>
    <dgm:cxn modelId="{94B96ADA-865D-456F-B068-8411FA66E787}" srcId="{61DF7B1A-B625-40CE-8AC7-862812AC172B}" destId="{B6E1E91C-393B-4060-A0EC-CB8CBB723E42}" srcOrd="2" destOrd="0" parTransId="{0616E73A-4B1E-49C5-AB0E-C92FD07CEC18}" sibTransId="{98EF6D2D-4DE7-4173-81EB-265EBE7ECD8A}"/>
    <dgm:cxn modelId="{5F8C49E5-93A3-4651-92BD-154E0C03B75A}" type="presOf" srcId="{65F92125-3171-4014-9F92-84DD95B2DC35}" destId="{9AED14FA-3EA5-480F-8865-0E626E4231E9}" srcOrd="0" destOrd="1" presId="urn:microsoft.com/office/officeart/2018/2/layout/IconVerticalSolidList"/>
    <dgm:cxn modelId="{ADBEFAE8-9B12-4385-B1BA-FA5A10128980}" srcId="{0634F894-D176-4835-92ED-E77A70121A84}" destId="{65F92125-3171-4014-9F92-84DD95B2DC35}" srcOrd="1" destOrd="0" parTransId="{15BB4D09-262C-496E-AC2D-B346A4C6F362}" sibTransId="{C88A2A1A-A1FE-401B-A097-D220CE13473A}"/>
    <dgm:cxn modelId="{6A2AB3E9-13E0-45C2-9550-D6F16C98BD29}" type="presOf" srcId="{8F989FDE-D70F-43E7-B789-7CFCA82B2DBC}" destId="{126B3508-8F2C-45E2-BC51-22AD5B9B5080}" srcOrd="0" destOrd="1" presId="urn:microsoft.com/office/officeart/2018/2/layout/IconVerticalSolidList"/>
    <dgm:cxn modelId="{2FA0C3EC-2C83-4632-A596-F50312273027}" type="presOf" srcId="{785A0ECC-BD32-46F3-864D-CA489A3BA318}" destId="{7851890D-E17B-4599-B334-D7FA5F6BB8B9}" srcOrd="0" destOrd="1" presId="urn:microsoft.com/office/officeart/2018/2/layout/IconVerticalSolidList"/>
    <dgm:cxn modelId="{41AB34F3-47FC-4566-8FB8-53C7F0F66F50}" srcId="{5A23FEEE-A171-4DA8-86E9-B01C41A98F4A}" destId="{0634F894-D176-4835-92ED-E77A70121A84}" srcOrd="3" destOrd="0" parTransId="{01C7434B-DA88-4001-A9F1-940FFA146ACE}" sibTransId="{AFC8470F-7E9B-4C75-9161-CAC6C62263CB}"/>
    <dgm:cxn modelId="{119B4BF3-9A0A-42B6-BD64-3D358FC9F553}" type="presOf" srcId="{C5217B17-B76C-48EF-B672-8E6F4F6D92C2}" destId="{A58803B2-EC65-4C0C-AA97-E711C5A8463A}" srcOrd="0" destOrd="0" presId="urn:microsoft.com/office/officeart/2018/2/layout/IconVerticalSolidList"/>
    <dgm:cxn modelId="{1E5598F4-7E27-41CC-83A7-E9B00FCC9AC8}" srcId="{0634F894-D176-4835-92ED-E77A70121A84}" destId="{6E2C4F1F-B616-4875-A978-0D3F36BFF0FC}" srcOrd="0" destOrd="0" parTransId="{8E790E74-B39B-4434-8661-AEBC1A334CCD}" sibTransId="{B2E3AE9C-584C-42EE-ACA8-0C9C2E37B03F}"/>
    <dgm:cxn modelId="{9D9D6F55-AE84-4D21-BC0A-E170A0C1CB6F}" type="presParOf" srcId="{8E1221EB-98D7-42F7-B4BD-5E1AC00301AD}" destId="{F632509E-59D7-49E7-986D-888367A43F75}" srcOrd="0" destOrd="0" presId="urn:microsoft.com/office/officeart/2018/2/layout/IconVerticalSolidList"/>
    <dgm:cxn modelId="{AC0DB7C1-3BF4-459B-B9D1-0120B0891645}" type="presParOf" srcId="{F632509E-59D7-49E7-986D-888367A43F75}" destId="{6E04F811-5159-4DB9-ADC6-6CA6F58BFB07}" srcOrd="0" destOrd="0" presId="urn:microsoft.com/office/officeart/2018/2/layout/IconVerticalSolidList"/>
    <dgm:cxn modelId="{1335963A-A1FC-4578-98CD-CFAB36CA7EED}" type="presParOf" srcId="{F632509E-59D7-49E7-986D-888367A43F75}" destId="{9D7BBD87-F4C9-4636-87D5-AE3A131A3FC7}" srcOrd="1" destOrd="0" presId="urn:microsoft.com/office/officeart/2018/2/layout/IconVerticalSolidList"/>
    <dgm:cxn modelId="{642AEDF0-8D29-407F-926C-9D67B4430EB6}" type="presParOf" srcId="{F632509E-59D7-49E7-986D-888367A43F75}" destId="{59481B26-7CCC-4757-AB30-DBAD6D8F5687}" srcOrd="2" destOrd="0" presId="urn:microsoft.com/office/officeart/2018/2/layout/IconVerticalSolidList"/>
    <dgm:cxn modelId="{06FDB418-7A1E-4150-9FD9-168A3215D235}" type="presParOf" srcId="{F632509E-59D7-49E7-986D-888367A43F75}" destId="{65C0FB75-CD20-4C4B-8A66-B926C341797F}" srcOrd="3" destOrd="0" presId="urn:microsoft.com/office/officeart/2018/2/layout/IconVerticalSolidList"/>
    <dgm:cxn modelId="{6C23C049-0872-499F-AB4C-232012C6E0C5}" type="presParOf" srcId="{F632509E-59D7-49E7-986D-888367A43F75}" destId="{22257811-8DFB-4EE8-83F5-786406E5FAB6}" srcOrd="4" destOrd="0" presId="urn:microsoft.com/office/officeart/2018/2/layout/IconVerticalSolidList"/>
    <dgm:cxn modelId="{5D2BEEE1-83E4-4F7A-9024-8F3BD03AE161}" type="presParOf" srcId="{8E1221EB-98D7-42F7-B4BD-5E1AC00301AD}" destId="{91DB9695-93EA-4B05-BFDE-62744762F35D}" srcOrd="1" destOrd="0" presId="urn:microsoft.com/office/officeart/2018/2/layout/IconVerticalSolidList"/>
    <dgm:cxn modelId="{D9E2BE5F-AFBA-4E78-BC67-0F0F1D2A984B}" type="presParOf" srcId="{8E1221EB-98D7-42F7-B4BD-5E1AC00301AD}" destId="{DD0C22F6-4124-4240-80A8-0AF96E3958C4}" srcOrd="2" destOrd="0" presId="urn:microsoft.com/office/officeart/2018/2/layout/IconVerticalSolidList"/>
    <dgm:cxn modelId="{D7375FD5-643E-439C-92D6-DC8D95A7EBB0}" type="presParOf" srcId="{DD0C22F6-4124-4240-80A8-0AF96E3958C4}" destId="{5D1B7C8B-C5B2-47DC-BEE8-8BCFC9C0DC4D}" srcOrd="0" destOrd="0" presId="urn:microsoft.com/office/officeart/2018/2/layout/IconVerticalSolidList"/>
    <dgm:cxn modelId="{B071E65E-5E6A-44E3-AC81-9793EC43E599}" type="presParOf" srcId="{DD0C22F6-4124-4240-80A8-0AF96E3958C4}" destId="{D09C0D5F-82F5-41AE-9B49-89C4D2C4687F}" srcOrd="1" destOrd="0" presId="urn:microsoft.com/office/officeart/2018/2/layout/IconVerticalSolidList"/>
    <dgm:cxn modelId="{66D9B19E-ADB0-4D38-9EED-9C8945191723}" type="presParOf" srcId="{DD0C22F6-4124-4240-80A8-0AF96E3958C4}" destId="{187BE2E6-3897-43F8-8E14-4C40965C0024}" srcOrd="2" destOrd="0" presId="urn:microsoft.com/office/officeart/2018/2/layout/IconVerticalSolidList"/>
    <dgm:cxn modelId="{255BC5DB-839F-437E-B023-F12E4E9D9FDA}" type="presParOf" srcId="{DD0C22F6-4124-4240-80A8-0AF96E3958C4}" destId="{A58803B2-EC65-4C0C-AA97-E711C5A8463A}" srcOrd="3" destOrd="0" presId="urn:microsoft.com/office/officeart/2018/2/layout/IconVerticalSolidList"/>
    <dgm:cxn modelId="{62631320-EDC5-4FCC-90A7-434BE2230299}" type="presParOf" srcId="{DD0C22F6-4124-4240-80A8-0AF96E3958C4}" destId="{126B3508-8F2C-45E2-BC51-22AD5B9B5080}" srcOrd="4" destOrd="0" presId="urn:microsoft.com/office/officeart/2018/2/layout/IconVerticalSolidList"/>
    <dgm:cxn modelId="{5E9E069F-DB45-4FB2-9F4E-C53990C5F58B}" type="presParOf" srcId="{8E1221EB-98D7-42F7-B4BD-5E1AC00301AD}" destId="{635BFD56-3465-4C68-A945-E2FB02175645}" srcOrd="3" destOrd="0" presId="urn:microsoft.com/office/officeart/2018/2/layout/IconVerticalSolidList"/>
    <dgm:cxn modelId="{71873F21-91EE-46CE-99A6-98C4914D5315}" type="presParOf" srcId="{8E1221EB-98D7-42F7-B4BD-5E1AC00301AD}" destId="{7C88815F-0D91-40E8-BD6B-923EAD2D48AB}" srcOrd="4" destOrd="0" presId="urn:microsoft.com/office/officeart/2018/2/layout/IconVerticalSolidList"/>
    <dgm:cxn modelId="{96AA130C-849C-4CF2-B308-BAC8E4409661}" type="presParOf" srcId="{7C88815F-0D91-40E8-BD6B-923EAD2D48AB}" destId="{CA4B5B68-A584-4812-B15C-C7236D321352}" srcOrd="0" destOrd="0" presId="urn:microsoft.com/office/officeart/2018/2/layout/IconVerticalSolidList"/>
    <dgm:cxn modelId="{3B0B1B8D-B21A-49CA-BCD7-21DF619A6552}" type="presParOf" srcId="{7C88815F-0D91-40E8-BD6B-923EAD2D48AB}" destId="{B92E46FD-A97A-4037-BC77-321B13145438}" srcOrd="1" destOrd="0" presId="urn:microsoft.com/office/officeart/2018/2/layout/IconVerticalSolidList"/>
    <dgm:cxn modelId="{7E349FE3-8CBD-46CD-8BDA-3FE2CCBD1808}" type="presParOf" srcId="{7C88815F-0D91-40E8-BD6B-923EAD2D48AB}" destId="{D0204351-617B-4B4B-A1BD-1A4D0A734FC9}" srcOrd="2" destOrd="0" presId="urn:microsoft.com/office/officeart/2018/2/layout/IconVerticalSolidList"/>
    <dgm:cxn modelId="{69B70239-FEA1-49D8-8BC9-2EA9A99F7A16}" type="presParOf" srcId="{7C88815F-0D91-40E8-BD6B-923EAD2D48AB}" destId="{F8A67282-1B43-467B-A12E-8D3086B9181D}" srcOrd="3" destOrd="0" presId="urn:microsoft.com/office/officeart/2018/2/layout/IconVerticalSolidList"/>
    <dgm:cxn modelId="{4D01E1B9-E635-4348-9861-296A9826AF9B}" type="presParOf" srcId="{7C88815F-0D91-40E8-BD6B-923EAD2D48AB}" destId="{7851890D-E17B-4599-B334-D7FA5F6BB8B9}" srcOrd="4" destOrd="0" presId="urn:microsoft.com/office/officeart/2018/2/layout/IconVerticalSolidList"/>
    <dgm:cxn modelId="{52CA2F9D-5E02-4493-97CC-2E35556EDE9F}" type="presParOf" srcId="{8E1221EB-98D7-42F7-B4BD-5E1AC00301AD}" destId="{2F54F7A9-EB0D-40E6-8CBF-0171AD0745B6}" srcOrd="5" destOrd="0" presId="urn:microsoft.com/office/officeart/2018/2/layout/IconVerticalSolidList"/>
    <dgm:cxn modelId="{154F1488-8A7C-45B7-9FAF-4D5931E80A28}" type="presParOf" srcId="{8E1221EB-98D7-42F7-B4BD-5E1AC00301AD}" destId="{FC91FF33-E61E-4129-8748-A7CD0273B8D0}" srcOrd="6" destOrd="0" presId="urn:microsoft.com/office/officeart/2018/2/layout/IconVerticalSolidList"/>
    <dgm:cxn modelId="{1CC649E2-5771-44A5-B45D-B5B4BB6B8DC2}" type="presParOf" srcId="{FC91FF33-E61E-4129-8748-A7CD0273B8D0}" destId="{3C5400F8-3536-4C37-A81C-C4F5D526C380}" srcOrd="0" destOrd="0" presId="urn:microsoft.com/office/officeart/2018/2/layout/IconVerticalSolidList"/>
    <dgm:cxn modelId="{3311E367-6DA2-4EA3-AE3D-616C45ED9DD5}" type="presParOf" srcId="{FC91FF33-E61E-4129-8748-A7CD0273B8D0}" destId="{54C314F6-8762-47B8-B04A-5A810B6B5EBB}" srcOrd="1" destOrd="0" presId="urn:microsoft.com/office/officeart/2018/2/layout/IconVerticalSolidList"/>
    <dgm:cxn modelId="{9960A843-E9CD-491A-8F16-61A0C6C3F377}" type="presParOf" srcId="{FC91FF33-E61E-4129-8748-A7CD0273B8D0}" destId="{AF331FAF-A55B-42D1-9824-15CF002A9EB9}" srcOrd="2" destOrd="0" presId="urn:microsoft.com/office/officeart/2018/2/layout/IconVerticalSolidList"/>
    <dgm:cxn modelId="{1769AA52-D6B2-489C-AEAB-ED2C955BE2F8}" type="presParOf" srcId="{FC91FF33-E61E-4129-8748-A7CD0273B8D0}" destId="{31B33EBD-2AEE-461A-AE21-0420176C78F8}" srcOrd="3" destOrd="0" presId="urn:microsoft.com/office/officeart/2018/2/layout/IconVerticalSolidList"/>
    <dgm:cxn modelId="{77117F2F-C059-498C-9828-FD9F6433DE6F}" type="presParOf" srcId="{FC91FF33-E61E-4129-8748-A7CD0273B8D0}" destId="{9AED14FA-3EA5-480F-8865-0E626E4231E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7F04E-3A82-457A-8DAF-84E205163DE9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11BAE7-4DFD-443D-A79C-662EFBA434A0}">
      <dgm:prSet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Rotate</a:t>
          </a:r>
        </a:p>
      </dgm:t>
    </dgm:pt>
    <dgm:pt modelId="{1BEF51CE-60D3-44FF-B3A5-B390460FE0D4}" type="parTrans" cxnId="{5F8965A2-1B67-43AF-907D-BAB1FF7C2CDC}">
      <dgm:prSet/>
      <dgm:spPr/>
      <dgm:t>
        <a:bodyPr/>
        <a:lstStyle/>
        <a:p>
          <a:endParaRPr lang="en-US"/>
        </a:p>
      </dgm:t>
    </dgm:pt>
    <dgm:pt modelId="{AD70088C-C3C2-4941-BDFF-1A2A2E29BE61}" type="sibTrans" cxnId="{5F8965A2-1B67-43AF-907D-BAB1FF7C2CDC}">
      <dgm:prSet/>
      <dgm:spPr/>
      <dgm:t>
        <a:bodyPr/>
        <a:lstStyle/>
        <a:p>
          <a:endParaRPr lang="en-US"/>
        </a:p>
      </dgm:t>
    </dgm:pt>
    <dgm:pt modelId="{1FD434C6-4F34-4CBD-87A9-1F91758C6789}">
      <dgm:prSet custT="1"/>
      <dgm:spPr/>
      <dgm:t>
        <a:bodyPr/>
        <a:lstStyle/>
        <a:p>
          <a:pPr algn="l"/>
          <a:r>
            <a:rPr lang="en-US" sz="2000" b="1" dirty="0">
              <a:latin typeface="Avenir Next LT Pro Demi" panose="020B0704020202020204" pitchFamily="34" charset="0"/>
            </a:rPr>
            <a:t>Rotate Alerts Among A Team</a:t>
          </a:r>
        </a:p>
      </dgm:t>
    </dgm:pt>
    <dgm:pt modelId="{E2680B0F-970F-4FE0-A9CE-D2B01F165EAB}" type="parTrans" cxnId="{EEFF8BB9-211A-42CF-AB51-27FDE2078984}">
      <dgm:prSet/>
      <dgm:spPr/>
      <dgm:t>
        <a:bodyPr/>
        <a:lstStyle/>
        <a:p>
          <a:endParaRPr lang="en-US"/>
        </a:p>
      </dgm:t>
    </dgm:pt>
    <dgm:pt modelId="{789E66CB-EAA6-4C10-84BE-705EC975F616}" type="sibTrans" cxnId="{EEFF8BB9-211A-42CF-AB51-27FDE2078984}">
      <dgm:prSet/>
      <dgm:spPr/>
      <dgm:t>
        <a:bodyPr/>
        <a:lstStyle/>
        <a:p>
          <a:endParaRPr lang="en-US"/>
        </a:p>
      </dgm:t>
    </dgm:pt>
    <dgm:pt modelId="{9745651E-5EF5-4FA2-A37A-986687AD8472}">
      <dgm:prSet/>
      <dgm:spPr/>
      <dgm:t>
        <a:bodyPr/>
        <a:lstStyle/>
        <a:p>
          <a:pPr algn="l"/>
          <a:r>
            <a:rPr lang="en-US" sz="1500" dirty="0"/>
            <a:t>6–8 people teams</a:t>
          </a:r>
        </a:p>
      </dgm:t>
    </dgm:pt>
    <dgm:pt modelId="{6E7B3057-C3D9-4318-A778-7B71C10E03B8}" type="parTrans" cxnId="{FE006D42-D112-4E8E-8176-C0F51A06AA7D}">
      <dgm:prSet/>
      <dgm:spPr/>
      <dgm:t>
        <a:bodyPr/>
        <a:lstStyle/>
        <a:p>
          <a:endParaRPr lang="en-US"/>
        </a:p>
      </dgm:t>
    </dgm:pt>
    <dgm:pt modelId="{CDF9494B-BF4C-40C7-80FA-948CA5C68245}" type="sibTrans" cxnId="{FE006D42-D112-4E8E-8176-C0F51A06AA7D}">
      <dgm:prSet/>
      <dgm:spPr/>
      <dgm:t>
        <a:bodyPr/>
        <a:lstStyle/>
        <a:p>
          <a:endParaRPr lang="en-US"/>
        </a:p>
      </dgm:t>
    </dgm:pt>
    <dgm:pt modelId="{D9C5EBF2-C153-44CA-8997-91C16638124C}">
      <dgm:prSet/>
      <dgm:spPr/>
      <dgm:t>
        <a:bodyPr/>
        <a:lstStyle/>
        <a:p>
          <a:pPr algn="l"/>
          <a:r>
            <a:rPr lang="en-US" sz="1500" dirty="0"/>
            <a:t>To prevent alert fatigue</a:t>
          </a:r>
        </a:p>
      </dgm:t>
    </dgm:pt>
    <dgm:pt modelId="{AD7ADB2C-2FB1-414D-A3F7-258536D4591F}" type="parTrans" cxnId="{EC8914A2-9CFA-499D-8D27-FB9F75BDF12F}">
      <dgm:prSet/>
      <dgm:spPr/>
      <dgm:t>
        <a:bodyPr/>
        <a:lstStyle/>
        <a:p>
          <a:endParaRPr lang="en-US"/>
        </a:p>
      </dgm:t>
    </dgm:pt>
    <dgm:pt modelId="{EE6951F8-551B-4425-83BB-C3145EA6935A}" type="sibTrans" cxnId="{EC8914A2-9CFA-499D-8D27-FB9F75BDF12F}">
      <dgm:prSet/>
      <dgm:spPr/>
      <dgm:t>
        <a:bodyPr/>
        <a:lstStyle/>
        <a:p>
          <a:endParaRPr lang="en-US"/>
        </a:p>
      </dgm:t>
    </dgm:pt>
    <dgm:pt modelId="{7CE775F7-1E97-4E04-9B9C-F84A566D36D1}">
      <dgm:prSet/>
      <dgm:spPr/>
      <dgm:t>
        <a:bodyPr/>
        <a:lstStyle/>
        <a:p>
          <a:pPr algn="l"/>
          <a:r>
            <a:rPr lang="en-US" sz="1500" dirty="0"/>
            <a:t>Ensure knowledge retention </a:t>
          </a:r>
        </a:p>
      </dgm:t>
    </dgm:pt>
    <dgm:pt modelId="{040C3407-DF96-4A48-944F-EA18DC239F3C}" type="parTrans" cxnId="{616DBB4C-C202-44E6-90A8-C2BB7A3D71F0}">
      <dgm:prSet/>
      <dgm:spPr/>
      <dgm:t>
        <a:bodyPr/>
        <a:lstStyle/>
        <a:p>
          <a:endParaRPr lang="en-US"/>
        </a:p>
      </dgm:t>
    </dgm:pt>
    <dgm:pt modelId="{F2D6A7AB-D9DD-4FB3-953D-60EE868C3580}" type="sibTrans" cxnId="{616DBB4C-C202-44E6-90A8-C2BB7A3D71F0}">
      <dgm:prSet/>
      <dgm:spPr/>
      <dgm:t>
        <a:bodyPr/>
        <a:lstStyle/>
        <a:p>
          <a:endParaRPr lang="en-US"/>
        </a:p>
      </dgm:t>
    </dgm:pt>
    <dgm:pt modelId="{BFD5CCC7-1667-4740-BC93-5C8715A534C3}">
      <dgm:prSet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Limit</a:t>
          </a:r>
        </a:p>
      </dgm:t>
    </dgm:pt>
    <dgm:pt modelId="{2E828C94-4815-40C1-B6DB-9F47861A1065}" type="parTrans" cxnId="{ED8819F0-7D09-4BD1-87DB-126B2B527084}">
      <dgm:prSet/>
      <dgm:spPr/>
      <dgm:t>
        <a:bodyPr/>
        <a:lstStyle/>
        <a:p>
          <a:endParaRPr lang="en-US"/>
        </a:p>
      </dgm:t>
    </dgm:pt>
    <dgm:pt modelId="{DC056B9E-5E20-4A63-9F56-F88493598443}" type="sibTrans" cxnId="{ED8819F0-7D09-4BD1-87DB-126B2B527084}">
      <dgm:prSet/>
      <dgm:spPr/>
      <dgm:t>
        <a:bodyPr/>
        <a:lstStyle/>
        <a:p>
          <a:endParaRPr lang="en-US"/>
        </a:p>
      </dgm:t>
    </dgm:pt>
    <dgm:pt modelId="{C628E686-451A-440E-80C4-461F6E3182A7}">
      <dgm:prSet custT="1"/>
      <dgm:spPr/>
      <dgm:t>
        <a:bodyPr/>
        <a:lstStyle/>
        <a:p>
          <a:pPr algn="l"/>
          <a:r>
            <a:rPr lang="en-US" sz="2000" b="1" dirty="0">
              <a:latin typeface="Avenir Next LT Pro Demi" panose="020B0704020202020204" pitchFamily="34" charset="0"/>
            </a:rPr>
            <a:t>Limit Shift Duration </a:t>
          </a:r>
        </a:p>
      </dgm:t>
    </dgm:pt>
    <dgm:pt modelId="{4CE6BA4D-B4CD-401E-8A11-F873196C267F}" type="parTrans" cxnId="{3D9259B8-3BBE-4AC1-8150-111C62E25F49}">
      <dgm:prSet/>
      <dgm:spPr/>
      <dgm:t>
        <a:bodyPr/>
        <a:lstStyle/>
        <a:p>
          <a:endParaRPr lang="en-US"/>
        </a:p>
      </dgm:t>
    </dgm:pt>
    <dgm:pt modelId="{979634CA-806E-447C-A58E-80B6BF82BA50}" type="sibTrans" cxnId="{3D9259B8-3BBE-4AC1-8150-111C62E25F49}">
      <dgm:prSet/>
      <dgm:spPr/>
      <dgm:t>
        <a:bodyPr/>
        <a:lstStyle/>
        <a:p>
          <a:endParaRPr lang="en-US"/>
        </a:p>
      </dgm:t>
    </dgm:pt>
    <dgm:pt modelId="{E74043FC-AF04-4A89-B7AA-C93AF832AF16}">
      <dgm:prSet/>
      <dgm:spPr/>
      <dgm:t>
        <a:bodyPr/>
        <a:lstStyle/>
        <a:p>
          <a:pPr algn="l"/>
          <a:r>
            <a:rPr lang="en-US" sz="1500"/>
            <a:t>≤12 hours</a:t>
          </a:r>
        </a:p>
      </dgm:t>
    </dgm:pt>
    <dgm:pt modelId="{A319825F-9E36-413E-8476-B8182A773A98}" type="parTrans" cxnId="{805DCD8C-6547-4659-91AB-2012187F5CC9}">
      <dgm:prSet/>
      <dgm:spPr/>
      <dgm:t>
        <a:bodyPr/>
        <a:lstStyle/>
        <a:p>
          <a:endParaRPr lang="en-US"/>
        </a:p>
      </dgm:t>
    </dgm:pt>
    <dgm:pt modelId="{95632613-EC48-4D52-9A41-29C68519412D}" type="sibTrans" cxnId="{805DCD8C-6547-4659-91AB-2012187F5CC9}">
      <dgm:prSet/>
      <dgm:spPr/>
      <dgm:t>
        <a:bodyPr/>
        <a:lstStyle/>
        <a:p>
          <a:endParaRPr lang="en-US"/>
        </a:p>
      </dgm:t>
    </dgm:pt>
    <dgm:pt modelId="{DF9C20A1-734A-4293-98D6-EBFB2A130CA9}">
      <dgm:prSet/>
      <dgm:spPr/>
      <dgm:t>
        <a:bodyPr/>
        <a:lstStyle/>
        <a:p>
          <a:pPr algn="l"/>
          <a:r>
            <a:rPr lang="en-US" sz="1500"/>
            <a:t>Ensure adequate off-duty recovery</a:t>
          </a:r>
        </a:p>
      </dgm:t>
    </dgm:pt>
    <dgm:pt modelId="{4970D4C8-3F4F-4F3D-941D-700A0AA895CD}" type="parTrans" cxnId="{633A2DD8-3784-42CF-936C-FB281A6A3F7F}">
      <dgm:prSet/>
      <dgm:spPr/>
      <dgm:t>
        <a:bodyPr/>
        <a:lstStyle/>
        <a:p>
          <a:endParaRPr lang="en-US"/>
        </a:p>
      </dgm:t>
    </dgm:pt>
    <dgm:pt modelId="{F5FC9645-8E4C-4FDF-97D5-C673DCC88157}" type="sibTrans" cxnId="{633A2DD8-3784-42CF-936C-FB281A6A3F7F}">
      <dgm:prSet/>
      <dgm:spPr/>
      <dgm:t>
        <a:bodyPr/>
        <a:lstStyle/>
        <a:p>
          <a:endParaRPr lang="en-US"/>
        </a:p>
      </dgm:t>
    </dgm:pt>
    <dgm:pt modelId="{C9430B87-8D56-45CC-84ED-2E1FFBB56856}">
      <dgm:prSet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Provide</a:t>
          </a:r>
        </a:p>
      </dgm:t>
    </dgm:pt>
    <dgm:pt modelId="{E141F934-7707-43BD-9CE4-95DEAE866583}" type="parTrans" cxnId="{437271CE-5265-4121-984B-375752428928}">
      <dgm:prSet/>
      <dgm:spPr/>
      <dgm:t>
        <a:bodyPr/>
        <a:lstStyle/>
        <a:p>
          <a:endParaRPr lang="en-US"/>
        </a:p>
      </dgm:t>
    </dgm:pt>
    <dgm:pt modelId="{ED8B5489-F9D8-45EF-9587-199320FAB007}" type="sibTrans" cxnId="{437271CE-5265-4121-984B-375752428928}">
      <dgm:prSet/>
      <dgm:spPr/>
      <dgm:t>
        <a:bodyPr/>
        <a:lstStyle/>
        <a:p>
          <a:endParaRPr lang="en-US"/>
        </a:p>
      </dgm:t>
    </dgm:pt>
    <dgm:pt modelId="{3834A8E0-CEAE-4DE3-A839-52EA9EAEE05B}">
      <dgm:prSet custT="1"/>
      <dgm:spPr/>
      <dgm:t>
        <a:bodyPr/>
        <a:lstStyle/>
        <a:p>
          <a:r>
            <a:rPr lang="en-US" sz="2000" b="1" dirty="0">
              <a:latin typeface="Avenir Next LT Pro Demi" panose="020B0704020202020204" pitchFamily="34" charset="0"/>
            </a:rPr>
            <a:t>Provide Backup Coverage</a:t>
          </a:r>
        </a:p>
      </dgm:t>
    </dgm:pt>
    <dgm:pt modelId="{538624BD-EAD9-4289-B30B-D5DA5D25197E}" type="parTrans" cxnId="{D579ED9F-426E-4623-B8AD-0B6506DED21E}">
      <dgm:prSet/>
      <dgm:spPr/>
      <dgm:t>
        <a:bodyPr/>
        <a:lstStyle/>
        <a:p>
          <a:endParaRPr lang="en-US"/>
        </a:p>
      </dgm:t>
    </dgm:pt>
    <dgm:pt modelId="{0747D839-6064-4B39-AFB8-EF72EC45FA0C}" type="sibTrans" cxnId="{D579ED9F-426E-4623-B8AD-0B6506DED21E}">
      <dgm:prSet/>
      <dgm:spPr/>
      <dgm:t>
        <a:bodyPr/>
        <a:lstStyle/>
        <a:p>
          <a:endParaRPr lang="en-US"/>
        </a:p>
      </dgm:t>
    </dgm:pt>
    <dgm:pt modelId="{7FBD9A8B-9258-4C88-A633-59E938BE9086}">
      <dgm:prSet/>
      <dgm:spPr/>
      <dgm:t>
        <a:bodyPr/>
        <a:lstStyle/>
        <a:p>
          <a:r>
            <a:rPr lang="en-US" sz="1500"/>
            <a:t>Allow shift swaps so on-call engineers can rest or handle emergencies </a:t>
          </a:r>
        </a:p>
      </dgm:t>
    </dgm:pt>
    <dgm:pt modelId="{1653619B-BA0E-445A-BFC6-31AB089FE263}" type="parTrans" cxnId="{460A19D2-78F2-4AA3-B413-E3CEB3CA6A79}">
      <dgm:prSet/>
      <dgm:spPr/>
      <dgm:t>
        <a:bodyPr/>
        <a:lstStyle/>
        <a:p>
          <a:endParaRPr lang="en-US"/>
        </a:p>
      </dgm:t>
    </dgm:pt>
    <dgm:pt modelId="{2D945975-EE67-4ED4-AEF4-3E5CBF16403A}" type="sibTrans" cxnId="{460A19D2-78F2-4AA3-B413-E3CEB3CA6A79}">
      <dgm:prSet/>
      <dgm:spPr/>
      <dgm:t>
        <a:bodyPr/>
        <a:lstStyle/>
        <a:p>
          <a:endParaRPr lang="en-US"/>
        </a:p>
      </dgm:t>
    </dgm:pt>
    <dgm:pt modelId="{D6A55F9D-42A2-4F80-A36D-A740384708F1}">
      <dgm:prSet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Plan</a:t>
          </a:r>
        </a:p>
      </dgm:t>
    </dgm:pt>
    <dgm:pt modelId="{7D981014-CE06-4E60-823C-EB4BE151BE91}" type="parTrans" cxnId="{C9217809-7C13-4185-8BA2-1313838460C2}">
      <dgm:prSet/>
      <dgm:spPr/>
      <dgm:t>
        <a:bodyPr/>
        <a:lstStyle/>
        <a:p>
          <a:endParaRPr lang="en-US"/>
        </a:p>
      </dgm:t>
    </dgm:pt>
    <dgm:pt modelId="{986C5A82-7844-4970-BA84-1A118517AFB1}" type="sibTrans" cxnId="{C9217809-7C13-4185-8BA2-1313838460C2}">
      <dgm:prSet/>
      <dgm:spPr/>
      <dgm:t>
        <a:bodyPr/>
        <a:lstStyle/>
        <a:p>
          <a:endParaRPr lang="en-US"/>
        </a:p>
      </dgm:t>
    </dgm:pt>
    <dgm:pt modelId="{67DA1D56-45F0-48E2-8036-D3079775EDF8}">
      <dgm:prSet custT="1"/>
      <dgm:spPr/>
      <dgm:t>
        <a:bodyPr/>
        <a:lstStyle/>
        <a:p>
          <a:r>
            <a:rPr lang="en-US" sz="2000" b="1" dirty="0">
              <a:latin typeface="Avenir Next LT Pro Demi" panose="020B0704020202020204" pitchFamily="34" charset="0"/>
            </a:rPr>
            <a:t>Plan For Leaves And Extra Support </a:t>
          </a:r>
        </a:p>
      </dgm:t>
    </dgm:pt>
    <dgm:pt modelId="{DC5138A8-AC6E-4953-87C8-4F5FD980EDD9}" type="parTrans" cxnId="{687D8078-B833-4B26-BECF-AB8C691E468C}">
      <dgm:prSet/>
      <dgm:spPr/>
      <dgm:t>
        <a:bodyPr/>
        <a:lstStyle/>
        <a:p>
          <a:endParaRPr lang="en-US"/>
        </a:p>
      </dgm:t>
    </dgm:pt>
    <dgm:pt modelId="{4D8DA713-E4ED-4683-AE07-413DE4B10CB5}" type="sibTrans" cxnId="{687D8078-B833-4B26-BECF-AB8C691E468C}">
      <dgm:prSet/>
      <dgm:spPr/>
      <dgm:t>
        <a:bodyPr/>
        <a:lstStyle/>
        <a:p>
          <a:endParaRPr lang="en-US"/>
        </a:p>
      </dgm:t>
    </dgm:pt>
    <dgm:pt modelId="{8EFE0BA6-0B90-47F7-B318-E13EB808F7AF}">
      <dgm:prSet/>
      <dgm:spPr/>
      <dgm:t>
        <a:bodyPr/>
        <a:lstStyle/>
        <a:p>
          <a:r>
            <a:rPr lang="en-US" sz="1500" dirty="0"/>
            <a:t>Keep extra staff ready</a:t>
          </a:r>
        </a:p>
      </dgm:t>
    </dgm:pt>
    <dgm:pt modelId="{920A680A-E1C5-4FDA-9772-34121B41A3C0}" type="parTrans" cxnId="{7068762F-9B35-4FC1-A528-B23AF72B0702}">
      <dgm:prSet/>
      <dgm:spPr/>
      <dgm:t>
        <a:bodyPr/>
        <a:lstStyle/>
        <a:p>
          <a:endParaRPr lang="en-US"/>
        </a:p>
      </dgm:t>
    </dgm:pt>
    <dgm:pt modelId="{BC2FDA8F-C916-4B31-9E67-1ADBA17467F7}" type="sibTrans" cxnId="{7068762F-9B35-4FC1-A528-B23AF72B0702}">
      <dgm:prSet/>
      <dgm:spPr/>
      <dgm:t>
        <a:bodyPr/>
        <a:lstStyle/>
        <a:p>
          <a:endParaRPr lang="en-US"/>
        </a:p>
      </dgm:t>
    </dgm:pt>
    <dgm:pt modelId="{EEA70BC4-D50C-464A-9D4F-5A57292C0096}">
      <dgm:prSet/>
      <dgm:spPr/>
      <dgm:t>
        <a:bodyPr/>
        <a:lstStyle/>
        <a:p>
          <a:r>
            <a:rPr lang="en-US" sz="1500" dirty="0"/>
            <a:t> Cross-team reserves to handle absences</a:t>
          </a:r>
        </a:p>
      </dgm:t>
    </dgm:pt>
    <dgm:pt modelId="{B0CC10E6-706A-492B-AF9C-A2CA256EC4A5}" type="parTrans" cxnId="{4CE8579A-5BDA-461D-BBFE-15B18F770BDA}">
      <dgm:prSet/>
      <dgm:spPr/>
      <dgm:t>
        <a:bodyPr/>
        <a:lstStyle/>
        <a:p>
          <a:endParaRPr lang="en-US"/>
        </a:p>
      </dgm:t>
    </dgm:pt>
    <dgm:pt modelId="{EAB51109-1150-4D0C-AE6E-A407571A74AD}" type="sibTrans" cxnId="{4CE8579A-5BDA-461D-BBFE-15B18F770BDA}">
      <dgm:prSet/>
      <dgm:spPr/>
      <dgm:t>
        <a:bodyPr/>
        <a:lstStyle/>
        <a:p>
          <a:endParaRPr lang="en-US"/>
        </a:p>
      </dgm:t>
    </dgm:pt>
    <dgm:pt modelId="{A392D855-48D6-4566-8E5B-75EE3A867B0D}" type="pres">
      <dgm:prSet presAssocID="{F677F04E-3A82-457A-8DAF-84E205163DE9}" presName="Name0" presStyleCnt="0">
        <dgm:presLayoutVars>
          <dgm:dir/>
          <dgm:animLvl val="lvl"/>
          <dgm:resizeHandles val="exact"/>
        </dgm:presLayoutVars>
      </dgm:prSet>
      <dgm:spPr/>
    </dgm:pt>
    <dgm:pt modelId="{819DCC86-6C1A-49C6-B42C-FB22E348A225}" type="pres">
      <dgm:prSet presAssocID="{6411BAE7-4DFD-443D-A79C-662EFBA434A0}" presName="composite" presStyleCnt="0"/>
      <dgm:spPr/>
    </dgm:pt>
    <dgm:pt modelId="{A6A98207-3024-4508-8632-483EDCD87548}" type="pres">
      <dgm:prSet presAssocID="{6411BAE7-4DFD-443D-A79C-662EFBA434A0}" presName="parTx" presStyleLbl="alignNode1" presStyleIdx="0" presStyleCnt="4">
        <dgm:presLayoutVars>
          <dgm:chMax val="0"/>
          <dgm:chPref val="0"/>
        </dgm:presLayoutVars>
      </dgm:prSet>
      <dgm:spPr/>
    </dgm:pt>
    <dgm:pt modelId="{B54F2236-88BE-4E8A-9114-40D161379C62}" type="pres">
      <dgm:prSet presAssocID="{6411BAE7-4DFD-443D-A79C-662EFBA434A0}" presName="desTx" presStyleLbl="alignAccFollowNode1" presStyleIdx="0" presStyleCnt="4">
        <dgm:presLayoutVars/>
      </dgm:prSet>
      <dgm:spPr/>
    </dgm:pt>
    <dgm:pt modelId="{B973B9A2-0861-401F-86EB-F4E5F4D315F3}" type="pres">
      <dgm:prSet presAssocID="{AD70088C-C3C2-4941-BDFF-1A2A2E29BE61}" presName="space" presStyleCnt="0"/>
      <dgm:spPr/>
    </dgm:pt>
    <dgm:pt modelId="{36E5C27F-D0A2-4053-BEDC-EF62F607EB29}" type="pres">
      <dgm:prSet presAssocID="{BFD5CCC7-1667-4740-BC93-5C8715A534C3}" presName="composite" presStyleCnt="0"/>
      <dgm:spPr/>
    </dgm:pt>
    <dgm:pt modelId="{FBCA0237-3CFC-47C7-AA55-2361568C779E}" type="pres">
      <dgm:prSet presAssocID="{BFD5CCC7-1667-4740-BC93-5C8715A534C3}" presName="parTx" presStyleLbl="alignNode1" presStyleIdx="1" presStyleCnt="4">
        <dgm:presLayoutVars>
          <dgm:chMax val="0"/>
          <dgm:chPref val="0"/>
        </dgm:presLayoutVars>
      </dgm:prSet>
      <dgm:spPr/>
    </dgm:pt>
    <dgm:pt modelId="{AC62AF01-25DC-4339-AF0A-4D78B4400514}" type="pres">
      <dgm:prSet presAssocID="{BFD5CCC7-1667-4740-BC93-5C8715A534C3}" presName="desTx" presStyleLbl="alignAccFollowNode1" presStyleIdx="1" presStyleCnt="4">
        <dgm:presLayoutVars/>
      </dgm:prSet>
      <dgm:spPr/>
    </dgm:pt>
    <dgm:pt modelId="{57EFA430-06E6-4781-82B4-221715E314F5}" type="pres">
      <dgm:prSet presAssocID="{DC056B9E-5E20-4A63-9F56-F88493598443}" presName="space" presStyleCnt="0"/>
      <dgm:spPr/>
    </dgm:pt>
    <dgm:pt modelId="{B95FBAD7-737C-401B-BD17-5E0083D9C670}" type="pres">
      <dgm:prSet presAssocID="{C9430B87-8D56-45CC-84ED-2E1FFBB56856}" presName="composite" presStyleCnt="0"/>
      <dgm:spPr/>
    </dgm:pt>
    <dgm:pt modelId="{FF24295A-26A3-47D2-BC8A-BDE1467E9A78}" type="pres">
      <dgm:prSet presAssocID="{C9430B87-8D56-45CC-84ED-2E1FFBB56856}" presName="parTx" presStyleLbl="alignNode1" presStyleIdx="2" presStyleCnt="4">
        <dgm:presLayoutVars>
          <dgm:chMax val="0"/>
          <dgm:chPref val="0"/>
        </dgm:presLayoutVars>
      </dgm:prSet>
      <dgm:spPr/>
    </dgm:pt>
    <dgm:pt modelId="{A4F7EB7E-5BE3-4734-9051-869922C1C939}" type="pres">
      <dgm:prSet presAssocID="{C9430B87-8D56-45CC-84ED-2E1FFBB56856}" presName="desTx" presStyleLbl="alignAccFollowNode1" presStyleIdx="2" presStyleCnt="4">
        <dgm:presLayoutVars/>
      </dgm:prSet>
      <dgm:spPr/>
    </dgm:pt>
    <dgm:pt modelId="{084BBEC9-0314-4A43-84C7-B6EA44118629}" type="pres">
      <dgm:prSet presAssocID="{ED8B5489-F9D8-45EF-9587-199320FAB007}" presName="space" presStyleCnt="0"/>
      <dgm:spPr/>
    </dgm:pt>
    <dgm:pt modelId="{74FB47A4-D4B8-441C-8110-7335BA14F1F2}" type="pres">
      <dgm:prSet presAssocID="{D6A55F9D-42A2-4F80-A36D-A740384708F1}" presName="composite" presStyleCnt="0"/>
      <dgm:spPr/>
    </dgm:pt>
    <dgm:pt modelId="{DF937C08-F4F8-46B7-8CB0-F974E4960F74}" type="pres">
      <dgm:prSet presAssocID="{D6A55F9D-42A2-4F80-A36D-A740384708F1}" presName="parTx" presStyleLbl="alignNode1" presStyleIdx="3" presStyleCnt="4">
        <dgm:presLayoutVars>
          <dgm:chMax val="0"/>
          <dgm:chPref val="0"/>
        </dgm:presLayoutVars>
      </dgm:prSet>
      <dgm:spPr/>
    </dgm:pt>
    <dgm:pt modelId="{EF4D3CFF-DC3E-4D76-8FE0-3E22814E2ED1}" type="pres">
      <dgm:prSet presAssocID="{D6A55F9D-42A2-4F80-A36D-A740384708F1}" presName="desTx" presStyleLbl="alignAccFollowNode1" presStyleIdx="3" presStyleCnt="4">
        <dgm:presLayoutVars/>
      </dgm:prSet>
      <dgm:spPr/>
    </dgm:pt>
  </dgm:ptLst>
  <dgm:cxnLst>
    <dgm:cxn modelId="{0C93EA01-84CC-4168-B2FB-DC3A000DD9D3}" type="presOf" srcId="{D9C5EBF2-C153-44CA-8997-91C16638124C}" destId="{B54F2236-88BE-4E8A-9114-40D161379C62}" srcOrd="0" destOrd="2" presId="urn:microsoft.com/office/officeart/2016/7/layout/HorizontalActionList"/>
    <dgm:cxn modelId="{C9217809-7C13-4185-8BA2-1313838460C2}" srcId="{F677F04E-3A82-457A-8DAF-84E205163DE9}" destId="{D6A55F9D-42A2-4F80-A36D-A740384708F1}" srcOrd="3" destOrd="0" parTransId="{7D981014-CE06-4E60-823C-EB4BE151BE91}" sibTransId="{986C5A82-7844-4970-BA84-1A118517AFB1}"/>
    <dgm:cxn modelId="{D31A8423-1AFA-4717-AD51-92E2313900DD}" type="presOf" srcId="{E74043FC-AF04-4A89-B7AA-C93AF832AF16}" destId="{AC62AF01-25DC-4339-AF0A-4D78B4400514}" srcOrd="0" destOrd="1" presId="urn:microsoft.com/office/officeart/2016/7/layout/HorizontalActionList"/>
    <dgm:cxn modelId="{CE1AF125-8AD4-4684-8F4E-C406D4D7FC05}" type="presOf" srcId="{9745651E-5EF5-4FA2-A37A-986687AD8472}" destId="{B54F2236-88BE-4E8A-9114-40D161379C62}" srcOrd="0" destOrd="1" presId="urn:microsoft.com/office/officeart/2016/7/layout/HorizontalActionList"/>
    <dgm:cxn modelId="{E7DE832A-D69F-4E03-91F8-55CD78F22886}" type="presOf" srcId="{F677F04E-3A82-457A-8DAF-84E205163DE9}" destId="{A392D855-48D6-4566-8E5B-75EE3A867B0D}" srcOrd="0" destOrd="0" presId="urn:microsoft.com/office/officeart/2016/7/layout/HorizontalActionList"/>
    <dgm:cxn modelId="{A558252B-29E8-4222-A7AC-D4EA3174D91C}" type="presOf" srcId="{DF9C20A1-734A-4293-98D6-EBFB2A130CA9}" destId="{AC62AF01-25DC-4339-AF0A-4D78B4400514}" srcOrd="0" destOrd="2" presId="urn:microsoft.com/office/officeart/2016/7/layout/HorizontalActionList"/>
    <dgm:cxn modelId="{7068762F-9B35-4FC1-A528-B23AF72B0702}" srcId="{67DA1D56-45F0-48E2-8036-D3079775EDF8}" destId="{8EFE0BA6-0B90-47F7-B318-E13EB808F7AF}" srcOrd="0" destOrd="0" parTransId="{920A680A-E1C5-4FDA-9772-34121B41A3C0}" sibTransId="{BC2FDA8F-C916-4B31-9E67-1ADBA17467F7}"/>
    <dgm:cxn modelId="{2D688C37-FE10-4474-A371-718A749E811A}" type="presOf" srcId="{6411BAE7-4DFD-443D-A79C-662EFBA434A0}" destId="{A6A98207-3024-4508-8632-483EDCD87548}" srcOrd="0" destOrd="0" presId="urn:microsoft.com/office/officeart/2016/7/layout/HorizontalActionList"/>
    <dgm:cxn modelId="{0D1D513D-731A-4C11-B4E2-D80C5805E391}" type="presOf" srcId="{C628E686-451A-440E-80C4-461F6E3182A7}" destId="{AC62AF01-25DC-4339-AF0A-4D78B4400514}" srcOrd="0" destOrd="0" presId="urn:microsoft.com/office/officeart/2016/7/layout/HorizontalActionList"/>
    <dgm:cxn modelId="{FE006D42-D112-4E8E-8176-C0F51A06AA7D}" srcId="{1FD434C6-4F34-4CBD-87A9-1F91758C6789}" destId="{9745651E-5EF5-4FA2-A37A-986687AD8472}" srcOrd="0" destOrd="0" parTransId="{6E7B3057-C3D9-4318-A778-7B71C10E03B8}" sibTransId="{CDF9494B-BF4C-40C7-80FA-948CA5C68245}"/>
    <dgm:cxn modelId="{616DBB4C-C202-44E6-90A8-C2BB7A3D71F0}" srcId="{1FD434C6-4F34-4CBD-87A9-1F91758C6789}" destId="{7CE775F7-1E97-4E04-9B9C-F84A566D36D1}" srcOrd="2" destOrd="0" parTransId="{040C3407-DF96-4A48-944F-EA18DC239F3C}" sibTransId="{F2D6A7AB-D9DD-4FB3-953D-60EE868C3580}"/>
    <dgm:cxn modelId="{048C8D70-2B52-4D18-9FCC-E9F2D306283E}" type="presOf" srcId="{C9430B87-8D56-45CC-84ED-2E1FFBB56856}" destId="{FF24295A-26A3-47D2-BC8A-BDE1467E9A78}" srcOrd="0" destOrd="0" presId="urn:microsoft.com/office/officeart/2016/7/layout/HorizontalActionList"/>
    <dgm:cxn modelId="{37FA9F75-10F9-49F1-9316-BF9A0CE9F8C6}" type="presOf" srcId="{BFD5CCC7-1667-4740-BC93-5C8715A534C3}" destId="{FBCA0237-3CFC-47C7-AA55-2361568C779E}" srcOrd="0" destOrd="0" presId="urn:microsoft.com/office/officeart/2016/7/layout/HorizontalActionList"/>
    <dgm:cxn modelId="{5EE44676-894F-41A5-BF13-622B2EBF7A16}" type="presOf" srcId="{8EFE0BA6-0B90-47F7-B318-E13EB808F7AF}" destId="{EF4D3CFF-DC3E-4D76-8FE0-3E22814E2ED1}" srcOrd="0" destOrd="1" presId="urn:microsoft.com/office/officeart/2016/7/layout/HorizontalActionList"/>
    <dgm:cxn modelId="{687D8078-B833-4B26-BECF-AB8C691E468C}" srcId="{D6A55F9D-42A2-4F80-A36D-A740384708F1}" destId="{67DA1D56-45F0-48E2-8036-D3079775EDF8}" srcOrd="0" destOrd="0" parTransId="{DC5138A8-AC6E-4953-87C8-4F5FD980EDD9}" sibTransId="{4D8DA713-E4ED-4683-AE07-413DE4B10CB5}"/>
    <dgm:cxn modelId="{5CE20685-3FA5-4504-A3E8-C2F5AF467F0B}" type="presOf" srcId="{67DA1D56-45F0-48E2-8036-D3079775EDF8}" destId="{EF4D3CFF-DC3E-4D76-8FE0-3E22814E2ED1}" srcOrd="0" destOrd="0" presId="urn:microsoft.com/office/officeart/2016/7/layout/HorizontalActionList"/>
    <dgm:cxn modelId="{6DB3BF89-412B-4986-8800-633DEB90FE7F}" type="presOf" srcId="{EEA70BC4-D50C-464A-9D4F-5A57292C0096}" destId="{EF4D3CFF-DC3E-4D76-8FE0-3E22814E2ED1}" srcOrd="0" destOrd="2" presId="urn:microsoft.com/office/officeart/2016/7/layout/HorizontalActionList"/>
    <dgm:cxn modelId="{7DFCD78B-EDD5-4AE9-82BA-AE7C953B4B26}" type="presOf" srcId="{1FD434C6-4F34-4CBD-87A9-1F91758C6789}" destId="{B54F2236-88BE-4E8A-9114-40D161379C62}" srcOrd="0" destOrd="0" presId="urn:microsoft.com/office/officeart/2016/7/layout/HorizontalActionList"/>
    <dgm:cxn modelId="{805DCD8C-6547-4659-91AB-2012187F5CC9}" srcId="{C628E686-451A-440E-80C4-461F6E3182A7}" destId="{E74043FC-AF04-4A89-B7AA-C93AF832AF16}" srcOrd="0" destOrd="0" parTransId="{A319825F-9E36-413E-8476-B8182A773A98}" sibTransId="{95632613-EC48-4D52-9A41-29C68519412D}"/>
    <dgm:cxn modelId="{4CE8579A-5BDA-461D-BBFE-15B18F770BDA}" srcId="{67DA1D56-45F0-48E2-8036-D3079775EDF8}" destId="{EEA70BC4-D50C-464A-9D4F-5A57292C0096}" srcOrd="1" destOrd="0" parTransId="{B0CC10E6-706A-492B-AF9C-A2CA256EC4A5}" sibTransId="{EAB51109-1150-4D0C-AE6E-A407571A74AD}"/>
    <dgm:cxn modelId="{D579ED9F-426E-4623-B8AD-0B6506DED21E}" srcId="{C9430B87-8D56-45CC-84ED-2E1FFBB56856}" destId="{3834A8E0-CEAE-4DE3-A839-52EA9EAEE05B}" srcOrd="0" destOrd="0" parTransId="{538624BD-EAD9-4289-B30B-D5DA5D25197E}" sibTransId="{0747D839-6064-4B39-AFB8-EF72EC45FA0C}"/>
    <dgm:cxn modelId="{EC8914A2-9CFA-499D-8D27-FB9F75BDF12F}" srcId="{1FD434C6-4F34-4CBD-87A9-1F91758C6789}" destId="{D9C5EBF2-C153-44CA-8997-91C16638124C}" srcOrd="1" destOrd="0" parTransId="{AD7ADB2C-2FB1-414D-A3F7-258536D4591F}" sibTransId="{EE6951F8-551B-4425-83BB-C3145EA6935A}"/>
    <dgm:cxn modelId="{5F8965A2-1B67-43AF-907D-BAB1FF7C2CDC}" srcId="{F677F04E-3A82-457A-8DAF-84E205163DE9}" destId="{6411BAE7-4DFD-443D-A79C-662EFBA434A0}" srcOrd="0" destOrd="0" parTransId="{1BEF51CE-60D3-44FF-B3A5-B390460FE0D4}" sibTransId="{AD70088C-C3C2-4941-BDFF-1A2A2E29BE61}"/>
    <dgm:cxn modelId="{3D9259B8-3BBE-4AC1-8150-111C62E25F49}" srcId="{BFD5CCC7-1667-4740-BC93-5C8715A534C3}" destId="{C628E686-451A-440E-80C4-461F6E3182A7}" srcOrd="0" destOrd="0" parTransId="{4CE6BA4D-B4CD-401E-8A11-F873196C267F}" sibTransId="{979634CA-806E-447C-A58E-80B6BF82BA50}"/>
    <dgm:cxn modelId="{EEFF8BB9-211A-42CF-AB51-27FDE2078984}" srcId="{6411BAE7-4DFD-443D-A79C-662EFBA434A0}" destId="{1FD434C6-4F34-4CBD-87A9-1F91758C6789}" srcOrd="0" destOrd="0" parTransId="{E2680B0F-970F-4FE0-A9CE-D2B01F165EAB}" sibTransId="{789E66CB-EAA6-4C10-84BE-705EC975F616}"/>
    <dgm:cxn modelId="{93D2ADC1-8182-4769-9DE1-52AB9883B8C6}" type="presOf" srcId="{D6A55F9D-42A2-4F80-A36D-A740384708F1}" destId="{DF937C08-F4F8-46B7-8CB0-F974E4960F74}" srcOrd="0" destOrd="0" presId="urn:microsoft.com/office/officeart/2016/7/layout/HorizontalActionList"/>
    <dgm:cxn modelId="{437271CE-5265-4121-984B-375752428928}" srcId="{F677F04E-3A82-457A-8DAF-84E205163DE9}" destId="{C9430B87-8D56-45CC-84ED-2E1FFBB56856}" srcOrd="2" destOrd="0" parTransId="{E141F934-7707-43BD-9CE4-95DEAE866583}" sibTransId="{ED8B5489-F9D8-45EF-9587-199320FAB007}"/>
    <dgm:cxn modelId="{460A19D2-78F2-4AA3-B413-E3CEB3CA6A79}" srcId="{3834A8E0-CEAE-4DE3-A839-52EA9EAEE05B}" destId="{7FBD9A8B-9258-4C88-A633-59E938BE9086}" srcOrd="0" destOrd="0" parTransId="{1653619B-BA0E-445A-BFC6-31AB089FE263}" sibTransId="{2D945975-EE67-4ED4-AEF4-3E5CBF16403A}"/>
    <dgm:cxn modelId="{633A2DD8-3784-42CF-936C-FB281A6A3F7F}" srcId="{C628E686-451A-440E-80C4-461F6E3182A7}" destId="{DF9C20A1-734A-4293-98D6-EBFB2A130CA9}" srcOrd="1" destOrd="0" parTransId="{4970D4C8-3F4F-4F3D-941D-700A0AA895CD}" sibTransId="{F5FC9645-8E4C-4FDF-97D5-C673DCC88157}"/>
    <dgm:cxn modelId="{CD3919E4-30D5-4C91-8995-EEAC75BF8A79}" type="presOf" srcId="{3834A8E0-CEAE-4DE3-A839-52EA9EAEE05B}" destId="{A4F7EB7E-5BE3-4734-9051-869922C1C939}" srcOrd="0" destOrd="0" presId="urn:microsoft.com/office/officeart/2016/7/layout/HorizontalActionList"/>
    <dgm:cxn modelId="{3B2E4EE8-A105-4230-ACCD-7123D9BE4F74}" type="presOf" srcId="{7FBD9A8B-9258-4C88-A633-59E938BE9086}" destId="{A4F7EB7E-5BE3-4734-9051-869922C1C939}" srcOrd="0" destOrd="1" presId="urn:microsoft.com/office/officeart/2016/7/layout/HorizontalActionList"/>
    <dgm:cxn modelId="{D4D5A5EF-EA93-417F-8934-5986C407B8D8}" type="presOf" srcId="{7CE775F7-1E97-4E04-9B9C-F84A566D36D1}" destId="{B54F2236-88BE-4E8A-9114-40D161379C62}" srcOrd="0" destOrd="3" presId="urn:microsoft.com/office/officeart/2016/7/layout/HorizontalActionList"/>
    <dgm:cxn modelId="{ED8819F0-7D09-4BD1-87DB-126B2B527084}" srcId="{F677F04E-3A82-457A-8DAF-84E205163DE9}" destId="{BFD5CCC7-1667-4740-BC93-5C8715A534C3}" srcOrd="1" destOrd="0" parTransId="{2E828C94-4815-40C1-B6DB-9F47861A1065}" sibTransId="{DC056B9E-5E20-4A63-9F56-F88493598443}"/>
    <dgm:cxn modelId="{FA788B50-9461-488C-8B7F-C2C45E821D09}" type="presParOf" srcId="{A392D855-48D6-4566-8E5B-75EE3A867B0D}" destId="{819DCC86-6C1A-49C6-B42C-FB22E348A225}" srcOrd="0" destOrd="0" presId="urn:microsoft.com/office/officeart/2016/7/layout/HorizontalActionList"/>
    <dgm:cxn modelId="{3B1A2512-155A-4619-A7A8-77C3EF083B00}" type="presParOf" srcId="{819DCC86-6C1A-49C6-B42C-FB22E348A225}" destId="{A6A98207-3024-4508-8632-483EDCD87548}" srcOrd="0" destOrd="0" presId="urn:microsoft.com/office/officeart/2016/7/layout/HorizontalActionList"/>
    <dgm:cxn modelId="{F77BF8AD-573B-42D6-A821-F6011F2C9F6A}" type="presParOf" srcId="{819DCC86-6C1A-49C6-B42C-FB22E348A225}" destId="{B54F2236-88BE-4E8A-9114-40D161379C62}" srcOrd="1" destOrd="0" presId="urn:microsoft.com/office/officeart/2016/7/layout/HorizontalActionList"/>
    <dgm:cxn modelId="{D8AD3979-04D3-42CD-87F5-6E88277D3A04}" type="presParOf" srcId="{A392D855-48D6-4566-8E5B-75EE3A867B0D}" destId="{B973B9A2-0861-401F-86EB-F4E5F4D315F3}" srcOrd="1" destOrd="0" presId="urn:microsoft.com/office/officeart/2016/7/layout/HorizontalActionList"/>
    <dgm:cxn modelId="{E2B122ED-F2DE-471B-B8AF-6E6A1C14FEE1}" type="presParOf" srcId="{A392D855-48D6-4566-8E5B-75EE3A867B0D}" destId="{36E5C27F-D0A2-4053-BEDC-EF62F607EB29}" srcOrd="2" destOrd="0" presId="urn:microsoft.com/office/officeart/2016/7/layout/HorizontalActionList"/>
    <dgm:cxn modelId="{B08193D2-9401-4A0F-8735-D73F5B467FEB}" type="presParOf" srcId="{36E5C27F-D0A2-4053-BEDC-EF62F607EB29}" destId="{FBCA0237-3CFC-47C7-AA55-2361568C779E}" srcOrd="0" destOrd="0" presId="urn:microsoft.com/office/officeart/2016/7/layout/HorizontalActionList"/>
    <dgm:cxn modelId="{DB3E4FD1-A334-4A98-8D0D-67128194CADB}" type="presParOf" srcId="{36E5C27F-D0A2-4053-BEDC-EF62F607EB29}" destId="{AC62AF01-25DC-4339-AF0A-4D78B4400514}" srcOrd="1" destOrd="0" presId="urn:microsoft.com/office/officeart/2016/7/layout/HorizontalActionList"/>
    <dgm:cxn modelId="{76AB9772-CC84-4607-B289-06B0BE41722C}" type="presParOf" srcId="{A392D855-48D6-4566-8E5B-75EE3A867B0D}" destId="{57EFA430-06E6-4781-82B4-221715E314F5}" srcOrd="3" destOrd="0" presId="urn:microsoft.com/office/officeart/2016/7/layout/HorizontalActionList"/>
    <dgm:cxn modelId="{EA19B0C0-8424-4FF8-819E-442659865D40}" type="presParOf" srcId="{A392D855-48D6-4566-8E5B-75EE3A867B0D}" destId="{B95FBAD7-737C-401B-BD17-5E0083D9C670}" srcOrd="4" destOrd="0" presId="urn:microsoft.com/office/officeart/2016/7/layout/HorizontalActionList"/>
    <dgm:cxn modelId="{AFAD3D62-E313-49D8-92FF-9C3BD11AD5BB}" type="presParOf" srcId="{B95FBAD7-737C-401B-BD17-5E0083D9C670}" destId="{FF24295A-26A3-47D2-BC8A-BDE1467E9A78}" srcOrd="0" destOrd="0" presId="urn:microsoft.com/office/officeart/2016/7/layout/HorizontalActionList"/>
    <dgm:cxn modelId="{77EF7FF1-005C-4358-8CF4-766E91BA78ED}" type="presParOf" srcId="{B95FBAD7-737C-401B-BD17-5E0083D9C670}" destId="{A4F7EB7E-5BE3-4734-9051-869922C1C939}" srcOrd="1" destOrd="0" presId="urn:microsoft.com/office/officeart/2016/7/layout/HorizontalActionList"/>
    <dgm:cxn modelId="{65F9A0C4-38B7-4CF0-8F04-FF91FF83F79D}" type="presParOf" srcId="{A392D855-48D6-4566-8E5B-75EE3A867B0D}" destId="{084BBEC9-0314-4A43-84C7-B6EA44118629}" srcOrd="5" destOrd="0" presId="urn:microsoft.com/office/officeart/2016/7/layout/HorizontalActionList"/>
    <dgm:cxn modelId="{72C60684-5300-4BA8-82D4-CE8E37D17518}" type="presParOf" srcId="{A392D855-48D6-4566-8E5B-75EE3A867B0D}" destId="{74FB47A4-D4B8-441C-8110-7335BA14F1F2}" srcOrd="6" destOrd="0" presId="urn:microsoft.com/office/officeart/2016/7/layout/HorizontalActionList"/>
    <dgm:cxn modelId="{7EE96763-71FA-4296-85CF-8874B01224A8}" type="presParOf" srcId="{74FB47A4-D4B8-441C-8110-7335BA14F1F2}" destId="{DF937C08-F4F8-46B7-8CB0-F974E4960F74}" srcOrd="0" destOrd="0" presId="urn:microsoft.com/office/officeart/2016/7/layout/HorizontalActionList"/>
    <dgm:cxn modelId="{76105865-3B87-455A-885A-9B4702C88C12}" type="presParOf" srcId="{74FB47A4-D4B8-441C-8110-7335BA14F1F2}" destId="{EF4D3CFF-DC3E-4D76-8FE0-3E22814E2E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1C318-49F5-47DA-AACA-A02A319C1491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D72A58-C60A-4F5D-BB65-6F5A2B93BD45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Track </a:t>
          </a:r>
        </a:p>
      </dgm:t>
    </dgm:pt>
    <dgm:pt modelId="{4701FF56-9A84-41B6-AFE5-05DB3A41E168}" type="parTrans" cxnId="{D2853AFA-C853-4F56-963C-86AE133A7B92}">
      <dgm:prSet/>
      <dgm:spPr/>
      <dgm:t>
        <a:bodyPr/>
        <a:lstStyle/>
        <a:p>
          <a:endParaRPr lang="en-US"/>
        </a:p>
      </dgm:t>
    </dgm:pt>
    <dgm:pt modelId="{35E07C63-E2F6-4B86-AB59-46B09B7682AE}" type="sibTrans" cxnId="{D2853AFA-C853-4F56-963C-86AE133A7B92}">
      <dgm:prSet/>
      <dgm:spPr/>
      <dgm:t>
        <a:bodyPr/>
        <a:lstStyle/>
        <a:p>
          <a:endParaRPr lang="en-US"/>
        </a:p>
      </dgm:t>
    </dgm:pt>
    <dgm:pt modelId="{D385A027-E78C-4B5C-B173-C6C124250DAD}">
      <dgm:prSet/>
      <dgm:spPr/>
      <dgm:t>
        <a:bodyPr/>
        <a:lstStyle/>
        <a:p>
          <a:r>
            <a:rPr lang="en-US" b="1" dirty="0">
              <a:effectLst/>
              <a:latin typeface="Avenir Next LT Pro Demi" panose="020B0704020202020204" pitchFamily="34" charset="0"/>
            </a:rPr>
            <a:t>Track On-call Metrics To Identify Load Issues</a:t>
          </a:r>
          <a:r>
            <a:rPr lang="en-US" dirty="0">
              <a:effectLst/>
              <a:latin typeface="Avenir Next LT Pro Demi" panose="020B0704020202020204" pitchFamily="34" charset="0"/>
            </a:rPr>
            <a:t>:</a:t>
          </a:r>
        </a:p>
      </dgm:t>
    </dgm:pt>
    <dgm:pt modelId="{3C091099-04EC-41A7-B8BA-652B4DD4B4CA}" type="parTrans" cxnId="{65C31C11-3820-47A7-83E5-AF37585FCBEE}">
      <dgm:prSet/>
      <dgm:spPr/>
      <dgm:t>
        <a:bodyPr/>
        <a:lstStyle/>
        <a:p>
          <a:endParaRPr lang="en-US"/>
        </a:p>
      </dgm:t>
    </dgm:pt>
    <dgm:pt modelId="{26D14E5E-F92A-4B9C-9E99-3396A967955C}" type="sibTrans" cxnId="{65C31C11-3820-47A7-83E5-AF37585FCBEE}">
      <dgm:prSet/>
      <dgm:spPr/>
      <dgm:t>
        <a:bodyPr/>
        <a:lstStyle/>
        <a:p>
          <a:endParaRPr lang="en-US"/>
        </a:p>
      </dgm:t>
    </dgm:pt>
    <dgm:pt modelId="{09EF80CC-B8C1-454A-8D5C-456CD26FD2BF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Pages per engineer</a:t>
          </a:r>
        </a:p>
      </dgm:t>
    </dgm:pt>
    <dgm:pt modelId="{054646CD-0C21-4F0C-A52C-4595259EA41F}" type="parTrans" cxnId="{6DD5BE83-B9CD-45CD-8B55-4C40197D000C}">
      <dgm:prSet/>
      <dgm:spPr/>
      <dgm:t>
        <a:bodyPr/>
        <a:lstStyle/>
        <a:p>
          <a:endParaRPr lang="en-US"/>
        </a:p>
      </dgm:t>
    </dgm:pt>
    <dgm:pt modelId="{F28DC66A-41AC-431C-B035-E9E4EDEFB70B}" type="sibTrans" cxnId="{6DD5BE83-B9CD-45CD-8B55-4C40197D000C}">
      <dgm:prSet/>
      <dgm:spPr/>
      <dgm:t>
        <a:bodyPr/>
        <a:lstStyle/>
        <a:p>
          <a:endParaRPr lang="en-US"/>
        </a:p>
      </dgm:t>
    </dgm:pt>
    <dgm:pt modelId="{00825B32-07AF-4A4E-A5A9-FD27E05E19F9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Time to acknowledge</a:t>
          </a:r>
        </a:p>
      </dgm:t>
    </dgm:pt>
    <dgm:pt modelId="{0953BA54-1374-4891-882C-67A7D4559057}" type="parTrans" cxnId="{14F02529-ACA6-48BE-A8A5-5F76CA4AC881}">
      <dgm:prSet/>
      <dgm:spPr/>
      <dgm:t>
        <a:bodyPr/>
        <a:lstStyle/>
        <a:p>
          <a:endParaRPr lang="en-US"/>
        </a:p>
      </dgm:t>
    </dgm:pt>
    <dgm:pt modelId="{5D00DD7B-C427-4459-AE20-2D765CCF5D92}" type="sibTrans" cxnId="{14F02529-ACA6-48BE-A8A5-5F76CA4AC881}">
      <dgm:prSet/>
      <dgm:spPr/>
      <dgm:t>
        <a:bodyPr/>
        <a:lstStyle/>
        <a:p>
          <a:endParaRPr lang="en-US"/>
        </a:p>
      </dgm:t>
    </dgm:pt>
    <dgm:pt modelId="{8323B75E-2979-424A-B2F7-9113E4AEDA88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Resolution</a:t>
          </a:r>
        </a:p>
      </dgm:t>
    </dgm:pt>
    <dgm:pt modelId="{DA6657AD-4320-4179-83C4-41EA4BA9553B}" type="parTrans" cxnId="{2B0FD5A0-EEA1-449E-B475-66ECEFECC9B8}">
      <dgm:prSet/>
      <dgm:spPr/>
      <dgm:t>
        <a:bodyPr/>
        <a:lstStyle/>
        <a:p>
          <a:endParaRPr lang="en-US"/>
        </a:p>
      </dgm:t>
    </dgm:pt>
    <dgm:pt modelId="{10754043-AE43-4656-9CF8-D936BAEEECAF}" type="sibTrans" cxnId="{2B0FD5A0-EEA1-449E-B475-66ECEFECC9B8}">
      <dgm:prSet/>
      <dgm:spPr/>
      <dgm:t>
        <a:bodyPr/>
        <a:lstStyle/>
        <a:p>
          <a:endParaRPr lang="en-US"/>
        </a:p>
      </dgm:t>
    </dgm:pt>
    <dgm:pt modelId="{ED9D35D7-86FE-402C-B4D3-2AC13B35C986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Conduct</a:t>
          </a:r>
        </a:p>
      </dgm:t>
    </dgm:pt>
    <dgm:pt modelId="{69149B97-453B-47CC-9A66-21BC81DA35E9}" type="parTrans" cxnId="{632FF8BD-0A48-4AC8-B920-0FCF7008264F}">
      <dgm:prSet/>
      <dgm:spPr/>
      <dgm:t>
        <a:bodyPr/>
        <a:lstStyle/>
        <a:p>
          <a:endParaRPr lang="en-US"/>
        </a:p>
      </dgm:t>
    </dgm:pt>
    <dgm:pt modelId="{AC84AF3A-FF32-44A5-83F8-5B38DF0F686C}" type="sibTrans" cxnId="{632FF8BD-0A48-4AC8-B920-0FCF7008264F}">
      <dgm:prSet/>
      <dgm:spPr/>
      <dgm:t>
        <a:bodyPr/>
        <a:lstStyle/>
        <a:p>
          <a:endParaRPr lang="en-US"/>
        </a:p>
      </dgm:t>
    </dgm:pt>
    <dgm:pt modelId="{2A42ABDA-B611-4356-8501-AC76BD82C879}">
      <dgm:prSet/>
      <dgm:spPr/>
      <dgm:t>
        <a:bodyPr/>
        <a:lstStyle/>
        <a:p>
          <a:r>
            <a:rPr lang="en-US" b="0" dirty="0">
              <a:effectLst/>
              <a:latin typeface="Avenir Next LT Pro Demi" panose="020B0704020202020204" pitchFamily="34" charset="0"/>
            </a:rPr>
            <a:t>Conduct Blameless Post-incident Reviews:</a:t>
          </a:r>
        </a:p>
      </dgm:t>
    </dgm:pt>
    <dgm:pt modelId="{D9D3F2B2-FE36-4327-8B0A-4EF7F03AF670}" type="parTrans" cxnId="{182ECB72-0309-4531-B431-9C50222AF82A}">
      <dgm:prSet/>
      <dgm:spPr/>
      <dgm:t>
        <a:bodyPr/>
        <a:lstStyle/>
        <a:p>
          <a:endParaRPr lang="en-US"/>
        </a:p>
      </dgm:t>
    </dgm:pt>
    <dgm:pt modelId="{4ED73F6B-A42E-4FEC-9B4C-D4897C5C9CD7}" type="sibTrans" cxnId="{182ECB72-0309-4531-B431-9C50222AF82A}">
      <dgm:prSet/>
      <dgm:spPr/>
      <dgm:t>
        <a:bodyPr/>
        <a:lstStyle/>
        <a:p>
          <a:endParaRPr lang="en-US"/>
        </a:p>
      </dgm:t>
    </dgm:pt>
    <dgm:pt modelId="{B0DAD787-CEC7-4D6D-BAA3-5625DE5273E7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To improve processes</a:t>
          </a:r>
        </a:p>
      </dgm:t>
    </dgm:pt>
    <dgm:pt modelId="{08E4C441-CFD7-4752-9499-26534D23BADD}" type="parTrans" cxnId="{0C813904-7575-414B-B629-9FD981CAA177}">
      <dgm:prSet/>
      <dgm:spPr/>
      <dgm:t>
        <a:bodyPr/>
        <a:lstStyle/>
        <a:p>
          <a:endParaRPr lang="en-US"/>
        </a:p>
      </dgm:t>
    </dgm:pt>
    <dgm:pt modelId="{529630D6-86A6-4E76-8704-BDF02A0AFE5A}" type="sibTrans" cxnId="{0C813904-7575-414B-B629-9FD981CAA177}">
      <dgm:prSet/>
      <dgm:spPr/>
      <dgm:t>
        <a:bodyPr/>
        <a:lstStyle/>
        <a:p>
          <a:endParaRPr lang="en-US"/>
        </a:p>
      </dgm:t>
    </dgm:pt>
    <dgm:pt modelId="{6150CA53-F911-474A-AC7C-D38FC711EAE5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Runbooks after each incident </a:t>
          </a:r>
        </a:p>
      </dgm:t>
    </dgm:pt>
    <dgm:pt modelId="{6AE98FA0-8F5E-4985-8C8D-F86B4E5BCC4B}" type="parTrans" cxnId="{4C8AFBEE-4591-4C5B-AD69-DB1CE49B2881}">
      <dgm:prSet/>
      <dgm:spPr/>
      <dgm:t>
        <a:bodyPr/>
        <a:lstStyle/>
        <a:p>
          <a:endParaRPr lang="en-US"/>
        </a:p>
      </dgm:t>
    </dgm:pt>
    <dgm:pt modelId="{26E7E205-46B3-45A9-8E5A-82D6BBA84491}" type="sibTrans" cxnId="{4C8AFBEE-4591-4C5B-AD69-DB1CE49B2881}">
      <dgm:prSet/>
      <dgm:spPr/>
      <dgm:t>
        <a:bodyPr/>
        <a:lstStyle/>
        <a:p>
          <a:endParaRPr lang="en-US"/>
        </a:p>
      </dgm:t>
    </dgm:pt>
    <dgm:pt modelId="{F28FF3F5-BAA5-46CE-B6D6-5A3F9A0632B3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Streamline</a:t>
          </a:r>
        </a:p>
      </dgm:t>
    </dgm:pt>
    <dgm:pt modelId="{E61F5136-6F0C-46C3-A122-2B897BDF93E9}" type="parTrans" cxnId="{751A7BFA-06A7-42A4-819D-714D25D1AE0B}">
      <dgm:prSet/>
      <dgm:spPr/>
      <dgm:t>
        <a:bodyPr/>
        <a:lstStyle/>
        <a:p>
          <a:endParaRPr lang="en-US"/>
        </a:p>
      </dgm:t>
    </dgm:pt>
    <dgm:pt modelId="{C44E4783-88D4-4463-8F2D-50415C593B7F}" type="sibTrans" cxnId="{751A7BFA-06A7-42A4-819D-714D25D1AE0B}">
      <dgm:prSet/>
      <dgm:spPr/>
      <dgm:t>
        <a:bodyPr/>
        <a:lstStyle/>
        <a:p>
          <a:endParaRPr lang="en-US"/>
        </a:p>
      </dgm:t>
    </dgm:pt>
    <dgm:pt modelId="{DD989A1F-6C12-4B99-935F-C989237662FF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Streamline Automation:</a:t>
          </a:r>
        </a:p>
      </dgm:t>
    </dgm:pt>
    <dgm:pt modelId="{DC375FED-3C5B-4D55-8431-15E93C269DCE}" type="parTrans" cxnId="{6FE94C72-9652-4938-9CE3-70305774730D}">
      <dgm:prSet/>
      <dgm:spPr/>
      <dgm:t>
        <a:bodyPr/>
        <a:lstStyle/>
        <a:p>
          <a:endParaRPr lang="en-US"/>
        </a:p>
      </dgm:t>
    </dgm:pt>
    <dgm:pt modelId="{D6F46178-06F4-4FFB-970F-0E3AF555228B}" type="sibTrans" cxnId="{6FE94C72-9652-4938-9CE3-70305774730D}">
      <dgm:prSet/>
      <dgm:spPr/>
      <dgm:t>
        <a:bodyPr/>
        <a:lstStyle/>
        <a:p>
          <a:endParaRPr lang="en-US"/>
        </a:p>
      </dgm:t>
    </dgm:pt>
    <dgm:pt modelId="{642E73DE-1E81-46D2-9E83-464A53BAA0DD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Routine tasks</a:t>
          </a:r>
        </a:p>
      </dgm:t>
    </dgm:pt>
    <dgm:pt modelId="{052E8386-1101-4882-A147-479E99C0C000}" type="parTrans" cxnId="{6EB90661-8845-4D30-8D5A-F2DA22513209}">
      <dgm:prSet/>
      <dgm:spPr/>
      <dgm:t>
        <a:bodyPr/>
        <a:lstStyle/>
        <a:p>
          <a:endParaRPr lang="en-US"/>
        </a:p>
      </dgm:t>
    </dgm:pt>
    <dgm:pt modelId="{0202A9B3-098E-4FFC-B2E7-30DD659933FB}" type="sibTrans" cxnId="{6EB90661-8845-4D30-8D5A-F2DA22513209}">
      <dgm:prSet/>
      <dgm:spPr/>
      <dgm:t>
        <a:bodyPr/>
        <a:lstStyle/>
        <a:p>
          <a:endParaRPr lang="en-US"/>
        </a:p>
      </dgm:t>
    </dgm:pt>
    <dgm:pt modelId="{A90FBCE2-618A-43F2-A16F-49ABBC49C93F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Update runbooks </a:t>
          </a:r>
        </a:p>
      </dgm:t>
    </dgm:pt>
    <dgm:pt modelId="{EFFD9C2B-61D4-4D89-BBC8-898E415CCBD8}" type="parTrans" cxnId="{F7B28BD2-2FFD-47BC-B8CA-365C88A4AE84}">
      <dgm:prSet/>
      <dgm:spPr/>
      <dgm:t>
        <a:bodyPr/>
        <a:lstStyle/>
        <a:p>
          <a:endParaRPr lang="en-US"/>
        </a:p>
      </dgm:t>
    </dgm:pt>
    <dgm:pt modelId="{9561901B-62E8-4ED1-9A8F-2FBDD6DA237B}" type="sibTrans" cxnId="{F7B28BD2-2FFD-47BC-B8CA-365C88A4AE84}">
      <dgm:prSet/>
      <dgm:spPr/>
      <dgm:t>
        <a:bodyPr/>
        <a:lstStyle/>
        <a:p>
          <a:endParaRPr lang="en-US"/>
        </a:p>
      </dgm:t>
    </dgm:pt>
    <dgm:pt modelId="{CE676AB4-72D2-4BC6-933B-BF924F6BDB64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Review</a:t>
          </a:r>
        </a:p>
      </dgm:t>
    </dgm:pt>
    <dgm:pt modelId="{8409D30E-26BF-463F-B9A8-3E271472EE11}" type="parTrans" cxnId="{C2970533-1EAF-4216-B940-A9AC3E244871}">
      <dgm:prSet/>
      <dgm:spPr/>
      <dgm:t>
        <a:bodyPr/>
        <a:lstStyle/>
        <a:p>
          <a:endParaRPr lang="en-US"/>
        </a:p>
      </dgm:t>
    </dgm:pt>
    <dgm:pt modelId="{FB735ECA-1079-4146-8F7F-904D829F9866}" type="sibTrans" cxnId="{C2970533-1EAF-4216-B940-A9AC3E244871}">
      <dgm:prSet/>
      <dgm:spPr/>
      <dgm:t>
        <a:bodyPr/>
        <a:lstStyle/>
        <a:p>
          <a:endParaRPr lang="en-US"/>
        </a:p>
      </dgm:t>
    </dgm:pt>
    <dgm:pt modelId="{2F3DBF8E-3953-455B-81EC-6BA837BE53AE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Review and adjust the rotation</a:t>
          </a:r>
        </a:p>
      </dgm:t>
    </dgm:pt>
    <dgm:pt modelId="{752049FB-BF3A-4580-8DB8-9F8BEA6895EE}" type="parTrans" cxnId="{1AE2FE9F-3368-4689-8C35-5A73B5FB5D41}">
      <dgm:prSet/>
      <dgm:spPr/>
      <dgm:t>
        <a:bodyPr/>
        <a:lstStyle/>
        <a:p>
          <a:endParaRPr lang="en-US"/>
        </a:p>
      </dgm:t>
    </dgm:pt>
    <dgm:pt modelId="{21DF0BD5-30D3-48CB-B119-F505A88B8B6B}" type="sibTrans" cxnId="{1AE2FE9F-3368-4689-8C35-5A73B5FB5D41}">
      <dgm:prSet/>
      <dgm:spPr/>
      <dgm:t>
        <a:bodyPr/>
        <a:lstStyle/>
        <a:p>
          <a:endParaRPr lang="en-US"/>
        </a:p>
      </dgm:t>
    </dgm:pt>
    <dgm:pt modelId="{DAA6CB50-597A-4A60-80A5-6B43C84DCFFE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Schedules, tools, resources, and policies</a:t>
          </a:r>
        </a:p>
      </dgm:t>
    </dgm:pt>
    <dgm:pt modelId="{C0147406-6270-4B99-BA02-99EB68B4CF38}" type="parTrans" cxnId="{418E8278-FB2A-42A1-A1E3-ADD18D236F72}">
      <dgm:prSet/>
      <dgm:spPr/>
      <dgm:t>
        <a:bodyPr/>
        <a:lstStyle/>
        <a:p>
          <a:endParaRPr lang="en-US"/>
        </a:p>
      </dgm:t>
    </dgm:pt>
    <dgm:pt modelId="{FCD74C57-1F74-4471-B976-1309B889DB4B}" type="sibTrans" cxnId="{418E8278-FB2A-42A1-A1E3-ADD18D236F72}">
      <dgm:prSet/>
      <dgm:spPr/>
      <dgm:t>
        <a:bodyPr/>
        <a:lstStyle/>
        <a:p>
          <a:endParaRPr lang="en-US"/>
        </a:p>
      </dgm:t>
    </dgm:pt>
    <dgm:pt modelId="{D4CA4161-F7C4-4C05-9215-5FAB3BD8F92D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 Based on feedback and measured outcomes </a:t>
          </a:r>
        </a:p>
      </dgm:t>
    </dgm:pt>
    <dgm:pt modelId="{9BEFF72E-E992-46AD-9F54-4729432FC07D}" type="parTrans" cxnId="{25C0DC87-513B-4C57-8A0C-00A04AC38CD3}">
      <dgm:prSet/>
      <dgm:spPr/>
      <dgm:t>
        <a:bodyPr/>
        <a:lstStyle/>
        <a:p>
          <a:endParaRPr lang="en-US"/>
        </a:p>
      </dgm:t>
    </dgm:pt>
    <dgm:pt modelId="{D48C4732-1EA5-463A-8B03-AA62654A920E}" type="sibTrans" cxnId="{25C0DC87-513B-4C57-8A0C-00A04AC38CD3}">
      <dgm:prSet/>
      <dgm:spPr/>
      <dgm:t>
        <a:bodyPr/>
        <a:lstStyle/>
        <a:p>
          <a:endParaRPr lang="en-US"/>
        </a:p>
      </dgm:t>
    </dgm:pt>
    <dgm:pt modelId="{DE6D8639-E257-454F-A653-BFB23AAF759C}" type="pres">
      <dgm:prSet presAssocID="{9E41C318-49F5-47DA-AACA-A02A319C1491}" presName="Name0" presStyleCnt="0">
        <dgm:presLayoutVars>
          <dgm:dir/>
          <dgm:animLvl val="lvl"/>
          <dgm:resizeHandles val="exact"/>
        </dgm:presLayoutVars>
      </dgm:prSet>
      <dgm:spPr/>
    </dgm:pt>
    <dgm:pt modelId="{F90C4E79-8A97-40EB-8116-D8947A4DA0E9}" type="pres">
      <dgm:prSet presAssocID="{CE676AB4-72D2-4BC6-933B-BF924F6BDB64}" presName="boxAndChildren" presStyleCnt="0"/>
      <dgm:spPr/>
    </dgm:pt>
    <dgm:pt modelId="{496DB7CF-EE3F-454F-892D-9C94A0F72B8B}" type="pres">
      <dgm:prSet presAssocID="{CE676AB4-72D2-4BC6-933B-BF924F6BDB64}" presName="parentTextBox" presStyleLbl="alignNode1" presStyleIdx="0" presStyleCnt="4"/>
      <dgm:spPr/>
    </dgm:pt>
    <dgm:pt modelId="{CEF32D0E-4F4B-4556-9DB9-35C3B50ABD4A}" type="pres">
      <dgm:prSet presAssocID="{CE676AB4-72D2-4BC6-933B-BF924F6BDB64}" presName="descendantBox" presStyleLbl="bgAccFollowNode1" presStyleIdx="0" presStyleCnt="4"/>
      <dgm:spPr/>
    </dgm:pt>
    <dgm:pt modelId="{F0EAA4E2-5FA4-4267-A0AF-DE876420185B}" type="pres">
      <dgm:prSet presAssocID="{C44E4783-88D4-4463-8F2D-50415C593B7F}" presName="sp" presStyleCnt="0"/>
      <dgm:spPr/>
    </dgm:pt>
    <dgm:pt modelId="{369B8261-48FC-4C1B-80E3-9391B5B84314}" type="pres">
      <dgm:prSet presAssocID="{F28FF3F5-BAA5-46CE-B6D6-5A3F9A0632B3}" presName="arrowAndChildren" presStyleCnt="0"/>
      <dgm:spPr/>
    </dgm:pt>
    <dgm:pt modelId="{95EDAD5C-06E6-4EF3-BEAA-446EA0D889FD}" type="pres">
      <dgm:prSet presAssocID="{F28FF3F5-BAA5-46CE-B6D6-5A3F9A0632B3}" presName="parentTextArrow" presStyleLbl="node1" presStyleIdx="0" presStyleCnt="0"/>
      <dgm:spPr/>
    </dgm:pt>
    <dgm:pt modelId="{82F78DF0-1155-4DEF-B802-17D3BD388B1A}" type="pres">
      <dgm:prSet presAssocID="{F28FF3F5-BAA5-46CE-B6D6-5A3F9A0632B3}" presName="arrow" presStyleLbl="alignNode1" presStyleIdx="1" presStyleCnt="4"/>
      <dgm:spPr/>
    </dgm:pt>
    <dgm:pt modelId="{DF70D443-42BA-43BF-A2FB-32CA6C49E859}" type="pres">
      <dgm:prSet presAssocID="{F28FF3F5-BAA5-46CE-B6D6-5A3F9A0632B3}" presName="descendantArrow" presStyleLbl="bgAccFollowNode1" presStyleIdx="1" presStyleCnt="4"/>
      <dgm:spPr/>
    </dgm:pt>
    <dgm:pt modelId="{1E5501E3-45F9-45EE-91D1-CB126408625B}" type="pres">
      <dgm:prSet presAssocID="{AC84AF3A-FF32-44A5-83F8-5B38DF0F686C}" presName="sp" presStyleCnt="0"/>
      <dgm:spPr/>
    </dgm:pt>
    <dgm:pt modelId="{67EFAF4D-46C4-45AE-B6F5-53FB8E2F1D31}" type="pres">
      <dgm:prSet presAssocID="{ED9D35D7-86FE-402C-B4D3-2AC13B35C986}" presName="arrowAndChildren" presStyleCnt="0"/>
      <dgm:spPr/>
    </dgm:pt>
    <dgm:pt modelId="{B5794B0C-79DE-49A8-87C8-3F44CC1C3B0D}" type="pres">
      <dgm:prSet presAssocID="{ED9D35D7-86FE-402C-B4D3-2AC13B35C986}" presName="parentTextArrow" presStyleLbl="node1" presStyleIdx="0" presStyleCnt="0"/>
      <dgm:spPr/>
    </dgm:pt>
    <dgm:pt modelId="{1A8A2675-3F90-45C1-87EA-410C91354357}" type="pres">
      <dgm:prSet presAssocID="{ED9D35D7-86FE-402C-B4D3-2AC13B35C986}" presName="arrow" presStyleLbl="alignNode1" presStyleIdx="2" presStyleCnt="4"/>
      <dgm:spPr/>
    </dgm:pt>
    <dgm:pt modelId="{A23A3F11-D673-4665-A234-DB356DC79993}" type="pres">
      <dgm:prSet presAssocID="{ED9D35D7-86FE-402C-B4D3-2AC13B35C986}" presName="descendantArrow" presStyleLbl="bgAccFollowNode1" presStyleIdx="2" presStyleCnt="4"/>
      <dgm:spPr/>
    </dgm:pt>
    <dgm:pt modelId="{BEBDCE40-7C28-4C75-8048-EE59EF440393}" type="pres">
      <dgm:prSet presAssocID="{35E07C63-E2F6-4B86-AB59-46B09B7682AE}" presName="sp" presStyleCnt="0"/>
      <dgm:spPr/>
    </dgm:pt>
    <dgm:pt modelId="{628DA942-8CEA-408A-93CA-3C85DFA85231}" type="pres">
      <dgm:prSet presAssocID="{D8D72A58-C60A-4F5D-BB65-6F5A2B93BD45}" presName="arrowAndChildren" presStyleCnt="0"/>
      <dgm:spPr/>
    </dgm:pt>
    <dgm:pt modelId="{CD157248-9B16-4486-BE88-3B2A17140F25}" type="pres">
      <dgm:prSet presAssocID="{D8D72A58-C60A-4F5D-BB65-6F5A2B93BD45}" presName="parentTextArrow" presStyleLbl="node1" presStyleIdx="0" presStyleCnt="0"/>
      <dgm:spPr/>
    </dgm:pt>
    <dgm:pt modelId="{03F1E3F5-22EC-44D5-93E9-9F67CC77BB75}" type="pres">
      <dgm:prSet presAssocID="{D8D72A58-C60A-4F5D-BB65-6F5A2B93BD45}" presName="arrow" presStyleLbl="alignNode1" presStyleIdx="3" presStyleCnt="4"/>
      <dgm:spPr/>
    </dgm:pt>
    <dgm:pt modelId="{BB692E09-7B62-405B-917D-06E35B4D0001}" type="pres">
      <dgm:prSet presAssocID="{D8D72A58-C60A-4F5D-BB65-6F5A2B93BD45}" presName="descendantArrow" presStyleLbl="bgAccFollowNode1" presStyleIdx="3" presStyleCnt="4"/>
      <dgm:spPr/>
    </dgm:pt>
  </dgm:ptLst>
  <dgm:cxnLst>
    <dgm:cxn modelId="{0C813904-7575-414B-B629-9FD981CAA177}" srcId="{2A42ABDA-B611-4356-8501-AC76BD82C879}" destId="{B0DAD787-CEC7-4D6D-BAA3-5625DE5273E7}" srcOrd="0" destOrd="0" parTransId="{08E4C441-CFD7-4752-9499-26534D23BADD}" sibTransId="{529630D6-86A6-4E76-8704-BDF02A0AFE5A}"/>
    <dgm:cxn modelId="{72BC0408-72FF-4920-A288-923C82AB822C}" type="presOf" srcId="{CE676AB4-72D2-4BC6-933B-BF924F6BDB64}" destId="{496DB7CF-EE3F-454F-892D-9C94A0F72B8B}" srcOrd="0" destOrd="0" presId="urn:microsoft.com/office/officeart/2016/7/layout/VerticalDownArrowProcess"/>
    <dgm:cxn modelId="{65A30B08-4AE3-43BA-877D-C544A4A92AA6}" type="presOf" srcId="{9E41C318-49F5-47DA-AACA-A02A319C1491}" destId="{DE6D8639-E257-454F-A653-BFB23AAF759C}" srcOrd="0" destOrd="0" presId="urn:microsoft.com/office/officeart/2016/7/layout/VerticalDownArrowProcess"/>
    <dgm:cxn modelId="{65C31C11-3820-47A7-83E5-AF37585FCBEE}" srcId="{D8D72A58-C60A-4F5D-BB65-6F5A2B93BD45}" destId="{D385A027-E78C-4B5C-B173-C6C124250DAD}" srcOrd="0" destOrd="0" parTransId="{3C091099-04EC-41A7-B8BA-652B4DD4B4CA}" sibTransId="{26D14E5E-F92A-4B9C-9E99-3396A967955C}"/>
    <dgm:cxn modelId="{14F02529-ACA6-48BE-A8A5-5F76CA4AC881}" srcId="{D385A027-E78C-4B5C-B173-C6C124250DAD}" destId="{00825B32-07AF-4A4E-A5A9-FD27E05E19F9}" srcOrd="1" destOrd="0" parTransId="{0953BA54-1374-4891-882C-67A7D4559057}" sibTransId="{5D00DD7B-C427-4459-AE20-2D765CCF5D92}"/>
    <dgm:cxn modelId="{300EB030-FF4A-489B-9101-A0CFD9A1A816}" type="presOf" srcId="{DD989A1F-6C12-4B99-935F-C989237662FF}" destId="{DF70D443-42BA-43BF-A2FB-32CA6C49E859}" srcOrd="0" destOrd="0" presId="urn:microsoft.com/office/officeart/2016/7/layout/VerticalDownArrowProcess"/>
    <dgm:cxn modelId="{C2970533-1EAF-4216-B940-A9AC3E244871}" srcId="{9E41C318-49F5-47DA-AACA-A02A319C1491}" destId="{CE676AB4-72D2-4BC6-933B-BF924F6BDB64}" srcOrd="3" destOrd="0" parTransId="{8409D30E-26BF-463F-B9A8-3E271472EE11}" sibTransId="{FB735ECA-1079-4146-8F7F-904D829F9866}"/>
    <dgm:cxn modelId="{902EB560-E1E1-4615-8CD9-60CD3530AFF2}" type="presOf" srcId="{6150CA53-F911-474A-AC7C-D38FC711EAE5}" destId="{A23A3F11-D673-4665-A234-DB356DC79993}" srcOrd="0" destOrd="2" presId="urn:microsoft.com/office/officeart/2016/7/layout/VerticalDownArrowProcess"/>
    <dgm:cxn modelId="{6EB90661-8845-4D30-8D5A-F2DA22513209}" srcId="{DD989A1F-6C12-4B99-935F-C989237662FF}" destId="{642E73DE-1E81-46D2-9E83-464A53BAA0DD}" srcOrd="0" destOrd="0" parTransId="{052E8386-1101-4882-A147-479E99C0C000}" sibTransId="{0202A9B3-098E-4FFC-B2E7-30DD659933FB}"/>
    <dgm:cxn modelId="{D7D60B66-F313-4377-9674-1235FB146FE6}" type="presOf" srcId="{D8D72A58-C60A-4F5D-BB65-6F5A2B93BD45}" destId="{03F1E3F5-22EC-44D5-93E9-9F67CC77BB75}" srcOrd="1" destOrd="0" presId="urn:microsoft.com/office/officeart/2016/7/layout/VerticalDownArrowProcess"/>
    <dgm:cxn modelId="{D2A8956B-C40B-46E4-B22B-64E4E392AE04}" type="presOf" srcId="{D385A027-E78C-4B5C-B173-C6C124250DAD}" destId="{BB692E09-7B62-405B-917D-06E35B4D0001}" srcOrd="0" destOrd="0" presId="urn:microsoft.com/office/officeart/2016/7/layout/VerticalDownArrowProcess"/>
    <dgm:cxn modelId="{9604A350-43C8-4E34-B9AA-FB004F28B504}" type="presOf" srcId="{B0DAD787-CEC7-4D6D-BAA3-5625DE5273E7}" destId="{A23A3F11-D673-4665-A234-DB356DC79993}" srcOrd="0" destOrd="1" presId="urn:microsoft.com/office/officeart/2016/7/layout/VerticalDownArrowProcess"/>
    <dgm:cxn modelId="{6FE94C72-9652-4938-9CE3-70305774730D}" srcId="{F28FF3F5-BAA5-46CE-B6D6-5A3F9A0632B3}" destId="{DD989A1F-6C12-4B99-935F-C989237662FF}" srcOrd="0" destOrd="0" parTransId="{DC375FED-3C5B-4D55-8431-15E93C269DCE}" sibTransId="{D6F46178-06F4-4FFB-970F-0E3AF555228B}"/>
    <dgm:cxn modelId="{182ECB72-0309-4531-B431-9C50222AF82A}" srcId="{ED9D35D7-86FE-402C-B4D3-2AC13B35C986}" destId="{2A42ABDA-B611-4356-8501-AC76BD82C879}" srcOrd="0" destOrd="0" parTransId="{D9D3F2B2-FE36-4327-8B0A-4EF7F03AF670}" sibTransId="{4ED73F6B-A42E-4FEC-9B4C-D4897C5C9CD7}"/>
    <dgm:cxn modelId="{282AE673-9BA2-48E5-8A84-A30BD93504CA}" type="presOf" srcId="{2F3DBF8E-3953-455B-81EC-6BA837BE53AE}" destId="{CEF32D0E-4F4B-4556-9DB9-35C3B50ABD4A}" srcOrd="0" destOrd="0" presId="urn:microsoft.com/office/officeart/2016/7/layout/VerticalDownArrowProcess"/>
    <dgm:cxn modelId="{A68B0154-917B-47F7-8821-88FF7C0CF16A}" type="presOf" srcId="{DAA6CB50-597A-4A60-80A5-6B43C84DCFFE}" destId="{CEF32D0E-4F4B-4556-9DB9-35C3B50ABD4A}" srcOrd="0" destOrd="1" presId="urn:microsoft.com/office/officeart/2016/7/layout/VerticalDownArrowProcess"/>
    <dgm:cxn modelId="{418E8278-FB2A-42A1-A1E3-ADD18D236F72}" srcId="{2F3DBF8E-3953-455B-81EC-6BA837BE53AE}" destId="{DAA6CB50-597A-4A60-80A5-6B43C84DCFFE}" srcOrd="0" destOrd="0" parTransId="{C0147406-6270-4B99-BA02-99EB68B4CF38}" sibTransId="{FCD74C57-1F74-4471-B976-1309B889DB4B}"/>
    <dgm:cxn modelId="{D49D9279-3AA1-4C08-803A-00135CDC94A0}" type="presOf" srcId="{8323B75E-2979-424A-B2F7-9113E4AEDA88}" destId="{BB692E09-7B62-405B-917D-06E35B4D0001}" srcOrd="0" destOrd="3" presId="urn:microsoft.com/office/officeart/2016/7/layout/VerticalDownArrowProcess"/>
    <dgm:cxn modelId="{D1838B7B-5429-487F-96D8-165D864F4B85}" type="presOf" srcId="{642E73DE-1E81-46D2-9E83-464A53BAA0DD}" destId="{DF70D443-42BA-43BF-A2FB-32CA6C49E859}" srcOrd="0" destOrd="1" presId="urn:microsoft.com/office/officeart/2016/7/layout/VerticalDownArrowProcess"/>
    <dgm:cxn modelId="{6DD5BE83-B9CD-45CD-8B55-4C40197D000C}" srcId="{D385A027-E78C-4B5C-B173-C6C124250DAD}" destId="{09EF80CC-B8C1-454A-8D5C-456CD26FD2BF}" srcOrd="0" destOrd="0" parTransId="{054646CD-0C21-4F0C-A52C-4595259EA41F}" sibTransId="{F28DC66A-41AC-431C-B035-E9E4EDEFB70B}"/>
    <dgm:cxn modelId="{25C0DC87-513B-4C57-8A0C-00A04AC38CD3}" srcId="{2F3DBF8E-3953-455B-81EC-6BA837BE53AE}" destId="{D4CA4161-F7C4-4C05-9215-5FAB3BD8F92D}" srcOrd="1" destOrd="0" parTransId="{9BEFF72E-E992-46AD-9F54-4729432FC07D}" sibTransId="{D48C4732-1EA5-463A-8B03-AA62654A920E}"/>
    <dgm:cxn modelId="{943E7D8D-77B6-4985-84A9-6505AD80EC2C}" type="presOf" srcId="{F28FF3F5-BAA5-46CE-B6D6-5A3F9A0632B3}" destId="{95EDAD5C-06E6-4EF3-BEAA-446EA0D889FD}" srcOrd="0" destOrd="0" presId="urn:microsoft.com/office/officeart/2016/7/layout/VerticalDownArrowProcess"/>
    <dgm:cxn modelId="{B6A9E592-F9BE-4D21-8C4C-B21B5D628D5E}" type="presOf" srcId="{00825B32-07AF-4A4E-A5A9-FD27E05E19F9}" destId="{BB692E09-7B62-405B-917D-06E35B4D0001}" srcOrd="0" destOrd="2" presId="urn:microsoft.com/office/officeart/2016/7/layout/VerticalDownArrowProcess"/>
    <dgm:cxn modelId="{27A2229B-A4EB-4BA6-9C3A-92C4923BC717}" type="presOf" srcId="{2A42ABDA-B611-4356-8501-AC76BD82C879}" destId="{A23A3F11-D673-4665-A234-DB356DC79993}" srcOrd="0" destOrd="0" presId="urn:microsoft.com/office/officeart/2016/7/layout/VerticalDownArrowProcess"/>
    <dgm:cxn modelId="{D763C69B-0B91-454A-98BC-566B6362AFC1}" type="presOf" srcId="{ED9D35D7-86FE-402C-B4D3-2AC13B35C986}" destId="{B5794B0C-79DE-49A8-87C8-3F44CC1C3B0D}" srcOrd="0" destOrd="0" presId="urn:microsoft.com/office/officeart/2016/7/layout/VerticalDownArrowProcess"/>
    <dgm:cxn modelId="{7D6DFA9D-7751-47CE-8884-E186828EF535}" type="presOf" srcId="{09EF80CC-B8C1-454A-8D5C-456CD26FD2BF}" destId="{BB692E09-7B62-405B-917D-06E35B4D0001}" srcOrd="0" destOrd="1" presId="urn:microsoft.com/office/officeart/2016/7/layout/VerticalDownArrowProcess"/>
    <dgm:cxn modelId="{1AE2FE9F-3368-4689-8C35-5A73B5FB5D41}" srcId="{CE676AB4-72D2-4BC6-933B-BF924F6BDB64}" destId="{2F3DBF8E-3953-455B-81EC-6BA837BE53AE}" srcOrd="0" destOrd="0" parTransId="{752049FB-BF3A-4580-8DB8-9F8BEA6895EE}" sibTransId="{21DF0BD5-30D3-48CB-B119-F505A88B8B6B}"/>
    <dgm:cxn modelId="{2B0FD5A0-EEA1-449E-B475-66ECEFECC9B8}" srcId="{D385A027-E78C-4B5C-B173-C6C124250DAD}" destId="{8323B75E-2979-424A-B2F7-9113E4AEDA88}" srcOrd="2" destOrd="0" parTransId="{DA6657AD-4320-4179-83C4-41EA4BA9553B}" sibTransId="{10754043-AE43-4656-9CF8-D936BAEEECAF}"/>
    <dgm:cxn modelId="{B5938FB9-BA9B-4B30-A9A1-37D3F8E15D21}" type="presOf" srcId="{D4CA4161-F7C4-4C05-9215-5FAB3BD8F92D}" destId="{CEF32D0E-4F4B-4556-9DB9-35C3B50ABD4A}" srcOrd="0" destOrd="2" presId="urn:microsoft.com/office/officeart/2016/7/layout/VerticalDownArrowProcess"/>
    <dgm:cxn modelId="{632FF8BD-0A48-4AC8-B920-0FCF7008264F}" srcId="{9E41C318-49F5-47DA-AACA-A02A319C1491}" destId="{ED9D35D7-86FE-402C-B4D3-2AC13B35C986}" srcOrd="1" destOrd="0" parTransId="{69149B97-453B-47CC-9A66-21BC81DA35E9}" sibTransId="{AC84AF3A-FF32-44A5-83F8-5B38DF0F686C}"/>
    <dgm:cxn modelId="{41864BC6-E69B-42F4-B09D-9E2AF0D93E30}" type="presOf" srcId="{ED9D35D7-86FE-402C-B4D3-2AC13B35C986}" destId="{1A8A2675-3F90-45C1-87EA-410C91354357}" srcOrd="1" destOrd="0" presId="urn:microsoft.com/office/officeart/2016/7/layout/VerticalDownArrowProcess"/>
    <dgm:cxn modelId="{797544CA-ED67-415B-B5BB-153891245015}" type="presOf" srcId="{D8D72A58-C60A-4F5D-BB65-6F5A2B93BD45}" destId="{CD157248-9B16-4486-BE88-3B2A17140F25}" srcOrd="0" destOrd="0" presId="urn:microsoft.com/office/officeart/2016/7/layout/VerticalDownArrowProcess"/>
    <dgm:cxn modelId="{AD9CD5CE-5007-4F75-BF05-93FF3367E85C}" type="presOf" srcId="{F28FF3F5-BAA5-46CE-B6D6-5A3F9A0632B3}" destId="{82F78DF0-1155-4DEF-B802-17D3BD388B1A}" srcOrd="1" destOrd="0" presId="urn:microsoft.com/office/officeart/2016/7/layout/VerticalDownArrowProcess"/>
    <dgm:cxn modelId="{F7B28BD2-2FFD-47BC-B8CA-365C88A4AE84}" srcId="{DD989A1F-6C12-4B99-935F-C989237662FF}" destId="{A90FBCE2-618A-43F2-A16F-49ABBC49C93F}" srcOrd="1" destOrd="0" parTransId="{EFFD9C2B-61D4-4D89-BBC8-898E415CCBD8}" sibTransId="{9561901B-62E8-4ED1-9A8F-2FBDD6DA237B}"/>
    <dgm:cxn modelId="{F99754E4-739F-4857-A69B-ED34418A4E82}" type="presOf" srcId="{A90FBCE2-618A-43F2-A16F-49ABBC49C93F}" destId="{DF70D443-42BA-43BF-A2FB-32CA6C49E859}" srcOrd="0" destOrd="2" presId="urn:microsoft.com/office/officeart/2016/7/layout/VerticalDownArrowProcess"/>
    <dgm:cxn modelId="{4C8AFBEE-4591-4C5B-AD69-DB1CE49B2881}" srcId="{2A42ABDA-B611-4356-8501-AC76BD82C879}" destId="{6150CA53-F911-474A-AC7C-D38FC711EAE5}" srcOrd="1" destOrd="0" parTransId="{6AE98FA0-8F5E-4985-8C8D-F86B4E5BCC4B}" sibTransId="{26E7E205-46B3-45A9-8E5A-82D6BBA84491}"/>
    <dgm:cxn modelId="{D2853AFA-C853-4F56-963C-86AE133A7B92}" srcId="{9E41C318-49F5-47DA-AACA-A02A319C1491}" destId="{D8D72A58-C60A-4F5D-BB65-6F5A2B93BD45}" srcOrd="0" destOrd="0" parTransId="{4701FF56-9A84-41B6-AFE5-05DB3A41E168}" sibTransId="{35E07C63-E2F6-4B86-AB59-46B09B7682AE}"/>
    <dgm:cxn modelId="{751A7BFA-06A7-42A4-819D-714D25D1AE0B}" srcId="{9E41C318-49F5-47DA-AACA-A02A319C1491}" destId="{F28FF3F5-BAA5-46CE-B6D6-5A3F9A0632B3}" srcOrd="2" destOrd="0" parTransId="{E61F5136-6F0C-46C3-A122-2B897BDF93E9}" sibTransId="{C44E4783-88D4-4463-8F2D-50415C593B7F}"/>
    <dgm:cxn modelId="{2C163C5B-2B6E-4D1A-81F6-025FA2F9321D}" type="presParOf" srcId="{DE6D8639-E257-454F-A653-BFB23AAF759C}" destId="{F90C4E79-8A97-40EB-8116-D8947A4DA0E9}" srcOrd="0" destOrd="0" presId="urn:microsoft.com/office/officeart/2016/7/layout/VerticalDownArrowProcess"/>
    <dgm:cxn modelId="{E311939F-F2C0-498C-A89A-6BAC6E6F6928}" type="presParOf" srcId="{F90C4E79-8A97-40EB-8116-D8947A4DA0E9}" destId="{496DB7CF-EE3F-454F-892D-9C94A0F72B8B}" srcOrd="0" destOrd="0" presId="urn:microsoft.com/office/officeart/2016/7/layout/VerticalDownArrowProcess"/>
    <dgm:cxn modelId="{2158390F-17EF-4C9B-A016-A79336F389A6}" type="presParOf" srcId="{F90C4E79-8A97-40EB-8116-D8947A4DA0E9}" destId="{CEF32D0E-4F4B-4556-9DB9-35C3B50ABD4A}" srcOrd="1" destOrd="0" presId="urn:microsoft.com/office/officeart/2016/7/layout/VerticalDownArrowProcess"/>
    <dgm:cxn modelId="{7B8243F1-9F78-482D-B6DF-D97E422A169F}" type="presParOf" srcId="{DE6D8639-E257-454F-A653-BFB23AAF759C}" destId="{F0EAA4E2-5FA4-4267-A0AF-DE876420185B}" srcOrd="1" destOrd="0" presId="urn:microsoft.com/office/officeart/2016/7/layout/VerticalDownArrowProcess"/>
    <dgm:cxn modelId="{47F09E98-6850-4EC0-9A4F-0042C7579857}" type="presParOf" srcId="{DE6D8639-E257-454F-A653-BFB23AAF759C}" destId="{369B8261-48FC-4C1B-80E3-9391B5B84314}" srcOrd="2" destOrd="0" presId="urn:microsoft.com/office/officeart/2016/7/layout/VerticalDownArrowProcess"/>
    <dgm:cxn modelId="{16F9CB6A-AC6A-4E84-BB70-1A8CCD906F83}" type="presParOf" srcId="{369B8261-48FC-4C1B-80E3-9391B5B84314}" destId="{95EDAD5C-06E6-4EF3-BEAA-446EA0D889FD}" srcOrd="0" destOrd="0" presId="urn:microsoft.com/office/officeart/2016/7/layout/VerticalDownArrowProcess"/>
    <dgm:cxn modelId="{42E58D2C-C791-41F6-8B02-34E5DA81F4A8}" type="presParOf" srcId="{369B8261-48FC-4C1B-80E3-9391B5B84314}" destId="{82F78DF0-1155-4DEF-B802-17D3BD388B1A}" srcOrd="1" destOrd="0" presId="urn:microsoft.com/office/officeart/2016/7/layout/VerticalDownArrowProcess"/>
    <dgm:cxn modelId="{107E6F11-47EA-4CAC-847D-7B455B7D5120}" type="presParOf" srcId="{369B8261-48FC-4C1B-80E3-9391B5B84314}" destId="{DF70D443-42BA-43BF-A2FB-32CA6C49E859}" srcOrd="2" destOrd="0" presId="urn:microsoft.com/office/officeart/2016/7/layout/VerticalDownArrowProcess"/>
    <dgm:cxn modelId="{EF2E06DA-3999-48C7-823E-08A2CE3B2229}" type="presParOf" srcId="{DE6D8639-E257-454F-A653-BFB23AAF759C}" destId="{1E5501E3-45F9-45EE-91D1-CB126408625B}" srcOrd="3" destOrd="0" presId="urn:microsoft.com/office/officeart/2016/7/layout/VerticalDownArrowProcess"/>
    <dgm:cxn modelId="{E920998A-A585-4099-A202-CBB6AEF47B36}" type="presParOf" srcId="{DE6D8639-E257-454F-A653-BFB23AAF759C}" destId="{67EFAF4D-46C4-45AE-B6F5-53FB8E2F1D31}" srcOrd="4" destOrd="0" presId="urn:microsoft.com/office/officeart/2016/7/layout/VerticalDownArrowProcess"/>
    <dgm:cxn modelId="{1FB13799-CB71-4B06-B975-65177C2B0ADB}" type="presParOf" srcId="{67EFAF4D-46C4-45AE-B6F5-53FB8E2F1D31}" destId="{B5794B0C-79DE-49A8-87C8-3F44CC1C3B0D}" srcOrd="0" destOrd="0" presId="urn:microsoft.com/office/officeart/2016/7/layout/VerticalDownArrowProcess"/>
    <dgm:cxn modelId="{E840D4F2-6D72-49BD-9026-A0A86AA08212}" type="presParOf" srcId="{67EFAF4D-46C4-45AE-B6F5-53FB8E2F1D31}" destId="{1A8A2675-3F90-45C1-87EA-410C91354357}" srcOrd="1" destOrd="0" presId="urn:microsoft.com/office/officeart/2016/7/layout/VerticalDownArrowProcess"/>
    <dgm:cxn modelId="{9D01E6D9-E68F-4E28-A313-53C3A4F96AEF}" type="presParOf" srcId="{67EFAF4D-46C4-45AE-B6F5-53FB8E2F1D31}" destId="{A23A3F11-D673-4665-A234-DB356DC79993}" srcOrd="2" destOrd="0" presId="urn:microsoft.com/office/officeart/2016/7/layout/VerticalDownArrowProcess"/>
    <dgm:cxn modelId="{18132C6A-10E8-4AC6-815E-066A8023C3A5}" type="presParOf" srcId="{DE6D8639-E257-454F-A653-BFB23AAF759C}" destId="{BEBDCE40-7C28-4C75-8048-EE59EF440393}" srcOrd="5" destOrd="0" presId="urn:microsoft.com/office/officeart/2016/7/layout/VerticalDownArrowProcess"/>
    <dgm:cxn modelId="{5301AE7F-8096-4B4A-A73D-D984FD5CB962}" type="presParOf" srcId="{DE6D8639-E257-454F-A653-BFB23AAF759C}" destId="{628DA942-8CEA-408A-93CA-3C85DFA85231}" srcOrd="6" destOrd="0" presId="urn:microsoft.com/office/officeart/2016/7/layout/VerticalDownArrowProcess"/>
    <dgm:cxn modelId="{4B675E33-A63C-4616-B107-BA5EB1F79090}" type="presParOf" srcId="{628DA942-8CEA-408A-93CA-3C85DFA85231}" destId="{CD157248-9B16-4486-BE88-3B2A17140F25}" srcOrd="0" destOrd="0" presId="urn:microsoft.com/office/officeart/2016/7/layout/VerticalDownArrowProcess"/>
    <dgm:cxn modelId="{37F4EC7E-B6FD-4330-B7C9-FBBCEDC61EEF}" type="presParOf" srcId="{628DA942-8CEA-408A-93CA-3C85DFA85231}" destId="{03F1E3F5-22EC-44D5-93E9-9F67CC77BB75}" srcOrd="1" destOrd="0" presId="urn:microsoft.com/office/officeart/2016/7/layout/VerticalDownArrowProcess"/>
    <dgm:cxn modelId="{549967E5-E4F0-4058-B918-9D5079F64E06}" type="presParOf" srcId="{628DA942-8CEA-408A-93CA-3C85DFA85231}" destId="{BB692E09-7B62-405B-917D-06E35B4D000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DDAE4A-BA98-4ABA-8652-43936BE54D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9DD1E4-A111-4C0A-968F-3F14BB5558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Well-structured On-call Rotations:</a:t>
          </a:r>
        </a:p>
      </dgm:t>
    </dgm:pt>
    <dgm:pt modelId="{709A2787-9095-4E8A-BC66-D830B5E730FB}" type="parTrans" cxnId="{7E701ECA-CE7F-4013-A376-1C2407944B8D}">
      <dgm:prSet/>
      <dgm:spPr/>
      <dgm:t>
        <a:bodyPr/>
        <a:lstStyle/>
        <a:p>
          <a:endParaRPr lang="en-US"/>
        </a:p>
      </dgm:t>
    </dgm:pt>
    <dgm:pt modelId="{3EC55574-144F-4C71-A94F-6BB9FFC6D032}" type="sibTrans" cxnId="{7E701ECA-CE7F-4013-A376-1C2407944B8D}">
      <dgm:prSet/>
      <dgm:spPr/>
      <dgm:t>
        <a:bodyPr/>
        <a:lstStyle/>
        <a:p>
          <a:endParaRPr lang="en-US"/>
        </a:p>
      </dgm:t>
    </dgm:pt>
    <dgm:pt modelId="{BBF495DE-1FD1-48F6-96B1-6599427715A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24/7 service reliability </a:t>
          </a:r>
        </a:p>
      </dgm:t>
    </dgm:pt>
    <dgm:pt modelId="{CDC3BD8E-748E-4018-862C-AFDE9A26F581}" type="parTrans" cxnId="{DFFB3236-835D-4318-8956-4779EA1D4D3C}">
      <dgm:prSet/>
      <dgm:spPr/>
      <dgm:t>
        <a:bodyPr/>
        <a:lstStyle/>
        <a:p>
          <a:endParaRPr lang="en-US"/>
        </a:p>
      </dgm:t>
    </dgm:pt>
    <dgm:pt modelId="{7FC40D97-BC8B-42E6-8BFE-7F94FE97BEAC}" type="sibTrans" cxnId="{DFFB3236-835D-4318-8956-4779EA1D4D3C}">
      <dgm:prSet/>
      <dgm:spPr/>
      <dgm:t>
        <a:bodyPr/>
        <a:lstStyle/>
        <a:p>
          <a:endParaRPr lang="en-US"/>
        </a:p>
      </dgm:t>
    </dgm:pt>
    <dgm:pt modelId="{20020814-383E-4E76-A215-23830362A663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Instill DevOps ownership</a:t>
          </a:r>
        </a:p>
      </dgm:t>
    </dgm:pt>
    <dgm:pt modelId="{67DD23A5-25FD-4B7B-AB34-EFC8B4B5C210}" type="parTrans" cxnId="{702AED4D-E6EA-41B5-8226-662D4D7F3AA9}">
      <dgm:prSet/>
      <dgm:spPr/>
      <dgm:t>
        <a:bodyPr/>
        <a:lstStyle/>
        <a:p>
          <a:endParaRPr lang="en-US"/>
        </a:p>
      </dgm:t>
    </dgm:pt>
    <dgm:pt modelId="{25839891-DCE8-4C6D-ADA6-D76B1F7C9636}" type="sibTrans" cxnId="{702AED4D-E6EA-41B5-8226-662D4D7F3AA9}">
      <dgm:prSet/>
      <dgm:spPr/>
      <dgm:t>
        <a:bodyPr/>
        <a:lstStyle/>
        <a:p>
          <a:endParaRPr lang="en-US"/>
        </a:p>
      </dgm:t>
    </dgm:pt>
    <dgm:pt modelId="{F3789C75-2A27-41D6-87A1-875D18671F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Expectations Standardized:</a:t>
          </a:r>
        </a:p>
      </dgm:t>
    </dgm:pt>
    <dgm:pt modelId="{DC934BDD-F9F1-46E9-ACB9-B7D4B8184EDF}" type="parTrans" cxnId="{62A54684-D9F3-44FF-88A2-263543A84CA2}">
      <dgm:prSet/>
      <dgm:spPr/>
      <dgm:t>
        <a:bodyPr/>
        <a:lstStyle/>
        <a:p>
          <a:endParaRPr lang="en-US"/>
        </a:p>
      </dgm:t>
    </dgm:pt>
    <dgm:pt modelId="{11F8FEE6-9F18-46F0-AF81-8DC3A3A0CB8C}" type="sibTrans" cxnId="{62A54684-D9F3-44FF-88A2-263543A84CA2}">
      <dgm:prSet/>
      <dgm:spPr/>
      <dgm:t>
        <a:bodyPr/>
        <a:lstStyle/>
        <a:p>
          <a:endParaRPr lang="en-US"/>
        </a:p>
      </dgm:t>
    </dgm:pt>
    <dgm:pt modelId="{BDB5D86E-1C7A-4CD7-93D0-3BFA12753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Clear roles, duties, schedules, and escalation policies </a:t>
          </a:r>
        </a:p>
      </dgm:t>
    </dgm:pt>
    <dgm:pt modelId="{AE485652-0F17-4183-9E86-C875D61461E3}" type="parTrans" cxnId="{B9BCDF73-57F3-47FF-8716-9CF85DD0C3C8}">
      <dgm:prSet/>
      <dgm:spPr/>
      <dgm:t>
        <a:bodyPr/>
        <a:lstStyle/>
        <a:p>
          <a:endParaRPr lang="en-US"/>
        </a:p>
      </dgm:t>
    </dgm:pt>
    <dgm:pt modelId="{5C842EA6-232F-4DA6-9C71-42D65205B58C}" type="sibTrans" cxnId="{B9BCDF73-57F3-47FF-8716-9CF85DD0C3C8}">
      <dgm:prSet/>
      <dgm:spPr/>
      <dgm:t>
        <a:bodyPr/>
        <a:lstStyle/>
        <a:p>
          <a:endParaRPr lang="en-US"/>
        </a:p>
      </dgm:t>
    </dgm:pt>
    <dgm:pt modelId="{8C7FFD0F-F533-45CE-A4D0-0B4C93926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Alignment with team roles and duties</a:t>
          </a:r>
        </a:p>
      </dgm:t>
    </dgm:pt>
    <dgm:pt modelId="{938C0822-9772-4033-8914-6023C17C2B64}" type="parTrans" cxnId="{13C5D11C-9995-4C1E-919C-51939C722366}">
      <dgm:prSet/>
      <dgm:spPr/>
      <dgm:t>
        <a:bodyPr/>
        <a:lstStyle/>
        <a:p>
          <a:endParaRPr lang="en-US"/>
        </a:p>
      </dgm:t>
    </dgm:pt>
    <dgm:pt modelId="{584CA541-1A99-4C4C-B007-6847B9872DC5}" type="sibTrans" cxnId="{13C5D11C-9995-4C1E-919C-51939C722366}">
      <dgm:prSet/>
      <dgm:spPr/>
      <dgm:t>
        <a:bodyPr/>
        <a:lstStyle/>
        <a:p>
          <a:endParaRPr lang="en-US"/>
        </a:p>
      </dgm:t>
    </dgm:pt>
    <dgm:pt modelId="{87D30ED7-5967-4AE0-B5B2-358A0846A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Expected resolution and response </a:t>
          </a:r>
        </a:p>
      </dgm:t>
    </dgm:pt>
    <dgm:pt modelId="{FE7A7731-359F-4CB2-B055-B5699009A37A}" type="parTrans" cxnId="{54BB867C-E23C-4C39-8531-B83E202AE6CD}">
      <dgm:prSet/>
      <dgm:spPr/>
      <dgm:t>
        <a:bodyPr/>
        <a:lstStyle/>
        <a:p>
          <a:endParaRPr lang="en-US"/>
        </a:p>
      </dgm:t>
    </dgm:pt>
    <dgm:pt modelId="{9D88B2C9-C821-4FD5-A47E-00A336C81897}" type="sibTrans" cxnId="{54BB867C-E23C-4C39-8531-B83E202AE6CD}">
      <dgm:prSet/>
      <dgm:spPr/>
      <dgm:t>
        <a:bodyPr/>
        <a:lstStyle/>
        <a:p>
          <a:endParaRPr lang="en-US"/>
        </a:p>
      </dgm:t>
    </dgm:pt>
    <dgm:pt modelId="{72E16266-12E0-4632-9CB8-0D96ECA0B0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Balance Workload:</a:t>
          </a:r>
        </a:p>
      </dgm:t>
    </dgm:pt>
    <dgm:pt modelId="{028A7F93-F9FC-449B-BCC2-C64104727534}" type="parTrans" cxnId="{FD9DE3EF-0089-416C-B84B-17E4F48F0666}">
      <dgm:prSet/>
      <dgm:spPr/>
      <dgm:t>
        <a:bodyPr/>
        <a:lstStyle/>
        <a:p>
          <a:endParaRPr lang="en-US"/>
        </a:p>
      </dgm:t>
    </dgm:pt>
    <dgm:pt modelId="{B06B4332-85F8-4A67-B5DA-008B6C8331B2}" type="sibTrans" cxnId="{FD9DE3EF-0089-416C-B84B-17E4F48F0666}">
      <dgm:prSet/>
      <dgm:spPr/>
      <dgm:t>
        <a:bodyPr/>
        <a:lstStyle/>
        <a:p>
          <a:endParaRPr lang="en-US"/>
        </a:p>
      </dgm:t>
    </dgm:pt>
    <dgm:pt modelId="{F9695D04-FC95-4EDF-BC7F-FE4C8D8A4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 size, shift limits, and swaps</a:t>
          </a:r>
        </a:p>
      </dgm:t>
    </dgm:pt>
    <dgm:pt modelId="{77C35345-01D5-4C13-895B-3A3E93847A64}" type="parTrans" cxnId="{47B78952-570B-4F0D-A434-9FB51D6546F6}">
      <dgm:prSet/>
      <dgm:spPr/>
      <dgm:t>
        <a:bodyPr/>
        <a:lstStyle/>
        <a:p>
          <a:endParaRPr lang="en-US"/>
        </a:p>
      </dgm:t>
    </dgm:pt>
    <dgm:pt modelId="{6CA68A5B-1AF9-464C-BF15-39D147338A7A}" type="sibTrans" cxnId="{47B78952-570B-4F0D-A434-9FB51D6546F6}">
      <dgm:prSet/>
      <dgm:spPr/>
      <dgm:t>
        <a:bodyPr/>
        <a:lstStyle/>
        <a:p>
          <a:endParaRPr lang="en-US"/>
        </a:p>
      </dgm:t>
    </dgm:pt>
    <dgm:pt modelId="{949FA1A2-0B10-459F-ACEB-BB49AAB85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Protect against burnout </a:t>
          </a:r>
        </a:p>
      </dgm:t>
    </dgm:pt>
    <dgm:pt modelId="{42462A8C-8F60-4C91-BD3F-5A86D3962A59}" type="parTrans" cxnId="{8299CDC9-CDEC-46B9-B9EF-890580CB72C4}">
      <dgm:prSet/>
      <dgm:spPr/>
      <dgm:t>
        <a:bodyPr/>
        <a:lstStyle/>
        <a:p>
          <a:endParaRPr lang="en-US"/>
        </a:p>
      </dgm:t>
    </dgm:pt>
    <dgm:pt modelId="{59EE3EAA-FDE6-424C-AB2B-04E4E6D56693}" type="sibTrans" cxnId="{8299CDC9-CDEC-46B9-B9EF-890580CB72C4}">
      <dgm:prSet/>
      <dgm:spPr/>
      <dgm:t>
        <a:bodyPr/>
        <a:lstStyle/>
        <a:p>
          <a:endParaRPr lang="en-US"/>
        </a:p>
      </dgm:t>
    </dgm:pt>
    <dgm:pt modelId="{49A0F0D5-66E2-42D9-A1B6-EA9BCB84A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of skillset and knowledge</a:t>
          </a:r>
        </a:p>
      </dgm:t>
    </dgm:pt>
    <dgm:pt modelId="{6A6CFB9E-D84D-4127-AD0E-CD76BB91A0AE}" type="parTrans" cxnId="{E4236817-3F2D-46BE-9775-8285B7DE33CD}">
      <dgm:prSet/>
      <dgm:spPr/>
      <dgm:t>
        <a:bodyPr/>
        <a:lstStyle/>
        <a:p>
          <a:endParaRPr lang="en-US"/>
        </a:p>
      </dgm:t>
    </dgm:pt>
    <dgm:pt modelId="{4F70739A-1EE9-4704-8E67-DA7F91D0A609}" type="sibTrans" cxnId="{E4236817-3F2D-46BE-9775-8285B7DE33CD}">
      <dgm:prSet/>
      <dgm:spPr/>
      <dgm:t>
        <a:bodyPr/>
        <a:lstStyle/>
        <a:p>
          <a:endParaRPr lang="en-US"/>
        </a:p>
      </dgm:t>
    </dgm:pt>
    <dgm:pt modelId="{AA6FDAD1-2F35-435E-9F2F-CEEE177406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Team Collaboration:</a:t>
          </a:r>
        </a:p>
      </dgm:t>
    </dgm:pt>
    <dgm:pt modelId="{E66A946C-BC7D-406C-9D61-7039A4999E9B}" type="parTrans" cxnId="{7A36F0DD-4630-4D1E-A24B-A8D6AE3DEA91}">
      <dgm:prSet/>
      <dgm:spPr/>
      <dgm:t>
        <a:bodyPr/>
        <a:lstStyle/>
        <a:p>
          <a:endParaRPr lang="en-US"/>
        </a:p>
      </dgm:t>
    </dgm:pt>
    <dgm:pt modelId="{DCB64B62-E6FA-486E-82D9-B243C94961C6}" type="sibTrans" cxnId="{7A36F0DD-4630-4D1E-A24B-A8D6AE3DEA91}">
      <dgm:prSet/>
      <dgm:spPr/>
      <dgm:t>
        <a:bodyPr/>
        <a:lstStyle/>
        <a:p>
          <a:endParaRPr lang="en-US"/>
        </a:p>
      </dgm:t>
    </dgm:pt>
    <dgm:pt modelId="{1D48FD7B-FF58-4A99-B33C-A69D2A024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Embrace transparency, team members’ input, and support</a:t>
          </a:r>
        </a:p>
      </dgm:t>
    </dgm:pt>
    <dgm:pt modelId="{AA91F894-7894-4DC3-9C1A-37C76055A2AF}" type="parTrans" cxnId="{5AB4858D-23EB-40B7-88CD-1AC3224028A5}">
      <dgm:prSet/>
      <dgm:spPr/>
      <dgm:t>
        <a:bodyPr/>
        <a:lstStyle/>
        <a:p>
          <a:endParaRPr lang="en-US"/>
        </a:p>
      </dgm:t>
    </dgm:pt>
    <dgm:pt modelId="{BB9258DD-CD8A-40CC-9BBC-4FD5624B0093}" type="sibTrans" cxnId="{5AB4858D-23EB-40B7-88CD-1AC3224028A5}">
      <dgm:prSet/>
      <dgm:spPr/>
      <dgm:t>
        <a:bodyPr/>
        <a:lstStyle/>
        <a:p>
          <a:endParaRPr lang="en-US"/>
        </a:p>
      </dgm:t>
    </dgm:pt>
    <dgm:pt modelId="{4B96F7D6-ABE6-4EFB-A2F4-AEC1C1240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iteration to improve both service health and team well-being</a:t>
          </a:r>
        </a:p>
      </dgm:t>
    </dgm:pt>
    <dgm:pt modelId="{113967E3-389A-4947-B3B5-2FB9FBBFCDC5}" type="parTrans" cxnId="{BA778195-A1EA-48B3-B048-2053C3B3E7B5}">
      <dgm:prSet/>
      <dgm:spPr/>
      <dgm:t>
        <a:bodyPr/>
        <a:lstStyle/>
        <a:p>
          <a:endParaRPr lang="en-US"/>
        </a:p>
      </dgm:t>
    </dgm:pt>
    <dgm:pt modelId="{3B53365D-0880-438E-A184-CC16EF3C60D0}" type="sibTrans" cxnId="{BA778195-A1EA-48B3-B048-2053C3B3E7B5}">
      <dgm:prSet/>
      <dgm:spPr/>
      <dgm:t>
        <a:bodyPr/>
        <a:lstStyle/>
        <a:p>
          <a:endParaRPr lang="en-US"/>
        </a:p>
      </dgm:t>
    </dgm:pt>
    <dgm:pt modelId="{0FB7D6D2-D910-4DA8-9EFC-7D65367CAF18}" type="pres">
      <dgm:prSet presAssocID="{4BDDAE4A-BA98-4ABA-8652-43936BE54D3D}" presName="root" presStyleCnt="0">
        <dgm:presLayoutVars>
          <dgm:dir/>
          <dgm:resizeHandles val="exact"/>
        </dgm:presLayoutVars>
      </dgm:prSet>
      <dgm:spPr/>
    </dgm:pt>
    <dgm:pt modelId="{F32FCD01-5653-4292-B32D-01CD3A4944CF}" type="pres">
      <dgm:prSet presAssocID="{719DD1E4-A111-4C0A-968F-3F14BB55587A}" presName="compNode" presStyleCnt="0"/>
      <dgm:spPr/>
    </dgm:pt>
    <dgm:pt modelId="{7EAE2833-A795-4804-B8CA-85633D72504D}" type="pres">
      <dgm:prSet presAssocID="{719DD1E4-A111-4C0A-968F-3F14BB55587A}" presName="iconRect" presStyleLbl="node1" presStyleIdx="0" presStyleCnt="4" custScaleX="216801" custScaleY="188437" custLinFactNeighborX="-2234" custLinFactNeighborY="-737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12CBC75-0B0D-4AED-9119-0C1AB4269327}" type="pres">
      <dgm:prSet presAssocID="{719DD1E4-A111-4C0A-968F-3F14BB55587A}" presName="iconSpace" presStyleCnt="0"/>
      <dgm:spPr/>
    </dgm:pt>
    <dgm:pt modelId="{C54CA595-91EA-4F86-83FB-A11286F27C8B}" type="pres">
      <dgm:prSet presAssocID="{719DD1E4-A111-4C0A-968F-3F14BB55587A}" presName="parTx" presStyleLbl="revTx" presStyleIdx="0" presStyleCnt="8" custScaleX="124512">
        <dgm:presLayoutVars>
          <dgm:chMax val="0"/>
          <dgm:chPref val="0"/>
        </dgm:presLayoutVars>
      </dgm:prSet>
      <dgm:spPr/>
    </dgm:pt>
    <dgm:pt modelId="{EE2F000F-99DF-4056-99CA-6B745069ADEB}" type="pres">
      <dgm:prSet presAssocID="{719DD1E4-A111-4C0A-968F-3F14BB55587A}" presName="txSpace" presStyleCnt="0"/>
      <dgm:spPr/>
    </dgm:pt>
    <dgm:pt modelId="{0B314DBD-1134-4F7E-B29A-D4E9AD313F1C}" type="pres">
      <dgm:prSet presAssocID="{719DD1E4-A111-4C0A-968F-3F14BB55587A}" presName="desTx" presStyleLbl="revTx" presStyleIdx="1" presStyleCnt="8" custLinFactNeighborX="2470" custLinFactNeighborY="12464">
        <dgm:presLayoutVars/>
      </dgm:prSet>
      <dgm:spPr/>
    </dgm:pt>
    <dgm:pt modelId="{C4D95E97-07E9-489C-9C8E-2D3978D2E420}" type="pres">
      <dgm:prSet presAssocID="{3EC55574-144F-4C71-A94F-6BB9FFC6D032}" presName="sibTrans" presStyleCnt="0"/>
      <dgm:spPr/>
    </dgm:pt>
    <dgm:pt modelId="{567043B6-DD97-4315-A38A-54CDD62885D1}" type="pres">
      <dgm:prSet presAssocID="{F3789C75-2A27-41D6-87A1-875D18671F25}" presName="compNode" presStyleCnt="0"/>
      <dgm:spPr/>
    </dgm:pt>
    <dgm:pt modelId="{1D090743-199B-4D25-A75B-BBB1E3A37E3A}" type="pres">
      <dgm:prSet presAssocID="{F3789C75-2A27-41D6-87A1-875D18671F25}" presName="iconRect" presStyleLbl="node1" presStyleIdx="1" presStyleCnt="4" custScaleX="223451" custScaleY="240051" custLinFactNeighborX="4293" custLinFactNeighborY="-582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8CCB04-7307-4F00-A5CD-8459DDA4F9A2}" type="pres">
      <dgm:prSet presAssocID="{F3789C75-2A27-41D6-87A1-875D18671F25}" presName="iconSpace" presStyleCnt="0"/>
      <dgm:spPr/>
    </dgm:pt>
    <dgm:pt modelId="{403C73B9-47DF-44B2-ACA8-E7EC0F04EC73}" type="pres">
      <dgm:prSet presAssocID="{F3789C75-2A27-41D6-87A1-875D18671F25}" presName="parTx" presStyleLbl="revTx" presStyleIdx="2" presStyleCnt="8" custScaleX="111284">
        <dgm:presLayoutVars>
          <dgm:chMax val="0"/>
          <dgm:chPref val="0"/>
        </dgm:presLayoutVars>
      </dgm:prSet>
      <dgm:spPr/>
    </dgm:pt>
    <dgm:pt modelId="{EDB8A44A-12E7-4AD0-883F-4B54C90EB3F0}" type="pres">
      <dgm:prSet presAssocID="{F3789C75-2A27-41D6-87A1-875D18671F25}" presName="txSpace" presStyleCnt="0"/>
      <dgm:spPr/>
    </dgm:pt>
    <dgm:pt modelId="{4174EFC7-1D19-4B3F-974E-525190AB25DA}" type="pres">
      <dgm:prSet presAssocID="{F3789C75-2A27-41D6-87A1-875D18671F25}" presName="desTx" presStyleLbl="revTx" presStyleIdx="3" presStyleCnt="8" custLinFactNeighborX="-1294" custLinFactNeighborY="11467">
        <dgm:presLayoutVars/>
      </dgm:prSet>
      <dgm:spPr/>
    </dgm:pt>
    <dgm:pt modelId="{879D3033-3E07-4765-84E2-09A92C59520C}" type="pres">
      <dgm:prSet presAssocID="{11F8FEE6-9F18-46F0-AF81-8DC3A3A0CB8C}" presName="sibTrans" presStyleCnt="0"/>
      <dgm:spPr/>
    </dgm:pt>
    <dgm:pt modelId="{0C5A3542-7CC3-4ED0-A05D-84AE543149E7}" type="pres">
      <dgm:prSet presAssocID="{72E16266-12E0-4632-9CB8-0D96ECA0B0A3}" presName="compNode" presStyleCnt="0"/>
      <dgm:spPr/>
    </dgm:pt>
    <dgm:pt modelId="{767F5DA8-E152-48CB-B6FA-1C09027561BB}" type="pres">
      <dgm:prSet presAssocID="{72E16266-12E0-4632-9CB8-0D96ECA0B0A3}" presName="iconRect" presStyleLbl="node1" presStyleIdx="2" presStyleCnt="4" custScaleX="182233" custScaleY="199414" custLinFactNeighborX="-2484" custLinFactNeighborY="-693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66420E42-950F-4CF7-9319-03398A231954}" type="pres">
      <dgm:prSet presAssocID="{72E16266-12E0-4632-9CB8-0D96ECA0B0A3}" presName="iconSpace" presStyleCnt="0"/>
      <dgm:spPr/>
    </dgm:pt>
    <dgm:pt modelId="{F2AB6E4F-7B23-4F34-8CD0-6FA81351ECAB}" type="pres">
      <dgm:prSet presAssocID="{72E16266-12E0-4632-9CB8-0D96ECA0B0A3}" presName="parTx" presStyleLbl="revTx" presStyleIdx="4" presStyleCnt="8" custScaleX="105781">
        <dgm:presLayoutVars>
          <dgm:chMax val="0"/>
          <dgm:chPref val="0"/>
        </dgm:presLayoutVars>
      </dgm:prSet>
      <dgm:spPr/>
    </dgm:pt>
    <dgm:pt modelId="{6E766FAD-5577-4DB4-BBC1-2E91CAC5A2FB}" type="pres">
      <dgm:prSet presAssocID="{72E16266-12E0-4632-9CB8-0D96ECA0B0A3}" presName="txSpace" presStyleCnt="0"/>
      <dgm:spPr/>
    </dgm:pt>
    <dgm:pt modelId="{1E881677-0E5C-426A-939D-FC6A3BCF9794}" type="pres">
      <dgm:prSet presAssocID="{72E16266-12E0-4632-9CB8-0D96ECA0B0A3}" presName="desTx" presStyleLbl="revTx" presStyleIdx="5" presStyleCnt="8" custLinFactNeighborY="10566">
        <dgm:presLayoutVars/>
      </dgm:prSet>
      <dgm:spPr/>
    </dgm:pt>
    <dgm:pt modelId="{B445AE44-8022-4F9F-91F0-96225E7E0004}" type="pres">
      <dgm:prSet presAssocID="{B06B4332-85F8-4A67-B5DA-008B6C8331B2}" presName="sibTrans" presStyleCnt="0"/>
      <dgm:spPr/>
    </dgm:pt>
    <dgm:pt modelId="{057491AF-83BF-4FAD-955F-30C5793A9544}" type="pres">
      <dgm:prSet presAssocID="{AA6FDAD1-2F35-435E-9F2F-CEEE17740656}" presName="compNode" presStyleCnt="0"/>
      <dgm:spPr/>
    </dgm:pt>
    <dgm:pt modelId="{45046E83-78B2-49B1-A46D-BCBD99EB525F}" type="pres">
      <dgm:prSet presAssocID="{AA6FDAD1-2F35-435E-9F2F-CEEE17740656}" presName="iconRect" presStyleLbl="node1" presStyleIdx="3" presStyleCnt="4" custScaleX="209229" custScaleY="169971" custLinFactNeighborX="3678" custLinFactNeighborY="-2571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C71FE30-54F3-4D41-9457-3616270081E7}" type="pres">
      <dgm:prSet presAssocID="{AA6FDAD1-2F35-435E-9F2F-CEEE17740656}" presName="iconSpace" presStyleCnt="0"/>
      <dgm:spPr/>
    </dgm:pt>
    <dgm:pt modelId="{AA585291-1984-4F72-B095-A95EF92AD1C1}" type="pres">
      <dgm:prSet presAssocID="{AA6FDAD1-2F35-435E-9F2F-CEEE17740656}" presName="parTx" presStyleLbl="revTx" presStyleIdx="6" presStyleCnt="8" custScaleX="118054" custLinFactNeighborX="-4272" custLinFactNeighborY="39620">
        <dgm:presLayoutVars>
          <dgm:chMax val="0"/>
          <dgm:chPref val="0"/>
        </dgm:presLayoutVars>
      </dgm:prSet>
      <dgm:spPr/>
    </dgm:pt>
    <dgm:pt modelId="{BD2E09DA-B8C0-48BE-96AA-D25420C328CD}" type="pres">
      <dgm:prSet presAssocID="{AA6FDAD1-2F35-435E-9F2F-CEEE17740656}" presName="txSpace" presStyleCnt="0"/>
      <dgm:spPr/>
    </dgm:pt>
    <dgm:pt modelId="{67F5469B-9066-415F-BC4E-15A592DD9F91}" type="pres">
      <dgm:prSet presAssocID="{AA6FDAD1-2F35-435E-9F2F-CEEE17740656}" presName="desTx" presStyleLbl="revTx" presStyleIdx="7" presStyleCnt="8" custScaleX="131099" custScaleY="169655" custLinFactNeighborX="-5223" custLinFactNeighborY="69124">
        <dgm:presLayoutVars/>
      </dgm:prSet>
      <dgm:spPr/>
    </dgm:pt>
  </dgm:ptLst>
  <dgm:cxnLst>
    <dgm:cxn modelId="{13BAFA02-A881-412E-BEEE-5A58F32ECA0A}" type="presOf" srcId="{1D48FD7B-FF58-4A99-B33C-A69D2A024719}" destId="{67F5469B-9066-415F-BC4E-15A592DD9F91}" srcOrd="0" destOrd="0" presId="urn:microsoft.com/office/officeart/2018/5/layout/CenteredIconLabelDescriptionList"/>
    <dgm:cxn modelId="{4C4EC807-3D88-4FE9-8203-BF9F352EF315}" type="presOf" srcId="{F9695D04-FC95-4EDF-BC7F-FE4C8D8A4FAA}" destId="{1E881677-0E5C-426A-939D-FC6A3BCF9794}" srcOrd="0" destOrd="0" presId="urn:microsoft.com/office/officeart/2018/5/layout/CenteredIconLabelDescriptionList"/>
    <dgm:cxn modelId="{E4236817-3F2D-46BE-9775-8285B7DE33CD}" srcId="{72E16266-12E0-4632-9CB8-0D96ECA0B0A3}" destId="{49A0F0D5-66E2-42D9-A1B6-EA9BCB84A7B4}" srcOrd="2" destOrd="0" parTransId="{6A6CFB9E-D84D-4127-AD0E-CD76BB91A0AE}" sibTransId="{4F70739A-1EE9-4704-8E67-DA7F91D0A609}"/>
    <dgm:cxn modelId="{13C5D11C-9995-4C1E-919C-51939C722366}" srcId="{F3789C75-2A27-41D6-87A1-875D18671F25}" destId="{8C7FFD0F-F533-45CE-A4D0-0B4C93926468}" srcOrd="1" destOrd="0" parTransId="{938C0822-9772-4033-8914-6023C17C2B64}" sibTransId="{584CA541-1A99-4C4C-B007-6847B9872DC5}"/>
    <dgm:cxn modelId="{DF644226-8406-46ED-8366-57C6E9E63139}" type="presOf" srcId="{F3789C75-2A27-41D6-87A1-875D18671F25}" destId="{403C73B9-47DF-44B2-ACA8-E7EC0F04EC73}" srcOrd="0" destOrd="0" presId="urn:microsoft.com/office/officeart/2018/5/layout/CenteredIconLabelDescriptionList"/>
    <dgm:cxn modelId="{DFFB3236-835D-4318-8956-4779EA1D4D3C}" srcId="{719DD1E4-A111-4C0A-968F-3F14BB55587A}" destId="{BBF495DE-1FD1-48F6-96B1-6599427715A9}" srcOrd="0" destOrd="0" parTransId="{CDC3BD8E-748E-4018-862C-AFDE9A26F581}" sibTransId="{7FC40D97-BC8B-42E6-8BFE-7F94FE97BEAC}"/>
    <dgm:cxn modelId="{8819BB67-053D-4991-89ED-3F4C65426509}" type="presOf" srcId="{4BDDAE4A-BA98-4ABA-8652-43936BE54D3D}" destId="{0FB7D6D2-D910-4DA8-9EFC-7D65367CAF18}" srcOrd="0" destOrd="0" presId="urn:microsoft.com/office/officeart/2018/5/layout/CenteredIconLabelDescriptionList"/>
    <dgm:cxn modelId="{702AED4D-E6EA-41B5-8226-662D4D7F3AA9}" srcId="{719DD1E4-A111-4C0A-968F-3F14BB55587A}" destId="{20020814-383E-4E76-A215-23830362A663}" srcOrd="1" destOrd="0" parTransId="{67DD23A5-25FD-4B7B-AB34-EFC8B4B5C210}" sibTransId="{25839891-DCE8-4C6D-ADA6-D76B1F7C9636}"/>
    <dgm:cxn modelId="{47B78952-570B-4F0D-A434-9FB51D6546F6}" srcId="{72E16266-12E0-4632-9CB8-0D96ECA0B0A3}" destId="{F9695D04-FC95-4EDF-BC7F-FE4C8D8A4FAA}" srcOrd="0" destOrd="0" parTransId="{77C35345-01D5-4C13-895B-3A3E93847A64}" sibTransId="{6CA68A5B-1AF9-464C-BF15-39D147338A7A}"/>
    <dgm:cxn modelId="{8447BE52-6159-45C0-9EC6-E2ACB5B9B7B7}" type="presOf" srcId="{8C7FFD0F-F533-45CE-A4D0-0B4C93926468}" destId="{4174EFC7-1D19-4B3F-974E-525190AB25DA}" srcOrd="0" destOrd="1" presId="urn:microsoft.com/office/officeart/2018/5/layout/CenteredIconLabelDescriptionList"/>
    <dgm:cxn modelId="{B9BCDF73-57F3-47FF-8716-9CF85DD0C3C8}" srcId="{F3789C75-2A27-41D6-87A1-875D18671F25}" destId="{BDB5D86E-1C7A-4CD7-93D0-3BFA12753146}" srcOrd="0" destOrd="0" parTransId="{AE485652-0F17-4183-9E86-C875D61461E3}" sibTransId="{5C842EA6-232F-4DA6-9C71-42D65205B58C}"/>
    <dgm:cxn modelId="{54BB867C-E23C-4C39-8531-B83E202AE6CD}" srcId="{F3789C75-2A27-41D6-87A1-875D18671F25}" destId="{87D30ED7-5967-4AE0-B5B2-358A0846A2EA}" srcOrd="2" destOrd="0" parTransId="{FE7A7731-359F-4CB2-B055-B5699009A37A}" sibTransId="{9D88B2C9-C821-4FD5-A47E-00A336C81897}"/>
    <dgm:cxn modelId="{62A54684-D9F3-44FF-88A2-263543A84CA2}" srcId="{4BDDAE4A-BA98-4ABA-8652-43936BE54D3D}" destId="{F3789C75-2A27-41D6-87A1-875D18671F25}" srcOrd="1" destOrd="0" parTransId="{DC934BDD-F9F1-46E9-ACB9-B7D4B8184EDF}" sibTransId="{11F8FEE6-9F18-46F0-AF81-8DC3A3A0CB8C}"/>
    <dgm:cxn modelId="{5AB4858D-23EB-40B7-88CD-1AC3224028A5}" srcId="{AA6FDAD1-2F35-435E-9F2F-CEEE17740656}" destId="{1D48FD7B-FF58-4A99-B33C-A69D2A024719}" srcOrd="0" destOrd="0" parTransId="{AA91F894-7894-4DC3-9C1A-37C76055A2AF}" sibTransId="{BB9258DD-CD8A-40CC-9BBC-4FD5624B0093}"/>
    <dgm:cxn modelId="{60A80994-D308-4C8D-AB6A-16BB484CEE4C}" type="presOf" srcId="{BBF495DE-1FD1-48F6-96B1-6599427715A9}" destId="{0B314DBD-1134-4F7E-B29A-D4E9AD313F1C}" srcOrd="0" destOrd="0" presId="urn:microsoft.com/office/officeart/2018/5/layout/CenteredIconLabelDescriptionList"/>
    <dgm:cxn modelId="{D2E74095-C6F7-4C2D-B133-52DA1760BA4E}" type="presOf" srcId="{BDB5D86E-1C7A-4CD7-93D0-3BFA12753146}" destId="{4174EFC7-1D19-4B3F-974E-525190AB25DA}" srcOrd="0" destOrd="0" presId="urn:microsoft.com/office/officeart/2018/5/layout/CenteredIconLabelDescriptionList"/>
    <dgm:cxn modelId="{BA778195-A1EA-48B3-B048-2053C3B3E7B5}" srcId="{AA6FDAD1-2F35-435E-9F2F-CEEE17740656}" destId="{4B96F7D6-ABE6-4EFB-A2F4-AEC1C124031F}" srcOrd="1" destOrd="0" parTransId="{113967E3-389A-4947-B3B5-2FB9FBBFCDC5}" sibTransId="{3B53365D-0880-438E-A184-CC16EF3C60D0}"/>
    <dgm:cxn modelId="{71F3639D-6F2A-487A-BC05-5526839D6B82}" type="presOf" srcId="{AA6FDAD1-2F35-435E-9F2F-CEEE17740656}" destId="{AA585291-1984-4F72-B095-A95EF92AD1C1}" srcOrd="0" destOrd="0" presId="urn:microsoft.com/office/officeart/2018/5/layout/CenteredIconLabelDescriptionList"/>
    <dgm:cxn modelId="{765C5CA5-C2D6-4743-AB02-C44A51397D28}" type="presOf" srcId="{20020814-383E-4E76-A215-23830362A663}" destId="{0B314DBD-1134-4F7E-B29A-D4E9AD313F1C}" srcOrd="0" destOrd="1" presId="urn:microsoft.com/office/officeart/2018/5/layout/CenteredIconLabelDescriptionList"/>
    <dgm:cxn modelId="{FF7F1BAF-B788-4A8A-A98C-2C4CF03135C5}" type="presOf" srcId="{72E16266-12E0-4632-9CB8-0D96ECA0B0A3}" destId="{F2AB6E4F-7B23-4F34-8CD0-6FA81351ECAB}" srcOrd="0" destOrd="0" presId="urn:microsoft.com/office/officeart/2018/5/layout/CenteredIconLabelDescriptionList"/>
    <dgm:cxn modelId="{1EF921C2-9297-453A-83BA-2F2A424C1DDA}" type="presOf" srcId="{49A0F0D5-66E2-42D9-A1B6-EA9BCB84A7B4}" destId="{1E881677-0E5C-426A-939D-FC6A3BCF9794}" srcOrd="0" destOrd="2" presId="urn:microsoft.com/office/officeart/2018/5/layout/CenteredIconLabelDescriptionList"/>
    <dgm:cxn modelId="{8299CDC9-CDEC-46B9-B9EF-890580CB72C4}" srcId="{72E16266-12E0-4632-9CB8-0D96ECA0B0A3}" destId="{949FA1A2-0B10-459F-ACEB-BB49AAB85360}" srcOrd="1" destOrd="0" parTransId="{42462A8C-8F60-4C91-BD3F-5A86D3962A59}" sibTransId="{59EE3EAA-FDE6-424C-AB2B-04E4E6D56693}"/>
    <dgm:cxn modelId="{7E701ECA-CE7F-4013-A376-1C2407944B8D}" srcId="{4BDDAE4A-BA98-4ABA-8652-43936BE54D3D}" destId="{719DD1E4-A111-4C0A-968F-3F14BB55587A}" srcOrd="0" destOrd="0" parTransId="{709A2787-9095-4E8A-BC66-D830B5E730FB}" sibTransId="{3EC55574-144F-4C71-A94F-6BB9FFC6D032}"/>
    <dgm:cxn modelId="{097705CE-30D7-4DF5-968F-C07285578FB8}" type="presOf" srcId="{949FA1A2-0B10-459F-ACEB-BB49AAB85360}" destId="{1E881677-0E5C-426A-939D-FC6A3BCF9794}" srcOrd="0" destOrd="1" presId="urn:microsoft.com/office/officeart/2018/5/layout/CenteredIconLabelDescriptionList"/>
    <dgm:cxn modelId="{7A36F0DD-4630-4D1E-A24B-A8D6AE3DEA91}" srcId="{4BDDAE4A-BA98-4ABA-8652-43936BE54D3D}" destId="{AA6FDAD1-2F35-435E-9F2F-CEEE17740656}" srcOrd="3" destOrd="0" parTransId="{E66A946C-BC7D-406C-9D61-7039A4999E9B}" sibTransId="{DCB64B62-E6FA-486E-82D9-B243C94961C6}"/>
    <dgm:cxn modelId="{9A6A68DE-A6A0-40B7-A393-5FCAF1AE681B}" type="presOf" srcId="{719DD1E4-A111-4C0A-968F-3F14BB55587A}" destId="{C54CA595-91EA-4F86-83FB-A11286F27C8B}" srcOrd="0" destOrd="0" presId="urn:microsoft.com/office/officeart/2018/5/layout/CenteredIconLabelDescriptionList"/>
    <dgm:cxn modelId="{623760E4-520D-4DAB-A6DC-A163EB5B8886}" type="presOf" srcId="{4B96F7D6-ABE6-4EFB-A2F4-AEC1C124031F}" destId="{67F5469B-9066-415F-BC4E-15A592DD9F91}" srcOrd="0" destOrd="1" presId="urn:microsoft.com/office/officeart/2018/5/layout/CenteredIconLabelDescriptionList"/>
    <dgm:cxn modelId="{1DA7F5EA-E5A2-4355-890B-C465226840D6}" type="presOf" srcId="{87D30ED7-5967-4AE0-B5B2-358A0846A2EA}" destId="{4174EFC7-1D19-4B3F-974E-525190AB25DA}" srcOrd="0" destOrd="2" presId="urn:microsoft.com/office/officeart/2018/5/layout/CenteredIconLabelDescriptionList"/>
    <dgm:cxn modelId="{FD9DE3EF-0089-416C-B84B-17E4F48F0666}" srcId="{4BDDAE4A-BA98-4ABA-8652-43936BE54D3D}" destId="{72E16266-12E0-4632-9CB8-0D96ECA0B0A3}" srcOrd="2" destOrd="0" parTransId="{028A7F93-F9FC-449B-BCC2-C64104727534}" sibTransId="{B06B4332-85F8-4A67-B5DA-008B6C8331B2}"/>
    <dgm:cxn modelId="{AE244DD4-BAA9-4A34-AE98-7786AC9428C8}" type="presParOf" srcId="{0FB7D6D2-D910-4DA8-9EFC-7D65367CAF18}" destId="{F32FCD01-5653-4292-B32D-01CD3A4944CF}" srcOrd="0" destOrd="0" presId="urn:microsoft.com/office/officeart/2018/5/layout/CenteredIconLabelDescriptionList"/>
    <dgm:cxn modelId="{EEF8AD5F-C25E-4473-B065-F398D397F582}" type="presParOf" srcId="{F32FCD01-5653-4292-B32D-01CD3A4944CF}" destId="{7EAE2833-A795-4804-B8CA-85633D72504D}" srcOrd="0" destOrd="0" presId="urn:microsoft.com/office/officeart/2018/5/layout/CenteredIconLabelDescriptionList"/>
    <dgm:cxn modelId="{5302468D-3698-43C4-9317-E1BAE47A4297}" type="presParOf" srcId="{F32FCD01-5653-4292-B32D-01CD3A4944CF}" destId="{112CBC75-0B0D-4AED-9119-0C1AB4269327}" srcOrd="1" destOrd="0" presId="urn:microsoft.com/office/officeart/2018/5/layout/CenteredIconLabelDescriptionList"/>
    <dgm:cxn modelId="{A8B5FBB5-2740-424C-B896-754709BA0A62}" type="presParOf" srcId="{F32FCD01-5653-4292-B32D-01CD3A4944CF}" destId="{C54CA595-91EA-4F86-83FB-A11286F27C8B}" srcOrd="2" destOrd="0" presId="urn:microsoft.com/office/officeart/2018/5/layout/CenteredIconLabelDescriptionList"/>
    <dgm:cxn modelId="{B2700A30-9231-482A-AB3A-C026A6487C95}" type="presParOf" srcId="{F32FCD01-5653-4292-B32D-01CD3A4944CF}" destId="{EE2F000F-99DF-4056-99CA-6B745069ADEB}" srcOrd="3" destOrd="0" presId="urn:microsoft.com/office/officeart/2018/5/layout/CenteredIconLabelDescriptionList"/>
    <dgm:cxn modelId="{B995B153-20FE-4949-8124-9F55858F52F8}" type="presParOf" srcId="{F32FCD01-5653-4292-B32D-01CD3A4944CF}" destId="{0B314DBD-1134-4F7E-B29A-D4E9AD313F1C}" srcOrd="4" destOrd="0" presId="urn:microsoft.com/office/officeart/2018/5/layout/CenteredIconLabelDescriptionList"/>
    <dgm:cxn modelId="{D16A04C5-134E-4A4A-9A44-CA34CF36C7D8}" type="presParOf" srcId="{0FB7D6D2-D910-4DA8-9EFC-7D65367CAF18}" destId="{C4D95E97-07E9-489C-9C8E-2D3978D2E420}" srcOrd="1" destOrd="0" presId="urn:microsoft.com/office/officeart/2018/5/layout/CenteredIconLabelDescriptionList"/>
    <dgm:cxn modelId="{6BA71BA0-2BB0-41FC-BA95-9F89EA336F49}" type="presParOf" srcId="{0FB7D6D2-D910-4DA8-9EFC-7D65367CAF18}" destId="{567043B6-DD97-4315-A38A-54CDD62885D1}" srcOrd="2" destOrd="0" presId="urn:microsoft.com/office/officeart/2018/5/layout/CenteredIconLabelDescriptionList"/>
    <dgm:cxn modelId="{AD155FBE-3C4B-4CE1-8926-863A7DEBD3E4}" type="presParOf" srcId="{567043B6-DD97-4315-A38A-54CDD62885D1}" destId="{1D090743-199B-4D25-A75B-BBB1E3A37E3A}" srcOrd="0" destOrd="0" presId="urn:microsoft.com/office/officeart/2018/5/layout/CenteredIconLabelDescriptionList"/>
    <dgm:cxn modelId="{FA136BC3-38BC-4614-97DC-B8B74E9A297D}" type="presParOf" srcId="{567043B6-DD97-4315-A38A-54CDD62885D1}" destId="{D08CCB04-7307-4F00-A5CD-8459DDA4F9A2}" srcOrd="1" destOrd="0" presId="urn:microsoft.com/office/officeart/2018/5/layout/CenteredIconLabelDescriptionList"/>
    <dgm:cxn modelId="{34F6582E-9D37-41DE-A345-F1294F8AD11C}" type="presParOf" srcId="{567043B6-DD97-4315-A38A-54CDD62885D1}" destId="{403C73B9-47DF-44B2-ACA8-E7EC0F04EC73}" srcOrd="2" destOrd="0" presId="urn:microsoft.com/office/officeart/2018/5/layout/CenteredIconLabelDescriptionList"/>
    <dgm:cxn modelId="{1B1E5598-9E12-4B63-B7A3-3132F6179029}" type="presParOf" srcId="{567043B6-DD97-4315-A38A-54CDD62885D1}" destId="{EDB8A44A-12E7-4AD0-883F-4B54C90EB3F0}" srcOrd="3" destOrd="0" presId="urn:microsoft.com/office/officeart/2018/5/layout/CenteredIconLabelDescriptionList"/>
    <dgm:cxn modelId="{F8971CE4-D320-4294-915C-57FD3EDF1304}" type="presParOf" srcId="{567043B6-DD97-4315-A38A-54CDD62885D1}" destId="{4174EFC7-1D19-4B3F-974E-525190AB25DA}" srcOrd="4" destOrd="0" presId="urn:microsoft.com/office/officeart/2018/5/layout/CenteredIconLabelDescriptionList"/>
    <dgm:cxn modelId="{F519CEA9-BDB0-4807-B890-939B7BF00AF0}" type="presParOf" srcId="{0FB7D6D2-D910-4DA8-9EFC-7D65367CAF18}" destId="{879D3033-3E07-4765-84E2-09A92C59520C}" srcOrd="3" destOrd="0" presId="urn:microsoft.com/office/officeart/2018/5/layout/CenteredIconLabelDescriptionList"/>
    <dgm:cxn modelId="{2A89338A-41EC-400C-AD6D-818C3947296F}" type="presParOf" srcId="{0FB7D6D2-D910-4DA8-9EFC-7D65367CAF18}" destId="{0C5A3542-7CC3-4ED0-A05D-84AE543149E7}" srcOrd="4" destOrd="0" presId="urn:microsoft.com/office/officeart/2018/5/layout/CenteredIconLabelDescriptionList"/>
    <dgm:cxn modelId="{C7EE560F-2B9B-4384-9AA8-8C9D1469BFE9}" type="presParOf" srcId="{0C5A3542-7CC3-4ED0-A05D-84AE543149E7}" destId="{767F5DA8-E152-48CB-B6FA-1C09027561BB}" srcOrd="0" destOrd="0" presId="urn:microsoft.com/office/officeart/2018/5/layout/CenteredIconLabelDescriptionList"/>
    <dgm:cxn modelId="{22EB0793-423A-4A6E-8769-09FE60384B94}" type="presParOf" srcId="{0C5A3542-7CC3-4ED0-A05D-84AE543149E7}" destId="{66420E42-950F-4CF7-9319-03398A231954}" srcOrd="1" destOrd="0" presId="urn:microsoft.com/office/officeart/2018/5/layout/CenteredIconLabelDescriptionList"/>
    <dgm:cxn modelId="{875CC943-1545-4BFB-BC41-395AD097BE57}" type="presParOf" srcId="{0C5A3542-7CC3-4ED0-A05D-84AE543149E7}" destId="{F2AB6E4F-7B23-4F34-8CD0-6FA81351ECAB}" srcOrd="2" destOrd="0" presId="urn:microsoft.com/office/officeart/2018/5/layout/CenteredIconLabelDescriptionList"/>
    <dgm:cxn modelId="{51B30A4D-1FFD-45A1-9FDA-24D8B61F05F5}" type="presParOf" srcId="{0C5A3542-7CC3-4ED0-A05D-84AE543149E7}" destId="{6E766FAD-5577-4DB4-BBC1-2E91CAC5A2FB}" srcOrd="3" destOrd="0" presId="urn:microsoft.com/office/officeart/2018/5/layout/CenteredIconLabelDescriptionList"/>
    <dgm:cxn modelId="{3758FDAC-B334-4328-9B04-7ECF32CA6180}" type="presParOf" srcId="{0C5A3542-7CC3-4ED0-A05D-84AE543149E7}" destId="{1E881677-0E5C-426A-939D-FC6A3BCF9794}" srcOrd="4" destOrd="0" presId="urn:microsoft.com/office/officeart/2018/5/layout/CenteredIconLabelDescriptionList"/>
    <dgm:cxn modelId="{00A05E3C-54D9-4430-846C-ECEC18530D88}" type="presParOf" srcId="{0FB7D6D2-D910-4DA8-9EFC-7D65367CAF18}" destId="{B445AE44-8022-4F9F-91F0-96225E7E0004}" srcOrd="5" destOrd="0" presId="urn:microsoft.com/office/officeart/2018/5/layout/CenteredIconLabelDescriptionList"/>
    <dgm:cxn modelId="{DDF9E906-592D-4979-9E79-DED17AA8746C}" type="presParOf" srcId="{0FB7D6D2-D910-4DA8-9EFC-7D65367CAF18}" destId="{057491AF-83BF-4FAD-955F-30C5793A9544}" srcOrd="6" destOrd="0" presId="urn:microsoft.com/office/officeart/2018/5/layout/CenteredIconLabelDescriptionList"/>
    <dgm:cxn modelId="{FE0D0A77-102C-452A-A23B-41176C154FA5}" type="presParOf" srcId="{057491AF-83BF-4FAD-955F-30C5793A9544}" destId="{45046E83-78B2-49B1-A46D-BCBD99EB525F}" srcOrd="0" destOrd="0" presId="urn:microsoft.com/office/officeart/2018/5/layout/CenteredIconLabelDescriptionList"/>
    <dgm:cxn modelId="{E9A946DB-4C1B-4BBC-88D6-D03B1C250BB6}" type="presParOf" srcId="{057491AF-83BF-4FAD-955F-30C5793A9544}" destId="{BC71FE30-54F3-4D41-9457-3616270081E7}" srcOrd="1" destOrd="0" presId="urn:microsoft.com/office/officeart/2018/5/layout/CenteredIconLabelDescriptionList"/>
    <dgm:cxn modelId="{86EB6E72-78BA-44D7-B5D3-B3F3988AAC88}" type="presParOf" srcId="{057491AF-83BF-4FAD-955F-30C5793A9544}" destId="{AA585291-1984-4F72-B095-A95EF92AD1C1}" srcOrd="2" destOrd="0" presId="urn:microsoft.com/office/officeart/2018/5/layout/CenteredIconLabelDescriptionList"/>
    <dgm:cxn modelId="{0F945D1F-0384-421D-AAE5-A97BE122214F}" type="presParOf" srcId="{057491AF-83BF-4FAD-955F-30C5793A9544}" destId="{BD2E09DA-B8C0-48BE-96AA-D25420C328CD}" srcOrd="3" destOrd="0" presId="urn:microsoft.com/office/officeart/2018/5/layout/CenteredIconLabelDescriptionList"/>
    <dgm:cxn modelId="{4CAB8563-0773-4611-A287-A076D5B441FA}" type="presParOf" srcId="{057491AF-83BF-4FAD-955F-30C5793A9544}" destId="{67F5469B-9066-415F-BC4E-15A592DD9F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8E62E-35AD-4CEC-A964-2DF755E67C0E}">
      <dsp:nvSpPr>
        <dsp:cNvPr id="0" name=""/>
        <dsp:cNvSpPr/>
      </dsp:nvSpPr>
      <dsp:spPr>
        <a:xfrm>
          <a:off x="586828" y="362464"/>
          <a:ext cx="629753" cy="629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CDE6B-9CFC-4915-AAED-ED19B30A505E}">
      <dsp:nvSpPr>
        <dsp:cNvPr id="0" name=""/>
        <dsp:cNvSpPr/>
      </dsp:nvSpPr>
      <dsp:spPr>
        <a:xfrm>
          <a:off x="2056" y="1112574"/>
          <a:ext cx="1799296" cy="65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Ensure 24x7 Coverage </a:t>
          </a:r>
        </a:p>
      </dsp:txBody>
      <dsp:txXfrm>
        <a:off x="2056" y="1112574"/>
        <a:ext cx="1799296" cy="657867"/>
      </dsp:txXfrm>
    </dsp:sp>
    <dsp:sp modelId="{B4B46B2B-D742-48AF-9419-669EE52D3A5D}">
      <dsp:nvSpPr>
        <dsp:cNvPr id="0" name=""/>
        <dsp:cNvSpPr/>
      </dsp:nvSpPr>
      <dsp:spPr>
        <a:xfrm>
          <a:off x="2056" y="1826421"/>
          <a:ext cx="1799296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Rapid incident response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Minimize downtime</a:t>
          </a:r>
        </a:p>
      </dsp:txBody>
      <dsp:txXfrm>
        <a:off x="2056" y="1826421"/>
        <a:ext cx="1799296" cy="1335024"/>
      </dsp:txXfrm>
    </dsp:sp>
    <dsp:sp modelId="{4B9A3E60-BE62-41BA-81D0-75B436BC9E12}">
      <dsp:nvSpPr>
        <dsp:cNvPr id="0" name=""/>
        <dsp:cNvSpPr/>
      </dsp:nvSpPr>
      <dsp:spPr>
        <a:xfrm>
          <a:off x="2701002" y="362464"/>
          <a:ext cx="629753" cy="629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7E07E-BE71-47E9-882F-4CC3B1ABE646}">
      <dsp:nvSpPr>
        <dsp:cNvPr id="0" name=""/>
        <dsp:cNvSpPr/>
      </dsp:nvSpPr>
      <dsp:spPr>
        <a:xfrm>
          <a:off x="2116230" y="1112574"/>
          <a:ext cx="1799296" cy="65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Improve Service Reliability</a:t>
          </a:r>
        </a:p>
      </dsp:txBody>
      <dsp:txXfrm>
        <a:off x="2116230" y="1112574"/>
        <a:ext cx="1799296" cy="657867"/>
      </dsp:txXfrm>
    </dsp:sp>
    <dsp:sp modelId="{0F9117FD-0B92-4976-8652-6B4BCA1FF437}">
      <dsp:nvSpPr>
        <dsp:cNvPr id="0" name=""/>
        <dsp:cNvSpPr/>
      </dsp:nvSpPr>
      <dsp:spPr>
        <a:xfrm>
          <a:off x="2116230" y="1826421"/>
          <a:ext cx="1799296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Problems addressed immediately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Quality is improved upon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Updates are timely </a:t>
          </a:r>
        </a:p>
      </dsp:txBody>
      <dsp:txXfrm>
        <a:off x="2116230" y="1826421"/>
        <a:ext cx="1799296" cy="1335024"/>
      </dsp:txXfrm>
    </dsp:sp>
    <dsp:sp modelId="{BC77400C-4DBE-4458-A225-2A8608E8F8B1}">
      <dsp:nvSpPr>
        <dsp:cNvPr id="0" name=""/>
        <dsp:cNvSpPr/>
      </dsp:nvSpPr>
      <dsp:spPr>
        <a:xfrm>
          <a:off x="4815176" y="362464"/>
          <a:ext cx="629753" cy="629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1ED89-33FB-4C89-9BD6-9476D93A90C0}">
      <dsp:nvSpPr>
        <dsp:cNvPr id="0" name=""/>
        <dsp:cNvSpPr/>
      </dsp:nvSpPr>
      <dsp:spPr>
        <a:xfrm>
          <a:off x="4230404" y="1112574"/>
          <a:ext cx="1799296" cy="65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Meet SLAs</a:t>
          </a:r>
        </a:p>
      </dsp:txBody>
      <dsp:txXfrm>
        <a:off x="4230404" y="1112574"/>
        <a:ext cx="1799296" cy="657867"/>
      </dsp:txXfrm>
    </dsp:sp>
    <dsp:sp modelId="{B2207C93-4736-4A74-8283-2E77AE43D1FE}">
      <dsp:nvSpPr>
        <dsp:cNvPr id="0" name=""/>
        <dsp:cNvSpPr/>
      </dsp:nvSpPr>
      <dsp:spPr>
        <a:xfrm>
          <a:off x="4230404" y="1826421"/>
          <a:ext cx="1799296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19C9B-866A-4A56-A00D-6E911D47E149}">
      <dsp:nvSpPr>
        <dsp:cNvPr id="0" name=""/>
        <dsp:cNvSpPr/>
      </dsp:nvSpPr>
      <dsp:spPr>
        <a:xfrm>
          <a:off x="6929349" y="362464"/>
          <a:ext cx="629753" cy="6297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0407-0CE7-4CE7-8C52-33F44A5FB609}">
      <dsp:nvSpPr>
        <dsp:cNvPr id="0" name=""/>
        <dsp:cNvSpPr/>
      </dsp:nvSpPr>
      <dsp:spPr>
        <a:xfrm>
          <a:off x="6344578" y="1112574"/>
          <a:ext cx="1799296" cy="65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Support Business Continuity and Growth</a:t>
          </a:r>
        </a:p>
      </dsp:txBody>
      <dsp:txXfrm>
        <a:off x="6344578" y="1112574"/>
        <a:ext cx="1799296" cy="657867"/>
      </dsp:txXfrm>
    </dsp:sp>
    <dsp:sp modelId="{59B7C6DB-1C5B-4900-B117-7D3E4FFABBBB}">
      <dsp:nvSpPr>
        <dsp:cNvPr id="0" name=""/>
        <dsp:cNvSpPr/>
      </dsp:nvSpPr>
      <dsp:spPr>
        <a:xfrm>
          <a:off x="6344578" y="1826421"/>
          <a:ext cx="1799296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Reliable support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Constant improvement and development</a:t>
          </a:r>
        </a:p>
      </dsp:txBody>
      <dsp:txXfrm>
        <a:off x="6344578" y="1826421"/>
        <a:ext cx="1799296" cy="1335024"/>
      </dsp:txXfrm>
    </dsp:sp>
    <dsp:sp modelId="{FBAED26C-520C-4594-83E6-1B834F8F13AB}">
      <dsp:nvSpPr>
        <dsp:cNvPr id="0" name=""/>
        <dsp:cNvSpPr/>
      </dsp:nvSpPr>
      <dsp:spPr>
        <a:xfrm>
          <a:off x="9043523" y="362464"/>
          <a:ext cx="629753" cy="6297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EF2B8-3277-4670-A2C5-198859873335}">
      <dsp:nvSpPr>
        <dsp:cNvPr id="0" name=""/>
        <dsp:cNvSpPr/>
      </dsp:nvSpPr>
      <dsp:spPr>
        <a:xfrm>
          <a:off x="8458752" y="1112574"/>
          <a:ext cx="1799296" cy="65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Embodies “You Build It, You Run It” Culture</a:t>
          </a:r>
        </a:p>
      </dsp:txBody>
      <dsp:txXfrm>
        <a:off x="8458752" y="1112574"/>
        <a:ext cx="1799296" cy="657867"/>
      </dsp:txXfrm>
    </dsp:sp>
    <dsp:sp modelId="{5385FF94-8A3F-4A20-91A5-A5A3CBC80AEB}">
      <dsp:nvSpPr>
        <dsp:cNvPr id="0" name=""/>
        <dsp:cNvSpPr/>
      </dsp:nvSpPr>
      <dsp:spPr>
        <a:xfrm>
          <a:off x="8458752" y="1826421"/>
          <a:ext cx="1799296" cy="13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Developers own and fix their code in production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Creates brand by boosting quality and assurance of product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Reputation is developed and trusted</a:t>
          </a:r>
        </a:p>
      </dsp:txBody>
      <dsp:txXfrm>
        <a:off x="8458752" y="1826421"/>
        <a:ext cx="1799296" cy="133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4F811-5159-4DB9-ADC6-6CA6F58BFB0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BD87-F4C9-4636-87D5-AE3A131A3FC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0FB75-CD20-4C4B-8A66-B926C341797F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Define: </a:t>
          </a:r>
        </a:p>
      </dsp:txBody>
      <dsp:txXfrm>
        <a:off x="1057183" y="1805"/>
        <a:ext cx="4732020" cy="915310"/>
      </dsp:txXfrm>
    </dsp:sp>
    <dsp:sp modelId="{22257811-8DFB-4EE8-83F5-786406E5FAB6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On-Call roles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Escalation Paths </a:t>
          </a:r>
        </a:p>
      </dsp:txBody>
      <dsp:txXfrm>
        <a:off x="5789203" y="1805"/>
        <a:ext cx="4726396" cy="915310"/>
      </dsp:txXfrm>
    </dsp:sp>
    <dsp:sp modelId="{5D1B7C8B-C5B2-47DC-BEE8-8BCFC9C0DC4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0D5F-82F5-41AE-9B49-89C4D2C4687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03B2-EC65-4C0C-AA97-E711C5A8463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Establish: </a:t>
          </a:r>
        </a:p>
      </dsp:txBody>
      <dsp:txXfrm>
        <a:off x="1057183" y="1145944"/>
        <a:ext cx="4732020" cy="915310"/>
      </dsp:txXfrm>
    </dsp:sp>
    <dsp:sp modelId="{126B3508-8F2C-45E2-BC51-22AD5B9B5080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Response Goals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Resolution timeframes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SLOs or Max Response Times</a:t>
          </a:r>
        </a:p>
      </dsp:txBody>
      <dsp:txXfrm>
        <a:off x="5789203" y="1145944"/>
        <a:ext cx="4726396" cy="915310"/>
      </dsp:txXfrm>
    </dsp:sp>
    <dsp:sp modelId="{CA4B5B68-A584-4812-B15C-C7236D32135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E46FD-A97A-4037-BC77-321B1314543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67282-1B43-467B-A12E-8D3086B9181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Document:</a:t>
          </a:r>
        </a:p>
      </dsp:txBody>
      <dsp:txXfrm>
        <a:off x="1057183" y="2290082"/>
        <a:ext cx="4732020" cy="915310"/>
      </dsp:txXfrm>
    </dsp:sp>
    <dsp:sp modelId="{7851890D-E17B-4599-B334-D7FA5F6BB8B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Handoff Procedures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Reports</a:t>
          </a:r>
        </a:p>
      </dsp:txBody>
      <dsp:txXfrm>
        <a:off x="5789203" y="2290082"/>
        <a:ext cx="4726396" cy="915310"/>
      </dsp:txXfrm>
    </dsp:sp>
    <dsp:sp modelId="{3C5400F8-3536-4C37-A81C-C4F5D526C38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314F6-8762-47B8-B04A-5A810B6B5E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3EBD-2AEE-461A-AE21-0420176C78F8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Review:</a:t>
          </a:r>
        </a:p>
      </dsp:txBody>
      <dsp:txXfrm>
        <a:off x="1057183" y="3434221"/>
        <a:ext cx="4732020" cy="915310"/>
      </dsp:txXfrm>
    </dsp:sp>
    <dsp:sp modelId="{9AED14FA-3EA5-480F-8865-0E626E4231E9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Duties and Roles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Ask Questions for Clarification</a:t>
          </a:r>
        </a:p>
      </dsp:txBody>
      <dsp:txXfrm>
        <a:off x="5789203" y="3434221"/>
        <a:ext cx="472639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98207-3024-4508-8632-483EDCD87548}">
      <dsp:nvSpPr>
        <dsp:cNvPr id="0" name=""/>
        <dsp:cNvSpPr/>
      </dsp:nvSpPr>
      <dsp:spPr>
        <a:xfrm>
          <a:off x="12565" y="731209"/>
          <a:ext cx="2541775" cy="7625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Rotate</a:t>
          </a:r>
        </a:p>
      </dsp:txBody>
      <dsp:txXfrm>
        <a:off x="12565" y="731209"/>
        <a:ext cx="2541775" cy="762532"/>
      </dsp:txXfrm>
    </dsp:sp>
    <dsp:sp modelId="{B54F2236-88BE-4E8A-9114-40D161379C62}">
      <dsp:nvSpPr>
        <dsp:cNvPr id="0" name=""/>
        <dsp:cNvSpPr/>
      </dsp:nvSpPr>
      <dsp:spPr>
        <a:xfrm>
          <a:off x="12565" y="1493742"/>
          <a:ext cx="2541775" cy="21263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venir Next LT Pro Demi" panose="020B0704020202020204" pitchFamily="34" charset="0"/>
            </a:rPr>
            <a:t>Rotate Alerts Among A Team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6–8 people teams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 prevent alert fatigue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Ensure knowledge retention </a:t>
          </a:r>
        </a:p>
      </dsp:txBody>
      <dsp:txXfrm>
        <a:off x="12565" y="1493742"/>
        <a:ext cx="2541775" cy="2126385"/>
      </dsp:txXfrm>
    </dsp:sp>
    <dsp:sp modelId="{FBCA0237-3CFC-47C7-AA55-2361568C779E}">
      <dsp:nvSpPr>
        <dsp:cNvPr id="0" name=""/>
        <dsp:cNvSpPr/>
      </dsp:nvSpPr>
      <dsp:spPr>
        <a:xfrm>
          <a:off x="2662130" y="731209"/>
          <a:ext cx="2541775" cy="76253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Limit</a:t>
          </a:r>
        </a:p>
      </dsp:txBody>
      <dsp:txXfrm>
        <a:off x="2662130" y="731209"/>
        <a:ext cx="2541775" cy="762532"/>
      </dsp:txXfrm>
    </dsp:sp>
    <dsp:sp modelId="{AC62AF01-25DC-4339-AF0A-4D78B4400514}">
      <dsp:nvSpPr>
        <dsp:cNvPr id="0" name=""/>
        <dsp:cNvSpPr/>
      </dsp:nvSpPr>
      <dsp:spPr>
        <a:xfrm>
          <a:off x="2662130" y="1493742"/>
          <a:ext cx="2541775" cy="2126385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venir Next LT Pro Demi" panose="020B0704020202020204" pitchFamily="34" charset="0"/>
            </a:rPr>
            <a:t>Limit Shift Duration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≤12 hours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Ensure adequate off-duty recovery</a:t>
          </a:r>
        </a:p>
      </dsp:txBody>
      <dsp:txXfrm>
        <a:off x="2662130" y="1493742"/>
        <a:ext cx="2541775" cy="2126385"/>
      </dsp:txXfrm>
    </dsp:sp>
    <dsp:sp modelId="{FF24295A-26A3-47D2-BC8A-BDE1467E9A78}">
      <dsp:nvSpPr>
        <dsp:cNvPr id="0" name=""/>
        <dsp:cNvSpPr/>
      </dsp:nvSpPr>
      <dsp:spPr>
        <a:xfrm>
          <a:off x="5311694" y="731209"/>
          <a:ext cx="2541775" cy="762532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Provide</a:t>
          </a:r>
        </a:p>
      </dsp:txBody>
      <dsp:txXfrm>
        <a:off x="5311694" y="731209"/>
        <a:ext cx="2541775" cy="762532"/>
      </dsp:txXfrm>
    </dsp:sp>
    <dsp:sp modelId="{A4F7EB7E-5BE3-4734-9051-869922C1C939}">
      <dsp:nvSpPr>
        <dsp:cNvPr id="0" name=""/>
        <dsp:cNvSpPr/>
      </dsp:nvSpPr>
      <dsp:spPr>
        <a:xfrm>
          <a:off x="5311694" y="1493742"/>
          <a:ext cx="2541775" cy="2126385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venir Next LT Pro Demi" panose="020B0704020202020204" pitchFamily="34" charset="0"/>
            </a:rPr>
            <a:t>Provide Backup Coverage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Allow shift swaps so on-call engineers can rest or handle emergencies </a:t>
          </a:r>
        </a:p>
      </dsp:txBody>
      <dsp:txXfrm>
        <a:off x="5311694" y="1493742"/>
        <a:ext cx="2541775" cy="2126385"/>
      </dsp:txXfrm>
    </dsp:sp>
    <dsp:sp modelId="{DF937C08-F4F8-46B7-8CB0-F974E4960F74}">
      <dsp:nvSpPr>
        <dsp:cNvPr id="0" name=""/>
        <dsp:cNvSpPr/>
      </dsp:nvSpPr>
      <dsp:spPr>
        <a:xfrm>
          <a:off x="7961258" y="731209"/>
          <a:ext cx="2541775" cy="76253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Plan</a:t>
          </a:r>
        </a:p>
      </dsp:txBody>
      <dsp:txXfrm>
        <a:off x="7961258" y="731209"/>
        <a:ext cx="2541775" cy="762532"/>
      </dsp:txXfrm>
    </dsp:sp>
    <dsp:sp modelId="{EF4D3CFF-DC3E-4D76-8FE0-3E22814E2ED1}">
      <dsp:nvSpPr>
        <dsp:cNvPr id="0" name=""/>
        <dsp:cNvSpPr/>
      </dsp:nvSpPr>
      <dsp:spPr>
        <a:xfrm>
          <a:off x="7961258" y="1493742"/>
          <a:ext cx="2541775" cy="2126385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venir Next LT Pro Demi" panose="020B0704020202020204" pitchFamily="34" charset="0"/>
            </a:rPr>
            <a:t>Plan For Leaves And Extra Support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Keep extra staff ready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Cross-team reserves to handle absences</a:t>
          </a:r>
        </a:p>
      </dsp:txBody>
      <dsp:txXfrm>
        <a:off x="7961258" y="1493742"/>
        <a:ext cx="2541775" cy="2126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DB7CF-EE3F-454F-892D-9C94A0F72B8B}">
      <dsp:nvSpPr>
        <dsp:cNvPr id="0" name=""/>
        <dsp:cNvSpPr/>
      </dsp:nvSpPr>
      <dsp:spPr>
        <a:xfrm>
          <a:off x="0" y="3569039"/>
          <a:ext cx="1418104" cy="7808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56" tIns="135128" rIns="10085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Review</a:t>
          </a:r>
        </a:p>
      </dsp:txBody>
      <dsp:txXfrm>
        <a:off x="0" y="3569039"/>
        <a:ext cx="1418104" cy="780818"/>
      </dsp:txXfrm>
    </dsp:sp>
    <dsp:sp modelId="{CEF32D0E-4F4B-4556-9DB9-35C3B50ABD4A}">
      <dsp:nvSpPr>
        <dsp:cNvPr id="0" name=""/>
        <dsp:cNvSpPr/>
      </dsp:nvSpPr>
      <dsp:spPr>
        <a:xfrm>
          <a:off x="1418104" y="3569039"/>
          <a:ext cx="4254312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98" tIns="139700" rIns="86298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venir Next LT Pro Demi" panose="020B0704020202020204" pitchFamily="34" charset="0"/>
            </a:rPr>
            <a:t>Review and adjust the rotation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Schedules, tools, resources, and policies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Based on feedback and measured outcomes </a:t>
          </a:r>
        </a:p>
      </dsp:txBody>
      <dsp:txXfrm>
        <a:off x="1418104" y="3569039"/>
        <a:ext cx="4254312" cy="780818"/>
      </dsp:txXfrm>
    </dsp:sp>
    <dsp:sp modelId="{82F78DF0-1155-4DEF-B802-17D3BD388B1A}">
      <dsp:nvSpPr>
        <dsp:cNvPr id="0" name=""/>
        <dsp:cNvSpPr/>
      </dsp:nvSpPr>
      <dsp:spPr>
        <a:xfrm rot="10800000">
          <a:off x="0" y="2379853"/>
          <a:ext cx="1418104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56" tIns="135128" rIns="10085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Streamline</a:t>
          </a:r>
        </a:p>
      </dsp:txBody>
      <dsp:txXfrm rot="-10800000">
        <a:off x="0" y="2379853"/>
        <a:ext cx="1418104" cy="780584"/>
      </dsp:txXfrm>
    </dsp:sp>
    <dsp:sp modelId="{DF70D443-42BA-43BF-A2FB-32CA6C49E859}">
      <dsp:nvSpPr>
        <dsp:cNvPr id="0" name=""/>
        <dsp:cNvSpPr/>
      </dsp:nvSpPr>
      <dsp:spPr>
        <a:xfrm>
          <a:off x="1418104" y="2379853"/>
          <a:ext cx="4254312" cy="78058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98" tIns="139700" rIns="86298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venir Next LT Pro Demi" panose="020B0704020202020204" pitchFamily="34" charset="0"/>
            </a:rPr>
            <a:t>Streamline Automation: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Routine tasks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Update runbooks </a:t>
          </a:r>
        </a:p>
      </dsp:txBody>
      <dsp:txXfrm>
        <a:off x="1418104" y="2379853"/>
        <a:ext cx="4254312" cy="780584"/>
      </dsp:txXfrm>
    </dsp:sp>
    <dsp:sp modelId="{1A8A2675-3F90-45C1-87EA-410C91354357}">
      <dsp:nvSpPr>
        <dsp:cNvPr id="0" name=""/>
        <dsp:cNvSpPr/>
      </dsp:nvSpPr>
      <dsp:spPr>
        <a:xfrm rot="10800000">
          <a:off x="0" y="1190666"/>
          <a:ext cx="1418104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56" tIns="135128" rIns="10085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Conduct</a:t>
          </a:r>
        </a:p>
      </dsp:txBody>
      <dsp:txXfrm rot="-10800000">
        <a:off x="0" y="1190666"/>
        <a:ext cx="1418104" cy="780584"/>
      </dsp:txXfrm>
    </dsp:sp>
    <dsp:sp modelId="{A23A3F11-D673-4665-A234-DB356DC79993}">
      <dsp:nvSpPr>
        <dsp:cNvPr id="0" name=""/>
        <dsp:cNvSpPr/>
      </dsp:nvSpPr>
      <dsp:spPr>
        <a:xfrm>
          <a:off x="1418104" y="1190666"/>
          <a:ext cx="4254312" cy="7805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98" tIns="139700" rIns="86298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effectLst/>
              <a:latin typeface="Avenir Next LT Pro Demi" panose="020B0704020202020204" pitchFamily="34" charset="0"/>
            </a:rPr>
            <a:t>Conduct Blameless Post-incident Reviews: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To improve processes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Runbooks after each incident </a:t>
          </a:r>
        </a:p>
      </dsp:txBody>
      <dsp:txXfrm>
        <a:off x="1418104" y="1190666"/>
        <a:ext cx="4254312" cy="780584"/>
      </dsp:txXfrm>
    </dsp:sp>
    <dsp:sp modelId="{03F1E3F5-22EC-44D5-93E9-9F67CC77BB75}">
      <dsp:nvSpPr>
        <dsp:cNvPr id="0" name=""/>
        <dsp:cNvSpPr/>
      </dsp:nvSpPr>
      <dsp:spPr>
        <a:xfrm rot="10800000">
          <a:off x="0" y="1479"/>
          <a:ext cx="1418104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56" tIns="135128" rIns="10085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Demi" panose="020B0704020202020204" pitchFamily="34" charset="0"/>
            </a:rPr>
            <a:t>Track </a:t>
          </a:r>
        </a:p>
      </dsp:txBody>
      <dsp:txXfrm rot="-10800000">
        <a:off x="0" y="1479"/>
        <a:ext cx="1418104" cy="780584"/>
      </dsp:txXfrm>
    </dsp:sp>
    <dsp:sp modelId="{BB692E09-7B62-405B-917D-06E35B4D0001}">
      <dsp:nvSpPr>
        <dsp:cNvPr id="0" name=""/>
        <dsp:cNvSpPr/>
      </dsp:nvSpPr>
      <dsp:spPr>
        <a:xfrm>
          <a:off x="1418104" y="1479"/>
          <a:ext cx="4254312" cy="7805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98" tIns="139700" rIns="86298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effectLst/>
              <a:latin typeface="Avenir Next LT Pro Demi" panose="020B0704020202020204" pitchFamily="34" charset="0"/>
            </a:rPr>
            <a:t>Track On-call Metrics To Identify Load Issues</a:t>
          </a:r>
          <a:r>
            <a:rPr lang="en-US" sz="1100" kern="1200" dirty="0">
              <a:effectLst/>
              <a:latin typeface="Avenir Next LT Pro Demi" panose="020B0704020202020204" pitchFamily="34" charset="0"/>
            </a:rPr>
            <a:t>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Pages per engineer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Time to acknowledge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Avenir Next LT Pro Demi" panose="020B0704020202020204" pitchFamily="34" charset="0"/>
            </a:rPr>
            <a:t> Resolution</a:t>
          </a:r>
        </a:p>
      </dsp:txBody>
      <dsp:txXfrm>
        <a:off x="1418104" y="1479"/>
        <a:ext cx="4254312" cy="780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2833-A795-4804-B8CA-85633D72504D}">
      <dsp:nvSpPr>
        <dsp:cNvPr id="0" name=""/>
        <dsp:cNvSpPr/>
      </dsp:nvSpPr>
      <dsp:spPr>
        <a:xfrm>
          <a:off x="325075" y="741918"/>
          <a:ext cx="1034577" cy="899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A595-91EA-4F86-83FB-A11286F27C8B}">
      <dsp:nvSpPr>
        <dsp:cNvPr id="0" name=""/>
        <dsp:cNvSpPr/>
      </dsp:nvSpPr>
      <dsp:spPr>
        <a:xfrm>
          <a:off x="4206" y="1866591"/>
          <a:ext cx="1697637" cy="43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Well-structured On-call Rotations:</a:t>
          </a:r>
        </a:p>
      </dsp:txBody>
      <dsp:txXfrm>
        <a:off x="4206" y="1866591"/>
        <a:ext cx="1697637" cy="435019"/>
      </dsp:txXfrm>
    </dsp:sp>
    <dsp:sp modelId="{0B314DBD-1134-4F7E-B29A-D4E9AD313F1C}">
      <dsp:nvSpPr>
        <dsp:cNvPr id="0" name=""/>
        <dsp:cNvSpPr/>
      </dsp:nvSpPr>
      <dsp:spPr>
        <a:xfrm>
          <a:off x="204985" y="2456397"/>
          <a:ext cx="1363432" cy="92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24/7 service reliability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Instill DevOps ownership</a:t>
          </a:r>
        </a:p>
      </dsp:txBody>
      <dsp:txXfrm>
        <a:off x="204985" y="2456397"/>
        <a:ext cx="1363432" cy="926915"/>
      </dsp:txXfrm>
    </dsp:sp>
    <dsp:sp modelId="{1D090743-199B-4D25-A75B-BBB1E3A37E3A}">
      <dsp:nvSpPr>
        <dsp:cNvPr id="0" name=""/>
        <dsp:cNvSpPr/>
      </dsp:nvSpPr>
      <dsp:spPr>
        <a:xfrm>
          <a:off x="2186416" y="594097"/>
          <a:ext cx="1066311" cy="114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C73B9-47DF-44B2-ACA8-E7EC0F04EC73}">
      <dsp:nvSpPr>
        <dsp:cNvPr id="0" name=""/>
        <dsp:cNvSpPr/>
      </dsp:nvSpPr>
      <dsp:spPr>
        <a:xfrm>
          <a:off x="1940444" y="1767655"/>
          <a:ext cx="1517282" cy="43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Expectations Standardized:</a:t>
          </a:r>
        </a:p>
      </dsp:txBody>
      <dsp:txXfrm>
        <a:off x="1940444" y="1767655"/>
        <a:ext cx="1517282" cy="435019"/>
      </dsp:txXfrm>
    </dsp:sp>
    <dsp:sp modelId="{4174EFC7-1D19-4B3F-974E-525190AB25DA}">
      <dsp:nvSpPr>
        <dsp:cNvPr id="0" name=""/>
        <dsp:cNvSpPr/>
      </dsp:nvSpPr>
      <dsp:spPr>
        <a:xfrm>
          <a:off x="1999726" y="2385031"/>
          <a:ext cx="1363432" cy="124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Clear roles, duties, schedules, and escalation policies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Alignment with team roles and duties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Expected resolution and response </a:t>
          </a:r>
        </a:p>
      </dsp:txBody>
      <dsp:txXfrm>
        <a:off x="1999726" y="2385031"/>
        <a:ext cx="1363432" cy="1247939"/>
      </dsp:txXfrm>
    </dsp:sp>
    <dsp:sp modelId="{767F5DA8-E152-48CB-B6FA-1C09027561BB}">
      <dsp:nvSpPr>
        <dsp:cNvPr id="0" name=""/>
        <dsp:cNvSpPr/>
      </dsp:nvSpPr>
      <dsp:spPr>
        <a:xfrm>
          <a:off x="3970791" y="639568"/>
          <a:ext cx="869618" cy="95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B6E4F-7B23-4F34-8CD0-6FA81351ECAB}">
      <dsp:nvSpPr>
        <dsp:cNvPr id="0" name=""/>
        <dsp:cNvSpPr/>
      </dsp:nvSpPr>
      <dsp:spPr>
        <a:xfrm>
          <a:off x="3696328" y="1769335"/>
          <a:ext cx="1442252" cy="43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Balance Workload:</a:t>
          </a:r>
        </a:p>
      </dsp:txBody>
      <dsp:txXfrm>
        <a:off x="3696328" y="1769335"/>
        <a:ext cx="1442252" cy="435019"/>
      </dsp:txXfrm>
    </dsp:sp>
    <dsp:sp modelId="{1E881677-0E5C-426A-939D-FC6A3BCF9794}">
      <dsp:nvSpPr>
        <dsp:cNvPr id="0" name=""/>
        <dsp:cNvSpPr/>
      </dsp:nvSpPr>
      <dsp:spPr>
        <a:xfrm>
          <a:off x="3735738" y="2364867"/>
          <a:ext cx="1363432" cy="114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Team size, shift limits, and swaps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Protect against burnout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Retention of skillset and knowledge</a:t>
          </a:r>
        </a:p>
      </dsp:txBody>
      <dsp:txXfrm>
        <a:off x="3735738" y="2364867"/>
        <a:ext cx="1363432" cy="1147619"/>
      </dsp:txXfrm>
    </dsp:sp>
    <dsp:sp modelId="{45046E83-78B2-49B1-A46D-BCBD99EB525F}">
      <dsp:nvSpPr>
        <dsp:cNvPr id="0" name=""/>
        <dsp:cNvSpPr/>
      </dsp:nvSpPr>
      <dsp:spPr>
        <a:xfrm>
          <a:off x="5789234" y="827649"/>
          <a:ext cx="998443" cy="811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85291-1984-4F72-B095-A95EF92AD1C1}">
      <dsp:nvSpPr>
        <dsp:cNvPr id="0" name=""/>
        <dsp:cNvSpPr/>
      </dsp:nvSpPr>
      <dsp:spPr>
        <a:xfrm>
          <a:off x="5407865" y="1851250"/>
          <a:ext cx="1609587" cy="43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Team Collaboration:</a:t>
          </a:r>
        </a:p>
      </dsp:txBody>
      <dsp:txXfrm>
        <a:off x="5407865" y="1851250"/>
        <a:ext cx="1609587" cy="435019"/>
      </dsp:txXfrm>
    </dsp:sp>
    <dsp:sp modelId="{67F5469B-9066-415F-BC4E-15A592DD9F91}">
      <dsp:nvSpPr>
        <dsp:cNvPr id="0" name=""/>
        <dsp:cNvSpPr/>
      </dsp:nvSpPr>
      <dsp:spPr>
        <a:xfrm>
          <a:off x="5305969" y="2469495"/>
          <a:ext cx="1787446" cy="158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Embrace transparency, team members’ input, and support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iteration to improve both service health and team well-being</a:t>
          </a:r>
        </a:p>
      </dsp:txBody>
      <dsp:txXfrm>
        <a:off x="5305969" y="2469495"/>
        <a:ext cx="1787446" cy="1589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E1A6-C95A-5424-19BC-16FDBF35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432F-F7DE-2AFA-830C-0A53463C5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8804-81AC-F705-5D5F-835A1183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279E-F1F2-A6A0-4E58-11020AD4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AE9B-BD21-6C72-C71C-E07ED34A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E49B-790B-9C0B-C557-1FF57A1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D0C68-52D3-A6D4-73E3-EB8653A6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5131-3F66-589A-1808-1B946D6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CF5C-4E59-97B3-38DD-9A6F9EB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F401-6191-1B91-3817-FFB214DE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64F78-DFC3-1928-A2F1-8963CA8D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4586-CC45-2B26-3D12-3193A15C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B166-53C7-F9C0-937C-A1142910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98A4-4B52-CCAC-041D-C90C61A8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55CF-9ED1-CBB2-2CE9-C5FC0A39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457B-C3C8-C65F-B40D-86562C40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E791-F100-3949-FD06-5D4EA6A4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FBE3-13E9-B8FF-A9C6-D2BF8470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2392-EC16-5263-20A6-7241C314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C8C8-D7CC-7046-0038-8DB40152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1AED-7CB9-7B4C-4D77-61A95660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4816-A4FB-2FAF-974F-D00FEAAA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35C7-2D25-B534-EE81-28F3A4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5113-387E-82E5-008F-FF660B72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5847-15F1-C798-3462-5D39A43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9408-2C65-6C29-20E0-32C9C86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AC4B-4E0E-A6E4-AF83-A92D2CDE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639B-3C1D-21F5-5343-F26439EE1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CD95-E355-C772-3098-81DBAD6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6692C-C0E0-88F2-5C91-BA24F46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9E6D-FBF3-2719-82BC-DD1E680D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2308-4BBB-70E2-E2CD-D741340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4199-2859-9D8F-23DE-C6DD0B98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C10BC-6AA7-0BD8-E9E2-7E80C56A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2411C-A16A-F912-BDDC-F0DA55EC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67D8-CDBF-C015-E1B2-23FAC961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CF432-840F-9389-0BB8-B456FCD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6D2D-301A-F8BA-B20E-5C574E7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08350-70EC-3E56-DEF9-9410392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86E5-32B2-11B2-D081-40DCD467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C0C65-11BF-E3E0-1C31-2E2CDD51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5AD1F-E810-D61D-7591-50DD0534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0A9C-B010-5FC6-0027-1841F6F7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9D29B-B018-0065-6312-CC8B4612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0404-79DD-8CA2-4BD6-30355FF1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59737-D22E-5B8E-91CD-6EB7D6C4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31A2-9EEF-286C-F85D-421F94CD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F89D-4D5D-257C-F503-52A7B9BB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3397-1F91-E2FD-79F7-DF80DEB0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19CD1-46F6-473C-1FBF-CFB0578F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3E16-F2ED-5537-1844-762ECC81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BA743-363F-8F4F-6C7B-75789AA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A51-2091-6FFD-783F-519B4641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37E65-9D74-8658-5CD9-4B3575F6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C5868-7643-8A8E-42C1-06F3627A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F44F-F0B6-FA98-1FF9-00BCAAA0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39C15-C6A4-D6AF-3F7C-BCB9D329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A88E-2CAD-7A85-A374-9E9BE51C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7A4A9-339E-F215-449E-0AC2982E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F413-C31A-A5CB-704D-6223CA7E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C80F-C975-B286-06E4-27CC22357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EA2C2-04DC-4DDD-91BF-1673FEF6E78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2C0F-6D75-3EB9-772D-70620C1A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4B98-4F40-00E8-9C23-96C923586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B2EE0-4E59-4809-AAB5-605765B42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9DA0C8DF-59D2-4756-1912-8931D4E8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D2714-46A9-81D3-1C29-A99B5185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70" y="676593"/>
            <a:ext cx="11224260" cy="2009457"/>
          </a:xfrm>
        </p:spPr>
        <p:txBody>
          <a:bodyPr anchor="ctr"/>
          <a:lstStyle/>
          <a:p>
            <a:r>
              <a:rPr lang="en-US" b="1" dirty="0">
                <a:latin typeface="Avenir Next LT Pro Dem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Essential Pager Rotation and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B6D1-1789-21B4-F2BE-1C16E4579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70" y="3441065"/>
            <a:ext cx="11224260" cy="2661920"/>
          </a:xfrm>
        </p:spPr>
        <p:txBody>
          <a:bodyPr anchor="ctr">
            <a:no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Robert Dylan Bean</a:t>
            </a: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4/27/2025</a:t>
            </a: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Assignment 7.2</a:t>
            </a:r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Professor John Woods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D509-0713-11FE-BAEA-2518AB929ED3}"/>
              </a:ext>
            </a:extLst>
          </p:cNvPr>
          <p:cNvSpPr txBox="1"/>
          <p:nvPr/>
        </p:nvSpPr>
        <p:spPr>
          <a:xfrm>
            <a:off x="7028317" y="6181407"/>
            <a:ext cx="266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40544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BA49C-276E-8F25-725F-8F7146E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320037"/>
            <a:ext cx="10259301" cy="163319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Best Practices for Pager Rotation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AB0B21C-FF6C-4971-CEEF-DFC3C1FD5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345012"/>
              </p:ext>
            </p:extLst>
          </p:nvPr>
        </p:nvGraphicFramePr>
        <p:xfrm>
          <a:off x="1093694" y="2273265"/>
          <a:ext cx="10260106" cy="352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BCFC4A-0542-0D00-287B-977987D1F1D6}"/>
              </a:ext>
            </a:extLst>
          </p:cNvPr>
          <p:cNvSpPr txBox="1"/>
          <p:nvPr/>
        </p:nvSpPr>
        <p:spPr>
          <a:xfrm>
            <a:off x="9078994" y="6412755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19167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E5B072-E31B-E06A-C39F-3C45EAC6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3E131-8099-4F33-995C-3A894F17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2" y="318768"/>
            <a:ext cx="10945906" cy="169156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Define and Set Clear Expectations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5E0B5-64F5-FEEB-5C5E-421D71570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47274"/>
              </p:ext>
            </p:extLst>
          </p:nvPr>
        </p:nvGraphicFramePr>
        <p:xfrm>
          <a:off x="838200" y="216614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01CA5-2129-EE17-49DF-748C129E0554}"/>
              </a:ext>
            </a:extLst>
          </p:cNvPr>
          <p:cNvSpPr txBox="1"/>
          <p:nvPr/>
        </p:nvSpPr>
        <p:spPr>
          <a:xfrm>
            <a:off x="8686788" y="6551622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295674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E61F39-972D-A5D2-F46B-C4CE35A01A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1F32F-E52E-DE61-8141-C0B21A59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1" y="365125"/>
            <a:ext cx="11040035" cy="161831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Managing Burnout and Overload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7DB5C-723B-FA31-1CA1-C4DBC2C2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32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DC22D9-C47A-CCB0-1257-F87A9C9F06CD}"/>
              </a:ext>
            </a:extLst>
          </p:cNvPr>
          <p:cNvSpPr txBox="1"/>
          <p:nvPr/>
        </p:nvSpPr>
        <p:spPr>
          <a:xfrm>
            <a:off x="838200" y="6394371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409542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B4320-E744-8DE4-4467-D273F4F5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377" y="660552"/>
            <a:ext cx="6209338" cy="145405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Instilling Fairness and Balance </a:t>
            </a:r>
          </a:p>
        </p:txBody>
      </p:sp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30A8F660-8619-0F21-6CB6-B9546853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6ADD-648C-3817-95C9-9D4BACB6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95639"/>
            <a:ext cx="5695773" cy="3975579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Distribute on-call duties equitably by considering: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skills, seniority, location, and personal constraints </a:t>
            </a:r>
          </a:p>
          <a:p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Use automated scheduling tools or processes: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To balance workload and honor personal preferences </a:t>
            </a:r>
          </a:p>
          <a:p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Allow flexibility: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Shift swaps and skip requests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Team members can accommodate life events </a:t>
            </a:r>
          </a:p>
          <a:p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Encourage all functions on all levels: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Development, Ops, and SRE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Share on-call responsibility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Avoid burdening one group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Ensure retention of knowledge, skills, and training</a:t>
            </a:r>
          </a:p>
          <a:p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Gather team input when creating the rotation: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 Ensure fairness, support, and agreement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44AD6E-0A98-86A3-3771-A6CE2A34ED02}"/>
              </a:ext>
            </a:extLst>
          </p:cNvPr>
          <p:cNvSpPr txBox="1"/>
          <p:nvPr/>
        </p:nvSpPr>
        <p:spPr>
          <a:xfrm>
            <a:off x="202638" y="6402160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35084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177C0-2812-3536-54C7-1BEDB454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3" y="365125"/>
            <a:ext cx="10414746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Continuously Improving the Process</a:t>
            </a:r>
          </a:p>
        </p:txBody>
      </p:sp>
      <p:pic>
        <p:nvPicPr>
          <p:cNvPr id="10" name="Picture 9" descr="Optical fiber threads">
            <a:extLst>
              <a:ext uri="{FF2B5EF4-FFF2-40B4-BE49-F238E27FC236}">
                <a16:creationId xmlns:a16="http://schemas.microsoft.com/office/drawing/2014/main" id="{3E90C935-DDBA-6A0D-DC82-E43CF017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10203"/>
          <a:stretch/>
        </p:blipFill>
        <p:spPr>
          <a:xfrm>
            <a:off x="6582334" y="1452282"/>
            <a:ext cx="4856649" cy="45763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938AD56-6F6B-35D2-E89C-8279D594B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668461"/>
              </p:ext>
            </p:extLst>
          </p:nvPr>
        </p:nvGraphicFramePr>
        <p:xfrm>
          <a:off x="423583" y="1825625"/>
          <a:ext cx="56724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093584-E522-DE25-ED4A-62E5288A69D4}"/>
              </a:ext>
            </a:extLst>
          </p:cNvPr>
          <p:cNvSpPr txBox="1"/>
          <p:nvPr/>
        </p:nvSpPr>
        <p:spPr>
          <a:xfrm>
            <a:off x="7801070" y="6492875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428021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E77AC11-763A-5CAE-26BF-507F473C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30" b="-1"/>
          <a:stretch/>
        </p:blipFill>
        <p:spPr>
          <a:xfrm>
            <a:off x="265885" y="407987"/>
            <a:ext cx="4261337" cy="59439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8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64263-FC71-7D31-D0A8-E60B9F70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4" y="892292"/>
            <a:ext cx="1057171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33EEA-1B19-DA88-C7E5-FB09727204D6}"/>
              </a:ext>
            </a:extLst>
          </p:cNvPr>
          <p:cNvSpPr txBox="1"/>
          <p:nvPr/>
        </p:nvSpPr>
        <p:spPr>
          <a:xfrm>
            <a:off x="149694" y="6513692"/>
            <a:ext cx="266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latin typeface="Avenir Next LT Pro Demi" panose="020B0704020202020204" pitchFamily="34" charset="0"/>
              </a:rPr>
              <a:t>Image from Stock Photos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6AB3D-28E6-FC01-5286-F1BF4F75F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72581"/>
              </p:ext>
            </p:extLst>
          </p:nvPr>
        </p:nvGraphicFramePr>
        <p:xfrm>
          <a:off x="4642251" y="2088252"/>
          <a:ext cx="7168835" cy="436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38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2A82E-48F0-350D-EAE2-506D46A2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297" y="489507"/>
            <a:ext cx="3619504" cy="1278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Avenir Next LT Pro Demi" panose="020B0704020202020204" pitchFamily="34" charset="0"/>
              </a:rPr>
              <a:t>References</a:t>
            </a:r>
            <a:r>
              <a:rPr lang="en-US" sz="4000" b="1" dirty="0"/>
              <a:t> </a:t>
            </a:r>
          </a:p>
        </p:txBody>
      </p:sp>
      <p:pic>
        <p:nvPicPr>
          <p:cNvPr id="5" name="Picture 4" descr="Woman studying book in library">
            <a:extLst>
              <a:ext uri="{FF2B5EF4-FFF2-40B4-BE49-F238E27FC236}">
                <a16:creationId xmlns:a16="http://schemas.microsoft.com/office/drawing/2014/main" id="{3DE589A2-166C-F6B0-34FA-C4440EA13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7236" b="-1"/>
          <a:stretch/>
        </p:blipFill>
        <p:spPr>
          <a:xfrm>
            <a:off x="20" y="431"/>
            <a:ext cx="8115273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E19193-843D-3B44-C9AA-AD7BE38F5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088" y="1768288"/>
            <a:ext cx="3805517" cy="438374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 Demi" panose="020B0704020202020204" pitchFamily="34" charset="0"/>
              </a:rPr>
              <a:t>Incident.io. (2024, February 26). Best practices for creating a reliable on-call rotation. Incident.io. https://incident.io/hubs/on-call/on-call-rotation-best-practices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 Demi" panose="020B0704020202020204" pitchFamily="34" charset="0"/>
              </a:rPr>
              <a:t>Nizami, M. (2022, September 28). Best practices for creating on-call rotations and schedules. Blameless. https://www.blameless.com/blog/on-call-rotation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 Demi" panose="020B0704020202020204" pitchFamily="34" charset="0"/>
              </a:rPr>
              <a:t>Google Cloud. (n.d.). On-Call (Chapter 8). In Site Reliability Engineering Workbook. Retrieved from https://sre.google/workbook/on-call/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 Demi" panose="020B0704020202020204" pitchFamily="34" charset="0"/>
              </a:rPr>
              <a:t>Cortex. (n.d.). Best practices for your team’s on-call rotations. https://www.cortex.io/post/best-practices-for-on-call-rotations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46ABA-AE75-3206-AC8F-B3B558C34362}"/>
              </a:ext>
            </a:extLst>
          </p:cNvPr>
          <p:cNvSpPr txBox="1"/>
          <p:nvPr/>
        </p:nvSpPr>
        <p:spPr>
          <a:xfrm>
            <a:off x="9307593" y="6488666"/>
            <a:ext cx="266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Image from Stock Photos</a:t>
            </a:r>
          </a:p>
        </p:txBody>
      </p:sp>
    </p:spTree>
    <p:extLst>
      <p:ext uri="{BB962C8B-B14F-4D97-AF65-F5344CB8AC3E}">
        <p14:creationId xmlns:p14="http://schemas.microsoft.com/office/powerpoint/2010/main" val="409271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584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Avenir Next LT Pro Demi</vt:lpstr>
      <vt:lpstr>Calibri</vt:lpstr>
      <vt:lpstr>Office Theme</vt:lpstr>
      <vt:lpstr>Essential Pager Rotation and Duties</vt:lpstr>
      <vt:lpstr>Best Practices for Pager Rotation</vt:lpstr>
      <vt:lpstr>Define and Set Clear Expectations</vt:lpstr>
      <vt:lpstr>Managing Burnout and Overload</vt:lpstr>
      <vt:lpstr>Instilling Fairness and Balance </vt:lpstr>
      <vt:lpstr>Continuously Improving the Process</vt:lpstr>
      <vt:lpstr>Key Takeaways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wiggins</dc:creator>
  <cp:lastModifiedBy>Dylan Bean</cp:lastModifiedBy>
  <cp:revision>19</cp:revision>
  <dcterms:created xsi:type="dcterms:W3CDTF">2025-04-26T18:36:43Z</dcterms:created>
  <dcterms:modified xsi:type="dcterms:W3CDTF">2025-04-27T23:30:31Z</dcterms:modified>
</cp:coreProperties>
</file>