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67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784640"/>
        <c:axId val="171127552"/>
      </c:barChart>
      <c:catAx>
        <c:axId val="447846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1127552"/>
        <c:crosses val="autoZero"/>
        <c:auto val="1"/>
        <c:lblAlgn val="ctr"/>
        <c:lblOffset val="100"/>
        <c:noMultiLvlLbl val="0"/>
      </c:catAx>
      <c:valAx>
        <c:axId val="171127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47846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1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625216"/>
        <c:axId val="35643392"/>
      </c:barChart>
      <c:catAx>
        <c:axId val="35625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643392"/>
        <c:crosses val="autoZero"/>
        <c:auto val="1"/>
        <c:lblAlgn val="ctr"/>
        <c:lblOffset val="100"/>
        <c:noMultiLvlLbl val="0"/>
      </c:catAx>
      <c:valAx>
        <c:axId val="35643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6252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5</c:v>
                </c:pt>
                <c:pt idx="13">
                  <c:v>2</c:v>
                </c:pt>
                <c:pt idx="14">
                  <c:v>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828480"/>
        <c:axId val="35830016"/>
      </c:barChart>
      <c:catAx>
        <c:axId val="3582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830016"/>
        <c:crosses val="autoZero"/>
        <c:auto val="1"/>
        <c:lblAlgn val="ctr"/>
        <c:lblOffset val="100"/>
        <c:noMultiLvlLbl val="0"/>
      </c:catAx>
      <c:valAx>
        <c:axId val="35830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8284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3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3</c:v>
                </c:pt>
                <c:pt idx="22">
                  <c:v>2</c:v>
                </c:pt>
                <c:pt idx="2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867648"/>
        <c:axId val="35873536"/>
      </c:barChart>
      <c:catAx>
        <c:axId val="35867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873536"/>
        <c:crosses val="autoZero"/>
        <c:auto val="1"/>
        <c:lblAlgn val="ctr"/>
        <c:lblOffset val="100"/>
        <c:noMultiLvlLbl val="0"/>
      </c:catAx>
      <c:valAx>
        <c:axId val="35873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8676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15264"/>
        <c:axId val="35916800"/>
      </c:barChart>
      <c:catAx>
        <c:axId val="3591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916800"/>
        <c:crosses val="autoZero"/>
        <c:auto val="1"/>
        <c:lblAlgn val="ctr"/>
        <c:lblOffset val="100"/>
        <c:noMultiLvlLbl val="0"/>
      </c:catAx>
      <c:valAx>
        <c:axId val="35916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9152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5</c:v>
                </c:pt>
                <c:pt idx="8">
                  <c:v>3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2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985664"/>
        <c:axId val="35987456"/>
      </c:barChart>
      <c:catAx>
        <c:axId val="35985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987456"/>
        <c:crosses val="autoZero"/>
        <c:auto val="1"/>
        <c:lblAlgn val="ctr"/>
        <c:lblOffset val="100"/>
        <c:noMultiLvlLbl val="0"/>
      </c:catAx>
      <c:valAx>
        <c:axId val="35987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9856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</c:v>
                </c:pt>
                <c:pt idx="8">
                  <c:v>5</c:v>
                </c:pt>
                <c:pt idx="9">
                  <c:v>3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2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209408"/>
        <c:axId val="36210944"/>
      </c:barChart>
      <c:catAx>
        <c:axId val="36209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6210944"/>
        <c:crosses val="autoZero"/>
        <c:auto val="1"/>
        <c:lblAlgn val="ctr"/>
        <c:lblOffset val="100"/>
        <c:noMultiLvlLbl val="0"/>
      </c:catAx>
      <c:valAx>
        <c:axId val="36210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209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3</c:v>
                </c:pt>
                <c:pt idx="15">
                  <c:v>0</c:v>
                </c:pt>
                <c:pt idx="16">
                  <c:v>0</c:v>
                </c:pt>
                <c:pt idx="17">
                  <c:v>3</c:v>
                </c:pt>
                <c:pt idx="18">
                  <c:v>3</c:v>
                </c:pt>
                <c:pt idx="19">
                  <c:v>5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047872"/>
        <c:axId val="36053760"/>
      </c:barChart>
      <c:catAx>
        <c:axId val="36047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6053760"/>
        <c:crosses val="autoZero"/>
        <c:auto val="1"/>
        <c:lblAlgn val="ctr"/>
        <c:lblOffset val="100"/>
        <c:noMultiLvlLbl val="0"/>
      </c:catAx>
      <c:valAx>
        <c:axId val="36053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0478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5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2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079104"/>
        <c:axId val="36080640"/>
      </c:barChart>
      <c:catAx>
        <c:axId val="36079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6080640"/>
        <c:crosses val="autoZero"/>
        <c:auto val="1"/>
        <c:lblAlgn val="ctr"/>
        <c:lblOffset val="100"/>
        <c:noMultiLvlLbl val="0"/>
      </c:catAx>
      <c:valAx>
        <c:axId val="36080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079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9</c:v>
                </c:pt>
                <c:pt idx="1">
                  <c:v>8</c:v>
                </c:pt>
                <c:pt idx="2">
                  <c:v>18</c:v>
                </c:pt>
                <c:pt idx="3">
                  <c:v>14</c:v>
                </c:pt>
                <c:pt idx="4">
                  <c:v>8</c:v>
                </c:pt>
                <c:pt idx="5">
                  <c:v>2</c:v>
                </c:pt>
                <c:pt idx="6">
                  <c:v>14</c:v>
                </c:pt>
                <c:pt idx="7">
                  <c:v>16</c:v>
                </c:pt>
                <c:pt idx="8">
                  <c:v>12</c:v>
                </c:pt>
                <c:pt idx="9">
                  <c:v>17</c:v>
                </c:pt>
                <c:pt idx="10">
                  <c:v>14</c:v>
                </c:pt>
                <c:pt idx="11">
                  <c:v>15</c:v>
                </c:pt>
                <c:pt idx="12">
                  <c:v>19</c:v>
                </c:pt>
                <c:pt idx="13">
                  <c:v>11</c:v>
                </c:pt>
                <c:pt idx="14">
                  <c:v>15</c:v>
                </c:pt>
                <c:pt idx="15">
                  <c:v>2</c:v>
                </c:pt>
                <c:pt idx="16">
                  <c:v>2</c:v>
                </c:pt>
                <c:pt idx="17">
                  <c:v>14</c:v>
                </c:pt>
                <c:pt idx="18">
                  <c:v>9</c:v>
                </c:pt>
                <c:pt idx="19">
                  <c:v>9</c:v>
                </c:pt>
                <c:pt idx="20">
                  <c:v>12</c:v>
                </c:pt>
                <c:pt idx="21">
                  <c:v>11</c:v>
                </c:pt>
                <c:pt idx="22">
                  <c:v>10</c:v>
                </c:pt>
                <c:pt idx="2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356672"/>
        <c:axId val="35358208"/>
      </c:barChart>
      <c:catAx>
        <c:axId val="35356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358208"/>
        <c:crosses val="autoZero"/>
        <c:auto val="1"/>
        <c:lblAlgn val="ctr"/>
        <c:lblOffset val="100"/>
        <c:noMultiLvlLbl val="0"/>
      </c:catAx>
      <c:valAx>
        <c:axId val="35358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356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2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408128"/>
        <c:axId val="35409920"/>
      </c:barChart>
      <c:catAx>
        <c:axId val="35408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409920"/>
        <c:crosses val="autoZero"/>
        <c:auto val="1"/>
        <c:lblAlgn val="ctr"/>
        <c:lblOffset val="100"/>
        <c:noMultiLvlLbl val="0"/>
      </c:catAx>
      <c:valAx>
        <c:axId val="35409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4081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5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1161088"/>
        <c:axId val="171162624"/>
      </c:barChart>
      <c:catAx>
        <c:axId val="171161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1162624"/>
        <c:crosses val="autoZero"/>
        <c:auto val="1"/>
        <c:lblAlgn val="ctr"/>
        <c:lblOffset val="100"/>
        <c:noMultiLvlLbl val="0"/>
      </c:catAx>
      <c:valAx>
        <c:axId val="1711626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161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4</c:v>
                </c:pt>
                <c:pt idx="11">
                  <c:v>3</c:v>
                </c:pt>
                <c:pt idx="12">
                  <c:v>3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306368"/>
        <c:axId val="145307904"/>
      </c:barChart>
      <c:catAx>
        <c:axId val="145306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5307904"/>
        <c:crosses val="autoZero"/>
        <c:auto val="1"/>
        <c:lblAlgn val="ctr"/>
        <c:lblOffset val="100"/>
        <c:noMultiLvlLbl val="0"/>
      </c:catAx>
      <c:valAx>
        <c:axId val="145307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5306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5</c:v>
                </c:pt>
                <c:pt idx="16">
                  <c:v>4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040512"/>
        <c:axId val="145042048"/>
      </c:barChart>
      <c:catAx>
        <c:axId val="145040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5042048"/>
        <c:crosses val="autoZero"/>
        <c:auto val="1"/>
        <c:lblAlgn val="ctr"/>
        <c:lblOffset val="100"/>
        <c:noMultiLvlLbl val="0"/>
      </c:catAx>
      <c:valAx>
        <c:axId val="145042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50405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4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091584"/>
        <c:axId val="145319808"/>
      </c:barChart>
      <c:catAx>
        <c:axId val="145091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5319808"/>
        <c:crosses val="autoZero"/>
        <c:auto val="1"/>
        <c:lblAlgn val="ctr"/>
        <c:lblOffset val="100"/>
        <c:noMultiLvlLbl val="0"/>
      </c:catAx>
      <c:valAx>
        <c:axId val="145319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5091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3</c:v>
                </c:pt>
                <c:pt idx="8">
                  <c:v>5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  <c:pt idx="15">
                  <c:v>4</c:v>
                </c:pt>
                <c:pt idx="16">
                  <c:v>4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3</c:v>
                </c:pt>
                <c:pt idx="22">
                  <c:v>3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5460608"/>
        <c:axId val="145840000"/>
      </c:barChart>
      <c:catAx>
        <c:axId val="145460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5840000"/>
        <c:crosses val="autoZero"/>
        <c:auto val="1"/>
        <c:lblAlgn val="ctr"/>
        <c:lblOffset val="100"/>
        <c:noMultiLvlLbl val="0"/>
      </c:catAx>
      <c:valAx>
        <c:axId val="145840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5460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3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  <c:pt idx="12">
                  <c:v>4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2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6894976"/>
        <c:axId val="189774848"/>
      </c:barChart>
      <c:catAx>
        <c:axId val="186894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9774848"/>
        <c:crosses val="autoZero"/>
        <c:auto val="1"/>
        <c:lblAlgn val="ctr"/>
        <c:lblOffset val="100"/>
        <c:noMultiLvlLbl val="0"/>
      </c:catAx>
      <c:valAx>
        <c:axId val="189774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68949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2</c:v>
                </c:pt>
                <c:pt idx="14">
                  <c:v>1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3</c:v>
                </c:pt>
                <c:pt idx="21">
                  <c:v>1</c:v>
                </c:pt>
                <c:pt idx="22">
                  <c:v>3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6550784"/>
        <c:axId val="218236416"/>
      </c:barChart>
      <c:catAx>
        <c:axId val="216550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8236416"/>
        <c:crosses val="autoZero"/>
        <c:auto val="1"/>
        <c:lblAlgn val="ctr"/>
        <c:lblOffset val="100"/>
        <c:noMultiLvlLbl val="0"/>
      </c:catAx>
      <c:valAx>
        <c:axId val="218236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6550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5</c:v>
                </c:pt>
                <c:pt idx="16">
                  <c:v>5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3</c:v>
                </c:pt>
                <c:pt idx="2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410368"/>
        <c:axId val="218698880"/>
      </c:barChart>
      <c:catAx>
        <c:axId val="218410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8698880"/>
        <c:crosses val="autoZero"/>
        <c:auto val="1"/>
        <c:lblAlgn val="ctr"/>
        <c:lblOffset val="100"/>
        <c:noMultiLvlLbl val="0"/>
      </c:catAx>
      <c:valAx>
        <c:axId val="2186988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8410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11</c:v>
                </c:pt>
                <c:pt idx="1">
                  <c:v>16</c:v>
                </c:pt>
                <c:pt idx="2">
                  <c:v>12</c:v>
                </c:pt>
                <c:pt idx="3">
                  <c:v>9</c:v>
                </c:pt>
                <c:pt idx="4">
                  <c:v>8</c:v>
                </c:pt>
                <c:pt idx="5">
                  <c:v>4</c:v>
                </c:pt>
                <c:pt idx="6">
                  <c:v>13</c:v>
                </c:pt>
                <c:pt idx="7">
                  <c:v>9</c:v>
                </c:pt>
                <c:pt idx="8">
                  <c:v>16</c:v>
                </c:pt>
                <c:pt idx="9">
                  <c:v>13</c:v>
                </c:pt>
                <c:pt idx="10">
                  <c:v>9</c:v>
                </c:pt>
                <c:pt idx="11">
                  <c:v>13</c:v>
                </c:pt>
                <c:pt idx="12">
                  <c:v>9</c:v>
                </c:pt>
                <c:pt idx="13">
                  <c:v>6</c:v>
                </c:pt>
                <c:pt idx="14">
                  <c:v>10</c:v>
                </c:pt>
                <c:pt idx="15">
                  <c:v>28</c:v>
                </c:pt>
                <c:pt idx="16">
                  <c:v>23</c:v>
                </c:pt>
                <c:pt idx="17">
                  <c:v>4</c:v>
                </c:pt>
                <c:pt idx="18">
                  <c:v>0</c:v>
                </c:pt>
                <c:pt idx="19">
                  <c:v>0</c:v>
                </c:pt>
                <c:pt idx="20">
                  <c:v>8</c:v>
                </c:pt>
                <c:pt idx="21">
                  <c:v>9</c:v>
                </c:pt>
                <c:pt idx="22">
                  <c:v>18</c:v>
                </c:pt>
                <c:pt idx="23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1206400"/>
        <c:axId val="221207936"/>
      </c:barChart>
      <c:catAx>
        <c:axId val="221206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21207936"/>
        <c:crosses val="autoZero"/>
        <c:auto val="1"/>
        <c:lblAlgn val="ctr"/>
        <c:lblOffset val="100"/>
        <c:noMultiLvlLbl val="0"/>
      </c:catAx>
      <c:valAx>
        <c:axId val="2212079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1206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2</c:v>
                </c:pt>
                <c:pt idx="15">
                  <c:v>5</c:v>
                </c:pt>
                <c:pt idx="16">
                  <c:v>4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28608"/>
        <c:axId val="4230144"/>
      </c:barChart>
      <c:catAx>
        <c:axId val="4228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30144"/>
        <c:crosses val="autoZero"/>
        <c:auto val="1"/>
        <c:lblAlgn val="ctr"/>
        <c:lblOffset val="100"/>
        <c:noMultiLvlLbl val="0"/>
      </c:catAx>
      <c:valAx>
        <c:axId val="4230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28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2</c:v>
                </c:pt>
                <c:pt idx="8">
                  <c:v>3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0</c:v>
                </c:pt>
                <c:pt idx="14">
                  <c:v>2</c:v>
                </c:pt>
                <c:pt idx="15">
                  <c:v>4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99520"/>
        <c:axId val="5101056"/>
      </c:barChart>
      <c:catAx>
        <c:axId val="5099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101056"/>
        <c:crosses val="autoZero"/>
        <c:auto val="1"/>
        <c:lblAlgn val="ctr"/>
        <c:lblOffset val="100"/>
        <c:noMultiLvlLbl val="0"/>
      </c:catAx>
      <c:valAx>
        <c:axId val="5101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99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3</c:v>
                </c:pt>
                <c:pt idx="8">
                  <c:v>5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2</c:v>
                </c:pt>
                <c:pt idx="15">
                  <c:v>4</c:v>
                </c:pt>
                <c:pt idx="16">
                  <c:v>4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3</c:v>
                </c:pt>
                <c:pt idx="22">
                  <c:v>3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686656"/>
        <c:axId val="35696640"/>
      </c:barChart>
      <c:catAx>
        <c:axId val="35686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696640"/>
        <c:crosses val="autoZero"/>
        <c:auto val="1"/>
        <c:lblAlgn val="ctr"/>
        <c:lblOffset val="100"/>
        <c:noMultiLvlLbl val="0"/>
      </c:catAx>
      <c:valAx>
        <c:axId val="35696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686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</c:v>
                </c:pt>
                <c:pt idx="8">
                  <c:v>5</c:v>
                </c:pt>
                <c:pt idx="9">
                  <c:v>3</c:v>
                </c:pt>
                <c:pt idx="10">
                  <c:v>1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2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2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533568"/>
        <c:axId val="35535104"/>
      </c:barChart>
      <c:catAx>
        <c:axId val="35533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535104"/>
        <c:crosses val="autoZero"/>
        <c:auto val="1"/>
        <c:lblAlgn val="ctr"/>
        <c:lblOffset val="100"/>
        <c:noMultiLvlLbl val="0"/>
      </c:catAx>
      <c:valAx>
        <c:axId val="35535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533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0</c:v>
                </c:pt>
                <c:pt idx="11">
                  <c:v>2</c:v>
                </c:pt>
                <c:pt idx="12">
                  <c:v>2</c:v>
                </c:pt>
                <c:pt idx="13">
                  <c:v>0</c:v>
                </c:pt>
                <c:pt idx="14">
                  <c:v>1</c:v>
                </c:pt>
                <c:pt idx="15">
                  <c:v>3</c:v>
                </c:pt>
                <c:pt idx="16">
                  <c:v>3</c:v>
                </c:pt>
                <c:pt idx="17">
                  <c:v>2</c:v>
                </c:pt>
                <c:pt idx="18">
                  <c:v>0</c:v>
                </c:pt>
                <c:pt idx="19">
                  <c:v>0</c:v>
                </c:pt>
                <c:pt idx="20">
                  <c:v>3</c:v>
                </c:pt>
                <c:pt idx="21">
                  <c:v>1</c:v>
                </c:pt>
                <c:pt idx="22">
                  <c:v>3</c:v>
                </c:pt>
                <c:pt idx="2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556352"/>
        <c:axId val="35558144"/>
      </c:barChart>
      <c:catAx>
        <c:axId val="35556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558144"/>
        <c:crosses val="autoZero"/>
        <c:auto val="1"/>
        <c:lblAlgn val="ctr"/>
        <c:lblOffset val="100"/>
        <c:noMultiLvlLbl val="0"/>
      </c:catAx>
      <c:valAx>
        <c:axId val="35558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556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5</c:v>
                </c:pt>
                <c:pt idx="16">
                  <c:v>5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3</c:v>
                </c:pt>
                <c:pt idx="2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759616"/>
        <c:axId val="35761152"/>
      </c:barChart>
      <c:catAx>
        <c:axId val="35759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761152"/>
        <c:crosses val="autoZero"/>
        <c:auto val="1"/>
        <c:lblAlgn val="ctr"/>
        <c:lblOffset val="100"/>
        <c:noMultiLvlLbl val="0"/>
      </c:catAx>
      <c:valAx>
        <c:axId val="35761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759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Power</c:v>
                </c:pt>
              </c:strCache>
            </c:strRef>
          </c:tx>
          <c:invertIfNegative val="0"/>
          <c:cat>
            <c:numRef>
              <c:f>Sheet1!$A$2:$A$25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14</c:v>
                </c:pt>
                <c:pt idx="1">
                  <c:v>19</c:v>
                </c:pt>
                <c:pt idx="2">
                  <c:v>12</c:v>
                </c:pt>
                <c:pt idx="3">
                  <c:v>6</c:v>
                </c:pt>
                <c:pt idx="4">
                  <c:v>6</c:v>
                </c:pt>
                <c:pt idx="5">
                  <c:v>2</c:v>
                </c:pt>
                <c:pt idx="6">
                  <c:v>14</c:v>
                </c:pt>
                <c:pt idx="7">
                  <c:v>11</c:v>
                </c:pt>
                <c:pt idx="8">
                  <c:v>18</c:v>
                </c:pt>
                <c:pt idx="9">
                  <c:v>14</c:v>
                </c:pt>
                <c:pt idx="10">
                  <c:v>10</c:v>
                </c:pt>
                <c:pt idx="11">
                  <c:v>12</c:v>
                </c:pt>
                <c:pt idx="12">
                  <c:v>11</c:v>
                </c:pt>
                <c:pt idx="13">
                  <c:v>1</c:v>
                </c:pt>
                <c:pt idx="14">
                  <c:v>8</c:v>
                </c:pt>
                <c:pt idx="15">
                  <c:v>28</c:v>
                </c:pt>
                <c:pt idx="16">
                  <c:v>23</c:v>
                </c:pt>
                <c:pt idx="17">
                  <c:v>4</c:v>
                </c:pt>
                <c:pt idx="18">
                  <c:v>0</c:v>
                </c:pt>
                <c:pt idx="19">
                  <c:v>0</c:v>
                </c:pt>
                <c:pt idx="20">
                  <c:v>8</c:v>
                </c:pt>
                <c:pt idx="21">
                  <c:v>9</c:v>
                </c:pt>
                <c:pt idx="22">
                  <c:v>18</c:v>
                </c:pt>
                <c:pt idx="23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598336"/>
        <c:axId val="35599872"/>
      </c:barChart>
      <c:catAx>
        <c:axId val="35598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5599872"/>
        <c:crosses val="autoZero"/>
        <c:auto val="1"/>
        <c:lblAlgn val="ctr"/>
        <c:lblOffset val="100"/>
        <c:noMultiLvlLbl val="0"/>
      </c:catAx>
      <c:valAx>
        <c:axId val="35599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598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EE5900 Course Project Result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0 Sum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5637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450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User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9372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425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User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77665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511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User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1637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240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User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7431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9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User 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65114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2624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User 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2791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2459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User 7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8906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376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User 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0612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147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 Sum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0554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767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0 User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0466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594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 User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7648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6487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 User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8601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1525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 User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4202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8604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 User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6095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1017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 User 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89484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801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 User 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5363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444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 User 7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39145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6675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2 User 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7649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8064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</a:t>
            </a:r>
            <a:r>
              <a:rPr lang="en-US" smtClean="0"/>
              <a:t>2 Sum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7523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719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0 User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19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83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0 User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5524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112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0 User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7326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677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0 User 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39360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189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0 User 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15694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632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0 User 7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4672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942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0 User 8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8552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237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136</Words>
  <Application>Microsoft Office PowerPoint</Application>
  <PresentationFormat>On-screen Show (4:3)</PresentationFormat>
  <Paragraphs>55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EE5900 Course Project Result</vt:lpstr>
      <vt:lpstr>Iteration 0 User 1</vt:lpstr>
      <vt:lpstr>Iteration 0 User 2</vt:lpstr>
      <vt:lpstr>Iteration 0 User 3</vt:lpstr>
      <vt:lpstr>Iteration 0 User 4</vt:lpstr>
      <vt:lpstr>Iteration 0 User 5</vt:lpstr>
      <vt:lpstr>Iteration 0 User 6</vt:lpstr>
      <vt:lpstr>Iteration 0 User 7</vt:lpstr>
      <vt:lpstr>Iteration 0 User 8</vt:lpstr>
      <vt:lpstr>Iteration 0 Sum</vt:lpstr>
      <vt:lpstr>Iteration 1 User 1</vt:lpstr>
      <vt:lpstr>Iteration 1 User 2</vt:lpstr>
      <vt:lpstr>Iteration 1 User 3</vt:lpstr>
      <vt:lpstr>Iteration 1 User 4</vt:lpstr>
      <vt:lpstr>Iteration 1 User 5</vt:lpstr>
      <vt:lpstr>Iteration 1 User 6</vt:lpstr>
      <vt:lpstr>Iteration 1 User 7</vt:lpstr>
      <vt:lpstr>Iteration 1 User 8</vt:lpstr>
      <vt:lpstr>Iteration 1 Sum</vt:lpstr>
      <vt:lpstr>Iteration 2 User 1</vt:lpstr>
      <vt:lpstr>Iteration 2 User 2</vt:lpstr>
      <vt:lpstr>Iteration 2 User 3</vt:lpstr>
      <vt:lpstr>Iteration 2 User 4</vt:lpstr>
      <vt:lpstr>Iteration 2 User 5</vt:lpstr>
      <vt:lpstr>Iteration 2 User 6</vt:lpstr>
      <vt:lpstr>Iteration 2 User 7</vt:lpstr>
      <vt:lpstr>Iteration 2 User 8</vt:lpstr>
      <vt:lpstr>Iteration 2 Sum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EE5900 Course Project Result</dc:title>
  <dc:creator>yuczhou</dc:creator>
  <cp:lastModifiedBy>Yuchen Zhou</cp:lastModifiedBy>
  <cp:revision>6</cp:revision>
  <dcterms:created xsi:type="dcterms:W3CDTF">2006-08-16T00:00:00Z</dcterms:created>
  <dcterms:modified xsi:type="dcterms:W3CDTF">2013-04-18T22:00:41Z</dcterms:modified>
</cp:coreProperties>
</file>