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7" r:id="rId4"/>
    <p:sldId id="271" r:id="rId5"/>
    <p:sldId id="278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9141D-5DDB-402E-AE5D-06184A3947F0}" v="3" dt="2024-03-26T22:14:44.946"/>
    <p1510:client id="{2046FC96-57AD-4ABB-8496-BD33F341B78B}" v="14" dt="2024-03-25T04:31:39.194"/>
    <p1510:client id="{67D23E65-E7A9-4C6D-8125-23ED5EBDD2A1}" v="418" dt="2024-03-25T19:03:39.976"/>
    <p1510:client id="{87B549D2-ECF1-4B00-AEB0-35DAD406D2D3}" v="17" dt="2024-03-25T04:27:58.219"/>
    <p1510:client id="{C9E29E96-9DB7-443F-AAC8-D96E9731B772}" v="2" dt="2024-03-25T20:36:0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8F638-B336-980D-F014-8BCCD1F3627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6517-E813-F5AE-0F2E-6C59EEA095C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13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8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2FE49C-B099-AD1B-ECA1-6C6A0BB3BDB3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598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Devaney/ParadisePetResc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uppy with golden ribbon">
            <a:extLst>
              <a:ext uri="{FF2B5EF4-FFF2-40B4-BE49-F238E27FC236}">
                <a16:creationId xmlns:a16="http://schemas.microsoft.com/office/drawing/2014/main" id="{2060622E-E1A7-0AD9-CD80-7599FAFD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5647" r="25334" b="-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Paradise Pet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	Group Members: Monica </a:t>
            </a:r>
            <a:r>
              <a:rPr lang="en-US" sz="1600" err="1"/>
              <a:t>Berti</a:t>
            </a:r>
            <a:r>
              <a:rPr lang="en-US" sz="1600"/>
              <a:t>, Robert Devaney, Bao Nguyen, Celeste Petro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b="1"/>
              <a:t>Introduction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i="1"/>
              <a:t>Welcome to the Paradise Pet Project, where our endeavor is to transform the way pet adoption and donations are managed through innovative technology.</a:t>
            </a:r>
          </a:p>
          <a:p>
            <a:r>
              <a:rPr lang="en-US" b="1"/>
              <a:t>Backend Database Development Team: </a:t>
            </a:r>
            <a:r>
              <a:rPr lang="en-US"/>
              <a:t>Monica Berti and Robert Devaney</a:t>
            </a:r>
          </a:p>
          <a:p>
            <a:r>
              <a:rPr lang="en-US" b="1"/>
              <a:t>Frontend Web Design: </a:t>
            </a:r>
            <a:r>
              <a:rPr lang="en-US"/>
              <a:t>Bao Nguyen and Celeste Petro</a:t>
            </a: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978D5-7162-7B02-8BEA-5CA3EBB1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0" r="3294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E344-5CDF-69C4-7B9F-0A9D2F8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Front End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A60-5DD9-513F-B101-7D1084B8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5F64-B09B-4C19-500C-A6CCF1C427AB}"/>
              </a:ext>
            </a:extLst>
          </p:cNvPr>
          <p:cNvSpPr txBox="1"/>
          <p:nvPr/>
        </p:nvSpPr>
        <p:spPr>
          <a:xfrm>
            <a:off x="829234" y="1949823"/>
            <a:ext cx="97827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Languages and Frameworks used: HTML5, CSS3, </a:t>
            </a:r>
            <a:r>
              <a:rPr lang="en-US" dirty="0" err="1"/>
              <a:t>Javascript</a:t>
            </a:r>
            <a:r>
              <a:rPr lang="en-US" dirty="0"/>
              <a:t>, CSS Framework Tailwind,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 on Adoption Applications.</a:t>
            </a:r>
          </a:p>
          <a:p>
            <a:endParaRPr lang="en-US" dirty="0"/>
          </a:p>
          <a:p>
            <a:r>
              <a:rPr lang="en-US" dirty="0"/>
              <a:t>Donated Page, where you can submit the amount, you want to donate to the organization.</a:t>
            </a:r>
          </a:p>
          <a:p>
            <a:endParaRPr lang="en-US" dirty="0"/>
          </a:p>
          <a:p>
            <a:r>
              <a:rPr lang="en-US" dirty="0"/>
              <a:t>About Us/ Contact Us forms, gives information about Pet Paradise Rescue as well as the different types of Animals, and a Contact Us form where you can use your name and email address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42597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Database Integration Progress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0DEF-BA2D-EFBE-C0C3-BA92EADB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 used: PHP</a:t>
            </a:r>
          </a:p>
          <a:p>
            <a:r>
              <a:rPr lang="en-US" dirty="0"/>
              <a:t>PHP Files Created in this milestone: </a:t>
            </a:r>
          </a:p>
          <a:p>
            <a:pPr lvl="1"/>
            <a:r>
              <a:rPr lang="en-US" dirty="0" err="1"/>
              <a:t>database.php</a:t>
            </a:r>
            <a:endParaRPr lang="en-US" dirty="0"/>
          </a:p>
          <a:p>
            <a:pPr lvl="2"/>
            <a:r>
              <a:rPr lang="en-US" dirty="0"/>
              <a:t>Contains database connectivity settings</a:t>
            </a:r>
          </a:p>
          <a:p>
            <a:pPr lvl="2"/>
            <a:r>
              <a:rPr lang="en-US" dirty="0"/>
              <a:t>Helps promote database security and prevents redundant code.</a:t>
            </a:r>
          </a:p>
          <a:p>
            <a:pPr lvl="1"/>
            <a:r>
              <a:rPr lang="en-US" dirty="0" err="1"/>
              <a:t>fetch_pets.php</a:t>
            </a:r>
            <a:endParaRPr lang="en-US" dirty="0"/>
          </a:p>
          <a:p>
            <a:pPr lvl="2"/>
            <a:r>
              <a:rPr lang="en-US" dirty="0"/>
              <a:t>Creates </a:t>
            </a:r>
            <a:r>
              <a:rPr lang="en-US" dirty="0" err="1"/>
              <a:t>MySQl</a:t>
            </a:r>
            <a:r>
              <a:rPr lang="en-US" dirty="0"/>
              <a:t> query for Pets database, and outputs data as a JSON file.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 file will read JSON file and allow popups to display information about each pet.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49E-DE3A-1CE8-3F09-80A619D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Integration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D10C-78D1-D00E-A988-BF91247A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the JSON file created by </a:t>
            </a:r>
            <a:r>
              <a:rPr lang="en-US" dirty="0" err="1"/>
              <a:t>fetch_pets</a:t>
            </a:r>
            <a:r>
              <a:rPr lang="en-US" dirty="0"/>
              <a:t> is formatted correctly</a:t>
            </a:r>
          </a:p>
          <a:p>
            <a:r>
              <a:rPr lang="en-US" dirty="0"/>
              <a:t>Ensuring </a:t>
            </a:r>
            <a:r>
              <a:rPr lang="en-US" dirty="0" err="1"/>
              <a:t>Javascript</a:t>
            </a:r>
            <a:r>
              <a:rPr lang="en-US" dirty="0"/>
              <a:t> file is able to read JSON file, and will generate pet information in each popup.</a:t>
            </a:r>
          </a:p>
          <a:p>
            <a:r>
              <a:rPr lang="en-US" dirty="0"/>
              <a:t>Converting </a:t>
            </a:r>
            <a:r>
              <a:rPr lang="en-US" dirty="0" err="1"/>
              <a:t>tinyInt</a:t>
            </a:r>
            <a:r>
              <a:rPr lang="en-US" dirty="0"/>
              <a:t> values from database, into ‘Yes’ and ‘No’ in </a:t>
            </a:r>
            <a:r>
              <a:rPr lang="en-US" dirty="0" err="1"/>
              <a:t>javascript</a:t>
            </a:r>
            <a:r>
              <a:rPr lang="en-US" dirty="0"/>
              <a:t> to make information more user friendly.</a:t>
            </a:r>
          </a:p>
          <a:p>
            <a:r>
              <a:rPr lang="en-US" dirty="0"/>
              <a:t>Although functional, the addition of the database integration in the Pet Search Page caused the format to change. Will work on correcting format in next Milestone.   </a:t>
            </a:r>
          </a:p>
        </p:txBody>
      </p:sp>
    </p:spTree>
    <p:extLst>
      <p:ext uri="{BB962C8B-B14F-4D97-AF65-F5344CB8AC3E}">
        <p14:creationId xmlns:p14="http://schemas.microsoft.com/office/powerpoint/2010/main" val="323342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9144000" cy="1143000"/>
          </a:xfrm>
        </p:spPr>
        <p:txBody>
          <a:bodyPr/>
          <a:lstStyle/>
          <a:p>
            <a:r>
              <a:rPr lang="en-US" b="1"/>
              <a:t>Gantt Chart</a:t>
            </a: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1D7D84-BA00-9E42-994A-1F18E093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" y="1131443"/>
            <a:ext cx="9449619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E07C-7C33-4080-BBF9-0DE5A31E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71C0-6725-492A-A79E-FB02E8C2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Rancor Group GitHub Link:</a:t>
            </a:r>
            <a:endParaRPr lang="en-US" sz="16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kern="10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https://github.com/RobertDevaney/ParadisePetRescue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C05C-DA36-4788-9A0A-5CA4A967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4E3A-FABB-488F-A612-325C1714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Going forward, we will continue to work on completing the front-end of the web application and use PHP to transmit data from the front-end to the database. Testing and Debugging will then be performed.</a:t>
            </a:r>
          </a:p>
        </p:txBody>
      </p:sp>
    </p:spTree>
    <p:extLst>
      <p:ext uri="{BB962C8B-B14F-4D97-AF65-F5344CB8AC3E}">
        <p14:creationId xmlns:p14="http://schemas.microsoft.com/office/powerpoint/2010/main" val="294211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0AE-64F8-48D4-B054-58E9F20A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C2D6-6485-4513-89B9-1A63DC04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  <a:effectLst/>
              </a:rPr>
              <a:t>We’d love to answer any questions you have about the Paradise Pet project and our journey so far.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3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381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Trebuchet MS</vt:lpstr>
      <vt:lpstr>Wingdings 3</vt:lpstr>
      <vt:lpstr>Facet</vt:lpstr>
      <vt:lpstr>Paradise Pet Project Presentation</vt:lpstr>
      <vt:lpstr>Introduction</vt:lpstr>
      <vt:lpstr>Front End Progress</vt:lpstr>
      <vt:lpstr>Database Integration Progress</vt:lpstr>
      <vt:lpstr>Database Integration Troubleshooting</vt:lpstr>
      <vt:lpstr>Gantt Chart</vt:lpstr>
      <vt:lpstr>GitHub Repository</vt:lpstr>
      <vt:lpstr>Next Steps and Milestones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Robert Devaney</dc:creator>
  <cp:lastModifiedBy>Molang Piupiu</cp:lastModifiedBy>
  <cp:revision>40</cp:revision>
  <dcterms:created xsi:type="dcterms:W3CDTF">2024-01-30T10:07:30Z</dcterms:created>
  <dcterms:modified xsi:type="dcterms:W3CDTF">2024-04-15T05:46:37Z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