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72" r:id="rId4"/>
    <p:sldId id="279" r:id="rId5"/>
    <p:sldId id="277" r:id="rId6"/>
    <p:sldId id="280" r:id="rId7"/>
    <p:sldId id="271" r:id="rId8"/>
    <p:sldId id="278" r:id="rId9"/>
    <p:sldId id="281" r:id="rId10"/>
    <p:sldId id="274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9141D-5DDB-402E-AE5D-06184A3947F0}" v="3" dt="2024-03-26T22:14:44.946"/>
    <p1510:client id="{2046FC96-57AD-4ABB-8496-BD33F341B78B}" v="14" dt="2024-03-25T04:31:39.194"/>
    <p1510:client id="{67D23E65-E7A9-4C6D-8125-23ED5EBDD2A1}" v="418" dt="2024-03-25T19:03:39.976"/>
    <p1510:client id="{87B549D2-ECF1-4B00-AEB0-35DAD406D2D3}" v="17" dt="2024-03-25T04:27:58.219"/>
    <p1510:client id="{C9E29E96-9DB7-443F-AAC8-D96E9731B772}" v="2" dt="2024-03-25T20:36:07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8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D8F638-B336-980D-F014-8BCCD1F36275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6517-E813-F5AE-0F2E-6C59EEA095CD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5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13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27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83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31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4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8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4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Rectangle 7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2FE49C-B099-AD1B-ECA1-6C6A0BB3BDB3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5988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6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ertDevaney/ParadisePetRescu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ngecountyanimalservicesfl.net/Adopt/AnimalsinShelter.aspx?page=1&amp;pagesize=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nfBK06kY3o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uppy with golden ribbon">
            <a:extLst>
              <a:ext uri="{FF2B5EF4-FFF2-40B4-BE49-F238E27FC236}">
                <a16:creationId xmlns:a16="http://schemas.microsoft.com/office/drawing/2014/main" id="{2060622E-E1A7-0AD9-CD80-7599FAFDF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5647" r="25334" b="-2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Paradise Pet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	Group Members: Monica </a:t>
            </a:r>
            <a:r>
              <a:rPr lang="en-US" sz="1600" err="1"/>
              <a:t>Berti</a:t>
            </a:r>
            <a:r>
              <a:rPr lang="en-US" sz="1600"/>
              <a:t>, Robert Devaney, Bao Nguyen, Celeste Petro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4E3A-FABB-488F-A612-325C17145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6755"/>
            <a:ext cx="8596668" cy="5835191"/>
          </a:xfrm>
        </p:spPr>
        <p:txBody>
          <a:bodyPr/>
          <a:lstStyle/>
          <a:p>
            <a:r>
              <a:rPr lang="en-US" dirty="0"/>
              <a:t>One page still missing: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b="1" dirty="0"/>
              <a:t>admin.html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Only exclusive to users w/ admin privileges (authenticated via login)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Allows them to add/remove/edit pets directly from the database via the webpage</a:t>
            </a:r>
          </a:p>
          <a:p>
            <a:pPr marL="914400" lvl="2" indent="0">
              <a:buNone/>
            </a:pPr>
            <a:endParaRPr lang="en-US" sz="1800" dirty="0"/>
          </a:p>
          <a:p>
            <a:r>
              <a:rPr lang="en-US" dirty="0"/>
              <a:t>Revamp other pages to match theme</a:t>
            </a:r>
          </a:p>
          <a:p>
            <a:endParaRPr lang="en-US" dirty="0"/>
          </a:p>
          <a:p>
            <a:r>
              <a:rPr lang="en-US" dirty="0"/>
              <a:t>Add missing functionalities to GUIs</a:t>
            </a:r>
          </a:p>
          <a:p>
            <a:endParaRPr lang="en-US" dirty="0"/>
          </a:p>
          <a:p>
            <a:r>
              <a:rPr lang="en-US" dirty="0"/>
              <a:t>Decide the best fit for presenters!</a:t>
            </a:r>
          </a:p>
          <a:p>
            <a:endParaRPr lang="en-US" dirty="0"/>
          </a:p>
          <a:p>
            <a:r>
              <a:rPr lang="en-US" dirty="0"/>
              <a:t>SUIT UP &amp; PRESENT!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1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E07C-7C33-4080-BBF9-0DE5A31E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D71C0-6725-492A-A79E-FB02E8C2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Rancor Group GitHub Link:</a:t>
            </a:r>
            <a:endParaRPr lang="en-US" sz="160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u="sng" kern="10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kern="10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https://github.com/RobertDevaney/ParadisePetRescue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6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90AE-64F8-48D4-B054-58E9F20A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Q&amp;A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1C2D6-6485-4513-89B9-1A63DC04F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386" y="3962088"/>
            <a:ext cx="6203795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  <a:effectLst/>
              </a:rPr>
              <a:t>We’d love to answer any questions you have about the Paradise Pet project and our journey so far.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3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i="1"/>
              <a:t>Welcome to the Paradise Pet Project, where our endeavor is to transform the way pet adoption and donations are managed through innovative technology.</a:t>
            </a:r>
          </a:p>
          <a:p>
            <a:r>
              <a:rPr lang="en-US" b="1"/>
              <a:t>Backend Database Development Team: </a:t>
            </a:r>
            <a:r>
              <a:rPr lang="en-US"/>
              <a:t>Monica Berti and Robert Devaney</a:t>
            </a:r>
          </a:p>
          <a:p>
            <a:r>
              <a:rPr lang="en-US" b="1"/>
              <a:t>Frontend Web Design: </a:t>
            </a:r>
            <a:r>
              <a:rPr lang="en-US"/>
              <a:t>Bao Nguyen and Celeste Petro</a:t>
            </a:r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D978D5-7162-7B02-8BEA-5CA3EBB10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0" r="3294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Gantt Chart</a:t>
            </a:r>
            <a:br>
              <a:rPr lang="en-US" b="1" dirty="0"/>
            </a:br>
            <a:r>
              <a:rPr lang="en-US" b="1" dirty="0"/>
              <a:t>From: 4/15 – 22 (Presentation Day)</a:t>
            </a:r>
            <a:endParaRPr b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C1D7D84-BA00-9E42-994A-1F18E093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0" y="1942146"/>
            <a:ext cx="11323217" cy="35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B5864CC-8E66-AD7C-DFC4-E4118F4C6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4676F-72F9-DC98-C9BD-F03256E9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27" y="864124"/>
            <a:ext cx="8596668" cy="766713"/>
          </a:xfrm>
        </p:spPr>
        <p:txBody>
          <a:bodyPr/>
          <a:lstStyle/>
          <a:p>
            <a:r>
              <a:rPr lang="en-US" sz="3200" b="1" dirty="0">
                <a:highlight>
                  <a:srgbClr val="000000"/>
                </a:highlight>
              </a:rPr>
              <a:t>Our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sz="3200" b="1" dirty="0">
                <a:highlight>
                  <a:srgbClr val="000000"/>
                </a:highlight>
              </a:rPr>
              <a:t>Pets Search Page</a:t>
            </a:r>
          </a:p>
        </p:txBody>
      </p:sp>
    </p:spTree>
    <p:extLst>
      <p:ext uri="{BB962C8B-B14F-4D97-AF65-F5344CB8AC3E}">
        <p14:creationId xmlns:p14="http://schemas.microsoft.com/office/powerpoint/2010/main" val="347775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E344-5CDF-69C4-7B9F-0A9D2F85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Front End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6A60-5DD9-513F-B101-7D1084B86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988" y="1151921"/>
            <a:ext cx="6876678" cy="50964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/>
              <a:t>Designed a new page dedicated for searching pets, based on  the </a:t>
            </a:r>
            <a:r>
              <a:rPr lang="en-US" dirty="0">
                <a:hlinkClick r:id="rId3"/>
              </a:rPr>
              <a:t>Orange County Animal Service website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Included a distinct slot for each pet to be displayed on the page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Featured a filter section &amp; search bar for refining searches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 pop-up window of further info for a pet whenever its slot is clicked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75F64-B09B-4C19-500C-A6CCF1C427AB}"/>
              </a:ext>
            </a:extLst>
          </p:cNvPr>
          <p:cNvSpPr txBox="1"/>
          <p:nvPr/>
        </p:nvSpPr>
        <p:spPr>
          <a:xfrm>
            <a:off x="677334" y="1515652"/>
            <a:ext cx="3225363" cy="33308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Languages/Frameworks:</a:t>
            </a:r>
            <a:r>
              <a:rPr lang="en-US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HTML5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CSS3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CSS Framework Tailwind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2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Presentation #4">
            <a:hlinkClick r:id="" action="ppaction://media"/>
            <a:extLst>
              <a:ext uri="{FF2B5EF4-FFF2-40B4-BE49-F238E27FC236}">
                <a16:creationId xmlns:a16="http://schemas.microsoft.com/office/drawing/2014/main" id="{66737557-5169-79E9-D220-3BD5A8F052F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9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F6A8C-5306-34D5-748D-4BFEE93A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8" y="157114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highlight>
                  <a:srgbClr val="000000"/>
                </a:highlight>
              </a:rPr>
              <a:t>Celeste’s Video</a:t>
            </a:r>
          </a:p>
        </p:txBody>
      </p:sp>
    </p:spTree>
    <p:extLst>
      <p:ext uri="{BB962C8B-B14F-4D97-AF65-F5344CB8AC3E}">
        <p14:creationId xmlns:p14="http://schemas.microsoft.com/office/powerpoint/2010/main" val="120020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Database Integration 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90DEF-BA2D-EFBE-C0C3-BA92EADB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856" y="1349884"/>
            <a:ext cx="7239785" cy="3880773"/>
          </a:xfrm>
        </p:spPr>
        <p:txBody>
          <a:bodyPr>
            <a:normAutofit/>
          </a:bodyPr>
          <a:lstStyle/>
          <a:p>
            <a:r>
              <a:rPr lang="en-US" dirty="0"/>
              <a:t>PHP Files Created in this milestone: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 err="1"/>
              <a:t>database.php</a:t>
            </a:r>
            <a:endParaRPr lang="en-US" sz="20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Contains database connectivity settings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Helps promote database security and prevents redundant code.</a:t>
            </a:r>
          </a:p>
          <a:p>
            <a:pPr lvl="1"/>
            <a:r>
              <a:rPr lang="en-US" sz="2000" b="1" dirty="0" err="1"/>
              <a:t>fetch_pets.php</a:t>
            </a:r>
            <a:endParaRPr lang="en-US" sz="2000" b="1" dirty="0"/>
          </a:p>
          <a:p>
            <a:pPr lvl="2"/>
            <a:r>
              <a:rPr lang="en-US" sz="1800" dirty="0"/>
              <a:t>Creates MySQL query for Pets database, and outputs data as a JSON file.</a:t>
            </a:r>
          </a:p>
          <a:p>
            <a:pPr lvl="2"/>
            <a:r>
              <a:rPr lang="en-US" sz="1800" dirty="0"/>
              <a:t>JavaScript file will read JSON file and allow popups to display information about each pet. 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FAA1-8C84-4894-BE7C-4F47649533E9}"/>
              </a:ext>
            </a:extLst>
          </p:cNvPr>
          <p:cNvSpPr txBox="1"/>
          <p:nvPr/>
        </p:nvSpPr>
        <p:spPr>
          <a:xfrm>
            <a:off x="790456" y="1745734"/>
            <a:ext cx="3027400" cy="1114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Languages/Frameworks: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PHP</a:t>
            </a: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E49E-DE3A-1CE8-3F09-80A619D1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Database Integration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D10C-78D1-D00E-A988-BF91247A5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Ensuring the JSON file created by </a:t>
            </a:r>
            <a:r>
              <a:rPr lang="en-US" dirty="0" err="1"/>
              <a:t>fetch_pets</a:t>
            </a:r>
            <a:r>
              <a:rPr lang="en-US" dirty="0"/>
              <a:t> is formatted correctly</a:t>
            </a:r>
          </a:p>
          <a:p>
            <a:r>
              <a:rPr lang="en-US" dirty="0"/>
              <a:t>Ensuring </a:t>
            </a:r>
            <a:r>
              <a:rPr lang="en-US" dirty="0" err="1"/>
              <a:t>Javascript</a:t>
            </a:r>
            <a:r>
              <a:rPr lang="en-US" dirty="0"/>
              <a:t> file is able to read JSON file, and will generate pet information in each popup.</a:t>
            </a:r>
          </a:p>
          <a:p>
            <a:r>
              <a:rPr lang="en-US" dirty="0"/>
              <a:t>Converting </a:t>
            </a:r>
            <a:r>
              <a:rPr lang="en-US" dirty="0" err="1"/>
              <a:t>tinyInt</a:t>
            </a:r>
            <a:r>
              <a:rPr lang="en-US" dirty="0"/>
              <a:t> values from database, into ‘Yes’ and ‘No’ in </a:t>
            </a:r>
            <a:r>
              <a:rPr lang="en-US" dirty="0" err="1"/>
              <a:t>javascript</a:t>
            </a:r>
            <a:r>
              <a:rPr lang="en-US" dirty="0"/>
              <a:t> to make information more user friendly.</a:t>
            </a:r>
          </a:p>
          <a:p>
            <a:r>
              <a:rPr lang="en-US" dirty="0"/>
              <a:t>Although functional, the addition of the database integration in the Pet Search Page caused the format to change. Will work on correcting format in next Milestone.   </a:t>
            </a:r>
          </a:p>
        </p:txBody>
      </p:sp>
    </p:spTree>
    <p:extLst>
      <p:ext uri="{BB962C8B-B14F-4D97-AF65-F5344CB8AC3E}">
        <p14:creationId xmlns:p14="http://schemas.microsoft.com/office/powerpoint/2010/main" val="323342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7C12-321A-0C26-BD6A-C939E09C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655962" cy="581948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5000" b="1" dirty="0"/>
              <a:t>For Last Milestone</a:t>
            </a:r>
          </a:p>
        </p:txBody>
      </p:sp>
    </p:spTree>
    <p:extLst>
      <p:ext uri="{BB962C8B-B14F-4D97-AF65-F5344CB8AC3E}">
        <p14:creationId xmlns:p14="http://schemas.microsoft.com/office/powerpoint/2010/main" val="2049649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407</Words>
  <Application>Microsoft Office PowerPoint</Application>
  <PresentationFormat>Widescreen</PresentationFormat>
  <Paragraphs>58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Candara</vt:lpstr>
      <vt:lpstr>Trebuchet MS</vt:lpstr>
      <vt:lpstr>Wingdings</vt:lpstr>
      <vt:lpstr>Wingdings 3</vt:lpstr>
      <vt:lpstr>Facet</vt:lpstr>
      <vt:lpstr>Paradise Pet Project Presentation</vt:lpstr>
      <vt:lpstr>Introduction</vt:lpstr>
      <vt:lpstr>Gantt Chart From: 4/15 – 22 (Presentation Day)</vt:lpstr>
      <vt:lpstr>Our Pets Search Page</vt:lpstr>
      <vt:lpstr>Front End Progress</vt:lpstr>
      <vt:lpstr>Celeste’s Video</vt:lpstr>
      <vt:lpstr>Database Integration Progress</vt:lpstr>
      <vt:lpstr>Database Integration Troubleshooting</vt:lpstr>
      <vt:lpstr>For Last Milestone</vt:lpstr>
      <vt:lpstr>PowerPoint Presentation</vt:lpstr>
      <vt:lpstr>GitHub Repository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Robert Devaney</dc:creator>
  <cp:lastModifiedBy>Bao Nguyen</cp:lastModifiedBy>
  <cp:revision>44</cp:revision>
  <dcterms:created xsi:type="dcterms:W3CDTF">2024-01-30T10:07:30Z</dcterms:created>
  <dcterms:modified xsi:type="dcterms:W3CDTF">2024-04-16T02:20:21Z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