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1" r:id="rId2"/>
    <p:sldId id="266" r:id="rId3"/>
    <p:sldId id="275" r:id="rId4"/>
    <p:sldId id="267" r:id="rId5"/>
    <p:sldId id="265" r:id="rId6"/>
    <p:sldId id="259" r:id="rId7"/>
    <p:sldId id="264" r:id="rId8"/>
    <p:sldId id="269" r:id="rId9"/>
    <p:sldId id="268" r:id="rId10"/>
    <p:sldId id="274" r:id="rId11"/>
    <p:sldId id="270" r:id="rId12"/>
    <p:sldId id="272" r:id="rId13"/>
    <p:sldId id="271" r:id="rId14"/>
    <p:sldId id="282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251"/>
    <a:srgbClr val="E26A5C"/>
    <a:srgbClr val="F0B14D"/>
    <a:srgbClr val="6EBEC4"/>
    <a:srgbClr val="D8D8D9"/>
    <a:srgbClr val="CE3426"/>
    <a:srgbClr val="242C3C"/>
    <a:srgbClr val="5D9E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88404" autoAdjust="0"/>
  </p:normalViewPr>
  <p:slideViewPr>
    <p:cSldViewPr snapToGrid="0">
      <p:cViewPr varScale="1">
        <p:scale>
          <a:sx n="126" d="100"/>
          <a:sy n="126" d="100"/>
        </p:scale>
        <p:origin x="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10E26-A8A0-470A-A9D6-AA97EA78FBF3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7D385-8811-44E8-B659-34F9F7E6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9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7D385-8811-44E8-B659-34F9F7E64A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71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domain, there is only one vowel</a:t>
            </a:r>
          </a:p>
          <a:p>
            <a:r>
              <a:rPr lang="en-US" dirty="0"/>
              <a:t>So the first slot of the array is filled</a:t>
            </a:r>
          </a:p>
          <a:p>
            <a:r>
              <a:rPr lang="en-US" dirty="0"/>
              <a:t>There are also 5 consonants</a:t>
            </a:r>
          </a:p>
          <a:p>
            <a:r>
              <a:rPr lang="en-US" dirty="0"/>
              <a:t>So the fifth slot is filled</a:t>
            </a:r>
          </a:p>
          <a:p>
            <a:r>
              <a:rPr lang="en-US" dirty="0"/>
              <a:t>And the domain has a total of 6 characters</a:t>
            </a:r>
          </a:p>
          <a:p>
            <a:r>
              <a:rPr lang="en-US" dirty="0"/>
              <a:t>So the sixth slot is filled.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7D385-8811-44E8-B659-34F9F7E64A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13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can repeat this for another domain</a:t>
            </a:r>
          </a:p>
          <a:p>
            <a:r>
              <a:rPr lang="en-US" dirty="0"/>
              <a:t>For simplicity and the sake of time, we will stop with two domains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7D385-8811-44E8-B659-34F9F7E64A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69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it stands right now, we haven’t done anything spectacular</a:t>
            </a:r>
          </a:p>
          <a:p>
            <a:r>
              <a:rPr lang="en-US" dirty="0"/>
              <a:t>We still have the same number of entries on our blacklist from before, only now they appear as arrays instead of domain names</a:t>
            </a:r>
          </a:p>
          <a:p>
            <a:r>
              <a:rPr lang="en-US" dirty="0"/>
              <a:t>But now, we can overlap these two arrays to create a single array</a:t>
            </a:r>
          </a:p>
          <a:p>
            <a:r>
              <a:rPr lang="en-US" dirty="0"/>
              <a:t>Notice they are no longer colored because the array doesn’t keep track of the source of the filled slots, I only used the colors to show you how I reached </a:t>
            </a:r>
            <a:r>
              <a:rPr lang="en-US"/>
              <a:t>this array</a:t>
            </a:r>
            <a:endParaRPr lang="en-US" dirty="0"/>
          </a:p>
          <a:p>
            <a:r>
              <a:rPr lang="en-US" dirty="0"/>
              <a:t>Now the information about the two domains are contained within one array</a:t>
            </a:r>
          </a:p>
          <a:p>
            <a:r>
              <a:rPr lang="en-US" dirty="0"/>
              <a:t>This constitutes the ‘add’ operation of a Bloom filter</a:t>
            </a:r>
          </a:p>
          <a:p>
            <a:r>
              <a:rPr lang="en-US" dirty="0"/>
              <a:t>And, don’t forget, this can be done for all our domains, not just two</a:t>
            </a:r>
          </a:p>
          <a:p>
            <a:r>
              <a:rPr lang="en-US" dirty="0"/>
              <a:t>So we have reduced the space to hold the entire blacklist into the length of the longest domain name</a:t>
            </a:r>
          </a:p>
          <a:p>
            <a:r>
              <a:rPr lang="en-US" dirty="0"/>
              <a:t>This is an incredible improvement from an ordinary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7D385-8811-44E8-B659-34F9F7E64A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7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now use this bloom filter to test whether our requested domain is on our blacklist </a:t>
            </a:r>
          </a:p>
          <a:p>
            <a:r>
              <a:rPr lang="en-US" dirty="0"/>
              <a:t>First, we check the number of vowels</a:t>
            </a:r>
          </a:p>
          <a:p>
            <a:r>
              <a:rPr lang="en-US" dirty="0"/>
              <a:t>Is there a domain on our list with 4 vowels?</a:t>
            </a:r>
          </a:p>
          <a:p>
            <a:r>
              <a:rPr lang="en-US" dirty="0"/>
              <a:t>Yes, there is</a:t>
            </a:r>
          </a:p>
          <a:p>
            <a:r>
              <a:rPr lang="en-US" dirty="0"/>
              <a:t>Okay, so the domain might be on our list</a:t>
            </a:r>
          </a:p>
          <a:p>
            <a:r>
              <a:rPr lang="en-US" dirty="0"/>
              <a:t>Is there a domain with 7 consonants?</a:t>
            </a:r>
          </a:p>
          <a:p>
            <a:r>
              <a:rPr lang="en-US" dirty="0"/>
              <a:t>No, there is not</a:t>
            </a:r>
          </a:p>
          <a:p>
            <a:r>
              <a:rPr lang="en-US" dirty="0"/>
              <a:t>Okay, so the domain cannot be on our list</a:t>
            </a:r>
          </a:p>
          <a:p>
            <a:r>
              <a:rPr lang="en-US" dirty="0"/>
              <a:t>For completeness, we can also check length,</a:t>
            </a:r>
          </a:p>
          <a:p>
            <a:r>
              <a:rPr lang="en-US" dirty="0"/>
              <a:t>And there is no domain on our list of length 12</a:t>
            </a:r>
          </a:p>
          <a:p>
            <a:r>
              <a:rPr lang="en-US" dirty="0"/>
              <a:t>How long did it take us to reach this result?</a:t>
            </a:r>
          </a:p>
          <a:p>
            <a:r>
              <a:rPr lang="en-US" dirty="0"/>
              <a:t>Instead of comparing the domain to all the domains on our blacklist, we made three simple comparisons</a:t>
            </a:r>
          </a:p>
          <a:p>
            <a:r>
              <a:rPr lang="en-US" dirty="0"/>
              <a:t>This is also an incredible improvement from the ordinary list!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7D385-8811-44E8-B659-34F9F7E64A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5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Unfortunately, it is not always so clear cut</a:t>
            </a:r>
          </a:p>
          <a:p>
            <a:r>
              <a:rPr lang="en-US" dirty="0"/>
              <a:t>Supposed we are also trying to reach this domain</a:t>
            </a:r>
          </a:p>
          <a:p>
            <a:r>
              <a:rPr lang="en-US" dirty="0"/>
              <a:t>If we count the number of vowels, consonants, and the length, each respective slot in the array is filled!</a:t>
            </a:r>
          </a:p>
          <a:p>
            <a:r>
              <a:rPr lang="en-US" dirty="0"/>
              <a:t>But we know that this domain is not on the blacklist</a:t>
            </a:r>
          </a:p>
          <a:p>
            <a:r>
              <a:rPr lang="en-US" dirty="0"/>
              <a:t>So there are some modifications to make this example more reliable</a:t>
            </a:r>
          </a:p>
          <a:p>
            <a:endParaRPr lang="en-US" dirty="0"/>
          </a:p>
          <a:p>
            <a:r>
              <a:rPr lang="en-US" dirty="0"/>
              <a:t>I picked very simple characteristics to make the approach obvious</a:t>
            </a:r>
          </a:p>
          <a:p>
            <a:r>
              <a:rPr lang="en-US" dirty="0"/>
              <a:t>In an actual Bloom filter, there are very specifically chosen, complicated functions designed to convert the domain into a set of numbers</a:t>
            </a:r>
          </a:p>
          <a:p>
            <a:r>
              <a:rPr lang="en-US" dirty="0"/>
              <a:t>These complicated functions are designed to prevent overlap</a:t>
            </a:r>
          </a:p>
          <a:p>
            <a:r>
              <a:rPr lang="en-US" dirty="0"/>
              <a:t>Therefore, the probability of a false positive are very small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7D385-8811-44E8-B659-34F9F7E64A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70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my younger self and the rest of you can browse without worry of accidentally visiting a malicious website</a:t>
            </a:r>
          </a:p>
          <a:p>
            <a:r>
              <a:rPr lang="en-US" dirty="0"/>
              <a:t>As there is a fast and space efficient Bloom filter protecting us by checking each website before we visit.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7D385-8811-44E8-B659-34F9F7E64A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0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7D385-8811-44E8-B659-34F9F7E64A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 was young…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family computer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Surfing the internet for games to play (for free)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clicking around, I got this error message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Naturally, I overreacted and quickly shutdown the computer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(maybe unplugged it too)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 got older, I began to wonder how the computer knew the site was malicious…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7D385-8811-44E8-B659-34F9F7E64A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27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natural place to start would be a blacklist (or list of known malicious sites)</a:t>
            </a:r>
          </a:p>
          <a:p>
            <a:r>
              <a:rPr lang="en-US" dirty="0"/>
              <a:t>Then you go down the list and check, one-by-one, if the site is on the list</a:t>
            </a:r>
          </a:p>
          <a:p>
            <a:r>
              <a:rPr lang="en-US" dirty="0"/>
              <a:t>But the internet is a very dangerous place, full of horrible people</a:t>
            </a:r>
          </a:p>
          <a:p>
            <a:r>
              <a:rPr lang="en-US" dirty="0"/>
              <a:t>There are hundreds of thousands of malicious sites</a:t>
            </a:r>
          </a:p>
          <a:p>
            <a:r>
              <a:rPr lang="en-US" dirty="0"/>
              <a:t>This list will take up a lot of storage</a:t>
            </a:r>
          </a:p>
          <a:p>
            <a:r>
              <a:rPr lang="en-US" dirty="0"/>
              <a:t>Going through this list would take a long time</a:t>
            </a:r>
          </a:p>
          <a:p>
            <a:r>
              <a:rPr lang="en-US" dirty="0"/>
              <a:t>And checking through this entire list every time you visit a website?</a:t>
            </a:r>
          </a:p>
          <a:p>
            <a:r>
              <a:rPr lang="en-US" dirty="0"/>
              <a:t>This would be very intensive. </a:t>
            </a:r>
          </a:p>
          <a:p>
            <a:r>
              <a:rPr lang="en-US" dirty="0"/>
              <a:t>There must be a better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7D385-8811-44E8-B659-34F9F7E64A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9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Thankfully, there is better way!</a:t>
            </a:r>
          </a:p>
          <a:p>
            <a:r>
              <a:rPr lang="en-US" dirty="0"/>
              <a:t>A very smart man, Burton Bloom, who attend MIT a long time ago developed a way to quickly determine if our site is in our blacklist</a:t>
            </a:r>
          </a:p>
          <a:p>
            <a:r>
              <a:rPr lang="en-US" dirty="0"/>
              <a:t>(Without going through the entire list)</a:t>
            </a:r>
          </a:p>
          <a:p>
            <a:r>
              <a:rPr lang="en-US" dirty="0"/>
              <a:t>And, it takes up a very small amount of space.</a:t>
            </a:r>
          </a:p>
          <a:p>
            <a:endParaRPr lang="en-US" dirty="0"/>
          </a:p>
          <a:p>
            <a:r>
              <a:rPr lang="en-US" dirty="0"/>
              <a:t>To explain this crazy (seemingly impossible) idea, I will</a:t>
            </a:r>
          </a:p>
          <a:p>
            <a:r>
              <a:rPr lang="en-US" dirty="0"/>
              <a:t>    Use a shape analogy to show the idea behind Bloom filters</a:t>
            </a:r>
          </a:p>
          <a:p>
            <a:r>
              <a:rPr lang="en-US" dirty="0"/>
              <a:t>    Apply the observations from the shape analogy to create a Bloom filter for checking malicious websites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7D385-8811-44E8-B659-34F9F7E64A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91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understand the intuition behind a Bloom filter, lets abstract away to an example with a more obvious solution</a:t>
            </a:r>
          </a:p>
          <a:p>
            <a:r>
              <a:rPr lang="en-US" dirty="0"/>
              <a:t>Suppose you have a set of blue and red shapes</a:t>
            </a:r>
          </a:p>
          <a:p>
            <a:r>
              <a:rPr lang="en-US" dirty="0"/>
              <a:t>Take a second to look at these shapes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7D385-8811-44E8-B659-34F9F7E64A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82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this is not a trick question, who thinks this shape is in our set?</a:t>
            </a:r>
          </a:p>
          <a:p>
            <a:r>
              <a:rPr lang="en-US" dirty="0"/>
              <a:t>Clearly, this shape is not in our set.</a:t>
            </a:r>
          </a:p>
          <a:p>
            <a:r>
              <a:rPr lang="en-US" dirty="0"/>
              <a:t>But how did we know this so quickly?</a:t>
            </a:r>
          </a:p>
          <a:p>
            <a:r>
              <a:rPr lang="en-US" dirty="0"/>
              <a:t>We didn’t compare this shape to each individual.</a:t>
            </a:r>
          </a:p>
          <a:p>
            <a:r>
              <a:rPr lang="en-US" dirty="0"/>
              <a:t>Surely we don’t even remember all the shapes in our 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7D385-8811-44E8-B659-34F9F7E64A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54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when you looked at this set, you likely noticed some qualities, even if is was subconscious</a:t>
            </a:r>
          </a:p>
          <a:p>
            <a:r>
              <a:rPr lang="en-US" dirty="0"/>
              <a:t>Such as </a:t>
            </a:r>
          </a:p>
          <a:p>
            <a:r>
              <a:rPr lang="en-US" dirty="0"/>
              <a:t>    all the shapes are blue and or red, </a:t>
            </a:r>
          </a:p>
          <a:p>
            <a:r>
              <a:rPr lang="en-US" dirty="0"/>
              <a:t>    they have between 0 and 9 edges</a:t>
            </a:r>
          </a:p>
          <a:p>
            <a:r>
              <a:rPr lang="en-US" dirty="0"/>
              <a:t>    The colors are divided along a diagonal</a:t>
            </a:r>
          </a:p>
          <a:p>
            <a:endParaRPr lang="en-US" dirty="0"/>
          </a:p>
          <a:p>
            <a:r>
              <a:rPr lang="en-US" dirty="0"/>
              <a:t>When you saw this triangle, you noticed some other things</a:t>
            </a:r>
          </a:p>
          <a:p>
            <a:r>
              <a:rPr lang="en-US" dirty="0"/>
              <a:t>Such as</a:t>
            </a:r>
          </a:p>
          <a:p>
            <a:r>
              <a:rPr lang="en-US" dirty="0"/>
              <a:t>    It is red, blue and yellow</a:t>
            </a:r>
          </a:p>
          <a:p>
            <a:r>
              <a:rPr lang="en-US" dirty="0"/>
              <a:t>    It has three edges</a:t>
            </a:r>
          </a:p>
          <a:p>
            <a:r>
              <a:rPr lang="en-US" dirty="0"/>
              <a:t>    The colors are divided along the horizontal</a:t>
            </a:r>
          </a:p>
          <a:p>
            <a:endParaRPr lang="en-US" dirty="0"/>
          </a:p>
          <a:p>
            <a:r>
              <a:rPr lang="en-US" dirty="0"/>
              <a:t>So there are two qualities of this shape which make it incompatible with the shapes in our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7D385-8811-44E8-B659-34F9F7E64A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0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lets apply what we learned from the shape example to the real-world application of malicious websites</a:t>
            </a:r>
          </a:p>
          <a:p>
            <a:r>
              <a:rPr lang="en-US" dirty="0"/>
              <a:t>For simplicity, let’s focus on the domain name only (what is between ‘www’ and ‘dot com’)</a:t>
            </a:r>
          </a:p>
          <a:p>
            <a:r>
              <a:rPr lang="en-US" dirty="0"/>
              <a:t>Like with the shapes, these domains have certain characteristics</a:t>
            </a:r>
          </a:p>
          <a:p>
            <a:r>
              <a:rPr lang="en-US" dirty="0"/>
              <a:t>Such as</a:t>
            </a:r>
          </a:p>
          <a:p>
            <a:r>
              <a:rPr lang="en-US" dirty="0"/>
              <a:t>    Number of vowels</a:t>
            </a:r>
          </a:p>
          <a:p>
            <a:r>
              <a:rPr lang="en-US" dirty="0"/>
              <a:t>    Length</a:t>
            </a:r>
          </a:p>
          <a:p>
            <a:r>
              <a:rPr lang="en-US" dirty="0"/>
              <a:t>    Number of Consonants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7D385-8811-44E8-B659-34F9F7E64A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59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hold these values, lets create an array with twelve open slots</a:t>
            </a:r>
          </a:p>
          <a:p>
            <a:r>
              <a:rPr lang="en-US" dirty="0"/>
              <a:t>(</a:t>
            </a:r>
            <a:r>
              <a:rPr lang="en-US" b="1" dirty="0"/>
              <a:t>I chose 12 because the longest domain </a:t>
            </a:r>
            <a:r>
              <a:rPr lang="en-US" dirty="0"/>
              <a:t>name has 12 characters so 12 is the maximum value for each of the characteristics we chose)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Now, we can go through each domain name and fill the slots of the array that match each characteristic.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7D385-8811-44E8-B659-34F9F7E64A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11B4-710E-4B64-9068-4E4C57C79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11160-BB10-4CB7-B607-3010E74F1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C5703-6AF3-47F8-8709-92E28E27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7EE9-D795-4E1D-A9CC-DA66754BFD7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B65C-709B-43C7-9398-82B1977E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A0E1F-CC1D-422F-B79E-9F0240F1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6C97-954D-4D04-9815-B6338643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0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37FD-C2D3-4339-B850-98319943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A97A4-08C1-4298-B939-A9CA7EB45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B8A68-FB1C-4DE4-BB1A-27A9F5BC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7EE9-D795-4E1D-A9CC-DA66754BFD7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87CAB-8885-4AF7-8653-D90085C2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1887-DD32-4798-B73C-B3BC5DA4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6C97-954D-4D04-9815-B6338643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2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6C823-9DB5-48C3-94A0-289FF9D2D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F9F27-7949-411C-AB21-0E970ED4D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C435C-A36C-44C7-A8DD-554261EE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7EE9-D795-4E1D-A9CC-DA66754BFD7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39CFC-DD23-487B-98FC-C7FC48B0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C1523-8218-4F31-8FAA-4AE2BA0D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6C97-954D-4D04-9815-B6338643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0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80FE-8BD6-4AB6-BDED-3355D04F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7616-7B5E-4617-92C9-DA0DDC46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8F95-3260-457D-A927-FF45D810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7EE9-D795-4E1D-A9CC-DA66754BFD7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A352A-CD78-4540-A10A-D09F4AF5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4761-76B6-4F55-9077-0B6F571F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6C97-954D-4D04-9815-B6338643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4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26BB-E2F7-4771-9374-B997849E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74AD0-B4EA-463A-89FE-4FEF665E2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B8F2C-8057-4094-9235-B53A1EC5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7EE9-D795-4E1D-A9CC-DA66754BFD7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E80C3-8083-4047-9886-75DE7ED5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A9803-3D54-48D5-82AB-95857A46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6C97-954D-4D04-9815-B6338643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4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F1DA-B50F-4692-BC15-0D736858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75B5-72F7-4DF9-A607-FD6436244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6946E-DCCD-424A-9BB1-C2B617F56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391F9-2B95-4159-8195-A5B592A7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7EE9-D795-4E1D-A9CC-DA66754BFD7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485A-B1A5-42AD-814A-61C29F4F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D8C31-439F-4033-B727-AD8B3CEE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6C97-954D-4D04-9815-B6338643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5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A674-C236-47D8-A745-A93A42FC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D53B9-AC38-4DA8-AB71-FF1FF80B3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1227C-8354-412F-B96F-69B131E15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956D8-9B81-48F1-94A4-B99798661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C1A34-0A66-4371-8514-6D57E9C82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DEE6F-8E5C-4BE1-9487-ED7C7BD8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7EE9-D795-4E1D-A9CC-DA66754BFD7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2C4A3-9BD7-4BE3-91DF-A9C84DE2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DF883-EA7D-4FFA-BE8F-3FC8151E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6C97-954D-4D04-9815-B6338643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8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63C9-77D6-45B5-8B20-9924B279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1A802-D27E-4A90-AA05-054B8779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7EE9-D795-4E1D-A9CC-DA66754BFD7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FCF54-C045-4E1B-A8AF-0707DBB6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6DCC3-AB0D-46C1-B29D-666454B3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6C97-954D-4D04-9815-B6338643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7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437FF-4479-422E-B98C-36DDCEF7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7EE9-D795-4E1D-A9CC-DA66754BFD7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47849-742F-4741-8AAE-702F9D85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EEC40-D0EA-4719-9A65-7E7FF1D2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6C97-954D-4D04-9815-B6338643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4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CFEC-DD94-409B-A2C9-168329F8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D80B-2794-45C3-A96C-49BBA35F8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E4E97-A6F3-46AE-91F9-419FB0151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7846E-DDD2-4240-8214-F5C653C8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7EE9-D795-4E1D-A9CC-DA66754BFD7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E4790-77D0-472F-8158-5FB7E599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816E4-F992-4E1D-AF42-25FA2AC9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6C97-954D-4D04-9815-B6338643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E850-B027-40DA-9DEA-F5D8A5B0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5FA8C-A9A8-4893-9B06-3FA9E9C14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C5E91-FDC6-4255-B33D-260DC66A7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2C4A0-DEE0-45EA-8958-CB39E19A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7EE9-D795-4E1D-A9CC-DA66754BFD7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74727-8F17-45B5-8953-F621F8C8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81CBB-CCB7-4BFE-8794-F658732E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6C97-954D-4D04-9815-B6338643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9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C3A07-8B9F-4FA0-A40F-C582A125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0C05A-0542-455C-943B-CDCC4AF34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EDC4-2A18-460C-9EE2-15B64621C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7EE9-D795-4E1D-A9CC-DA66754BFD7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A5013-BEF1-4EDE-AA14-368EC5B44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7DF24-B25E-49BC-81D1-6342A3824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6C97-954D-4D04-9815-B6338643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8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70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DB1870-67A2-4259-9E0B-008F313E8707}"/>
              </a:ext>
            </a:extLst>
          </p:cNvPr>
          <p:cNvSpPr/>
          <p:nvPr/>
        </p:nvSpPr>
        <p:spPr>
          <a:xfrm>
            <a:off x="11234049" y="4277529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8CEBB99-3CE8-40C6-8EF4-47D28B743338}"/>
              </a:ext>
            </a:extLst>
          </p:cNvPr>
          <p:cNvSpPr/>
          <p:nvPr/>
        </p:nvSpPr>
        <p:spPr>
          <a:xfrm>
            <a:off x="10228250" y="4277531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3C87710-3A05-445C-9EF6-6BCF494E28AF}"/>
              </a:ext>
            </a:extLst>
          </p:cNvPr>
          <p:cNvSpPr/>
          <p:nvPr/>
        </p:nvSpPr>
        <p:spPr>
          <a:xfrm>
            <a:off x="9222446" y="4277531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1A116B-5299-4578-8BA0-E3F411834C99}"/>
              </a:ext>
            </a:extLst>
          </p:cNvPr>
          <p:cNvSpPr/>
          <p:nvPr/>
        </p:nvSpPr>
        <p:spPr>
          <a:xfrm>
            <a:off x="8216642" y="4277531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1D910DD-392E-4BF3-96F9-CDD4F08F1B30}"/>
              </a:ext>
            </a:extLst>
          </p:cNvPr>
          <p:cNvSpPr/>
          <p:nvPr/>
        </p:nvSpPr>
        <p:spPr>
          <a:xfrm>
            <a:off x="6205034" y="4277531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54B9AD-FD36-4C95-B138-DD1B738D806C}"/>
              </a:ext>
            </a:extLst>
          </p:cNvPr>
          <p:cNvSpPr/>
          <p:nvPr/>
        </p:nvSpPr>
        <p:spPr>
          <a:xfrm>
            <a:off x="2181818" y="4277531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D1DC2C6-444D-4CAC-9D13-40510564E855}"/>
              </a:ext>
            </a:extLst>
          </p:cNvPr>
          <p:cNvSpPr/>
          <p:nvPr/>
        </p:nvSpPr>
        <p:spPr>
          <a:xfrm>
            <a:off x="1176014" y="4277531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640673D-BDDB-4EDD-8B7C-7E67019363DC}"/>
              </a:ext>
            </a:extLst>
          </p:cNvPr>
          <p:cNvSpPr/>
          <p:nvPr/>
        </p:nvSpPr>
        <p:spPr>
          <a:xfrm>
            <a:off x="3187622" y="4277531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828D627-9061-4838-8714-970E6D4145B5}"/>
              </a:ext>
            </a:extLst>
          </p:cNvPr>
          <p:cNvSpPr/>
          <p:nvPr/>
        </p:nvSpPr>
        <p:spPr>
          <a:xfrm>
            <a:off x="7210838" y="4277530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803B4EA-3FD3-48A9-87E4-16C7CBED6063}"/>
              </a:ext>
            </a:extLst>
          </p:cNvPr>
          <p:cNvSpPr/>
          <p:nvPr/>
        </p:nvSpPr>
        <p:spPr>
          <a:xfrm>
            <a:off x="174180" y="4277529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C31D9A8-B974-4019-B03C-F9C1B7E7D559}"/>
              </a:ext>
            </a:extLst>
          </p:cNvPr>
          <p:cNvSpPr/>
          <p:nvPr/>
        </p:nvSpPr>
        <p:spPr>
          <a:xfrm>
            <a:off x="4193426" y="4277529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5831DF6-974D-4C34-BFF4-E0888CDE74D0}"/>
              </a:ext>
            </a:extLst>
          </p:cNvPr>
          <p:cNvSpPr/>
          <p:nvPr/>
        </p:nvSpPr>
        <p:spPr>
          <a:xfrm>
            <a:off x="5201198" y="4277528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81D3C-55F5-4BDE-AA79-A62955765B2B}"/>
              </a:ext>
            </a:extLst>
          </p:cNvPr>
          <p:cNvSpPr txBox="1"/>
          <p:nvPr/>
        </p:nvSpPr>
        <p:spPr>
          <a:xfrm>
            <a:off x="0" y="178482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sz="4000" dirty="0">
                <a:solidFill>
                  <a:srgbClr val="E26A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richym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68D9CC-5309-47C8-B4C5-383016C04570}"/>
              </a:ext>
            </a:extLst>
          </p:cNvPr>
          <p:cNvSpPr txBox="1"/>
          <p:nvPr/>
        </p:nvSpPr>
        <p:spPr>
          <a:xfrm>
            <a:off x="-9896" y="178890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chym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3E0505-456C-4EBD-9964-63FB7AC9025B}"/>
              </a:ext>
            </a:extLst>
          </p:cNvPr>
          <p:cNvSpPr txBox="1"/>
          <p:nvPr/>
        </p:nvSpPr>
        <p:spPr>
          <a:xfrm>
            <a:off x="0" y="178253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www.r</a:t>
            </a:r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chym.com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2226A8-90C5-4C07-9140-9105E48C7920}"/>
              </a:ext>
            </a:extLst>
          </p:cNvPr>
          <p:cNvSpPr txBox="1"/>
          <p:nvPr/>
        </p:nvSpPr>
        <p:spPr>
          <a:xfrm>
            <a:off x="0" y="177582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www.richym.com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613555CB-1E45-48C4-B157-610C3A4E7587}"/>
              </a:ext>
            </a:extLst>
          </p:cNvPr>
          <p:cNvSpPr/>
          <p:nvPr/>
        </p:nvSpPr>
        <p:spPr>
          <a:xfrm>
            <a:off x="5610341" y="2487878"/>
            <a:ext cx="487638" cy="1769425"/>
          </a:xfrm>
          <a:custGeom>
            <a:avLst/>
            <a:gdLst>
              <a:gd name="connsiteX0" fmla="*/ 451262 w 451262"/>
              <a:gd name="connsiteY0" fmla="*/ 0 h 1698172"/>
              <a:gd name="connsiteX1" fmla="*/ 0 w 451262"/>
              <a:gd name="connsiteY1" fmla="*/ 1698172 h 1698172"/>
              <a:gd name="connsiteX0" fmla="*/ 451262 w 493697"/>
              <a:gd name="connsiteY0" fmla="*/ 0 h 1698172"/>
              <a:gd name="connsiteX1" fmla="*/ 0 w 493697"/>
              <a:gd name="connsiteY1" fmla="*/ 1698172 h 1698172"/>
              <a:gd name="connsiteX0" fmla="*/ 451262 w 487288"/>
              <a:gd name="connsiteY0" fmla="*/ 0 h 1698172"/>
              <a:gd name="connsiteX1" fmla="*/ 0 w 487288"/>
              <a:gd name="connsiteY1" fmla="*/ 1698172 h 1698172"/>
              <a:gd name="connsiteX0" fmla="*/ 451262 w 451262"/>
              <a:gd name="connsiteY0" fmla="*/ 0 h 1698172"/>
              <a:gd name="connsiteX1" fmla="*/ 0 w 451262"/>
              <a:gd name="connsiteY1" fmla="*/ 1698172 h 1698172"/>
              <a:gd name="connsiteX0" fmla="*/ 504701 w 504701"/>
              <a:gd name="connsiteY0" fmla="*/ 0 h 1721923"/>
              <a:gd name="connsiteX1" fmla="*/ 0 w 504701"/>
              <a:gd name="connsiteY1" fmla="*/ 1721923 h 1721923"/>
              <a:gd name="connsiteX0" fmla="*/ 486888 w 486888"/>
              <a:gd name="connsiteY0" fmla="*/ 0 h 1769425"/>
              <a:gd name="connsiteX1" fmla="*/ 0 w 486888"/>
              <a:gd name="connsiteY1" fmla="*/ 1769425 h 1769425"/>
              <a:gd name="connsiteX0" fmla="*/ 487293 w 487293"/>
              <a:gd name="connsiteY0" fmla="*/ 0 h 1769425"/>
              <a:gd name="connsiteX1" fmla="*/ 405 w 487293"/>
              <a:gd name="connsiteY1" fmla="*/ 1769425 h 1769425"/>
              <a:gd name="connsiteX0" fmla="*/ 487637 w 487637"/>
              <a:gd name="connsiteY0" fmla="*/ 0 h 1769425"/>
              <a:gd name="connsiteX1" fmla="*/ 749 w 487637"/>
              <a:gd name="connsiteY1" fmla="*/ 1769425 h 1769425"/>
              <a:gd name="connsiteX0" fmla="*/ 489910 w 489910"/>
              <a:gd name="connsiteY0" fmla="*/ 0 h 1769425"/>
              <a:gd name="connsiteX1" fmla="*/ 3022 w 489910"/>
              <a:gd name="connsiteY1" fmla="*/ 1769425 h 1769425"/>
              <a:gd name="connsiteX0" fmla="*/ 489220 w 489220"/>
              <a:gd name="connsiteY0" fmla="*/ 0 h 1769425"/>
              <a:gd name="connsiteX1" fmla="*/ 2332 w 489220"/>
              <a:gd name="connsiteY1" fmla="*/ 1769425 h 1769425"/>
              <a:gd name="connsiteX0" fmla="*/ 487638 w 487638"/>
              <a:gd name="connsiteY0" fmla="*/ 0 h 1769425"/>
              <a:gd name="connsiteX1" fmla="*/ 750 w 487638"/>
              <a:gd name="connsiteY1" fmla="*/ 1769425 h 176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38" h="1769425">
                <a:moveTo>
                  <a:pt x="487638" y="0"/>
                </a:moveTo>
                <a:cubicBezTo>
                  <a:pt x="438157" y="1213262"/>
                  <a:pt x="-21021" y="716479"/>
                  <a:pt x="750" y="1769425"/>
                </a:cubicBezTo>
              </a:path>
            </a:pathLst>
          </a:custGeom>
          <a:noFill/>
          <a:ln w="38100">
            <a:solidFill>
              <a:srgbClr val="E26A5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05DD797B-BB88-43A3-9D6D-7E61053F955A}"/>
              </a:ext>
            </a:extLst>
          </p:cNvPr>
          <p:cNvSpPr/>
          <p:nvPr/>
        </p:nvSpPr>
        <p:spPr>
          <a:xfrm>
            <a:off x="4588963" y="2493818"/>
            <a:ext cx="1503079" cy="1757548"/>
          </a:xfrm>
          <a:custGeom>
            <a:avLst/>
            <a:gdLst>
              <a:gd name="connsiteX0" fmla="*/ 1514104 w 1514104"/>
              <a:gd name="connsiteY0" fmla="*/ 0 h 1739735"/>
              <a:gd name="connsiteX1" fmla="*/ 0 w 1514104"/>
              <a:gd name="connsiteY1" fmla="*/ 1739735 h 1739735"/>
              <a:gd name="connsiteX0" fmla="*/ 1514104 w 1514104"/>
              <a:gd name="connsiteY0" fmla="*/ 0 h 1739735"/>
              <a:gd name="connsiteX1" fmla="*/ 0 w 1514104"/>
              <a:gd name="connsiteY1" fmla="*/ 1739735 h 1739735"/>
              <a:gd name="connsiteX0" fmla="*/ 1514104 w 1514104"/>
              <a:gd name="connsiteY0" fmla="*/ 0 h 1739735"/>
              <a:gd name="connsiteX1" fmla="*/ 0 w 1514104"/>
              <a:gd name="connsiteY1" fmla="*/ 1739735 h 1739735"/>
              <a:gd name="connsiteX0" fmla="*/ 1514104 w 1514104"/>
              <a:gd name="connsiteY0" fmla="*/ 0 h 1739735"/>
              <a:gd name="connsiteX1" fmla="*/ 0 w 1514104"/>
              <a:gd name="connsiteY1" fmla="*/ 1739735 h 1739735"/>
              <a:gd name="connsiteX0" fmla="*/ 1496291 w 1496291"/>
              <a:gd name="connsiteY0" fmla="*/ 0 h 1757548"/>
              <a:gd name="connsiteX1" fmla="*/ 0 w 1496291"/>
              <a:gd name="connsiteY1" fmla="*/ 1757548 h 1757548"/>
              <a:gd name="connsiteX0" fmla="*/ 1502228 w 1502228"/>
              <a:gd name="connsiteY0" fmla="*/ 0 h 1757548"/>
              <a:gd name="connsiteX1" fmla="*/ 0 w 1502228"/>
              <a:gd name="connsiteY1" fmla="*/ 1757548 h 1757548"/>
              <a:gd name="connsiteX0" fmla="*/ 1515803 w 1515803"/>
              <a:gd name="connsiteY0" fmla="*/ 0 h 1757548"/>
              <a:gd name="connsiteX1" fmla="*/ 13575 w 1515803"/>
              <a:gd name="connsiteY1" fmla="*/ 1757548 h 1757548"/>
              <a:gd name="connsiteX0" fmla="*/ 1508036 w 1508036"/>
              <a:gd name="connsiteY0" fmla="*/ 0 h 1757548"/>
              <a:gd name="connsiteX1" fmla="*/ 5808 w 1508036"/>
              <a:gd name="connsiteY1" fmla="*/ 1757548 h 1757548"/>
              <a:gd name="connsiteX0" fmla="*/ 1506423 w 1506423"/>
              <a:gd name="connsiteY0" fmla="*/ 0 h 1757548"/>
              <a:gd name="connsiteX1" fmla="*/ 4195 w 1506423"/>
              <a:gd name="connsiteY1" fmla="*/ 1757548 h 1757548"/>
              <a:gd name="connsiteX0" fmla="*/ 1505050 w 1505050"/>
              <a:gd name="connsiteY0" fmla="*/ 0 h 1757548"/>
              <a:gd name="connsiteX1" fmla="*/ 2822 w 1505050"/>
              <a:gd name="connsiteY1" fmla="*/ 1757548 h 1757548"/>
              <a:gd name="connsiteX0" fmla="*/ 1503079 w 1503079"/>
              <a:gd name="connsiteY0" fmla="*/ 0 h 1757548"/>
              <a:gd name="connsiteX1" fmla="*/ 851 w 1503079"/>
              <a:gd name="connsiteY1" fmla="*/ 1757548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3079" h="1757548">
                <a:moveTo>
                  <a:pt x="1503079" y="0"/>
                </a:moveTo>
                <a:cubicBezTo>
                  <a:pt x="1455578" y="912421"/>
                  <a:pt x="-40712" y="732311"/>
                  <a:pt x="851" y="1757548"/>
                </a:cubicBezTo>
              </a:path>
            </a:pathLst>
          </a:custGeom>
          <a:noFill/>
          <a:ln w="38100">
            <a:solidFill>
              <a:srgbClr val="F0B14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C1AF9A23-0446-44DC-A6EF-CB71D7041145}"/>
              </a:ext>
            </a:extLst>
          </p:cNvPr>
          <p:cNvSpPr/>
          <p:nvPr/>
        </p:nvSpPr>
        <p:spPr>
          <a:xfrm>
            <a:off x="559154" y="2493818"/>
            <a:ext cx="5526950" cy="1757548"/>
          </a:xfrm>
          <a:custGeom>
            <a:avLst/>
            <a:gdLst>
              <a:gd name="connsiteX0" fmla="*/ 5522026 w 5522026"/>
              <a:gd name="connsiteY0" fmla="*/ 0 h 1757548"/>
              <a:gd name="connsiteX1" fmla="*/ 0 w 5522026"/>
              <a:gd name="connsiteY1" fmla="*/ 1757548 h 1757548"/>
              <a:gd name="connsiteX0" fmla="*/ 5522026 w 5522026"/>
              <a:gd name="connsiteY0" fmla="*/ 0 h 1757548"/>
              <a:gd name="connsiteX1" fmla="*/ 0 w 5522026"/>
              <a:gd name="connsiteY1" fmla="*/ 1757548 h 1757548"/>
              <a:gd name="connsiteX0" fmla="*/ 5522026 w 5522026"/>
              <a:gd name="connsiteY0" fmla="*/ 0 h 1757548"/>
              <a:gd name="connsiteX1" fmla="*/ 0 w 5522026"/>
              <a:gd name="connsiteY1" fmla="*/ 1757548 h 1757548"/>
              <a:gd name="connsiteX0" fmla="*/ 5523368 w 5523368"/>
              <a:gd name="connsiteY0" fmla="*/ 0 h 1757548"/>
              <a:gd name="connsiteX1" fmla="*/ 1342 w 5523368"/>
              <a:gd name="connsiteY1" fmla="*/ 1757548 h 1757548"/>
              <a:gd name="connsiteX0" fmla="*/ 5527545 w 5527545"/>
              <a:gd name="connsiteY0" fmla="*/ 0 h 1757548"/>
              <a:gd name="connsiteX1" fmla="*/ 5519 w 5527545"/>
              <a:gd name="connsiteY1" fmla="*/ 1757548 h 1757548"/>
              <a:gd name="connsiteX0" fmla="*/ 5529881 w 5529881"/>
              <a:gd name="connsiteY0" fmla="*/ 0 h 1757548"/>
              <a:gd name="connsiteX1" fmla="*/ 7855 w 5529881"/>
              <a:gd name="connsiteY1" fmla="*/ 1757548 h 1757548"/>
              <a:gd name="connsiteX0" fmla="*/ 5526950 w 5526950"/>
              <a:gd name="connsiteY0" fmla="*/ 0 h 1757548"/>
              <a:gd name="connsiteX1" fmla="*/ 4924 w 5526950"/>
              <a:gd name="connsiteY1" fmla="*/ 1757548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6950" h="1757548">
                <a:moveTo>
                  <a:pt x="5526950" y="0"/>
                </a:moveTo>
                <a:cubicBezTo>
                  <a:pt x="5526950" y="847106"/>
                  <a:pt x="-191018" y="560119"/>
                  <a:pt x="4924" y="1757548"/>
                </a:cubicBezTo>
              </a:path>
            </a:pathLst>
          </a:custGeom>
          <a:noFill/>
          <a:ln w="38100">
            <a:solidFill>
              <a:srgbClr val="6EBEC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5F71D5B-D246-4F01-B5E3-C3DED648E9D4}"/>
              </a:ext>
            </a:extLst>
          </p:cNvPr>
          <p:cNvSpPr/>
          <p:nvPr/>
        </p:nvSpPr>
        <p:spPr>
          <a:xfrm>
            <a:off x="170209" y="4277527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FACF5C3-1BEA-4675-89A7-FBB606999BF8}"/>
              </a:ext>
            </a:extLst>
          </p:cNvPr>
          <p:cNvSpPr/>
          <p:nvPr/>
        </p:nvSpPr>
        <p:spPr>
          <a:xfrm>
            <a:off x="170210" y="4277530"/>
            <a:ext cx="795647" cy="795647"/>
          </a:xfrm>
          <a:prstGeom prst="roundRect">
            <a:avLst>
              <a:gd name="adj" fmla="val 6277"/>
            </a:avLst>
          </a:prstGeom>
          <a:solidFill>
            <a:srgbClr val="6EBEC4"/>
          </a:solidFill>
          <a:ln w="38100">
            <a:solidFill>
              <a:srgbClr val="6EB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A2F240F-342E-41D9-8E19-AE65DA1AF327}"/>
              </a:ext>
            </a:extLst>
          </p:cNvPr>
          <p:cNvSpPr/>
          <p:nvPr/>
        </p:nvSpPr>
        <p:spPr>
          <a:xfrm>
            <a:off x="4196378" y="4277527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EC10836-F9C3-4A69-AC4A-47F7BAC51AB1}"/>
              </a:ext>
            </a:extLst>
          </p:cNvPr>
          <p:cNvSpPr/>
          <p:nvPr/>
        </p:nvSpPr>
        <p:spPr>
          <a:xfrm>
            <a:off x="4193426" y="4277531"/>
            <a:ext cx="795647" cy="795647"/>
          </a:xfrm>
          <a:prstGeom prst="roundRect">
            <a:avLst>
              <a:gd name="adj" fmla="val 6277"/>
            </a:avLst>
          </a:prstGeom>
          <a:solidFill>
            <a:srgbClr val="F0B14D"/>
          </a:solidFill>
          <a:ln w="38100">
            <a:solidFill>
              <a:srgbClr val="F0B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2A94FA6-7D81-4EC0-B3FA-1F885D7756ED}"/>
              </a:ext>
            </a:extLst>
          </p:cNvPr>
          <p:cNvSpPr/>
          <p:nvPr/>
        </p:nvSpPr>
        <p:spPr>
          <a:xfrm>
            <a:off x="5202177" y="4283465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C3B61E1-36B3-4E98-8082-4FC2A7B6592A}"/>
              </a:ext>
            </a:extLst>
          </p:cNvPr>
          <p:cNvSpPr/>
          <p:nvPr/>
        </p:nvSpPr>
        <p:spPr>
          <a:xfrm>
            <a:off x="5195260" y="4273560"/>
            <a:ext cx="805555" cy="805555"/>
          </a:xfrm>
          <a:prstGeom prst="roundRect">
            <a:avLst>
              <a:gd name="adj" fmla="val 6277"/>
            </a:avLst>
          </a:prstGeom>
          <a:solidFill>
            <a:srgbClr val="E26A5C"/>
          </a:solidFill>
          <a:ln w="38100">
            <a:solidFill>
              <a:srgbClr val="E26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583AC2B5-2C6A-4F7E-B993-DD06C7EE6A59}"/>
              </a:ext>
            </a:extLst>
          </p:cNvPr>
          <p:cNvSpPr/>
          <p:nvPr/>
        </p:nvSpPr>
        <p:spPr>
          <a:xfrm>
            <a:off x="3942608" y="1662545"/>
            <a:ext cx="4186052" cy="920338"/>
          </a:xfrm>
          <a:custGeom>
            <a:avLst/>
            <a:gdLst>
              <a:gd name="connsiteX0" fmla="*/ 1454727 w 4186052"/>
              <a:gd name="connsiteY0" fmla="*/ 195943 h 920338"/>
              <a:gd name="connsiteX1" fmla="*/ 1442852 w 4186052"/>
              <a:gd name="connsiteY1" fmla="*/ 849086 h 920338"/>
              <a:gd name="connsiteX2" fmla="*/ 0 w 4186052"/>
              <a:gd name="connsiteY2" fmla="*/ 801585 h 920338"/>
              <a:gd name="connsiteX3" fmla="*/ 11875 w 4186052"/>
              <a:gd name="connsiteY3" fmla="*/ 0 h 920338"/>
              <a:gd name="connsiteX4" fmla="*/ 4180114 w 4186052"/>
              <a:gd name="connsiteY4" fmla="*/ 59377 h 920338"/>
              <a:gd name="connsiteX5" fmla="*/ 4186052 w 4186052"/>
              <a:gd name="connsiteY5" fmla="*/ 920338 h 920338"/>
              <a:gd name="connsiteX6" fmla="*/ 2939143 w 4186052"/>
              <a:gd name="connsiteY6" fmla="*/ 872837 h 920338"/>
              <a:gd name="connsiteX7" fmla="*/ 2939143 w 4186052"/>
              <a:gd name="connsiteY7" fmla="*/ 166255 h 920338"/>
              <a:gd name="connsiteX8" fmla="*/ 1454727 w 4186052"/>
              <a:gd name="connsiteY8" fmla="*/ 195943 h 92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6052" h="920338">
                <a:moveTo>
                  <a:pt x="1454727" y="195943"/>
                </a:moveTo>
                <a:lnTo>
                  <a:pt x="1442852" y="849086"/>
                </a:lnTo>
                <a:lnTo>
                  <a:pt x="0" y="801585"/>
                </a:lnTo>
                <a:lnTo>
                  <a:pt x="11875" y="0"/>
                </a:lnTo>
                <a:lnTo>
                  <a:pt x="4180114" y="59377"/>
                </a:lnTo>
                <a:cubicBezTo>
                  <a:pt x="4182093" y="346364"/>
                  <a:pt x="4184073" y="633351"/>
                  <a:pt x="4186052" y="920338"/>
                </a:cubicBezTo>
                <a:lnTo>
                  <a:pt x="2939143" y="872837"/>
                </a:lnTo>
                <a:lnTo>
                  <a:pt x="2939143" y="166255"/>
                </a:lnTo>
                <a:lnTo>
                  <a:pt x="1454727" y="195943"/>
                </a:lnTo>
                <a:close/>
              </a:path>
            </a:pathLst>
          </a:custGeom>
          <a:solidFill>
            <a:srgbClr val="3C42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4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5" grpId="0"/>
      <p:bldP spid="65" grpId="1"/>
      <p:bldP spid="20" grpId="0"/>
      <p:bldP spid="20" grpId="1"/>
      <p:bldP spid="71" grpId="0"/>
      <p:bldP spid="98" grpId="0" animBg="1"/>
      <p:bldP spid="99" grpId="0" animBg="1"/>
      <p:bldP spid="100" grpId="0" animBg="1"/>
      <p:bldP spid="22" grpId="0" animBg="1"/>
      <p:bldP spid="28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C9A19EA-DA17-4D37-8933-71CA764815DC}"/>
              </a:ext>
            </a:extLst>
          </p:cNvPr>
          <p:cNvSpPr/>
          <p:nvPr/>
        </p:nvSpPr>
        <p:spPr>
          <a:xfrm>
            <a:off x="9216508" y="4277530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0C98E1D-8446-42C4-940B-2C9A2D33B143}"/>
              </a:ext>
            </a:extLst>
          </p:cNvPr>
          <p:cNvSpPr/>
          <p:nvPr/>
        </p:nvSpPr>
        <p:spPr>
          <a:xfrm>
            <a:off x="4577666" y="2505694"/>
            <a:ext cx="1514376" cy="1745672"/>
          </a:xfrm>
          <a:custGeom>
            <a:avLst/>
            <a:gdLst>
              <a:gd name="connsiteX0" fmla="*/ 1514104 w 1514104"/>
              <a:gd name="connsiteY0" fmla="*/ 0 h 1745672"/>
              <a:gd name="connsiteX1" fmla="*/ 0 w 1514104"/>
              <a:gd name="connsiteY1" fmla="*/ 1745672 h 1745672"/>
              <a:gd name="connsiteX0" fmla="*/ 1514104 w 1514104"/>
              <a:gd name="connsiteY0" fmla="*/ 0 h 1745672"/>
              <a:gd name="connsiteX1" fmla="*/ 0 w 1514104"/>
              <a:gd name="connsiteY1" fmla="*/ 1745672 h 1745672"/>
              <a:gd name="connsiteX0" fmla="*/ 1514104 w 1514104"/>
              <a:gd name="connsiteY0" fmla="*/ 0 h 1745672"/>
              <a:gd name="connsiteX1" fmla="*/ 0 w 1514104"/>
              <a:gd name="connsiteY1" fmla="*/ 1745672 h 1745672"/>
              <a:gd name="connsiteX0" fmla="*/ 1514376 w 1514376"/>
              <a:gd name="connsiteY0" fmla="*/ 0 h 1745672"/>
              <a:gd name="connsiteX1" fmla="*/ 272 w 1514376"/>
              <a:gd name="connsiteY1" fmla="*/ 1745672 h 174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4376" h="1745672">
                <a:moveTo>
                  <a:pt x="1514376" y="0"/>
                </a:moveTo>
                <a:cubicBezTo>
                  <a:pt x="1514376" y="789709"/>
                  <a:pt x="-23479" y="783771"/>
                  <a:pt x="272" y="1745672"/>
                </a:cubicBezTo>
              </a:path>
            </a:pathLst>
          </a:custGeom>
          <a:noFill/>
          <a:ln w="38100">
            <a:solidFill>
              <a:srgbClr val="6EBEC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96C734B-CAC7-4D66-A0CE-A5FA3605DB2A}"/>
              </a:ext>
            </a:extLst>
          </p:cNvPr>
          <p:cNvSpPr/>
          <p:nvPr/>
        </p:nvSpPr>
        <p:spPr>
          <a:xfrm>
            <a:off x="164272" y="4277531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CC26A35-69A0-4376-8C45-07E4705733DB}"/>
              </a:ext>
            </a:extLst>
          </p:cNvPr>
          <p:cNvSpPr/>
          <p:nvPr/>
        </p:nvSpPr>
        <p:spPr>
          <a:xfrm>
            <a:off x="11228111" y="4277530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7B78996-C5A0-4E28-85A6-19F1F9F5B4D4}"/>
              </a:ext>
            </a:extLst>
          </p:cNvPr>
          <p:cNvSpPr/>
          <p:nvPr/>
        </p:nvSpPr>
        <p:spPr>
          <a:xfrm>
            <a:off x="10222312" y="4277532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DAC6906-D144-422B-8DAA-8A1AE8BEE017}"/>
              </a:ext>
            </a:extLst>
          </p:cNvPr>
          <p:cNvSpPr/>
          <p:nvPr/>
        </p:nvSpPr>
        <p:spPr>
          <a:xfrm>
            <a:off x="8210704" y="4277532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AAA4EAA-B012-433F-BD80-D251BF3373E3}"/>
              </a:ext>
            </a:extLst>
          </p:cNvPr>
          <p:cNvSpPr/>
          <p:nvPr/>
        </p:nvSpPr>
        <p:spPr>
          <a:xfrm>
            <a:off x="6199096" y="4277532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7CFD466-6004-42B9-9E92-75337532CFC6}"/>
              </a:ext>
            </a:extLst>
          </p:cNvPr>
          <p:cNvSpPr/>
          <p:nvPr/>
        </p:nvSpPr>
        <p:spPr>
          <a:xfrm>
            <a:off x="2175880" y="4277532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22AF95C-9528-46A8-985C-BCA27519C64D}"/>
              </a:ext>
            </a:extLst>
          </p:cNvPr>
          <p:cNvSpPr/>
          <p:nvPr/>
        </p:nvSpPr>
        <p:spPr>
          <a:xfrm>
            <a:off x="1170076" y="4277532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D5B8895-6AA8-4168-A7C9-3DD284AD0408}"/>
              </a:ext>
            </a:extLst>
          </p:cNvPr>
          <p:cNvSpPr/>
          <p:nvPr/>
        </p:nvSpPr>
        <p:spPr>
          <a:xfrm>
            <a:off x="3181684" y="4277532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BAF2771-4E4F-442B-8865-075CC2618517}"/>
              </a:ext>
            </a:extLst>
          </p:cNvPr>
          <p:cNvSpPr/>
          <p:nvPr/>
        </p:nvSpPr>
        <p:spPr>
          <a:xfrm>
            <a:off x="5193292" y="4277531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1D000B3-6878-42FE-A797-2F4DB3B1DA3F}"/>
              </a:ext>
            </a:extLst>
          </p:cNvPr>
          <p:cNvSpPr/>
          <p:nvPr/>
        </p:nvSpPr>
        <p:spPr>
          <a:xfrm>
            <a:off x="7204900" y="4277531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04867E-6AF6-4A4D-B7F8-19797D84B40A}"/>
              </a:ext>
            </a:extLst>
          </p:cNvPr>
          <p:cNvSpPr txBox="1"/>
          <p:nvPr/>
        </p:nvSpPr>
        <p:spPr>
          <a:xfrm>
            <a:off x="0" y="179604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ecoonline.com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8A3B5D8-A6F8-4304-B7B5-85CF23D7CA41}"/>
              </a:ext>
            </a:extLst>
          </p:cNvPr>
          <p:cNvSpPr/>
          <p:nvPr/>
        </p:nvSpPr>
        <p:spPr>
          <a:xfrm>
            <a:off x="3575249" y="2497773"/>
            <a:ext cx="2514818" cy="1739735"/>
          </a:xfrm>
          <a:custGeom>
            <a:avLst/>
            <a:gdLst>
              <a:gd name="connsiteX0" fmla="*/ 1514104 w 1514104"/>
              <a:gd name="connsiteY0" fmla="*/ 0 h 1745672"/>
              <a:gd name="connsiteX1" fmla="*/ 0 w 1514104"/>
              <a:gd name="connsiteY1" fmla="*/ 1745672 h 1745672"/>
              <a:gd name="connsiteX0" fmla="*/ 1514104 w 1514104"/>
              <a:gd name="connsiteY0" fmla="*/ 0 h 1745672"/>
              <a:gd name="connsiteX1" fmla="*/ 0 w 1514104"/>
              <a:gd name="connsiteY1" fmla="*/ 1745672 h 1745672"/>
              <a:gd name="connsiteX0" fmla="*/ 1514104 w 1514104"/>
              <a:gd name="connsiteY0" fmla="*/ 0 h 1745672"/>
              <a:gd name="connsiteX1" fmla="*/ 0 w 1514104"/>
              <a:gd name="connsiteY1" fmla="*/ 1745672 h 1745672"/>
              <a:gd name="connsiteX0" fmla="*/ 1514376 w 1514376"/>
              <a:gd name="connsiteY0" fmla="*/ 0 h 1745672"/>
              <a:gd name="connsiteX1" fmla="*/ 272 w 1514376"/>
              <a:gd name="connsiteY1" fmla="*/ 1745672 h 1745672"/>
              <a:gd name="connsiteX0" fmla="*/ 2511797 w 2511797"/>
              <a:gd name="connsiteY0" fmla="*/ 0 h 1739735"/>
              <a:gd name="connsiteX1" fmla="*/ 165 w 2511797"/>
              <a:gd name="connsiteY1" fmla="*/ 1739735 h 1739735"/>
              <a:gd name="connsiteX0" fmla="*/ 2519064 w 2519064"/>
              <a:gd name="connsiteY0" fmla="*/ 0 h 1739735"/>
              <a:gd name="connsiteX1" fmla="*/ 7432 w 2519064"/>
              <a:gd name="connsiteY1" fmla="*/ 1739735 h 1739735"/>
              <a:gd name="connsiteX0" fmla="*/ 2516739 w 2516739"/>
              <a:gd name="connsiteY0" fmla="*/ 0 h 1739735"/>
              <a:gd name="connsiteX1" fmla="*/ 5107 w 2516739"/>
              <a:gd name="connsiteY1" fmla="*/ 1739735 h 1739735"/>
              <a:gd name="connsiteX0" fmla="*/ 2515536 w 2515536"/>
              <a:gd name="connsiteY0" fmla="*/ 0 h 1739735"/>
              <a:gd name="connsiteX1" fmla="*/ 3904 w 2515536"/>
              <a:gd name="connsiteY1" fmla="*/ 1739735 h 1739735"/>
              <a:gd name="connsiteX0" fmla="*/ 2514818 w 2514818"/>
              <a:gd name="connsiteY0" fmla="*/ 0 h 1739735"/>
              <a:gd name="connsiteX1" fmla="*/ 3186 w 2514818"/>
              <a:gd name="connsiteY1" fmla="*/ 1739735 h 173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4818" h="1739735">
                <a:moveTo>
                  <a:pt x="2514818" y="0"/>
                </a:moveTo>
                <a:cubicBezTo>
                  <a:pt x="2514818" y="789709"/>
                  <a:pt x="-103693" y="795647"/>
                  <a:pt x="3186" y="1739735"/>
                </a:cubicBezTo>
              </a:path>
            </a:pathLst>
          </a:custGeom>
          <a:noFill/>
          <a:ln w="38100">
            <a:solidFill>
              <a:srgbClr val="F0B14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FBBB533-6118-4049-A2D2-D491FEA4F9D0}"/>
              </a:ext>
            </a:extLst>
          </p:cNvPr>
          <p:cNvSpPr/>
          <p:nvPr/>
        </p:nvSpPr>
        <p:spPr>
          <a:xfrm>
            <a:off x="6086094" y="2487881"/>
            <a:ext cx="2530888" cy="1775360"/>
          </a:xfrm>
          <a:custGeom>
            <a:avLst/>
            <a:gdLst>
              <a:gd name="connsiteX0" fmla="*/ 0 w 3526971"/>
              <a:gd name="connsiteY0" fmla="*/ 0 h 1775361"/>
              <a:gd name="connsiteX1" fmla="*/ 3526971 w 3526971"/>
              <a:gd name="connsiteY1" fmla="*/ 1775361 h 1775361"/>
              <a:gd name="connsiteX0" fmla="*/ 0 w 3528508"/>
              <a:gd name="connsiteY0" fmla="*/ 0 h 1775361"/>
              <a:gd name="connsiteX1" fmla="*/ 3526971 w 3528508"/>
              <a:gd name="connsiteY1" fmla="*/ 1775361 h 1775361"/>
              <a:gd name="connsiteX0" fmla="*/ 7 w 3528020"/>
              <a:gd name="connsiteY0" fmla="*/ 0 h 1775361"/>
              <a:gd name="connsiteX1" fmla="*/ 3526978 w 3528020"/>
              <a:gd name="connsiteY1" fmla="*/ 1775361 h 1775361"/>
              <a:gd name="connsiteX0" fmla="*/ 7 w 3529543"/>
              <a:gd name="connsiteY0" fmla="*/ 0 h 1775361"/>
              <a:gd name="connsiteX1" fmla="*/ 3526978 w 3529543"/>
              <a:gd name="connsiteY1" fmla="*/ 1775361 h 1775361"/>
              <a:gd name="connsiteX0" fmla="*/ 9 w 2527027"/>
              <a:gd name="connsiteY0" fmla="*/ 0 h 1745672"/>
              <a:gd name="connsiteX1" fmla="*/ 2523515 w 2527027"/>
              <a:gd name="connsiteY1" fmla="*/ 1745672 h 1745672"/>
              <a:gd name="connsiteX0" fmla="*/ 9 w 2532957"/>
              <a:gd name="connsiteY0" fmla="*/ 0 h 1775360"/>
              <a:gd name="connsiteX1" fmla="*/ 2529453 w 2532957"/>
              <a:gd name="connsiteY1" fmla="*/ 1775360 h 1775360"/>
              <a:gd name="connsiteX0" fmla="*/ 10 w 2529951"/>
              <a:gd name="connsiteY0" fmla="*/ 0 h 1775360"/>
              <a:gd name="connsiteX1" fmla="*/ 2529454 w 2529951"/>
              <a:gd name="connsiteY1" fmla="*/ 1775360 h 1775360"/>
              <a:gd name="connsiteX0" fmla="*/ 10 w 2530270"/>
              <a:gd name="connsiteY0" fmla="*/ 0 h 1775360"/>
              <a:gd name="connsiteX1" fmla="*/ 2529454 w 2530270"/>
              <a:gd name="connsiteY1" fmla="*/ 1775360 h 1775360"/>
              <a:gd name="connsiteX0" fmla="*/ 10 w 2530888"/>
              <a:gd name="connsiteY0" fmla="*/ 0 h 1775360"/>
              <a:gd name="connsiteX1" fmla="*/ 2529454 w 2530888"/>
              <a:gd name="connsiteY1" fmla="*/ 1775360 h 17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30888" h="1775360">
                <a:moveTo>
                  <a:pt x="10" y="0"/>
                </a:moveTo>
                <a:cubicBezTo>
                  <a:pt x="-5928" y="888670"/>
                  <a:pt x="2600707" y="803563"/>
                  <a:pt x="2529454" y="1775360"/>
                </a:cubicBezTo>
              </a:path>
            </a:pathLst>
          </a:custGeom>
          <a:noFill/>
          <a:ln w="38100">
            <a:solidFill>
              <a:srgbClr val="E26A5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8679BA60-1490-4BB8-9124-25ECEB198D33}"/>
              </a:ext>
            </a:extLst>
          </p:cNvPr>
          <p:cNvSpPr/>
          <p:nvPr/>
        </p:nvSpPr>
        <p:spPr>
          <a:xfrm>
            <a:off x="4187488" y="4277530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E51E72-4881-4DCD-84F2-86FD91049C45}"/>
              </a:ext>
            </a:extLst>
          </p:cNvPr>
          <p:cNvSpPr/>
          <p:nvPr/>
        </p:nvSpPr>
        <p:spPr>
          <a:xfrm>
            <a:off x="4187488" y="4277532"/>
            <a:ext cx="795647" cy="795647"/>
          </a:xfrm>
          <a:prstGeom prst="roundRect">
            <a:avLst>
              <a:gd name="adj" fmla="val 6277"/>
            </a:avLst>
          </a:prstGeom>
          <a:solidFill>
            <a:srgbClr val="6EBEC4"/>
          </a:solidFill>
          <a:ln w="38100">
            <a:solidFill>
              <a:srgbClr val="6EB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675887A-0546-4862-BC81-23A25DC4E66E}"/>
              </a:ext>
            </a:extLst>
          </p:cNvPr>
          <p:cNvSpPr/>
          <p:nvPr/>
        </p:nvSpPr>
        <p:spPr>
          <a:xfrm>
            <a:off x="8210699" y="4274008"/>
            <a:ext cx="795647" cy="795647"/>
          </a:xfrm>
          <a:prstGeom prst="roundRect">
            <a:avLst>
              <a:gd name="adj" fmla="val 6277"/>
            </a:avLst>
          </a:prstGeom>
          <a:solidFill>
            <a:srgbClr val="E26A5C"/>
          </a:solidFill>
          <a:ln w="38100">
            <a:solidFill>
              <a:srgbClr val="E26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72B7149-A5D1-4C42-84F8-265675A2D450}"/>
              </a:ext>
            </a:extLst>
          </p:cNvPr>
          <p:cNvSpPr/>
          <p:nvPr/>
        </p:nvSpPr>
        <p:spPr>
          <a:xfrm>
            <a:off x="3183110" y="4274008"/>
            <a:ext cx="795647" cy="795647"/>
          </a:xfrm>
          <a:prstGeom prst="roundRect">
            <a:avLst>
              <a:gd name="adj" fmla="val 6277"/>
            </a:avLst>
          </a:prstGeom>
          <a:solidFill>
            <a:srgbClr val="F0B14D"/>
          </a:solidFill>
          <a:ln w="38100">
            <a:solidFill>
              <a:srgbClr val="F0B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CAC3733-8F1F-4554-9B02-F1045769CD24}"/>
              </a:ext>
            </a:extLst>
          </p:cNvPr>
          <p:cNvSpPr/>
          <p:nvPr/>
        </p:nvSpPr>
        <p:spPr>
          <a:xfrm>
            <a:off x="6632369" y="1840675"/>
            <a:ext cx="1240971" cy="665019"/>
          </a:xfrm>
          <a:custGeom>
            <a:avLst/>
            <a:gdLst>
              <a:gd name="connsiteX0" fmla="*/ 0 w 1240971"/>
              <a:gd name="connsiteY0" fmla="*/ 0 h 665019"/>
              <a:gd name="connsiteX1" fmla="*/ 11875 w 1240971"/>
              <a:gd name="connsiteY1" fmla="*/ 665019 h 665019"/>
              <a:gd name="connsiteX2" fmla="*/ 1240971 w 1240971"/>
              <a:gd name="connsiteY2" fmla="*/ 647206 h 665019"/>
              <a:gd name="connsiteX3" fmla="*/ 1187532 w 1240971"/>
              <a:gd name="connsiteY3" fmla="*/ 5938 h 665019"/>
              <a:gd name="connsiteX4" fmla="*/ 0 w 1240971"/>
              <a:gd name="connsiteY4" fmla="*/ 0 h 66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1" h="665019">
                <a:moveTo>
                  <a:pt x="0" y="0"/>
                </a:moveTo>
                <a:lnTo>
                  <a:pt x="11875" y="665019"/>
                </a:lnTo>
                <a:lnTo>
                  <a:pt x="1240971" y="647206"/>
                </a:lnTo>
                <a:lnTo>
                  <a:pt x="1187532" y="5938"/>
                </a:lnTo>
                <a:lnTo>
                  <a:pt x="0" y="0"/>
                </a:lnTo>
                <a:close/>
              </a:path>
            </a:pathLst>
          </a:custGeom>
          <a:solidFill>
            <a:srgbClr val="3C42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2" grpId="0" animBg="1"/>
      <p:bldP spid="7" grpId="0" animBg="1"/>
      <p:bldP spid="41" grpId="0" animBg="1"/>
      <p:bldP spid="77" grpId="0" animBg="1"/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3B3066-05D9-4A82-8019-BC6E3CE27232}"/>
              </a:ext>
            </a:extLst>
          </p:cNvPr>
          <p:cNvGrpSpPr/>
          <p:nvPr/>
        </p:nvGrpSpPr>
        <p:grpSpPr>
          <a:xfrm>
            <a:off x="166257" y="2245884"/>
            <a:ext cx="11859486" cy="795650"/>
            <a:chOff x="170210" y="4839918"/>
            <a:chExt cx="11859486" cy="7956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F4F9B77-8251-4E99-9426-93DDCE5C0B21}"/>
                </a:ext>
              </a:extLst>
            </p:cNvPr>
            <p:cNvSpPr/>
            <p:nvPr/>
          </p:nvSpPr>
          <p:spPr>
            <a:xfrm>
              <a:off x="11234049" y="4839919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C009B17-AF2B-4036-AFFB-05A81B8115F4}"/>
                </a:ext>
              </a:extLst>
            </p:cNvPr>
            <p:cNvSpPr/>
            <p:nvPr/>
          </p:nvSpPr>
          <p:spPr>
            <a:xfrm>
              <a:off x="10228250" y="4839921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6EF38C8-9CA4-426D-B2D5-EA3969E2A0F9}"/>
                </a:ext>
              </a:extLst>
            </p:cNvPr>
            <p:cNvSpPr/>
            <p:nvPr/>
          </p:nvSpPr>
          <p:spPr>
            <a:xfrm>
              <a:off x="9222446" y="4839921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FCB35BB-C507-418E-975A-5EF9524D5A71}"/>
                </a:ext>
              </a:extLst>
            </p:cNvPr>
            <p:cNvSpPr/>
            <p:nvPr/>
          </p:nvSpPr>
          <p:spPr>
            <a:xfrm>
              <a:off x="8216642" y="4839921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737F3C1-F1A4-4546-AA80-298A890F3F91}"/>
                </a:ext>
              </a:extLst>
            </p:cNvPr>
            <p:cNvSpPr/>
            <p:nvPr/>
          </p:nvSpPr>
          <p:spPr>
            <a:xfrm>
              <a:off x="6205034" y="4839921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F3E9B88-55ED-4DDC-B372-4C8CCFCCA3C7}"/>
                </a:ext>
              </a:extLst>
            </p:cNvPr>
            <p:cNvSpPr/>
            <p:nvPr/>
          </p:nvSpPr>
          <p:spPr>
            <a:xfrm>
              <a:off x="2181818" y="4839921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A6B14B9-A1B2-4D4D-BE82-8259501D52EB}"/>
                </a:ext>
              </a:extLst>
            </p:cNvPr>
            <p:cNvSpPr/>
            <p:nvPr/>
          </p:nvSpPr>
          <p:spPr>
            <a:xfrm>
              <a:off x="1176014" y="4839921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E18F790-7DBB-4A3D-9709-273DF61258B9}"/>
                </a:ext>
              </a:extLst>
            </p:cNvPr>
            <p:cNvSpPr/>
            <p:nvPr/>
          </p:nvSpPr>
          <p:spPr>
            <a:xfrm>
              <a:off x="3187622" y="4839921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496831-634C-459A-935F-6375E351EE79}"/>
                </a:ext>
              </a:extLst>
            </p:cNvPr>
            <p:cNvSpPr/>
            <p:nvPr/>
          </p:nvSpPr>
          <p:spPr>
            <a:xfrm>
              <a:off x="7210838" y="4839920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F18DB4-278A-47E9-B07B-2BA42852759C}"/>
                </a:ext>
              </a:extLst>
            </p:cNvPr>
            <p:cNvSpPr/>
            <p:nvPr/>
          </p:nvSpPr>
          <p:spPr>
            <a:xfrm>
              <a:off x="174180" y="4839919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06467B0-8A2E-4A24-9358-509063DECC68}"/>
                </a:ext>
              </a:extLst>
            </p:cNvPr>
            <p:cNvSpPr/>
            <p:nvPr/>
          </p:nvSpPr>
          <p:spPr>
            <a:xfrm>
              <a:off x="4193426" y="4839919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DE52111-E129-4F5F-A3A6-02A5370B55F1}"/>
                </a:ext>
              </a:extLst>
            </p:cNvPr>
            <p:cNvSpPr/>
            <p:nvPr/>
          </p:nvSpPr>
          <p:spPr>
            <a:xfrm>
              <a:off x="5201198" y="4839918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10A4C0D-8BF8-4DAE-8816-B0BD70107198}"/>
                </a:ext>
              </a:extLst>
            </p:cNvPr>
            <p:cNvSpPr/>
            <p:nvPr/>
          </p:nvSpPr>
          <p:spPr>
            <a:xfrm>
              <a:off x="170210" y="4839920"/>
              <a:ext cx="795647" cy="795647"/>
            </a:xfrm>
            <a:prstGeom prst="roundRect">
              <a:avLst>
                <a:gd name="adj" fmla="val 6277"/>
              </a:avLst>
            </a:prstGeom>
            <a:solidFill>
              <a:srgbClr val="6EBEC4"/>
            </a:solidFill>
            <a:ln w="38100">
              <a:solidFill>
                <a:srgbClr val="6EBE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77C2A52-E178-43F8-8A02-E40EEDDE9ED8}"/>
                </a:ext>
              </a:extLst>
            </p:cNvPr>
            <p:cNvSpPr/>
            <p:nvPr/>
          </p:nvSpPr>
          <p:spPr>
            <a:xfrm>
              <a:off x="4193426" y="4839921"/>
              <a:ext cx="795647" cy="795647"/>
            </a:xfrm>
            <a:prstGeom prst="roundRect">
              <a:avLst>
                <a:gd name="adj" fmla="val 6277"/>
              </a:avLst>
            </a:prstGeom>
            <a:solidFill>
              <a:srgbClr val="F0B14D"/>
            </a:solidFill>
            <a:ln w="38100">
              <a:solidFill>
                <a:srgbClr val="F0B1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D744F92-7C77-434E-9B03-62861659BDAD}"/>
                </a:ext>
              </a:extLst>
            </p:cNvPr>
            <p:cNvSpPr/>
            <p:nvPr/>
          </p:nvSpPr>
          <p:spPr>
            <a:xfrm>
              <a:off x="5199230" y="4839920"/>
              <a:ext cx="795647" cy="795647"/>
            </a:xfrm>
            <a:prstGeom prst="roundRect">
              <a:avLst>
                <a:gd name="adj" fmla="val 6277"/>
              </a:avLst>
            </a:prstGeom>
            <a:solidFill>
              <a:srgbClr val="E26A5C"/>
            </a:solidFill>
            <a:ln w="38100">
              <a:solidFill>
                <a:srgbClr val="E26A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70E4184-20CF-45B1-8BEA-83E5C3D45991}"/>
              </a:ext>
            </a:extLst>
          </p:cNvPr>
          <p:cNvGrpSpPr/>
          <p:nvPr/>
        </p:nvGrpSpPr>
        <p:grpSpPr>
          <a:xfrm>
            <a:off x="166257" y="3810533"/>
            <a:ext cx="11859486" cy="801585"/>
            <a:chOff x="166257" y="4306781"/>
            <a:chExt cx="11859486" cy="801585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C60FD99-FA35-4661-BFD1-D2D1287F5CBE}"/>
                </a:ext>
              </a:extLst>
            </p:cNvPr>
            <p:cNvSpPr/>
            <p:nvPr/>
          </p:nvSpPr>
          <p:spPr>
            <a:xfrm>
              <a:off x="9218493" y="4310303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767A8AA8-3321-461F-AA6A-58EEFB3E04FC}"/>
                </a:ext>
              </a:extLst>
            </p:cNvPr>
            <p:cNvSpPr/>
            <p:nvPr/>
          </p:nvSpPr>
          <p:spPr>
            <a:xfrm>
              <a:off x="166257" y="4310304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3DEE7DBA-632B-4931-AC5C-EA24BEED5AC2}"/>
                </a:ext>
              </a:extLst>
            </p:cNvPr>
            <p:cNvSpPr/>
            <p:nvPr/>
          </p:nvSpPr>
          <p:spPr>
            <a:xfrm>
              <a:off x="11230096" y="4310303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510E661-E4D5-46AE-BA38-B8CC03AD10B9}"/>
                </a:ext>
              </a:extLst>
            </p:cNvPr>
            <p:cNvSpPr/>
            <p:nvPr/>
          </p:nvSpPr>
          <p:spPr>
            <a:xfrm>
              <a:off x="10224297" y="4310305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1C999D11-1458-42B5-991E-AE94321A9DEE}"/>
                </a:ext>
              </a:extLst>
            </p:cNvPr>
            <p:cNvSpPr/>
            <p:nvPr/>
          </p:nvSpPr>
          <p:spPr>
            <a:xfrm>
              <a:off x="8212689" y="4310305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F770F14-D78F-462F-A82B-764BD2B9C940}"/>
                </a:ext>
              </a:extLst>
            </p:cNvPr>
            <p:cNvSpPr/>
            <p:nvPr/>
          </p:nvSpPr>
          <p:spPr>
            <a:xfrm>
              <a:off x="6201081" y="4310305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EE1738B5-761D-4F33-BC09-2084D4046BCC}"/>
                </a:ext>
              </a:extLst>
            </p:cNvPr>
            <p:cNvSpPr/>
            <p:nvPr/>
          </p:nvSpPr>
          <p:spPr>
            <a:xfrm>
              <a:off x="2177865" y="4310305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0A77A9E-B794-4544-AC6F-4BA68CBC2391}"/>
                </a:ext>
              </a:extLst>
            </p:cNvPr>
            <p:cNvSpPr/>
            <p:nvPr/>
          </p:nvSpPr>
          <p:spPr>
            <a:xfrm>
              <a:off x="1172061" y="4310305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4AD7F970-F253-494E-A1E2-C1C25BE2BE08}"/>
                </a:ext>
              </a:extLst>
            </p:cNvPr>
            <p:cNvSpPr/>
            <p:nvPr/>
          </p:nvSpPr>
          <p:spPr>
            <a:xfrm>
              <a:off x="3183669" y="4310305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4755C6FA-BEDB-400D-9510-D762C64A04C7}"/>
                </a:ext>
              </a:extLst>
            </p:cNvPr>
            <p:cNvSpPr/>
            <p:nvPr/>
          </p:nvSpPr>
          <p:spPr>
            <a:xfrm>
              <a:off x="5195277" y="4310304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D8320969-4D7C-4758-AACE-ED2FD7579591}"/>
                </a:ext>
              </a:extLst>
            </p:cNvPr>
            <p:cNvSpPr/>
            <p:nvPr/>
          </p:nvSpPr>
          <p:spPr>
            <a:xfrm>
              <a:off x="7206885" y="4310304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A5FF2AAD-4612-41FE-B560-CFBAAE52F744}"/>
                </a:ext>
              </a:extLst>
            </p:cNvPr>
            <p:cNvSpPr/>
            <p:nvPr/>
          </p:nvSpPr>
          <p:spPr>
            <a:xfrm>
              <a:off x="4189473" y="4310303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80735E53-9679-41CC-B92C-FD20EE12D6A8}"/>
                </a:ext>
              </a:extLst>
            </p:cNvPr>
            <p:cNvSpPr/>
            <p:nvPr/>
          </p:nvSpPr>
          <p:spPr>
            <a:xfrm>
              <a:off x="4189473" y="4310305"/>
              <a:ext cx="795647" cy="795647"/>
            </a:xfrm>
            <a:prstGeom prst="roundRect">
              <a:avLst>
                <a:gd name="adj" fmla="val 6277"/>
              </a:avLst>
            </a:prstGeom>
            <a:solidFill>
              <a:srgbClr val="6EBEC4"/>
            </a:solidFill>
            <a:ln w="38100">
              <a:solidFill>
                <a:srgbClr val="6EBE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07F75833-BEB5-4982-A6F1-3E101829F18D}"/>
                </a:ext>
              </a:extLst>
            </p:cNvPr>
            <p:cNvSpPr/>
            <p:nvPr/>
          </p:nvSpPr>
          <p:spPr>
            <a:xfrm>
              <a:off x="8212684" y="4312719"/>
              <a:ext cx="795647" cy="795647"/>
            </a:xfrm>
            <a:prstGeom prst="roundRect">
              <a:avLst>
                <a:gd name="adj" fmla="val 6277"/>
              </a:avLst>
            </a:prstGeom>
            <a:solidFill>
              <a:srgbClr val="E26A5C"/>
            </a:solidFill>
            <a:ln w="38100">
              <a:solidFill>
                <a:srgbClr val="E26A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2461A597-E0CE-4B6A-A359-411A83E68867}"/>
                </a:ext>
              </a:extLst>
            </p:cNvPr>
            <p:cNvSpPr/>
            <p:nvPr/>
          </p:nvSpPr>
          <p:spPr>
            <a:xfrm>
              <a:off x="3185095" y="4306781"/>
              <a:ext cx="795647" cy="795647"/>
            </a:xfrm>
            <a:prstGeom prst="roundRect">
              <a:avLst>
                <a:gd name="adj" fmla="val 6277"/>
              </a:avLst>
            </a:prstGeom>
            <a:solidFill>
              <a:srgbClr val="F0B14D"/>
            </a:solidFill>
            <a:ln w="38100">
              <a:solidFill>
                <a:srgbClr val="F0B1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6537CBA-80C1-4C57-A525-13C97AFF9101}"/>
              </a:ext>
            </a:extLst>
          </p:cNvPr>
          <p:cNvGrpSpPr/>
          <p:nvPr/>
        </p:nvGrpSpPr>
        <p:grpSpPr>
          <a:xfrm>
            <a:off x="166257" y="3031175"/>
            <a:ext cx="11859486" cy="795650"/>
            <a:chOff x="166257" y="3031175"/>
            <a:chExt cx="11859486" cy="79565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DEA127E0-61C3-43F7-B277-BFF6ED1D8B58}"/>
                </a:ext>
              </a:extLst>
            </p:cNvPr>
            <p:cNvSpPr/>
            <p:nvPr/>
          </p:nvSpPr>
          <p:spPr>
            <a:xfrm>
              <a:off x="11230096" y="3031176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EDB5D3B-BB43-46FD-951E-84CBCC5924E6}"/>
                </a:ext>
              </a:extLst>
            </p:cNvPr>
            <p:cNvSpPr/>
            <p:nvPr/>
          </p:nvSpPr>
          <p:spPr>
            <a:xfrm>
              <a:off x="10224297" y="3031178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FDF405E-ECEF-4A7D-B0AB-9F619FD47B68}"/>
                </a:ext>
              </a:extLst>
            </p:cNvPr>
            <p:cNvSpPr/>
            <p:nvPr/>
          </p:nvSpPr>
          <p:spPr>
            <a:xfrm>
              <a:off x="9218493" y="3031178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7B94879-DDA2-474A-B5C4-7D438AB0394A}"/>
                </a:ext>
              </a:extLst>
            </p:cNvPr>
            <p:cNvSpPr/>
            <p:nvPr/>
          </p:nvSpPr>
          <p:spPr>
            <a:xfrm>
              <a:off x="8212689" y="3031178"/>
              <a:ext cx="795647" cy="795647"/>
            </a:xfrm>
            <a:prstGeom prst="roundRect">
              <a:avLst>
                <a:gd name="adj" fmla="val 6277"/>
              </a:avLst>
            </a:prstGeom>
            <a:solidFill>
              <a:srgbClr val="D8D8D9"/>
            </a:solidFill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87D8284-E055-419B-89FB-4817F9C4193C}"/>
                </a:ext>
              </a:extLst>
            </p:cNvPr>
            <p:cNvSpPr/>
            <p:nvPr/>
          </p:nvSpPr>
          <p:spPr>
            <a:xfrm>
              <a:off x="6201081" y="3031178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70072956-1F01-43F6-AE52-553245A51AF8}"/>
                </a:ext>
              </a:extLst>
            </p:cNvPr>
            <p:cNvSpPr/>
            <p:nvPr/>
          </p:nvSpPr>
          <p:spPr>
            <a:xfrm>
              <a:off x="2177865" y="3031178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6F850C9F-DC6A-4A95-969F-DC27EB236BDB}"/>
                </a:ext>
              </a:extLst>
            </p:cNvPr>
            <p:cNvSpPr/>
            <p:nvPr/>
          </p:nvSpPr>
          <p:spPr>
            <a:xfrm>
              <a:off x="1172061" y="3031178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0BC4094B-F35C-49F4-8C4B-07E58211E784}"/>
                </a:ext>
              </a:extLst>
            </p:cNvPr>
            <p:cNvSpPr/>
            <p:nvPr/>
          </p:nvSpPr>
          <p:spPr>
            <a:xfrm>
              <a:off x="3183669" y="3031178"/>
              <a:ext cx="795647" cy="795647"/>
            </a:xfrm>
            <a:prstGeom prst="roundRect">
              <a:avLst>
                <a:gd name="adj" fmla="val 6277"/>
              </a:avLst>
            </a:prstGeom>
            <a:solidFill>
              <a:srgbClr val="D8D8D9"/>
            </a:solidFill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3970702-C1A0-4C46-8F21-1C4B6AA3E1C0}"/>
                </a:ext>
              </a:extLst>
            </p:cNvPr>
            <p:cNvSpPr/>
            <p:nvPr/>
          </p:nvSpPr>
          <p:spPr>
            <a:xfrm>
              <a:off x="7206885" y="3031177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B4E2FFF-CD6B-47C6-8ADC-F11E33562671}"/>
                </a:ext>
              </a:extLst>
            </p:cNvPr>
            <p:cNvSpPr/>
            <p:nvPr/>
          </p:nvSpPr>
          <p:spPr>
            <a:xfrm>
              <a:off x="170227" y="3031176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AEAE9DFA-CC12-44F4-9C88-52E1D027A424}"/>
                </a:ext>
              </a:extLst>
            </p:cNvPr>
            <p:cNvSpPr/>
            <p:nvPr/>
          </p:nvSpPr>
          <p:spPr>
            <a:xfrm>
              <a:off x="4189473" y="3031176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4ADE7338-9B60-4295-B11C-314FAD84DD28}"/>
                </a:ext>
              </a:extLst>
            </p:cNvPr>
            <p:cNvSpPr/>
            <p:nvPr/>
          </p:nvSpPr>
          <p:spPr>
            <a:xfrm>
              <a:off x="5197245" y="3031175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F016DE4A-ABBE-462A-A218-28905E6A5051}"/>
                </a:ext>
              </a:extLst>
            </p:cNvPr>
            <p:cNvSpPr/>
            <p:nvPr/>
          </p:nvSpPr>
          <p:spPr>
            <a:xfrm>
              <a:off x="166257" y="3031177"/>
              <a:ext cx="795647" cy="795647"/>
            </a:xfrm>
            <a:prstGeom prst="roundRect">
              <a:avLst>
                <a:gd name="adj" fmla="val 6277"/>
              </a:avLst>
            </a:prstGeom>
            <a:solidFill>
              <a:srgbClr val="D8D8D9"/>
            </a:solidFill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72B85BF-0C72-4748-908A-6EB999257EED}"/>
                </a:ext>
              </a:extLst>
            </p:cNvPr>
            <p:cNvSpPr/>
            <p:nvPr/>
          </p:nvSpPr>
          <p:spPr>
            <a:xfrm>
              <a:off x="4189473" y="3031178"/>
              <a:ext cx="795647" cy="795647"/>
            </a:xfrm>
            <a:prstGeom prst="roundRect">
              <a:avLst>
                <a:gd name="adj" fmla="val 6277"/>
              </a:avLst>
            </a:prstGeom>
            <a:solidFill>
              <a:srgbClr val="D8D8D9"/>
            </a:solidFill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D35A35D-4F82-4F4D-AC9A-62FB35F7285D}"/>
                </a:ext>
              </a:extLst>
            </p:cNvPr>
            <p:cNvSpPr/>
            <p:nvPr/>
          </p:nvSpPr>
          <p:spPr>
            <a:xfrm>
              <a:off x="5195277" y="3031177"/>
              <a:ext cx="795647" cy="795647"/>
            </a:xfrm>
            <a:prstGeom prst="roundRect">
              <a:avLst>
                <a:gd name="adj" fmla="val 6277"/>
              </a:avLst>
            </a:prstGeom>
            <a:solidFill>
              <a:srgbClr val="D8D8D9"/>
            </a:solidFill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6455EC4D-9D37-4265-9A87-E502057B4880}"/>
              </a:ext>
            </a:extLst>
          </p:cNvPr>
          <p:cNvSpPr txBox="1"/>
          <p:nvPr/>
        </p:nvSpPr>
        <p:spPr>
          <a:xfrm>
            <a:off x="0" y="76899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www.richym.com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95F7B9F-1C17-4FE1-BE81-BAED37B751BF}"/>
              </a:ext>
            </a:extLst>
          </p:cNvPr>
          <p:cNvSpPr/>
          <p:nvPr/>
        </p:nvSpPr>
        <p:spPr>
          <a:xfrm>
            <a:off x="3942608" y="613006"/>
            <a:ext cx="4186052" cy="920338"/>
          </a:xfrm>
          <a:custGeom>
            <a:avLst/>
            <a:gdLst>
              <a:gd name="connsiteX0" fmla="*/ 1454727 w 4186052"/>
              <a:gd name="connsiteY0" fmla="*/ 195943 h 920338"/>
              <a:gd name="connsiteX1" fmla="*/ 1442852 w 4186052"/>
              <a:gd name="connsiteY1" fmla="*/ 849086 h 920338"/>
              <a:gd name="connsiteX2" fmla="*/ 0 w 4186052"/>
              <a:gd name="connsiteY2" fmla="*/ 801585 h 920338"/>
              <a:gd name="connsiteX3" fmla="*/ 11875 w 4186052"/>
              <a:gd name="connsiteY3" fmla="*/ 0 h 920338"/>
              <a:gd name="connsiteX4" fmla="*/ 4180114 w 4186052"/>
              <a:gd name="connsiteY4" fmla="*/ 59377 h 920338"/>
              <a:gd name="connsiteX5" fmla="*/ 4186052 w 4186052"/>
              <a:gd name="connsiteY5" fmla="*/ 920338 h 920338"/>
              <a:gd name="connsiteX6" fmla="*/ 2939143 w 4186052"/>
              <a:gd name="connsiteY6" fmla="*/ 872837 h 920338"/>
              <a:gd name="connsiteX7" fmla="*/ 2939143 w 4186052"/>
              <a:gd name="connsiteY7" fmla="*/ 166255 h 920338"/>
              <a:gd name="connsiteX8" fmla="*/ 1454727 w 4186052"/>
              <a:gd name="connsiteY8" fmla="*/ 195943 h 92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6052" h="920338">
                <a:moveTo>
                  <a:pt x="1454727" y="195943"/>
                </a:moveTo>
                <a:lnTo>
                  <a:pt x="1442852" y="849086"/>
                </a:lnTo>
                <a:lnTo>
                  <a:pt x="0" y="801585"/>
                </a:lnTo>
                <a:lnTo>
                  <a:pt x="11875" y="0"/>
                </a:lnTo>
                <a:lnTo>
                  <a:pt x="4180114" y="59377"/>
                </a:lnTo>
                <a:cubicBezTo>
                  <a:pt x="4182093" y="346364"/>
                  <a:pt x="4184073" y="633351"/>
                  <a:pt x="4186052" y="920338"/>
                </a:cubicBezTo>
                <a:lnTo>
                  <a:pt x="2939143" y="872837"/>
                </a:lnTo>
                <a:lnTo>
                  <a:pt x="2939143" y="166255"/>
                </a:lnTo>
                <a:lnTo>
                  <a:pt x="1454727" y="195943"/>
                </a:lnTo>
                <a:close/>
              </a:path>
            </a:pathLst>
          </a:custGeom>
          <a:solidFill>
            <a:srgbClr val="3C42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FDAFAC-FD2C-40F2-B1B6-1E2855DFFE23}"/>
              </a:ext>
            </a:extLst>
          </p:cNvPr>
          <p:cNvSpPr txBox="1"/>
          <p:nvPr/>
        </p:nvSpPr>
        <p:spPr>
          <a:xfrm>
            <a:off x="0" y="538111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ecoonline.com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1F6E2EC1-45AA-4AEC-B476-2B46EEFEC767}"/>
              </a:ext>
            </a:extLst>
          </p:cNvPr>
          <p:cNvSpPr/>
          <p:nvPr/>
        </p:nvSpPr>
        <p:spPr>
          <a:xfrm>
            <a:off x="6632369" y="5497490"/>
            <a:ext cx="1240971" cy="665019"/>
          </a:xfrm>
          <a:custGeom>
            <a:avLst/>
            <a:gdLst>
              <a:gd name="connsiteX0" fmla="*/ 0 w 1240971"/>
              <a:gd name="connsiteY0" fmla="*/ 0 h 665019"/>
              <a:gd name="connsiteX1" fmla="*/ 11875 w 1240971"/>
              <a:gd name="connsiteY1" fmla="*/ 665019 h 665019"/>
              <a:gd name="connsiteX2" fmla="*/ 1240971 w 1240971"/>
              <a:gd name="connsiteY2" fmla="*/ 647206 h 665019"/>
              <a:gd name="connsiteX3" fmla="*/ 1187532 w 1240971"/>
              <a:gd name="connsiteY3" fmla="*/ 5938 h 665019"/>
              <a:gd name="connsiteX4" fmla="*/ 0 w 1240971"/>
              <a:gd name="connsiteY4" fmla="*/ 0 h 66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1" h="665019">
                <a:moveTo>
                  <a:pt x="0" y="0"/>
                </a:moveTo>
                <a:lnTo>
                  <a:pt x="11875" y="665019"/>
                </a:lnTo>
                <a:lnTo>
                  <a:pt x="1240971" y="647206"/>
                </a:lnTo>
                <a:lnTo>
                  <a:pt x="1187532" y="5938"/>
                </a:lnTo>
                <a:lnTo>
                  <a:pt x="0" y="0"/>
                </a:lnTo>
                <a:close/>
              </a:path>
            </a:pathLst>
          </a:custGeom>
          <a:solidFill>
            <a:srgbClr val="3C42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3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114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-0.1138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0.097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-2.08333E-6 0.0912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6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-0.10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7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022E-16 L -1.875E-6 -0.1106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2"/>
      <p:bldP spid="84" grpId="1" animBg="1"/>
      <p:bldP spid="85" grpId="1"/>
      <p:bldP spid="8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2D9BFA15-5833-4CCA-9B65-3379B3E2BD8C}"/>
              </a:ext>
            </a:extLst>
          </p:cNvPr>
          <p:cNvSpPr txBox="1"/>
          <p:nvPr/>
        </p:nvSpPr>
        <p:spPr>
          <a:xfrm>
            <a:off x="1979" y="17894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get.</a:t>
            </a:r>
            <a:r>
              <a:rPr lang="en-US" sz="4000" dirty="0">
                <a:solidFill>
                  <a:srgbClr val="E26A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file2desktop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9EC674-65D8-4BE2-81E3-9B3E583F3F8C}"/>
              </a:ext>
            </a:extLst>
          </p:cNvPr>
          <p:cNvSpPr txBox="1"/>
          <p:nvPr/>
        </p:nvSpPr>
        <p:spPr>
          <a:xfrm>
            <a:off x="1" y="179870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get.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e2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skt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84CBDA-9264-46D6-B043-81A8EF7934A1}"/>
              </a:ext>
            </a:extLst>
          </p:cNvPr>
          <p:cNvSpPr txBox="1"/>
          <p:nvPr/>
        </p:nvSpPr>
        <p:spPr>
          <a:xfrm>
            <a:off x="0" y="1792081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get.f</a:t>
            </a:r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2d</a:t>
            </a:r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skt</a:t>
            </a:r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p.com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BD5519-E206-45B7-AC34-4F75ADD7726E}"/>
              </a:ext>
            </a:extLst>
          </p:cNvPr>
          <p:cNvSpPr txBox="1"/>
          <p:nvPr/>
        </p:nvSpPr>
        <p:spPr>
          <a:xfrm>
            <a:off x="1256" y="1795394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get.file2desktop.com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E0F077F-76FA-4002-979C-680CB9207FCD}"/>
              </a:ext>
            </a:extLst>
          </p:cNvPr>
          <p:cNvSpPr/>
          <p:nvPr/>
        </p:nvSpPr>
        <p:spPr>
          <a:xfrm>
            <a:off x="3579321" y="2487881"/>
            <a:ext cx="2524596" cy="1775361"/>
          </a:xfrm>
          <a:custGeom>
            <a:avLst/>
            <a:gdLst>
              <a:gd name="connsiteX0" fmla="*/ 2523507 w 2523507"/>
              <a:gd name="connsiteY0" fmla="*/ 0 h 1775361"/>
              <a:gd name="connsiteX1" fmla="*/ 0 w 2523507"/>
              <a:gd name="connsiteY1" fmla="*/ 1775361 h 1775361"/>
              <a:gd name="connsiteX0" fmla="*/ 2523507 w 2523507"/>
              <a:gd name="connsiteY0" fmla="*/ 0 h 1775361"/>
              <a:gd name="connsiteX1" fmla="*/ 0 w 2523507"/>
              <a:gd name="connsiteY1" fmla="*/ 1775361 h 1775361"/>
              <a:gd name="connsiteX0" fmla="*/ 2523507 w 2523507"/>
              <a:gd name="connsiteY0" fmla="*/ 0 h 1775361"/>
              <a:gd name="connsiteX1" fmla="*/ 0 w 2523507"/>
              <a:gd name="connsiteY1" fmla="*/ 1775361 h 1775361"/>
              <a:gd name="connsiteX0" fmla="*/ 2524596 w 2524596"/>
              <a:gd name="connsiteY0" fmla="*/ 0 h 1775361"/>
              <a:gd name="connsiteX1" fmla="*/ 1089 w 2524596"/>
              <a:gd name="connsiteY1" fmla="*/ 1775361 h 177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4596" h="1775361">
                <a:moveTo>
                  <a:pt x="2524596" y="0"/>
                </a:moveTo>
                <a:cubicBezTo>
                  <a:pt x="2490949" y="858982"/>
                  <a:pt x="-60267" y="880754"/>
                  <a:pt x="1089" y="1775361"/>
                </a:cubicBezTo>
              </a:path>
            </a:pathLst>
          </a:custGeom>
          <a:noFill/>
          <a:ln w="38100">
            <a:solidFill>
              <a:srgbClr val="6EBEC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DB7E000-8BD4-4C26-9D56-1F23C560A869}"/>
              </a:ext>
            </a:extLst>
          </p:cNvPr>
          <p:cNvSpPr/>
          <p:nvPr/>
        </p:nvSpPr>
        <p:spPr>
          <a:xfrm>
            <a:off x="6097723" y="2493818"/>
            <a:ext cx="511771" cy="1757548"/>
          </a:xfrm>
          <a:custGeom>
            <a:avLst/>
            <a:gdLst>
              <a:gd name="connsiteX0" fmla="*/ 0 w 510639"/>
              <a:gd name="connsiteY0" fmla="*/ 0 h 1757548"/>
              <a:gd name="connsiteX1" fmla="*/ 510639 w 510639"/>
              <a:gd name="connsiteY1" fmla="*/ 1757548 h 1757548"/>
              <a:gd name="connsiteX0" fmla="*/ 0 w 510639"/>
              <a:gd name="connsiteY0" fmla="*/ 0 h 1757548"/>
              <a:gd name="connsiteX1" fmla="*/ 510639 w 510639"/>
              <a:gd name="connsiteY1" fmla="*/ 1757548 h 1757548"/>
              <a:gd name="connsiteX0" fmla="*/ 0 w 510639"/>
              <a:gd name="connsiteY0" fmla="*/ 0 h 1757548"/>
              <a:gd name="connsiteX1" fmla="*/ 510639 w 510639"/>
              <a:gd name="connsiteY1" fmla="*/ 1757548 h 1757548"/>
              <a:gd name="connsiteX0" fmla="*/ 0 w 511562"/>
              <a:gd name="connsiteY0" fmla="*/ 0 h 1757548"/>
              <a:gd name="connsiteX1" fmla="*/ 510639 w 511562"/>
              <a:gd name="connsiteY1" fmla="*/ 1757548 h 1757548"/>
              <a:gd name="connsiteX0" fmla="*/ 257 w 511771"/>
              <a:gd name="connsiteY0" fmla="*/ 0 h 1757548"/>
              <a:gd name="connsiteX1" fmla="*/ 510896 w 511771"/>
              <a:gd name="connsiteY1" fmla="*/ 1757548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1771" h="1757548">
                <a:moveTo>
                  <a:pt x="257" y="0"/>
                </a:moveTo>
                <a:cubicBezTo>
                  <a:pt x="-13598" y="793668"/>
                  <a:pt x="536626" y="880754"/>
                  <a:pt x="510896" y="1757548"/>
                </a:cubicBezTo>
              </a:path>
            </a:pathLst>
          </a:custGeom>
          <a:noFill/>
          <a:ln w="38100">
            <a:solidFill>
              <a:srgbClr val="F0B14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CAA7826-2EFA-4FE9-8C9E-C4A66B4DC4CD}"/>
              </a:ext>
            </a:extLst>
          </p:cNvPr>
          <p:cNvSpPr/>
          <p:nvPr/>
        </p:nvSpPr>
        <p:spPr>
          <a:xfrm>
            <a:off x="6103917" y="2493818"/>
            <a:ext cx="5528198" cy="1769424"/>
          </a:xfrm>
          <a:custGeom>
            <a:avLst/>
            <a:gdLst>
              <a:gd name="connsiteX0" fmla="*/ 0 w 5522026"/>
              <a:gd name="connsiteY0" fmla="*/ 0 h 1769424"/>
              <a:gd name="connsiteX1" fmla="*/ 5522026 w 5522026"/>
              <a:gd name="connsiteY1" fmla="*/ 1769424 h 1769424"/>
              <a:gd name="connsiteX0" fmla="*/ 0 w 5522026"/>
              <a:gd name="connsiteY0" fmla="*/ 0 h 1769424"/>
              <a:gd name="connsiteX1" fmla="*/ 5522026 w 5522026"/>
              <a:gd name="connsiteY1" fmla="*/ 1769424 h 1769424"/>
              <a:gd name="connsiteX0" fmla="*/ 0 w 5522026"/>
              <a:gd name="connsiteY0" fmla="*/ 0 h 1769424"/>
              <a:gd name="connsiteX1" fmla="*/ 5522026 w 5522026"/>
              <a:gd name="connsiteY1" fmla="*/ 1769424 h 1769424"/>
              <a:gd name="connsiteX0" fmla="*/ 0 w 5522026"/>
              <a:gd name="connsiteY0" fmla="*/ 0 h 1769424"/>
              <a:gd name="connsiteX1" fmla="*/ 5522026 w 5522026"/>
              <a:gd name="connsiteY1" fmla="*/ 1769424 h 1769424"/>
              <a:gd name="connsiteX0" fmla="*/ 0 w 5524264"/>
              <a:gd name="connsiteY0" fmla="*/ 0 h 1769424"/>
              <a:gd name="connsiteX1" fmla="*/ 5522026 w 5524264"/>
              <a:gd name="connsiteY1" fmla="*/ 1769424 h 1769424"/>
              <a:gd name="connsiteX0" fmla="*/ 0 w 5527264"/>
              <a:gd name="connsiteY0" fmla="*/ 0 h 1769424"/>
              <a:gd name="connsiteX1" fmla="*/ 5522026 w 5527264"/>
              <a:gd name="connsiteY1" fmla="*/ 1769424 h 1769424"/>
              <a:gd name="connsiteX0" fmla="*/ 0 w 5528860"/>
              <a:gd name="connsiteY0" fmla="*/ 0 h 1769424"/>
              <a:gd name="connsiteX1" fmla="*/ 5522026 w 5528860"/>
              <a:gd name="connsiteY1" fmla="*/ 1769424 h 1769424"/>
              <a:gd name="connsiteX0" fmla="*/ 0 w 5530652"/>
              <a:gd name="connsiteY0" fmla="*/ 0 h 1769424"/>
              <a:gd name="connsiteX1" fmla="*/ 5522026 w 5530652"/>
              <a:gd name="connsiteY1" fmla="*/ 1769424 h 1769424"/>
              <a:gd name="connsiteX0" fmla="*/ 0 w 5528198"/>
              <a:gd name="connsiteY0" fmla="*/ 0 h 1769424"/>
              <a:gd name="connsiteX1" fmla="*/ 5522026 w 5528198"/>
              <a:gd name="connsiteY1" fmla="*/ 1769424 h 176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8198" h="1769424">
                <a:moveTo>
                  <a:pt x="0" y="0"/>
                </a:moveTo>
                <a:cubicBezTo>
                  <a:pt x="23751" y="928255"/>
                  <a:pt x="5741719" y="698665"/>
                  <a:pt x="5522026" y="1769424"/>
                </a:cubicBezTo>
              </a:path>
            </a:pathLst>
          </a:custGeom>
          <a:noFill/>
          <a:ln w="38100">
            <a:solidFill>
              <a:srgbClr val="E26A5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C1C1453-5B6A-4347-AD20-0B0A2D75F326}"/>
              </a:ext>
            </a:extLst>
          </p:cNvPr>
          <p:cNvGrpSpPr/>
          <p:nvPr/>
        </p:nvGrpSpPr>
        <p:grpSpPr>
          <a:xfrm>
            <a:off x="166257" y="4278085"/>
            <a:ext cx="11859486" cy="795650"/>
            <a:chOff x="170210" y="4839918"/>
            <a:chExt cx="11859486" cy="79565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B5117A02-5B86-4FED-856D-863DA55113F3}"/>
                </a:ext>
              </a:extLst>
            </p:cNvPr>
            <p:cNvSpPr/>
            <p:nvPr/>
          </p:nvSpPr>
          <p:spPr>
            <a:xfrm>
              <a:off x="11234049" y="4839919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68BC94BB-C976-4159-877E-2A3A7DC2D95D}"/>
                </a:ext>
              </a:extLst>
            </p:cNvPr>
            <p:cNvSpPr/>
            <p:nvPr/>
          </p:nvSpPr>
          <p:spPr>
            <a:xfrm>
              <a:off x="10228250" y="4839921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58CD341-B302-461A-9B38-71BF04FC815D}"/>
                </a:ext>
              </a:extLst>
            </p:cNvPr>
            <p:cNvSpPr/>
            <p:nvPr/>
          </p:nvSpPr>
          <p:spPr>
            <a:xfrm>
              <a:off x="9222446" y="4839921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FCF56441-5E73-4EF0-B81D-31AE9EA15E26}"/>
                </a:ext>
              </a:extLst>
            </p:cNvPr>
            <p:cNvSpPr/>
            <p:nvPr/>
          </p:nvSpPr>
          <p:spPr>
            <a:xfrm>
              <a:off x="8216642" y="4839921"/>
              <a:ext cx="795647" cy="795647"/>
            </a:xfrm>
            <a:prstGeom prst="roundRect">
              <a:avLst>
                <a:gd name="adj" fmla="val 6277"/>
              </a:avLst>
            </a:prstGeom>
            <a:solidFill>
              <a:srgbClr val="D8D8D9"/>
            </a:solidFill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87582A3-6B4A-4BC4-9D5E-18B093588E20}"/>
                </a:ext>
              </a:extLst>
            </p:cNvPr>
            <p:cNvSpPr/>
            <p:nvPr/>
          </p:nvSpPr>
          <p:spPr>
            <a:xfrm>
              <a:off x="6205034" y="4839921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6DA98141-0CC6-468A-AFD1-B1C343DBBCE8}"/>
                </a:ext>
              </a:extLst>
            </p:cNvPr>
            <p:cNvSpPr/>
            <p:nvPr/>
          </p:nvSpPr>
          <p:spPr>
            <a:xfrm>
              <a:off x="2181818" y="4839921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FFFCAAA0-FDAD-44AF-A8F2-25AAEAFA8088}"/>
                </a:ext>
              </a:extLst>
            </p:cNvPr>
            <p:cNvSpPr/>
            <p:nvPr/>
          </p:nvSpPr>
          <p:spPr>
            <a:xfrm>
              <a:off x="1176014" y="4839921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2C70800-886A-4087-82B8-3B79F185FD48}"/>
                </a:ext>
              </a:extLst>
            </p:cNvPr>
            <p:cNvSpPr/>
            <p:nvPr/>
          </p:nvSpPr>
          <p:spPr>
            <a:xfrm>
              <a:off x="3187622" y="4839921"/>
              <a:ext cx="795647" cy="795647"/>
            </a:xfrm>
            <a:prstGeom prst="roundRect">
              <a:avLst>
                <a:gd name="adj" fmla="val 6277"/>
              </a:avLst>
            </a:prstGeom>
            <a:solidFill>
              <a:srgbClr val="D8D8D9"/>
            </a:solidFill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FD391B5-69D3-4831-989A-A2472F9B46F5}"/>
                </a:ext>
              </a:extLst>
            </p:cNvPr>
            <p:cNvSpPr/>
            <p:nvPr/>
          </p:nvSpPr>
          <p:spPr>
            <a:xfrm>
              <a:off x="7210838" y="4839920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E4B7E76-5642-456C-B904-2CF80D18F917}"/>
                </a:ext>
              </a:extLst>
            </p:cNvPr>
            <p:cNvSpPr/>
            <p:nvPr/>
          </p:nvSpPr>
          <p:spPr>
            <a:xfrm>
              <a:off x="174180" y="4839919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19E81789-D0B4-4CFD-AFC4-0618F956400C}"/>
                </a:ext>
              </a:extLst>
            </p:cNvPr>
            <p:cNvSpPr/>
            <p:nvPr/>
          </p:nvSpPr>
          <p:spPr>
            <a:xfrm>
              <a:off x="4193426" y="4839919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AC0C903-7D98-4A6D-90CA-1F2A6364EB21}"/>
                </a:ext>
              </a:extLst>
            </p:cNvPr>
            <p:cNvSpPr/>
            <p:nvPr/>
          </p:nvSpPr>
          <p:spPr>
            <a:xfrm>
              <a:off x="5201198" y="4839918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3768A732-C632-4254-86CF-335923465828}"/>
                </a:ext>
              </a:extLst>
            </p:cNvPr>
            <p:cNvSpPr/>
            <p:nvPr/>
          </p:nvSpPr>
          <p:spPr>
            <a:xfrm>
              <a:off x="170210" y="4839920"/>
              <a:ext cx="795647" cy="795647"/>
            </a:xfrm>
            <a:prstGeom prst="roundRect">
              <a:avLst>
                <a:gd name="adj" fmla="val 6277"/>
              </a:avLst>
            </a:prstGeom>
            <a:solidFill>
              <a:srgbClr val="D8D8D9"/>
            </a:solidFill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DBC08EDB-F053-4BB7-9AEA-2965BCDC257E}"/>
                </a:ext>
              </a:extLst>
            </p:cNvPr>
            <p:cNvSpPr/>
            <p:nvPr/>
          </p:nvSpPr>
          <p:spPr>
            <a:xfrm>
              <a:off x="4193426" y="4839921"/>
              <a:ext cx="795647" cy="795647"/>
            </a:xfrm>
            <a:prstGeom prst="roundRect">
              <a:avLst>
                <a:gd name="adj" fmla="val 6277"/>
              </a:avLst>
            </a:prstGeom>
            <a:solidFill>
              <a:srgbClr val="D8D8D9"/>
            </a:solidFill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481F707B-F010-482D-8BE7-B560457A940B}"/>
                </a:ext>
              </a:extLst>
            </p:cNvPr>
            <p:cNvSpPr/>
            <p:nvPr/>
          </p:nvSpPr>
          <p:spPr>
            <a:xfrm>
              <a:off x="5199230" y="4839920"/>
              <a:ext cx="795647" cy="795647"/>
            </a:xfrm>
            <a:prstGeom prst="roundRect">
              <a:avLst>
                <a:gd name="adj" fmla="val 6277"/>
              </a:avLst>
            </a:prstGeom>
            <a:solidFill>
              <a:srgbClr val="D8D8D9"/>
            </a:solidFill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F89E28C-54B6-480B-86EB-F7445CA54BB9}"/>
              </a:ext>
            </a:extLst>
          </p:cNvPr>
          <p:cNvSpPr/>
          <p:nvPr/>
        </p:nvSpPr>
        <p:spPr>
          <a:xfrm>
            <a:off x="3619500" y="1623060"/>
            <a:ext cx="4914900" cy="906780"/>
          </a:xfrm>
          <a:custGeom>
            <a:avLst/>
            <a:gdLst>
              <a:gd name="connsiteX0" fmla="*/ 998220 w 4914900"/>
              <a:gd name="connsiteY0" fmla="*/ 876300 h 906780"/>
              <a:gd name="connsiteX1" fmla="*/ 944880 w 4914900"/>
              <a:gd name="connsiteY1" fmla="*/ 114300 h 906780"/>
              <a:gd name="connsiteX2" fmla="*/ 3726180 w 4914900"/>
              <a:gd name="connsiteY2" fmla="*/ 220980 h 906780"/>
              <a:gd name="connsiteX3" fmla="*/ 3718560 w 4914900"/>
              <a:gd name="connsiteY3" fmla="*/ 830580 h 906780"/>
              <a:gd name="connsiteX4" fmla="*/ 4914900 w 4914900"/>
              <a:gd name="connsiteY4" fmla="*/ 830580 h 906780"/>
              <a:gd name="connsiteX5" fmla="*/ 4853940 w 4914900"/>
              <a:gd name="connsiteY5" fmla="*/ 0 h 906780"/>
              <a:gd name="connsiteX6" fmla="*/ 0 w 4914900"/>
              <a:gd name="connsiteY6" fmla="*/ 7620 h 906780"/>
              <a:gd name="connsiteX7" fmla="*/ 60960 w 4914900"/>
              <a:gd name="connsiteY7" fmla="*/ 906780 h 906780"/>
              <a:gd name="connsiteX8" fmla="*/ 998220 w 4914900"/>
              <a:gd name="connsiteY8" fmla="*/ 87630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4900" h="906780">
                <a:moveTo>
                  <a:pt x="998220" y="876300"/>
                </a:moveTo>
                <a:lnTo>
                  <a:pt x="944880" y="114300"/>
                </a:lnTo>
                <a:lnTo>
                  <a:pt x="3726180" y="220980"/>
                </a:lnTo>
                <a:lnTo>
                  <a:pt x="3718560" y="830580"/>
                </a:lnTo>
                <a:lnTo>
                  <a:pt x="4914900" y="830580"/>
                </a:lnTo>
                <a:lnTo>
                  <a:pt x="4853940" y="0"/>
                </a:lnTo>
                <a:lnTo>
                  <a:pt x="0" y="7620"/>
                </a:lnTo>
                <a:lnTo>
                  <a:pt x="60960" y="906780"/>
                </a:lnTo>
                <a:lnTo>
                  <a:pt x="998220" y="876300"/>
                </a:lnTo>
                <a:close/>
              </a:path>
            </a:pathLst>
          </a:custGeom>
          <a:solidFill>
            <a:srgbClr val="3C42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3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0" grpId="1"/>
      <p:bldP spid="49" grpId="0"/>
      <p:bldP spid="49" grpId="1"/>
      <p:bldP spid="71" grpId="0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36BD5519-E206-45B7-AC34-4F75ADD7726E}"/>
              </a:ext>
            </a:extLst>
          </p:cNvPr>
          <p:cNvSpPr txBox="1"/>
          <p:nvPr/>
        </p:nvSpPr>
        <p:spPr>
          <a:xfrm>
            <a:off x="1256" y="1759199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www.gtryal-24.com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E0F077F-76FA-4002-979C-680CB9207FCD}"/>
              </a:ext>
            </a:extLst>
          </p:cNvPr>
          <p:cNvSpPr/>
          <p:nvPr/>
        </p:nvSpPr>
        <p:spPr>
          <a:xfrm>
            <a:off x="555163" y="2487881"/>
            <a:ext cx="5548753" cy="1775361"/>
          </a:xfrm>
          <a:custGeom>
            <a:avLst/>
            <a:gdLst>
              <a:gd name="connsiteX0" fmla="*/ 2523507 w 2523507"/>
              <a:gd name="connsiteY0" fmla="*/ 0 h 1775361"/>
              <a:gd name="connsiteX1" fmla="*/ 0 w 2523507"/>
              <a:gd name="connsiteY1" fmla="*/ 1775361 h 1775361"/>
              <a:gd name="connsiteX0" fmla="*/ 2523507 w 2523507"/>
              <a:gd name="connsiteY0" fmla="*/ 0 h 1775361"/>
              <a:gd name="connsiteX1" fmla="*/ 0 w 2523507"/>
              <a:gd name="connsiteY1" fmla="*/ 1775361 h 1775361"/>
              <a:gd name="connsiteX0" fmla="*/ 2523507 w 2523507"/>
              <a:gd name="connsiteY0" fmla="*/ 0 h 1775361"/>
              <a:gd name="connsiteX1" fmla="*/ 0 w 2523507"/>
              <a:gd name="connsiteY1" fmla="*/ 1775361 h 1775361"/>
              <a:gd name="connsiteX0" fmla="*/ 2524596 w 2524596"/>
              <a:gd name="connsiteY0" fmla="*/ 0 h 1775361"/>
              <a:gd name="connsiteX1" fmla="*/ 1089 w 2524596"/>
              <a:gd name="connsiteY1" fmla="*/ 1775361 h 1775361"/>
              <a:gd name="connsiteX0" fmla="*/ 2526746 w 2526746"/>
              <a:gd name="connsiteY0" fmla="*/ 0 h 1775361"/>
              <a:gd name="connsiteX1" fmla="*/ 3239 w 2526746"/>
              <a:gd name="connsiteY1" fmla="*/ 1775361 h 177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6746" h="1775361">
                <a:moveTo>
                  <a:pt x="2526746" y="0"/>
                </a:moveTo>
                <a:cubicBezTo>
                  <a:pt x="2493099" y="858982"/>
                  <a:pt x="-104127" y="911066"/>
                  <a:pt x="3239" y="1775361"/>
                </a:cubicBezTo>
              </a:path>
            </a:pathLst>
          </a:custGeom>
          <a:noFill/>
          <a:ln w="38100">
            <a:solidFill>
              <a:srgbClr val="6EBEC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CAA7826-2EFA-4FE9-8C9E-C4A66B4DC4CD}"/>
              </a:ext>
            </a:extLst>
          </p:cNvPr>
          <p:cNvSpPr/>
          <p:nvPr/>
        </p:nvSpPr>
        <p:spPr>
          <a:xfrm>
            <a:off x="6103917" y="2493818"/>
            <a:ext cx="2509630" cy="1769424"/>
          </a:xfrm>
          <a:custGeom>
            <a:avLst/>
            <a:gdLst>
              <a:gd name="connsiteX0" fmla="*/ 0 w 5522026"/>
              <a:gd name="connsiteY0" fmla="*/ 0 h 1769424"/>
              <a:gd name="connsiteX1" fmla="*/ 5522026 w 5522026"/>
              <a:gd name="connsiteY1" fmla="*/ 1769424 h 1769424"/>
              <a:gd name="connsiteX0" fmla="*/ 0 w 5522026"/>
              <a:gd name="connsiteY0" fmla="*/ 0 h 1769424"/>
              <a:gd name="connsiteX1" fmla="*/ 5522026 w 5522026"/>
              <a:gd name="connsiteY1" fmla="*/ 1769424 h 1769424"/>
              <a:gd name="connsiteX0" fmla="*/ 0 w 5522026"/>
              <a:gd name="connsiteY0" fmla="*/ 0 h 1769424"/>
              <a:gd name="connsiteX1" fmla="*/ 5522026 w 5522026"/>
              <a:gd name="connsiteY1" fmla="*/ 1769424 h 1769424"/>
              <a:gd name="connsiteX0" fmla="*/ 0 w 5522026"/>
              <a:gd name="connsiteY0" fmla="*/ 0 h 1769424"/>
              <a:gd name="connsiteX1" fmla="*/ 5522026 w 5522026"/>
              <a:gd name="connsiteY1" fmla="*/ 1769424 h 1769424"/>
              <a:gd name="connsiteX0" fmla="*/ 0 w 5524264"/>
              <a:gd name="connsiteY0" fmla="*/ 0 h 1769424"/>
              <a:gd name="connsiteX1" fmla="*/ 5522026 w 5524264"/>
              <a:gd name="connsiteY1" fmla="*/ 1769424 h 1769424"/>
              <a:gd name="connsiteX0" fmla="*/ 0 w 5527264"/>
              <a:gd name="connsiteY0" fmla="*/ 0 h 1769424"/>
              <a:gd name="connsiteX1" fmla="*/ 5522026 w 5527264"/>
              <a:gd name="connsiteY1" fmla="*/ 1769424 h 1769424"/>
              <a:gd name="connsiteX0" fmla="*/ 0 w 5528860"/>
              <a:gd name="connsiteY0" fmla="*/ 0 h 1769424"/>
              <a:gd name="connsiteX1" fmla="*/ 5522026 w 5528860"/>
              <a:gd name="connsiteY1" fmla="*/ 1769424 h 1769424"/>
              <a:gd name="connsiteX0" fmla="*/ 0 w 5530652"/>
              <a:gd name="connsiteY0" fmla="*/ 0 h 1769424"/>
              <a:gd name="connsiteX1" fmla="*/ 5522026 w 5530652"/>
              <a:gd name="connsiteY1" fmla="*/ 1769424 h 1769424"/>
              <a:gd name="connsiteX0" fmla="*/ 0 w 5528198"/>
              <a:gd name="connsiteY0" fmla="*/ 0 h 1769424"/>
              <a:gd name="connsiteX1" fmla="*/ 5522026 w 5528198"/>
              <a:gd name="connsiteY1" fmla="*/ 1769424 h 176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8198" h="1769424">
                <a:moveTo>
                  <a:pt x="0" y="0"/>
                </a:moveTo>
                <a:cubicBezTo>
                  <a:pt x="23751" y="928255"/>
                  <a:pt x="5741719" y="698665"/>
                  <a:pt x="5522026" y="1769424"/>
                </a:cubicBezTo>
              </a:path>
            </a:pathLst>
          </a:custGeom>
          <a:noFill/>
          <a:ln w="38100">
            <a:solidFill>
              <a:srgbClr val="E26A5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C1C1453-5B6A-4347-AD20-0B0A2D75F326}"/>
              </a:ext>
            </a:extLst>
          </p:cNvPr>
          <p:cNvGrpSpPr/>
          <p:nvPr/>
        </p:nvGrpSpPr>
        <p:grpSpPr>
          <a:xfrm>
            <a:off x="166257" y="4278085"/>
            <a:ext cx="11859486" cy="795650"/>
            <a:chOff x="170210" y="4839918"/>
            <a:chExt cx="11859486" cy="79565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B5117A02-5B86-4FED-856D-863DA55113F3}"/>
                </a:ext>
              </a:extLst>
            </p:cNvPr>
            <p:cNvSpPr/>
            <p:nvPr/>
          </p:nvSpPr>
          <p:spPr>
            <a:xfrm>
              <a:off x="11234049" y="4839919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68BC94BB-C976-4159-877E-2A3A7DC2D95D}"/>
                </a:ext>
              </a:extLst>
            </p:cNvPr>
            <p:cNvSpPr/>
            <p:nvPr/>
          </p:nvSpPr>
          <p:spPr>
            <a:xfrm>
              <a:off x="10228250" y="4839921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58CD341-B302-461A-9B38-71BF04FC815D}"/>
                </a:ext>
              </a:extLst>
            </p:cNvPr>
            <p:cNvSpPr/>
            <p:nvPr/>
          </p:nvSpPr>
          <p:spPr>
            <a:xfrm>
              <a:off x="9222446" y="4839921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FCF56441-5E73-4EF0-B81D-31AE9EA15E26}"/>
                </a:ext>
              </a:extLst>
            </p:cNvPr>
            <p:cNvSpPr/>
            <p:nvPr/>
          </p:nvSpPr>
          <p:spPr>
            <a:xfrm>
              <a:off x="8216642" y="4839921"/>
              <a:ext cx="795647" cy="795647"/>
            </a:xfrm>
            <a:prstGeom prst="roundRect">
              <a:avLst>
                <a:gd name="adj" fmla="val 6277"/>
              </a:avLst>
            </a:prstGeom>
            <a:solidFill>
              <a:srgbClr val="D8D8D9"/>
            </a:solidFill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87582A3-6B4A-4BC4-9D5E-18B093588E20}"/>
                </a:ext>
              </a:extLst>
            </p:cNvPr>
            <p:cNvSpPr/>
            <p:nvPr/>
          </p:nvSpPr>
          <p:spPr>
            <a:xfrm>
              <a:off x="6205034" y="4839921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6DA98141-0CC6-468A-AFD1-B1C343DBBCE8}"/>
                </a:ext>
              </a:extLst>
            </p:cNvPr>
            <p:cNvSpPr/>
            <p:nvPr/>
          </p:nvSpPr>
          <p:spPr>
            <a:xfrm>
              <a:off x="2181818" y="4839921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FFFCAAA0-FDAD-44AF-A8F2-25AAEAFA8088}"/>
                </a:ext>
              </a:extLst>
            </p:cNvPr>
            <p:cNvSpPr/>
            <p:nvPr/>
          </p:nvSpPr>
          <p:spPr>
            <a:xfrm>
              <a:off x="1176014" y="4839921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2C70800-886A-4087-82B8-3B79F185FD48}"/>
                </a:ext>
              </a:extLst>
            </p:cNvPr>
            <p:cNvSpPr/>
            <p:nvPr/>
          </p:nvSpPr>
          <p:spPr>
            <a:xfrm>
              <a:off x="3187622" y="4839921"/>
              <a:ext cx="795647" cy="795647"/>
            </a:xfrm>
            <a:prstGeom prst="roundRect">
              <a:avLst>
                <a:gd name="adj" fmla="val 6277"/>
              </a:avLst>
            </a:prstGeom>
            <a:solidFill>
              <a:srgbClr val="D8D8D9"/>
            </a:solidFill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FD391B5-69D3-4831-989A-A2472F9B46F5}"/>
                </a:ext>
              </a:extLst>
            </p:cNvPr>
            <p:cNvSpPr/>
            <p:nvPr/>
          </p:nvSpPr>
          <p:spPr>
            <a:xfrm>
              <a:off x="7210838" y="4839920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E4B7E76-5642-456C-B904-2CF80D18F917}"/>
                </a:ext>
              </a:extLst>
            </p:cNvPr>
            <p:cNvSpPr/>
            <p:nvPr/>
          </p:nvSpPr>
          <p:spPr>
            <a:xfrm>
              <a:off x="174180" y="4839919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19E81789-D0B4-4CFD-AFC4-0618F956400C}"/>
                </a:ext>
              </a:extLst>
            </p:cNvPr>
            <p:cNvSpPr/>
            <p:nvPr/>
          </p:nvSpPr>
          <p:spPr>
            <a:xfrm>
              <a:off x="4193426" y="4839919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AC0C903-7D98-4A6D-90CA-1F2A6364EB21}"/>
                </a:ext>
              </a:extLst>
            </p:cNvPr>
            <p:cNvSpPr/>
            <p:nvPr/>
          </p:nvSpPr>
          <p:spPr>
            <a:xfrm>
              <a:off x="5201198" y="4839918"/>
              <a:ext cx="795647" cy="795647"/>
            </a:xfrm>
            <a:prstGeom prst="roundRect">
              <a:avLst>
                <a:gd name="adj" fmla="val 6277"/>
              </a:avLst>
            </a:prstGeom>
            <a:noFill/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3768A732-C632-4254-86CF-335923465828}"/>
                </a:ext>
              </a:extLst>
            </p:cNvPr>
            <p:cNvSpPr/>
            <p:nvPr/>
          </p:nvSpPr>
          <p:spPr>
            <a:xfrm>
              <a:off x="170210" y="4839920"/>
              <a:ext cx="795647" cy="795647"/>
            </a:xfrm>
            <a:prstGeom prst="roundRect">
              <a:avLst>
                <a:gd name="adj" fmla="val 6277"/>
              </a:avLst>
            </a:prstGeom>
            <a:solidFill>
              <a:srgbClr val="D8D8D9"/>
            </a:solidFill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DBC08EDB-F053-4BB7-9AEA-2965BCDC257E}"/>
                </a:ext>
              </a:extLst>
            </p:cNvPr>
            <p:cNvSpPr/>
            <p:nvPr/>
          </p:nvSpPr>
          <p:spPr>
            <a:xfrm>
              <a:off x="4193426" y="4839921"/>
              <a:ext cx="795647" cy="795647"/>
            </a:xfrm>
            <a:prstGeom prst="roundRect">
              <a:avLst>
                <a:gd name="adj" fmla="val 6277"/>
              </a:avLst>
            </a:prstGeom>
            <a:solidFill>
              <a:srgbClr val="D8D8D9"/>
            </a:solidFill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481F707B-F010-482D-8BE7-B560457A940B}"/>
                </a:ext>
              </a:extLst>
            </p:cNvPr>
            <p:cNvSpPr/>
            <p:nvPr/>
          </p:nvSpPr>
          <p:spPr>
            <a:xfrm>
              <a:off x="5199230" y="4839920"/>
              <a:ext cx="795647" cy="795647"/>
            </a:xfrm>
            <a:prstGeom prst="roundRect">
              <a:avLst>
                <a:gd name="adj" fmla="val 6277"/>
              </a:avLst>
            </a:prstGeom>
            <a:solidFill>
              <a:srgbClr val="D8D8D9"/>
            </a:solidFill>
            <a:ln w="38100"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6C0C66E-76AF-4EFC-9D0E-744ECF06B201}"/>
              </a:ext>
            </a:extLst>
          </p:cNvPr>
          <p:cNvSpPr/>
          <p:nvPr/>
        </p:nvSpPr>
        <p:spPr>
          <a:xfrm>
            <a:off x="4582103" y="2497773"/>
            <a:ext cx="1507963" cy="1739735"/>
          </a:xfrm>
          <a:custGeom>
            <a:avLst/>
            <a:gdLst>
              <a:gd name="connsiteX0" fmla="*/ 1514104 w 1514104"/>
              <a:gd name="connsiteY0" fmla="*/ 0 h 1745672"/>
              <a:gd name="connsiteX1" fmla="*/ 0 w 1514104"/>
              <a:gd name="connsiteY1" fmla="*/ 1745672 h 1745672"/>
              <a:gd name="connsiteX0" fmla="*/ 1514104 w 1514104"/>
              <a:gd name="connsiteY0" fmla="*/ 0 h 1745672"/>
              <a:gd name="connsiteX1" fmla="*/ 0 w 1514104"/>
              <a:gd name="connsiteY1" fmla="*/ 1745672 h 1745672"/>
              <a:gd name="connsiteX0" fmla="*/ 1514104 w 1514104"/>
              <a:gd name="connsiteY0" fmla="*/ 0 h 1745672"/>
              <a:gd name="connsiteX1" fmla="*/ 0 w 1514104"/>
              <a:gd name="connsiteY1" fmla="*/ 1745672 h 1745672"/>
              <a:gd name="connsiteX0" fmla="*/ 1514376 w 1514376"/>
              <a:gd name="connsiteY0" fmla="*/ 0 h 1745672"/>
              <a:gd name="connsiteX1" fmla="*/ 272 w 1514376"/>
              <a:gd name="connsiteY1" fmla="*/ 1745672 h 1745672"/>
              <a:gd name="connsiteX0" fmla="*/ 2511797 w 2511797"/>
              <a:gd name="connsiteY0" fmla="*/ 0 h 1739735"/>
              <a:gd name="connsiteX1" fmla="*/ 165 w 2511797"/>
              <a:gd name="connsiteY1" fmla="*/ 1739735 h 1739735"/>
              <a:gd name="connsiteX0" fmla="*/ 2519064 w 2519064"/>
              <a:gd name="connsiteY0" fmla="*/ 0 h 1739735"/>
              <a:gd name="connsiteX1" fmla="*/ 7432 w 2519064"/>
              <a:gd name="connsiteY1" fmla="*/ 1739735 h 1739735"/>
              <a:gd name="connsiteX0" fmla="*/ 2516739 w 2516739"/>
              <a:gd name="connsiteY0" fmla="*/ 0 h 1739735"/>
              <a:gd name="connsiteX1" fmla="*/ 5107 w 2516739"/>
              <a:gd name="connsiteY1" fmla="*/ 1739735 h 1739735"/>
              <a:gd name="connsiteX0" fmla="*/ 2515536 w 2515536"/>
              <a:gd name="connsiteY0" fmla="*/ 0 h 1739735"/>
              <a:gd name="connsiteX1" fmla="*/ 3904 w 2515536"/>
              <a:gd name="connsiteY1" fmla="*/ 1739735 h 1739735"/>
              <a:gd name="connsiteX0" fmla="*/ 2514818 w 2514818"/>
              <a:gd name="connsiteY0" fmla="*/ 0 h 1739735"/>
              <a:gd name="connsiteX1" fmla="*/ 3186 w 2514818"/>
              <a:gd name="connsiteY1" fmla="*/ 1739735 h 173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4818" h="1739735">
                <a:moveTo>
                  <a:pt x="2514818" y="0"/>
                </a:moveTo>
                <a:cubicBezTo>
                  <a:pt x="2514818" y="789709"/>
                  <a:pt x="-103693" y="795647"/>
                  <a:pt x="3186" y="1739735"/>
                </a:cubicBezTo>
              </a:path>
            </a:pathLst>
          </a:custGeom>
          <a:noFill/>
          <a:ln w="38100">
            <a:solidFill>
              <a:srgbClr val="F0B14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FE25A24-255B-4320-89EE-4C556E86294B}"/>
              </a:ext>
            </a:extLst>
          </p:cNvPr>
          <p:cNvSpPr/>
          <p:nvPr/>
        </p:nvSpPr>
        <p:spPr>
          <a:xfrm>
            <a:off x="3770334" y="1640910"/>
            <a:ext cx="4590789" cy="901874"/>
          </a:xfrm>
          <a:custGeom>
            <a:avLst/>
            <a:gdLst>
              <a:gd name="connsiteX0" fmla="*/ 1352811 w 4590789"/>
              <a:gd name="connsiteY0" fmla="*/ 795402 h 901874"/>
              <a:gd name="connsiteX1" fmla="*/ 1346548 w 4590789"/>
              <a:gd name="connsiteY1" fmla="*/ 237994 h 901874"/>
              <a:gd name="connsiteX2" fmla="*/ 3394554 w 4590789"/>
              <a:gd name="connsiteY2" fmla="*/ 219205 h 901874"/>
              <a:gd name="connsiteX3" fmla="*/ 3388291 w 4590789"/>
              <a:gd name="connsiteY3" fmla="*/ 776613 h 901874"/>
              <a:gd name="connsiteX4" fmla="*/ 4590789 w 4590789"/>
              <a:gd name="connsiteY4" fmla="*/ 764087 h 901874"/>
              <a:gd name="connsiteX5" fmla="*/ 4546948 w 4590789"/>
              <a:gd name="connsiteY5" fmla="*/ 0 h 901874"/>
              <a:gd name="connsiteX6" fmla="*/ 0 w 4590789"/>
              <a:gd name="connsiteY6" fmla="*/ 62630 h 901874"/>
              <a:gd name="connsiteX7" fmla="*/ 68893 w 4590789"/>
              <a:gd name="connsiteY7" fmla="*/ 901874 h 901874"/>
              <a:gd name="connsiteX8" fmla="*/ 1352811 w 4590789"/>
              <a:gd name="connsiteY8" fmla="*/ 795402 h 90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0789" h="901874">
                <a:moveTo>
                  <a:pt x="1352811" y="795402"/>
                </a:moveTo>
                <a:cubicBezTo>
                  <a:pt x="1350723" y="609599"/>
                  <a:pt x="1348636" y="423797"/>
                  <a:pt x="1346548" y="237994"/>
                </a:cubicBezTo>
                <a:lnTo>
                  <a:pt x="3394554" y="219205"/>
                </a:lnTo>
                <a:cubicBezTo>
                  <a:pt x="3392466" y="405008"/>
                  <a:pt x="3390379" y="590810"/>
                  <a:pt x="3388291" y="776613"/>
                </a:cubicBezTo>
                <a:lnTo>
                  <a:pt x="4590789" y="764087"/>
                </a:lnTo>
                <a:lnTo>
                  <a:pt x="4546948" y="0"/>
                </a:lnTo>
                <a:lnTo>
                  <a:pt x="0" y="62630"/>
                </a:lnTo>
                <a:lnTo>
                  <a:pt x="68893" y="901874"/>
                </a:lnTo>
                <a:lnTo>
                  <a:pt x="1352811" y="795402"/>
                </a:lnTo>
                <a:close/>
              </a:path>
            </a:pathLst>
          </a:custGeom>
          <a:solidFill>
            <a:srgbClr val="3C42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9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8D8B110C-D594-4BB9-9851-2CDFC7B76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61" y="677361"/>
            <a:ext cx="5503278" cy="55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6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02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E9B64B6C-2EFF-4238-AFDD-2F12EC7B8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" y="0"/>
            <a:ext cx="8817429" cy="6858000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4DF75D-B823-4A4E-A47C-49F342579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26" y="782968"/>
            <a:ext cx="6961723" cy="36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2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8AAC40D-39D5-40C1-8EF9-B71D409314E3}"/>
              </a:ext>
            </a:extLst>
          </p:cNvPr>
          <p:cNvGrpSpPr/>
          <p:nvPr/>
        </p:nvGrpSpPr>
        <p:grpSpPr>
          <a:xfrm>
            <a:off x="6421377" y="641355"/>
            <a:ext cx="5119869" cy="5575291"/>
            <a:chOff x="6650662" y="636073"/>
            <a:chExt cx="5212787" cy="557529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F268AF-511F-4004-80FA-5EF700B477E1}"/>
                </a:ext>
              </a:extLst>
            </p:cNvPr>
            <p:cNvSpPr txBox="1"/>
            <p:nvPr/>
          </p:nvSpPr>
          <p:spPr>
            <a:xfrm>
              <a:off x="6650662" y="636073"/>
              <a:ext cx="52127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D8D8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www.richym.com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0BAF08-AC63-43B4-84B8-A0D856CE2BAB}"/>
                </a:ext>
              </a:extLst>
            </p:cNvPr>
            <p:cNvSpPr txBox="1"/>
            <p:nvPr/>
          </p:nvSpPr>
          <p:spPr>
            <a:xfrm>
              <a:off x="6650662" y="1245383"/>
              <a:ext cx="52127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D8D8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www.boahq.com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D769F7-1AE7-44DC-B05E-9E2E20CF0284}"/>
                </a:ext>
              </a:extLst>
            </p:cNvPr>
            <p:cNvSpPr txBox="1"/>
            <p:nvPr/>
          </p:nvSpPr>
          <p:spPr>
            <a:xfrm>
              <a:off x="6650662" y="1854693"/>
              <a:ext cx="52127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D8D8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www.pwsbn.com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65F3A0-8EF2-405B-B73C-6C8E24BB14C5}"/>
                </a:ext>
              </a:extLst>
            </p:cNvPr>
            <p:cNvSpPr txBox="1"/>
            <p:nvPr/>
          </p:nvSpPr>
          <p:spPr>
            <a:xfrm>
              <a:off x="6650663" y="2464003"/>
              <a:ext cx="52028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D8D8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ecoonlineb.com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A54988B-8628-4BC3-A3A7-6BF6D4977597}"/>
                </a:ext>
              </a:extLst>
            </p:cNvPr>
            <p:cNvSpPr txBox="1"/>
            <p:nvPr/>
          </p:nvSpPr>
          <p:spPr>
            <a:xfrm>
              <a:off x="6650662" y="3073313"/>
              <a:ext cx="52028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D8D8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www.dnb-lt.com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78B47D-82DD-4576-836D-2A883A24A0D7}"/>
                </a:ext>
              </a:extLst>
            </p:cNvPr>
            <p:cNvSpPr txBox="1"/>
            <p:nvPr/>
          </p:nvSpPr>
          <p:spPr>
            <a:xfrm>
              <a:off x="6650662" y="3682623"/>
              <a:ext cx="52028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D8D8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www.assetbkplc.com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C727AD0-B601-404F-8562-78A7000148D3}"/>
                </a:ext>
              </a:extLst>
            </p:cNvPr>
            <p:cNvSpPr txBox="1"/>
            <p:nvPr/>
          </p:nvSpPr>
          <p:spPr>
            <a:xfrm>
              <a:off x="6650662" y="4289768"/>
              <a:ext cx="52127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D8D8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treasureaviary.co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4B7F72-78DB-40BA-9006-9453079BC8F5}"/>
                </a:ext>
              </a:extLst>
            </p:cNvPr>
            <p:cNvSpPr txBox="1"/>
            <p:nvPr/>
          </p:nvSpPr>
          <p:spPr>
            <a:xfrm>
              <a:off x="6650662" y="4899078"/>
              <a:ext cx="52127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D8D8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www.csonlinetx.com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F571AC-73C1-4A14-B0FD-21EFFB26D1DE}"/>
                </a:ext>
              </a:extLst>
            </p:cNvPr>
            <p:cNvSpPr txBox="1"/>
            <p:nvPr/>
          </p:nvSpPr>
          <p:spPr>
            <a:xfrm>
              <a:off x="6650662" y="5503478"/>
              <a:ext cx="52127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D8D8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www.trustpacifics.com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C097EB-5582-40AE-BA01-6DA792B9C3C1}"/>
              </a:ext>
            </a:extLst>
          </p:cNvPr>
          <p:cNvSpPr txBox="1"/>
          <p:nvPr/>
        </p:nvSpPr>
        <p:spPr>
          <a:xfrm>
            <a:off x="650754" y="3075057"/>
            <a:ext cx="511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get.file2desktop.com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21C603FF-F628-418D-BF8E-9928716DB3F6}"/>
              </a:ext>
            </a:extLst>
          </p:cNvPr>
          <p:cNvSpPr/>
          <p:nvPr/>
        </p:nvSpPr>
        <p:spPr>
          <a:xfrm>
            <a:off x="5694214" y="1652376"/>
            <a:ext cx="629392" cy="1785530"/>
          </a:xfrm>
          <a:custGeom>
            <a:avLst/>
            <a:gdLst>
              <a:gd name="connsiteX0" fmla="*/ 0 w 629392"/>
              <a:gd name="connsiteY0" fmla="*/ 2452254 h 2452254"/>
              <a:gd name="connsiteX1" fmla="*/ 629392 w 629392"/>
              <a:gd name="connsiteY1" fmla="*/ 0 h 2452254"/>
              <a:gd name="connsiteX0" fmla="*/ 0 w 629392"/>
              <a:gd name="connsiteY0" fmla="*/ 2452254 h 2452254"/>
              <a:gd name="connsiteX1" fmla="*/ 629392 w 629392"/>
              <a:gd name="connsiteY1" fmla="*/ 0 h 2452254"/>
              <a:gd name="connsiteX0" fmla="*/ 0 w 629392"/>
              <a:gd name="connsiteY0" fmla="*/ 2452254 h 2452254"/>
              <a:gd name="connsiteX1" fmla="*/ 629392 w 629392"/>
              <a:gd name="connsiteY1" fmla="*/ 0 h 2452254"/>
              <a:gd name="connsiteX0" fmla="*/ 0 w 611579"/>
              <a:gd name="connsiteY0" fmla="*/ 1858488 h 1858488"/>
              <a:gd name="connsiteX1" fmla="*/ 611579 w 611579"/>
              <a:gd name="connsiteY1" fmla="*/ 0 h 1858488"/>
              <a:gd name="connsiteX0" fmla="*/ 0 w 611579"/>
              <a:gd name="connsiteY0" fmla="*/ 1840675 h 1840675"/>
              <a:gd name="connsiteX1" fmla="*/ 611579 w 611579"/>
              <a:gd name="connsiteY1" fmla="*/ 0 h 1840675"/>
              <a:gd name="connsiteX0" fmla="*/ 0 w 611579"/>
              <a:gd name="connsiteY0" fmla="*/ 1810987 h 1810987"/>
              <a:gd name="connsiteX1" fmla="*/ 611579 w 611579"/>
              <a:gd name="connsiteY1" fmla="*/ 0 h 1810987"/>
              <a:gd name="connsiteX0" fmla="*/ 0 w 629392"/>
              <a:gd name="connsiteY0" fmla="*/ 1822862 h 1822862"/>
              <a:gd name="connsiteX1" fmla="*/ 629392 w 629392"/>
              <a:gd name="connsiteY1" fmla="*/ 0 h 1822862"/>
              <a:gd name="connsiteX0" fmla="*/ 0 w 629392"/>
              <a:gd name="connsiteY0" fmla="*/ 1823613 h 1823613"/>
              <a:gd name="connsiteX1" fmla="*/ 629392 w 629392"/>
              <a:gd name="connsiteY1" fmla="*/ 751 h 1823613"/>
              <a:gd name="connsiteX0" fmla="*/ 0 w 629392"/>
              <a:gd name="connsiteY0" fmla="*/ 1822888 h 1822888"/>
              <a:gd name="connsiteX1" fmla="*/ 629392 w 629392"/>
              <a:gd name="connsiteY1" fmla="*/ 26 h 18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9392" h="1822888">
                <a:moveTo>
                  <a:pt x="0" y="1822888"/>
                </a:moveTo>
                <a:cubicBezTo>
                  <a:pt x="322613" y="1818930"/>
                  <a:pt x="259278" y="-7890"/>
                  <a:pt x="629392" y="26"/>
                </a:cubicBezTo>
              </a:path>
            </a:pathLst>
          </a:cu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53CD7718-8B15-495A-AC5F-A36B61B93BE0}"/>
              </a:ext>
            </a:extLst>
          </p:cNvPr>
          <p:cNvSpPr/>
          <p:nvPr/>
        </p:nvSpPr>
        <p:spPr>
          <a:xfrm>
            <a:off x="5702915" y="1036862"/>
            <a:ext cx="629392" cy="2402425"/>
          </a:xfrm>
          <a:custGeom>
            <a:avLst/>
            <a:gdLst>
              <a:gd name="connsiteX0" fmla="*/ 0 w 629392"/>
              <a:gd name="connsiteY0" fmla="*/ 2452254 h 2452254"/>
              <a:gd name="connsiteX1" fmla="*/ 629392 w 629392"/>
              <a:gd name="connsiteY1" fmla="*/ 0 h 2452254"/>
              <a:gd name="connsiteX0" fmla="*/ 0 w 629392"/>
              <a:gd name="connsiteY0" fmla="*/ 2452254 h 2452254"/>
              <a:gd name="connsiteX1" fmla="*/ 629392 w 629392"/>
              <a:gd name="connsiteY1" fmla="*/ 0 h 2452254"/>
              <a:gd name="connsiteX0" fmla="*/ 0 w 629392"/>
              <a:gd name="connsiteY0" fmla="*/ 2452254 h 2452254"/>
              <a:gd name="connsiteX1" fmla="*/ 629392 w 629392"/>
              <a:gd name="connsiteY1" fmla="*/ 0 h 2452254"/>
              <a:gd name="connsiteX0" fmla="*/ 0 w 629392"/>
              <a:gd name="connsiteY0" fmla="*/ 2457626 h 2457626"/>
              <a:gd name="connsiteX1" fmla="*/ 629392 w 629392"/>
              <a:gd name="connsiteY1" fmla="*/ 5372 h 245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9392" h="2457626">
                <a:moveTo>
                  <a:pt x="0" y="2457626"/>
                </a:moveTo>
                <a:cubicBezTo>
                  <a:pt x="322613" y="2453668"/>
                  <a:pt x="354281" y="-133173"/>
                  <a:pt x="629392" y="5372"/>
                </a:cubicBezTo>
              </a:path>
            </a:pathLst>
          </a:cu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E1467CB-6120-49C7-BA74-B3FCFD1F98CB}"/>
              </a:ext>
            </a:extLst>
          </p:cNvPr>
          <p:cNvSpPr/>
          <p:nvPr/>
        </p:nvSpPr>
        <p:spPr>
          <a:xfrm>
            <a:off x="5711616" y="2267914"/>
            <a:ext cx="605642" cy="1169992"/>
          </a:xfrm>
          <a:custGeom>
            <a:avLst/>
            <a:gdLst>
              <a:gd name="connsiteX0" fmla="*/ 0 w 629392"/>
              <a:gd name="connsiteY0" fmla="*/ 2452254 h 2452254"/>
              <a:gd name="connsiteX1" fmla="*/ 629392 w 629392"/>
              <a:gd name="connsiteY1" fmla="*/ 0 h 2452254"/>
              <a:gd name="connsiteX0" fmla="*/ 0 w 629392"/>
              <a:gd name="connsiteY0" fmla="*/ 2452254 h 2452254"/>
              <a:gd name="connsiteX1" fmla="*/ 629392 w 629392"/>
              <a:gd name="connsiteY1" fmla="*/ 0 h 2452254"/>
              <a:gd name="connsiteX0" fmla="*/ 0 w 629392"/>
              <a:gd name="connsiteY0" fmla="*/ 2452254 h 2452254"/>
              <a:gd name="connsiteX1" fmla="*/ 629392 w 629392"/>
              <a:gd name="connsiteY1" fmla="*/ 0 h 2452254"/>
              <a:gd name="connsiteX0" fmla="*/ 0 w 611579"/>
              <a:gd name="connsiteY0" fmla="*/ 1858488 h 1858488"/>
              <a:gd name="connsiteX1" fmla="*/ 611579 w 611579"/>
              <a:gd name="connsiteY1" fmla="*/ 0 h 1858488"/>
              <a:gd name="connsiteX0" fmla="*/ 0 w 611579"/>
              <a:gd name="connsiteY0" fmla="*/ 1840675 h 1840675"/>
              <a:gd name="connsiteX1" fmla="*/ 611579 w 611579"/>
              <a:gd name="connsiteY1" fmla="*/ 0 h 1840675"/>
              <a:gd name="connsiteX0" fmla="*/ 0 w 611579"/>
              <a:gd name="connsiteY0" fmla="*/ 1810987 h 1810987"/>
              <a:gd name="connsiteX1" fmla="*/ 611579 w 611579"/>
              <a:gd name="connsiteY1" fmla="*/ 0 h 1810987"/>
              <a:gd name="connsiteX0" fmla="*/ 0 w 629392"/>
              <a:gd name="connsiteY0" fmla="*/ 1822862 h 1822862"/>
              <a:gd name="connsiteX1" fmla="*/ 629392 w 629392"/>
              <a:gd name="connsiteY1" fmla="*/ 0 h 1822862"/>
              <a:gd name="connsiteX0" fmla="*/ 0 w 635330"/>
              <a:gd name="connsiteY0" fmla="*/ 1246909 h 1246909"/>
              <a:gd name="connsiteX1" fmla="*/ 635330 w 635330"/>
              <a:gd name="connsiteY1" fmla="*/ 0 h 1246909"/>
              <a:gd name="connsiteX0" fmla="*/ 0 w 605642"/>
              <a:gd name="connsiteY0" fmla="*/ 1246909 h 1246909"/>
              <a:gd name="connsiteX1" fmla="*/ 605642 w 605642"/>
              <a:gd name="connsiteY1" fmla="*/ 0 h 1246909"/>
              <a:gd name="connsiteX0" fmla="*/ 0 w 605642"/>
              <a:gd name="connsiteY0" fmla="*/ 1247022 h 1247022"/>
              <a:gd name="connsiteX1" fmla="*/ 605642 w 605642"/>
              <a:gd name="connsiteY1" fmla="*/ 113 h 1247022"/>
              <a:gd name="connsiteX0" fmla="*/ 0 w 605642"/>
              <a:gd name="connsiteY0" fmla="*/ 1247023 h 1247023"/>
              <a:gd name="connsiteX1" fmla="*/ 605642 w 605642"/>
              <a:gd name="connsiteY1" fmla="*/ 114 h 1247023"/>
              <a:gd name="connsiteX0" fmla="*/ 0 w 605642"/>
              <a:gd name="connsiteY0" fmla="*/ 1247023 h 1247023"/>
              <a:gd name="connsiteX1" fmla="*/ 605642 w 605642"/>
              <a:gd name="connsiteY1" fmla="*/ 114 h 1247023"/>
              <a:gd name="connsiteX0" fmla="*/ 0 w 605642"/>
              <a:gd name="connsiteY0" fmla="*/ 1246912 h 1246912"/>
              <a:gd name="connsiteX1" fmla="*/ 605642 w 605642"/>
              <a:gd name="connsiteY1" fmla="*/ 3 h 124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642" h="1246912">
                <a:moveTo>
                  <a:pt x="0" y="1246912"/>
                </a:moveTo>
                <a:cubicBezTo>
                  <a:pt x="269174" y="1237016"/>
                  <a:pt x="193965" y="-1975"/>
                  <a:pt x="605642" y="3"/>
                </a:cubicBezTo>
              </a:path>
            </a:pathLst>
          </a:cu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B0933A71-F419-48D0-83A0-1FDBF5B8CFF1}"/>
              </a:ext>
            </a:extLst>
          </p:cNvPr>
          <p:cNvSpPr/>
          <p:nvPr/>
        </p:nvSpPr>
        <p:spPr>
          <a:xfrm>
            <a:off x="5670463" y="2871577"/>
            <a:ext cx="647205" cy="566328"/>
          </a:xfrm>
          <a:custGeom>
            <a:avLst/>
            <a:gdLst>
              <a:gd name="connsiteX0" fmla="*/ 0 w 641268"/>
              <a:gd name="connsiteY0" fmla="*/ 599704 h 599704"/>
              <a:gd name="connsiteX1" fmla="*/ 641268 w 641268"/>
              <a:gd name="connsiteY1" fmla="*/ 0 h 599704"/>
              <a:gd name="connsiteX0" fmla="*/ 0 w 641268"/>
              <a:gd name="connsiteY0" fmla="*/ 599704 h 599704"/>
              <a:gd name="connsiteX1" fmla="*/ 641268 w 641268"/>
              <a:gd name="connsiteY1" fmla="*/ 0 h 599704"/>
              <a:gd name="connsiteX0" fmla="*/ 0 w 641268"/>
              <a:gd name="connsiteY0" fmla="*/ 599704 h 599704"/>
              <a:gd name="connsiteX1" fmla="*/ 641268 w 641268"/>
              <a:gd name="connsiteY1" fmla="*/ 0 h 599704"/>
              <a:gd name="connsiteX0" fmla="*/ 0 w 641268"/>
              <a:gd name="connsiteY0" fmla="*/ 599704 h 599704"/>
              <a:gd name="connsiteX1" fmla="*/ 641268 w 641268"/>
              <a:gd name="connsiteY1" fmla="*/ 0 h 599704"/>
              <a:gd name="connsiteX0" fmla="*/ 0 w 641268"/>
              <a:gd name="connsiteY0" fmla="*/ 599704 h 599704"/>
              <a:gd name="connsiteX1" fmla="*/ 641268 w 641268"/>
              <a:gd name="connsiteY1" fmla="*/ 0 h 599704"/>
              <a:gd name="connsiteX0" fmla="*/ 0 w 641268"/>
              <a:gd name="connsiteY0" fmla="*/ 599704 h 599704"/>
              <a:gd name="connsiteX1" fmla="*/ 641268 w 641268"/>
              <a:gd name="connsiteY1" fmla="*/ 0 h 599704"/>
              <a:gd name="connsiteX0" fmla="*/ 0 w 647205"/>
              <a:gd name="connsiteY0" fmla="*/ 629392 h 629392"/>
              <a:gd name="connsiteX1" fmla="*/ 647205 w 647205"/>
              <a:gd name="connsiteY1" fmla="*/ 0 h 629392"/>
              <a:gd name="connsiteX0" fmla="*/ 0 w 647205"/>
              <a:gd name="connsiteY0" fmla="*/ 623455 h 623455"/>
              <a:gd name="connsiteX1" fmla="*/ 647205 w 647205"/>
              <a:gd name="connsiteY1" fmla="*/ 0 h 623455"/>
              <a:gd name="connsiteX0" fmla="*/ 0 w 647205"/>
              <a:gd name="connsiteY0" fmla="*/ 611579 h 611579"/>
              <a:gd name="connsiteX1" fmla="*/ 647205 w 647205"/>
              <a:gd name="connsiteY1" fmla="*/ 0 h 61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205" h="611579">
                <a:moveTo>
                  <a:pt x="0" y="611579"/>
                </a:moveTo>
                <a:cubicBezTo>
                  <a:pt x="326572" y="577932"/>
                  <a:pt x="11874" y="33647"/>
                  <a:pt x="647205" y="0"/>
                </a:cubicBezTo>
              </a:path>
            </a:pathLst>
          </a:cu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670DEAF1-780D-4E49-A700-ACFC70EC3D2C}"/>
              </a:ext>
            </a:extLst>
          </p:cNvPr>
          <p:cNvSpPr/>
          <p:nvPr/>
        </p:nvSpPr>
        <p:spPr>
          <a:xfrm flipV="1">
            <a:off x="5692440" y="3433920"/>
            <a:ext cx="629392" cy="1873088"/>
          </a:xfrm>
          <a:custGeom>
            <a:avLst/>
            <a:gdLst>
              <a:gd name="connsiteX0" fmla="*/ 0 w 629392"/>
              <a:gd name="connsiteY0" fmla="*/ 2452254 h 2452254"/>
              <a:gd name="connsiteX1" fmla="*/ 629392 w 629392"/>
              <a:gd name="connsiteY1" fmla="*/ 0 h 2452254"/>
              <a:gd name="connsiteX0" fmla="*/ 0 w 629392"/>
              <a:gd name="connsiteY0" fmla="*/ 2452254 h 2452254"/>
              <a:gd name="connsiteX1" fmla="*/ 629392 w 629392"/>
              <a:gd name="connsiteY1" fmla="*/ 0 h 2452254"/>
              <a:gd name="connsiteX0" fmla="*/ 0 w 629392"/>
              <a:gd name="connsiteY0" fmla="*/ 2452254 h 2452254"/>
              <a:gd name="connsiteX1" fmla="*/ 629392 w 629392"/>
              <a:gd name="connsiteY1" fmla="*/ 0 h 2452254"/>
              <a:gd name="connsiteX0" fmla="*/ 0 w 611579"/>
              <a:gd name="connsiteY0" fmla="*/ 1858488 h 1858488"/>
              <a:gd name="connsiteX1" fmla="*/ 611579 w 611579"/>
              <a:gd name="connsiteY1" fmla="*/ 0 h 1858488"/>
              <a:gd name="connsiteX0" fmla="*/ 0 w 611579"/>
              <a:gd name="connsiteY0" fmla="*/ 1840675 h 1840675"/>
              <a:gd name="connsiteX1" fmla="*/ 611579 w 611579"/>
              <a:gd name="connsiteY1" fmla="*/ 0 h 1840675"/>
              <a:gd name="connsiteX0" fmla="*/ 0 w 611579"/>
              <a:gd name="connsiteY0" fmla="*/ 1810987 h 1810987"/>
              <a:gd name="connsiteX1" fmla="*/ 611579 w 611579"/>
              <a:gd name="connsiteY1" fmla="*/ 0 h 1810987"/>
              <a:gd name="connsiteX0" fmla="*/ 0 w 629392"/>
              <a:gd name="connsiteY0" fmla="*/ 1822862 h 1822862"/>
              <a:gd name="connsiteX1" fmla="*/ 629392 w 629392"/>
              <a:gd name="connsiteY1" fmla="*/ 0 h 1822862"/>
              <a:gd name="connsiteX0" fmla="*/ 0 w 629392"/>
              <a:gd name="connsiteY0" fmla="*/ 1823613 h 1823613"/>
              <a:gd name="connsiteX1" fmla="*/ 629392 w 629392"/>
              <a:gd name="connsiteY1" fmla="*/ 751 h 1823613"/>
              <a:gd name="connsiteX0" fmla="*/ 0 w 629392"/>
              <a:gd name="connsiteY0" fmla="*/ 1822888 h 1822888"/>
              <a:gd name="connsiteX1" fmla="*/ 629392 w 629392"/>
              <a:gd name="connsiteY1" fmla="*/ 26 h 18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9392" h="1822888">
                <a:moveTo>
                  <a:pt x="0" y="1822888"/>
                </a:moveTo>
                <a:cubicBezTo>
                  <a:pt x="322613" y="1818930"/>
                  <a:pt x="259278" y="-7890"/>
                  <a:pt x="629392" y="26"/>
                </a:cubicBezTo>
              </a:path>
            </a:pathLst>
          </a:cu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BC6F51F9-4E55-44FD-892D-517F495409CC}"/>
              </a:ext>
            </a:extLst>
          </p:cNvPr>
          <p:cNvSpPr/>
          <p:nvPr/>
        </p:nvSpPr>
        <p:spPr>
          <a:xfrm flipV="1">
            <a:off x="5701141" y="3432538"/>
            <a:ext cx="629392" cy="2477230"/>
          </a:xfrm>
          <a:custGeom>
            <a:avLst/>
            <a:gdLst>
              <a:gd name="connsiteX0" fmla="*/ 0 w 629392"/>
              <a:gd name="connsiteY0" fmla="*/ 2452254 h 2452254"/>
              <a:gd name="connsiteX1" fmla="*/ 629392 w 629392"/>
              <a:gd name="connsiteY1" fmla="*/ 0 h 2452254"/>
              <a:gd name="connsiteX0" fmla="*/ 0 w 629392"/>
              <a:gd name="connsiteY0" fmla="*/ 2452254 h 2452254"/>
              <a:gd name="connsiteX1" fmla="*/ 629392 w 629392"/>
              <a:gd name="connsiteY1" fmla="*/ 0 h 2452254"/>
              <a:gd name="connsiteX0" fmla="*/ 0 w 629392"/>
              <a:gd name="connsiteY0" fmla="*/ 2452254 h 2452254"/>
              <a:gd name="connsiteX1" fmla="*/ 629392 w 629392"/>
              <a:gd name="connsiteY1" fmla="*/ 0 h 2452254"/>
              <a:gd name="connsiteX0" fmla="*/ 0 w 629392"/>
              <a:gd name="connsiteY0" fmla="*/ 2457626 h 2457626"/>
              <a:gd name="connsiteX1" fmla="*/ 629392 w 629392"/>
              <a:gd name="connsiteY1" fmla="*/ 5372 h 245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9392" h="2457626">
                <a:moveTo>
                  <a:pt x="0" y="2457626"/>
                </a:moveTo>
                <a:cubicBezTo>
                  <a:pt x="322613" y="2453668"/>
                  <a:pt x="354281" y="-133173"/>
                  <a:pt x="629392" y="5372"/>
                </a:cubicBezTo>
              </a:path>
            </a:pathLst>
          </a:cu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1F97BAFC-BE77-4883-A634-7A51A02E2C4F}"/>
              </a:ext>
            </a:extLst>
          </p:cNvPr>
          <p:cNvSpPr/>
          <p:nvPr/>
        </p:nvSpPr>
        <p:spPr>
          <a:xfrm flipV="1">
            <a:off x="5709842" y="3433920"/>
            <a:ext cx="605642" cy="1263488"/>
          </a:xfrm>
          <a:custGeom>
            <a:avLst/>
            <a:gdLst>
              <a:gd name="connsiteX0" fmla="*/ 0 w 629392"/>
              <a:gd name="connsiteY0" fmla="*/ 2452254 h 2452254"/>
              <a:gd name="connsiteX1" fmla="*/ 629392 w 629392"/>
              <a:gd name="connsiteY1" fmla="*/ 0 h 2452254"/>
              <a:gd name="connsiteX0" fmla="*/ 0 w 629392"/>
              <a:gd name="connsiteY0" fmla="*/ 2452254 h 2452254"/>
              <a:gd name="connsiteX1" fmla="*/ 629392 w 629392"/>
              <a:gd name="connsiteY1" fmla="*/ 0 h 2452254"/>
              <a:gd name="connsiteX0" fmla="*/ 0 w 629392"/>
              <a:gd name="connsiteY0" fmla="*/ 2452254 h 2452254"/>
              <a:gd name="connsiteX1" fmla="*/ 629392 w 629392"/>
              <a:gd name="connsiteY1" fmla="*/ 0 h 2452254"/>
              <a:gd name="connsiteX0" fmla="*/ 0 w 611579"/>
              <a:gd name="connsiteY0" fmla="*/ 1858488 h 1858488"/>
              <a:gd name="connsiteX1" fmla="*/ 611579 w 611579"/>
              <a:gd name="connsiteY1" fmla="*/ 0 h 1858488"/>
              <a:gd name="connsiteX0" fmla="*/ 0 w 611579"/>
              <a:gd name="connsiteY0" fmla="*/ 1840675 h 1840675"/>
              <a:gd name="connsiteX1" fmla="*/ 611579 w 611579"/>
              <a:gd name="connsiteY1" fmla="*/ 0 h 1840675"/>
              <a:gd name="connsiteX0" fmla="*/ 0 w 611579"/>
              <a:gd name="connsiteY0" fmla="*/ 1810987 h 1810987"/>
              <a:gd name="connsiteX1" fmla="*/ 611579 w 611579"/>
              <a:gd name="connsiteY1" fmla="*/ 0 h 1810987"/>
              <a:gd name="connsiteX0" fmla="*/ 0 w 629392"/>
              <a:gd name="connsiteY0" fmla="*/ 1822862 h 1822862"/>
              <a:gd name="connsiteX1" fmla="*/ 629392 w 629392"/>
              <a:gd name="connsiteY1" fmla="*/ 0 h 1822862"/>
              <a:gd name="connsiteX0" fmla="*/ 0 w 635330"/>
              <a:gd name="connsiteY0" fmla="*/ 1246909 h 1246909"/>
              <a:gd name="connsiteX1" fmla="*/ 635330 w 635330"/>
              <a:gd name="connsiteY1" fmla="*/ 0 h 1246909"/>
              <a:gd name="connsiteX0" fmla="*/ 0 w 605642"/>
              <a:gd name="connsiteY0" fmla="*/ 1246909 h 1246909"/>
              <a:gd name="connsiteX1" fmla="*/ 605642 w 605642"/>
              <a:gd name="connsiteY1" fmla="*/ 0 h 1246909"/>
              <a:gd name="connsiteX0" fmla="*/ 0 w 605642"/>
              <a:gd name="connsiteY0" fmla="*/ 1247022 h 1247022"/>
              <a:gd name="connsiteX1" fmla="*/ 605642 w 605642"/>
              <a:gd name="connsiteY1" fmla="*/ 113 h 1247022"/>
              <a:gd name="connsiteX0" fmla="*/ 0 w 605642"/>
              <a:gd name="connsiteY0" fmla="*/ 1247023 h 1247023"/>
              <a:gd name="connsiteX1" fmla="*/ 605642 w 605642"/>
              <a:gd name="connsiteY1" fmla="*/ 114 h 1247023"/>
              <a:gd name="connsiteX0" fmla="*/ 0 w 605642"/>
              <a:gd name="connsiteY0" fmla="*/ 1247023 h 1247023"/>
              <a:gd name="connsiteX1" fmla="*/ 605642 w 605642"/>
              <a:gd name="connsiteY1" fmla="*/ 114 h 1247023"/>
              <a:gd name="connsiteX0" fmla="*/ 0 w 605642"/>
              <a:gd name="connsiteY0" fmla="*/ 1246912 h 1246912"/>
              <a:gd name="connsiteX1" fmla="*/ 605642 w 605642"/>
              <a:gd name="connsiteY1" fmla="*/ 3 h 124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642" h="1246912">
                <a:moveTo>
                  <a:pt x="0" y="1246912"/>
                </a:moveTo>
                <a:cubicBezTo>
                  <a:pt x="269174" y="1237016"/>
                  <a:pt x="193965" y="-1975"/>
                  <a:pt x="605642" y="3"/>
                </a:cubicBezTo>
              </a:path>
            </a:pathLst>
          </a:cu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707520B0-3B3A-42E8-877F-3398F0C2A948}"/>
              </a:ext>
            </a:extLst>
          </p:cNvPr>
          <p:cNvSpPr/>
          <p:nvPr/>
        </p:nvSpPr>
        <p:spPr>
          <a:xfrm flipV="1">
            <a:off x="5668689" y="3433920"/>
            <a:ext cx="647205" cy="671700"/>
          </a:xfrm>
          <a:custGeom>
            <a:avLst/>
            <a:gdLst>
              <a:gd name="connsiteX0" fmla="*/ 0 w 641268"/>
              <a:gd name="connsiteY0" fmla="*/ 599704 h 599704"/>
              <a:gd name="connsiteX1" fmla="*/ 641268 w 641268"/>
              <a:gd name="connsiteY1" fmla="*/ 0 h 599704"/>
              <a:gd name="connsiteX0" fmla="*/ 0 w 641268"/>
              <a:gd name="connsiteY0" fmla="*/ 599704 h 599704"/>
              <a:gd name="connsiteX1" fmla="*/ 641268 w 641268"/>
              <a:gd name="connsiteY1" fmla="*/ 0 h 599704"/>
              <a:gd name="connsiteX0" fmla="*/ 0 w 641268"/>
              <a:gd name="connsiteY0" fmla="*/ 599704 h 599704"/>
              <a:gd name="connsiteX1" fmla="*/ 641268 w 641268"/>
              <a:gd name="connsiteY1" fmla="*/ 0 h 599704"/>
              <a:gd name="connsiteX0" fmla="*/ 0 w 641268"/>
              <a:gd name="connsiteY0" fmla="*/ 599704 h 599704"/>
              <a:gd name="connsiteX1" fmla="*/ 641268 w 641268"/>
              <a:gd name="connsiteY1" fmla="*/ 0 h 599704"/>
              <a:gd name="connsiteX0" fmla="*/ 0 w 641268"/>
              <a:gd name="connsiteY0" fmla="*/ 599704 h 599704"/>
              <a:gd name="connsiteX1" fmla="*/ 641268 w 641268"/>
              <a:gd name="connsiteY1" fmla="*/ 0 h 599704"/>
              <a:gd name="connsiteX0" fmla="*/ 0 w 641268"/>
              <a:gd name="connsiteY0" fmla="*/ 599704 h 599704"/>
              <a:gd name="connsiteX1" fmla="*/ 641268 w 641268"/>
              <a:gd name="connsiteY1" fmla="*/ 0 h 599704"/>
              <a:gd name="connsiteX0" fmla="*/ 0 w 647205"/>
              <a:gd name="connsiteY0" fmla="*/ 629392 h 629392"/>
              <a:gd name="connsiteX1" fmla="*/ 647205 w 647205"/>
              <a:gd name="connsiteY1" fmla="*/ 0 h 629392"/>
              <a:gd name="connsiteX0" fmla="*/ 0 w 647205"/>
              <a:gd name="connsiteY0" fmla="*/ 623455 h 623455"/>
              <a:gd name="connsiteX1" fmla="*/ 647205 w 647205"/>
              <a:gd name="connsiteY1" fmla="*/ 0 h 623455"/>
              <a:gd name="connsiteX0" fmla="*/ 0 w 647205"/>
              <a:gd name="connsiteY0" fmla="*/ 611579 h 611579"/>
              <a:gd name="connsiteX1" fmla="*/ 647205 w 647205"/>
              <a:gd name="connsiteY1" fmla="*/ 0 h 61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205" h="611579">
                <a:moveTo>
                  <a:pt x="0" y="611579"/>
                </a:moveTo>
                <a:cubicBezTo>
                  <a:pt x="326572" y="577932"/>
                  <a:pt x="11874" y="33647"/>
                  <a:pt x="647205" y="0"/>
                </a:cubicBezTo>
              </a:path>
            </a:pathLst>
          </a:cu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30DE520-8BC6-4958-BDCE-0B7592F027DE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5668689" y="3432538"/>
            <a:ext cx="663619" cy="1382"/>
          </a:xfrm>
          <a:prstGeom prst="line">
            <a:avLst/>
          </a:prstGeom>
          <a:ln w="38100">
            <a:solidFill>
              <a:srgbClr val="D8D8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26399E1-4597-4A03-8BA3-CC16A61A209B}"/>
              </a:ext>
            </a:extLst>
          </p:cNvPr>
          <p:cNvCxnSpPr>
            <a:cxnSpLocks/>
          </p:cNvCxnSpPr>
          <p:nvPr/>
        </p:nvCxnSpPr>
        <p:spPr>
          <a:xfrm>
            <a:off x="6415439" y="1036864"/>
            <a:ext cx="3933906" cy="0"/>
          </a:xfrm>
          <a:prstGeom prst="line">
            <a:avLst/>
          </a:prstGeom>
          <a:ln w="38100">
            <a:solidFill>
              <a:srgbClr val="E2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0052B66-E5A5-4D2A-AC6A-262A9D9FF2E8}"/>
              </a:ext>
            </a:extLst>
          </p:cNvPr>
          <p:cNvCxnSpPr>
            <a:cxnSpLocks/>
          </p:cNvCxnSpPr>
          <p:nvPr/>
        </p:nvCxnSpPr>
        <p:spPr>
          <a:xfrm>
            <a:off x="6415439" y="1652376"/>
            <a:ext cx="3850779" cy="0"/>
          </a:xfrm>
          <a:prstGeom prst="line">
            <a:avLst/>
          </a:prstGeom>
          <a:ln w="38100">
            <a:solidFill>
              <a:srgbClr val="E2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3CB1643-E3B0-4E92-9CC8-BAA9EE9C4D0B}"/>
              </a:ext>
            </a:extLst>
          </p:cNvPr>
          <p:cNvCxnSpPr>
            <a:cxnSpLocks/>
          </p:cNvCxnSpPr>
          <p:nvPr/>
        </p:nvCxnSpPr>
        <p:spPr>
          <a:xfrm>
            <a:off x="6407726" y="2267914"/>
            <a:ext cx="3882243" cy="0"/>
          </a:xfrm>
          <a:prstGeom prst="line">
            <a:avLst/>
          </a:prstGeom>
          <a:ln w="38100">
            <a:solidFill>
              <a:srgbClr val="E2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282233A-C79C-4263-80A5-CA8E02F51D0E}"/>
              </a:ext>
            </a:extLst>
          </p:cNvPr>
          <p:cNvCxnSpPr>
            <a:cxnSpLocks/>
          </p:cNvCxnSpPr>
          <p:nvPr/>
        </p:nvCxnSpPr>
        <p:spPr>
          <a:xfrm>
            <a:off x="6405744" y="2871577"/>
            <a:ext cx="3712033" cy="0"/>
          </a:xfrm>
          <a:prstGeom prst="line">
            <a:avLst/>
          </a:prstGeom>
          <a:ln w="38100">
            <a:solidFill>
              <a:srgbClr val="E2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4B66934-BE01-4807-B1DE-C24395148F00}"/>
              </a:ext>
            </a:extLst>
          </p:cNvPr>
          <p:cNvCxnSpPr>
            <a:cxnSpLocks/>
          </p:cNvCxnSpPr>
          <p:nvPr/>
        </p:nvCxnSpPr>
        <p:spPr>
          <a:xfrm>
            <a:off x="6419602" y="3436644"/>
            <a:ext cx="3775364" cy="0"/>
          </a:xfrm>
          <a:prstGeom prst="line">
            <a:avLst/>
          </a:prstGeom>
          <a:ln w="38100">
            <a:solidFill>
              <a:srgbClr val="E2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9FB8120-9CB3-4892-847B-77D608EB9651}"/>
              </a:ext>
            </a:extLst>
          </p:cNvPr>
          <p:cNvCxnSpPr>
            <a:cxnSpLocks/>
          </p:cNvCxnSpPr>
          <p:nvPr/>
        </p:nvCxnSpPr>
        <p:spPr>
          <a:xfrm>
            <a:off x="6407724" y="4105621"/>
            <a:ext cx="4778832" cy="0"/>
          </a:xfrm>
          <a:prstGeom prst="line">
            <a:avLst/>
          </a:prstGeom>
          <a:ln w="38100">
            <a:solidFill>
              <a:srgbClr val="E2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D4D7780-F037-4DE1-B2C4-63C45D739E59}"/>
              </a:ext>
            </a:extLst>
          </p:cNvPr>
          <p:cNvCxnSpPr>
            <a:cxnSpLocks/>
          </p:cNvCxnSpPr>
          <p:nvPr/>
        </p:nvCxnSpPr>
        <p:spPr>
          <a:xfrm>
            <a:off x="6405740" y="4697408"/>
            <a:ext cx="3943605" cy="0"/>
          </a:xfrm>
          <a:prstGeom prst="line">
            <a:avLst/>
          </a:prstGeom>
          <a:ln w="38100">
            <a:solidFill>
              <a:srgbClr val="E2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99112BA-29E4-445C-BF22-66261918EB82}"/>
              </a:ext>
            </a:extLst>
          </p:cNvPr>
          <p:cNvCxnSpPr>
            <a:cxnSpLocks/>
          </p:cNvCxnSpPr>
          <p:nvPr/>
        </p:nvCxnSpPr>
        <p:spPr>
          <a:xfrm>
            <a:off x="6415635" y="5307008"/>
            <a:ext cx="4658104" cy="0"/>
          </a:xfrm>
          <a:prstGeom prst="line">
            <a:avLst/>
          </a:prstGeom>
          <a:ln w="38100">
            <a:solidFill>
              <a:srgbClr val="E2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17F886C-5A57-41A9-BBCC-0736D79566D5}"/>
              </a:ext>
            </a:extLst>
          </p:cNvPr>
          <p:cNvCxnSpPr>
            <a:cxnSpLocks/>
          </p:cNvCxnSpPr>
          <p:nvPr/>
        </p:nvCxnSpPr>
        <p:spPr>
          <a:xfrm>
            <a:off x="6419590" y="5913914"/>
            <a:ext cx="5063847" cy="0"/>
          </a:xfrm>
          <a:prstGeom prst="line">
            <a:avLst/>
          </a:prstGeom>
          <a:ln w="38100">
            <a:solidFill>
              <a:srgbClr val="E2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727F-141E-44D9-9C48-53CC7A720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3638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6EBE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Bloom Filters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The </a:t>
            </a:r>
            <a:b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Internet’s Silent Defenders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34D42-FB3C-4A9D-A79C-4C0F60990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331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Robert Durfee</a:t>
            </a:r>
          </a:p>
        </p:txBody>
      </p:sp>
    </p:spTree>
    <p:extLst>
      <p:ext uri="{BB962C8B-B14F-4D97-AF65-F5344CB8AC3E}">
        <p14:creationId xmlns:p14="http://schemas.microsoft.com/office/powerpoint/2010/main" val="160148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BD6EAA0-D461-4729-BC33-7C18B6BC3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661" y="2087833"/>
            <a:ext cx="1213209" cy="1207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38D04-77C0-47D9-AE64-9F3E6A3FE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593" y="2087833"/>
            <a:ext cx="1213209" cy="1207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318281-C2D7-4FE7-A8EB-64CBD59AF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678" y="3674756"/>
            <a:ext cx="1207113" cy="1207113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752304-D410-481D-A2A1-A9C040CADA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661" y="3674756"/>
            <a:ext cx="1213209" cy="1207113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C48DB6E-C1B2-4E61-BA8A-9552C07B0E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641" y="3671708"/>
            <a:ext cx="1207113" cy="1213209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C237DA8-8631-425D-ADBA-F8BCF43171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45" y="5148148"/>
            <a:ext cx="1213209" cy="1207113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CCC9ED9D-34A0-41B9-B66D-89D8ED546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86" y="5151545"/>
            <a:ext cx="1228896" cy="1200318"/>
          </a:xfrm>
          <a:prstGeom prst="rect">
            <a:avLst/>
          </a:prstGeom>
        </p:spPr>
      </p:pic>
      <p:pic>
        <p:nvPicPr>
          <p:cNvPr id="21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529183F-A4D7-496A-BB1F-027465F761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64" y="5145100"/>
            <a:ext cx="1402202" cy="12132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ADB965-CA29-424E-B95C-45279B6DDA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96" y="5148148"/>
            <a:ext cx="1402202" cy="1207113"/>
          </a:xfrm>
          <a:prstGeom prst="rect">
            <a:avLst/>
          </a:prstGeom>
        </p:spPr>
      </p:pic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F73D3D7-563B-4C1E-A86E-91148A2A44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48" y="500150"/>
            <a:ext cx="1402202" cy="120711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E5FE6C-39FB-4CBA-801C-C0C55355CF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678" y="500150"/>
            <a:ext cx="1207113" cy="12071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917812C-F48A-4E1A-A785-DEB334DA0B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564" y="497102"/>
            <a:ext cx="1225402" cy="121320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7DE7C09-44B2-4798-9201-61526CF2F3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275" y="508311"/>
            <a:ext cx="1209844" cy="11907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DDE3F8-169D-4B4D-9EA0-8398D1BAA6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45" y="2084785"/>
            <a:ext cx="1213209" cy="121320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2BA8EC1-88CC-403C-B5AA-5AC946CFA7A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33" y="2084785"/>
            <a:ext cx="1402202" cy="121320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DD4890-D497-4187-9DEC-C7C847D8D8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45" y="3674756"/>
            <a:ext cx="1213209" cy="12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0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ACFB8D3-6805-4155-9B53-FA1B9CDAEDBE}"/>
              </a:ext>
            </a:extLst>
          </p:cNvPr>
          <p:cNvGrpSpPr/>
          <p:nvPr/>
        </p:nvGrpSpPr>
        <p:grpSpPr>
          <a:xfrm>
            <a:off x="2717800" y="516758"/>
            <a:ext cx="6756400" cy="5824483"/>
            <a:chOff x="2717800" y="516758"/>
            <a:chExt cx="6756400" cy="5824483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A0083562-5AD2-4FDA-8A1A-E6EE9A497D67}"/>
                </a:ext>
              </a:extLst>
            </p:cNvPr>
            <p:cNvSpPr/>
            <p:nvPr/>
          </p:nvSpPr>
          <p:spPr>
            <a:xfrm>
              <a:off x="2717800" y="516758"/>
              <a:ext cx="6756400" cy="5824483"/>
            </a:xfrm>
            <a:prstGeom prst="triangle">
              <a:avLst/>
            </a:prstGeom>
            <a:solidFill>
              <a:srgbClr val="6EB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C3B9675-0B54-4BA4-9120-E7D3BC3F340D}"/>
                </a:ext>
              </a:extLst>
            </p:cNvPr>
            <p:cNvSpPr/>
            <p:nvPr/>
          </p:nvSpPr>
          <p:spPr>
            <a:xfrm>
              <a:off x="4983401" y="521809"/>
              <a:ext cx="2225198" cy="1918272"/>
            </a:xfrm>
            <a:custGeom>
              <a:avLst/>
              <a:gdLst>
                <a:gd name="connsiteX0" fmla="*/ 1112598 w 2225198"/>
                <a:gd name="connsiteY0" fmla="*/ 0 h 1918272"/>
                <a:gd name="connsiteX1" fmla="*/ 1112600 w 2225198"/>
                <a:gd name="connsiteY1" fmla="*/ 0 h 1918272"/>
                <a:gd name="connsiteX2" fmla="*/ 2225198 w 2225198"/>
                <a:gd name="connsiteY2" fmla="*/ 1918272 h 1918272"/>
                <a:gd name="connsiteX3" fmla="*/ 0 w 2225198"/>
                <a:gd name="connsiteY3" fmla="*/ 1918272 h 191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5198" h="1918272">
                  <a:moveTo>
                    <a:pt x="1112598" y="0"/>
                  </a:moveTo>
                  <a:lnTo>
                    <a:pt x="1112600" y="0"/>
                  </a:lnTo>
                  <a:lnTo>
                    <a:pt x="2225198" y="1918272"/>
                  </a:lnTo>
                  <a:lnTo>
                    <a:pt x="0" y="191827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A3B5CA4-5630-4AFD-8C68-512F03899852}"/>
                </a:ext>
              </a:extLst>
            </p:cNvPr>
            <p:cNvSpPr/>
            <p:nvPr/>
          </p:nvSpPr>
          <p:spPr>
            <a:xfrm>
              <a:off x="2717800" y="4422972"/>
              <a:ext cx="6756400" cy="1918266"/>
            </a:xfrm>
            <a:custGeom>
              <a:avLst/>
              <a:gdLst>
                <a:gd name="connsiteX0" fmla="*/ 1112594 w 6756400"/>
                <a:gd name="connsiteY0" fmla="*/ 0 h 1918266"/>
                <a:gd name="connsiteX1" fmla="*/ 5643806 w 6756400"/>
                <a:gd name="connsiteY1" fmla="*/ 0 h 1918266"/>
                <a:gd name="connsiteX2" fmla="*/ 6756400 w 6756400"/>
                <a:gd name="connsiteY2" fmla="*/ 1918266 h 1918266"/>
                <a:gd name="connsiteX3" fmla="*/ 0 w 6756400"/>
                <a:gd name="connsiteY3" fmla="*/ 1918266 h 191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6400" h="1918266">
                  <a:moveTo>
                    <a:pt x="1112594" y="0"/>
                  </a:moveTo>
                  <a:lnTo>
                    <a:pt x="5643806" y="0"/>
                  </a:lnTo>
                  <a:lnTo>
                    <a:pt x="6756400" y="1918266"/>
                  </a:lnTo>
                  <a:lnTo>
                    <a:pt x="0" y="1918266"/>
                  </a:lnTo>
                  <a:close/>
                </a:path>
              </a:pathLst>
            </a:custGeom>
            <a:solidFill>
              <a:srgbClr val="E26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183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41A13A8-C379-4F71-A57C-AF88EBD1E5D9}"/>
              </a:ext>
            </a:extLst>
          </p:cNvPr>
          <p:cNvGrpSpPr/>
          <p:nvPr/>
        </p:nvGrpSpPr>
        <p:grpSpPr>
          <a:xfrm>
            <a:off x="6618097" y="1265276"/>
            <a:ext cx="5084557" cy="4383240"/>
            <a:chOff x="2717800" y="516758"/>
            <a:chExt cx="6756400" cy="5824483"/>
          </a:xfrm>
        </p:grpSpPr>
        <p:sp>
          <p:nvSpPr>
            <p:cNvPr id="220" name="Isosceles Triangle 219">
              <a:extLst>
                <a:ext uri="{FF2B5EF4-FFF2-40B4-BE49-F238E27FC236}">
                  <a16:creationId xmlns:a16="http://schemas.microsoft.com/office/drawing/2014/main" id="{B5D35A24-F081-4BA4-81D6-330A3442C839}"/>
                </a:ext>
              </a:extLst>
            </p:cNvPr>
            <p:cNvSpPr/>
            <p:nvPr/>
          </p:nvSpPr>
          <p:spPr>
            <a:xfrm>
              <a:off x="2717800" y="516758"/>
              <a:ext cx="6756400" cy="5824483"/>
            </a:xfrm>
            <a:prstGeom prst="triangle">
              <a:avLst/>
            </a:prstGeom>
            <a:solidFill>
              <a:srgbClr val="6EB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B8624396-FEB5-4FBB-B453-09D282BE1C42}"/>
                </a:ext>
              </a:extLst>
            </p:cNvPr>
            <p:cNvSpPr/>
            <p:nvPr/>
          </p:nvSpPr>
          <p:spPr>
            <a:xfrm>
              <a:off x="4983401" y="521809"/>
              <a:ext cx="2225198" cy="1918272"/>
            </a:xfrm>
            <a:custGeom>
              <a:avLst/>
              <a:gdLst>
                <a:gd name="connsiteX0" fmla="*/ 1112598 w 2225198"/>
                <a:gd name="connsiteY0" fmla="*/ 0 h 1918272"/>
                <a:gd name="connsiteX1" fmla="*/ 1112600 w 2225198"/>
                <a:gd name="connsiteY1" fmla="*/ 0 h 1918272"/>
                <a:gd name="connsiteX2" fmla="*/ 2225198 w 2225198"/>
                <a:gd name="connsiteY2" fmla="*/ 1918272 h 1918272"/>
                <a:gd name="connsiteX3" fmla="*/ 0 w 2225198"/>
                <a:gd name="connsiteY3" fmla="*/ 1918272 h 191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5198" h="1918272">
                  <a:moveTo>
                    <a:pt x="1112598" y="0"/>
                  </a:moveTo>
                  <a:lnTo>
                    <a:pt x="1112600" y="0"/>
                  </a:lnTo>
                  <a:lnTo>
                    <a:pt x="2225198" y="1918272"/>
                  </a:lnTo>
                  <a:lnTo>
                    <a:pt x="0" y="191827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348F898F-92A6-4505-B0D4-53324F06894E}"/>
                </a:ext>
              </a:extLst>
            </p:cNvPr>
            <p:cNvSpPr/>
            <p:nvPr/>
          </p:nvSpPr>
          <p:spPr>
            <a:xfrm>
              <a:off x="2717800" y="4422972"/>
              <a:ext cx="6756400" cy="1918266"/>
            </a:xfrm>
            <a:custGeom>
              <a:avLst/>
              <a:gdLst>
                <a:gd name="connsiteX0" fmla="*/ 1112594 w 6756400"/>
                <a:gd name="connsiteY0" fmla="*/ 0 h 1918266"/>
                <a:gd name="connsiteX1" fmla="*/ 5643806 w 6756400"/>
                <a:gd name="connsiteY1" fmla="*/ 0 h 1918266"/>
                <a:gd name="connsiteX2" fmla="*/ 6756400 w 6756400"/>
                <a:gd name="connsiteY2" fmla="*/ 1918266 h 1918266"/>
                <a:gd name="connsiteX3" fmla="*/ 0 w 6756400"/>
                <a:gd name="connsiteY3" fmla="*/ 1918266 h 191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6400" h="1918266">
                  <a:moveTo>
                    <a:pt x="1112594" y="0"/>
                  </a:moveTo>
                  <a:lnTo>
                    <a:pt x="5643806" y="0"/>
                  </a:lnTo>
                  <a:lnTo>
                    <a:pt x="6756400" y="1918266"/>
                  </a:lnTo>
                  <a:lnTo>
                    <a:pt x="0" y="1918266"/>
                  </a:lnTo>
                  <a:close/>
                </a:path>
              </a:pathLst>
            </a:custGeom>
            <a:solidFill>
              <a:srgbClr val="E26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053DE63-5A30-4AD5-A746-7180A6C1A5B7}"/>
              </a:ext>
            </a:extLst>
          </p:cNvPr>
          <p:cNvGrpSpPr/>
          <p:nvPr/>
        </p:nvGrpSpPr>
        <p:grpSpPr>
          <a:xfrm>
            <a:off x="489346" y="1233367"/>
            <a:ext cx="5082515" cy="4391266"/>
            <a:chOff x="608362" y="1265276"/>
            <a:chExt cx="5082515" cy="4391266"/>
          </a:xfrm>
        </p:grpSpPr>
        <p:pic>
          <p:nvPicPr>
            <p:cNvPr id="223" name="Picture 22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4E52E1D9-AD28-4941-B3E4-345A5FCA1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3536" y="2459493"/>
              <a:ext cx="812456" cy="808373"/>
            </a:xfrm>
            <a:prstGeom prst="rect">
              <a:avLst/>
            </a:prstGeom>
          </p:spPr>
        </p:pic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7014E206-1B63-4E74-8048-D19B7A788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5139" y="2459493"/>
              <a:ext cx="812456" cy="808373"/>
            </a:xfrm>
            <a:prstGeom prst="rect">
              <a:avLst/>
            </a:prstGeom>
          </p:spPr>
        </p:pic>
        <p:pic>
          <p:nvPicPr>
            <p:cNvPr id="225" name="Picture 224">
              <a:extLst>
                <a:ext uri="{FF2B5EF4-FFF2-40B4-BE49-F238E27FC236}">
                  <a16:creationId xmlns:a16="http://schemas.microsoft.com/office/drawing/2014/main" id="{B63FB473-D691-4BE3-8C72-FA5F89FE4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646" y="3652358"/>
              <a:ext cx="808373" cy="808373"/>
            </a:xfrm>
            <a:prstGeom prst="rect">
              <a:avLst/>
            </a:prstGeom>
          </p:spPr>
        </p:pic>
        <p:pic>
          <p:nvPicPr>
            <p:cNvPr id="226" name="Picture 22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745BD7B-C8D2-4102-A378-5B84A34AD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3536" y="3652358"/>
              <a:ext cx="812456" cy="808373"/>
            </a:xfrm>
            <a:prstGeom prst="rect">
              <a:avLst/>
            </a:prstGeom>
          </p:spPr>
        </p:pic>
        <p:pic>
          <p:nvPicPr>
            <p:cNvPr id="227" name="Picture 226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40F4A6ED-8713-4F8D-A6D1-C1409671C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181" y="3650316"/>
              <a:ext cx="808373" cy="812456"/>
            </a:xfrm>
            <a:prstGeom prst="rect">
              <a:avLst/>
            </a:prstGeom>
          </p:spPr>
        </p:pic>
        <p:pic>
          <p:nvPicPr>
            <p:cNvPr id="228" name="Picture 22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E00829CE-0791-4ECF-BAD2-6FF6506B9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43" y="4846128"/>
              <a:ext cx="812456" cy="808373"/>
            </a:xfrm>
            <a:prstGeom prst="rect">
              <a:avLst/>
            </a:prstGeom>
          </p:spPr>
        </p:pic>
        <p:pic>
          <p:nvPicPr>
            <p:cNvPr id="229" name="Picture 228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5EDCE778-5080-4F3A-8E74-78AA525F9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352" y="4848403"/>
              <a:ext cx="822960" cy="803822"/>
            </a:xfrm>
            <a:prstGeom prst="rect">
              <a:avLst/>
            </a:prstGeom>
          </p:spPr>
        </p:pic>
        <p:pic>
          <p:nvPicPr>
            <p:cNvPr id="230" name="Picture 229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37918546-6E91-44FB-BA48-E78BB8A41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254" y="4844086"/>
              <a:ext cx="939020" cy="812456"/>
            </a:xfrm>
            <a:prstGeom prst="rect">
              <a:avLst/>
            </a:prstGeom>
          </p:spPr>
        </p:pic>
        <p:pic>
          <p:nvPicPr>
            <p:cNvPr id="231" name="Picture 230">
              <a:extLst>
                <a:ext uri="{FF2B5EF4-FFF2-40B4-BE49-F238E27FC236}">
                  <a16:creationId xmlns:a16="http://schemas.microsoft.com/office/drawing/2014/main" id="{AFC70EFB-AB35-4370-9040-F92A5CF9F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858" y="4846128"/>
              <a:ext cx="939019" cy="808373"/>
            </a:xfrm>
            <a:prstGeom prst="rect">
              <a:avLst/>
            </a:prstGeom>
          </p:spPr>
        </p:pic>
        <p:pic>
          <p:nvPicPr>
            <p:cNvPr id="232" name="Picture 231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54C611DD-BBF8-4AAF-9E00-8EABA881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62" y="1267318"/>
              <a:ext cx="939019" cy="808373"/>
            </a:xfrm>
            <a:prstGeom prst="rect">
              <a:avLst/>
            </a:prstGeom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BB6B2802-164C-4094-B5DF-ABA257672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646" y="1267318"/>
              <a:ext cx="808373" cy="808373"/>
            </a:xfrm>
            <a:prstGeom prst="rect">
              <a:avLst/>
            </a:prstGeom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5D8C8415-B5B2-477A-BCBE-E161D7C89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9454" y="1265276"/>
              <a:ext cx="820621" cy="812456"/>
            </a:xfrm>
            <a:prstGeom prst="rect">
              <a:avLst/>
            </a:prstGeom>
          </p:spPr>
        </p:pic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8B5E246B-B7FE-453C-AA16-E30D1FF63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6266" y="1272783"/>
              <a:ext cx="810202" cy="797443"/>
            </a:xfrm>
            <a:prstGeom prst="rect">
              <a:avLst/>
            </a:prstGeom>
          </p:spPr>
        </p:pic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BE3367E8-E0CE-473C-B6B0-A3C8692E6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43" y="2457451"/>
              <a:ext cx="812456" cy="812456"/>
            </a:xfrm>
            <a:prstGeom prst="rect">
              <a:avLst/>
            </a:prstGeom>
          </p:spPr>
        </p:pic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C51C9EB6-E9BF-4087-8DC7-7124093C5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8322" y="2457451"/>
              <a:ext cx="939020" cy="812456"/>
            </a:xfrm>
            <a:prstGeom prst="rect">
              <a:avLst/>
            </a:prstGeom>
          </p:spPr>
        </p:pic>
        <p:pic>
          <p:nvPicPr>
            <p:cNvPr id="238" name="Picture 237">
              <a:extLst>
                <a:ext uri="{FF2B5EF4-FFF2-40B4-BE49-F238E27FC236}">
                  <a16:creationId xmlns:a16="http://schemas.microsoft.com/office/drawing/2014/main" id="{37C28987-22C7-4213-ADFC-45C40EDDF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43" y="3652358"/>
              <a:ext cx="812456" cy="808373"/>
            </a:xfrm>
            <a:prstGeom prst="rect">
              <a:avLst/>
            </a:prstGeom>
          </p:spPr>
        </p:pic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280A2F31-6998-4596-AAE5-16EF93696EAF}"/>
              </a:ext>
            </a:extLst>
          </p:cNvPr>
          <p:cNvGrpSpPr/>
          <p:nvPr/>
        </p:nvGrpSpPr>
        <p:grpSpPr>
          <a:xfrm>
            <a:off x="6054445" y="-1670048"/>
            <a:ext cx="10197675" cy="9571468"/>
            <a:chOff x="-3948795" y="-510113"/>
            <a:chExt cx="10197675" cy="9571468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09996339-EF7F-461B-A747-CB43113D9927}"/>
                </a:ext>
              </a:extLst>
            </p:cNvPr>
            <p:cNvSpPr/>
            <p:nvPr/>
          </p:nvSpPr>
          <p:spPr>
            <a:xfrm rot="20979542">
              <a:off x="-3948795" y="-509151"/>
              <a:ext cx="10197675" cy="9570506"/>
            </a:xfrm>
            <a:prstGeom prst="rect">
              <a:avLst/>
            </a:prstGeom>
            <a:solidFill>
              <a:srgbClr val="242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909095BC-4737-4CFA-B961-9A7F30027191}"/>
                </a:ext>
              </a:extLst>
            </p:cNvPr>
            <p:cNvSpPr/>
            <p:nvPr/>
          </p:nvSpPr>
          <p:spPr>
            <a:xfrm rot="20979542">
              <a:off x="-3677130" y="-510113"/>
              <a:ext cx="9651953" cy="9570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A0DAB0-AAA1-4BB1-BCA3-66DB44E1B7D0}"/>
              </a:ext>
            </a:extLst>
          </p:cNvPr>
          <p:cNvSpPr txBox="1"/>
          <p:nvPr/>
        </p:nvSpPr>
        <p:spPr>
          <a:xfrm>
            <a:off x="6621982" y="2631739"/>
            <a:ext cx="511497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3C425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 and/or Blue</a:t>
            </a:r>
          </a:p>
          <a:p>
            <a:r>
              <a:rPr lang="en-US" sz="3400" dirty="0">
                <a:solidFill>
                  <a:srgbClr val="3C425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 – 9 Edges</a:t>
            </a:r>
          </a:p>
          <a:p>
            <a:r>
              <a:rPr lang="en-US" sz="3400" dirty="0">
                <a:solidFill>
                  <a:srgbClr val="3C425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Divided Along Diagonal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B98A19-8515-4026-9040-182CBADD91F5}"/>
              </a:ext>
            </a:extLst>
          </p:cNvPr>
          <p:cNvSpPr txBox="1"/>
          <p:nvPr/>
        </p:nvSpPr>
        <p:spPr>
          <a:xfrm>
            <a:off x="458929" y="2625899"/>
            <a:ext cx="511497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3C425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Red, Blue, </a:t>
            </a:r>
            <a:r>
              <a:rPr lang="en-US" sz="3400" dirty="0">
                <a:solidFill>
                  <a:srgbClr val="E26A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Yellow</a:t>
            </a:r>
          </a:p>
          <a:p>
            <a:r>
              <a:rPr lang="en-US" sz="3400" dirty="0">
                <a:solidFill>
                  <a:srgbClr val="3C425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 Edges</a:t>
            </a:r>
          </a:p>
          <a:p>
            <a:r>
              <a:rPr lang="en-US" sz="3400" dirty="0">
                <a:solidFill>
                  <a:srgbClr val="3C425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Divided Along </a:t>
            </a:r>
            <a:r>
              <a:rPr lang="en-US" sz="3400" dirty="0">
                <a:solidFill>
                  <a:srgbClr val="E26A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Horizontal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2DDEB31-2A8A-416B-9B49-0F659641B2B3}"/>
              </a:ext>
            </a:extLst>
          </p:cNvPr>
          <p:cNvSpPr/>
          <p:nvPr/>
        </p:nvSpPr>
        <p:spPr>
          <a:xfrm>
            <a:off x="304800" y="990600"/>
            <a:ext cx="5623560" cy="4953000"/>
          </a:xfrm>
          <a:custGeom>
            <a:avLst/>
            <a:gdLst>
              <a:gd name="connsiteX0" fmla="*/ 1356360 w 5623560"/>
              <a:gd name="connsiteY0" fmla="*/ 0 h 4953000"/>
              <a:gd name="connsiteX1" fmla="*/ 1424940 w 5623560"/>
              <a:gd name="connsiteY1" fmla="*/ 1211580 h 4953000"/>
              <a:gd name="connsiteX2" fmla="*/ 0 w 5623560"/>
              <a:gd name="connsiteY2" fmla="*/ 1219200 h 4953000"/>
              <a:gd name="connsiteX3" fmla="*/ 22860 w 5623560"/>
              <a:gd name="connsiteY3" fmla="*/ 4892040 h 4953000"/>
              <a:gd name="connsiteX4" fmla="*/ 5623560 w 5623560"/>
              <a:gd name="connsiteY4" fmla="*/ 4953000 h 4953000"/>
              <a:gd name="connsiteX5" fmla="*/ 5204460 w 5623560"/>
              <a:gd name="connsiteY5" fmla="*/ 91440 h 4953000"/>
              <a:gd name="connsiteX6" fmla="*/ 1356360 w 5623560"/>
              <a:gd name="connsiteY6" fmla="*/ 0 h 495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3560" h="4953000">
                <a:moveTo>
                  <a:pt x="1356360" y="0"/>
                </a:moveTo>
                <a:lnTo>
                  <a:pt x="1424940" y="1211580"/>
                </a:lnTo>
                <a:lnTo>
                  <a:pt x="0" y="1219200"/>
                </a:lnTo>
                <a:lnTo>
                  <a:pt x="22860" y="4892040"/>
                </a:lnTo>
                <a:lnTo>
                  <a:pt x="5623560" y="4953000"/>
                </a:lnTo>
                <a:lnTo>
                  <a:pt x="5204460" y="91440"/>
                </a:lnTo>
                <a:lnTo>
                  <a:pt x="1356360" y="0"/>
                </a:lnTo>
                <a:close/>
              </a:path>
            </a:pathLst>
          </a:custGeom>
          <a:solidFill>
            <a:srgbClr val="3C42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534093-7DB8-483D-9455-E2F35A9A268E}"/>
              </a:ext>
            </a:extLst>
          </p:cNvPr>
          <p:cNvSpPr txBox="1"/>
          <p:nvPr/>
        </p:nvSpPr>
        <p:spPr>
          <a:xfrm>
            <a:off x="6621982" y="2639359"/>
            <a:ext cx="511497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3C425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 and Blue</a:t>
            </a:r>
          </a:p>
          <a:p>
            <a:r>
              <a:rPr lang="en-US" sz="3400" dirty="0">
                <a:solidFill>
                  <a:srgbClr val="3C425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 Edges</a:t>
            </a:r>
          </a:p>
          <a:p>
            <a:r>
              <a:rPr lang="en-US" sz="3400" dirty="0">
                <a:solidFill>
                  <a:srgbClr val="3C425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Divided Along Diagonal</a:t>
            </a:r>
          </a:p>
        </p:txBody>
      </p:sp>
    </p:spTree>
    <p:extLst>
      <p:ext uri="{BB962C8B-B14F-4D97-AF65-F5344CB8AC3E}">
        <p14:creationId xmlns:p14="http://schemas.microsoft.com/office/powerpoint/2010/main" val="155768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33333E-6 L -0.8276 3.33333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276 3.33333E-6 L -1.40091 3.33333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9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7" grpId="0" build="p"/>
      <p:bldP spid="27" grpId="1" build="allAtOnce"/>
      <p:bldP spid="4" grpId="0" animBg="1"/>
      <p:bldP spid="4" grpId="1" animBg="1"/>
      <p:bldP spid="32" grpId="0" uiExpand="1" build="p"/>
      <p:bldP spid="32" grpId="1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8CB2E887-62B7-44C3-B719-E4A8EE2A28EE}"/>
              </a:ext>
            </a:extLst>
          </p:cNvPr>
          <p:cNvSpPr txBox="1"/>
          <p:nvPr/>
        </p:nvSpPr>
        <p:spPr>
          <a:xfrm>
            <a:off x="661789" y="5506300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stp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.com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96467D-1204-45BF-B02E-64D798F95230}"/>
              </a:ext>
            </a:extLst>
          </p:cNvPr>
          <p:cNvSpPr txBox="1"/>
          <p:nvPr/>
        </p:nvSpPr>
        <p:spPr>
          <a:xfrm>
            <a:off x="648421" y="4896696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nl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tx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.com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E3943A-0EA3-4C9A-B408-010085E69B45}"/>
              </a:ext>
            </a:extLst>
          </p:cNvPr>
          <p:cNvSpPr txBox="1"/>
          <p:nvPr/>
        </p:nvSpPr>
        <p:spPr>
          <a:xfrm>
            <a:off x="659561" y="4291703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ry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8DBD25-40BE-4F99-8B5F-AB3BEE406DC0}"/>
              </a:ext>
            </a:extLst>
          </p:cNvPr>
          <p:cNvSpPr txBox="1"/>
          <p:nvPr/>
        </p:nvSpPr>
        <p:spPr>
          <a:xfrm>
            <a:off x="659561" y="3697309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tbkplc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306B99-1E16-4855-B60F-F2B02F999B7E}"/>
              </a:ext>
            </a:extLst>
          </p:cNvPr>
          <p:cNvSpPr txBox="1"/>
          <p:nvPr/>
        </p:nvSpPr>
        <p:spPr>
          <a:xfrm>
            <a:off x="659561" y="3085866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dnb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lt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9D9AB5-A4D1-43F9-99A7-2D8266289F1B}"/>
              </a:ext>
            </a:extLst>
          </p:cNvPr>
          <p:cNvSpPr txBox="1"/>
          <p:nvPr/>
        </p:nvSpPr>
        <p:spPr>
          <a:xfrm>
            <a:off x="659561" y="2460950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nl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DC076C-BEA7-41E4-9826-18E05C1A75ED}"/>
              </a:ext>
            </a:extLst>
          </p:cNvPr>
          <p:cNvSpPr txBox="1"/>
          <p:nvPr/>
        </p:nvSpPr>
        <p:spPr>
          <a:xfrm>
            <a:off x="659561" y="1861194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pwsbn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95DA26-C1AD-4693-9B73-8A3D1970A6FD}"/>
              </a:ext>
            </a:extLst>
          </p:cNvPr>
          <p:cNvSpPr txBox="1"/>
          <p:nvPr/>
        </p:nvSpPr>
        <p:spPr>
          <a:xfrm>
            <a:off x="659561" y="1242047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oa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hq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B7FB88-9265-40DE-9CF7-CEB62B8189FE}"/>
              </a:ext>
            </a:extLst>
          </p:cNvPr>
          <p:cNvSpPr txBox="1"/>
          <p:nvPr/>
        </p:nvSpPr>
        <p:spPr>
          <a:xfrm>
            <a:off x="659911" y="643331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chym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91E2DB-DA96-4DD7-95BD-A1E579F0ED72}"/>
              </a:ext>
            </a:extLst>
          </p:cNvPr>
          <p:cNvSpPr txBox="1"/>
          <p:nvPr/>
        </p:nvSpPr>
        <p:spPr>
          <a:xfrm>
            <a:off x="662167" y="5507952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sz="4000" dirty="0">
                <a:solidFill>
                  <a:srgbClr val="E26A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trustpacifics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.com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8AA233-2B6E-4402-9C3F-2AD0287753AA}"/>
              </a:ext>
            </a:extLst>
          </p:cNvPr>
          <p:cNvSpPr txBox="1"/>
          <p:nvPr/>
        </p:nvSpPr>
        <p:spPr>
          <a:xfrm>
            <a:off x="655483" y="4909088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sz="4000" dirty="0">
                <a:solidFill>
                  <a:srgbClr val="E26A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csonlinetx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.com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ECBC2E-12E7-4A9A-AC01-98ADC9DC4C41}"/>
              </a:ext>
            </a:extLst>
          </p:cNvPr>
          <p:cNvSpPr txBox="1"/>
          <p:nvPr/>
        </p:nvSpPr>
        <p:spPr>
          <a:xfrm>
            <a:off x="657711" y="4287990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26A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treasureaviary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6578C6-0258-4CB4-969E-E68D12A018DC}"/>
              </a:ext>
            </a:extLst>
          </p:cNvPr>
          <p:cNvSpPr txBox="1"/>
          <p:nvPr/>
        </p:nvSpPr>
        <p:spPr>
          <a:xfrm>
            <a:off x="662167" y="3687550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sz="4000" dirty="0">
                <a:solidFill>
                  <a:srgbClr val="E26A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assetbkplc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80A7DA-D0AE-41E1-B7A2-45C95B8C679F}"/>
              </a:ext>
            </a:extLst>
          </p:cNvPr>
          <p:cNvSpPr txBox="1"/>
          <p:nvPr/>
        </p:nvSpPr>
        <p:spPr>
          <a:xfrm>
            <a:off x="657711" y="3089081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sz="4000" dirty="0">
                <a:solidFill>
                  <a:srgbClr val="E26A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dnb-lt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28C991-A5A9-4F5E-AA22-17972554D0B8}"/>
              </a:ext>
            </a:extLst>
          </p:cNvPr>
          <p:cNvSpPr txBox="1"/>
          <p:nvPr/>
        </p:nvSpPr>
        <p:spPr>
          <a:xfrm>
            <a:off x="658825" y="2468493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26A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ecoonlineb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FC622C-3E94-4358-BD1E-BE33553003EF}"/>
              </a:ext>
            </a:extLst>
          </p:cNvPr>
          <p:cNvSpPr txBox="1"/>
          <p:nvPr/>
        </p:nvSpPr>
        <p:spPr>
          <a:xfrm>
            <a:off x="658825" y="1864776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sz="4000" dirty="0">
                <a:solidFill>
                  <a:srgbClr val="E26A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pwsbn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1D2F2F-598A-4E3F-A5C8-927FFD763F7C}"/>
              </a:ext>
            </a:extLst>
          </p:cNvPr>
          <p:cNvSpPr txBox="1"/>
          <p:nvPr/>
        </p:nvSpPr>
        <p:spPr>
          <a:xfrm>
            <a:off x="658825" y="1249830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sz="4000" dirty="0">
                <a:solidFill>
                  <a:srgbClr val="E26A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boahq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88C4D-E60E-454F-AD79-86BDEB780E35}"/>
              </a:ext>
            </a:extLst>
          </p:cNvPr>
          <p:cNvSpPr txBox="1"/>
          <p:nvPr/>
        </p:nvSpPr>
        <p:spPr>
          <a:xfrm>
            <a:off x="658825" y="644975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sz="4000" dirty="0">
                <a:solidFill>
                  <a:srgbClr val="E26A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richym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ED220E-CDDA-4C41-B460-4CE9967521CF}"/>
              </a:ext>
            </a:extLst>
          </p:cNvPr>
          <p:cNvSpPr txBox="1"/>
          <p:nvPr/>
        </p:nvSpPr>
        <p:spPr>
          <a:xfrm>
            <a:off x="655115" y="5507053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www.tr</a:t>
            </a:r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stp</a:t>
            </a:r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cs.com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7227F3-0AFA-4D76-9D38-12F2FE2DF271}"/>
              </a:ext>
            </a:extLst>
          </p:cNvPr>
          <p:cNvSpPr txBox="1"/>
          <p:nvPr/>
        </p:nvSpPr>
        <p:spPr>
          <a:xfrm>
            <a:off x="656229" y="4904231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www.cs</a:t>
            </a:r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nl</a:t>
            </a:r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tx.com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BBF1A9-0106-4D35-9B0A-D02B8D945007}"/>
              </a:ext>
            </a:extLst>
          </p:cNvPr>
          <p:cNvSpPr txBox="1"/>
          <p:nvPr/>
        </p:nvSpPr>
        <p:spPr>
          <a:xfrm>
            <a:off x="656229" y="4295776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</a:t>
            </a:r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sur</a:t>
            </a:r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ry.co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A340EE-2B98-412A-8679-7DA9F102FB9C}"/>
              </a:ext>
            </a:extLst>
          </p:cNvPr>
          <p:cNvSpPr txBox="1"/>
          <p:nvPr/>
        </p:nvSpPr>
        <p:spPr>
          <a:xfrm>
            <a:off x="656229" y="3693480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</a:t>
            </a:r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tbkplc.com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B210E5-12C4-494B-888C-ABBE6C5DC7BB}"/>
              </a:ext>
            </a:extLst>
          </p:cNvPr>
          <p:cNvSpPr txBox="1"/>
          <p:nvPr/>
        </p:nvSpPr>
        <p:spPr>
          <a:xfrm>
            <a:off x="656229" y="3078246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www.dnb-lt.com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B21EEE-FB05-424E-87F0-C821CF241FDE}"/>
              </a:ext>
            </a:extLst>
          </p:cNvPr>
          <p:cNvSpPr txBox="1"/>
          <p:nvPr/>
        </p:nvSpPr>
        <p:spPr>
          <a:xfrm>
            <a:off x="656229" y="1867138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www.pwsbn.com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F07F2-BB4B-4B41-B83A-CED894820DCE}"/>
              </a:ext>
            </a:extLst>
          </p:cNvPr>
          <p:cNvSpPr txBox="1"/>
          <p:nvPr/>
        </p:nvSpPr>
        <p:spPr>
          <a:xfrm>
            <a:off x="656229" y="2468833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nl</a:t>
            </a:r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b.com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C4C34C-80A2-4CB9-B2F9-3FE4898B1D4E}"/>
              </a:ext>
            </a:extLst>
          </p:cNvPr>
          <p:cNvSpPr txBox="1"/>
          <p:nvPr/>
        </p:nvSpPr>
        <p:spPr>
          <a:xfrm>
            <a:off x="656229" y="1250358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www.b</a:t>
            </a:r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oa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hq.com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741B9E-EA10-4318-BDF3-807C85C8C70A}"/>
              </a:ext>
            </a:extLst>
          </p:cNvPr>
          <p:cNvSpPr txBox="1"/>
          <p:nvPr/>
        </p:nvSpPr>
        <p:spPr>
          <a:xfrm>
            <a:off x="656229" y="646841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www.r</a:t>
            </a:r>
            <a:r>
              <a:rPr lang="en-US" sz="40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chym.com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4E39C-BBCD-4FE1-A0C2-ADB0CE9D5671}"/>
              </a:ext>
            </a:extLst>
          </p:cNvPr>
          <p:cNvSpPr txBox="1"/>
          <p:nvPr/>
        </p:nvSpPr>
        <p:spPr>
          <a:xfrm>
            <a:off x="668463" y="643331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www.richym.com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F793C-F431-4DBD-A3EE-F4D2998FAF21}"/>
              </a:ext>
            </a:extLst>
          </p:cNvPr>
          <p:cNvSpPr txBox="1"/>
          <p:nvPr/>
        </p:nvSpPr>
        <p:spPr>
          <a:xfrm>
            <a:off x="668463" y="1252641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www.boahq.com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71A34-7974-4C9A-A6C4-E0211561F0F3}"/>
              </a:ext>
            </a:extLst>
          </p:cNvPr>
          <p:cNvSpPr txBox="1"/>
          <p:nvPr/>
        </p:nvSpPr>
        <p:spPr>
          <a:xfrm>
            <a:off x="668463" y="1861951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www.pwsbn.com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5747D-20BB-4AAF-8057-A84B5CBE615D}"/>
              </a:ext>
            </a:extLst>
          </p:cNvPr>
          <p:cNvSpPr txBox="1"/>
          <p:nvPr/>
        </p:nvSpPr>
        <p:spPr>
          <a:xfrm>
            <a:off x="668463" y="2471261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ecoonlineb.com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B986E-EE7A-436F-ADF5-A2FBFDF02159}"/>
              </a:ext>
            </a:extLst>
          </p:cNvPr>
          <p:cNvSpPr txBox="1"/>
          <p:nvPr/>
        </p:nvSpPr>
        <p:spPr>
          <a:xfrm>
            <a:off x="668463" y="3080571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www.dnb-lt.com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FDD29-F571-487D-A46B-9E218CD8BBF3}"/>
              </a:ext>
            </a:extLst>
          </p:cNvPr>
          <p:cNvSpPr txBox="1"/>
          <p:nvPr/>
        </p:nvSpPr>
        <p:spPr>
          <a:xfrm>
            <a:off x="668463" y="3689881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www.assetbkplc.com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74D12-F5AA-4A49-B0BA-993CB3CCC423}"/>
              </a:ext>
            </a:extLst>
          </p:cNvPr>
          <p:cNvSpPr txBox="1"/>
          <p:nvPr/>
        </p:nvSpPr>
        <p:spPr>
          <a:xfrm>
            <a:off x="668463" y="4297026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treasureaviary.co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68D0D-BCC5-4C16-8BE0-72B13FF64481}"/>
              </a:ext>
            </a:extLst>
          </p:cNvPr>
          <p:cNvSpPr txBox="1"/>
          <p:nvPr/>
        </p:nvSpPr>
        <p:spPr>
          <a:xfrm>
            <a:off x="668463" y="4906336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www.csonlinetx.com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F66DA-9055-453C-9D98-137E99BECEB6}"/>
              </a:ext>
            </a:extLst>
          </p:cNvPr>
          <p:cNvSpPr txBox="1"/>
          <p:nvPr/>
        </p:nvSpPr>
        <p:spPr>
          <a:xfrm>
            <a:off x="668463" y="5510736"/>
            <a:ext cx="661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8D8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www.trustpacifics.com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48F-77E4-46D0-B1BC-5C919999D5A6}"/>
              </a:ext>
            </a:extLst>
          </p:cNvPr>
          <p:cNvGrpSpPr/>
          <p:nvPr/>
        </p:nvGrpSpPr>
        <p:grpSpPr>
          <a:xfrm>
            <a:off x="5969277" y="-1670048"/>
            <a:ext cx="10197675" cy="9571468"/>
            <a:chOff x="-11845943" y="-510113"/>
            <a:chExt cx="10197675" cy="957146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45A986-E779-4D44-B6EC-AD8EB29CB20E}"/>
                </a:ext>
              </a:extLst>
            </p:cNvPr>
            <p:cNvSpPr/>
            <p:nvPr/>
          </p:nvSpPr>
          <p:spPr>
            <a:xfrm rot="20979542">
              <a:off x="-11845943" y="-509151"/>
              <a:ext cx="10197675" cy="9570506"/>
            </a:xfrm>
            <a:prstGeom prst="rect">
              <a:avLst/>
            </a:prstGeom>
            <a:solidFill>
              <a:srgbClr val="242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D99493-7CA8-431E-B6A7-DBF61CC9AB24}"/>
                </a:ext>
              </a:extLst>
            </p:cNvPr>
            <p:cNvSpPr/>
            <p:nvPr/>
          </p:nvSpPr>
          <p:spPr>
            <a:xfrm rot="20979542">
              <a:off x="-11574278" y="-510113"/>
              <a:ext cx="9651953" cy="9570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8D8D9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8939C20-C8C3-4A0E-81CE-604E3B53344D}"/>
              </a:ext>
            </a:extLst>
          </p:cNvPr>
          <p:cNvSpPr txBox="1"/>
          <p:nvPr/>
        </p:nvSpPr>
        <p:spPr>
          <a:xfrm>
            <a:off x="6835743" y="2631739"/>
            <a:ext cx="51149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3C425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Number of </a:t>
            </a:r>
            <a:r>
              <a:rPr lang="en-US" sz="3400" dirty="0">
                <a:solidFill>
                  <a:srgbClr val="6EBE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Vowels</a:t>
            </a:r>
            <a:endParaRPr lang="en-US" sz="3400" dirty="0">
              <a:solidFill>
                <a:srgbClr val="3C425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99CE7D-BE25-4D79-AE52-FE2C323856DC}"/>
              </a:ext>
            </a:extLst>
          </p:cNvPr>
          <p:cNvSpPr/>
          <p:nvPr/>
        </p:nvSpPr>
        <p:spPr>
          <a:xfrm>
            <a:off x="368135" y="439387"/>
            <a:ext cx="5741720" cy="6115792"/>
          </a:xfrm>
          <a:custGeom>
            <a:avLst/>
            <a:gdLst>
              <a:gd name="connsiteX0" fmla="*/ 1573481 w 5741720"/>
              <a:gd name="connsiteY0" fmla="*/ 344384 h 6115792"/>
              <a:gd name="connsiteX1" fmla="*/ 1567543 w 5741720"/>
              <a:gd name="connsiteY1" fmla="*/ 2155371 h 6115792"/>
              <a:gd name="connsiteX2" fmla="*/ 213756 w 5741720"/>
              <a:gd name="connsiteY2" fmla="*/ 2095995 h 6115792"/>
              <a:gd name="connsiteX3" fmla="*/ 243444 w 5741720"/>
              <a:gd name="connsiteY3" fmla="*/ 2766951 h 6115792"/>
              <a:gd name="connsiteX4" fmla="*/ 1585356 w 5741720"/>
              <a:gd name="connsiteY4" fmla="*/ 2796639 h 6115792"/>
              <a:gd name="connsiteX5" fmla="*/ 1561605 w 5741720"/>
              <a:gd name="connsiteY5" fmla="*/ 3972296 h 6115792"/>
              <a:gd name="connsiteX6" fmla="*/ 237507 w 5741720"/>
              <a:gd name="connsiteY6" fmla="*/ 3954483 h 6115792"/>
              <a:gd name="connsiteX7" fmla="*/ 231569 w 5741720"/>
              <a:gd name="connsiteY7" fmla="*/ 4566062 h 6115792"/>
              <a:gd name="connsiteX8" fmla="*/ 1597231 w 5741720"/>
              <a:gd name="connsiteY8" fmla="*/ 4572000 h 6115792"/>
              <a:gd name="connsiteX9" fmla="*/ 1543792 w 5741720"/>
              <a:gd name="connsiteY9" fmla="*/ 5913912 h 6115792"/>
              <a:gd name="connsiteX10" fmla="*/ 4203865 w 5741720"/>
              <a:gd name="connsiteY10" fmla="*/ 5890161 h 6115792"/>
              <a:gd name="connsiteX11" fmla="*/ 4257304 w 5741720"/>
              <a:gd name="connsiteY11" fmla="*/ 5171704 h 6115792"/>
              <a:gd name="connsiteX12" fmla="*/ 3794166 w 5741720"/>
              <a:gd name="connsiteY12" fmla="*/ 5147953 h 6115792"/>
              <a:gd name="connsiteX13" fmla="*/ 3859481 w 5741720"/>
              <a:gd name="connsiteY13" fmla="*/ 4583875 h 6115792"/>
              <a:gd name="connsiteX14" fmla="*/ 3461657 w 5741720"/>
              <a:gd name="connsiteY14" fmla="*/ 4512623 h 6115792"/>
              <a:gd name="connsiteX15" fmla="*/ 3550722 w 5741720"/>
              <a:gd name="connsiteY15" fmla="*/ 3942608 h 6115792"/>
              <a:gd name="connsiteX16" fmla="*/ 3883231 w 5741720"/>
              <a:gd name="connsiteY16" fmla="*/ 3924795 h 6115792"/>
              <a:gd name="connsiteX17" fmla="*/ 3966359 w 5741720"/>
              <a:gd name="connsiteY17" fmla="*/ 3289465 h 6115792"/>
              <a:gd name="connsiteX18" fmla="*/ 2933205 w 5741720"/>
              <a:gd name="connsiteY18" fmla="*/ 3271652 h 6115792"/>
              <a:gd name="connsiteX19" fmla="*/ 3034146 w 5741720"/>
              <a:gd name="connsiteY19" fmla="*/ 2731325 h 6115792"/>
              <a:gd name="connsiteX20" fmla="*/ 2814452 w 5741720"/>
              <a:gd name="connsiteY20" fmla="*/ 2695699 h 6115792"/>
              <a:gd name="connsiteX21" fmla="*/ 3158836 w 5741720"/>
              <a:gd name="connsiteY21" fmla="*/ 1508166 h 6115792"/>
              <a:gd name="connsiteX22" fmla="*/ 2998520 w 5741720"/>
              <a:gd name="connsiteY22" fmla="*/ 1520042 h 6115792"/>
              <a:gd name="connsiteX23" fmla="*/ 3010395 w 5741720"/>
              <a:gd name="connsiteY23" fmla="*/ 944088 h 6115792"/>
              <a:gd name="connsiteX24" fmla="*/ 3194462 w 5741720"/>
              <a:gd name="connsiteY24" fmla="*/ 273132 h 6115792"/>
              <a:gd name="connsiteX25" fmla="*/ 3420094 w 5741720"/>
              <a:gd name="connsiteY25" fmla="*/ 0 h 6115792"/>
              <a:gd name="connsiteX26" fmla="*/ 4726379 w 5741720"/>
              <a:gd name="connsiteY26" fmla="*/ 154379 h 6115792"/>
              <a:gd name="connsiteX27" fmla="*/ 5741720 w 5741720"/>
              <a:gd name="connsiteY27" fmla="*/ 6115792 h 6115792"/>
              <a:gd name="connsiteX28" fmla="*/ 0 w 5741720"/>
              <a:gd name="connsiteY28" fmla="*/ 6109855 h 6115792"/>
              <a:gd name="connsiteX29" fmla="*/ 53439 w 5741720"/>
              <a:gd name="connsiteY29" fmla="*/ 59377 h 6115792"/>
              <a:gd name="connsiteX30" fmla="*/ 1502229 w 5741720"/>
              <a:gd name="connsiteY30" fmla="*/ 47501 h 6115792"/>
              <a:gd name="connsiteX31" fmla="*/ 1573481 w 5741720"/>
              <a:gd name="connsiteY31" fmla="*/ 344384 h 611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741720" h="6115792">
                <a:moveTo>
                  <a:pt x="1573481" y="344384"/>
                </a:moveTo>
                <a:cubicBezTo>
                  <a:pt x="1571502" y="948046"/>
                  <a:pt x="1569522" y="1551709"/>
                  <a:pt x="1567543" y="2155371"/>
                </a:cubicBezTo>
                <a:lnTo>
                  <a:pt x="213756" y="2095995"/>
                </a:lnTo>
                <a:lnTo>
                  <a:pt x="243444" y="2766951"/>
                </a:lnTo>
                <a:lnTo>
                  <a:pt x="1585356" y="2796639"/>
                </a:lnTo>
                <a:lnTo>
                  <a:pt x="1561605" y="3972296"/>
                </a:lnTo>
                <a:lnTo>
                  <a:pt x="237507" y="3954483"/>
                </a:lnTo>
                <a:cubicBezTo>
                  <a:pt x="235528" y="4158343"/>
                  <a:pt x="233548" y="4362202"/>
                  <a:pt x="231569" y="4566062"/>
                </a:cubicBezTo>
                <a:lnTo>
                  <a:pt x="1597231" y="4572000"/>
                </a:lnTo>
                <a:lnTo>
                  <a:pt x="1543792" y="5913912"/>
                </a:lnTo>
                <a:lnTo>
                  <a:pt x="4203865" y="5890161"/>
                </a:lnTo>
                <a:lnTo>
                  <a:pt x="4257304" y="5171704"/>
                </a:lnTo>
                <a:lnTo>
                  <a:pt x="3794166" y="5147953"/>
                </a:lnTo>
                <a:lnTo>
                  <a:pt x="3859481" y="4583875"/>
                </a:lnTo>
                <a:lnTo>
                  <a:pt x="3461657" y="4512623"/>
                </a:lnTo>
                <a:lnTo>
                  <a:pt x="3550722" y="3942608"/>
                </a:lnTo>
                <a:lnTo>
                  <a:pt x="3883231" y="3924795"/>
                </a:lnTo>
                <a:lnTo>
                  <a:pt x="3966359" y="3289465"/>
                </a:lnTo>
                <a:lnTo>
                  <a:pt x="2933205" y="3271652"/>
                </a:lnTo>
                <a:lnTo>
                  <a:pt x="3034146" y="2731325"/>
                </a:lnTo>
                <a:lnTo>
                  <a:pt x="2814452" y="2695699"/>
                </a:lnTo>
                <a:lnTo>
                  <a:pt x="3158836" y="1508166"/>
                </a:lnTo>
                <a:lnTo>
                  <a:pt x="2998520" y="1520042"/>
                </a:lnTo>
                <a:lnTo>
                  <a:pt x="3010395" y="944088"/>
                </a:lnTo>
                <a:lnTo>
                  <a:pt x="3194462" y="273132"/>
                </a:lnTo>
                <a:lnTo>
                  <a:pt x="3420094" y="0"/>
                </a:lnTo>
                <a:lnTo>
                  <a:pt x="4726379" y="154379"/>
                </a:lnTo>
                <a:lnTo>
                  <a:pt x="5741720" y="6115792"/>
                </a:lnTo>
                <a:lnTo>
                  <a:pt x="0" y="6109855"/>
                </a:lnTo>
                <a:lnTo>
                  <a:pt x="53439" y="59377"/>
                </a:lnTo>
                <a:lnTo>
                  <a:pt x="1502229" y="47501"/>
                </a:lnTo>
                <a:lnTo>
                  <a:pt x="1573481" y="344384"/>
                </a:lnTo>
                <a:close/>
              </a:path>
            </a:pathLst>
          </a:custGeom>
          <a:solidFill>
            <a:srgbClr val="3C42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6C7018-2427-485D-9BB6-A5CD6D1538F7}"/>
              </a:ext>
            </a:extLst>
          </p:cNvPr>
          <p:cNvSpPr txBox="1"/>
          <p:nvPr/>
        </p:nvSpPr>
        <p:spPr>
          <a:xfrm>
            <a:off x="6835743" y="3669977"/>
            <a:ext cx="51149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3C425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Number of </a:t>
            </a:r>
            <a:r>
              <a:rPr lang="en-US" sz="3400" dirty="0">
                <a:solidFill>
                  <a:srgbClr val="F0B1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Consonants</a:t>
            </a:r>
            <a:r>
              <a:rPr lang="en-US" sz="3400" dirty="0">
                <a:solidFill>
                  <a:srgbClr val="3C425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E8DD61-1BC6-4170-AC8A-ED73146F216D}"/>
              </a:ext>
            </a:extLst>
          </p:cNvPr>
          <p:cNvSpPr txBox="1"/>
          <p:nvPr/>
        </p:nvSpPr>
        <p:spPr>
          <a:xfrm>
            <a:off x="6835743" y="3168275"/>
            <a:ext cx="51149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E26A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4297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3" grpId="0"/>
      <p:bldP spid="52" grpId="0"/>
      <p:bldP spid="51" grpId="0"/>
      <p:bldP spid="50" grpId="0"/>
      <p:bldP spid="49" grpId="0"/>
      <p:bldP spid="48" grpId="0"/>
      <p:bldP spid="47" grpId="0"/>
      <p:bldP spid="46" grpId="0"/>
      <p:bldP spid="45" grpId="0"/>
      <p:bldP spid="45" grpId="1"/>
      <p:bldP spid="44" grpId="0"/>
      <p:bldP spid="44" grpId="1"/>
      <p:bldP spid="43" grpId="0"/>
      <p:bldP spid="43" grpId="1"/>
      <p:bldP spid="42" grpId="0"/>
      <p:bldP spid="42" grpId="1"/>
      <p:bldP spid="41" grpId="0"/>
      <p:bldP spid="41" grpId="1"/>
      <p:bldP spid="40" grpId="0"/>
      <p:bldP spid="40" grpId="1"/>
      <p:bldP spid="39" grpId="0"/>
      <p:bldP spid="39" grpId="1"/>
      <p:bldP spid="38" grpId="0"/>
      <p:bldP spid="38" grpId="1"/>
      <p:bldP spid="37" grpId="0"/>
      <p:bldP spid="37" grpId="1"/>
      <p:bldP spid="36" grpId="0"/>
      <p:bldP spid="36" grpId="1"/>
      <p:bldP spid="35" grpId="0"/>
      <p:bldP spid="35" grpId="1"/>
      <p:bldP spid="34" grpId="0"/>
      <p:bldP spid="34" grpId="1"/>
      <p:bldP spid="33" grpId="0"/>
      <p:bldP spid="33" grpId="1"/>
      <p:bldP spid="32" grpId="0"/>
      <p:bldP spid="32" grpId="1"/>
      <p:bldP spid="31" grpId="0"/>
      <p:bldP spid="31" grpId="1"/>
      <p:bldP spid="30" grpId="0"/>
      <p:bldP spid="30" grpId="1"/>
      <p:bldP spid="28" grpId="0"/>
      <p:bldP spid="28" grpId="1"/>
      <p:bldP spid="27" grpId="0"/>
      <p:bldP spid="27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25" grpId="0"/>
      <p:bldP spid="26" grpId="0" animBg="1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DB1870-67A2-4259-9E0B-008F313E8707}"/>
              </a:ext>
            </a:extLst>
          </p:cNvPr>
          <p:cNvSpPr/>
          <p:nvPr/>
        </p:nvSpPr>
        <p:spPr>
          <a:xfrm>
            <a:off x="11234049" y="3031175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8CEBB99-3CE8-40C6-8EF4-47D28B743338}"/>
              </a:ext>
            </a:extLst>
          </p:cNvPr>
          <p:cNvSpPr/>
          <p:nvPr/>
        </p:nvSpPr>
        <p:spPr>
          <a:xfrm>
            <a:off x="10228250" y="3031177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3C87710-3A05-445C-9EF6-6BCF494E28AF}"/>
              </a:ext>
            </a:extLst>
          </p:cNvPr>
          <p:cNvSpPr/>
          <p:nvPr/>
        </p:nvSpPr>
        <p:spPr>
          <a:xfrm>
            <a:off x="9222446" y="3031177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1A116B-5299-4578-8BA0-E3F411834C99}"/>
              </a:ext>
            </a:extLst>
          </p:cNvPr>
          <p:cNvSpPr/>
          <p:nvPr/>
        </p:nvSpPr>
        <p:spPr>
          <a:xfrm>
            <a:off x="8216642" y="3031177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1D910DD-392E-4BF3-96F9-CDD4F08F1B30}"/>
              </a:ext>
            </a:extLst>
          </p:cNvPr>
          <p:cNvSpPr/>
          <p:nvPr/>
        </p:nvSpPr>
        <p:spPr>
          <a:xfrm>
            <a:off x="6205034" y="3031177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54B9AD-FD36-4C95-B138-DD1B738D806C}"/>
              </a:ext>
            </a:extLst>
          </p:cNvPr>
          <p:cNvSpPr/>
          <p:nvPr/>
        </p:nvSpPr>
        <p:spPr>
          <a:xfrm>
            <a:off x="2181818" y="3031177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D1DC2C6-444D-4CAC-9D13-40510564E855}"/>
              </a:ext>
            </a:extLst>
          </p:cNvPr>
          <p:cNvSpPr/>
          <p:nvPr/>
        </p:nvSpPr>
        <p:spPr>
          <a:xfrm>
            <a:off x="1176014" y="3031177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640673D-BDDB-4EDD-8B7C-7E67019363DC}"/>
              </a:ext>
            </a:extLst>
          </p:cNvPr>
          <p:cNvSpPr/>
          <p:nvPr/>
        </p:nvSpPr>
        <p:spPr>
          <a:xfrm>
            <a:off x="3187622" y="3031177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828D627-9061-4838-8714-970E6D4145B5}"/>
              </a:ext>
            </a:extLst>
          </p:cNvPr>
          <p:cNvSpPr/>
          <p:nvPr/>
        </p:nvSpPr>
        <p:spPr>
          <a:xfrm>
            <a:off x="7210838" y="3031176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803B4EA-3FD3-48A9-87E4-16C7CBED6063}"/>
              </a:ext>
            </a:extLst>
          </p:cNvPr>
          <p:cNvSpPr/>
          <p:nvPr/>
        </p:nvSpPr>
        <p:spPr>
          <a:xfrm>
            <a:off x="174180" y="3031175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C31D9A8-B974-4019-B03C-F9C1B7E7D559}"/>
              </a:ext>
            </a:extLst>
          </p:cNvPr>
          <p:cNvSpPr/>
          <p:nvPr/>
        </p:nvSpPr>
        <p:spPr>
          <a:xfrm>
            <a:off x="4193426" y="3031175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5831DF6-974D-4C34-BFF4-E0888CDE74D0}"/>
              </a:ext>
            </a:extLst>
          </p:cNvPr>
          <p:cNvSpPr/>
          <p:nvPr/>
        </p:nvSpPr>
        <p:spPr>
          <a:xfrm>
            <a:off x="5201198" y="3031174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5F71D5B-D246-4F01-B5E3-C3DED648E9D4}"/>
              </a:ext>
            </a:extLst>
          </p:cNvPr>
          <p:cNvSpPr/>
          <p:nvPr/>
        </p:nvSpPr>
        <p:spPr>
          <a:xfrm>
            <a:off x="170209" y="3031173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A2F240F-342E-41D9-8E19-AE65DA1AF327}"/>
              </a:ext>
            </a:extLst>
          </p:cNvPr>
          <p:cNvSpPr/>
          <p:nvPr/>
        </p:nvSpPr>
        <p:spPr>
          <a:xfrm>
            <a:off x="4196378" y="3031173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2A94FA6-7D81-4EC0-B3FA-1F885D7756ED}"/>
              </a:ext>
            </a:extLst>
          </p:cNvPr>
          <p:cNvSpPr/>
          <p:nvPr/>
        </p:nvSpPr>
        <p:spPr>
          <a:xfrm>
            <a:off x="5202177" y="3037111"/>
            <a:ext cx="795647" cy="795647"/>
          </a:xfrm>
          <a:prstGeom prst="roundRect">
            <a:avLst>
              <a:gd name="adj" fmla="val 6277"/>
            </a:avLst>
          </a:prstGeom>
          <a:noFill/>
          <a:ln w="38100"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343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3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2029</TotalTime>
  <Words>1419</Words>
  <Application>Microsoft Office PowerPoint</Application>
  <PresentationFormat>Widescreen</PresentationFormat>
  <Paragraphs>199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Bloom Filters: The  Internet’s Silent Defenders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Durfee</dc:creator>
  <cp:lastModifiedBy>Robert Durfee</cp:lastModifiedBy>
  <cp:revision>114</cp:revision>
  <dcterms:created xsi:type="dcterms:W3CDTF">2018-03-18T14:29:04Z</dcterms:created>
  <dcterms:modified xsi:type="dcterms:W3CDTF">2018-04-08T02:28:22Z</dcterms:modified>
</cp:coreProperties>
</file>