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8" r:id="rId3"/>
    <p:sldId id="257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E2555D"/>
    <a:srgbClr val="EC5F67"/>
    <a:srgbClr val="BDC3C7"/>
    <a:srgbClr val="A8B1B2"/>
    <a:srgbClr val="7F8C8D"/>
    <a:srgbClr val="6699CC"/>
    <a:srgbClr val="34495E"/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B26C-84CB-416D-9CCE-26C8BCA3191B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80B91-4715-428C-829F-2A39AEC8B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F80B91-4715-428C-829F-2A39AEC8B6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78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6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80B91-4715-428C-829F-2A39AEC8B6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4D2-8DFC-497A-BBCE-D7463E9FE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57152-028B-4898-BFD6-14D33008D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4E4F8-127D-4C1A-AD61-E287DDEB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A13B6-7B3D-458C-AF0F-2FA98B41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9A1E-C69A-4234-A116-57ED7E4E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7080-05B5-45E3-BDBF-2DD10AAEA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75E14-FB13-45AA-8072-FD769EC60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AB58-065D-4035-8104-542005C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4508-7BC6-4D40-A329-7237E3A3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46AF-3D13-49BE-B418-E96A3C98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55272-BCFA-463C-96F2-4872D500D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5989D-C4CD-4477-A298-6E7D0C40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9DB3-08B4-40CC-860B-439762F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E2851-043D-4682-B865-71BF10E5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2400-A805-4FD6-9EC2-01882F66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8B70-5C1B-49AC-A7C4-2E04CA0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9120-3597-4BC0-8180-213B42A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CB3C9-7FC2-4300-BD2E-BC5ADB30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221E-FD47-4E48-9B39-4E17BC57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3FCE-240C-4A5F-8279-D81B0183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A368-1722-4F08-8940-E5AB0E09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F193-B280-41E7-81BD-692643F40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4970-2A04-416E-9FFE-75576256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F023-8D3F-4A64-9289-15D8AC6C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B570-C035-4EB7-9B7A-DA7A7ED5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1537-C543-4034-B2A5-839E72FC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EA3A-7F38-4FFD-9FE0-0419701F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BA3E4-A08C-4A84-9B69-82F6CAF89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F9D07-0DBF-429D-995C-30A37D8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3D10-FC23-4670-AE4C-D9C4B9E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77FE-C13D-4027-9C66-F7C2835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DC93-26E6-41E2-8EAF-341EC246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97F0-8AE9-4654-85FA-031369BB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A89F1-C4EE-4D48-9E62-8811C674B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C56C-C7AF-4E66-A01C-A204CCE2C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AF6CC-834A-4427-85C0-5D1EF112A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8D873-E581-4C3C-8E34-7F222F8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78D4-107A-436C-BAE2-E767428E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3D51-B382-4894-A1B2-BD7C2031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D42E-B816-45CE-8EE0-7E71B92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79750F-12E4-4EB0-A085-CC20E658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8FF52-BC0E-4CC1-9C70-0550CEA8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8D32-FE56-4883-BECF-AED01BD7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EA1D1-87D2-405A-BA54-65DCD6E7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542B-3C21-4762-8C7C-5C69AF03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5BCA-F375-4527-ABF1-6A0876AA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227A-CA80-4917-B212-49E6E03E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45FB-4A7A-428A-922D-2AA6349A9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AC62F-9D8B-42CD-8E11-89806F41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2822-D2F4-4EA0-A721-C9AEA6D2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6AF2-3B71-4AF0-A6AA-D1B2B352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800F-452C-49F0-A413-E9B375B6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8A61-F363-4CBA-9D35-1FBBE29F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A8279-0E42-4A52-8F41-CDD0DBCED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5C6D-24E2-406E-B9B6-735830AA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BD1BE-D6E0-4EC9-BC99-CE4AEB6F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51DB-6A84-4404-A6E0-B3EB4FAE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1D1E-BF28-4F21-88AB-2A624C2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15A11-434A-47F9-9C43-ED3F60B1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8FFAB-712F-4AF4-9F7B-E4E129A0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9EA6-BEA4-4AB2-BF77-3EF30F535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D9FC-ADA0-4E08-A4D7-E67214533D2C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12B5-3D71-4E22-B2D6-99A9C3699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2B20E-0EEC-4295-B3D6-0F55BC9D9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C9A45-20C9-4E52-8F2B-FC1D53982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1CCFF-7156-4084-ABED-6734257A4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3" b="15247"/>
          <a:stretch/>
        </p:blipFill>
        <p:spPr>
          <a:xfrm>
            <a:off x="1449900" y="394138"/>
            <a:ext cx="9292200" cy="606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48B7F8-7BA3-4AFF-911C-3ECA804D8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67" y="909145"/>
            <a:ext cx="6206266" cy="4273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89981-4A87-498E-94B0-03FEE4D0E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67" y="909145"/>
            <a:ext cx="6206266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B463-F62C-45EC-976D-93FE5A59B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2559768"/>
            <a:ext cx="1730004" cy="1730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C6BE3-FBEC-4680-BBF4-9B79C0FE4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4298231"/>
            <a:ext cx="1730004" cy="1730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565A01-551D-4E0B-97EA-CB64CBCA6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307" y="829764"/>
            <a:ext cx="1730004" cy="17300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C97D81-EA76-463D-A57A-A926B3CF0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2559768"/>
            <a:ext cx="1730004" cy="1730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940568-0ECD-4F15-B8DF-61E677B81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4298231"/>
            <a:ext cx="1730004" cy="1730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62608A-3349-4101-8185-590461B68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8" y="829764"/>
            <a:ext cx="1730004" cy="1730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20E13B-9201-421A-8CCD-CCDF30B6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2559768"/>
            <a:ext cx="1730004" cy="17300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3FAE2E-49DD-42AC-B080-CE927BE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4298231"/>
            <a:ext cx="1730004" cy="17300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75DABF-5C59-4DDD-9C7B-6539164CE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09" y="829764"/>
            <a:ext cx="1730004" cy="17300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96A7632-D8A0-47B0-8CD6-C66A6D530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276" y="2140468"/>
            <a:ext cx="1730004" cy="312361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0351A2E-8461-4195-A03A-4F0EF0932A19}"/>
              </a:ext>
            </a:extLst>
          </p:cNvPr>
          <p:cNvSpPr txBox="1"/>
          <p:nvPr/>
        </p:nvSpPr>
        <p:spPr>
          <a:xfrm>
            <a:off x="384941" y="1033047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BDC3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D5AA94-D150-42B8-88C1-23A62D1B2C0E}"/>
              </a:ext>
            </a:extLst>
          </p:cNvPr>
          <p:cNvSpPr txBox="1"/>
          <p:nvPr/>
        </p:nvSpPr>
        <p:spPr>
          <a:xfrm>
            <a:off x="384941" y="2763051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BDC3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5D2B4E-4A94-4EBB-AB7E-61B8554476C1}"/>
              </a:ext>
            </a:extLst>
          </p:cNvPr>
          <p:cNvSpPr txBox="1"/>
          <p:nvPr/>
        </p:nvSpPr>
        <p:spPr>
          <a:xfrm>
            <a:off x="384941" y="4501514"/>
            <a:ext cx="100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BDC3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E756E8D-3DD7-483E-B2B3-2964C7AF697B}"/>
              </a:ext>
            </a:extLst>
          </p:cNvPr>
          <p:cNvSpPr/>
          <p:nvPr/>
        </p:nvSpPr>
        <p:spPr>
          <a:xfrm>
            <a:off x="1371600" y="814552"/>
            <a:ext cx="7047186" cy="5255172"/>
          </a:xfrm>
          <a:custGeom>
            <a:avLst/>
            <a:gdLst>
              <a:gd name="connsiteX0" fmla="*/ 162910 w 7047186"/>
              <a:gd name="connsiteY0" fmla="*/ 1881351 h 5255172"/>
              <a:gd name="connsiteX1" fmla="*/ 2259724 w 7047186"/>
              <a:gd name="connsiteY1" fmla="*/ 1876096 h 5255172"/>
              <a:gd name="connsiteX2" fmla="*/ 2238703 w 7047186"/>
              <a:gd name="connsiteY2" fmla="*/ 57807 h 5255172"/>
              <a:gd name="connsiteX3" fmla="*/ 6873766 w 7047186"/>
              <a:gd name="connsiteY3" fmla="*/ 0 h 5255172"/>
              <a:gd name="connsiteX4" fmla="*/ 7047186 w 7047186"/>
              <a:gd name="connsiteY4" fmla="*/ 5255172 h 5255172"/>
              <a:gd name="connsiteX5" fmla="*/ 0 w 7047186"/>
              <a:gd name="connsiteY5" fmla="*/ 5249917 h 5255172"/>
              <a:gd name="connsiteX6" fmla="*/ 162910 w 7047186"/>
              <a:gd name="connsiteY6" fmla="*/ 1881351 h 52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7186" h="5255172">
                <a:moveTo>
                  <a:pt x="162910" y="1881351"/>
                </a:moveTo>
                <a:lnTo>
                  <a:pt x="2259724" y="1876096"/>
                </a:lnTo>
                <a:lnTo>
                  <a:pt x="2238703" y="57807"/>
                </a:lnTo>
                <a:lnTo>
                  <a:pt x="6873766" y="0"/>
                </a:lnTo>
                <a:lnTo>
                  <a:pt x="7047186" y="5255172"/>
                </a:lnTo>
                <a:lnTo>
                  <a:pt x="0" y="5249917"/>
                </a:lnTo>
                <a:lnTo>
                  <a:pt x="162910" y="1881351"/>
                </a:lnTo>
                <a:close/>
              </a:path>
            </a:pathLst>
          </a:cu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2B7E485-F40A-4CF4-A76C-F46744682E0B}"/>
              </a:ext>
            </a:extLst>
          </p:cNvPr>
          <p:cNvSpPr/>
          <p:nvPr/>
        </p:nvSpPr>
        <p:spPr>
          <a:xfrm>
            <a:off x="1492469" y="793531"/>
            <a:ext cx="6915807" cy="5181600"/>
          </a:xfrm>
          <a:custGeom>
            <a:avLst/>
            <a:gdLst>
              <a:gd name="connsiteX0" fmla="*/ 6721365 w 6915807"/>
              <a:gd name="connsiteY0" fmla="*/ 1870841 h 5181600"/>
              <a:gd name="connsiteX1" fmla="*/ 6700345 w 6915807"/>
              <a:gd name="connsiteY1" fmla="*/ 36786 h 5181600"/>
              <a:gd name="connsiteX2" fmla="*/ 99848 w 6915807"/>
              <a:gd name="connsiteY2" fmla="*/ 0 h 5181600"/>
              <a:gd name="connsiteX3" fmla="*/ 0 w 6915807"/>
              <a:gd name="connsiteY3" fmla="*/ 5181600 h 5181600"/>
              <a:gd name="connsiteX4" fmla="*/ 6915807 w 6915807"/>
              <a:gd name="connsiteY4" fmla="*/ 5165835 h 5181600"/>
              <a:gd name="connsiteX5" fmla="*/ 6879021 w 6915807"/>
              <a:gd name="connsiteY5" fmla="*/ 3557752 h 5181600"/>
              <a:gd name="connsiteX6" fmla="*/ 4435365 w 6915807"/>
              <a:gd name="connsiteY6" fmla="*/ 3573517 h 5181600"/>
              <a:gd name="connsiteX7" fmla="*/ 4440621 w 6915807"/>
              <a:gd name="connsiteY7" fmla="*/ 1823545 h 5181600"/>
              <a:gd name="connsiteX8" fmla="*/ 6721365 w 6915807"/>
              <a:gd name="connsiteY8" fmla="*/ 1870841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15807" h="5181600">
                <a:moveTo>
                  <a:pt x="6721365" y="1870841"/>
                </a:moveTo>
                <a:lnTo>
                  <a:pt x="6700345" y="36786"/>
                </a:lnTo>
                <a:lnTo>
                  <a:pt x="99848" y="0"/>
                </a:lnTo>
                <a:lnTo>
                  <a:pt x="0" y="5181600"/>
                </a:lnTo>
                <a:lnTo>
                  <a:pt x="6915807" y="5165835"/>
                </a:lnTo>
                <a:lnTo>
                  <a:pt x="6879021" y="3557752"/>
                </a:lnTo>
                <a:lnTo>
                  <a:pt x="4435365" y="3573517"/>
                </a:lnTo>
                <a:lnTo>
                  <a:pt x="4440621" y="1823545"/>
                </a:lnTo>
                <a:lnTo>
                  <a:pt x="6721365" y="1870841"/>
                </a:lnTo>
                <a:close/>
              </a:path>
            </a:pathLst>
          </a:custGeom>
          <a:solidFill>
            <a:srgbClr val="343D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0AD980-96FD-4B14-AED9-ED89E2AA8706}"/>
              </a:ext>
            </a:extLst>
          </p:cNvPr>
          <p:cNvSpPr/>
          <p:nvPr/>
        </p:nvSpPr>
        <p:spPr>
          <a:xfrm>
            <a:off x="1392621" y="546538"/>
            <a:ext cx="6936827" cy="5570483"/>
          </a:xfrm>
          <a:custGeom>
            <a:avLst/>
            <a:gdLst>
              <a:gd name="connsiteX0" fmla="*/ 0 w 6936827"/>
              <a:gd name="connsiteY0" fmla="*/ 3836276 h 5570483"/>
              <a:gd name="connsiteX1" fmla="*/ 36786 w 6936827"/>
              <a:gd name="connsiteY1" fmla="*/ 42041 h 5570483"/>
              <a:gd name="connsiteX2" fmla="*/ 6821213 w 6936827"/>
              <a:gd name="connsiteY2" fmla="*/ 0 h 5570483"/>
              <a:gd name="connsiteX3" fmla="*/ 6936827 w 6936827"/>
              <a:gd name="connsiteY3" fmla="*/ 5570483 h 5570483"/>
              <a:gd name="connsiteX4" fmla="*/ 2175641 w 6936827"/>
              <a:gd name="connsiteY4" fmla="*/ 5517931 h 5570483"/>
              <a:gd name="connsiteX5" fmla="*/ 2180896 w 6936827"/>
              <a:gd name="connsiteY5" fmla="*/ 3757448 h 5570483"/>
              <a:gd name="connsiteX6" fmla="*/ 0 w 6936827"/>
              <a:gd name="connsiteY6" fmla="*/ 3836276 h 557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36827" h="5570483">
                <a:moveTo>
                  <a:pt x="0" y="3836276"/>
                </a:moveTo>
                <a:lnTo>
                  <a:pt x="36786" y="42041"/>
                </a:lnTo>
                <a:lnTo>
                  <a:pt x="6821213" y="0"/>
                </a:lnTo>
                <a:lnTo>
                  <a:pt x="6936827" y="5570483"/>
                </a:lnTo>
                <a:lnTo>
                  <a:pt x="2175641" y="5517931"/>
                </a:lnTo>
                <a:cubicBezTo>
                  <a:pt x="2177393" y="4931103"/>
                  <a:pt x="2179144" y="4344276"/>
                  <a:pt x="2180896" y="3757448"/>
                </a:cubicBezTo>
                <a:lnTo>
                  <a:pt x="0" y="3836276"/>
                </a:lnTo>
                <a:close/>
              </a:path>
            </a:pathLst>
          </a:custGeom>
          <a:solidFill>
            <a:srgbClr val="343D46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F8CB2A-A7BB-4680-AFA7-175F7196F0CD}"/>
              </a:ext>
            </a:extLst>
          </p:cNvPr>
          <p:cNvGrpSpPr/>
          <p:nvPr/>
        </p:nvGrpSpPr>
        <p:grpSpPr>
          <a:xfrm>
            <a:off x="1634686" y="823789"/>
            <a:ext cx="6291097" cy="5209973"/>
            <a:chOff x="1634686" y="823789"/>
            <a:chExt cx="6291097" cy="5209973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6AEDA7A-72FE-4041-AC55-0B44BDA3D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823789"/>
              <a:ext cx="1730004" cy="1730004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FD63730-F8F2-406F-865C-111605D2C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823789"/>
              <a:ext cx="1730004" cy="173000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535E0E6-39B2-40D7-B6AC-CC5D4811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823789"/>
              <a:ext cx="1730004" cy="173000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D5D6CB0-BF8F-454B-ADB7-8E8577E23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2565834"/>
              <a:ext cx="1730004" cy="173000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B6DF6D3-E3D2-4B01-89D8-80224961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2565834"/>
              <a:ext cx="1730004" cy="173000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B2EF4F9-FE11-43BA-BF47-DC5D45FE5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2565834"/>
              <a:ext cx="1730004" cy="173000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C8C12AE-4311-4550-8DC8-2637EE308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4686" y="4303758"/>
              <a:ext cx="1730004" cy="1730004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E94B930-8ABB-4558-A4AC-2B489A73A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328" y="4303758"/>
              <a:ext cx="1730004" cy="173000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271B098-CC96-40E4-9C8F-4603E514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779" y="4303758"/>
              <a:ext cx="1730004" cy="1730004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643A96F0-B803-4DD4-97CD-9E1D4C53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49" y="4303758"/>
            <a:ext cx="1730004" cy="1730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06EEE6-279F-48FD-AFAB-DAAA7661D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92" y="4739015"/>
            <a:ext cx="1164437" cy="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27BCE5-BE7D-492D-A7FB-DF4A88AEDD2A}"/>
              </a:ext>
            </a:extLst>
          </p:cNvPr>
          <p:cNvGrpSpPr/>
          <p:nvPr/>
        </p:nvGrpSpPr>
        <p:grpSpPr>
          <a:xfrm>
            <a:off x="1962036" y="2371413"/>
            <a:ext cx="8267928" cy="2115175"/>
            <a:chOff x="1962036" y="2393313"/>
            <a:chExt cx="8267928" cy="211517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4545AE-94CD-47AE-A0AA-3D5443FF6CD8}"/>
                </a:ext>
              </a:extLst>
            </p:cNvPr>
            <p:cNvSpPr txBox="1"/>
            <p:nvPr/>
          </p:nvSpPr>
          <p:spPr>
            <a:xfrm>
              <a:off x="4699760" y="4139156"/>
              <a:ext cx="2792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7ADBA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Project by Robert Durfee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583D56-E8C9-4653-BB67-BCD2D3A23599}"/>
                </a:ext>
              </a:extLst>
            </p:cNvPr>
            <p:cNvSpPr txBox="1"/>
            <p:nvPr/>
          </p:nvSpPr>
          <p:spPr>
            <a:xfrm>
              <a:off x="1962036" y="2393313"/>
              <a:ext cx="826792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A7ADBA"/>
                  </a:solidFill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Identifying Threats Using </a:t>
              </a:r>
              <a:r>
                <a:rPr lang="en-US" sz="6000" dirty="0">
                  <a:solidFill>
                    <a:srgbClr val="6699CC"/>
                  </a:solidFill>
                  <a:latin typeface="Segoe UI" panose="020B0502040204020203" pitchFamily="34" charset="0"/>
                  <a:ea typeface="+mj-ea"/>
                  <a:cs typeface="Segoe UI" panose="020B0502040204020203" pitchFamily="34" charset="0"/>
                </a:rPr>
                <a:t>Flexible Server Logs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0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EB59B55-A048-4DB3-A8A2-527FEF873CF4}"/>
              </a:ext>
            </a:extLst>
          </p:cNvPr>
          <p:cNvGrpSpPr/>
          <p:nvPr/>
        </p:nvGrpSpPr>
        <p:grpSpPr>
          <a:xfrm>
            <a:off x="1033129" y="999354"/>
            <a:ext cx="1487281" cy="678906"/>
            <a:chOff x="1004640" y="999354"/>
            <a:chExt cx="1487281" cy="678906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B637A51-5E62-432E-8C05-736ED9059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1006444" y="999354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2C4906B-4A73-4B1E-BA4B-35EDA9F2B43C}"/>
                </a:ext>
              </a:extLst>
            </p:cNvPr>
            <p:cNvSpPr txBox="1"/>
            <p:nvPr/>
          </p:nvSpPr>
          <p:spPr>
            <a:xfrm>
              <a:off x="1004640" y="115512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Hour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A543E90-8BB7-4F8D-9578-C0F441071EA2}"/>
              </a:ext>
            </a:extLst>
          </p:cNvPr>
          <p:cNvGrpSpPr/>
          <p:nvPr/>
        </p:nvGrpSpPr>
        <p:grpSpPr>
          <a:xfrm>
            <a:off x="2733180" y="999354"/>
            <a:ext cx="1487282" cy="678906"/>
            <a:chOff x="2704691" y="999354"/>
            <a:chExt cx="1487282" cy="678906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93D144A8-09F8-4171-B66C-49468E871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2706496" y="999354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7E3146E-EA9D-4BE3-8D03-CDC283CB2802}"/>
                </a:ext>
              </a:extLst>
            </p:cNvPr>
            <p:cNvSpPr txBox="1"/>
            <p:nvPr/>
          </p:nvSpPr>
          <p:spPr>
            <a:xfrm>
              <a:off x="2704691" y="115512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Minute</a:t>
              </a:r>
            </a:p>
          </p:txBody>
        </p:sp>
      </p:grpSp>
      <p:pic>
        <p:nvPicPr>
          <p:cNvPr id="240" name="Picture 239">
            <a:extLst>
              <a:ext uri="{FF2B5EF4-FFF2-40B4-BE49-F238E27FC236}">
                <a16:creationId xmlns:a16="http://schemas.microsoft.com/office/drawing/2014/main" id="{AB3700B3-321F-4FDD-B8B2-B50E7B226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3" y="3032216"/>
            <a:ext cx="3183724" cy="676715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3581CBF-7ACD-41EF-95D0-52B72E608C11}"/>
              </a:ext>
            </a:extLst>
          </p:cNvPr>
          <p:cNvGrpSpPr/>
          <p:nvPr/>
        </p:nvGrpSpPr>
        <p:grpSpPr>
          <a:xfrm>
            <a:off x="1001929" y="3029017"/>
            <a:ext cx="3183728" cy="681011"/>
            <a:chOff x="1002834" y="3029017"/>
            <a:chExt cx="3183728" cy="681011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1928417A-C4DB-401C-AE25-F6962E2EF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85" t="51705" r="43144" b="31570"/>
            <a:stretch>
              <a:fillRect/>
            </a:stretch>
          </p:blipFill>
          <p:spPr>
            <a:xfrm>
              <a:off x="1003739" y="3029017"/>
              <a:ext cx="3182823" cy="681011"/>
            </a:xfrm>
            <a:custGeom>
              <a:avLst/>
              <a:gdLst>
                <a:gd name="connsiteX0" fmla="*/ 166058 w 3182823"/>
                <a:gd name="connsiteY0" fmla="*/ 0 h 681011"/>
                <a:gd name="connsiteX1" fmla="*/ 3016765 w 3182823"/>
                <a:gd name="connsiteY1" fmla="*/ 0 h 681011"/>
                <a:gd name="connsiteX2" fmla="*/ 3182823 w 3182823"/>
                <a:gd name="connsiteY2" fmla="*/ 166058 h 681011"/>
                <a:gd name="connsiteX3" fmla="*/ 3182823 w 3182823"/>
                <a:gd name="connsiteY3" fmla="*/ 514953 h 681011"/>
                <a:gd name="connsiteX4" fmla="*/ 3016765 w 3182823"/>
                <a:gd name="connsiteY4" fmla="*/ 681011 h 681011"/>
                <a:gd name="connsiteX5" fmla="*/ 166058 w 3182823"/>
                <a:gd name="connsiteY5" fmla="*/ 681011 h 681011"/>
                <a:gd name="connsiteX6" fmla="*/ 0 w 3182823"/>
                <a:gd name="connsiteY6" fmla="*/ 514953 h 681011"/>
                <a:gd name="connsiteX7" fmla="*/ 0 w 3182823"/>
                <a:gd name="connsiteY7" fmla="*/ 166058 h 681011"/>
                <a:gd name="connsiteX8" fmla="*/ 166058 w 3182823"/>
                <a:gd name="connsiteY8" fmla="*/ 0 h 68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2823" h="681011">
                  <a:moveTo>
                    <a:pt x="166058" y="0"/>
                  </a:moveTo>
                  <a:lnTo>
                    <a:pt x="3016765" y="0"/>
                  </a:lnTo>
                  <a:cubicBezTo>
                    <a:pt x="3108476" y="0"/>
                    <a:pt x="3182823" y="74347"/>
                    <a:pt x="3182823" y="166058"/>
                  </a:cubicBezTo>
                  <a:lnTo>
                    <a:pt x="3182823" y="514953"/>
                  </a:lnTo>
                  <a:cubicBezTo>
                    <a:pt x="3182823" y="606664"/>
                    <a:pt x="3108476" y="681011"/>
                    <a:pt x="3016765" y="681011"/>
                  </a:cubicBezTo>
                  <a:lnTo>
                    <a:pt x="166058" y="681011"/>
                  </a:lnTo>
                  <a:cubicBezTo>
                    <a:pt x="74347" y="681011"/>
                    <a:pt x="0" y="606664"/>
                    <a:pt x="0" y="514953"/>
                  </a:cubicBezTo>
                  <a:lnTo>
                    <a:pt x="0" y="166058"/>
                  </a:lnTo>
                  <a:cubicBezTo>
                    <a:pt x="0" y="74347"/>
                    <a:pt x="74347" y="0"/>
                    <a:pt x="166058" y="0"/>
                  </a:cubicBezTo>
                  <a:close/>
                </a:path>
              </a:pathLst>
            </a:custGeom>
          </p:spPr>
        </p:pic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E3C21E3-A024-4D67-8D31-9B7E5C8011F8}"/>
                </a:ext>
              </a:extLst>
            </p:cNvPr>
            <p:cNvSpPr txBox="1"/>
            <p:nvPr/>
          </p:nvSpPr>
          <p:spPr>
            <a:xfrm>
              <a:off x="1002834" y="3182818"/>
              <a:ext cx="31828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Source IP Address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F89D74B-D693-41EF-BC5A-BC5A54101896}"/>
              </a:ext>
            </a:extLst>
          </p:cNvPr>
          <p:cNvGrpSpPr/>
          <p:nvPr/>
        </p:nvGrpSpPr>
        <p:grpSpPr>
          <a:xfrm>
            <a:off x="1032227" y="2014185"/>
            <a:ext cx="1487281" cy="678906"/>
            <a:chOff x="1003738" y="2014185"/>
            <a:chExt cx="1487281" cy="678906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9FDD223-8DA6-43C7-835E-F1EE94BD2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1005542" y="2014185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9728FC-4E6D-4A56-B2BB-8672C129592C}"/>
                </a:ext>
              </a:extLst>
            </p:cNvPr>
            <p:cNvSpPr txBox="1"/>
            <p:nvPr/>
          </p:nvSpPr>
          <p:spPr>
            <a:xfrm>
              <a:off x="1003738" y="2169957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Version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BA6E6A1-0DA4-4580-9E61-0EE76550DE79}"/>
              </a:ext>
            </a:extLst>
          </p:cNvPr>
          <p:cNvGrpSpPr/>
          <p:nvPr/>
        </p:nvGrpSpPr>
        <p:grpSpPr>
          <a:xfrm>
            <a:off x="4400230" y="3031121"/>
            <a:ext cx="1487281" cy="678906"/>
            <a:chOff x="4401135" y="3031121"/>
            <a:chExt cx="1487281" cy="678906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BF317F7-BB66-44C5-8B86-0A3FB2EE2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4402939" y="3031121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365A3A-7DF4-4B98-A49F-9A764A4C5840}"/>
                </a:ext>
              </a:extLst>
            </p:cNvPr>
            <p:cNvSpPr txBox="1"/>
            <p:nvPr/>
          </p:nvSpPr>
          <p:spPr>
            <a:xfrm>
              <a:off x="4401135" y="3186893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Source Port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44F9C02-6339-4AFD-A215-880CB462A87D}"/>
              </a:ext>
            </a:extLst>
          </p:cNvPr>
          <p:cNvGrpSpPr/>
          <p:nvPr/>
        </p:nvGrpSpPr>
        <p:grpSpPr>
          <a:xfrm>
            <a:off x="4430529" y="997249"/>
            <a:ext cx="1487281" cy="678906"/>
            <a:chOff x="4401135" y="997249"/>
            <a:chExt cx="1487281" cy="678906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68EB92AF-6A45-42F4-B162-E3BCE57B5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4402939" y="997249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0B4D72D-3670-4577-9EA3-06C2D33A9523}"/>
                </a:ext>
              </a:extLst>
            </p:cNvPr>
            <p:cNvSpPr txBox="1"/>
            <p:nvPr/>
          </p:nvSpPr>
          <p:spPr>
            <a:xfrm>
              <a:off x="4401135" y="1153021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Second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2E5B859-C3E1-4A1E-BF0B-67DF4A5A68BE}"/>
              </a:ext>
            </a:extLst>
          </p:cNvPr>
          <p:cNvGrpSpPr/>
          <p:nvPr/>
        </p:nvGrpSpPr>
        <p:grpSpPr>
          <a:xfrm>
            <a:off x="4427818" y="991871"/>
            <a:ext cx="1487281" cy="678906"/>
            <a:chOff x="4401135" y="997249"/>
            <a:chExt cx="1487281" cy="678906"/>
          </a:xfrm>
        </p:grpSpPr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1E9B4983-C5CE-4C3C-A68A-DFA30532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4402939" y="997249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A9F4CF0-B545-4793-804D-4C0FB45952FE}"/>
                </a:ext>
              </a:extLst>
            </p:cNvPr>
            <p:cNvSpPr txBox="1"/>
            <p:nvPr/>
          </p:nvSpPr>
          <p:spPr>
            <a:xfrm>
              <a:off x="4401135" y="1153021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Time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592A472-9F78-4E35-9D46-D2B5A2E8CE55}"/>
              </a:ext>
            </a:extLst>
          </p:cNvPr>
          <p:cNvGrpSpPr/>
          <p:nvPr/>
        </p:nvGrpSpPr>
        <p:grpSpPr>
          <a:xfrm>
            <a:off x="2731376" y="2014586"/>
            <a:ext cx="1487281" cy="678906"/>
            <a:chOff x="2702887" y="2014586"/>
            <a:chExt cx="1487281" cy="678906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F7005935-A745-4F07-A5E1-FDAB3BEF8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2704691" y="2014586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296D39B-AED9-4791-BE4F-AD39C70C1407}"/>
                </a:ext>
              </a:extLst>
            </p:cNvPr>
            <p:cNvSpPr txBox="1"/>
            <p:nvPr/>
          </p:nvSpPr>
          <p:spPr>
            <a:xfrm>
              <a:off x="2702887" y="2170358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DSCP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69E7ABB-7289-4669-97E0-75A8A77F581B}"/>
              </a:ext>
            </a:extLst>
          </p:cNvPr>
          <p:cNvGrpSpPr/>
          <p:nvPr/>
        </p:nvGrpSpPr>
        <p:grpSpPr>
          <a:xfrm>
            <a:off x="4428721" y="2014185"/>
            <a:ext cx="1487281" cy="678906"/>
            <a:chOff x="4400232" y="2014185"/>
            <a:chExt cx="1487281" cy="67890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042C954-B322-454D-9561-B6E390391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4402036" y="2014185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E56904F-184E-43BD-B49F-1C5D6ACB8B11}"/>
                </a:ext>
              </a:extLst>
            </p:cNvPr>
            <p:cNvSpPr txBox="1"/>
            <p:nvPr/>
          </p:nvSpPr>
          <p:spPr>
            <a:xfrm>
              <a:off x="4400232" y="2169957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Length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4BFD2CE-1A08-474E-BC00-A6CE6E145E27}"/>
              </a:ext>
            </a:extLst>
          </p:cNvPr>
          <p:cNvGrpSpPr/>
          <p:nvPr/>
        </p:nvGrpSpPr>
        <p:grpSpPr>
          <a:xfrm>
            <a:off x="9526645" y="3029302"/>
            <a:ext cx="1487281" cy="678906"/>
            <a:chOff x="9527550" y="3029302"/>
            <a:chExt cx="1487281" cy="678906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61FB8F07-ED65-4A87-8A14-B60BDF04E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9529354" y="3029302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203C824-5AC5-4817-95F0-F4A7A7A74E0A}"/>
                </a:ext>
              </a:extLst>
            </p:cNvPr>
            <p:cNvSpPr txBox="1"/>
            <p:nvPr/>
          </p:nvSpPr>
          <p:spPr>
            <a:xfrm>
              <a:off x="9527550" y="3046575"/>
              <a:ext cx="148547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Destination Port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59831DF-D20D-42DB-BE2C-AE5F1F5792AB}"/>
              </a:ext>
            </a:extLst>
          </p:cNvPr>
          <p:cNvGrpSpPr/>
          <p:nvPr/>
        </p:nvGrpSpPr>
        <p:grpSpPr>
          <a:xfrm>
            <a:off x="1004640" y="5067097"/>
            <a:ext cx="1487281" cy="678906"/>
            <a:chOff x="1004640" y="5067097"/>
            <a:chExt cx="1487281" cy="678906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5AD8BBCC-3706-44BC-B37E-1FF044C7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1006444" y="5067097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30B207B-0DB7-41E7-87B0-8001EC667317}"/>
                </a:ext>
              </a:extLst>
            </p:cNvPr>
            <p:cNvSpPr txBox="1"/>
            <p:nvPr/>
          </p:nvSpPr>
          <p:spPr>
            <a:xfrm>
              <a:off x="1004640" y="5222869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Flags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17B7B45-40C5-40DD-9F77-A17A8F9315E8}"/>
              </a:ext>
            </a:extLst>
          </p:cNvPr>
          <p:cNvGrpSpPr/>
          <p:nvPr/>
        </p:nvGrpSpPr>
        <p:grpSpPr>
          <a:xfrm>
            <a:off x="2704691" y="5067097"/>
            <a:ext cx="1487282" cy="678906"/>
            <a:chOff x="2704691" y="5067097"/>
            <a:chExt cx="1487282" cy="678906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2D42F026-FAEF-4771-9A71-7E787439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2706496" y="5067097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890C758-DECB-4115-92E3-51A11B15741F}"/>
                </a:ext>
              </a:extLst>
            </p:cNvPr>
            <p:cNvSpPr txBox="1"/>
            <p:nvPr/>
          </p:nvSpPr>
          <p:spPr>
            <a:xfrm>
              <a:off x="2704691" y="5222869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Offset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5DD0159-756F-4651-84E7-48F9F8D3590D}"/>
              </a:ext>
            </a:extLst>
          </p:cNvPr>
          <p:cNvGrpSpPr/>
          <p:nvPr/>
        </p:nvGrpSpPr>
        <p:grpSpPr>
          <a:xfrm>
            <a:off x="6124263" y="997251"/>
            <a:ext cx="4878364" cy="678905"/>
            <a:chOff x="6095774" y="997251"/>
            <a:chExt cx="4878364" cy="678905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E86BA2F1-668D-4B9F-B1C4-0245F540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54" t="31137" r="26603" b="52189"/>
            <a:stretch>
              <a:fillRect/>
            </a:stretch>
          </p:blipFill>
          <p:spPr>
            <a:xfrm>
              <a:off x="6102991" y="997251"/>
              <a:ext cx="4871147" cy="678905"/>
            </a:xfrm>
            <a:custGeom>
              <a:avLst/>
              <a:gdLst>
                <a:gd name="connsiteX0" fmla="*/ 160452 w 4871147"/>
                <a:gd name="connsiteY0" fmla="*/ 0 h 678905"/>
                <a:gd name="connsiteX1" fmla="*/ 4710695 w 4871147"/>
                <a:gd name="connsiteY1" fmla="*/ 0 h 678905"/>
                <a:gd name="connsiteX2" fmla="*/ 4871147 w 4871147"/>
                <a:gd name="connsiteY2" fmla="*/ 160452 h 678905"/>
                <a:gd name="connsiteX3" fmla="*/ 4871147 w 4871147"/>
                <a:gd name="connsiteY3" fmla="*/ 518453 h 678905"/>
                <a:gd name="connsiteX4" fmla="*/ 4710695 w 4871147"/>
                <a:gd name="connsiteY4" fmla="*/ 678905 h 678905"/>
                <a:gd name="connsiteX5" fmla="*/ 160452 w 4871147"/>
                <a:gd name="connsiteY5" fmla="*/ 678905 h 678905"/>
                <a:gd name="connsiteX6" fmla="*/ 0 w 4871147"/>
                <a:gd name="connsiteY6" fmla="*/ 518453 h 678905"/>
                <a:gd name="connsiteX7" fmla="*/ 0 w 4871147"/>
                <a:gd name="connsiteY7" fmla="*/ 160452 h 678905"/>
                <a:gd name="connsiteX8" fmla="*/ 160452 w 4871147"/>
                <a:gd name="connsiteY8" fmla="*/ 0 h 678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71147" h="678905">
                  <a:moveTo>
                    <a:pt x="160452" y="0"/>
                  </a:moveTo>
                  <a:lnTo>
                    <a:pt x="4710695" y="0"/>
                  </a:lnTo>
                  <a:cubicBezTo>
                    <a:pt x="4799310" y="0"/>
                    <a:pt x="4871147" y="71837"/>
                    <a:pt x="4871147" y="160452"/>
                  </a:cubicBezTo>
                  <a:lnTo>
                    <a:pt x="4871147" y="518453"/>
                  </a:lnTo>
                  <a:cubicBezTo>
                    <a:pt x="4871147" y="607068"/>
                    <a:pt x="4799310" y="678905"/>
                    <a:pt x="4710695" y="678905"/>
                  </a:cubicBezTo>
                  <a:lnTo>
                    <a:pt x="160452" y="678905"/>
                  </a:lnTo>
                  <a:cubicBezTo>
                    <a:pt x="71837" y="678905"/>
                    <a:pt x="0" y="607068"/>
                    <a:pt x="0" y="518453"/>
                  </a:cubicBezTo>
                  <a:lnTo>
                    <a:pt x="0" y="160452"/>
                  </a:lnTo>
                  <a:cubicBezTo>
                    <a:pt x="0" y="71837"/>
                    <a:pt x="71837" y="0"/>
                    <a:pt x="160452" y="0"/>
                  </a:cubicBezTo>
                  <a:close/>
                </a:path>
              </a:pathLst>
            </a:cu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80B6D25-36CF-465F-844B-1216DE83891E}"/>
                </a:ext>
              </a:extLst>
            </p:cNvPr>
            <p:cNvSpPr txBox="1"/>
            <p:nvPr/>
          </p:nvSpPr>
          <p:spPr>
            <a:xfrm>
              <a:off x="6095774" y="1152036"/>
              <a:ext cx="487114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Ethernet Header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D2BD2EF-526A-4095-B1FA-268D750D0081}"/>
              </a:ext>
            </a:extLst>
          </p:cNvPr>
          <p:cNvGrpSpPr/>
          <p:nvPr/>
        </p:nvGrpSpPr>
        <p:grpSpPr>
          <a:xfrm>
            <a:off x="6136466" y="2014185"/>
            <a:ext cx="1487281" cy="678906"/>
            <a:chOff x="6107977" y="2014185"/>
            <a:chExt cx="1487281" cy="678906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B104C83-F908-4160-8169-8C6D27E6E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6109781" y="2014185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99D1B10-FC4A-40C3-9984-683EC4AC12DC}"/>
                </a:ext>
              </a:extLst>
            </p:cNvPr>
            <p:cNvSpPr txBox="1"/>
            <p:nvPr/>
          </p:nvSpPr>
          <p:spPr>
            <a:xfrm>
              <a:off x="6107977" y="2169957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Identification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FA754A1-B3CB-4162-ADBA-963D51BDF14A}"/>
              </a:ext>
            </a:extLst>
          </p:cNvPr>
          <p:cNvGrpSpPr/>
          <p:nvPr/>
        </p:nvGrpSpPr>
        <p:grpSpPr>
          <a:xfrm>
            <a:off x="7842407" y="2014185"/>
            <a:ext cx="1487281" cy="678906"/>
            <a:chOff x="7813918" y="2014185"/>
            <a:chExt cx="1487281" cy="678906"/>
          </a:xfrm>
        </p:grpSpPr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26D5C0A3-C00C-4ABA-BFAB-8A5CCA185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7815722" y="2014185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3612B01-9F6C-4A96-892E-DE8A4D332F13}"/>
                </a:ext>
              </a:extLst>
            </p:cNvPr>
            <p:cNvSpPr txBox="1"/>
            <p:nvPr/>
          </p:nvSpPr>
          <p:spPr>
            <a:xfrm>
              <a:off x="7813918" y="2169957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Fragment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2965509-0681-4E4D-86EC-24ADE819E936}"/>
              </a:ext>
            </a:extLst>
          </p:cNvPr>
          <p:cNvGrpSpPr/>
          <p:nvPr/>
        </p:nvGrpSpPr>
        <p:grpSpPr>
          <a:xfrm>
            <a:off x="9517150" y="2014185"/>
            <a:ext cx="1487281" cy="678906"/>
            <a:chOff x="9518055" y="2014185"/>
            <a:chExt cx="1487281" cy="678906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470D1E3-03AC-4B26-BB89-6C0348E34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9519859" y="2014185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59F26CA-A74A-4180-95BC-27B9049440C0}"/>
                </a:ext>
              </a:extLst>
            </p:cNvPr>
            <p:cNvSpPr txBox="1"/>
            <p:nvPr/>
          </p:nvSpPr>
          <p:spPr>
            <a:xfrm>
              <a:off x="9518055" y="2169957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Checksum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4F79AB5-9A08-4E8D-AEA1-7DCE4E5152AB}"/>
              </a:ext>
            </a:extLst>
          </p:cNvPr>
          <p:cNvGrpSpPr/>
          <p:nvPr/>
        </p:nvGrpSpPr>
        <p:grpSpPr>
          <a:xfrm>
            <a:off x="6115666" y="3029016"/>
            <a:ext cx="3182824" cy="681011"/>
            <a:chOff x="6116571" y="3029016"/>
            <a:chExt cx="3182824" cy="681011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F1D42B8-D41C-4F1E-98AE-DA8F9BE4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1" t="48354" r="40928" b="34921"/>
            <a:stretch>
              <a:fillRect/>
            </a:stretch>
          </p:blipFill>
          <p:spPr>
            <a:xfrm>
              <a:off x="6116572" y="3029016"/>
              <a:ext cx="3182823" cy="681011"/>
            </a:xfrm>
            <a:custGeom>
              <a:avLst/>
              <a:gdLst>
                <a:gd name="connsiteX0" fmla="*/ 166058 w 3182823"/>
                <a:gd name="connsiteY0" fmla="*/ 0 h 681011"/>
                <a:gd name="connsiteX1" fmla="*/ 3016765 w 3182823"/>
                <a:gd name="connsiteY1" fmla="*/ 0 h 681011"/>
                <a:gd name="connsiteX2" fmla="*/ 3182823 w 3182823"/>
                <a:gd name="connsiteY2" fmla="*/ 166058 h 681011"/>
                <a:gd name="connsiteX3" fmla="*/ 3182823 w 3182823"/>
                <a:gd name="connsiteY3" fmla="*/ 514953 h 681011"/>
                <a:gd name="connsiteX4" fmla="*/ 3016765 w 3182823"/>
                <a:gd name="connsiteY4" fmla="*/ 681011 h 681011"/>
                <a:gd name="connsiteX5" fmla="*/ 166058 w 3182823"/>
                <a:gd name="connsiteY5" fmla="*/ 681011 h 681011"/>
                <a:gd name="connsiteX6" fmla="*/ 0 w 3182823"/>
                <a:gd name="connsiteY6" fmla="*/ 514953 h 681011"/>
                <a:gd name="connsiteX7" fmla="*/ 0 w 3182823"/>
                <a:gd name="connsiteY7" fmla="*/ 166058 h 681011"/>
                <a:gd name="connsiteX8" fmla="*/ 166058 w 3182823"/>
                <a:gd name="connsiteY8" fmla="*/ 0 h 68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2823" h="681011">
                  <a:moveTo>
                    <a:pt x="166058" y="0"/>
                  </a:moveTo>
                  <a:lnTo>
                    <a:pt x="3016765" y="0"/>
                  </a:lnTo>
                  <a:cubicBezTo>
                    <a:pt x="3108476" y="0"/>
                    <a:pt x="3182823" y="74347"/>
                    <a:pt x="3182823" y="166058"/>
                  </a:cubicBezTo>
                  <a:lnTo>
                    <a:pt x="3182823" y="514953"/>
                  </a:lnTo>
                  <a:cubicBezTo>
                    <a:pt x="3182823" y="606664"/>
                    <a:pt x="3108476" y="681011"/>
                    <a:pt x="3016765" y="681011"/>
                  </a:cubicBezTo>
                  <a:lnTo>
                    <a:pt x="166058" y="681011"/>
                  </a:lnTo>
                  <a:cubicBezTo>
                    <a:pt x="74347" y="681011"/>
                    <a:pt x="0" y="606664"/>
                    <a:pt x="0" y="514953"/>
                  </a:cubicBezTo>
                  <a:lnTo>
                    <a:pt x="0" y="166058"/>
                  </a:lnTo>
                  <a:cubicBezTo>
                    <a:pt x="0" y="74347"/>
                    <a:pt x="74347" y="0"/>
                    <a:pt x="166058" y="0"/>
                  </a:cubicBezTo>
                  <a:close/>
                </a:path>
              </a:pathLst>
            </a:cu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49773B-41CA-4A39-8DAC-EB10AC33A7F9}"/>
                </a:ext>
              </a:extLst>
            </p:cNvPr>
            <p:cNvSpPr txBox="1"/>
            <p:nvPr/>
          </p:nvSpPr>
          <p:spPr>
            <a:xfrm>
              <a:off x="6116571" y="3190660"/>
              <a:ext cx="31828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Destination IP Address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554103C-C000-4AAF-A55A-8023DC217794}"/>
              </a:ext>
            </a:extLst>
          </p:cNvPr>
          <p:cNvGrpSpPr/>
          <p:nvPr/>
        </p:nvGrpSpPr>
        <p:grpSpPr>
          <a:xfrm>
            <a:off x="4394820" y="4027663"/>
            <a:ext cx="6588077" cy="1719221"/>
            <a:chOff x="4394820" y="4027663"/>
            <a:chExt cx="6588077" cy="1719221"/>
          </a:xfrm>
        </p:grpSpPr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DF4E54C6-BC96-45D0-9D0C-204B58BF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743" y="4027663"/>
              <a:ext cx="6578154" cy="1719221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1B22A9F-7BFF-4971-B4A4-4A1B3D4479DF}"/>
                </a:ext>
              </a:extLst>
            </p:cNvPr>
            <p:cNvSpPr txBox="1"/>
            <p:nvPr/>
          </p:nvSpPr>
          <p:spPr>
            <a:xfrm>
              <a:off x="4394820" y="4702608"/>
              <a:ext cx="657570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Payload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EC1B3C9-BA1C-4F38-887C-1AE9EAAD2F9B}"/>
              </a:ext>
            </a:extLst>
          </p:cNvPr>
          <p:cNvGrpSpPr/>
          <p:nvPr/>
        </p:nvGrpSpPr>
        <p:grpSpPr>
          <a:xfrm>
            <a:off x="1001028" y="4032757"/>
            <a:ext cx="1487281" cy="678906"/>
            <a:chOff x="1001933" y="4032757"/>
            <a:chExt cx="1487281" cy="678906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B43CBF57-EF31-4E3F-A999-2F22D4549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1003737" y="4032757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4C83BD2-9175-4A13-B7E2-7F1767562B77}"/>
                </a:ext>
              </a:extLst>
            </p:cNvPr>
            <p:cNvSpPr txBox="1"/>
            <p:nvPr/>
          </p:nvSpPr>
          <p:spPr>
            <a:xfrm>
              <a:off x="1001933" y="4188529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Sequence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441D90A-F9AE-49EF-8F52-9B5E839735C5}"/>
              </a:ext>
            </a:extLst>
          </p:cNvPr>
          <p:cNvGrpSpPr/>
          <p:nvPr/>
        </p:nvGrpSpPr>
        <p:grpSpPr>
          <a:xfrm>
            <a:off x="2701984" y="4032757"/>
            <a:ext cx="1487282" cy="678906"/>
            <a:chOff x="2701984" y="4032757"/>
            <a:chExt cx="1487282" cy="678906"/>
          </a:xfrm>
        </p:grpSpPr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DF2C65B2-E42E-407F-969C-6A1DE06C7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07" t="42484" r="32207" b="42484"/>
            <a:stretch>
              <a:fillRect/>
            </a:stretch>
          </p:blipFill>
          <p:spPr>
            <a:xfrm>
              <a:off x="2703789" y="4032757"/>
              <a:ext cx="1485477" cy="678906"/>
            </a:xfrm>
            <a:custGeom>
              <a:avLst/>
              <a:gdLst>
                <a:gd name="connsiteX0" fmla="*/ 186726 w 1607159"/>
                <a:gd name="connsiteY0" fmla="*/ 0 h 678906"/>
                <a:gd name="connsiteX1" fmla="*/ 1420433 w 1607159"/>
                <a:gd name="connsiteY1" fmla="*/ 0 h 678906"/>
                <a:gd name="connsiteX2" fmla="*/ 1607159 w 1607159"/>
                <a:gd name="connsiteY2" fmla="*/ 186726 h 678906"/>
                <a:gd name="connsiteX3" fmla="*/ 1607159 w 1607159"/>
                <a:gd name="connsiteY3" fmla="*/ 492180 h 678906"/>
                <a:gd name="connsiteX4" fmla="*/ 1420433 w 1607159"/>
                <a:gd name="connsiteY4" fmla="*/ 678906 h 678906"/>
                <a:gd name="connsiteX5" fmla="*/ 186726 w 1607159"/>
                <a:gd name="connsiteY5" fmla="*/ 678906 h 678906"/>
                <a:gd name="connsiteX6" fmla="*/ 0 w 1607159"/>
                <a:gd name="connsiteY6" fmla="*/ 492180 h 678906"/>
                <a:gd name="connsiteX7" fmla="*/ 0 w 1607159"/>
                <a:gd name="connsiteY7" fmla="*/ 186726 h 678906"/>
                <a:gd name="connsiteX8" fmla="*/ 186726 w 1607159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159" h="678906">
                  <a:moveTo>
                    <a:pt x="186726" y="0"/>
                  </a:moveTo>
                  <a:lnTo>
                    <a:pt x="1420433" y="0"/>
                  </a:lnTo>
                  <a:cubicBezTo>
                    <a:pt x="1523559" y="0"/>
                    <a:pt x="1607159" y="83600"/>
                    <a:pt x="1607159" y="186726"/>
                  </a:cubicBezTo>
                  <a:lnTo>
                    <a:pt x="1607159" y="492180"/>
                  </a:lnTo>
                  <a:cubicBezTo>
                    <a:pt x="1607159" y="595306"/>
                    <a:pt x="1523559" y="678906"/>
                    <a:pt x="1420433" y="678906"/>
                  </a:cubicBezTo>
                  <a:lnTo>
                    <a:pt x="186726" y="678906"/>
                  </a:lnTo>
                  <a:cubicBezTo>
                    <a:pt x="83600" y="678906"/>
                    <a:pt x="0" y="595306"/>
                    <a:pt x="0" y="492180"/>
                  </a:cubicBezTo>
                  <a:lnTo>
                    <a:pt x="0" y="186726"/>
                  </a:lnTo>
                  <a:cubicBezTo>
                    <a:pt x="0" y="83600"/>
                    <a:pt x="83600" y="0"/>
                    <a:pt x="186726" y="0"/>
                  </a:cubicBezTo>
                  <a:close/>
                </a:path>
              </a:pathLst>
            </a:cu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F153651-597C-47E2-8791-8C49F9EDECA4}"/>
                </a:ext>
              </a:extLst>
            </p:cNvPr>
            <p:cNvSpPr txBox="1"/>
            <p:nvPr/>
          </p:nvSpPr>
          <p:spPr>
            <a:xfrm>
              <a:off x="2701984" y="4188529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Acknowledge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0E1B37B-EF1A-483F-8102-4C3993FD08AB}"/>
              </a:ext>
            </a:extLst>
          </p:cNvPr>
          <p:cNvGrpSpPr/>
          <p:nvPr/>
        </p:nvGrpSpPr>
        <p:grpSpPr>
          <a:xfrm>
            <a:off x="1857839" y="4032757"/>
            <a:ext cx="8401139" cy="678906"/>
            <a:chOff x="2263960" y="7796199"/>
            <a:chExt cx="8285682" cy="678906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4242C3C-0FBC-4AD9-9A67-8B5B23F4E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2" t="30078" r="17019" b="28523"/>
            <a:stretch>
              <a:fillRect/>
            </a:stretch>
          </p:blipFill>
          <p:spPr>
            <a:xfrm>
              <a:off x="2264862" y="7796199"/>
              <a:ext cx="1485477" cy="678906"/>
            </a:xfrm>
            <a:custGeom>
              <a:avLst/>
              <a:gdLst>
                <a:gd name="connsiteX0" fmla="*/ 165707 w 1485477"/>
                <a:gd name="connsiteY0" fmla="*/ 0 h 678906"/>
                <a:gd name="connsiteX1" fmla="*/ 1319770 w 1485477"/>
                <a:gd name="connsiteY1" fmla="*/ 0 h 678906"/>
                <a:gd name="connsiteX2" fmla="*/ 1485477 w 1485477"/>
                <a:gd name="connsiteY2" fmla="*/ 165707 h 678906"/>
                <a:gd name="connsiteX3" fmla="*/ 1485477 w 1485477"/>
                <a:gd name="connsiteY3" fmla="*/ 513199 h 678906"/>
                <a:gd name="connsiteX4" fmla="*/ 1319770 w 1485477"/>
                <a:gd name="connsiteY4" fmla="*/ 678906 h 678906"/>
                <a:gd name="connsiteX5" fmla="*/ 165707 w 1485477"/>
                <a:gd name="connsiteY5" fmla="*/ 678906 h 678906"/>
                <a:gd name="connsiteX6" fmla="*/ 0 w 1485477"/>
                <a:gd name="connsiteY6" fmla="*/ 513199 h 678906"/>
                <a:gd name="connsiteX7" fmla="*/ 0 w 1485477"/>
                <a:gd name="connsiteY7" fmla="*/ 165707 h 678906"/>
                <a:gd name="connsiteX8" fmla="*/ 165707 w 1485477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477" h="678906">
                  <a:moveTo>
                    <a:pt x="165707" y="0"/>
                  </a:moveTo>
                  <a:lnTo>
                    <a:pt x="1319770" y="0"/>
                  </a:lnTo>
                  <a:cubicBezTo>
                    <a:pt x="1411287" y="0"/>
                    <a:pt x="1485477" y="74190"/>
                    <a:pt x="1485477" y="165707"/>
                  </a:cubicBezTo>
                  <a:lnTo>
                    <a:pt x="1485477" y="513199"/>
                  </a:lnTo>
                  <a:cubicBezTo>
                    <a:pt x="1485477" y="604716"/>
                    <a:pt x="1411287" y="678906"/>
                    <a:pt x="1319770" y="678906"/>
                  </a:cubicBezTo>
                  <a:lnTo>
                    <a:pt x="165707" y="678906"/>
                  </a:lnTo>
                  <a:cubicBezTo>
                    <a:pt x="74190" y="678906"/>
                    <a:pt x="0" y="604716"/>
                    <a:pt x="0" y="513199"/>
                  </a:cubicBezTo>
                  <a:lnTo>
                    <a:pt x="0" y="165707"/>
                  </a:lnTo>
                  <a:cubicBezTo>
                    <a:pt x="0" y="74190"/>
                    <a:pt x="74190" y="0"/>
                    <a:pt x="165707" y="0"/>
                  </a:cubicBezTo>
                  <a:close/>
                </a:path>
              </a:pathLst>
            </a:cu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C2F40BC-A64B-4FD3-9B17-962F096B3C14}"/>
                </a:ext>
              </a:extLst>
            </p:cNvPr>
            <p:cNvSpPr txBox="1"/>
            <p:nvPr/>
          </p:nvSpPr>
          <p:spPr>
            <a:xfrm>
              <a:off x="2263960" y="795098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08:42:13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7B6416B8-5B1F-439F-B2A9-D0017B3A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2" t="30078" r="17019" b="28523"/>
            <a:stretch>
              <a:fillRect/>
            </a:stretch>
          </p:blipFill>
          <p:spPr>
            <a:xfrm>
              <a:off x="3964011" y="7796199"/>
              <a:ext cx="1485477" cy="678906"/>
            </a:xfrm>
            <a:custGeom>
              <a:avLst/>
              <a:gdLst>
                <a:gd name="connsiteX0" fmla="*/ 165707 w 1485477"/>
                <a:gd name="connsiteY0" fmla="*/ 0 h 678906"/>
                <a:gd name="connsiteX1" fmla="*/ 1319770 w 1485477"/>
                <a:gd name="connsiteY1" fmla="*/ 0 h 678906"/>
                <a:gd name="connsiteX2" fmla="*/ 1485477 w 1485477"/>
                <a:gd name="connsiteY2" fmla="*/ 165707 h 678906"/>
                <a:gd name="connsiteX3" fmla="*/ 1485477 w 1485477"/>
                <a:gd name="connsiteY3" fmla="*/ 513199 h 678906"/>
                <a:gd name="connsiteX4" fmla="*/ 1319770 w 1485477"/>
                <a:gd name="connsiteY4" fmla="*/ 678906 h 678906"/>
                <a:gd name="connsiteX5" fmla="*/ 165707 w 1485477"/>
                <a:gd name="connsiteY5" fmla="*/ 678906 h 678906"/>
                <a:gd name="connsiteX6" fmla="*/ 0 w 1485477"/>
                <a:gd name="connsiteY6" fmla="*/ 513199 h 678906"/>
                <a:gd name="connsiteX7" fmla="*/ 0 w 1485477"/>
                <a:gd name="connsiteY7" fmla="*/ 165707 h 678906"/>
                <a:gd name="connsiteX8" fmla="*/ 165707 w 1485477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477" h="678906">
                  <a:moveTo>
                    <a:pt x="165707" y="0"/>
                  </a:moveTo>
                  <a:lnTo>
                    <a:pt x="1319770" y="0"/>
                  </a:lnTo>
                  <a:cubicBezTo>
                    <a:pt x="1411287" y="0"/>
                    <a:pt x="1485477" y="74190"/>
                    <a:pt x="1485477" y="165707"/>
                  </a:cubicBezTo>
                  <a:lnTo>
                    <a:pt x="1485477" y="513199"/>
                  </a:lnTo>
                  <a:cubicBezTo>
                    <a:pt x="1485477" y="604716"/>
                    <a:pt x="1411287" y="678906"/>
                    <a:pt x="1319770" y="678906"/>
                  </a:cubicBezTo>
                  <a:lnTo>
                    <a:pt x="165707" y="678906"/>
                  </a:lnTo>
                  <a:cubicBezTo>
                    <a:pt x="74190" y="678906"/>
                    <a:pt x="0" y="604716"/>
                    <a:pt x="0" y="513199"/>
                  </a:cubicBezTo>
                  <a:lnTo>
                    <a:pt x="0" y="165707"/>
                  </a:lnTo>
                  <a:cubicBezTo>
                    <a:pt x="0" y="74190"/>
                    <a:pt x="74190" y="0"/>
                    <a:pt x="165707" y="0"/>
                  </a:cubicBezTo>
                  <a:close/>
                </a:path>
              </a:pathLst>
            </a:cu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C05D899-D3F8-47F4-9599-A2863C763027}"/>
                </a:ext>
              </a:extLst>
            </p:cNvPr>
            <p:cNvSpPr txBox="1"/>
            <p:nvPr/>
          </p:nvSpPr>
          <p:spPr>
            <a:xfrm>
              <a:off x="3963109" y="795098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18.189.37.12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5F8AF3F-EB16-429A-BFF5-02D518DD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2" t="30078" r="17019" b="28523"/>
            <a:stretch>
              <a:fillRect/>
            </a:stretch>
          </p:blipFill>
          <p:spPr>
            <a:xfrm>
              <a:off x="5660455" y="7796199"/>
              <a:ext cx="1485477" cy="678906"/>
            </a:xfrm>
            <a:custGeom>
              <a:avLst/>
              <a:gdLst>
                <a:gd name="connsiteX0" fmla="*/ 165707 w 1485477"/>
                <a:gd name="connsiteY0" fmla="*/ 0 h 678906"/>
                <a:gd name="connsiteX1" fmla="*/ 1319770 w 1485477"/>
                <a:gd name="connsiteY1" fmla="*/ 0 h 678906"/>
                <a:gd name="connsiteX2" fmla="*/ 1485477 w 1485477"/>
                <a:gd name="connsiteY2" fmla="*/ 165707 h 678906"/>
                <a:gd name="connsiteX3" fmla="*/ 1485477 w 1485477"/>
                <a:gd name="connsiteY3" fmla="*/ 513199 h 678906"/>
                <a:gd name="connsiteX4" fmla="*/ 1319770 w 1485477"/>
                <a:gd name="connsiteY4" fmla="*/ 678906 h 678906"/>
                <a:gd name="connsiteX5" fmla="*/ 165707 w 1485477"/>
                <a:gd name="connsiteY5" fmla="*/ 678906 h 678906"/>
                <a:gd name="connsiteX6" fmla="*/ 0 w 1485477"/>
                <a:gd name="connsiteY6" fmla="*/ 513199 h 678906"/>
                <a:gd name="connsiteX7" fmla="*/ 0 w 1485477"/>
                <a:gd name="connsiteY7" fmla="*/ 165707 h 678906"/>
                <a:gd name="connsiteX8" fmla="*/ 165707 w 1485477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477" h="678906">
                  <a:moveTo>
                    <a:pt x="165707" y="0"/>
                  </a:moveTo>
                  <a:lnTo>
                    <a:pt x="1319770" y="0"/>
                  </a:lnTo>
                  <a:cubicBezTo>
                    <a:pt x="1411287" y="0"/>
                    <a:pt x="1485477" y="74190"/>
                    <a:pt x="1485477" y="165707"/>
                  </a:cubicBezTo>
                  <a:lnTo>
                    <a:pt x="1485477" y="513199"/>
                  </a:lnTo>
                  <a:cubicBezTo>
                    <a:pt x="1485477" y="604716"/>
                    <a:pt x="1411287" y="678906"/>
                    <a:pt x="1319770" y="678906"/>
                  </a:cubicBezTo>
                  <a:lnTo>
                    <a:pt x="165707" y="678906"/>
                  </a:lnTo>
                  <a:cubicBezTo>
                    <a:pt x="74190" y="678906"/>
                    <a:pt x="0" y="604716"/>
                    <a:pt x="0" y="513199"/>
                  </a:cubicBezTo>
                  <a:lnTo>
                    <a:pt x="0" y="165707"/>
                  </a:lnTo>
                  <a:cubicBezTo>
                    <a:pt x="0" y="74190"/>
                    <a:pt x="74190" y="0"/>
                    <a:pt x="165707" y="0"/>
                  </a:cubicBezTo>
                  <a:close/>
                </a:path>
              </a:pathLst>
            </a:cu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AA9171F-26F8-4B82-8631-4EBAC3EA7A08}"/>
                </a:ext>
              </a:extLst>
            </p:cNvPr>
            <p:cNvSpPr txBox="1"/>
            <p:nvPr/>
          </p:nvSpPr>
          <p:spPr>
            <a:xfrm>
              <a:off x="5659553" y="795098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2869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C48582E-59DB-41EB-8B8B-39EFDBEFD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2" t="30078" r="17019" b="28523"/>
            <a:stretch>
              <a:fillRect/>
            </a:stretch>
          </p:blipFill>
          <p:spPr>
            <a:xfrm>
              <a:off x="7363212" y="7796199"/>
              <a:ext cx="1485477" cy="678906"/>
            </a:xfrm>
            <a:custGeom>
              <a:avLst/>
              <a:gdLst>
                <a:gd name="connsiteX0" fmla="*/ 165707 w 1485477"/>
                <a:gd name="connsiteY0" fmla="*/ 0 h 678906"/>
                <a:gd name="connsiteX1" fmla="*/ 1319770 w 1485477"/>
                <a:gd name="connsiteY1" fmla="*/ 0 h 678906"/>
                <a:gd name="connsiteX2" fmla="*/ 1485477 w 1485477"/>
                <a:gd name="connsiteY2" fmla="*/ 165707 h 678906"/>
                <a:gd name="connsiteX3" fmla="*/ 1485477 w 1485477"/>
                <a:gd name="connsiteY3" fmla="*/ 513199 h 678906"/>
                <a:gd name="connsiteX4" fmla="*/ 1319770 w 1485477"/>
                <a:gd name="connsiteY4" fmla="*/ 678906 h 678906"/>
                <a:gd name="connsiteX5" fmla="*/ 165707 w 1485477"/>
                <a:gd name="connsiteY5" fmla="*/ 678906 h 678906"/>
                <a:gd name="connsiteX6" fmla="*/ 0 w 1485477"/>
                <a:gd name="connsiteY6" fmla="*/ 513199 h 678906"/>
                <a:gd name="connsiteX7" fmla="*/ 0 w 1485477"/>
                <a:gd name="connsiteY7" fmla="*/ 165707 h 678906"/>
                <a:gd name="connsiteX8" fmla="*/ 165707 w 1485477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477" h="678906">
                  <a:moveTo>
                    <a:pt x="165707" y="0"/>
                  </a:moveTo>
                  <a:lnTo>
                    <a:pt x="1319770" y="0"/>
                  </a:lnTo>
                  <a:cubicBezTo>
                    <a:pt x="1411287" y="0"/>
                    <a:pt x="1485477" y="74190"/>
                    <a:pt x="1485477" y="165707"/>
                  </a:cubicBezTo>
                  <a:lnTo>
                    <a:pt x="1485477" y="513199"/>
                  </a:lnTo>
                  <a:cubicBezTo>
                    <a:pt x="1485477" y="604716"/>
                    <a:pt x="1411287" y="678906"/>
                    <a:pt x="1319770" y="678906"/>
                  </a:cubicBezTo>
                  <a:lnTo>
                    <a:pt x="165707" y="678906"/>
                  </a:lnTo>
                  <a:cubicBezTo>
                    <a:pt x="74190" y="678906"/>
                    <a:pt x="0" y="604716"/>
                    <a:pt x="0" y="513199"/>
                  </a:cubicBezTo>
                  <a:lnTo>
                    <a:pt x="0" y="165707"/>
                  </a:lnTo>
                  <a:cubicBezTo>
                    <a:pt x="0" y="74190"/>
                    <a:pt x="74190" y="0"/>
                    <a:pt x="165707" y="0"/>
                  </a:cubicBezTo>
                  <a:close/>
                </a:path>
              </a:pathLst>
            </a:cu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7F699B-B6F0-4F6D-96A7-C8AD41E68D15}"/>
                </a:ext>
              </a:extLst>
            </p:cNvPr>
            <p:cNvSpPr txBox="1"/>
            <p:nvPr/>
          </p:nvSpPr>
          <p:spPr>
            <a:xfrm>
              <a:off x="7362310" y="795098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576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F7023CD-9052-4296-A7C7-E8520232C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2" t="30078" r="17019" b="28523"/>
            <a:stretch>
              <a:fillRect/>
            </a:stretch>
          </p:blipFill>
          <p:spPr>
            <a:xfrm>
              <a:off x="9064165" y="7796199"/>
              <a:ext cx="1485477" cy="678906"/>
            </a:xfrm>
            <a:custGeom>
              <a:avLst/>
              <a:gdLst>
                <a:gd name="connsiteX0" fmla="*/ 165707 w 1485477"/>
                <a:gd name="connsiteY0" fmla="*/ 0 h 678906"/>
                <a:gd name="connsiteX1" fmla="*/ 1319770 w 1485477"/>
                <a:gd name="connsiteY1" fmla="*/ 0 h 678906"/>
                <a:gd name="connsiteX2" fmla="*/ 1485477 w 1485477"/>
                <a:gd name="connsiteY2" fmla="*/ 165707 h 678906"/>
                <a:gd name="connsiteX3" fmla="*/ 1485477 w 1485477"/>
                <a:gd name="connsiteY3" fmla="*/ 513199 h 678906"/>
                <a:gd name="connsiteX4" fmla="*/ 1319770 w 1485477"/>
                <a:gd name="connsiteY4" fmla="*/ 678906 h 678906"/>
                <a:gd name="connsiteX5" fmla="*/ 165707 w 1485477"/>
                <a:gd name="connsiteY5" fmla="*/ 678906 h 678906"/>
                <a:gd name="connsiteX6" fmla="*/ 0 w 1485477"/>
                <a:gd name="connsiteY6" fmla="*/ 513199 h 678906"/>
                <a:gd name="connsiteX7" fmla="*/ 0 w 1485477"/>
                <a:gd name="connsiteY7" fmla="*/ 165707 h 678906"/>
                <a:gd name="connsiteX8" fmla="*/ 165707 w 1485477"/>
                <a:gd name="connsiteY8" fmla="*/ 0 h 67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5477" h="678906">
                  <a:moveTo>
                    <a:pt x="165707" y="0"/>
                  </a:moveTo>
                  <a:lnTo>
                    <a:pt x="1319770" y="0"/>
                  </a:lnTo>
                  <a:cubicBezTo>
                    <a:pt x="1411287" y="0"/>
                    <a:pt x="1485477" y="74190"/>
                    <a:pt x="1485477" y="165707"/>
                  </a:cubicBezTo>
                  <a:lnTo>
                    <a:pt x="1485477" y="513199"/>
                  </a:lnTo>
                  <a:cubicBezTo>
                    <a:pt x="1485477" y="604716"/>
                    <a:pt x="1411287" y="678906"/>
                    <a:pt x="1319770" y="678906"/>
                  </a:cubicBezTo>
                  <a:lnTo>
                    <a:pt x="165707" y="678906"/>
                  </a:lnTo>
                  <a:cubicBezTo>
                    <a:pt x="74190" y="678906"/>
                    <a:pt x="0" y="604716"/>
                    <a:pt x="0" y="513199"/>
                  </a:cubicBezTo>
                  <a:lnTo>
                    <a:pt x="0" y="165707"/>
                  </a:lnTo>
                  <a:cubicBezTo>
                    <a:pt x="0" y="74190"/>
                    <a:pt x="74190" y="0"/>
                    <a:pt x="165707" y="0"/>
                  </a:cubicBezTo>
                  <a:close/>
                </a:path>
              </a:pathLst>
            </a:cu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5923324-4377-40FC-8D48-884C22185462}"/>
                </a:ext>
              </a:extLst>
            </p:cNvPr>
            <p:cNvSpPr txBox="1"/>
            <p:nvPr/>
          </p:nvSpPr>
          <p:spPr>
            <a:xfrm>
              <a:off x="9063263" y="7950986"/>
              <a:ext cx="148547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343D46"/>
                  </a:solidFill>
                </a:rPr>
                <a:t>SYN 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1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14388 -0.0004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240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14388 -0.0002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-2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237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06705 0.2962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1479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0724 0.29629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1479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-0.21159 0.29653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479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07813 -0.0002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0.21536 0.1481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8" y="740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63789 -0.29491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88" y="-14745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21159 0.2965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86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46 0.29746 L -0.21016 0.14838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7454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88 -0.00047 L 0.14375 -0.14815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384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3 -0.00024 L 0.07813 -0.1474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36 0.14814 L 0.21536 -0.00024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31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89 -0.29491 L 0.63711 -0.44561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54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ceanic Next">
      <a:dk1>
        <a:sysClr val="windowText" lastClr="000000"/>
      </a:dk1>
      <a:lt1>
        <a:sysClr val="window" lastClr="FFFFFF"/>
      </a:lt1>
      <a:dk2>
        <a:srgbClr val="343D46"/>
      </a:dk2>
      <a:lt2>
        <a:srgbClr val="D8DEE9"/>
      </a:lt2>
      <a:accent1>
        <a:srgbClr val="6699CC"/>
      </a:accent1>
      <a:accent2>
        <a:srgbClr val="F99157"/>
      </a:accent2>
      <a:accent3>
        <a:srgbClr val="A7ADBA"/>
      </a:accent3>
      <a:accent4>
        <a:srgbClr val="FAC863"/>
      </a:accent4>
      <a:accent5>
        <a:srgbClr val="62B3B2"/>
      </a:accent5>
      <a:accent6>
        <a:srgbClr val="99C794"/>
      </a:accent6>
      <a:hlink>
        <a:srgbClr val="6699CC"/>
      </a:hlink>
      <a:folHlink>
        <a:srgbClr val="C594C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51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Durfee</dc:creator>
  <cp:lastModifiedBy>Robert Durfee</cp:lastModifiedBy>
  <cp:revision>56</cp:revision>
  <dcterms:created xsi:type="dcterms:W3CDTF">2018-02-15T08:58:01Z</dcterms:created>
  <dcterms:modified xsi:type="dcterms:W3CDTF">2018-02-26T21:06:49Z</dcterms:modified>
</cp:coreProperties>
</file>