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1A3-96EE-175C-9C4F-A2829EDB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69F9-6949-FBA3-FF75-7119FB36A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0CD2-F914-C5E9-8B76-79EA97D5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BC6C-34E0-54F3-B6B6-75DDDBAF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3AFE-FE70-B8A1-5CF4-617D3B54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A71-5855-98AC-E091-0C97810F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E9F7-539E-3222-8FA4-A84ACD909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8E4E-045F-B026-C2C8-3092A22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1296-D8B7-28FE-B0B5-0E5F6E3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4694-4B62-683B-A8E2-B3A2345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89A40-4DAB-4A64-4415-5A8C678E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D536-A391-03EA-63B5-FD53B90F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E8EE-979B-4029-8A42-1AD41D16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6E40-0E60-DE81-1809-BE50C5CF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664-BA04-C11B-DD0C-6FBAFBCB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65E-2F4E-B7FB-4F23-E9BFBBB5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104F-38E2-AED8-C840-DAF0764D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FCDD-7C76-2271-31E9-F1F8C1AB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3151-B568-DCEC-7739-07B94D7D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BC4F-0243-1B3E-E32B-CAE50A18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9B08-B5BD-9D3C-6A2D-AB06ABE0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31101-A90E-EDEE-0BFA-2B8337F0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79CB-EF9B-F68D-8BB3-872058B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2E71-0F2A-5B73-A223-5C0188ED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B4BC-96B4-940C-E35C-690EB282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715C-5984-A7C6-F2CE-0F8DF6D7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AF6D-D095-DFEF-F96D-14075B570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5A2B1-8F1F-016A-72C9-F3BCD064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F9C40-F121-3268-56BB-DD5583DF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4D60-F2E2-0C37-6A83-C57B3B73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9DED-23BA-682B-3B9B-EC8D11F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3AC-3C87-FB88-D399-451D76BF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A3D9-9E24-B94F-07E9-76A4F1DF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B401-264B-29DB-0823-CF76BD05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45F11-CC05-DA05-C343-CA0DA92C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7FB29-657B-0A3E-E124-427EBB18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2B72-A934-BC6F-139E-48F77A8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02043-9988-B928-8790-631E004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89CC4-014F-364B-216D-7B7EDF45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9C-A632-7EF7-24B9-9D08FEB2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5D44D-9E22-7C7A-8C40-E8C8CFF1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6E44F-0E8F-CD98-6D2E-7C11E8F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2485-CB2D-A2DB-4C3A-11620794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DD446-A67A-2281-C273-BE5F726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03264-FFA0-0AF3-9CDC-C568B1F9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0E230-4204-E75F-3463-EFC5DB34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4C1B-51DF-C5F5-BF22-D9E18E99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3279-3775-5979-F2AA-882A68B6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2E32-9B3F-1C21-54CC-46695D7B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1B26-8B5E-D538-C9AF-179BADC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C2D8-30C1-554F-3337-9AEFA1DB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97443-8227-B87D-831B-4D47B71E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686-1F36-AF78-77A8-C3067E58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0A205-9052-6316-59CA-A467F743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52D5-97A6-A465-CC7B-C9277721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3DB9-CCA5-42C2-EC10-8509AD56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A564-2EF9-19C3-F2D8-3242DA2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E373E-4692-2BC1-0639-0073255F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2B363-F288-6A14-BB85-4648C670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6ACED-E772-9A49-824F-FC4D1C4F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3F1-2B08-C47B-4541-9FAA05002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C780F-13C9-4587-85D7-3ADAB6AA268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939F-2D4C-7B64-1C05-578D69600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4BCD-8DB1-5663-A5A5-1D927710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3B43C-4EFE-4637-8FA1-9FD7B383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697A-E490-CD2A-94FA-F039DB1F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Intonational Phonology of Polite L2 Spanish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B4869-0C55-9993-7766-D258C60EC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Esposito</a:t>
            </a:r>
          </a:p>
        </p:txBody>
      </p:sp>
    </p:spTree>
    <p:extLst>
      <p:ext uri="{BB962C8B-B14F-4D97-AF65-F5344CB8AC3E}">
        <p14:creationId xmlns:p14="http://schemas.microsoft.com/office/powerpoint/2010/main" val="252421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6B28-B580-9E3C-EA17-B0DE3ED8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Discourse Completion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CD9B-0BB2-8BEB-2B2D-D933E70D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4794-9FF8-221D-215B-DB31630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F3AC-9189-BFAB-8E59-C7D5C884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6E0D-120B-7EB5-072C-4B27F7E1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E7EE-C257-17DF-AEA2-1967C6AC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4C1-9599-0FD2-4492-1100AAC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9422-A48C-115E-0F1C-5D231B81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00D-9A39-E975-4ABB-134E7461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DDE-3BCB-590F-0794-4A709363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4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A2D4-3ECD-8A89-5C9C-9420445F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~ Politeness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8D74-A237-D14B-4D7C-83CFA188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A08F-A525-A3FA-91CF-95FD05D0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~ Intonation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3B2-5EB9-1BAA-FBE8-D52189C0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17EA-1D9F-E2B1-2CBD-495FEFBF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EB99-ACAD-2F4A-174C-33230D45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B070-0370-EF16-6757-2FC6B239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1F2-2AFC-F4B7-2312-337FEBBA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1EC-4FCB-4BC2-C08D-D9BE7792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&amp;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4AD2-01FD-FCFE-6B2D-5C2903A3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44DA-1A05-25AD-1AE3-031663A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2D64-FA81-2FFF-0340-13E25C57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BA95-16B9-A3A7-DC93-FFD49A00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E7E6-15FB-BA15-470F-A2BF64CD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Intonational Phonology of Polite L2 Spanish</vt:lpstr>
      <vt:lpstr>Introduction</vt:lpstr>
      <vt:lpstr>Background ~ Politeness</vt:lpstr>
      <vt:lpstr>Background ~ Intonation</vt:lpstr>
      <vt:lpstr>The Frequency Code</vt:lpstr>
      <vt:lpstr>Present Study</vt:lpstr>
      <vt:lpstr>Research Questions &amp; Hypotheses</vt:lpstr>
      <vt:lpstr>Methods</vt:lpstr>
      <vt:lpstr>Participants</vt:lpstr>
      <vt:lpstr>Discourse Completion Task</vt:lpstr>
      <vt:lpstr>Results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Esposito</dc:creator>
  <cp:lastModifiedBy>Robert Esposito</cp:lastModifiedBy>
  <cp:revision>1</cp:revision>
  <dcterms:created xsi:type="dcterms:W3CDTF">2024-12-01T14:10:38Z</dcterms:created>
  <dcterms:modified xsi:type="dcterms:W3CDTF">2024-12-02T00:04:21Z</dcterms:modified>
</cp:coreProperties>
</file>