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6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980CB-39C6-4A98-8436-BF469004DEC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E01AC-2B28-4CA3-A309-6B6A8513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0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Mamay </a:t>
            </a:r>
            <a:r>
              <a:rPr lang="es-ES" dirty="0" err="1"/>
              <a:t>sutinmi</a:t>
            </a:r>
            <a:r>
              <a:rPr lang="es-ES" dirty="0"/>
              <a:t> </a:t>
            </a:r>
            <a:r>
              <a:rPr lang="es-ES" dirty="0" err="1"/>
              <a:t>Lorie</a:t>
            </a:r>
            <a:r>
              <a:rPr lang="es-ES" dirty="0"/>
              <a:t>. Tatay </a:t>
            </a:r>
            <a:r>
              <a:rPr lang="es-ES" dirty="0" err="1"/>
              <a:t>sutinmi</a:t>
            </a:r>
            <a:r>
              <a:rPr lang="es-ES" dirty="0"/>
              <a:t> James. New </a:t>
            </a:r>
            <a:r>
              <a:rPr lang="es-ES" dirty="0" err="1"/>
              <a:t>Jerseymantam</a:t>
            </a:r>
            <a:r>
              <a:rPr lang="es-ES" dirty="0"/>
              <a:t> </a:t>
            </a:r>
            <a:r>
              <a:rPr lang="es-ES" dirty="0" err="1"/>
              <a:t>kanku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01AC-2B28-4CA3-A309-6B6A851320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4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Huk</a:t>
            </a:r>
            <a:r>
              <a:rPr lang="es-ES" dirty="0"/>
              <a:t> </a:t>
            </a:r>
            <a:r>
              <a:rPr lang="es-ES" dirty="0" err="1"/>
              <a:t>wayqiy</a:t>
            </a:r>
            <a:r>
              <a:rPr lang="es-ES" dirty="0"/>
              <a:t>. </a:t>
            </a:r>
            <a:r>
              <a:rPr lang="es-ES" dirty="0" err="1"/>
              <a:t>Sutinmi</a:t>
            </a:r>
            <a:r>
              <a:rPr lang="es-ES" dirty="0"/>
              <a:t> Jimmy.</a:t>
            </a:r>
          </a:p>
          <a:p>
            <a:r>
              <a:rPr lang="en-US" dirty="0" err="1"/>
              <a:t>Huk</a:t>
            </a:r>
            <a:r>
              <a:rPr lang="en-US" dirty="0"/>
              <a:t> </a:t>
            </a:r>
            <a:r>
              <a:rPr lang="en-US" dirty="0" err="1"/>
              <a:t>paniy</a:t>
            </a:r>
            <a:r>
              <a:rPr lang="en-US" dirty="0"/>
              <a:t>. </a:t>
            </a:r>
            <a:r>
              <a:rPr lang="en-US" dirty="0" err="1"/>
              <a:t>Sutinmi</a:t>
            </a:r>
            <a:r>
              <a:rPr lang="en-US" dirty="0"/>
              <a:t> Sherie. </a:t>
            </a:r>
            <a:r>
              <a:rPr lang="en-US" dirty="0" err="1"/>
              <a:t>Payqa</a:t>
            </a:r>
            <a:r>
              <a:rPr lang="en-US" dirty="0"/>
              <a:t> </a:t>
            </a:r>
            <a:r>
              <a:rPr lang="en-US" dirty="0" err="1"/>
              <a:t>iskay</a:t>
            </a:r>
            <a:r>
              <a:rPr lang="en-US" dirty="0"/>
              <a:t> </a:t>
            </a:r>
            <a:r>
              <a:rPr lang="en-US" dirty="0" err="1"/>
              <a:t>urqu</a:t>
            </a:r>
            <a:r>
              <a:rPr lang="en-US" dirty="0"/>
              <a:t> </a:t>
            </a:r>
            <a:r>
              <a:rPr lang="en-US" dirty="0" err="1"/>
              <a:t>wawanmi</a:t>
            </a:r>
            <a:r>
              <a:rPr lang="en-US" dirty="0"/>
              <a:t>. </a:t>
            </a:r>
            <a:r>
              <a:rPr lang="en-US" dirty="0" err="1"/>
              <a:t>Wayqipa</a:t>
            </a:r>
            <a:r>
              <a:rPr lang="en-US" dirty="0"/>
              <a:t> </a:t>
            </a:r>
            <a:r>
              <a:rPr lang="en-US" dirty="0" err="1"/>
              <a:t>huk</a:t>
            </a:r>
            <a:r>
              <a:rPr lang="en-US" dirty="0"/>
              <a:t> </a:t>
            </a:r>
            <a:r>
              <a:rPr lang="en-US" dirty="0" err="1"/>
              <a:t>urqu</a:t>
            </a:r>
            <a:r>
              <a:rPr lang="en-US" dirty="0"/>
              <a:t> </a:t>
            </a:r>
            <a:r>
              <a:rPr lang="en-US" dirty="0" err="1"/>
              <a:t>wawanmi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01AC-2B28-4CA3-A309-6B6A851320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Awichay</a:t>
            </a:r>
            <a:r>
              <a:rPr lang="es-ES" dirty="0"/>
              <a:t> </a:t>
            </a:r>
            <a:r>
              <a:rPr lang="es-ES" dirty="0" err="1"/>
              <a:t>sutinmi</a:t>
            </a:r>
            <a:r>
              <a:rPr lang="es-ES" dirty="0"/>
              <a:t> Mary. </a:t>
            </a:r>
            <a:r>
              <a:rPr lang="en-US" dirty="0" err="1"/>
              <a:t>payqa</a:t>
            </a:r>
            <a:r>
              <a:rPr lang="en-US" dirty="0"/>
              <a:t> </a:t>
            </a:r>
            <a:r>
              <a:rPr lang="en-US" dirty="0" err="1"/>
              <a:t>italiamantam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01AC-2B28-4CA3-A309-6B6A851320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7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Yanay</a:t>
            </a:r>
            <a:r>
              <a:rPr lang="es-ES" dirty="0"/>
              <a:t> </a:t>
            </a:r>
            <a:r>
              <a:rPr lang="es-ES" dirty="0" err="1"/>
              <a:t>sutinmi</a:t>
            </a:r>
            <a:r>
              <a:rPr lang="es-ES" dirty="0"/>
              <a:t> </a:t>
            </a:r>
            <a:r>
              <a:rPr lang="es-ES" dirty="0" err="1"/>
              <a:t>Yeovane</a:t>
            </a:r>
            <a:r>
              <a:rPr lang="es-ES" dirty="0"/>
              <a:t>. </a:t>
            </a:r>
            <a:r>
              <a:rPr lang="es-ES" dirty="0" err="1"/>
              <a:t>paypa</a:t>
            </a:r>
            <a:r>
              <a:rPr lang="es-ES" dirty="0"/>
              <a:t> </a:t>
            </a:r>
            <a:r>
              <a:rPr lang="es-ES" dirty="0" err="1"/>
              <a:t>ayllun</a:t>
            </a:r>
            <a:r>
              <a:rPr lang="es-ES" dirty="0"/>
              <a:t> </a:t>
            </a:r>
            <a:r>
              <a:rPr lang="es-ES" dirty="0" err="1"/>
              <a:t>ecuadormanta</a:t>
            </a:r>
            <a:r>
              <a:rPr lang="es-ES" dirty="0"/>
              <a:t> </a:t>
            </a:r>
            <a:r>
              <a:rPr lang="es-ES" dirty="0" err="1"/>
              <a:t>salvadormantawanmi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01AC-2B28-4CA3-A309-6B6A851320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2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Kaypim</a:t>
            </a:r>
            <a:r>
              <a:rPr lang="es-ES" dirty="0"/>
              <a:t> </a:t>
            </a:r>
            <a:r>
              <a:rPr lang="es-ES" dirty="0" err="1"/>
              <a:t>allquy</a:t>
            </a:r>
            <a:r>
              <a:rPr lang="es-ES" dirty="0"/>
              <a:t>. </a:t>
            </a:r>
            <a:r>
              <a:rPr lang="es-ES" dirty="0" err="1"/>
              <a:t>Suntinmi</a:t>
            </a:r>
            <a:r>
              <a:rPr lang="es-ES" dirty="0"/>
              <a:t> Jasper.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01AC-2B28-4CA3-A309-6B6A851320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5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BAD6-C8A6-439C-B1CB-638FEF320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820D7-2CF9-4B38-98CA-B2ABA8C37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CDF7-7243-4652-AAF9-ACC38335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8ACD-0EDA-49D0-A93E-AD69552669B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00E7C-816B-4E46-B2A9-AC4F5138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20108-2CEA-427E-BE85-5095E731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018-9DD9-486B-97A6-B8B2E592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5E4A-F17C-4703-A46B-67AF91FD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58542-037B-48A7-8C39-04C5E4F77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8268-0248-49BB-A4E2-701A6945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8ACD-0EDA-49D0-A93E-AD69552669B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E6623-564B-4939-B4D1-1028664C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40E2-6660-4270-9B0C-28B90CDD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018-9DD9-486B-97A6-B8B2E592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2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0090D-DFAB-421D-ACEC-25FABACEC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5ACE6-69F8-46DF-9E6F-DA43A2CEA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F8DC-71FD-449A-B5CC-C36419EF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8ACD-0EDA-49D0-A93E-AD69552669B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74EA-1826-48E4-AC13-8CB53976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F3498-14B5-4E90-9983-89DF3B21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018-9DD9-486B-97A6-B8B2E592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9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B7A3-CF90-411A-B286-52C3B740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C85E-799C-4921-9587-3743B664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92FEB-BFCF-4E45-8627-0FE97086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8ACD-0EDA-49D0-A93E-AD69552669B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C90E-591A-404A-A4FE-6157B3EA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E87CF-827D-4328-A05E-7F7F389E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018-9DD9-486B-97A6-B8B2E592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5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83E6-8843-405F-B408-7C6A1424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5662C-A50E-49E6-8FDB-D47F1F80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B82E3-0CB9-4C86-88EB-44E55A5B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8ACD-0EDA-49D0-A93E-AD69552669B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C6E7-5042-45EF-BD6A-528F93F9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F5B44-85A8-4962-8374-F26422F9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018-9DD9-486B-97A6-B8B2E592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A3B2-E172-4B20-BD73-A183095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1B1C-8C56-4D83-BE13-8FF6384B8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7E73E-4790-40EF-BF60-F267DFADB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CD33B-C77B-423A-8900-E52A7F7E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8ACD-0EDA-49D0-A93E-AD69552669B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58563-CB51-4F40-AC23-9426B30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62756-A559-4ED2-87EF-ACC7C38F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018-9DD9-486B-97A6-B8B2E592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7520-B5A9-4829-BE9F-7312D642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E1594-7C13-41E6-BE70-2A39A1F1B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4663-7F6F-49F5-898F-C2998EDBA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12A4C-E341-4ADF-A056-D77FD7E0F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9566D-5592-47DC-A160-D1459A16F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EDCEE-E628-4132-9802-12D7E975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8ACD-0EDA-49D0-A93E-AD69552669B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4616B-DDCC-4BD2-AEA7-EBFCB914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8AA07-0156-4890-A66D-6C5C883B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018-9DD9-486B-97A6-B8B2E592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433D-8FC4-404E-A664-8144B00D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802EA-6CEA-414B-9D15-85D40A9B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8ACD-0EDA-49D0-A93E-AD69552669B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07FD8-0872-4074-B07C-1DCC9017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5EFD3-2D84-4B80-A642-9A368A59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018-9DD9-486B-97A6-B8B2E592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9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FDEA8-4894-4089-9BD9-FD0417F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8ACD-0EDA-49D0-A93E-AD69552669B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4A6BD-88F4-4A49-AE56-DCDE92A8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5B946-3771-485B-B59C-2111E3A1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018-9DD9-486B-97A6-B8B2E592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9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8CCA-08D4-473B-B63F-F45B125C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449B0-3D51-4A44-BA11-79E15E62B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C5B8B-95B5-4C5C-BE8D-93FCEE55F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51ED2-958A-4DAC-B915-A4859C08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8ACD-0EDA-49D0-A93E-AD69552669B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A19F-8883-49B6-B83C-ADCCC90B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0ADCF-7C51-4326-A1E9-26620F5B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018-9DD9-486B-97A6-B8B2E592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1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7E7A-7F6C-458F-A282-EED06715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566B2-BA37-439A-B0DF-0EE7FF2F2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81D28-49A4-44EE-B220-2CF46E2ED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B3BDA-C4EF-425A-AB99-FBD11545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8ACD-0EDA-49D0-A93E-AD69552669B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5A782-B025-446E-820C-E1D805EC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2B9E-4771-454F-9CBB-57BC9C29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F018-9DD9-486B-97A6-B8B2E592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4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77321-D715-4CD9-967F-375492D3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E0F46-C7C2-4292-B650-91754C4C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B134-BF86-494E-BDBB-A5C9E2690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C8ACD-0EDA-49D0-A93E-AD69552669B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EDA69-382D-467B-AA74-7926A6D0C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A05D-BAC0-4915-BCA7-4D7588D3D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F018-9DD9-486B-97A6-B8B2E592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0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F0E5-41B7-4ADA-85C9-45917A4BC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Ñ</a:t>
            </a:r>
            <a:r>
              <a:rPr lang="en-US" dirty="0" err="1"/>
              <a:t>uqapa</a:t>
            </a:r>
            <a:r>
              <a:rPr lang="en-US" dirty="0"/>
              <a:t> </a:t>
            </a:r>
            <a:r>
              <a:rPr lang="en-US" dirty="0" err="1"/>
              <a:t>aylluy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58FC4-68D8-49C8-AFE6-F7A0A8DD2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Robert Esposito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6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4362-6D10-43F3-B0B9-FB6A75A1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May be an image of 2 people and people smiling">
            <a:extLst>
              <a:ext uri="{FF2B5EF4-FFF2-40B4-BE49-F238E27FC236}">
                <a16:creationId xmlns:a16="http://schemas.microsoft.com/office/drawing/2014/main" id="{40AEBFFF-AFB9-41C3-B83A-63D8458B3B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060" y="1825625"/>
            <a:ext cx="43558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79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E320-464F-4495-955F-7E51EF76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C9CF-936C-4035-921B-14C5AB77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May be an image of 3 people and people smiling">
            <a:extLst>
              <a:ext uri="{FF2B5EF4-FFF2-40B4-BE49-F238E27FC236}">
                <a16:creationId xmlns:a16="http://schemas.microsoft.com/office/drawing/2014/main" id="{9417502C-1A8F-4F34-8C4D-60B2C7EFE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0" y="1825625"/>
            <a:ext cx="4345295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F571D-68B8-4045-A38B-F310B054B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647" y="681037"/>
            <a:ext cx="1432757" cy="593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8AB5-6E1D-45D4-985F-1BF90D9F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229AF-8781-4A82-B6CC-5298DA3E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ADB1B-79C6-4F2E-9EC2-7774EB07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72" y="1690688"/>
            <a:ext cx="26955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3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4E76-C869-49B2-9EB7-57247F92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erson wearing a necklace&#10;&#10;Description automatically generated with low confidence">
            <a:extLst>
              <a:ext uri="{FF2B5EF4-FFF2-40B4-BE49-F238E27FC236}">
                <a16:creationId xmlns:a16="http://schemas.microsoft.com/office/drawing/2014/main" id="{40393476-69BF-4748-B1BD-89E4DC70C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217" y="452437"/>
            <a:ext cx="3343275" cy="5953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B7834B-D293-4C7A-B19F-983417CB3592}"/>
              </a:ext>
            </a:extLst>
          </p:cNvPr>
          <p:cNvSpPr/>
          <p:nvPr/>
        </p:nvSpPr>
        <p:spPr>
          <a:xfrm>
            <a:off x="2752436" y="365125"/>
            <a:ext cx="4027055" cy="123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6674B-5487-4549-BEF2-AB2FC3961360}"/>
              </a:ext>
            </a:extLst>
          </p:cNvPr>
          <p:cNvSpPr/>
          <p:nvPr/>
        </p:nvSpPr>
        <p:spPr>
          <a:xfrm>
            <a:off x="2752436" y="4802909"/>
            <a:ext cx="4470400" cy="16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8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A3A4-8C21-4861-8D16-417235D0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og ly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6B2BCB03-40FB-4F6E-8165-93F014897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16" y="1788679"/>
            <a:ext cx="2446404" cy="4351338"/>
          </a:xfrm>
        </p:spPr>
      </p:pic>
    </p:spTree>
    <p:extLst>
      <p:ext uri="{BB962C8B-B14F-4D97-AF65-F5344CB8AC3E}">
        <p14:creationId xmlns:p14="http://schemas.microsoft.com/office/powerpoint/2010/main" val="154973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66</Words>
  <Application>Microsoft Office PowerPoint</Application>
  <PresentationFormat>Widescreen</PresentationFormat>
  <Paragraphs>13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Ñuqapa aylluy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Ñuqapa aylluy</dc:title>
  <dc:creator>Robert Esposito</dc:creator>
  <cp:lastModifiedBy>Robert Esposito</cp:lastModifiedBy>
  <cp:revision>4</cp:revision>
  <dcterms:created xsi:type="dcterms:W3CDTF">2021-02-03T01:37:41Z</dcterms:created>
  <dcterms:modified xsi:type="dcterms:W3CDTF">2021-02-03T02:24:41Z</dcterms:modified>
</cp:coreProperties>
</file>