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26" y="6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1EDB-962E-49AA-AB85-647DB1887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D8CAE-7C4C-4FDF-B3DE-68B41E622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70609-928B-4091-9B4E-55512E4E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BB10-3A72-4A33-BA36-A8B6DAD0072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07530-DE77-49D5-83FC-65F53610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21360-6F60-4781-A095-30035F15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C75C-8BDF-401D-9154-07AE78417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0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6B27A-EE00-4653-A21E-A8A2D487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EDF41-846B-4994-9E42-97942C94D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411FC-28D5-4135-BFD2-2668ECC4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BB10-3A72-4A33-BA36-A8B6DAD0072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15C10-4FAD-468D-B8DE-54848996E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CEC9A-B84B-4AAE-A4A7-BA17F2AF3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C75C-8BDF-401D-9154-07AE78417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0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18C2A6-DDB8-4CEB-A790-50F6FEBD7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526DF-8AA4-48D2-A689-33BB4A0E1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18BD3-7479-4871-86A1-C07E4BED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BB10-3A72-4A33-BA36-A8B6DAD0072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5F1D4-DB23-4441-B585-D907E38A3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D68B1-4E83-4120-92B5-DDF6EBFB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C75C-8BDF-401D-9154-07AE78417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0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BD11-8A35-439B-9A56-13C3A7CA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B5BA2-261C-4876-9F7D-D0F203868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4D24D-9984-4B35-8B37-7C57AA40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BB10-3A72-4A33-BA36-A8B6DAD0072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BA16F-17EE-46D8-ACA0-0BCD5786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28A5F-35F3-4D44-B89A-D7A3A241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C75C-8BDF-401D-9154-07AE78417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2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27850-B42F-49B1-AEF5-0AE1C52E0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CE0AB-F6F4-45E8-BA2E-B86DB0522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B000C-4EB6-4F30-B48A-2919E5968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BB10-3A72-4A33-BA36-A8B6DAD0072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12871-F75B-457A-AE7A-6ABD31D4F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AA7D5-47C7-4846-98E1-1D6B0E1C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C75C-8BDF-401D-9154-07AE78417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4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99FE-9FD2-4A58-9206-F5317FFE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6A888-082D-4A0A-8681-DD13C3D3A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AC3FF-339C-4738-ADAE-630E4BDD8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71DDF-BBD9-4092-A6B6-6B1128D1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BB10-3A72-4A33-BA36-A8B6DAD0072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A3DF7-8DDE-4706-B97E-4CDF3DBE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B0A06-310D-4DDE-A842-C34C4151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C75C-8BDF-401D-9154-07AE78417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8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AAB72-C79B-4D64-AF71-1573502EF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CF3C2-5EA2-4B79-822F-0C003D7EA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D80C0-7F76-483F-8652-D6FEAE886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710F8-5C1C-452C-91FF-CF074984C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3C7B4-BF0F-482B-B1DD-F569F5B0C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E75E68-7AA3-44A9-94F7-6ED0F00B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BB10-3A72-4A33-BA36-A8B6DAD0072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E69EA-0275-4BB5-A43A-C1BB5140F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EC6AC1-CD17-48C6-BD21-68A1406A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C75C-8BDF-401D-9154-07AE78417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A7505-8700-499D-A14B-136BBF5C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1F66F8-0DFC-483E-9DDD-6263C404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BB10-3A72-4A33-BA36-A8B6DAD0072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E3163-652C-4547-975D-55EBA6758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FFD09-D6B4-4000-BC8C-35AFE8B6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C75C-8BDF-401D-9154-07AE78417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7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49C30A-1FC6-4E1B-9605-5B155406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BB10-3A72-4A33-BA36-A8B6DAD0072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70A25-9E38-4EAA-9F58-3E221A66D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983CD-0ED7-48C6-ADBE-29B2100A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C75C-8BDF-401D-9154-07AE78417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2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6214-A1A6-4F0E-8210-62231AA68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3A515-ECB3-4CA0-B391-9C8915A78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BAABF-4CDC-4DD3-841B-0C80D13B5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0894C-06D6-4AC7-A76F-1A1DEA5F1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BB10-3A72-4A33-BA36-A8B6DAD0072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2A20B-E0AF-4DDC-A631-8114732F6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1A0A8-BD67-46A6-9A9B-A24AAF3F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C75C-8BDF-401D-9154-07AE78417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6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A79BD-E59F-49AE-8F5C-50DD6EA8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7C7AA2-AE78-4B0E-B261-EC3C3A2489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801CF-6F02-4159-849A-B7422EAA7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4B15B-ADA5-42F8-83AB-B423CEB9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BB10-3A72-4A33-BA36-A8B6DAD0072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8EAF3-DDD4-43E1-B753-B86C7254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04C18-A7CE-459B-A9D2-63315404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C75C-8BDF-401D-9154-07AE78417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9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AE2D08-84D4-4865-B319-4973567C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C14FB-84D3-46DA-B599-03BC0E4ED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865E5-B266-47BA-B0D3-D00805945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DBB10-3A72-4A33-BA36-A8B6DAD0072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E7878-A739-4E82-B0BB-7DB9FB609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893AC-C87A-4C62-8FFB-92948B021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1C75C-8BDF-401D-9154-07AE78417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7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5638AC5A-EF31-47E3-8E9F-9C4F84C09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 err="1"/>
              <a:t>Sutinmi</a:t>
            </a:r>
            <a:r>
              <a:rPr lang="en-US" sz="2000" dirty="0"/>
              <a:t> Federico García Lorca, </a:t>
            </a:r>
            <a:r>
              <a:rPr lang="en-US" sz="2000" dirty="0" err="1"/>
              <a:t>Granadallaqtamantam</a:t>
            </a:r>
            <a:r>
              <a:rPr lang="en-US" sz="2000" dirty="0"/>
              <a:t>, </a:t>
            </a:r>
            <a:r>
              <a:rPr lang="en-US" sz="2000" dirty="0" err="1"/>
              <a:t>españamantam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Payqa</a:t>
            </a:r>
            <a:r>
              <a:rPr lang="en-US" sz="2000" dirty="0"/>
              <a:t> </a:t>
            </a:r>
            <a:r>
              <a:rPr lang="en-US" sz="2000" dirty="0" err="1"/>
              <a:t>poetam</a:t>
            </a:r>
            <a:r>
              <a:rPr lang="en-US" sz="2000" dirty="0"/>
              <a:t>, </a:t>
            </a:r>
            <a:r>
              <a:rPr lang="en-US" sz="2000" dirty="0" err="1"/>
              <a:t>poemakunata</a:t>
            </a:r>
            <a:r>
              <a:rPr lang="en-US" sz="2000" dirty="0"/>
              <a:t> </a:t>
            </a:r>
            <a:r>
              <a:rPr lang="en-US" sz="2000" dirty="0" err="1"/>
              <a:t>qillqan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Payqa</a:t>
            </a:r>
            <a:r>
              <a:rPr lang="en-US" sz="2000" dirty="0"/>
              <a:t> </a:t>
            </a:r>
            <a:r>
              <a:rPr lang="en-US" sz="2000" dirty="0" err="1"/>
              <a:t>NYman</a:t>
            </a:r>
            <a:r>
              <a:rPr lang="en-US" sz="2000" dirty="0"/>
              <a:t> </a:t>
            </a:r>
            <a:r>
              <a:rPr lang="en-US" sz="2000" dirty="0" err="1"/>
              <a:t>yachaq</a:t>
            </a:r>
            <a:r>
              <a:rPr lang="en-US" sz="2000" dirty="0"/>
              <a:t> </a:t>
            </a:r>
            <a:r>
              <a:rPr lang="en-US" sz="2000" dirty="0" err="1"/>
              <a:t>rin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NYpim</a:t>
            </a:r>
            <a:r>
              <a:rPr lang="en-US" sz="2000" dirty="0"/>
              <a:t> </a:t>
            </a:r>
            <a:r>
              <a:rPr lang="en-US" sz="2000" dirty="0" err="1"/>
              <a:t>Poeta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Nueva </a:t>
            </a:r>
            <a:r>
              <a:rPr lang="en-US" sz="2000" dirty="0" err="1"/>
              <a:t>Yorkta</a:t>
            </a:r>
            <a:r>
              <a:rPr lang="en-US" sz="2000" dirty="0"/>
              <a:t> </a:t>
            </a:r>
            <a:r>
              <a:rPr lang="en-US" sz="2000" dirty="0" err="1"/>
              <a:t>qillqan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Chay</a:t>
            </a:r>
            <a:r>
              <a:rPr lang="en-US" sz="2000" dirty="0"/>
              <a:t> </a:t>
            </a:r>
            <a:r>
              <a:rPr lang="en-US" sz="2000" dirty="0" err="1"/>
              <a:t>fotopìm</a:t>
            </a:r>
            <a:r>
              <a:rPr lang="en-US" sz="2000" dirty="0"/>
              <a:t> </a:t>
            </a:r>
            <a:r>
              <a:rPr lang="en-US" sz="2000" dirty="0" err="1"/>
              <a:t>payqa</a:t>
            </a:r>
            <a:r>
              <a:rPr lang="en-US" sz="2000" dirty="0"/>
              <a:t> </a:t>
            </a:r>
            <a:r>
              <a:rPr lang="en-US" sz="2000" dirty="0" err="1"/>
              <a:t>waynam</a:t>
            </a:r>
            <a:r>
              <a:rPr lang="en-US" sz="2000" dirty="0"/>
              <a:t>. </a:t>
            </a:r>
            <a:r>
              <a:rPr lang="en-US" sz="2000" dirty="0" err="1"/>
              <a:t>Sumaqcham</a:t>
            </a:r>
            <a:r>
              <a:rPr lang="en-US" sz="2000" dirty="0"/>
              <a:t>. </a:t>
            </a:r>
            <a:r>
              <a:rPr lang="en-US" sz="2000" dirty="0" err="1"/>
              <a:t>Uchuymi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Granadallaqtapim</a:t>
            </a:r>
            <a:r>
              <a:rPr lang="en-US" sz="2000" dirty="0"/>
              <a:t> </a:t>
            </a:r>
            <a:r>
              <a:rPr lang="en-US" sz="2000" dirty="0" err="1"/>
              <a:t>wañun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pic>
        <p:nvPicPr>
          <p:cNvPr id="1026" name="Picture 2" descr="Federico Garcia Lorca | Biography, Poems, Death, &amp; Facts | Britannica">
            <a:extLst>
              <a:ext uri="{FF2B5EF4-FFF2-40B4-BE49-F238E27FC236}">
                <a16:creationId xmlns:a16="http://schemas.microsoft.com/office/drawing/2014/main" id="{0F710DFC-CF0A-4A31-A943-0AF2B2807A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6" r="4819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B88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06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Esposito</dc:creator>
  <cp:lastModifiedBy>Robert Esposito</cp:lastModifiedBy>
  <cp:revision>5</cp:revision>
  <dcterms:created xsi:type="dcterms:W3CDTF">2021-03-08T22:02:24Z</dcterms:created>
  <dcterms:modified xsi:type="dcterms:W3CDTF">2021-03-08T22:13:25Z</dcterms:modified>
</cp:coreProperties>
</file>