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4" r:id="rId5"/>
    <p:sldId id="265" r:id="rId6"/>
    <p:sldId id="269" r:id="rId7"/>
    <p:sldId id="268" r:id="rId8"/>
    <p:sldId id="271"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3D364B-B4B4-494C-B723-22B9E1B941A9}">
          <p14:sldIdLst>
            <p14:sldId id="256"/>
            <p14:sldId id="266"/>
            <p14:sldId id="267"/>
            <p14:sldId id="264"/>
            <p14:sldId id="265"/>
            <p14:sldId id="269"/>
            <p14:sldId id="268"/>
            <p14:sldId id="271"/>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594" y="9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0149E34-3099-407C-A84E-E7DF853D794E}"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E0855-90CA-45B7-9C7A-2105AB7A410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60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49E34-3099-407C-A84E-E7DF853D794E}"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E0855-90CA-45B7-9C7A-2105AB7A410B}" type="slidenum">
              <a:rPr lang="en-US" smtClean="0"/>
              <a:t>‹#›</a:t>
            </a:fld>
            <a:endParaRPr lang="en-US"/>
          </a:p>
        </p:txBody>
      </p:sp>
    </p:spTree>
    <p:extLst>
      <p:ext uri="{BB962C8B-B14F-4D97-AF65-F5344CB8AC3E}">
        <p14:creationId xmlns:p14="http://schemas.microsoft.com/office/powerpoint/2010/main" val="121214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49E34-3099-407C-A84E-E7DF853D794E}"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E0855-90CA-45B7-9C7A-2105AB7A410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89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49E34-3099-407C-A84E-E7DF853D794E}"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E0855-90CA-45B7-9C7A-2105AB7A410B}" type="slidenum">
              <a:rPr lang="en-US" smtClean="0"/>
              <a:t>‹#›</a:t>
            </a:fld>
            <a:endParaRPr lang="en-US"/>
          </a:p>
        </p:txBody>
      </p:sp>
    </p:spTree>
    <p:extLst>
      <p:ext uri="{BB962C8B-B14F-4D97-AF65-F5344CB8AC3E}">
        <p14:creationId xmlns:p14="http://schemas.microsoft.com/office/powerpoint/2010/main" val="401840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49E34-3099-407C-A84E-E7DF853D794E}"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E0855-90CA-45B7-9C7A-2105AB7A410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39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49E34-3099-407C-A84E-E7DF853D794E}"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E0855-90CA-45B7-9C7A-2105AB7A410B}" type="slidenum">
              <a:rPr lang="en-US" smtClean="0"/>
              <a:t>‹#›</a:t>
            </a:fld>
            <a:endParaRPr lang="en-US"/>
          </a:p>
        </p:txBody>
      </p:sp>
    </p:spTree>
    <p:extLst>
      <p:ext uri="{BB962C8B-B14F-4D97-AF65-F5344CB8AC3E}">
        <p14:creationId xmlns:p14="http://schemas.microsoft.com/office/powerpoint/2010/main" val="145617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49E34-3099-407C-A84E-E7DF853D794E}" type="datetimeFigureOut">
              <a:rPr lang="en-US" smtClean="0"/>
              <a:t>3/8/2015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E0855-90CA-45B7-9C7A-2105AB7A410B}" type="slidenum">
              <a:rPr lang="en-US" smtClean="0"/>
              <a:t>‹#›</a:t>
            </a:fld>
            <a:endParaRPr lang="en-US"/>
          </a:p>
        </p:txBody>
      </p:sp>
    </p:spTree>
    <p:extLst>
      <p:ext uri="{BB962C8B-B14F-4D97-AF65-F5344CB8AC3E}">
        <p14:creationId xmlns:p14="http://schemas.microsoft.com/office/powerpoint/2010/main" val="27716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149E34-3099-407C-A84E-E7DF853D794E}" type="datetimeFigureOut">
              <a:rPr lang="en-US" smtClean="0"/>
              <a:t>3/8/2015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E0855-90CA-45B7-9C7A-2105AB7A410B}" type="slidenum">
              <a:rPr lang="en-US" smtClean="0"/>
              <a:t>‹#›</a:t>
            </a:fld>
            <a:endParaRPr lang="en-US"/>
          </a:p>
        </p:txBody>
      </p:sp>
    </p:spTree>
    <p:extLst>
      <p:ext uri="{BB962C8B-B14F-4D97-AF65-F5344CB8AC3E}">
        <p14:creationId xmlns:p14="http://schemas.microsoft.com/office/powerpoint/2010/main" val="233831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49E34-3099-407C-A84E-E7DF853D794E}" type="datetimeFigureOut">
              <a:rPr lang="en-US" smtClean="0"/>
              <a:t>3/8/2015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E0855-90CA-45B7-9C7A-2105AB7A410B}" type="slidenum">
              <a:rPr lang="en-US" smtClean="0"/>
              <a:t>‹#›</a:t>
            </a:fld>
            <a:endParaRPr lang="en-US"/>
          </a:p>
        </p:txBody>
      </p:sp>
    </p:spTree>
    <p:extLst>
      <p:ext uri="{BB962C8B-B14F-4D97-AF65-F5344CB8AC3E}">
        <p14:creationId xmlns:p14="http://schemas.microsoft.com/office/powerpoint/2010/main" val="39252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49E34-3099-407C-A84E-E7DF853D794E}"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E0855-90CA-45B7-9C7A-2105AB7A410B}" type="slidenum">
              <a:rPr lang="en-US" smtClean="0"/>
              <a:t>‹#›</a:t>
            </a:fld>
            <a:endParaRPr lang="en-US"/>
          </a:p>
        </p:txBody>
      </p:sp>
    </p:spTree>
    <p:extLst>
      <p:ext uri="{BB962C8B-B14F-4D97-AF65-F5344CB8AC3E}">
        <p14:creationId xmlns:p14="http://schemas.microsoft.com/office/powerpoint/2010/main" val="364753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49E34-3099-407C-A84E-E7DF853D794E}"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E0855-90CA-45B7-9C7A-2105AB7A410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25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0149E34-3099-407C-A84E-E7DF853D794E}" type="datetimeFigureOut">
              <a:rPr lang="en-US" smtClean="0"/>
              <a:t>3/8/2015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15E0855-90CA-45B7-9C7A-2105AB7A410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026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veronica.cary@state.mn.us" TargetMode="External"/><Relationship Id="rId2" Type="http://schemas.openxmlformats.org/officeDocument/2006/relationships/hyperlink" Target="mailto:veronica.cary@co.anoka.mn.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robert.kalb@co.anoka.mn.u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BlueZone Scriptwriting </a:t>
            </a:r>
            <a:br>
              <a:rPr lang="en-US" dirty="0" smtClean="0"/>
            </a:br>
            <a:r>
              <a:rPr lang="en-US" dirty="0" smtClean="0"/>
              <a:t>Course </a:t>
            </a:r>
            <a:r>
              <a:rPr lang="en-US" dirty="0" err="1" smtClean="0"/>
              <a:t>InfoRMATION</a:t>
            </a:r>
            <a:endParaRPr lang="en-US" dirty="0"/>
          </a:p>
        </p:txBody>
      </p:sp>
      <p:sp>
        <p:nvSpPr>
          <p:cNvPr id="3" name="Subtitle 2"/>
          <p:cNvSpPr>
            <a:spLocks noGrp="1"/>
          </p:cNvSpPr>
          <p:nvPr>
            <p:ph type="subTitle" idx="1"/>
          </p:nvPr>
        </p:nvSpPr>
        <p:spPr/>
        <p:txBody>
          <a:bodyPr/>
          <a:lstStyle/>
          <a:p>
            <a:r>
              <a:rPr lang="en-US" dirty="0" smtClean="0"/>
              <a:t>For </a:t>
            </a:r>
            <a:r>
              <a:rPr lang="en-US" dirty="0"/>
              <a:t>Child Support </a:t>
            </a:r>
            <a:r>
              <a:rPr lang="en-US" dirty="0" smtClean="0"/>
              <a:t>staff </a:t>
            </a:r>
            <a:endParaRPr lang="en-US" dirty="0"/>
          </a:p>
        </p:txBody>
      </p:sp>
    </p:spTree>
    <p:extLst>
      <p:ext uri="{BB962C8B-B14F-4D97-AF65-F5344CB8AC3E}">
        <p14:creationId xmlns:p14="http://schemas.microsoft.com/office/powerpoint/2010/main" val="176439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information</a:t>
            </a:r>
            <a:endParaRPr lang="en-US" dirty="0"/>
          </a:p>
        </p:txBody>
      </p:sp>
      <p:sp>
        <p:nvSpPr>
          <p:cNvPr id="3" name="Content Placeholder 2"/>
          <p:cNvSpPr>
            <a:spLocks noGrp="1"/>
          </p:cNvSpPr>
          <p:nvPr>
            <p:ph idx="1"/>
          </p:nvPr>
        </p:nvSpPr>
        <p:spPr>
          <a:xfrm>
            <a:off x="1024127" y="2286000"/>
            <a:ext cx="9720073" cy="4023360"/>
          </a:xfrm>
        </p:spPr>
        <p:txBody>
          <a:bodyPr>
            <a:normAutofit/>
          </a:bodyPr>
          <a:lstStyle/>
          <a:p>
            <a:r>
              <a:rPr lang="en-US" dirty="0" smtClean="0"/>
              <a:t>This training is a three day training, designed to give PRISM users a basic introduction to simple scriptwriting concepts. It assumes the user has no previous experience with computer programming, and uses a hands-on approach to creating simple BlueZone Scripts.</a:t>
            </a:r>
          </a:p>
          <a:p>
            <a:r>
              <a:rPr lang="en-US" dirty="0" smtClean="0"/>
              <a:t>It is led by Veronica Cary and Robert </a:t>
            </a:r>
            <a:r>
              <a:rPr lang="en-US" dirty="0" err="1" smtClean="0"/>
              <a:t>Fewins</a:t>
            </a:r>
            <a:r>
              <a:rPr lang="en-US" dirty="0" smtClean="0"/>
              <a:t>-Kalb, both of Anoka County Economic Assistance.</a:t>
            </a:r>
          </a:p>
          <a:p>
            <a:r>
              <a:rPr lang="en-US" dirty="0" smtClean="0"/>
              <a:t>Our goal: by the end of the course, you will know enough about BlueZone Scripts to create simple CAAD note templates and basic actions scripts, as well as to understand the process of sharing your work with the rest of us via GitHub.com.</a:t>
            </a:r>
          </a:p>
          <a:p>
            <a:endParaRPr lang="en-US" dirty="0" smtClean="0"/>
          </a:p>
        </p:txBody>
      </p:sp>
    </p:spTree>
    <p:extLst>
      <p:ext uri="{BB962C8B-B14F-4D97-AF65-F5344CB8AC3E}">
        <p14:creationId xmlns:p14="http://schemas.microsoft.com/office/powerpoint/2010/main" val="330706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to be covered during the next three days</a:t>
            </a:r>
            <a:endParaRPr lang="en-US" dirty="0"/>
          </a:p>
        </p:txBody>
      </p:sp>
      <p:sp>
        <p:nvSpPr>
          <p:cNvPr id="3" name="Content Placeholder 2"/>
          <p:cNvSpPr>
            <a:spLocks noGrp="1"/>
          </p:cNvSpPr>
          <p:nvPr>
            <p:ph idx="1"/>
          </p:nvPr>
        </p:nvSpPr>
        <p:spPr>
          <a:xfrm>
            <a:off x="1024128" y="2209800"/>
            <a:ext cx="9720073" cy="2057400"/>
          </a:xfrm>
        </p:spPr>
        <p:txBody>
          <a:bodyPr numCol="2">
            <a:normAutofit/>
          </a:bodyPr>
          <a:lstStyle/>
          <a:p>
            <a:r>
              <a:rPr lang="en-US" dirty="0"/>
              <a:t>Day one (March 9</a:t>
            </a:r>
            <a:r>
              <a:rPr lang="en-US" dirty="0" smtClean="0"/>
              <a:t>)</a:t>
            </a:r>
          </a:p>
          <a:p>
            <a:pPr lvl="1"/>
            <a:r>
              <a:rPr lang="en-US" dirty="0" smtClean="0"/>
              <a:t>Basics </a:t>
            </a:r>
            <a:r>
              <a:rPr lang="en-US" dirty="0"/>
              <a:t>about </a:t>
            </a:r>
            <a:r>
              <a:rPr lang="en-US" dirty="0" smtClean="0"/>
              <a:t>programming</a:t>
            </a:r>
            <a:endParaRPr lang="en-US" dirty="0"/>
          </a:p>
          <a:p>
            <a:pPr lvl="1"/>
            <a:r>
              <a:rPr lang="en-US" dirty="0"/>
              <a:t>Terminology introduction</a:t>
            </a:r>
          </a:p>
          <a:p>
            <a:pPr lvl="1"/>
            <a:r>
              <a:rPr lang="en-US" dirty="0"/>
              <a:t>Variable manipulation</a:t>
            </a:r>
          </a:p>
          <a:p>
            <a:pPr lvl="1"/>
            <a:r>
              <a:rPr lang="en-US" dirty="0"/>
              <a:t>Math and BlueZone Scripts</a:t>
            </a:r>
          </a:p>
          <a:p>
            <a:pPr lvl="1"/>
            <a:r>
              <a:rPr lang="en-US" dirty="0"/>
              <a:t>Creating dialogs using </a:t>
            </a:r>
            <a:r>
              <a:rPr lang="en-US" dirty="0" err="1"/>
              <a:t>BlueZone's</a:t>
            </a:r>
            <a:r>
              <a:rPr lang="en-US" dirty="0"/>
              <a:t> Dialog </a:t>
            </a:r>
            <a:r>
              <a:rPr lang="en-US" dirty="0" smtClean="0"/>
              <a:t>Editor</a:t>
            </a:r>
          </a:p>
          <a:p>
            <a:r>
              <a:rPr lang="en-US" dirty="0" smtClean="0"/>
              <a:t>Day two (March 10)</a:t>
            </a:r>
          </a:p>
          <a:p>
            <a:pPr lvl="1"/>
            <a:r>
              <a:rPr lang="en-US" dirty="0" smtClean="0"/>
              <a:t>Conditional logic (if…then statements)</a:t>
            </a:r>
          </a:p>
          <a:p>
            <a:pPr lvl="1"/>
            <a:r>
              <a:rPr lang="en-US" dirty="0" smtClean="0"/>
              <a:t>Looping</a:t>
            </a:r>
          </a:p>
          <a:p>
            <a:pPr lvl="1"/>
            <a:r>
              <a:rPr lang="en-US" dirty="0" smtClean="0"/>
              <a:t>Connecting to BlueZone</a:t>
            </a:r>
          </a:p>
          <a:p>
            <a:pPr lvl="1"/>
            <a:r>
              <a:rPr lang="en-US" dirty="0" smtClean="0"/>
              <a:t>Functions and the </a:t>
            </a:r>
            <a:r>
              <a:rPr lang="en-US" dirty="0" smtClean="0"/>
              <a:t>Master Functions Library</a:t>
            </a:r>
          </a:p>
          <a:p>
            <a:pPr lvl="1"/>
            <a:r>
              <a:rPr lang="en-US" dirty="0" smtClean="0"/>
              <a:t>GitHub introduction</a:t>
            </a:r>
          </a:p>
          <a:p>
            <a:pPr lvl="1"/>
            <a:endParaRPr lang="en-US" dirty="0" smtClean="0"/>
          </a:p>
        </p:txBody>
      </p:sp>
      <p:sp>
        <p:nvSpPr>
          <p:cNvPr id="4" name="Content Placeholder 2"/>
          <p:cNvSpPr txBox="1">
            <a:spLocks/>
          </p:cNvSpPr>
          <p:nvPr/>
        </p:nvSpPr>
        <p:spPr>
          <a:xfrm>
            <a:off x="4017264" y="4392168"/>
            <a:ext cx="3733799" cy="1322832"/>
          </a:xfrm>
          <a:prstGeom prst="rect">
            <a:avLst/>
          </a:prstGeom>
        </p:spPr>
        <p:txBody>
          <a:bodyPr vert="horz" lIns="45720" tIns="45720" rIns="45720" bIns="45720" numCol="1"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Day three (March 11)</a:t>
            </a:r>
          </a:p>
          <a:p>
            <a:pPr lvl="1"/>
            <a:r>
              <a:rPr lang="en-US" dirty="0" smtClean="0"/>
              <a:t>Build a script as a group</a:t>
            </a:r>
          </a:p>
          <a:p>
            <a:pPr lvl="1"/>
            <a:r>
              <a:rPr lang="en-US" dirty="0" smtClean="0"/>
              <a:t>Build scripts individually or in teams</a:t>
            </a:r>
          </a:p>
          <a:p>
            <a:pPr lvl="1"/>
            <a:endParaRPr lang="en-US" dirty="0" smtClean="0"/>
          </a:p>
        </p:txBody>
      </p:sp>
    </p:spTree>
    <p:extLst>
      <p:ext uri="{BB962C8B-B14F-4D97-AF65-F5344CB8AC3E}">
        <p14:creationId xmlns:p14="http://schemas.microsoft.com/office/powerpoint/2010/main" val="168442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fade">
                                      <p:cBhvr>
                                        <p:cTn id="47" dur="500"/>
                                        <p:tgtEl>
                                          <p:spTgt spid="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1" end="1"/>
                                            </p:txEl>
                                          </p:spTgt>
                                        </p:tgtEl>
                                        <p:attrNameLst>
                                          <p:attrName>style.visibility</p:attrName>
                                        </p:attrNameLst>
                                      </p:cBhvr>
                                      <p:to>
                                        <p:strVal val="visible"/>
                                      </p:to>
                                    </p:set>
                                    <p:animEffect transition="in" filter="fade">
                                      <p:cBhvr>
                                        <p:cTn id="50" dur="500"/>
                                        <p:tgtEl>
                                          <p:spTgt spid="4">
                                            <p:txEl>
                                              <p:pRg st="1" end="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2" end="2"/>
                                            </p:txEl>
                                          </p:spTgt>
                                        </p:tgtEl>
                                        <p:attrNameLst>
                                          <p:attrName>style.visibility</p:attrName>
                                        </p:attrNameLst>
                                      </p:cBhvr>
                                      <p:to>
                                        <p:strVal val="visible"/>
                                      </p:to>
                                    </p:set>
                                    <p:animEffect transition="in" filter="fade">
                                      <p:cBhvr>
                                        <p:cTn id="5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instructors: Veronica Cary</a:t>
            </a:r>
            <a:endParaRPr lang="en-US" dirty="0"/>
          </a:p>
        </p:txBody>
      </p:sp>
      <p:sp>
        <p:nvSpPr>
          <p:cNvPr id="3" name="Content Placeholder 2"/>
          <p:cNvSpPr>
            <a:spLocks noGrp="1"/>
          </p:cNvSpPr>
          <p:nvPr>
            <p:ph idx="1"/>
          </p:nvPr>
        </p:nvSpPr>
        <p:spPr/>
        <p:txBody>
          <a:bodyPr/>
          <a:lstStyle/>
          <a:p>
            <a:r>
              <a:rPr lang="en-US" dirty="0" smtClean="0"/>
              <a:t>Veronica Cary</a:t>
            </a:r>
          </a:p>
          <a:p>
            <a:pPr lvl="1"/>
            <a:r>
              <a:rPr lang="en-US" dirty="0" smtClean="0"/>
              <a:t>System Support Technician, Anoka County Economic Assistance (since 2012)</a:t>
            </a:r>
          </a:p>
          <a:p>
            <a:pPr lvl="1"/>
            <a:r>
              <a:rPr lang="en-US" dirty="0" smtClean="0"/>
              <a:t>MAXIS eligibility worker (2010-2012)</a:t>
            </a:r>
          </a:p>
          <a:p>
            <a:pPr lvl="1"/>
            <a:r>
              <a:rPr lang="en-US" dirty="0" smtClean="0"/>
              <a:t>Designed most of the MAXIS BlueZone Scripts and custom functions between 2010-2014</a:t>
            </a:r>
          </a:p>
          <a:p>
            <a:pPr lvl="1"/>
            <a:r>
              <a:rPr lang="en-US" dirty="0" smtClean="0"/>
              <a:t>Assisting Anoka County Child Support with PRISM scripts since late 2013</a:t>
            </a:r>
          </a:p>
          <a:p>
            <a:pPr lvl="1"/>
            <a:r>
              <a:rPr lang="en-US" dirty="0" smtClean="0"/>
              <a:t>Also works full time at the Minnesota Department of Human Services since May 2014, coordinating the MAXIS script deployment throughout Minnesota</a:t>
            </a:r>
          </a:p>
          <a:p>
            <a:pPr lvl="1"/>
            <a:r>
              <a:rPr lang="en-US" dirty="0" smtClean="0"/>
              <a:t>PRISM scripts questions: </a:t>
            </a:r>
            <a:r>
              <a:rPr lang="en-US" dirty="0" smtClean="0">
                <a:hlinkClick r:id="rId2"/>
              </a:rPr>
              <a:t>veronica.cary@co.anoka.mn.us</a:t>
            </a:r>
            <a:endParaRPr lang="en-US" dirty="0" smtClean="0"/>
          </a:p>
          <a:p>
            <a:pPr lvl="1"/>
            <a:r>
              <a:rPr lang="en-US" dirty="0" smtClean="0"/>
              <a:t>MAXIS scripts questions: </a:t>
            </a:r>
            <a:r>
              <a:rPr lang="en-US" dirty="0" smtClean="0">
                <a:hlinkClick r:id="rId3"/>
              </a:rPr>
              <a:t>veronica.cary@state.mn.us</a:t>
            </a:r>
            <a:endParaRPr lang="en-US" dirty="0" smtClean="0"/>
          </a:p>
        </p:txBody>
      </p:sp>
    </p:spTree>
    <p:extLst>
      <p:ext uri="{BB962C8B-B14F-4D97-AF65-F5344CB8AC3E}">
        <p14:creationId xmlns:p14="http://schemas.microsoft.com/office/powerpoint/2010/main" val="261222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instructors: Robert </a:t>
            </a:r>
            <a:r>
              <a:rPr lang="en-US" dirty="0" err="1" smtClean="0"/>
              <a:t>Fewins</a:t>
            </a:r>
            <a:r>
              <a:rPr lang="en-US" dirty="0" smtClean="0"/>
              <a:t>-Kalb</a:t>
            </a:r>
            <a:endParaRPr lang="en-US" dirty="0"/>
          </a:p>
        </p:txBody>
      </p:sp>
      <p:sp>
        <p:nvSpPr>
          <p:cNvPr id="3" name="Content Placeholder 2"/>
          <p:cNvSpPr>
            <a:spLocks noGrp="1"/>
          </p:cNvSpPr>
          <p:nvPr>
            <p:ph idx="1"/>
          </p:nvPr>
        </p:nvSpPr>
        <p:spPr/>
        <p:txBody>
          <a:bodyPr/>
          <a:lstStyle/>
          <a:p>
            <a:r>
              <a:rPr lang="en-US" dirty="0" smtClean="0"/>
              <a:t>Robert </a:t>
            </a:r>
            <a:r>
              <a:rPr lang="en-US" dirty="0" err="1" smtClean="0"/>
              <a:t>Fewins</a:t>
            </a:r>
            <a:r>
              <a:rPr lang="en-US" dirty="0" smtClean="0"/>
              <a:t>-Kalb</a:t>
            </a:r>
          </a:p>
          <a:p>
            <a:pPr lvl="1"/>
            <a:r>
              <a:rPr lang="en-US" dirty="0" smtClean="0"/>
              <a:t>Technical Analyst and Operations Coordinator, Anoka County Economic Assistance (since 2015)</a:t>
            </a:r>
          </a:p>
          <a:p>
            <a:pPr lvl="1"/>
            <a:r>
              <a:rPr lang="en-US" dirty="0" smtClean="0"/>
              <a:t>MAXIS eligibility worker (2013-2015)</a:t>
            </a:r>
          </a:p>
          <a:p>
            <a:pPr lvl="1"/>
            <a:r>
              <a:rPr lang="en-US" dirty="0" smtClean="0"/>
              <a:t>Leading contributor to the MAXIS BlueZone Scripts and custom functions project </a:t>
            </a:r>
          </a:p>
          <a:p>
            <a:pPr lvl="1"/>
            <a:r>
              <a:rPr lang="en-US" dirty="0" smtClean="0"/>
              <a:t>Assisting Anoka County Child Support with PRISM scripts since February 2015</a:t>
            </a:r>
          </a:p>
          <a:p>
            <a:pPr lvl="1"/>
            <a:r>
              <a:rPr lang="en-US" dirty="0" smtClean="0"/>
              <a:t>Scripts questions (any system): </a:t>
            </a:r>
            <a:r>
              <a:rPr lang="en-US" dirty="0" smtClean="0">
                <a:hlinkClick r:id="rId2"/>
              </a:rPr>
              <a:t>robert.kalb@co.anoka.mn.us</a:t>
            </a:r>
            <a:endParaRPr lang="en-US" dirty="0" smtClean="0"/>
          </a:p>
        </p:txBody>
      </p:sp>
    </p:spTree>
    <p:extLst>
      <p:ext uri="{BB962C8B-B14F-4D97-AF65-F5344CB8AC3E}">
        <p14:creationId xmlns:p14="http://schemas.microsoft.com/office/powerpoint/2010/main" val="413519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yourself</a:t>
            </a:r>
            <a:endParaRPr lang="en-US" dirty="0"/>
          </a:p>
        </p:txBody>
      </p:sp>
      <p:sp>
        <p:nvSpPr>
          <p:cNvPr id="3" name="Content Placeholder 2"/>
          <p:cNvSpPr>
            <a:spLocks noGrp="1"/>
          </p:cNvSpPr>
          <p:nvPr>
            <p:ph idx="1"/>
          </p:nvPr>
        </p:nvSpPr>
        <p:spPr/>
        <p:txBody>
          <a:bodyPr/>
          <a:lstStyle/>
          <a:p>
            <a:r>
              <a:rPr lang="en-US" dirty="0" smtClean="0"/>
              <a:t>Please let the group know these things:</a:t>
            </a:r>
          </a:p>
          <a:p>
            <a:pPr lvl="1"/>
            <a:r>
              <a:rPr lang="en-US" dirty="0" smtClean="0"/>
              <a:t>Your name</a:t>
            </a:r>
          </a:p>
          <a:p>
            <a:pPr lvl="1"/>
            <a:r>
              <a:rPr lang="en-US" dirty="0" smtClean="0"/>
              <a:t>Your county</a:t>
            </a:r>
          </a:p>
          <a:p>
            <a:pPr lvl="1"/>
            <a:r>
              <a:rPr lang="en-US" dirty="0" smtClean="0"/>
              <a:t>Your role at the county</a:t>
            </a:r>
          </a:p>
          <a:p>
            <a:pPr lvl="1"/>
            <a:r>
              <a:rPr lang="en-US" dirty="0" smtClean="0"/>
              <a:t>What are you here to learn about?</a:t>
            </a:r>
          </a:p>
          <a:p>
            <a:pPr lvl="1"/>
            <a:r>
              <a:rPr lang="en-US" dirty="0" smtClean="0"/>
              <a:t>Do you have any previous programming experience?</a:t>
            </a:r>
          </a:p>
          <a:p>
            <a:pPr lvl="1"/>
            <a:r>
              <a:rPr lang="en-US" dirty="0" smtClean="0"/>
              <a:t>How "geeky" do you feel right now (1-10)?</a:t>
            </a:r>
            <a:endParaRPr lang="en-US" dirty="0"/>
          </a:p>
        </p:txBody>
      </p:sp>
    </p:spTree>
    <p:extLst>
      <p:ext uri="{BB962C8B-B14F-4D97-AF65-F5344CB8AC3E}">
        <p14:creationId xmlns:p14="http://schemas.microsoft.com/office/powerpoint/2010/main" val="244282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to the wise</a:t>
            </a:r>
            <a:endParaRPr lang="en-US" dirty="0"/>
          </a:p>
        </p:txBody>
      </p:sp>
      <p:sp>
        <p:nvSpPr>
          <p:cNvPr id="3" name="Content Placeholder 2"/>
          <p:cNvSpPr>
            <a:spLocks noGrp="1"/>
          </p:cNvSpPr>
          <p:nvPr>
            <p:ph idx="1"/>
          </p:nvPr>
        </p:nvSpPr>
        <p:spPr/>
        <p:txBody>
          <a:bodyPr>
            <a:normAutofit lnSpcReduction="10000"/>
          </a:bodyPr>
          <a:lstStyle/>
          <a:p>
            <a:r>
              <a:rPr lang="en-US" dirty="0" smtClean="0"/>
              <a:t>The bad news</a:t>
            </a:r>
          </a:p>
          <a:p>
            <a:pPr lvl="1"/>
            <a:r>
              <a:rPr lang="en-US" dirty="0" smtClean="0"/>
              <a:t>You may feel like we are moving through this course information very quickly. We are! There are entire college courses devoted to the concepts we will be training very quickly.</a:t>
            </a:r>
          </a:p>
          <a:p>
            <a:r>
              <a:rPr lang="en-US" dirty="0" smtClean="0"/>
              <a:t>The good news</a:t>
            </a:r>
          </a:p>
          <a:p>
            <a:pPr lvl="1"/>
            <a:r>
              <a:rPr lang="en-US" dirty="0" smtClean="0"/>
              <a:t>There are thousands of children who have mastered these concepts before taking basic algebra!</a:t>
            </a:r>
          </a:p>
          <a:p>
            <a:pPr lvl="1"/>
            <a:r>
              <a:rPr lang="en-US" dirty="0" smtClean="0"/>
              <a:t>Many of the most prolific contributors to our scripts started out with </a:t>
            </a:r>
            <a:r>
              <a:rPr lang="en-US" b="1" dirty="0" smtClean="0"/>
              <a:t>no</a:t>
            </a:r>
            <a:r>
              <a:rPr lang="en-US" dirty="0" smtClean="0"/>
              <a:t> experience before training.</a:t>
            </a:r>
          </a:p>
          <a:p>
            <a:pPr lvl="1"/>
            <a:r>
              <a:rPr lang="en-US" dirty="0" smtClean="0"/>
              <a:t>You will become more comfortable with these concepts once you have experience with them.</a:t>
            </a:r>
          </a:p>
          <a:p>
            <a:pPr lvl="1"/>
            <a:r>
              <a:rPr lang="en-US" dirty="0" smtClean="0"/>
              <a:t>Robert and Veronica are here to help every step of the way, both during and after this course.</a:t>
            </a:r>
          </a:p>
          <a:p>
            <a:pPr lvl="1"/>
            <a:r>
              <a:rPr lang="en-US" dirty="0" smtClean="0"/>
              <a:t>As we say a </a:t>
            </a:r>
            <a:r>
              <a:rPr lang="en-US" b="1" dirty="0" smtClean="0"/>
              <a:t>lot</a:t>
            </a:r>
            <a:r>
              <a:rPr lang="en-US" dirty="0" smtClean="0"/>
              <a:t> in our jobs: </a:t>
            </a:r>
          </a:p>
          <a:p>
            <a:pPr marL="128016" lvl="1" indent="0">
              <a:buNone/>
            </a:pPr>
            <a:endParaRPr lang="en-US" dirty="0"/>
          </a:p>
          <a:p>
            <a:pPr marL="128016" lvl="1" indent="0" algn="ctr">
              <a:buNone/>
            </a:pPr>
            <a:r>
              <a:rPr lang="en-US" sz="4400" dirty="0" smtClean="0"/>
              <a:t>"You got this!"</a:t>
            </a:r>
            <a:endParaRPr lang="en-US" sz="4400" dirty="0"/>
          </a:p>
        </p:txBody>
      </p:sp>
    </p:spTree>
    <p:extLst>
      <p:ext uri="{BB962C8B-B14F-4D97-AF65-F5344CB8AC3E}">
        <p14:creationId xmlns:p14="http://schemas.microsoft.com/office/powerpoint/2010/main" val="4043397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of a simple script</a:t>
            </a:r>
            <a:endParaRPr lang="en-US" dirty="0"/>
          </a:p>
        </p:txBody>
      </p:sp>
      <p:sp>
        <p:nvSpPr>
          <p:cNvPr id="3" name="Content Placeholder 2"/>
          <p:cNvSpPr>
            <a:spLocks noGrp="1"/>
          </p:cNvSpPr>
          <p:nvPr>
            <p:ph idx="1"/>
          </p:nvPr>
        </p:nvSpPr>
        <p:spPr/>
        <p:txBody>
          <a:bodyPr/>
          <a:lstStyle/>
          <a:p>
            <a:r>
              <a:rPr lang="en-US" dirty="0" smtClean="0"/>
              <a:t>"Client contact" is used by Child Support staff to enter a CAAD FREE note when a client contacts the agency with a question.</a:t>
            </a:r>
          </a:p>
          <a:p>
            <a:r>
              <a:rPr lang="en-US" dirty="0" smtClean="0"/>
              <a:t>It's an example of a simple CAAD note template, the type in which we'll be learning to build during the course of this training.</a:t>
            </a:r>
            <a:endParaRPr lang="en-US" dirty="0"/>
          </a:p>
        </p:txBody>
      </p:sp>
    </p:spTree>
    <p:extLst>
      <p:ext uri="{BB962C8B-B14F-4D97-AF65-F5344CB8AC3E}">
        <p14:creationId xmlns:p14="http://schemas.microsoft.com/office/powerpoint/2010/main" val="813768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begin</a:t>
            </a:r>
            <a:endParaRPr lang="en-US" dirty="0"/>
          </a:p>
        </p:txBody>
      </p:sp>
      <p:sp>
        <p:nvSpPr>
          <p:cNvPr id="3" name="Content Placeholder 2"/>
          <p:cNvSpPr>
            <a:spLocks noGrp="1"/>
          </p:cNvSpPr>
          <p:nvPr>
            <p:ph idx="1"/>
          </p:nvPr>
        </p:nvSpPr>
        <p:spPr/>
        <p:txBody>
          <a:bodyPr/>
          <a:lstStyle/>
          <a:p>
            <a:r>
              <a:rPr lang="en-US" dirty="0" smtClean="0"/>
              <a:t>Restrooms are right behind the elevators, next to the stairway. The men's room is on one side of the stairway and the women's room is on the other side.</a:t>
            </a:r>
          </a:p>
          <a:p>
            <a:r>
              <a:rPr lang="en-US" dirty="0" smtClean="0"/>
              <a:t>Vending machines can be found in the employee lunchroom on the 2</a:t>
            </a:r>
            <a:r>
              <a:rPr lang="en-US" baseline="30000" dirty="0" smtClean="0"/>
              <a:t>nd</a:t>
            </a:r>
            <a:r>
              <a:rPr lang="en-US" dirty="0" smtClean="0"/>
              <a:t> floor, down the hall from the elevator/stairway.</a:t>
            </a:r>
          </a:p>
          <a:p>
            <a:r>
              <a:rPr lang="en-US" dirty="0" smtClean="0"/>
              <a:t>We will take two 15 minute breaks, as well as an hour for lunch each day of this training.</a:t>
            </a:r>
          </a:p>
          <a:p>
            <a:r>
              <a:rPr lang="en-US" dirty="0" smtClean="0"/>
              <a:t>Downtown Anoka has many restaurants within walking distance.</a:t>
            </a:r>
          </a:p>
          <a:p>
            <a:r>
              <a:rPr lang="en-US" dirty="0" smtClean="0"/>
              <a:t>If anyone would prefer these slides in printed format, please let us know now and we'll print them for you now (we will email them to all after the course).</a:t>
            </a:r>
          </a:p>
          <a:p>
            <a:endParaRPr lang="en-US" dirty="0"/>
          </a:p>
        </p:txBody>
      </p:sp>
    </p:spTree>
    <p:extLst>
      <p:ext uri="{BB962C8B-B14F-4D97-AF65-F5344CB8AC3E}">
        <p14:creationId xmlns:p14="http://schemas.microsoft.com/office/powerpoint/2010/main" val="359804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2526</TotalTime>
  <Words>673</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BlueZone Scriptwriting  Course InfoRMATION</vt:lpstr>
      <vt:lpstr>Training information</vt:lpstr>
      <vt:lpstr>Items to be covered during the next three days</vt:lpstr>
      <vt:lpstr>your instructors: Veronica Cary</vt:lpstr>
      <vt:lpstr>your instructors: Robert Fewins-Kalb</vt:lpstr>
      <vt:lpstr>Introduce yourself</vt:lpstr>
      <vt:lpstr>Words to the wise</vt:lpstr>
      <vt:lpstr>Demonstration of a simple script</vt:lpstr>
      <vt:lpstr>Before we begin</vt:lpstr>
    </vt:vector>
  </TitlesOfParts>
  <Company>MN Dept of Human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BlueZone Scripting Basics</dc:title>
  <dc:creator>Cary, Veronica</dc:creator>
  <cp:lastModifiedBy>Veronica Cary</cp:lastModifiedBy>
  <cp:revision>16</cp:revision>
  <dcterms:created xsi:type="dcterms:W3CDTF">2015-03-07T03:22:55Z</dcterms:created>
  <dcterms:modified xsi:type="dcterms:W3CDTF">2015-03-08T22:46:48Z</dcterms:modified>
</cp:coreProperties>
</file>