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8AAFA-FE06-4992-BD93-330E6273F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A4F831-B46D-4EE7-AFBA-62CDAFA34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690A2-D3FB-46D4-A961-545B0AA1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B306-6241-4B57-A9CD-E2083DB2F3B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C4C8B-8AB5-45A2-A887-A5B65DAB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B64E9-DC9C-4C61-8C5C-0519D0EF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6AD0-F2BD-4D6C-9F97-F775D8986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1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99FD0-978A-4DF9-8BBD-302A254B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09A2D7-7BDB-4B8B-9750-95C3A70D5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A4F90-15D3-4D38-99C0-DB53B993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B306-6241-4B57-A9CD-E2083DB2F3B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BAC7E-3BDC-4C7D-A6C9-E8EB7AD1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FE5B3-AFDE-4027-85B3-6B30DA4A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6AD0-F2BD-4D6C-9F97-F775D8986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96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696DC5-3DD5-4B73-B80A-8888866C6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0B5EFA-302C-4B14-9C83-3B9F2AD66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7B9A3-2BA6-4D52-A5D7-642B9266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B306-6241-4B57-A9CD-E2083DB2F3B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D9E6C-8254-4333-8091-94485F93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E187B-4000-4F4E-87B2-7D33E78E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6AD0-F2BD-4D6C-9F97-F775D8986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1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B933-DC1A-4CC3-B9CC-4100780E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5B754-1FB2-4106-9932-E6038D419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7082F-8EEE-4D71-805F-A0F843CE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B306-6241-4B57-A9CD-E2083DB2F3B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5CF1B-7D9E-4825-9EAD-BA7CE4D4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9F6BE-449B-4A4C-B147-AB768B35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6AD0-F2BD-4D6C-9F97-F775D8986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14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83ED6-B0DF-4656-B743-59634C84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6180D-1BEF-4222-AE90-84FFA7CF7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B5B85-3A40-4ACA-BA32-7CCE0171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B306-6241-4B57-A9CD-E2083DB2F3B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99F96-FBB8-4F6A-BD90-133CBAA5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90100-86C9-4FEC-BB50-716C21B1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6AD0-F2BD-4D6C-9F97-F775D8986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0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34C5C-2ED0-46F6-A96F-FCE06954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6B57D-0BCE-43D6-86DA-EDF6550F1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0E8FB-748A-401A-AD75-19B6CBE3C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76F872-2F5C-4868-A93E-C2F26271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B306-6241-4B57-A9CD-E2083DB2F3B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EA39D-6358-46CF-81F7-4B6907CC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539F5-54F0-474B-B330-4EA2CDD2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6AD0-F2BD-4D6C-9F97-F775D8986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74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ED144-325D-429B-9026-5FBDFD93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579EEB-67E3-4E30-82F5-CE88EC4F7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DD990D-0ED0-4D27-BE34-DA5DDA4FB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EAB91E-4281-4B66-88B4-CF7A9811A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075496-549E-4ED7-B32E-5A76BBDB6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C96BD2-16BB-4D6C-8630-64FA880B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B306-6241-4B57-A9CD-E2083DB2F3B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6FA94A-BED8-4CFE-81F7-0179C6E3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7E2954-CB02-4FAD-B1DE-FAB30F2D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6AD0-F2BD-4D6C-9F97-F775D8986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6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A9356-50BD-44B4-B0C0-050DC5A0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8F8859-57F0-44AA-8B47-82C514D8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B306-6241-4B57-A9CD-E2083DB2F3B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FB76DC-46AB-4AFB-B682-AF9A5B75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24C402-9401-4941-984F-C8289703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6AD0-F2BD-4D6C-9F97-F775D8986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6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87AF5D-C5BB-41F8-9CC3-87367E46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B306-6241-4B57-A9CD-E2083DB2F3B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E5F307-0DF0-4955-A1E8-1230B59E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EC26F5-4F3E-40CE-B6F3-F8199DAF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6AD0-F2BD-4D6C-9F97-F775D8986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8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2A402-300F-4E15-A42C-96509938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7C520-5F39-49D2-B463-171AEE5D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F13B5B-4F3F-46C9-8865-098BB536E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E499D9-E013-4A97-8D4C-DBF7AD8D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B306-6241-4B57-A9CD-E2083DB2F3B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A1608C-9D49-4152-AEBC-F538E196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AC8F14-5244-4A78-8092-C375FB5C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6AD0-F2BD-4D6C-9F97-F775D8986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83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C05D6-E516-4A41-B5F8-93E3777B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19FA08-BB5C-4E08-B297-C41ECC033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596112-DC3C-4359-A179-61A8B4E5E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5C35B-A83E-45AF-864F-839AC105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B306-6241-4B57-A9CD-E2083DB2F3B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40D258-A5A1-474A-B6A0-68D631B9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82121-5A19-4E15-8816-36981318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6AD0-F2BD-4D6C-9F97-F775D8986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1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33A7F5-4869-43BF-B4CE-3D2B5840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CCB15F-D8CE-4A67-BED0-9C980CC95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EDA44-C58B-446E-A3AE-F407383B2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6B306-6241-4B57-A9CD-E2083DB2F3B4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D1586-458D-483E-801C-868C71095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5B73F-805C-4566-815D-B38EF1804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26AD0-F2BD-4D6C-9F97-F775D8986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5.jp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9.wmf"/><Relationship Id="rId4" Type="http://schemas.openxmlformats.org/officeDocument/2006/relationships/image" Target="../media/image15.jpg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AutoShape 253">
            <a:extLst>
              <a:ext uri="{FF2B5EF4-FFF2-40B4-BE49-F238E27FC236}">
                <a16:creationId xmlns:a16="http://schemas.microsoft.com/office/drawing/2014/main" id="{101B6C51-019F-444B-B22F-E3B69D6DA2A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062163" y="1489075"/>
            <a:ext cx="6810375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3" name="Rectangle 255">
            <a:extLst>
              <a:ext uri="{FF2B5EF4-FFF2-40B4-BE49-F238E27FC236}">
                <a16:creationId xmlns:a16="http://schemas.microsoft.com/office/drawing/2014/main" id="{BD84CFB2-34C1-43F7-B49D-F7602C4D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1" y="1509713"/>
            <a:ext cx="1651000" cy="16779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4" name="Freeform 256">
            <a:extLst>
              <a:ext uri="{FF2B5EF4-FFF2-40B4-BE49-F238E27FC236}">
                <a16:creationId xmlns:a16="http://schemas.microsoft.com/office/drawing/2014/main" id="{DDBE2876-AFBB-4771-AB5C-7A0124A2E9B0}"/>
              </a:ext>
            </a:extLst>
          </p:cNvPr>
          <p:cNvSpPr>
            <a:spLocks noEditPoints="1"/>
          </p:cNvSpPr>
          <p:nvPr/>
        </p:nvSpPr>
        <p:spPr bwMode="auto">
          <a:xfrm>
            <a:off x="7192963" y="1501775"/>
            <a:ext cx="1665288" cy="1692275"/>
          </a:xfrm>
          <a:custGeom>
            <a:avLst/>
            <a:gdLst>
              <a:gd name="T0" fmla="*/ 0 w 4573"/>
              <a:gd name="T1" fmla="*/ 58 h 4756"/>
              <a:gd name="T2" fmla="*/ 19 w 4573"/>
              <a:gd name="T3" fmla="*/ 807 h 4756"/>
              <a:gd name="T4" fmla="*/ 38 w 4573"/>
              <a:gd name="T5" fmla="*/ 980 h 4756"/>
              <a:gd name="T6" fmla="*/ 19 w 4573"/>
              <a:gd name="T7" fmla="*/ 960 h 4756"/>
              <a:gd name="T8" fmla="*/ 0 w 4573"/>
              <a:gd name="T9" fmla="*/ 1709 h 4756"/>
              <a:gd name="T10" fmla="*/ 38 w 4573"/>
              <a:gd name="T11" fmla="*/ 2170 h 4756"/>
              <a:gd name="T12" fmla="*/ 38 w 4573"/>
              <a:gd name="T13" fmla="*/ 1901 h 4756"/>
              <a:gd name="T14" fmla="*/ 0 w 4573"/>
              <a:gd name="T15" fmla="*/ 2362 h 4756"/>
              <a:gd name="T16" fmla="*/ 19 w 4573"/>
              <a:gd name="T17" fmla="*/ 3111 h 4756"/>
              <a:gd name="T18" fmla="*/ 38 w 4573"/>
              <a:gd name="T19" fmla="*/ 3284 h 4756"/>
              <a:gd name="T20" fmla="*/ 19 w 4573"/>
              <a:gd name="T21" fmla="*/ 3264 h 4756"/>
              <a:gd name="T22" fmla="*/ 0 w 4573"/>
              <a:gd name="T23" fmla="*/ 4013 h 4756"/>
              <a:gd name="T24" fmla="*/ 38 w 4573"/>
              <a:gd name="T25" fmla="*/ 4474 h 4756"/>
              <a:gd name="T26" fmla="*/ 38 w 4573"/>
              <a:gd name="T27" fmla="*/ 4205 h 4756"/>
              <a:gd name="T28" fmla="*/ 236 w 4573"/>
              <a:gd name="T29" fmla="*/ 4737 h 4756"/>
              <a:gd name="T30" fmla="*/ 19 w 4573"/>
              <a:gd name="T31" fmla="*/ 4647 h 4756"/>
              <a:gd name="T32" fmla="*/ 678 w 4573"/>
              <a:gd name="T33" fmla="*/ 4756 h 4756"/>
              <a:gd name="T34" fmla="*/ 1139 w 4573"/>
              <a:gd name="T35" fmla="*/ 4717 h 4756"/>
              <a:gd name="T36" fmla="*/ 870 w 4573"/>
              <a:gd name="T37" fmla="*/ 4717 h 4756"/>
              <a:gd name="T38" fmla="*/ 1331 w 4573"/>
              <a:gd name="T39" fmla="*/ 4756 h 4756"/>
              <a:gd name="T40" fmla="*/ 2080 w 4573"/>
              <a:gd name="T41" fmla="*/ 4737 h 4756"/>
              <a:gd name="T42" fmla="*/ 2252 w 4573"/>
              <a:gd name="T43" fmla="*/ 4717 h 4756"/>
              <a:gd name="T44" fmla="*/ 2233 w 4573"/>
              <a:gd name="T45" fmla="*/ 4737 h 4756"/>
              <a:gd name="T46" fmla="*/ 2982 w 4573"/>
              <a:gd name="T47" fmla="*/ 4756 h 4756"/>
              <a:gd name="T48" fmla="*/ 3443 w 4573"/>
              <a:gd name="T49" fmla="*/ 4717 h 4756"/>
              <a:gd name="T50" fmla="*/ 3174 w 4573"/>
              <a:gd name="T51" fmla="*/ 4717 h 4756"/>
              <a:gd name="T52" fmla="*/ 3635 w 4573"/>
              <a:gd name="T53" fmla="*/ 4756 h 4756"/>
              <a:gd name="T54" fmla="*/ 4384 w 4573"/>
              <a:gd name="T55" fmla="*/ 4737 h 4756"/>
              <a:gd name="T56" fmla="*/ 4535 w 4573"/>
              <a:gd name="T57" fmla="*/ 4734 h 4756"/>
              <a:gd name="T58" fmla="*/ 4554 w 4573"/>
              <a:gd name="T59" fmla="*/ 4754 h 4756"/>
              <a:gd name="T60" fmla="*/ 4573 w 4573"/>
              <a:gd name="T61" fmla="*/ 4005 h 4756"/>
              <a:gd name="T62" fmla="*/ 4535 w 4573"/>
              <a:gd name="T63" fmla="*/ 3544 h 4756"/>
              <a:gd name="T64" fmla="*/ 4535 w 4573"/>
              <a:gd name="T65" fmla="*/ 3813 h 4756"/>
              <a:gd name="T66" fmla="*/ 4573 w 4573"/>
              <a:gd name="T67" fmla="*/ 3352 h 4756"/>
              <a:gd name="T68" fmla="*/ 4554 w 4573"/>
              <a:gd name="T69" fmla="*/ 2603 h 4756"/>
              <a:gd name="T70" fmla="*/ 4535 w 4573"/>
              <a:gd name="T71" fmla="*/ 2430 h 4756"/>
              <a:gd name="T72" fmla="*/ 4554 w 4573"/>
              <a:gd name="T73" fmla="*/ 2450 h 4756"/>
              <a:gd name="T74" fmla="*/ 4573 w 4573"/>
              <a:gd name="T75" fmla="*/ 1701 h 4756"/>
              <a:gd name="T76" fmla="*/ 4535 w 4573"/>
              <a:gd name="T77" fmla="*/ 1240 h 4756"/>
              <a:gd name="T78" fmla="*/ 4535 w 4573"/>
              <a:gd name="T79" fmla="*/ 1509 h 4756"/>
              <a:gd name="T80" fmla="*/ 4573 w 4573"/>
              <a:gd name="T81" fmla="*/ 1048 h 4756"/>
              <a:gd name="T82" fmla="*/ 4554 w 4573"/>
              <a:gd name="T83" fmla="*/ 299 h 4756"/>
              <a:gd name="T84" fmla="*/ 4535 w 4573"/>
              <a:gd name="T85" fmla="*/ 126 h 4756"/>
              <a:gd name="T86" fmla="*/ 4392 w 4573"/>
              <a:gd name="T87" fmla="*/ 0 h 4756"/>
              <a:gd name="T88" fmla="*/ 4535 w 4573"/>
              <a:gd name="T89" fmla="*/ 126 h 4756"/>
              <a:gd name="T90" fmla="*/ 4200 w 4573"/>
              <a:gd name="T91" fmla="*/ 0 h 4756"/>
              <a:gd name="T92" fmla="*/ 3451 w 4573"/>
              <a:gd name="T93" fmla="*/ 20 h 4756"/>
              <a:gd name="T94" fmla="*/ 3279 w 4573"/>
              <a:gd name="T95" fmla="*/ 39 h 4756"/>
              <a:gd name="T96" fmla="*/ 3298 w 4573"/>
              <a:gd name="T97" fmla="*/ 20 h 4756"/>
              <a:gd name="T98" fmla="*/ 2549 w 4573"/>
              <a:gd name="T99" fmla="*/ 0 h 4756"/>
              <a:gd name="T100" fmla="*/ 2088 w 4573"/>
              <a:gd name="T101" fmla="*/ 39 h 4756"/>
              <a:gd name="T102" fmla="*/ 2357 w 4573"/>
              <a:gd name="T103" fmla="*/ 39 h 4756"/>
              <a:gd name="T104" fmla="*/ 1896 w 4573"/>
              <a:gd name="T105" fmla="*/ 0 h 4756"/>
              <a:gd name="T106" fmla="*/ 1147 w 4573"/>
              <a:gd name="T107" fmla="*/ 20 h 4756"/>
              <a:gd name="T108" fmla="*/ 975 w 4573"/>
              <a:gd name="T109" fmla="*/ 39 h 4756"/>
              <a:gd name="T110" fmla="*/ 994 w 4573"/>
              <a:gd name="T111" fmla="*/ 20 h 4756"/>
              <a:gd name="T112" fmla="*/ 245 w 4573"/>
              <a:gd name="T113" fmla="*/ 0 h 4756"/>
              <a:gd name="T114" fmla="*/ 19 w 4573"/>
              <a:gd name="T115" fmla="*/ 39 h 4756"/>
              <a:gd name="T116" fmla="*/ 53 w 4573"/>
              <a:gd name="T117" fmla="*/ 39 h 4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573" h="4756">
                <a:moveTo>
                  <a:pt x="38" y="58"/>
                </a:moveTo>
                <a:lnTo>
                  <a:pt x="38" y="327"/>
                </a:lnTo>
                <a:cubicBezTo>
                  <a:pt x="38" y="337"/>
                  <a:pt x="29" y="346"/>
                  <a:pt x="19" y="346"/>
                </a:cubicBezTo>
                <a:cubicBezTo>
                  <a:pt x="8" y="346"/>
                  <a:pt x="0" y="337"/>
                  <a:pt x="0" y="327"/>
                </a:cubicBezTo>
                <a:lnTo>
                  <a:pt x="0" y="58"/>
                </a:lnTo>
                <a:cubicBezTo>
                  <a:pt x="0" y="47"/>
                  <a:pt x="8" y="39"/>
                  <a:pt x="19" y="39"/>
                </a:cubicBezTo>
                <a:cubicBezTo>
                  <a:pt x="29" y="39"/>
                  <a:pt x="38" y="47"/>
                  <a:pt x="38" y="58"/>
                </a:cubicBezTo>
                <a:close/>
                <a:moveTo>
                  <a:pt x="38" y="519"/>
                </a:moveTo>
                <a:lnTo>
                  <a:pt x="38" y="788"/>
                </a:lnTo>
                <a:cubicBezTo>
                  <a:pt x="38" y="798"/>
                  <a:pt x="29" y="807"/>
                  <a:pt x="19" y="807"/>
                </a:cubicBezTo>
                <a:cubicBezTo>
                  <a:pt x="8" y="807"/>
                  <a:pt x="0" y="798"/>
                  <a:pt x="0" y="788"/>
                </a:cubicBezTo>
                <a:lnTo>
                  <a:pt x="0" y="519"/>
                </a:lnTo>
                <a:cubicBezTo>
                  <a:pt x="0" y="508"/>
                  <a:pt x="8" y="500"/>
                  <a:pt x="19" y="500"/>
                </a:cubicBezTo>
                <a:cubicBezTo>
                  <a:pt x="29" y="500"/>
                  <a:pt x="38" y="508"/>
                  <a:pt x="38" y="519"/>
                </a:cubicBezTo>
                <a:close/>
                <a:moveTo>
                  <a:pt x="38" y="980"/>
                </a:moveTo>
                <a:lnTo>
                  <a:pt x="38" y="1248"/>
                </a:lnTo>
                <a:cubicBezTo>
                  <a:pt x="38" y="1259"/>
                  <a:pt x="29" y="1268"/>
                  <a:pt x="19" y="1268"/>
                </a:cubicBezTo>
                <a:cubicBezTo>
                  <a:pt x="8" y="1268"/>
                  <a:pt x="0" y="1259"/>
                  <a:pt x="0" y="1248"/>
                </a:cubicBezTo>
                <a:lnTo>
                  <a:pt x="0" y="980"/>
                </a:lnTo>
                <a:cubicBezTo>
                  <a:pt x="0" y="969"/>
                  <a:pt x="8" y="960"/>
                  <a:pt x="19" y="960"/>
                </a:cubicBezTo>
                <a:cubicBezTo>
                  <a:pt x="29" y="960"/>
                  <a:pt x="38" y="969"/>
                  <a:pt x="38" y="980"/>
                </a:cubicBezTo>
                <a:close/>
                <a:moveTo>
                  <a:pt x="38" y="1440"/>
                </a:moveTo>
                <a:lnTo>
                  <a:pt x="38" y="1709"/>
                </a:lnTo>
                <a:cubicBezTo>
                  <a:pt x="38" y="1720"/>
                  <a:pt x="29" y="1728"/>
                  <a:pt x="19" y="1728"/>
                </a:cubicBezTo>
                <a:cubicBezTo>
                  <a:pt x="8" y="1728"/>
                  <a:pt x="0" y="1720"/>
                  <a:pt x="0" y="1709"/>
                </a:cubicBezTo>
                <a:lnTo>
                  <a:pt x="0" y="1440"/>
                </a:lnTo>
                <a:cubicBezTo>
                  <a:pt x="0" y="1430"/>
                  <a:pt x="8" y="1421"/>
                  <a:pt x="19" y="1421"/>
                </a:cubicBezTo>
                <a:cubicBezTo>
                  <a:pt x="29" y="1421"/>
                  <a:pt x="38" y="1430"/>
                  <a:pt x="38" y="1440"/>
                </a:cubicBezTo>
                <a:close/>
                <a:moveTo>
                  <a:pt x="38" y="1901"/>
                </a:moveTo>
                <a:lnTo>
                  <a:pt x="38" y="2170"/>
                </a:lnTo>
                <a:cubicBezTo>
                  <a:pt x="38" y="2181"/>
                  <a:pt x="29" y="2189"/>
                  <a:pt x="19" y="2189"/>
                </a:cubicBezTo>
                <a:cubicBezTo>
                  <a:pt x="8" y="2189"/>
                  <a:pt x="0" y="2181"/>
                  <a:pt x="0" y="2170"/>
                </a:cubicBezTo>
                <a:lnTo>
                  <a:pt x="0" y="1901"/>
                </a:lnTo>
                <a:cubicBezTo>
                  <a:pt x="0" y="1891"/>
                  <a:pt x="8" y="1882"/>
                  <a:pt x="19" y="1882"/>
                </a:cubicBezTo>
                <a:cubicBezTo>
                  <a:pt x="29" y="1882"/>
                  <a:pt x="38" y="1891"/>
                  <a:pt x="38" y="1901"/>
                </a:cubicBezTo>
                <a:close/>
                <a:moveTo>
                  <a:pt x="38" y="2362"/>
                </a:moveTo>
                <a:lnTo>
                  <a:pt x="38" y="2631"/>
                </a:lnTo>
                <a:cubicBezTo>
                  <a:pt x="38" y="2641"/>
                  <a:pt x="29" y="2650"/>
                  <a:pt x="19" y="2650"/>
                </a:cubicBezTo>
                <a:cubicBezTo>
                  <a:pt x="8" y="2650"/>
                  <a:pt x="0" y="2641"/>
                  <a:pt x="0" y="2631"/>
                </a:cubicBezTo>
                <a:lnTo>
                  <a:pt x="0" y="2362"/>
                </a:lnTo>
                <a:cubicBezTo>
                  <a:pt x="0" y="2351"/>
                  <a:pt x="8" y="2343"/>
                  <a:pt x="19" y="2343"/>
                </a:cubicBezTo>
                <a:cubicBezTo>
                  <a:pt x="29" y="2343"/>
                  <a:pt x="38" y="2351"/>
                  <a:pt x="38" y="2362"/>
                </a:cubicBezTo>
                <a:close/>
                <a:moveTo>
                  <a:pt x="38" y="2823"/>
                </a:moveTo>
                <a:lnTo>
                  <a:pt x="38" y="3092"/>
                </a:lnTo>
                <a:cubicBezTo>
                  <a:pt x="38" y="3102"/>
                  <a:pt x="29" y="3111"/>
                  <a:pt x="19" y="3111"/>
                </a:cubicBezTo>
                <a:cubicBezTo>
                  <a:pt x="8" y="3111"/>
                  <a:pt x="0" y="3102"/>
                  <a:pt x="0" y="3092"/>
                </a:cubicBezTo>
                <a:lnTo>
                  <a:pt x="0" y="2823"/>
                </a:lnTo>
                <a:cubicBezTo>
                  <a:pt x="0" y="2812"/>
                  <a:pt x="8" y="2804"/>
                  <a:pt x="19" y="2804"/>
                </a:cubicBezTo>
                <a:cubicBezTo>
                  <a:pt x="29" y="2804"/>
                  <a:pt x="38" y="2812"/>
                  <a:pt x="38" y="2823"/>
                </a:cubicBezTo>
                <a:close/>
                <a:moveTo>
                  <a:pt x="38" y="3284"/>
                </a:moveTo>
                <a:lnTo>
                  <a:pt x="38" y="3552"/>
                </a:lnTo>
                <a:cubicBezTo>
                  <a:pt x="38" y="3563"/>
                  <a:pt x="29" y="3572"/>
                  <a:pt x="19" y="3572"/>
                </a:cubicBezTo>
                <a:cubicBezTo>
                  <a:pt x="8" y="3572"/>
                  <a:pt x="0" y="3563"/>
                  <a:pt x="0" y="3552"/>
                </a:cubicBezTo>
                <a:lnTo>
                  <a:pt x="0" y="3284"/>
                </a:lnTo>
                <a:cubicBezTo>
                  <a:pt x="0" y="3273"/>
                  <a:pt x="8" y="3264"/>
                  <a:pt x="19" y="3264"/>
                </a:cubicBezTo>
                <a:cubicBezTo>
                  <a:pt x="29" y="3264"/>
                  <a:pt x="38" y="3273"/>
                  <a:pt x="38" y="3284"/>
                </a:cubicBezTo>
                <a:close/>
                <a:moveTo>
                  <a:pt x="38" y="3744"/>
                </a:moveTo>
                <a:lnTo>
                  <a:pt x="38" y="4013"/>
                </a:lnTo>
                <a:cubicBezTo>
                  <a:pt x="38" y="4024"/>
                  <a:pt x="29" y="4032"/>
                  <a:pt x="19" y="4032"/>
                </a:cubicBezTo>
                <a:cubicBezTo>
                  <a:pt x="8" y="4032"/>
                  <a:pt x="0" y="4024"/>
                  <a:pt x="0" y="4013"/>
                </a:cubicBezTo>
                <a:lnTo>
                  <a:pt x="0" y="3744"/>
                </a:lnTo>
                <a:cubicBezTo>
                  <a:pt x="0" y="3734"/>
                  <a:pt x="8" y="3725"/>
                  <a:pt x="19" y="3725"/>
                </a:cubicBezTo>
                <a:cubicBezTo>
                  <a:pt x="29" y="3725"/>
                  <a:pt x="38" y="3734"/>
                  <a:pt x="38" y="3744"/>
                </a:cubicBezTo>
                <a:close/>
                <a:moveTo>
                  <a:pt x="38" y="4205"/>
                </a:moveTo>
                <a:lnTo>
                  <a:pt x="38" y="4474"/>
                </a:lnTo>
                <a:cubicBezTo>
                  <a:pt x="38" y="4485"/>
                  <a:pt x="29" y="4493"/>
                  <a:pt x="19" y="4493"/>
                </a:cubicBezTo>
                <a:cubicBezTo>
                  <a:pt x="8" y="4493"/>
                  <a:pt x="0" y="4485"/>
                  <a:pt x="0" y="4474"/>
                </a:cubicBezTo>
                <a:lnTo>
                  <a:pt x="0" y="4205"/>
                </a:lnTo>
                <a:cubicBezTo>
                  <a:pt x="0" y="4195"/>
                  <a:pt x="8" y="4186"/>
                  <a:pt x="19" y="4186"/>
                </a:cubicBezTo>
                <a:cubicBezTo>
                  <a:pt x="29" y="4186"/>
                  <a:pt x="38" y="4195"/>
                  <a:pt x="38" y="4205"/>
                </a:cubicBezTo>
                <a:close/>
                <a:moveTo>
                  <a:pt x="38" y="4666"/>
                </a:moveTo>
                <a:lnTo>
                  <a:pt x="38" y="4737"/>
                </a:lnTo>
                <a:lnTo>
                  <a:pt x="19" y="4717"/>
                </a:lnTo>
                <a:lnTo>
                  <a:pt x="217" y="4717"/>
                </a:lnTo>
                <a:cubicBezTo>
                  <a:pt x="228" y="4717"/>
                  <a:pt x="236" y="4726"/>
                  <a:pt x="236" y="4737"/>
                </a:cubicBezTo>
                <a:cubicBezTo>
                  <a:pt x="236" y="4747"/>
                  <a:pt x="228" y="4756"/>
                  <a:pt x="217" y="4756"/>
                </a:cubicBezTo>
                <a:lnTo>
                  <a:pt x="19" y="4756"/>
                </a:lnTo>
                <a:cubicBezTo>
                  <a:pt x="8" y="4756"/>
                  <a:pt x="0" y="4747"/>
                  <a:pt x="0" y="4737"/>
                </a:cubicBezTo>
                <a:lnTo>
                  <a:pt x="0" y="4666"/>
                </a:lnTo>
                <a:cubicBezTo>
                  <a:pt x="0" y="4655"/>
                  <a:pt x="8" y="4647"/>
                  <a:pt x="19" y="4647"/>
                </a:cubicBezTo>
                <a:cubicBezTo>
                  <a:pt x="29" y="4647"/>
                  <a:pt x="38" y="4655"/>
                  <a:pt x="38" y="4666"/>
                </a:cubicBezTo>
                <a:close/>
                <a:moveTo>
                  <a:pt x="409" y="4717"/>
                </a:moveTo>
                <a:lnTo>
                  <a:pt x="678" y="4717"/>
                </a:lnTo>
                <a:cubicBezTo>
                  <a:pt x="689" y="4717"/>
                  <a:pt x="697" y="4726"/>
                  <a:pt x="697" y="4737"/>
                </a:cubicBezTo>
                <a:cubicBezTo>
                  <a:pt x="697" y="4747"/>
                  <a:pt x="689" y="4756"/>
                  <a:pt x="678" y="4756"/>
                </a:cubicBezTo>
                <a:lnTo>
                  <a:pt x="409" y="4756"/>
                </a:lnTo>
                <a:cubicBezTo>
                  <a:pt x="399" y="4756"/>
                  <a:pt x="390" y="4747"/>
                  <a:pt x="390" y="4737"/>
                </a:cubicBezTo>
                <a:cubicBezTo>
                  <a:pt x="390" y="4726"/>
                  <a:pt x="399" y="4717"/>
                  <a:pt x="409" y="4717"/>
                </a:cubicBezTo>
                <a:close/>
                <a:moveTo>
                  <a:pt x="870" y="4717"/>
                </a:moveTo>
                <a:lnTo>
                  <a:pt x="1139" y="4717"/>
                </a:lnTo>
                <a:cubicBezTo>
                  <a:pt x="1149" y="4717"/>
                  <a:pt x="1158" y="4726"/>
                  <a:pt x="1158" y="4737"/>
                </a:cubicBezTo>
                <a:cubicBezTo>
                  <a:pt x="1158" y="4747"/>
                  <a:pt x="1149" y="4756"/>
                  <a:pt x="1139" y="4756"/>
                </a:cubicBezTo>
                <a:lnTo>
                  <a:pt x="870" y="4756"/>
                </a:lnTo>
                <a:cubicBezTo>
                  <a:pt x="859" y="4756"/>
                  <a:pt x="851" y="4747"/>
                  <a:pt x="851" y="4737"/>
                </a:cubicBezTo>
                <a:cubicBezTo>
                  <a:pt x="851" y="4726"/>
                  <a:pt x="859" y="4717"/>
                  <a:pt x="870" y="4717"/>
                </a:cubicBezTo>
                <a:close/>
                <a:moveTo>
                  <a:pt x="1331" y="4717"/>
                </a:moveTo>
                <a:lnTo>
                  <a:pt x="1600" y="4717"/>
                </a:lnTo>
                <a:cubicBezTo>
                  <a:pt x="1610" y="4717"/>
                  <a:pt x="1619" y="4726"/>
                  <a:pt x="1619" y="4737"/>
                </a:cubicBezTo>
                <a:cubicBezTo>
                  <a:pt x="1619" y="4747"/>
                  <a:pt x="1610" y="4756"/>
                  <a:pt x="1600" y="4756"/>
                </a:cubicBezTo>
                <a:lnTo>
                  <a:pt x="1331" y="4756"/>
                </a:lnTo>
                <a:cubicBezTo>
                  <a:pt x="1320" y="4756"/>
                  <a:pt x="1312" y="4747"/>
                  <a:pt x="1312" y="4737"/>
                </a:cubicBezTo>
                <a:cubicBezTo>
                  <a:pt x="1312" y="4726"/>
                  <a:pt x="1320" y="4717"/>
                  <a:pt x="1331" y="4717"/>
                </a:cubicBezTo>
                <a:close/>
                <a:moveTo>
                  <a:pt x="1792" y="4717"/>
                </a:moveTo>
                <a:lnTo>
                  <a:pt x="2060" y="4717"/>
                </a:lnTo>
                <a:cubicBezTo>
                  <a:pt x="2071" y="4717"/>
                  <a:pt x="2080" y="4726"/>
                  <a:pt x="2080" y="4737"/>
                </a:cubicBezTo>
                <a:cubicBezTo>
                  <a:pt x="2080" y="4747"/>
                  <a:pt x="2071" y="4756"/>
                  <a:pt x="2060" y="4756"/>
                </a:cubicBezTo>
                <a:lnTo>
                  <a:pt x="1792" y="4756"/>
                </a:lnTo>
                <a:cubicBezTo>
                  <a:pt x="1781" y="4756"/>
                  <a:pt x="1772" y="4747"/>
                  <a:pt x="1772" y="4737"/>
                </a:cubicBezTo>
                <a:cubicBezTo>
                  <a:pt x="1772" y="4726"/>
                  <a:pt x="1781" y="4717"/>
                  <a:pt x="1792" y="4717"/>
                </a:cubicBezTo>
                <a:close/>
                <a:moveTo>
                  <a:pt x="2252" y="4717"/>
                </a:moveTo>
                <a:lnTo>
                  <a:pt x="2521" y="4717"/>
                </a:lnTo>
                <a:cubicBezTo>
                  <a:pt x="2532" y="4717"/>
                  <a:pt x="2540" y="4726"/>
                  <a:pt x="2540" y="4737"/>
                </a:cubicBezTo>
                <a:cubicBezTo>
                  <a:pt x="2540" y="4747"/>
                  <a:pt x="2532" y="4756"/>
                  <a:pt x="2521" y="4756"/>
                </a:cubicBezTo>
                <a:lnTo>
                  <a:pt x="2252" y="4756"/>
                </a:lnTo>
                <a:cubicBezTo>
                  <a:pt x="2242" y="4756"/>
                  <a:pt x="2233" y="4747"/>
                  <a:pt x="2233" y="4737"/>
                </a:cubicBezTo>
                <a:cubicBezTo>
                  <a:pt x="2233" y="4726"/>
                  <a:pt x="2242" y="4717"/>
                  <a:pt x="2252" y="4717"/>
                </a:cubicBezTo>
                <a:close/>
                <a:moveTo>
                  <a:pt x="2713" y="4717"/>
                </a:moveTo>
                <a:lnTo>
                  <a:pt x="2982" y="4717"/>
                </a:lnTo>
                <a:cubicBezTo>
                  <a:pt x="2993" y="4717"/>
                  <a:pt x="3001" y="4726"/>
                  <a:pt x="3001" y="4737"/>
                </a:cubicBezTo>
                <a:cubicBezTo>
                  <a:pt x="3001" y="4747"/>
                  <a:pt x="2993" y="4756"/>
                  <a:pt x="2982" y="4756"/>
                </a:cubicBezTo>
                <a:lnTo>
                  <a:pt x="2713" y="4756"/>
                </a:lnTo>
                <a:cubicBezTo>
                  <a:pt x="2703" y="4756"/>
                  <a:pt x="2694" y="4747"/>
                  <a:pt x="2694" y="4737"/>
                </a:cubicBezTo>
                <a:cubicBezTo>
                  <a:pt x="2694" y="4726"/>
                  <a:pt x="2703" y="4717"/>
                  <a:pt x="2713" y="4717"/>
                </a:cubicBezTo>
                <a:close/>
                <a:moveTo>
                  <a:pt x="3174" y="4717"/>
                </a:moveTo>
                <a:lnTo>
                  <a:pt x="3443" y="4717"/>
                </a:lnTo>
                <a:cubicBezTo>
                  <a:pt x="3453" y="4717"/>
                  <a:pt x="3462" y="4726"/>
                  <a:pt x="3462" y="4737"/>
                </a:cubicBezTo>
                <a:cubicBezTo>
                  <a:pt x="3462" y="4747"/>
                  <a:pt x="3453" y="4756"/>
                  <a:pt x="3443" y="4756"/>
                </a:cubicBezTo>
                <a:lnTo>
                  <a:pt x="3174" y="4756"/>
                </a:lnTo>
                <a:cubicBezTo>
                  <a:pt x="3163" y="4756"/>
                  <a:pt x="3155" y="4747"/>
                  <a:pt x="3155" y="4737"/>
                </a:cubicBezTo>
                <a:cubicBezTo>
                  <a:pt x="3155" y="4726"/>
                  <a:pt x="3163" y="4717"/>
                  <a:pt x="3174" y="4717"/>
                </a:cubicBezTo>
                <a:close/>
                <a:moveTo>
                  <a:pt x="3635" y="4717"/>
                </a:moveTo>
                <a:lnTo>
                  <a:pt x="3904" y="4717"/>
                </a:lnTo>
                <a:cubicBezTo>
                  <a:pt x="3914" y="4717"/>
                  <a:pt x="3923" y="4726"/>
                  <a:pt x="3923" y="4737"/>
                </a:cubicBezTo>
                <a:cubicBezTo>
                  <a:pt x="3923" y="4747"/>
                  <a:pt x="3914" y="4756"/>
                  <a:pt x="3904" y="4756"/>
                </a:cubicBezTo>
                <a:lnTo>
                  <a:pt x="3635" y="4756"/>
                </a:lnTo>
                <a:cubicBezTo>
                  <a:pt x="3624" y="4756"/>
                  <a:pt x="3616" y="4747"/>
                  <a:pt x="3616" y="4737"/>
                </a:cubicBezTo>
                <a:cubicBezTo>
                  <a:pt x="3616" y="4726"/>
                  <a:pt x="3624" y="4717"/>
                  <a:pt x="3635" y="4717"/>
                </a:cubicBezTo>
                <a:close/>
                <a:moveTo>
                  <a:pt x="4096" y="4717"/>
                </a:moveTo>
                <a:lnTo>
                  <a:pt x="4364" y="4717"/>
                </a:lnTo>
                <a:cubicBezTo>
                  <a:pt x="4375" y="4717"/>
                  <a:pt x="4384" y="4726"/>
                  <a:pt x="4384" y="4737"/>
                </a:cubicBezTo>
                <a:cubicBezTo>
                  <a:pt x="4384" y="4747"/>
                  <a:pt x="4375" y="4756"/>
                  <a:pt x="4364" y="4756"/>
                </a:cubicBezTo>
                <a:lnTo>
                  <a:pt x="4096" y="4756"/>
                </a:lnTo>
                <a:cubicBezTo>
                  <a:pt x="4085" y="4756"/>
                  <a:pt x="4076" y="4747"/>
                  <a:pt x="4076" y="4737"/>
                </a:cubicBezTo>
                <a:cubicBezTo>
                  <a:pt x="4076" y="4726"/>
                  <a:pt x="4085" y="4717"/>
                  <a:pt x="4096" y="4717"/>
                </a:cubicBezTo>
                <a:close/>
                <a:moveTo>
                  <a:pt x="4535" y="4734"/>
                </a:moveTo>
                <a:lnTo>
                  <a:pt x="4535" y="4466"/>
                </a:lnTo>
                <a:cubicBezTo>
                  <a:pt x="4535" y="4455"/>
                  <a:pt x="4544" y="4446"/>
                  <a:pt x="4554" y="4446"/>
                </a:cubicBezTo>
                <a:cubicBezTo>
                  <a:pt x="4565" y="4446"/>
                  <a:pt x="4573" y="4455"/>
                  <a:pt x="4573" y="4466"/>
                </a:cubicBezTo>
                <a:lnTo>
                  <a:pt x="4573" y="4734"/>
                </a:lnTo>
                <a:cubicBezTo>
                  <a:pt x="4573" y="4745"/>
                  <a:pt x="4565" y="4754"/>
                  <a:pt x="4554" y="4754"/>
                </a:cubicBezTo>
                <a:cubicBezTo>
                  <a:pt x="4544" y="4754"/>
                  <a:pt x="4535" y="4745"/>
                  <a:pt x="4535" y="4734"/>
                </a:cubicBezTo>
                <a:close/>
                <a:moveTo>
                  <a:pt x="4535" y="4274"/>
                </a:moveTo>
                <a:lnTo>
                  <a:pt x="4535" y="4005"/>
                </a:lnTo>
                <a:cubicBezTo>
                  <a:pt x="4535" y="3994"/>
                  <a:pt x="4544" y="3986"/>
                  <a:pt x="4554" y="3986"/>
                </a:cubicBezTo>
                <a:cubicBezTo>
                  <a:pt x="4565" y="3986"/>
                  <a:pt x="4573" y="3994"/>
                  <a:pt x="4573" y="4005"/>
                </a:cubicBezTo>
                <a:lnTo>
                  <a:pt x="4573" y="4274"/>
                </a:lnTo>
                <a:cubicBezTo>
                  <a:pt x="4573" y="4284"/>
                  <a:pt x="4565" y="4293"/>
                  <a:pt x="4554" y="4293"/>
                </a:cubicBezTo>
                <a:cubicBezTo>
                  <a:pt x="4544" y="4293"/>
                  <a:pt x="4535" y="4284"/>
                  <a:pt x="4535" y="4274"/>
                </a:cubicBezTo>
                <a:close/>
                <a:moveTo>
                  <a:pt x="4535" y="3813"/>
                </a:moveTo>
                <a:lnTo>
                  <a:pt x="4535" y="3544"/>
                </a:lnTo>
                <a:cubicBezTo>
                  <a:pt x="4535" y="3533"/>
                  <a:pt x="4544" y="3525"/>
                  <a:pt x="4554" y="3525"/>
                </a:cubicBezTo>
                <a:cubicBezTo>
                  <a:pt x="4565" y="3525"/>
                  <a:pt x="4573" y="3533"/>
                  <a:pt x="4573" y="3544"/>
                </a:cubicBezTo>
                <a:lnTo>
                  <a:pt x="4573" y="3813"/>
                </a:lnTo>
                <a:cubicBezTo>
                  <a:pt x="4573" y="3823"/>
                  <a:pt x="4565" y="3832"/>
                  <a:pt x="4554" y="3832"/>
                </a:cubicBezTo>
                <a:cubicBezTo>
                  <a:pt x="4544" y="3832"/>
                  <a:pt x="4535" y="3823"/>
                  <a:pt x="4535" y="3813"/>
                </a:cubicBezTo>
                <a:close/>
                <a:moveTo>
                  <a:pt x="4535" y="3352"/>
                </a:moveTo>
                <a:lnTo>
                  <a:pt x="4535" y="3083"/>
                </a:lnTo>
                <a:cubicBezTo>
                  <a:pt x="4535" y="3073"/>
                  <a:pt x="4544" y="3064"/>
                  <a:pt x="4554" y="3064"/>
                </a:cubicBezTo>
                <a:cubicBezTo>
                  <a:pt x="4565" y="3064"/>
                  <a:pt x="4573" y="3073"/>
                  <a:pt x="4573" y="3083"/>
                </a:cubicBezTo>
                <a:lnTo>
                  <a:pt x="4573" y="3352"/>
                </a:lnTo>
                <a:cubicBezTo>
                  <a:pt x="4573" y="3363"/>
                  <a:pt x="4565" y="3371"/>
                  <a:pt x="4554" y="3371"/>
                </a:cubicBezTo>
                <a:cubicBezTo>
                  <a:pt x="4544" y="3371"/>
                  <a:pt x="4535" y="3363"/>
                  <a:pt x="4535" y="3352"/>
                </a:cubicBezTo>
                <a:close/>
                <a:moveTo>
                  <a:pt x="4535" y="2891"/>
                </a:moveTo>
                <a:lnTo>
                  <a:pt x="4535" y="2622"/>
                </a:lnTo>
                <a:cubicBezTo>
                  <a:pt x="4535" y="2612"/>
                  <a:pt x="4544" y="2603"/>
                  <a:pt x="4554" y="2603"/>
                </a:cubicBezTo>
                <a:cubicBezTo>
                  <a:pt x="4565" y="2603"/>
                  <a:pt x="4573" y="2612"/>
                  <a:pt x="4573" y="2622"/>
                </a:cubicBezTo>
                <a:lnTo>
                  <a:pt x="4573" y="2891"/>
                </a:lnTo>
                <a:cubicBezTo>
                  <a:pt x="4573" y="2902"/>
                  <a:pt x="4565" y="2910"/>
                  <a:pt x="4554" y="2910"/>
                </a:cubicBezTo>
                <a:cubicBezTo>
                  <a:pt x="4544" y="2910"/>
                  <a:pt x="4535" y="2902"/>
                  <a:pt x="4535" y="2891"/>
                </a:cubicBezTo>
                <a:close/>
                <a:moveTo>
                  <a:pt x="4535" y="2430"/>
                </a:moveTo>
                <a:lnTo>
                  <a:pt x="4535" y="2162"/>
                </a:lnTo>
                <a:cubicBezTo>
                  <a:pt x="4535" y="2151"/>
                  <a:pt x="4544" y="2142"/>
                  <a:pt x="4554" y="2142"/>
                </a:cubicBezTo>
                <a:cubicBezTo>
                  <a:pt x="4565" y="2142"/>
                  <a:pt x="4573" y="2151"/>
                  <a:pt x="4573" y="2162"/>
                </a:cubicBezTo>
                <a:lnTo>
                  <a:pt x="4573" y="2430"/>
                </a:lnTo>
                <a:cubicBezTo>
                  <a:pt x="4573" y="2441"/>
                  <a:pt x="4565" y="2450"/>
                  <a:pt x="4554" y="2450"/>
                </a:cubicBezTo>
                <a:cubicBezTo>
                  <a:pt x="4544" y="2450"/>
                  <a:pt x="4535" y="2441"/>
                  <a:pt x="4535" y="2430"/>
                </a:cubicBezTo>
                <a:close/>
                <a:moveTo>
                  <a:pt x="4535" y="1970"/>
                </a:moveTo>
                <a:lnTo>
                  <a:pt x="4535" y="1701"/>
                </a:lnTo>
                <a:cubicBezTo>
                  <a:pt x="4535" y="1690"/>
                  <a:pt x="4544" y="1682"/>
                  <a:pt x="4554" y="1682"/>
                </a:cubicBezTo>
                <a:cubicBezTo>
                  <a:pt x="4565" y="1682"/>
                  <a:pt x="4573" y="1690"/>
                  <a:pt x="4573" y="1701"/>
                </a:cubicBezTo>
                <a:lnTo>
                  <a:pt x="4573" y="1970"/>
                </a:lnTo>
                <a:cubicBezTo>
                  <a:pt x="4573" y="1980"/>
                  <a:pt x="4565" y="1989"/>
                  <a:pt x="4554" y="1989"/>
                </a:cubicBezTo>
                <a:cubicBezTo>
                  <a:pt x="4544" y="1989"/>
                  <a:pt x="4535" y="1980"/>
                  <a:pt x="4535" y="1970"/>
                </a:cubicBezTo>
                <a:close/>
                <a:moveTo>
                  <a:pt x="4535" y="1509"/>
                </a:moveTo>
                <a:lnTo>
                  <a:pt x="4535" y="1240"/>
                </a:lnTo>
                <a:cubicBezTo>
                  <a:pt x="4535" y="1229"/>
                  <a:pt x="4544" y="1221"/>
                  <a:pt x="4554" y="1221"/>
                </a:cubicBezTo>
                <a:cubicBezTo>
                  <a:pt x="4565" y="1221"/>
                  <a:pt x="4573" y="1229"/>
                  <a:pt x="4573" y="1240"/>
                </a:cubicBezTo>
                <a:lnTo>
                  <a:pt x="4573" y="1509"/>
                </a:lnTo>
                <a:cubicBezTo>
                  <a:pt x="4573" y="1519"/>
                  <a:pt x="4565" y="1528"/>
                  <a:pt x="4554" y="1528"/>
                </a:cubicBezTo>
                <a:cubicBezTo>
                  <a:pt x="4544" y="1528"/>
                  <a:pt x="4535" y="1519"/>
                  <a:pt x="4535" y="1509"/>
                </a:cubicBezTo>
                <a:close/>
                <a:moveTo>
                  <a:pt x="4535" y="1048"/>
                </a:moveTo>
                <a:lnTo>
                  <a:pt x="4535" y="779"/>
                </a:lnTo>
                <a:cubicBezTo>
                  <a:pt x="4535" y="769"/>
                  <a:pt x="4544" y="760"/>
                  <a:pt x="4554" y="760"/>
                </a:cubicBezTo>
                <a:cubicBezTo>
                  <a:pt x="4565" y="760"/>
                  <a:pt x="4573" y="769"/>
                  <a:pt x="4573" y="779"/>
                </a:cubicBezTo>
                <a:lnTo>
                  <a:pt x="4573" y="1048"/>
                </a:lnTo>
                <a:cubicBezTo>
                  <a:pt x="4573" y="1059"/>
                  <a:pt x="4565" y="1067"/>
                  <a:pt x="4554" y="1067"/>
                </a:cubicBezTo>
                <a:cubicBezTo>
                  <a:pt x="4544" y="1067"/>
                  <a:pt x="4535" y="1059"/>
                  <a:pt x="4535" y="1048"/>
                </a:cubicBezTo>
                <a:close/>
                <a:moveTo>
                  <a:pt x="4535" y="587"/>
                </a:moveTo>
                <a:lnTo>
                  <a:pt x="4535" y="318"/>
                </a:lnTo>
                <a:cubicBezTo>
                  <a:pt x="4535" y="308"/>
                  <a:pt x="4544" y="299"/>
                  <a:pt x="4554" y="299"/>
                </a:cubicBezTo>
                <a:cubicBezTo>
                  <a:pt x="4565" y="299"/>
                  <a:pt x="4573" y="308"/>
                  <a:pt x="4573" y="318"/>
                </a:cubicBezTo>
                <a:lnTo>
                  <a:pt x="4573" y="587"/>
                </a:lnTo>
                <a:cubicBezTo>
                  <a:pt x="4573" y="598"/>
                  <a:pt x="4565" y="606"/>
                  <a:pt x="4554" y="606"/>
                </a:cubicBezTo>
                <a:cubicBezTo>
                  <a:pt x="4544" y="606"/>
                  <a:pt x="4535" y="598"/>
                  <a:pt x="4535" y="587"/>
                </a:cubicBezTo>
                <a:close/>
                <a:moveTo>
                  <a:pt x="4535" y="126"/>
                </a:moveTo>
                <a:lnTo>
                  <a:pt x="4535" y="20"/>
                </a:lnTo>
                <a:lnTo>
                  <a:pt x="4554" y="39"/>
                </a:lnTo>
                <a:lnTo>
                  <a:pt x="4392" y="39"/>
                </a:lnTo>
                <a:cubicBezTo>
                  <a:pt x="4382" y="39"/>
                  <a:pt x="4373" y="30"/>
                  <a:pt x="4373" y="20"/>
                </a:cubicBezTo>
                <a:cubicBezTo>
                  <a:pt x="4373" y="9"/>
                  <a:pt x="4382" y="0"/>
                  <a:pt x="4392" y="0"/>
                </a:cubicBezTo>
                <a:lnTo>
                  <a:pt x="4554" y="0"/>
                </a:lnTo>
                <a:cubicBezTo>
                  <a:pt x="4565" y="0"/>
                  <a:pt x="4573" y="9"/>
                  <a:pt x="4573" y="20"/>
                </a:cubicBezTo>
                <a:lnTo>
                  <a:pt x="4573" y="126"/>
                </a:lnTo>
                <a:cubicBezTo>
                  <a:pt x="4573" y="137"/>
                  <a:pt x="4565" y="146"/>
                  <a:pt x="4554" y="146"/>
                </a:cubicBezTo>
                <a:cubicBezTo>
                  <a:pt x="4544" y="146"/>
                  <a:pt x="4535" y="137"/>
                  <a:pt x="4535" y="126"/>
                </a:cubicBezTo>
                <a:close/>
                <a:moveTo>
                  <a:pt x="4200" y="39"/>
                </a:moveTo>
                <a:lnTo>
                  <a:pt x="3931" y="39"/>
                </a:lnTo>
                <a:cubicBezTo>
                  <a:pt x="3921" y="39"/>
                  <a:pt x="3912" y="30"/>
                  <a:pt x="3912" y="20"/>
                </a:cubicBezTo>
                <a:cubicBezTo>
                  <a:pt x="3912" y="9"/>
                  <a:pt x="3921" y="0"/>
                  <a:pt x="3931" y="0"/>
                </a:cubicBezTo>
                <a:lnTo>
                  <a:pt x="4200" y="0"/>
                </a:lnTo>
                <a:cubicBezTo>
                  <a:pt x="4211" y="0"/>
                  <a:pt x="4219" y="9"/>
                  <a:pt x="4219" y="20"/>
                </a:cubicBezTo>
                <a:cubicBezTo>
                  <a:pt x="4219" y="30"/>
                  <a:pt x="4211" y="39"/>
                  <a:pt x="4200" y="39"/>
                </a:cubicBezTo>
                <a:close/>
                <a:moveTo>
                  <a:pt x="3739" y="39"/>
                </a:moveTo>
                <a:lnTo>
                  <a:pt x="3471" y="39"/>
                </a:lnTo>
                <a:cubicBezTo>
                  <a:pt x="3460" y="39"/>
                  <a:pt x="3451" y="30"/>
                  <a:pt x="3451" y="20"/>
                </a:cubicBezTo>
                <a:cubicBezTo>
                  <a:pt x="3451" y="9"/>
                  <a:pt x="3460" y="0"/>
                  <a:pt x="3471" y="0"/>
                </a:cubicBezTo>
                <a:lnTo>
                  <a:pt x="3739" y="0"/>
                </a:lnTo>
                <a:cubicBezTo>
                  <a:pt x="3750" y="0"/>
                  <a:pt x="3759" y="9"/>
                  <a:pt x="3759" y="20"/>
                </a:cubicBezTo>
                <a:cubicBezTo>
                  <a:pt x="3759" y="30"/>
                  <a:pt x="3750" y="39"/>
                  <a:pt x="3739" y="39"/>
                </a:cubicBezTo>
                <a:close/>
                <a:moveTo>
                  <a:pt x="3279" y="39"/>
                </a:moveTo>
                <a:lnTo>
                  <a:pt x="3010" y="39"/>
                </a:lnTo>
                <a:cubicBezTo>
                  <a:pt x="2999" y="39"/>
                  <a:pt x="2991" y="30"/>
                  <a:pt x="2991" y="20"/>
                </a:cubicBezTo>
                <a:cubicBezTo>
                  <a:pt x="2991" y="9"/>
                  <a:pt x="2999" y="0"/>
                  <a:pt x="3010" y="0"/>
                </a:cubicBezTo>
                <a:lnTo>
                  <a:pt x="3279" y="0"/>
                </a:lnTo>
                <a:cubicBezTo>
                  <a:pt x="3289" y="0"/>
                  <a:pt x="3298" y="9"/>
                  <a:pt x="3298" y="20"/>
                </a:cubicBezTo>
                <a:cubicBezTo>
                  <a:pt x="3298" y="30"/>
                  <a:pt x="3289" y="39"/>
                  <a:pt x="3279" y="39"/>
                </a:cubicBezTo>
                <a:close/>
                <a:moveTo>
                  <a:pt x="2818" y="39"/>
                </a:moveTo>
                <a:lnTo>
                  <a:pt x="2549" y="39"/>
                </a:lnTo>
                <a:cubicBezTo>
                  <a:pt x="2538" y="39"/>
                  <a:pt x="2530" y="30"/>
                  <a:pt x="2530" y="20"/>
                </a:cubicBezTo>
                <a:cubicBezTo>
                  <a:pt x="2530" y="9"/>
                  <a:pt x="2538" y="0"/>
                  <a:pt x="2549" y="0"/>
                </a:cubicBezTo>
                <a:lnTo>
                  <a:pt x="2818" y="0"/>
                </a:lnTo>
                <a:cubicBezTo>
                  <a:pt x="2828" y="0"/>
                  <a:pt x="2837" y="9"/>
                  <a:pt x="2837" y="20"/>
                </a:cubicBezTo>
                <a:cubicBezTo>
                  <a:pt x="2837" y="30"/>
                  <a:pt x="2828" y="39"/>
                  <a:pt x="2818" y="39"/>
                </a:cubicBezTo>
                <a:close/>
                <a:moveTo>
                  <a:pt x="2357" y="39"/>
                </a:moveTo>
                <a:lnTo>
                  <a:pt x="2088" y="39"/>
                </a:lnTo>
                <a:cubicBezTo>
                  <a:pt x="2078" y="39"/>
                  <a:pt x="2069" y="30"/>
                  <a:pt x="2069" y="20"/>
                </a:cubicBezTo>
                <a:cubicBezTo>
                  <a:pt x="2069" y="9"/>
                  <a:pt x="2078" y="0"/>
                  <a:pt x="2088" y="0"/>
                </a:cubicBezTo>
                <a:lnTo>
                  <a:pt x="2357" y="0"/>
                </a:lnTo>
                <a:cubicBezTo>
                  <a:pt x="2368" y="0"/>
                  <a:pt x="2376" y="9"/>
                  <a:pt x="2376" y="20"/>
                </a:cubicBezTo>
                <a:cubicBezTo>
                  <a:pt x="2376" y="30"/>
                  <a:pt x="2368" y="39"/>
                  <a:pt x="2357" y="39"/>
                </a:cubicBezTo>
                <a:close/>
                <a:moveTo>
                  <a:pt x="1896" y="39"/>
                </a:moveTo>
                <a:lnTo>
                  <a:pt x="1627" y="39"/>
                </a:lnTo>
                <a:cubicBezTo>
                  <a:pt x="1617" y="39"/>
                  <a:pt x="1608" y="30"/>
                  <a:pt x="1608" y="20"/>
                </a:cubicBezTo>
                <a:cubicBezTo>
                  <a:pt x="1608" y="9"/>
                  <a:pt x="1617" y="0"/>
                  <a:pt x="1627" y="0"/>
                </a:cubicBezTo>
                <a:lnTo>
                  <a:pt x="1896" y="0"/>
                </a:lnTo>
                <a:cubicBezTo>
                  <a:pt x="1907" y="0"/>
                  <a:pt x="1915" y="9"/>
                  <a:pt x="1915" y="20"/>
                </a:cubicBezTo>
                <a:cubicBezTo>
                  <a:pt x="1915" y="30"/>
                  <a:pt x="1907" y="39"/>
                  <a:pt x="1896" y="39"/>
                </a:cubicBezTo>
                <a:close/>
                <a:moveTo>
                  <a:pt x="1435" y="39"/>
                </a:moveTo>
                <a:lnTo>
                  <a:pt x="1167" y="39"/>
                </a:lnTo>
                <a:cubicBezTo>
                  <a:pt x="1156" y="39"/>
                  <a:pt x="1147" y="30"/>
                  <a:pt x="1147" y="20"/>
                </a:cubicBezTo>
                <a:cubicBezTo>
                  <a:pt x="1147" y="9"/>
                  <a:pt x="1156" y="0"/>
                  <a:pt x="1167" y="0"/>
                </a:cubicBezTo>
                <a:lnTo>
                  <a:pt x="1435" y="0"/>
                </a:lnTo>
                <a:cubicBezTo>
                  <a:pt x="1446" y="0"/>
                  <a:pt x="1455" y="9"/>
                  <a:pt x="1455" y="20"/>
                </a:cubicBezTo>
                <a:cubicBezTo>
                  <a:pt x="1455" y="30"/>
                  <a:pt x="1446" y="39"/>
                  <a:pt x="1435" y="39"/>
                </a:cubicBezTo>
                <a:close/>
                <a:moveTo>
                  <a:pt x="975" y="39"/>
                </a:moveTo>
                <a:lnTo>
                  <a:pt x="706" y="39"/>
                </a:lnTo>
                <a:cubicBezTo>
                  <a:pt x="695" y="39"/>
                  <a:pt x="687" y="30"/>
                  <a:pt x="687" y="20"/>
                </a:cubicBezTo>
                <a:cubicBezTo>
                  <a:pt x="687" y="9"/>
                  <a:pt x="695" y="0"/>
                  <a:pt x="706" y="0"/>
                </a:cubicBezTo>
                <a:lnTo>
                  <a:pt x="975" y="0"/>
                </a:lnTo>
                <a:cubicBezTo>
                  <a:pt x="985" y="0"/>
                  <a:pt x="994" y="9"/>
                  <a:pt x="994" y="20"/>
                </a:cubicBezTo>
                <a:cubicBezTo>
                  <a:pt x="994" y="30"/>
                  <a:pt x="985" y="39"/>
                  <a:pt x="975" y="39"/>
                </a:cubicBezTo>
                <a:close/>
                <a:moveTo>
                  <a:pt x="514" y="39"/>
                </a:moveTo>
                <a:lnTo>
                  <a:pt x="245" y="39"/>
                </a:lnTo>
                <a:cubicBezTo>
                  <a:pt x="234" y="39"/>
                  <a:pt x="226" y="30"/>
                  <a:pt x="226" y="20"/>
                </a:cubicBezTo>
                <a:cubicBezTo>
                  <a:pt x="226" y="9"/>
                  <a:pt x="234" y="0"/>
                  <a:pt x="245" y="0"/>
                </a:cubicBezTo>
                <a:lnTo>
                  <a:pt x="514" y="0"/>
                </a:lnTo>
                <a:cubicBezTo>
                  <a:pt x="524" y="0"/>
                  <a:pt x="533" y="9"/>
                  <a:pt x="533" y="20"/>
                </a:cubicBezTo>
                <a:cubicBezTo>
                  <a:pt x="533" y="30"/>
                  <a:pt x="524" y="39"/>
                  <a:pt x="514" y="39"/>
                </a:cubicBezTo>
                <a:close/>
                <a:moveTo>
                  <a:pt x="53" y="39"/>
                </a:moveTo>
                <a:lnTo>
                  <a:pt x="19" y="39"/>
                </a:lnTo>
                <a:cubicBezTo>
                  <a:pt x="8" y="39"/>
                  <a:pt x="0" y="30"/>
                  <a:pt x="0" y="20"/>
                </a:cubicBezTo>
                <a:cubicBezTo>
                  <a:pt x="0" y="9"/>
                  <a:pt x="8" y="0"/>
                  <a:pt x="19" y="0"/>
                </a:cubicBezTo>
                <a:lnTo>
                  <a:pt x="53" y="0"/>
                </a:lnTo>
                <a:cubicBezTo>
                  <a:pt x="64" y="0"/>
                  <a:pt x="72" y="9"/>
                  <a:pt x="72" y="20"/>
                </a:cubicBezTo>
                <a:cubicBezTo>
                  <a:pt x="72" y="30"/>
                  <a:pt x="64" y="39"/>
                  <a:pt x="53" y="39"/>
                </a:cubicBezTo>
                <a:close/>
              </a:path>
            </a:pathLst>
          </a:custGeom>
          <a:solidFill>
            <a:srgbClr val="993300"/>
          </a:solidFill>
          <a:ln w="6350" cap="flat">
            <a:solidFill>
              <a:srgbClr val="9933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5" name="Rectangle 257">
            <a:extLst>
              <a:ext uri="{FF2B5EF4-FFF2-40B4-BE49-F238E27FC236}">
                <a16:creationId xmlns:a16="http://schemas.microsoft.com/office/drawing/2014/main" id="{D830ED66-F072-4B20-8BD1-9B9A22719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438" y="2401888"/>
            <a:ext cx="3930650" cy="20939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247" name="Freeform 258">
            <a:extLst>
              <a:ext uri="{FF2B5EF4-FFF2-40B4-BE49-F238E27FC236}">
                <a16:creationId xmlns:a16="http://schemas.microsoft.com/office/drawing/2014/main" id="{1A3990DC-DFE1-43C9-BA29-3BED5F9A5248}"/>
              </a:ext>
            </a:extLst>
          </p:cNvPr>
          <p:cNvSpPr>
            <a:spLocks noEditPoints="1"/>
          </p:cNvSpPr>
          <p:nvPr/>
        </p:nvSpPr>
        <p:spPr bwMode="auto">
          <a:xfrm>
            <a:off x="2097088" y="2393950"/>
            <a:ext cx="3943350" cy="2108200"/>
          </a:xfrm>
          <a:custGeom>
            <a:avLst/>
            <a:gdLst>
              <a:gd name="T0" fmla="*/ 39 w 10833"/>
              <a:gd name="T1" fmla="*/ 787 h 5925"/>
              <a:gd name="T2" fmla="*/ 0 w 10833"/>
              <a:gd name="T3" fmla="*/ 1248 h 5925"/>
              <a:gd name="T4" fmla="*/ 19 w 10833"/>
              <a:gd name="T5" fmla="*/ 1420 h 5925"/>
              <a:gd name="T6" fmla="*/ 39 w 10833"/>
              <a:gd name="T7" fmla="*/ 2361 h 5925"/>
              <a:gd name="T8" fmla="*/ 19 w 10833"/>
              <a:gd name="T9" fmla="*/ 3110 h 5925"/>
              <a:gd name="T10" fmla="*/ 0 w 10833"/>
              <a:gd name="T11" fmla="*/ 3283 h 5925"/>
              <a:gd name="T12" fmla="*/ 39 w 10833"/>
              <a:gd name="T13" fmla="*/ 3744 h 5925"/>
              <a:gd name="T14" fmla="*/ 39 w 10833"/>
              <a:gd name="T15" fmla="*/ 4934 h 5925"/>
              <a:gd name="T16" fmla="*/ 0 w 10833"/>
              <a:gd name="T17" fmla="*/ 5395 h 5925"/>
              <a:gd name="T18" fmla="*/ 19 w 10833"/>
              <a:gd name="T19" fmla="*/ 5568 h 5925"/>
              <a:gd name="T20" fmla="*/ 622 w 10833"/>
              <a:gd name="T21" fmla="*/ 5887 h 5925"/>
              <a:gd name="T22" fmla="*/ 1370 w 10833"/>
              <a:gd name="T23" fmla="*/ 5906 h 5925"/>
              <a:gd name="T24" fmla="*/ 1543 w 10833"/>
              <a:gd name="T25" fmla="*/ 5925 h 5925"/>
              <a:gd name="T26" fmla="*/ 2004 w 10833"/>
              <a:gd name="T27" fmla="*/ 5887 h 5925"/>
              <a:gd name="T28" fmla="*/ 3194 w 10833"/>
              <a:gd name="T29" fmla="*/ 5887 h 5925"/>
              <a:gd name="T30" fmla="*/ 3655 w 10833"/>
              <a:gd name="T31" fmla="*/ 5925 h 5925"/>
              <a:gd name="T32" fmla="*/ 3828 w 10833"/>
              <a:gd name="T33" fmla="*/ 5906 h 5925"/>
              <a:gd name="T34" fmla="*/ 4769 w 10833"/>
              <a:gd name="T35" fmla="*/ 5887 h 5925"/>
              <a:gd name="T36" fmla="*/ 5518 w 10833"/>
              <a:gd name="T37" fmla="*/ 5906 h 5925"/>
              <a:gd name="T38" fmla="*/ 5690 w 10833"/>
              <a:gd name="T39" fmla="*/ 5925 h 5925"/>
              <a:gd name="T40" fmla="*/ 6151 w 10833"/>
              <a:gd name="T41" fmla="*/ 5887 h 5925"/>
              <a:gd name="T42" fmla="*/ 7342 w 10833"/>
              <a:gd name="T43" fmla="*/ 5887 h 5925"/>
              <a:gd name="T44" fmla="*/ 7802 w 10833"/>
              <a:gd name="T45" fmla="*/ 5925 h 5925"/>
              <a:gd name="T46" fmla="*/ 7975 w 10833"/>
              <a:gd name="T47" fmla="*/ 5906 h 5925"/>
              <a:gd name="T48" fmla="*/ 8916 w 10833"/>
              <a:gd name="T49" fmla="*/ 5887 h 5925"/>
              <a:gd name="T50" fmla="*/ 9665 w 10833"/>
              <a:gd name="T51" fmla="*/ 5906 h 5925"/>
              <a:gd name="T52" fmla="*/ 9838 w 10833"/>
              <a:gd name="T53" fmla="*/ 5925 h 5925"/>
              <a:gd name="T54" fmla="*/ 10298 w 10833"/>
              <a:gd name="T55" fmla="*/ 5887 h 5925"/>
              <a:gd name="T56" fmla="*/ 10759 w 10833"/>
              <a:gd name="T57" fmla="*/ 5925 h 5925"/>
              <a:gd name="T58" fmla="*/ 10794 w 10833"/>
              <a:gd name="T59" fmla="*/ 5500 h 5925"/>
              <a:gd name="T60" fmla="*/ 10794 w 10833"/>
              <a:gd name="T61" fmla="*/ 4309 h 5925"/>
              <a:gd name="T62" fmla="*/ 10833 w 10833"/>
              <a:gd name="T63" fmla="*/ 3849 h 5925"/>
              <a:gd name="T64" fmla="*/ 10814 w 10833"/>
              <a:gd name="T65" fmla="*/ 3676 h 5925"/>
              <a:gd name="T66" fmla="*/ 10794 w 10833"/>
              <a:gd name="T67" fmla="*/ 2735 h 5925"/>
              <a:gd name="T68" fmla="*/ 10814 w 10833"/>
              <a:gd name="T69" fmla="*/ 1986 h 5925"/>
              <a:gd name="T70" fmla="*/ 10833 w 10833"/>
              <a:gd name="T71" fmla="*/ 1813 h 5925"/>
              <a:gd name="T72" fmla="*/ 10794 w 10833"/>
              <a:gd name="T73" fmla="*/ 1353 h 5925"/>
              <a:gd name="T74" fmla="*/ 10794 w 10833"/>
              <a:gd name="T75" fmla="*/ 162 h 5925"/>
              <a:gd name="T76" fmla="*/ 10496 w 10833"/>
              <a:gd name="T77" fmla="*/ 0 h 5925"/>
              <a:gd name="T78" fmla="*/ 10324 w 10833"/>
              <a:gd name="T79" fmla="*/ 19 h 5925"/>
              <a:gd name="T80" fmla="*/ 9383 w 10833"/>
              <a:gd name="T81" fmla="*/ 38 h 5925"/>
              <a:gd name="T82" fmla="*/ 8634 w 10833"/>
              <a:gd name="T83" fmla="*/ 19 h 5925"/>
              <a:gd name="T84" fmla="*/ 8461 w 10833"/>
              <a:gd name="T85" fmla="*/ 0 h 5925"/>
              <a:gd name="T86" fmla="*/ 8000 w 10833"/>
              <a:gd name="T87" fmla="*/ 38 h 5925"/>
              <a:gd name="T88" fmla="*/ 6810 w 10833"/>
              <a:gd name="T89" fmla="*/ 38 h 5925"/>
              <a:gd name="T90" fmla="*/ 6349 w 10833"/>
              <a:gd name="T91" fmla="*/ 0 h 5925"/>
              <a:gd name="T92" fmla="*/ 6176 w 10833"/>
              <a:gd name="T93" fmla="*/ 19 h 5925"/>
              <a:gd name="T94" fmla="*/ 5236 w 10833"/>
              <a:gd name="T95" fmla="*/ 38 h 5925"/>
              <a:gd name="T96" fmla="*/ 4487 w 10833"/>
              <a:gd name="T97" fmla="*/ 19 h 5925"/>
              <a:gd name="T98" fmla="*/ 4314 w 10833"/>
              <a:gd name="T99" fmla="*/ 0 h 5925"/>
              <a:gd name="T100" fmla="*/ 3853 w 10833"/>
              <a:gd name="T101" fmla="*/ 38 h 5925"/>
              <a:gd name="T102" fmla="*/ 2663 w 10833"/>
              <a:gd name="T103" fmla="*/ 38 h 5925"/>
              <a:gd name="T104" fmla="*/ 2202 w 10833"/>
              <a:gd name="T105" fmla="*/ 0 h 5925"/>
              <a:gd name="T106" fmla="*/ 2029 w 10833"/>
              <a:gd name="T107" fmla="*/ 19 h 5925"/>
              <a:gd name="T108" fmla="*/ 1088 w 10833"/>
              <a:gd name="T109" fmla="*/ 38 h 5925"/>
              <a:gd name="T110" fmla="*/ 340 w 10833"/>
              <a:gd name="T111" fmla="*/ 19 h 5925"/>
              <a:gd name="T112" fmla="*/ 167 w 10833"/>
              <a:gd name="T113" fmla="*/ 0 h 5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833" h="5925">
                <a:moveTo>
                  <a:pt x="39" y="57"/>
                </a:moveTo>
                <a:lnTo>
                  <a:pt x="39" y="326"/>
                </a:lnTo>
                <a:cubicBezTo>
                  <a:pt x="39" y="337"/>
                  <a:pt x="30" y="345"/>
                  <a:pt x="19" y="345"/>
                </a:cubicBezTo>
                <a:cubicBezTo>
                  <a:pt x="9" y="345"/>
                  <a:pt x="0" y="337"/>
                  <a:pt x="0" y="326"/>
                </a:cubicBezTo>
                <a:lnTo>
                  <a:pt x="0" y="57"/>
                </a:lnTo>
                <a:cubicBezTo>
                  <a:pt x="0" y="47"/>
                  <a:pt x="9" y="38"/>
                  <a:pt x="19" y="38"/>
                </a:cubicBezTo>
                <a:cubicBezTo>
                  <a:pt x="30" y="38"/>
                  <a:pt x="39" y="47"/>
                  <a:pt x="39" y="57"/>
                </a:cubicBezTo>
                <a:close/>
                <a:moveTo>
                  <a:pt x="39" y="518"/>
                </a:moveTo>
                <a:lnTo>
                  <a:pt x="39" y="787"/>
                </a:lnTo>
                <a:cubicBezTo>
                  <a:pt x="39" y="797"/>
                  <a:pt x="30" y="806"/>
                  <a:pt x="19" y="806"/>
                </a:cubicBezTo>
                <a:cubicBezTo>
                  <a:pt x="9" y="806"/>
                  <a:pt x="0" y="797"/>
                  <a:pt x="0" y="787"/>
                </a:cubicBezTo>
                <a:lnTo>
                  <a:pt x="0" y="518"/>
                </a:lnTo>
                <a:cubicBezTo>
                  <a:pt x="0" y="507"/>
                  <a:pt x="9" y="499"/>
                  <a:pt x="19" y="499"/>
                </a:cubicBezTo>
                <a:cubicBezTo>
                  <a:pt x="30" y="499"/>
                  <a:pt x="39" y="507"/>
                  <a:pt x="39" y="518"/>
                </a:cubicBezTo>
                <a:close/>
                <a:moveTo>
                  <a:pt x="39" y="979"/>
                </a:moveTo>
                <a:lnTo>
                  <a:pt x="39" y="1248"/>
                </a:lnTo>
                <a:cubicBezTo>
                  <a:pt x="39" y="1258"/>
                  <a:pt x="30" y="1267"/>
                  <a:pt x="19" y="1267"/>
                </a:cubicBezTo>
                <a:cubicBezTo>
                  <a:pt x="9" y="1267"/>
                  <a:pt x="0" y="1258"/>
                  <a:pt x="0" y="1248"/>
                </a:cubicBezTo>
                <a:lnTo>
                  <a:pt x="0" y="979"/>
                </a:lnTo>
                <a:cubicBezTo>
                  <a:pt x="0" y="968"/>
                  <a:pt x="9" y="960"/>
                  <a:pt x="19" y="960"/>
                </a:cubicBezTo>
                <a:cubicBezTo>
                  <a:pt x="30" y="960"/>
                  <a:pt x="39" y="968"/>
                  <a:pt x="39" y="979"/>
                </a:cubicBezTo>
                <a:close/>
                <a:moveTo>
                  <a:pt x="39" y="1440"/>
                </a:moveTo>
                <a:lnTo>
                  <a:pt x="39" y="1708"/>
                </a:lnTo>
                <a:cubicBezTo>
                  <a:pt x="39" y="1719"/>
                  <a:pt x="30" y="1728"/>
                  <a:pt x="19" y="1728"/>
                </a:cubicBezTo>
                <a:cubicBezTo>
                  <a:pt x="9" y="1728"/>
                  <a:pt x="0" y="1719"/>
                  <a:pt x="0" y="1708"/>
                </a:cubicBezTo>
                <a:lnTo>
                  <a:pt x="0" y="1440"/>
                </a:lnTo>
                <a:cubicBezTo>
                  <a:pt x="0" y="1429"/>
                  <a:pt x="9" y="1420"/>
                  <a:pt x="19" y="1420"/>
                </a:cubicBezTo>
                <a:cubicBezTo>
                  <a:pt x="30" y="1420"/>
                  <a:pt x="39" y="1429"/>
                  <a:pt x="39" y="1440"/>
                </a:cubicBezTo>
                <a:close/>
                <a:moveTo>
                  <a:pt x="39" y="1900"/>
                </a:moveTo>
                <a:lnTo>
                  <a:pt x="39" y="2169"/>
                </a:lnTo>
                <a:cubicBezTo>
                  <a:pt x="39" y="2180"/>
                  <a:pt x="30" y="2188"/>
                  <a:pt x="19" y="2188"/>
                </a:cubicBezTo>
                <a:cubicBezTo>
                  <a:pt x="9" y="2188"/>
                  <a:pt x="0" y="2180"/>
                  <a:pt x="0" y="2169"/>
                </a:cubicBezTo>
                <a:lnTo>
                  <a:pt x="0" y="1900"/>
                </a:lnTo>
                <a:cubicBezTo>
                  <a:pt x="0" y="1890"/>
                  <a:pt x="9" y="1881"/>
                  <a:pt x="19" y="1881"/>
                </a:cubicBezTo>
                <a:cubicBezTo>
                  <a:pt x="30" y="1881"/>
                  <a:pt x="39" y="1890"/>
                  <a:pt x="39" y="1900"/>
                </a:cubicBezTo>
                <a:close/>
                <a:moveTo>
                  <a:pt x="39" y="2361"/>
                </a:moveTo>
                <a:lnTo>
                  <a:pt x="39" y="2630"/>
                </a:lnTo>
                <a:cubicBezTo>
                  <a:pt x="39" y="2641"/>
                  <a:pt x="30" y="2649"/>
                  <a:pt x="19" y="2649"/>
                </a:cubicBezTo>
                <a:cubicBezTo>
                  <a:pt x="9" y="2649"/>
                  <a:pt x="0" y="2641"/>
                  <a:pt x="0" y="2630"/>
                </a:cubicBezTo>
                <a:lnTo>
                  <a:pt x="0" y="2361"/>
                </a:lnTo>
                <a:cubicBezTo>
                  <a:pt x="0" y="2351"/>
                  <a:pt x="9" y="2342"/>
                  <a:pt x="19" y="2342"/>
                </a:cubicBezTo>
                <a:cubicBezTo>
                  <a:pt x="30" y="2342"/>
                  <a:pt x="39" y="2351"/>
                  <a:pt x="39" y="2361"/>
                </a:cubicBezTo>
                <a:close/>
                <a:moveTo>
                  <a:pt x="39" y="2822"/>
                </a:moveTo>
                <a:lnTo>
                  <a:pt x="39" y="3091"/>
                </a:lnTo>
                <a:cubicBezTo>
                  <a:pt x="39" y="3101"/>
                  <a:pt x="30" y="3110"/>
                  <a:pt x="19" y="3110"/>
                </a:cubicBezTo>
                <a:cubicBezTo>
                  <a:pt x="9" y="3110"/>
                  <a:pt x="0" y="3101"/>
                  <a:pt x="0" y="3091"/>
                </a:cubicBezTo>
                <a:lnTo>
                  <a:pt x="0" y="2822"/>
                </a:lnTo>
                <a:cubicBezTo>
                  <a:pt x="0" y="2811"/>
                  <a:pt x="9" y="2803"/>
                  <a:pt x="19" y="2803"/>
                </a:cubicBezTo>
                <a:cubicBezTo>
                  <a:pt x="30" y="2803"/>
                  <a:pt x="39" y="2811"/>
                  <a:pt x="39" y="2822"/>
                </a:cubicBezTo>
                <a:close/>
                <a:moveTo>
                  <a:pt x="39" y="3283"/>
                </a:moveTo>
                <a:lnTo>
                  <a:pt x="39" y="3552"/>
                </a:lnTo>
                <a:cubicBezTo>
                  <a:pt x="39" y="3562"/>
                  <a:pt x="30" y="3571"/>
                  <a:pt x="19" y="3571"/>
                </a:cubicBezTo>
                <a:cubicBezTo>
                  <a:pt x="9" y="3571"/>
                  <a:pt x="0" y="3562"/>
                  <a:pt x="0" y="3552"/>
                </a:cubicBezTo>
                <a:lnTo>
                  <a:pt x="0" y="3283"/>
                </a:lnTo>
                <a:cubicBezTo>
                  <a:pt x="0" y="3272"/>
                  <a:pt x="9" y="3264"/>
                  <a:pt x="19" y="3264"/>
                </a:cubicBezTo>
                <a:cubicBezTo>
                  <a:pt x="30" y="3264"/>
                  <a:pt x="39" y="3272"/>
                  <a:pt x="39" y="3283"/>
                </a:cubicBezTo>
                <a:close/>
                <a:moveTo>
                  <a:pt x="39" y="3744"/>
                </a:moveTo>
                <a:lnTo>
                  <a:pt x="39" y="4012"/>
                </a:lnTo>
                <a:cubicBezTo>
                  <a:pt x="39" y="4023"/>
                  <a:pt x="30" y="4032"/>
                  <a:pt x="19" y="4032"/>
                </a:cubicBezTo>
                <a:cubicBezTo>
                  <a:pt x="9" y="4032"/>
                  <a:pt x="0" y="4023"/>
                  <a:pt x="0" y="4012"/>
                </a:cubicBezTo>
                <a:lnTo>
                  <a:pt x="0" y="3744"/>
                </a:lnTo>
                <a:cubicBezTo>
                  <a:pt x="0" y="3733"/>
                  <a:pt x="9" y="3724"/>
                  <a:pt x="19" y="3724"/>
                </a:cubicBezTo>
                <a:cubicBezTo>
                  <a:pt x="30" y="3724"/>
                  <a:pt x="39" y="3733"/>
                  <a:pt x="39" y="3744"/>
                </a:cubicBezTo>
                <a:close/>
                <a:moveTo>
                  <a:pt x="39" y="4204"/>
                </a:moveTo>
                <a:lnTo>
                  <a:pt x="39" y="4473"/>
                </a:lnTo>
                <a:cubicBezTo>
                  <a:pt x="39" y="4484"/>
                  <a:pt x="30" y="4492"/>
                  <a:pt x="19" y="4492"/>
                </a:cubicBezTo>
                <a:cubicBezTo>
                  <a:pt x="9" y="4492"/>
                  <a:pt x="0" y="4484"/>
                  <a:pt x="0" y="4473"/>
                </a:cubicBezTo>
                <a:lnTo>
                  <a:pt x="0" y="4204"/>
                </a:lnTo>
                <a:cubicBezTo>
                  <a:pt x="0" y="4194"/>
                  <a:pt x="9" y="4185"/>
                  <a:pt x="19" y="4185"/>
                </a:cubicBezTo>
                <a:cubicBezTo>
                  <a:pt x="30" y="4185"/>
                  <a:pt x="39" y="4194"/>
                  <a:pt x="39" y="4204"/>
                </a:cubicBezTo>
                <a:close/>
                <a:moveTo>
                  <a:pt x="39" y="4665"/>
                </a:moveTo>
                <a:lnTo>
                  <a:pt x="39" y="4934"/>
                </a:lnTo>
                <a:cubicBezTo>
                  <a:pt x="39" y="4945"/>
                  <a:pt x="30" y="4953"/>
                  <a:pt x="19" y="4953"/>
                </a:cubicBezTo>
                <a:cubicBezTo>
                  <a:pt x="9" y="4953"/>
                  <a:pt x="0" y="4945"/>
                  <a:pt x="0" y="4934"/>
                </a:cubicBezTo>
                <a:lnTo>
                  <a:pt x="0" y="4665"/>
                </a:lnTo>
                <a:cubicBezTo>
                  <a:pt x="0" y="4655"/>
                  <a:pt x="9" y="4646"/>
                  <a:pt x="19" y="4646"/>
                </a:cubicBezTo>
                <a:cubicBezTo>
                  <a:pt x="30" y="4646"/>
                  <a:pt x="39" y="4655"/>
                  <a:pt x="39" y="4665"/>
                </a:cubicBezTo>
                <a:close/>
                <a:moveTo>
                  <a:pt x="39" y="5126"/>
                </a:moveTo>
                <a:lnTo>
                  <a:pt x="39" y="5395"/>
                </a:lnTo>
                <a:cubicBezTo>
                  <a:pt x="39" y="5405"/>
                  <a:pt x="30" y="5414"/>
                  <a:pt x="19" y="5414"/>
                </a:cubicBezTo>
                <a:cubicBezTo>
                  <a:pt x="9" y="5414"/>
                  <a:pt x="0" y="5405"/>
                  <a:pt x="0" y="5395"/>
                </a:cubicBezTo>
                <a:lnTo>
                  <a:pt x="0" y="5126"/>
                </a:lnTo>
                <a:cubicBezTo>
                  <a:pt x="0" y="5115"/>
                  <a:pt x="9" y="5107"/>
                  <a:pt x="19" y="5107"/>
                </a:cubicBezTo>
                <a:cubicBezTo>
                  <a:pt x="30" y="5107"/>
                  <a:pt x="39" y="5115"/>
                  <a:pt x="39" y="5126"/>
                </a:cubicBezTo>
                <a:close/>
                <a:moveTo>
                  <a:pt x="39" y="5587"/>
                </a:moveTo>
                <a:lnTo>
                  <a:pt x="39" y="5856"/>
                </a:lnTo>
                <a:cubicBezTo>
                  <a:pt x="39" y="5866"/>
                  <a:pt x="30" y="5875"/>
                  <a:pt x="19" y="5875"/>
                </a:cubicBezTo>
                <a:cubicBezTo>
                  <a:pt x="9" y="5875"/>
                  <a:pt x="0" y="5866"/>
                  <a:pt x="0" y="5856"/>
                </a:cubicBezTo>
                <a:lnTo>
                  <a:pt x="0" y="5587"/>
                </a:lnTo>
                <a:cubicBezTo>
                  <a:pt x="0" y="5576"/>
                  <a:pt x="9" y="5568"/>
                  <a:pt x="19" y="5568"/>
                </a:cubicBezTo>
                <a:cubicBezTo>
                  <a:pt x="30" y="5568"/>
                  <a:pt x="39" y="5576"/>
                  <a:pt x="39" y="5587"/>
                </a:cubicBezTo>
                <a:close/>
                <a:moveTo>
                  <a:pt x="161" y="5887"/>
                </a:moveTo>
                <a:lnTo>
                  <a:pt x="430" y="5887"/>
                </a:lnTo>
                <a:cubicBezTo>
                  <a:pt x="440" y="5887"/>
                  <a:pt x="449" y="5896"/>
                  <a:pt x="449" y="5906"/>
                </a:cubicBezTo>
                <a:cubicBezTo>
                  <a:pt x="449" y="5917"/>
                  <a:pt x="440" y="5925"/>
                  <a:pt x="430" y="5925"/>
                </a:cubicBezTo>
                <a:lnTo>
                  <a:pt x="161" y="5925"/>
                </a:lnTo>
                <a:cubicBezTo>
                  <a:pt x="150" y="5925"/>
                  <a:pt x="142" y="5917"/>
                  <a:pt x="142" y="5906"/>
                </a:cubicBezTo>
                <a:cubicBezTo>
                  <a:pt x="142" y="5896"/>
                  <a:pt x="150" y="5887"/>
                  <a:pt x="161" y="5887"/>
                </a:cubicBezTo>
                <a:close/>
                <a:moveTo>
                  <a:pt x="622" y="5887"/>
                </a:moveTo>
                <a:lnTo>
                  <a:pt x="890" y="5887"/>
                </a:lnTo>
                <a:cubicBezTo>
                  <a:pt x="901" y="5887"/>
                  <a:pt x="910" y="5896"/>
                  <a:pt x="910" y="5906"/>
                </a:cubicBezTo>
                <a:cubicBezTo>
                  <a:pt x="910" y="5917"/>
                  <a:pt x="901" y="5925"/>
                  <a:pt x="890" y="5925"/>
                </a:cubicBezTo>
                <a:lnTo>
                  <a:pt x="622" y="5925"/>
                </a:lnTo>
                <a:cubicBezTo>
                  <a:pt x="611" y="5925"/>
                  <a:pt x="602" y="5917"/>
                  <a:pt x="602" y="5906"/>
                </a:cubicBezTo>
                <a:cubicBezTo>
                  <a:pt x="602" y="5896"/>
                  <a:pt x="611" y="5887"/>
                  <a:pt x="622" y="5887"/>
                </a:cubicBezTo>
                <a:close/>
                <a:moveTo>
                  <a:pt x="1082" y="5887"/>
                </a:moveTo>
                <a:lnTo>
                  <a:pt x="1351" y="5887"/>
                </a:lnTo>
                <a:cubicBezTo>
                  <a:pt x="1362" y="5887"/>
                  <a:pt x="1370" y="5896"/>
                  <a:pt x="1370" y="5906"/>
                </a:cubicBezTo>
                <a:cubicBezTo>
                  <a:pt x="1370" y="5917"/>
                  <a:pt x="1362" y="5925"/>
                  <a:pt x="1351" y="5925"/>
                </a:cubicBezTo>
                <a:lnTo>
                  <a:pt x="1082" y="5925"/>
                </a:lnTo>
                <a:cubicBezTo>
                  <a:pt x="1072" y="5925"/>
                  <a:pt x="1063" y="5917"/>
                  <a:pt x="1063" y="5906"/>
                </a:cubicBezTo>
                <a:cubicBezTo>
                  <a:pt x="1063" y="5896"/>
                  <a:pt x="1072" y="5887"/>
                  <a:pt x="1082" y="5887"/>
                </a:cubicBezTo>
                <a:close/>
                <a:moveTo>
                  <a:pt x="1543" y="5887"/>
                </a:moveTo>
                <a:lnTo>
                  <a:pt x="1812" y="5887"/>
                </a:lnTo>
                <a:cubicBezTo>
                  <a:pt x="1823" y="5887"/>
                  <a:pt x="1831" y="5896"/>
                  <a:pt x="1831" y="5906"/>
                </a:cubicBezTo>
                <a:cubicBezTo>
                  <a:pt x="1831" y="5917"/>
                  <a:pt x="1823" y="5925"/>
                  <a:pt x="1812" y="5925"/>
                </a:cubicBezTo>
                <a:lnTo>
                  <a:pt x="1543" y="5925"/>
                </a:lnTo>
                <a:cubicBezTo>
                  <a:pt x="1533" y="5925"/>
                  <a:pt x="1524" y="5917"/>
                  <a:pt x="1524" y="5906"/>
                </a:cubicBezTo>
                <a:cubicBezTo>
                  <a:pt x="1524" y="5896"/>
                  <a:pt x="1533" y="5887"/>
                  <a:pt x="1543" y="5887"/>
                </a:cubicBezTo>
                <a:close/>
                <a:moveTo>
                  <a:pt x="2004" y="5887"/>
                </a:moveTo>
                <a:lnTo>
                  <a:pt x="2273" y="5887"/>
                </a:lnTo>
                <a:cubicBezTo>
                  <a:pt x="2283" y="5887"/>
                  <a:pt x="2292" y="5896"/>
                  <a:pt x="2292" y="5906"/>
                </a:cubicBezTo>
                <a:cubicBezTo>
                  <a:pt x="2292" y="5917"/>
                  <a:pt x="2283" y="5925"/>
                  <a:pt x="2273" y="5925"/>
                </a:cubicBezTo>
                <a:lnTo>
                  <a:pt x="2004" y="5925"/>
                </a:lnTo>
                <a:cubicBezTo>
                  <a:pt x="1993" y="5925"/>
                  <a:pt x="1985" y="5917"/>
                  <a:pt x="1985" y="5906"/>
                </a:cubicBezTo>
                <a:cubicBezTo>
                  <a:pt x="1985" y="5896"/>
                  <a:pt x="1993" y="5887"/>
                  <a:pt x="2004" y="5887"/>
                </a:cubicBezTo>
                <a:close/>
                <a:moveTo>
                  <a:pt x="2465" y="5887"/>
                </a:moveTo>
                <a:lnTo>
                  <a:pt x="2734" y="5887"/>
                </a:lnTo>
                <a:cubicBezTo>
                  <a:pt x="2744" y="5887"/>
                  <a:pt x="2753" y="5896"/>
                  <a:pt x="2753" y="5906"/>
                </a:cubicBezTo>
                <a:cubicBezTo>
                  <a:pt x="2753" y="5917"/>
                  <a:pt x="2744" y="5925"/>
                  <a:pt x="2734" y="5925"/>
                </a:cubicBezTo>
                <a:lnTo>
                  <a:pt x="2465" y="5925"/>
                </a:lnTo>
                <a:cubicBezTo>
                  <a:pt x="2454" y="5925"/>
                  <a:pt x="2446" y="5917"/>
                  <a:pt x="2446" y="5906"/>
                </a:cubicBezTo>
                <a:cubicBezTo>
                  <a:pt x="2446" y="5896"/>
                  <a:pt x="2454" y="5887"/>
                  <a:pt x="2465" y="5887"/>
                </a:cubicBezTo>
                <a:close/>
                <a:moveTo>
                  <a:pt x="2926" y="5887"/>
                </a:moveTo>
                <a:lnTo>
                  <a:pt x="3194" y="5887"/>
                </a:lnTo>
                <a:cubicBezTo>
                  <a:pt x="3205" y="5887"/>
                  <a:pt x="3214" y="5896"/>
                  <a:pt x="3214" y="5906"/>
                </a:cubicBezTo>
                <a:cubicBezTo>
                  <a:pt x="3214" y="5917"/>
                  <a:pt x="3205" y="5925"/>
                  <a:pt x="3194" y="5925"/>
                </a:cubicBezTo>
                <a:lnTo>
                  <a:pt x="2926" y="5925"/>
                </a:lnTo>
                <a:cubicBezTo>
                  <a:pt x="2915" y="5925"/>
                  <a:pt x="2906" y="5917"/>
                  <a:pt x="2906" y="5906"/>
                </a:cubicBezTo>
                <a:cubicBezTo>
                  <a:pt x="2906" y="5896"/>
                  <a:pt x="2915" y="5887"/>
                  <a:pt x="2926" y="5887"/>
                </a:cubicBezTo>
                <a:close/>
                <a:moveTo>
                  <a:pt x="3386" y="5887"/>
                </a:moveTo>
                <a:lnTo>
                  <a:pt x="3655" y="5887"/>
                </a:lnTo>
                <a:cubicBezTo>
                  <a:pt x="3666" y="5887"/>
                  <a:pt x="3674" y="5896"/>
                  <a:pt x="3674" y="5906"/>
                </a:cubicBezTo>
                <a:cubicBezTo>
                  <a:pt x="3674" y="5917"/>
                  <a:pt x="3666" y="5925"/>
                  <a:pt x="3655" y="5925"/>
                </a:cubicBezTo>
                <a:lnTo>
                  <a:pt x="3386" y="5925"/>
                </a:lnTo>
                <a:cubicBezTo>
                  <a:pt x="3376" y="5925"/>
                  <a:pt x="3367" y="5917"/>
                  <a:pt x="3367" y="5906"/>
                </a:cubicBezTo>
                <a:cubicBezTo>
                  <a:pt x="3367" y="5896"/>
                  <a:pt x="3376" y="5887"/>
                  <a:pt x="3386" y="5887"/>
                </a:cubicBezTo>
                <a:close/>
                <a:moveTo>
                  <a:pt x="3847" y="5887"/>
                </a:moveTo>
                <a:lnTo>
                  <a:pt x="4116" y="5887"/>
                </a:lnTo>
                <a:cubicBezTo>
                  <a:pt x="4127" y="5887"/>
                  <a:pt x="4135" y="5896"/>
                  <a:pt x="4135" y="5906"/>
                </a:cubicBezTo>
                <a:cubicBezTo>
                  <a:pt x="4135" y="5917"/>
                  <a:pt x="4127" y="5925"/>
                  <a:pt x="4116" y="5925"/>
                </a:cubicBezTo>
                <a:lnTo>
                  <a:pt x="3847" y="5925"/>
                </a:lnTo>
                <a:cubicBezTo>
                  <a:pt x="3837" y="5925"/>
                  <a:pt x="3828" y="5917"/>
                  <a:pt x="3828" y="5906"/>
                </a:cubicBezTo>
                <a:cubicBezTo>
                  <a:pt x="3828" y="5896"/>
                  <a:pt x="3837" y="5887"/>
                  <a:pt x="3847" y="5887"/>
                </a:cubicBezTo>
                <a:close/>
                <a:moveTo>
                  <a:pt x="4308" y="5887"/>
                </a:moveTo>
                <a:lnTo>
                  <a:pt x="4577" y="5887"/>
                </a:lnTo>
                <a:cubicBezTo>
                  <a:pt x="4587" y="5887"/>
                  <a:pt x="4596" y="5896"/>
                  <a:pt x="4596" y="5906"/>
                </a:cubicBezTo>
                <a:cubicBezTo>
                  <a:pt x="4596" y="5917"/>
                  <a:pt x="4587" y="5925"/>
                  <a:pt x="4577" y="5925"/>
                </a:cubicBezTo>
                <a:lnTo>
                  <a:pt x="4308" y="5925"/>
                </a:lnTo>
                <a:cubicBezTo>
                  <a:pt x="4297" y="5925"/>
                  <a:pt x="4289" y="5917"/>
                  <a:pt x="4289" y="5906"/>
                </a:cubicBezTo>
                <a:cubicBezTo>
                  <a:pt x="4289" y="5896"/>
                  <a:pt x="4297" y="5887"/>
                  <a:pt x="4308" y="5887"/>
                </a:cubicBezTo>
                <a:close/>
                <a:moveTo>
                  <a:pt x="4769" y="5887"/>
                </a:moveTo>
                <a:lnTo>
                  <a:pt x="5038" y="5887"/>
                </a:lnTo>
                <a:cubicBezTo>
                  <a:pt x="5048" y="5887"/>
                  <a:pt x="5057" y="5896"/>
                  <a:pt x="5057" y="5906"/>
                </a:cubicBezTo>
                <a:cubicBezTo>
                  <a:pt x="5057" y="5917"/>
                  <a:pt x="5048" y="5925"/>
                  <a:pt x="5038" y="5925"/>
                </a:cubicBezTo>
                <a:lnTo>
                  <a:pt x="4769" y="5925"/>
                </a:lnTo>
                <a:cubicBezTo>
                  <a:pt x="4758" y="5925"/>
                  <a:pt x="4750" y="5917"/>
                  <a:pt x="4750" y="5906"/>
                </a:cubicBezTo>
                <a:cubicBezTo>
                  <a:pt x="4750" y="5896"/>
                  <a:pt x="4758" y="5887"/>
                  <a:pt x="4769" y="5887"/>
                </a:cubicBezTo>
                <a:close/>
                <a:moveTo>
                  <a:pt x="5230" y="5887"/>
                </a:moveTo>
                <a:lnTo>
                  <a:pt x="5498" y="5887"/>
                </a:lnTo>
                <a:cubicBezTo>
                  <a:pt x="5509" y="5887"/>
                  <a:pt x="5518" y="5896"/>
                  <a:pt x="5518" y="5906"/>
                </a:cubicBezTo>
                <a:cubicBezTo>
                  <a:pt x="5518" y="5917"/>
                  <a:pt x="5509" y="5925"/>
                  <a:pt x="5498" y="5925"/>
                </a:cubicBezTo>
                <a:lnTo>
                  <a:pt x="5230" y="5925"/>
                </a:lnTo>
                <a:cubicBezTo>
                  <a:pt x="5219" y="5925"/>
                  <a:pt x="5210" y="5917"/>
                  <a:pt x="5210" y="5906"/>
                </a:cubicBezTo>
                <a:cubicBezTo>
                  <a:pt x="5210" y="5896"/>
                  <a:pt x="5219" y="5887"/>
                  <a:pt x="5230" y="5887"/>
                </a:cubicBezTo>
                <a:close/>
                <a:moveTo>
                  <a:pt x="5690" y="5887"/>
                </a:moveTo>
                <a:lnTo>
                  <a:pt x="5959" y="5887"/>
                </a:lnTo>
                <a:cubicBezTo>
                  <a:pt x="5970" y="5887"/>
                  <a:pt x="5978" y="5896"/>
                  <a:pt x="5978" y="5906"/>
                </a:cubicBezTo>
                <a:cubicBezTo>
                  <a:pt x="5978" y="5917"/>
                  <a:pt x="5970" y="5925"/>
                  <a:pt x="5959" y="5925"/>
                </a:cubicBezTo>
                <a:lnTo>
                  <a:pt x="5690" y="5925"/>
                </a:lnTo>
                <a:cubicBezTo>
                  <a:pt x="5680" y="5925"/>
                  <a:pt x="5671" y="5917"/>
                  <a:pt x="5671" y="5906"/>
                </a:cubicBezTo>
                <a:cubicBezTo>
                  <a:pt x="5671" y="5896"/>
                  <a:pt x="5680" y="5887"/>
                  <a:pt x="5690" y="5887"/>
                </a:cubicBezTo>
                <a:close/>
                <a:moveTo>
                  <a:pt x="6151" y="5887"/>
                </a:moveTo>
                <a:lnTo>
                  <a:pt x="6420" y="5887"/>
                </a:lnTo>
                <a:cubicBezTo>
                  <a:pt x="6431" y="5887"/>
                  <a:pt x="6439" y="5896"/>
                  <a:pt x="6439" y="5906"/>
                </a:cubicBezTo>
                <a:cubicBezTo>
                  <a:pt x="6439" y="5917"/>
                  <a:pt x="6431" y="5925"/>
                  <a:pt x="6420" y="5925"/>
                </a:cubicBezTo>
                <a:lnTo>
                  <a:pt x="6151" y="5925"/>
                </a:lnTo>
                <a:cubicBezTo>
                  <a:pt x="6141" y="5925"/>
                  <a:pt x="6132" y="5917"/>
                  <a:pt x="6132" y="5906"/>
                </a:cubicBezTo>
                <a:cubicBezTo>
                  <a:pt x="6132" y="5896"/>
                  <a:pt x="6141" y="5887"/>
                  <a:pt x="6151" y="5887"/>
                </a:cubicBezTo>
                <a:close/>
                <a:moveTo>
                  <a:pt x="6612" y="5887"/>
                </a:moveTo>
                <a:lnTo>
                  <a:pt x="6881" y="5887"/>
                </a:lnTo>
                <a:cubicBezTo>
                  <a:pt x="6891" y="5887"/>
                  <a:pt x="6900" y="5896"/>
                  <a:pt x="6900" y="5906"/>
                </a:cubicBezTo>
                <a:cubicBezTo>
                  <a:pt x="6900" y="5917"/>
                  <a:pt x="6891" y="5925"/>
                  <a:pt x="6881" y="5925"/>
                </a:cubicBezTo>
                <a:lnTo>
                  <a:pt x="6612" y="5925"/>
                </a:lnTo>
                <a:cubicBezTo>
                  <a:pt x="6601" y="5925"/>
                  <a:pt x="6593" y="5917"/>
                  <a:pt x="6593" y="5906"/>
                </a:cubicBezTo>
                <a:cubicBezTo>
                  <a:pt x="6593" y="5896"/>
                  <a:pt x="6601" y="5887"/>
                  <a:pt x="6612" y="5887"/>
                </a:cubicBezTo>
                <a:close/>
                <a:moveTo>
                  <a:pt x="7073" y="5887"/>
                </a:moveTo>
                <a:lnTo>
                  <a:pt x="7342" y="5887"/>
                </a:lnTo>
                <a:cubicBezTo>
                  <a:pt x="7352" y="5887"/>
                  <a:pt x="7361" y="5896"/>
                  <a:pt x="7361" y="5906"/>
                </a:cubicBezTo>
                <a:cubicBezTo>
                  <a:pt x="7361" y="5917"/>
                  <a:pt x="7352" y="5925"/>
                  <a:pt x="7342" y="5925"/>
                </a:cubicBezTo>
                <a:lnTo>
                  <a:pt x="7073" y="5925"/>
                </a:lnTo>
                <a:cubicBezTo>
                  <a:pt x="7062" y="5925"/>
                  <a:pt x="7054" y="5917"/>
                  <a:pt x="7054" y="5906"/>
                </a:cubicBezTo>
                <a:cubicBezTo>
                  <a:pt x="7054" y="5896"/>
                  <a:pt x="7062" y="5887"/>
                  <a:pt x="7073" y="5887"/>
                </a:cubicBezTo>
                <a:close/>
                <a:moveTo>
                  <a:pt x="7534" y="5887"/>
                </a:moveTo>
                <a:lnTo>
                  <a:pt x="7802" y="5887"/>
                </a:lnTo>
                <a:cubicBezTo>
                  <a:pt x="7813" y="5887"/>
                  <a:pt x="7822" y="5896"/>
                  <a:pt x="7822" y="5906"/>
                </a:cubicBezTo>
                <a:cubicBezTo>
                  <a:pt x="7822" y="5917"/>
                  <a:pt x="7813" y="5925"/>
                  <a:pt x="7802" y="5925"/>
                </a:cubicBezTo>
                <a:lnTo>
                  <a:pt x="7534" y="5925"/>
                </a:lnTo>
                <a:cubicBezTo>
                  <a:pt x="7523" y="5925"/>
                  <a:pt x="7514" y="5917"/>
                  <a:pt x="7514" y="5906"/>
                </a:cubicBezTo>
                <a:cubicBezTo>
                  <a:pt x="7514" y="5896"/>
                  <a:pt x="7523" y="5887"/>
                  <a:pt x="7534" y="5887"/>
                </a:cubicBezTo>
                <a:close/>
                <a:moveTo>
                  <a:pt x="7994" y="5887"/>
                </a:moveTo>
                <a:lnTo>
                  <a:pt x="8263" y="5887"/>
                </a:lnTo>
                <a:cubicBezTo>
                  <a:pt x="8274" y="5887"/>
                  <a:pt x="8282" y="5896"/>
                  <a:pt x="8282" y="5906"/>
                </a:cubicBezTo>
                <a:cubicBezTo>
                  <a:pt x="8282" y="5917"/>
                  <a:pt x="8274" y="5925"/>
                  <a:pt x="8263" y="5925"/>
                </a:cubicBezTo>
                <a:lnTo>
                  <a:pt x="7994" y="5925"/>
                </a:lnTo>
                <a:cubicBezTo>
                  <a:pt x="7984" y="5925"/>
                  <a:pt x="7975" y="5917"/>
                  <a:pt x="7975" y="5906"/>
                </a:cubicBezTo>
                <a:cubicBezTo>
                  <a:pt x="7975" y="5896"/>
                  <a:pt x="7984" y="5887"/>
                  <a:pt x="7994" y="5887"/>
                </a:cubicBezTo>
                <a:close/>
                <a:moveTo>
                  <a:pt x="8455" y="5887"/>
                </a:moveTo>
                <a:lnTo>
                  <a:pt x="8724" y="5887"/>
                </a:lnTo>
                <a:cubicBezTo>
                  <a:pt x="8735" y="5887"/>
                  <a:pt x="8743" y="5896"/>
                  <a:pt x="8743" y="5906"/>
                </a:cubicBezTo>
                <a:cubicBezTo>
                  <a:pt x="8743" y="5917"/>
                  <a:pt x="8735" y="5925"/>
                  <a:pt x="8724" y="5925"/>
                </a:cubicBezTo>
                <a:lnTo>
                  <a:pt x="8455" y="5925"/>
                </a:lnTo>
                <a:cubicBezTo>
                  <a:pt x="8445" y="5925"/>
                  <a:pt x="8436" y="5917"/>
                  <a:pt x="8436" y="5906"/>
                </a:cubicBezTo>
                <a:cubicBezTo>
                  <a:pt x="8436" y="5896"/>
                  <a:pt x="8445" y="5887"/>
                  <a:pt x="8455" y="5887"/>
                </a:cubicBezTo>
                <a:close/>
                <a:moveTo>
                  <a:pt x="8916" y="5887"/>
                </a:moveTo>
                <a:lnTo>
                  <a:pt x="9185" y="5887"/>
                </a:lnTo>
                <a:cubicBezTo>
                  <a:pt x="9195" y="5887"/>
                  <a:pt x="9204" y="5896"/>
                  <a:pt x="9204" y="5906"/>
                </a:cubicBezTo>
                <a:cubicBezTo>
                  <a:pt x="9204" y="5917"/>
                  <a:pt x="9195" y="5925"/>
                  <a:pt x="9185" y="5925"/>
                </a:cubicBezTo>
                <a:lnTo>
                  <a:pt x="8916" y="5925"/>
                </a:lnTo>
                <a:cubicBezTo>
                  <a:pt x="8905" y="5925"/>
                  <a:pt x="8897" y="5917"/>
                  <a:pt x="8897" y="5906"/>
                </a:cubicBezTo>
                <a:cubicBezTo>
                  <a:pt x="8897" y="5896"/>
                  <a:pt x="8905" y="5887"/>
                  <a:pt x="8916" y="5887"/>
                </a:cubicBezTo>
                <a:close/>
                <a:moveTo>
                  <a:pt x="9377" y="5887"/>
                </a:moveTo>
                <a:lnTo>
                  <a:pt x="9646" y="5887"/>
                </a:lnTo>
                <a:cubicBezTo>
                  <a:pt x="9656" y="5887"/>
                  <a:pt x="9665" y="5896"/>
                  <a:pt x="9665" y="5906"/>
                </a:cubicBezTo>
                <a:cubicBezTo>
                  <a:pt x="9665" y="5917"/>
                  <a:pt x="9656" y="5925"/>
                  <a:pt x="9646" y="5925"/>
                </a:cubicBezTo>
                <a:lnTo>
                  <a:pt x="9377" y="5925"/>
                </a:lnTo>
                <a:cubicBezTo>
                  <a:pt x="9366" y="5925"/>
                  <a:pt x="9358" y="5917"/>
                  <a:pt x="9358" y="5906"/>
                </a:cubicBezTo>
                <a:cubicBezTo>
                  <a:pt x="9358" y="5896"/>
                  <a:pt x="9366" y="5887"/>
                  <a:pt x="9377" y="5887"/>
                </a:cubicBezTo>
                <a:close/>
                <a:moveTo>
                  <a:pt x="9838" y="5887"/>
                </a:moveTo>
                <a:lnTo>
                  <a:pt x="10106" y="5887"/>
                </a:lnTo>
                <a:cubicBezTo>
                  <a:pt x="10117" y="5887"/>
                  <a:pt x="10126" y="5896"/>
                  <a:pt x="10126" y="5906"/>
                </a:cubicBezTo>
                <a:cubicBezTo>
                  <a:pt x="10126" y="5917"/>
                  <a:pt x="10117" y="5925"/>
                  <a:pt x="10106" y="5925"/>
                </a:cubicBezTo>
                <a:lnTo>
                  <a:pt x="9838" y="5925"/>
                </a:lnTo>
                <a:cubicBezTo>
                  <a:pt x="9827" y="5925"/>
                  <a:pt x="9818" y="5917"/>
                  <a:pt x="9818" y="5906"/>
                </a:cubicBezTo>
                <a:cubicBezTo>
                  <a:pt x="9818" y="5896"/>
                  <a:pt x="9827" y="5887"/>
                  <a:pt x="9838" y="5887"/>
                </a:cubicBezTo>
                <a:close/>
                <a:moveTo>
                  <a:pt x="10298" y="5887"/>
                </a:moveTo>
                <a:lnTo>
                  <a:pt x="10567" y="5887"/>
                </a:lnTo>
                <a:cubicBezTo>
                  <a:pt x="10578" y="5887"/>
                  <a:pt x="10586" y="5896"/>
                  <a:pt x="10586" y="5906"/>
                </a:cubicBezTo>
                <a:cubicBezTo>
                  <a:pt x="10586" y="5917"/>
                  <a:pt x="10578" y="5925"/>
                  <a:pt x="10567" y="5925"/>
                </a:cubicBezTo>
                <a:lnTo>
                  <a:pt x="10298" y="5925"/>
                </a:lnTo>
                <a:cubicBezTo>
                  <a:pt x="10288" y="5925"/>
                  <a:pt x="10279" y="5917"/>
                  <a:pt x="10279" y="5906"/>
                </a:cubicBezTo>
                <a:cubicBezTo>
                  <a:pt x="10279" y="5896"/>
                  <a:pt x="10288" y="5887"/>
                  <a:pt x="10298" y="5887"/>
                </a:cubicBezTo>
                <a:close/>
                <a:moveTo>
                  <a:pt x="10759" y="5887"/>
                </a:moveTo>
                <a:lnTo>
                  <a:pt x="10814" y="5887"/>
                </a:lnTo>
                <a:lnTo>
                  <a:pt x="10794" y="5906"/>
                </a:lnTo>
                <a:lnTo>
                  <a:pt x="10794" y="5692"/>
                </a:lnTo>
                <a:cubicBezTo>
                  <a:pt x="10794" y="5681"/>
                  <a:pt x="10803" y="5673"/>
                  <a:pt x="10814" y="5673"/>
                </a:cubicBezTo>
                <a:cubicBezTo>
                  <a:pt x="10824" y="5673"/>
                  <a:pt x="10833" y="5681"/>
                  <a:pt x="10833" y="5692"/>
                </a:cubicBezTo>
                <a:lnTo>
                  <a:pt x="10833" y="5906"/>
                </a:lnTo>
                <a:cubicBezTo>
                  <a:pt x="10833" y="5917"/>
                  <a:pt x="10824" y="5925"/>
                  <a:pt x="10814" y="5925"/>
                </a:cubicBezTo>
                <a:lnTo>
                  <a:pt x="10759" y="5925"/>
                </a:lnTo>
                <a:cubicBezTo>
                  <a:pt x="10749" y="5925"/>
                  <a:pt x="10740" y="5917"/>
                  <a:pt x="10740" y="5906"/>
                </a:cubicBezTo>
                <a:cubicBezTo>
                  <a:pt x="10740" y="5896"/>
                  <a:pt x="10749" y="5887"/>
                  <a:pt x="10759" y="5887"/>
                </a:cubicBezTo>
                <a:close/>
                <a:moveTo>
                  <a:pt x="10794" y="5500"/>
                </a:moveTo>
                <a:lnTo>
                  <a:pt x="10794" y="5231"/>
                </a:lnTo>
                <a:cubicBezTo>
                  <a:pt x="10794" y="5220"/>
                  <a:pt x="10803" y="5212"/>
                  <a:pt x="10814" y="5212"/>
                </a:cubicBezTo>
                <a:cubicBezTo>
                  <a:pt x="10824" y="5212"/>
                  <a:pt x="10833" y="5220"/>
                  <a:pt x="10833" y="5231"/>
                </a:cubicBezTo>
                <a:lnTo>
                  <a:pt x="10833" y="5500"/>
                </a:lnTo>
                <a:cubicBezTo>
                  <a:pt x="10833" y="5510"/>
                  <a:pt x="10824" y="5519"/>
                  <a:pt x="10814" y="5519"/>
                </a:cubicBezTo>
                <a:cubicBezTo>
                  <a:pt x="10803" y="5519"/>
                  <a:pt x="10794" y="5510"/>
                  <a:pt x="10794" y="5500"/>
                </a:cubicBezTo>
                <a:close/>
                <a:moveTo>
                  <a:pt x="10794" y="5039"/>
                </a:moveTo>
                <a:lnTo>
                  <a:pt x="10794" y="4770"/>
                </a:lnTo>
                <a:cubicBezTo>
                  <a:pt x="10794" y="4760"/>
                  <a:pt x="10803" y="4751"/>
                  <a:pt x="10814" y="4751"/>
                </a:cubicBezTo>
                <a:cubicBezTo>
                  <a:pt x="10824" y="4751"/>
                  <a:pt x="10833" y="4760"/>
                  <a:pt x="10833" y="4770"/>
                </a:cubicBezTo>
                <a:lnTo>
                  <a:pt x="10833" y="5039"/>
                </a:lnTo>
                <a:cubicBezTo>
                  <a:pt x="10833" y="5050"/>
                  <a:pt x="10824" y="5058"/>
                  <a:pt x="10814" y="5058"/>
                </a:cubicBezTo>
                <a:cubicBezTo>
                  <a:pt x="10803" y="5058"/>
                  <a:pt x="10794" y="5050"/>
                  <a:pt x="10794" y="5039"/>
                </a:cubicBezTo>
                <a:close/>
                <a:moveTo>
                  <a:pt x="10794" y="4578"/>
                </a:moveTo>
                <a:lnTo>
                  <a:pt x="10794" y="4309"/>
                </a:lnTo>
                <a:cubicBezTo>
                  <a:pt x="10794" y="4299"/>
                  <a:pt x="10803" y="4290"/>
                  <a:pt x="10814" y="4290"/>
                </a:cubicBezTo>
                <a:cubicBezTo>
                  <a:pt x="10824" y="4290"/>
                  <a:pt x="10833" y="4299"/>
                  <a:pt x="10833" y="4309"/>
                </a:cubicBezTo>
                <a:lnTo>
                  <a:pt x="10833" y="4578"/>
                </a:lnTo>
                <a:cubicBezTo>
                  <a:pt x="10833" y="4589"/>
                  <a:pt x="10824" y="4597"/>
                  <a:pt x="10814" y="4597"/>
                </a:cubicBezTo>
                <a:cubicBezTo>
                  <a:pt x="10803" y="4597"/>
                  <a:pt x="10794" y="4589"/>
                  <a:pt x="10794" y="4578"/>
                </a:cubicBezTo>
                <a:close/>
                <a:moveTo>
                  <a:pt x="10794" y="4117"/>
                </a:moveTo>
                <a:lnTo>
                  <a:pt x="10794" y="3849"/>
                </a:lnTo>
                <a:cubicBezTo>
                  <a:pt x="10794" y="3838"/>
                  <a:pt x="10803" y="3829"/>
                  <a:pt x="10814" y="3829"/>
                </a:cubicBezTo>
                <a:cubicBezTo>
                  <a:pt x="10824" y="3829"/>
                  <a:pt x="10833" y="3838"/>
                  <a:pt x="10833" y="3849"/>
                </a:cubicBezTo>
                <a:lnTo>
                  <a:pt x="10833" y="4117"/>
                </a:lnTo>
                <a:cubicBezTo>
                  <a:pt x="10833" y="4128"/>
                  <a:pt x="10824" y="4137"/>
                  <a:pt x="10814" y="4137"/>
                </a:cubicBezTo>
                <a:cubicBezTo>
                  <a:pt x="10803" y="4137"/>
                  <a:pt x="10794" y="4128"/>
                  <a:pt x="10794" y="4117"/>
                </a:cubicBezTo>
                <a:close/>
                <a:moveTo>
                  <a:pt x="10794" y="3657"/>
                </a:moveTo>
                <a:lnTo>
                  <a:pt x="10794" y="3388"/>
                </a:lnTo>
                <a:cubicBezTo>
                  <a:pt x="10794" y="3377"/>
                  <a:pt x="10803" y="3369"/>
                  <a:pt x="10814" y="3369"/>
                </a:cubicBezTo>
                <a:cubicBezTo>
                  <a:pt x="10824" y="3369"/>
                  <a:pt x="10833" y="3377"/>
                  <a:pt x="10833" y="3388"/>
                </a:cubicBezTo>
                <a:lnTo>
                  <a:pt x="10833" y="3657"/>
                </a:lnTo>
                <a:cubicBezTo>
                  <a:pt x="10833" y="3667"/>
                  <a:pt x="10824" y="3676"/>
                  <a:pt x="10814" y="3676"/>
                </a:cubicBezTo>
                <a:cubicBezTo>
                  <a:pt x="10803" y="3676"/>
                  <a:pt x="10794" y="3667"/>
                  <a:pt x="10794" y="3657"/>
                </a:cubicBezTo>
                <a:close/>
                <a:moveTo>
                  <a:pt x="10794" y="3196"/>
                </a:moveTo>
                <a:lnTo>
                  <a:pt x="10794" y="2927"/>
                </a:lnTo>
                <a:cubicBezTo>
                  <a:pt x="10794" y="2916"/>
                  <a:pt x="10803" y="2908"/>
                  <a:pt x="10814" y="2908"/>
                </a:cubicBezTo>
                <a:cubicBezTo>
                  <a:pt x="10824" y="2908"/>
                  <a:pt x="10833" y="2916"/>
                  <a:pt x="10833" y="2927"/>
                </a:cubicBezTo>
                <a:lnTo>
                  <a:pt x="10833" y="3196"/>
                </a:lnTo>
                <a:cubicBezTo>
                  <a:pt x="10833" y="3206"/>
                  <a:pt x="10824" y="3215"/>
                  <a:pt x="10814" y="3215"/>
                </a:cubicBezTo>
                <a:cubicBezTo>
                  <a:pt x="10803" y="3215"/>
                  <a:pt x="10794" y="3206"/>
                  <a:pt x="10794" y="3196"/>
                </a:cubicBezTo>
                <a:close/>
                <a:moveTo>
                  <a:pt x="10794" y="2735"/>
                </a:moveTo>
                <a:lnTo>
                  <a:pt x="10794" y="2466"/>
                </a:lnTo>
                <a:cubicBezTo>
                  <a:pt x="10794" y="2456"/>
                  <a:pt x="10803" y="2447"/>
                  <a:pt x="10814" y="2447"/>
                </a:cubicBezTo>
                <a:cubicBezTo>
                  <a:pt x="10824" y="2447"/>
                  <a:pt x="10833" y="2456"/>
                  <a:pt x="10833" y="2466"/>
                </a:cubicBezTo>
                <a:lnTo>
                  <a:pt x="10833" y="2735"/>
                </a:lnTo>
                <a:cubicBezTo>
                  <a:pt x="10833" y="2746"/>
                  <a:pt x="10824" y="2754"/>
                  <a:pt x="10814" y="2754"/>
                </a:cubicBezTo>
                <a:cubicBezTo>
                  <a:pt x="10803" y="2754"/>
                  <a:pt x="10794" y="2746"/>
                  <a:pt x="10794" y="2735"/>
                </a:cubicBezTo>
                <a:close/>
                <a:moveTo>
                  <a:pt x="10794" y="2274"/>
                </a:moveTo>
                <a:lnTo>
                  <a:pt x="10794" y="2005"/>
                </a:lnTo>
                <a:cubicBezTo>
                  <a:pt x="10794" y="1995"/>
                  <a:pt x="10803" y="1986"/>
                  <a:pt x="10814" y="1986"/>
                </a:cubicBezTo>
                <a:cubicBezTo>
                  <a:pt x="10824" y="1986"/>
                  <a:pt x="10833" y="1995"/>
                  <a:pt x="10833" y="2005"/>
                </a:cubicBezTo>
                <a:lnTo>
                  <a:pt x="10833" y="2274"/>
                </a:lnTo>
                <a:cubicBezTo>
                  <a:pt x="10833" y="2285"/>
                  <a:pt x="10824" y="2293"/>
                  <a:pt x="10814" y="2293"/>
                </a:cubicBezTo>
                <a:cubicBezTo>
                  <a:pt x="10803" y="2293"/>
                  <a:pt x="10794" y="2285"/>
                  <a:pt x="10794" y="2274"/>
                </a:cubicBezTo>
                <a:close/>
                <a:moveTo>
                  <a:pt x="10794" y="1813"/>
                </a:moveTo>
                <a:lnTo>
                  <a:pt x="10794" y="1545"/>
                </a:lnTo>
                <a:cubicBezTo>
                  <a:pt x="10794" y="1534"/>
                  <a:pt x="10803" y="1525"/>
                  <a:pt x="10814" y="1525"/>
                </a:cubicBezTo>
                <a:cubicBezTo>
                  <a:pt x="10824" y="1525"/>
                  <a:pt x="10833" y="1534"/>
                  <a:pt x="10833" y="1545"/>
                </a:cubicBezTo>
                <a:lnTo>
                  <a:pt x="10833" y="1813"/>
                </a:lnTo>
                <a:cubicBezTo>
                  <a:pt x="10833" y="1824"/>
                  <a:pt x="10824" y="1833"/>
                  <a:pt x="10814" y="1833"/>
                </a:cubicBezTo>
                <a:cubicBezTo>
                  <a:pt x="10803" y="1833"/>
                  <a:pt x="10794" y="1824"/>
                  <a:pt x="10794" y="1813"/>
                </a:cubicBezTo>
                <a:close/>
                <a:moveTo>
                  <a:pt x="10794" y="1353"/>
                </a:moveTo>
                <a:lnTo>
                  <a:pt x="10794" y="1084"/>
                </a:lnTo>
                <a:cubicBezTo>
                  <a:pt x="10794" y="1073"/>
                  <a:pt x="10803" y="1065"/>
                  <a:pt x="10814" y="1065"/>
                </a:cubicBezTo>
                <a:cubicBezTo>
                  <a:pt x="10824" y="1065"/>
                  <a:pt x="10833" y="1073"/>
                  <a:pt x="10833" y="1084"/>
                </a:cubicBezTo>
                <a:lnTo>
                  <a:pt x="10833" y="1353"/>
                </a:lnTo>
                <a:cubicBezTo>
                  <a:pt x="10833" y="1363"/>
                  <a:pt x="10824" y="1372"/>
                  <a:pt x="10814" y="1372"/>
                </a:cubicBezTo>
                <a:cubicBezTo>
                  <a:pt x="10803" y="1372"/>
                  <a:pt x="10794" y="1363"/>
                  <a:pt x="10794" y="1353"/>
                </a:cubicBezTo>
                <a:close/>
                <a:moveTo>
                  <a:pt x="10794" y="892"/>
                </a:moveTo>
                <a:lnTo>
                  <a:pt x="10794" y="623"/>
                </a:lnTo>
                <a:cubicBezTo>
                  <a:pt x="10794" y="612"/>
                  <a:pt x="10803" y="604"/>
                  <a:pt x="10814" y="604"/>
                </a:cubicBezTo>
                <a:cubicBezTo>
                  <a:pt x="10824" y="604"/>
                  <a:pt x="10833" y="612"/>
                  <a:pt x="10833" y="623"/>
                </a:cubicBezTo>
                <a:lnTo>
                  <a:pt x="10833" y="892"/>
                </a:lnTo>
                <a:cubicBezTo>
                  <a:pt x="10833" y="902"/>
                  <a:pt x="10824" y="911"/>
                  <a:pt x="10814" y="911"/>
                </a:cubicBezTo>
                <a:cubicBezTo>
                  <a:pt x="10803" y="911"/>
                  <a:pt x="10794" y="902"/>
                  <a:pt x="10794" y="892"/>
                </a:cubicBezTo>
                <a:close/>
                <a:moveTo>
                  <a:pt x="10794" y="431"/>
                </a:moveTo>
                <a:lnTo>
                  <a:pt x="10794" y="162"/>
                </a:lnTo>
                <a:cubicBezTo>
                  <a:pt x="10794" y="152"/>
                  <a:pt x="10803" y="143"/>
                  <a:pt x="10814" y="143"/>
                </a:cubicBezTo>
                <a:cubicBezTo>
                  <a:pt x="10824" y="143"/>
                  <a:pt x="10833" y="152"/>
                  <a:pt x="10833" y="162"/>
                </a:cubicBezTo>
                <a:lnTo>
                  <a:pt x="10833" y="431"/>
                </a:lnTo>
                <a:cubicBezTo>
                  <a:pt x="10833" y="442"/>
                  <a:pt x="10824" y="450"/>
                  <a:pt x="10814" y="450"/>
                </a:cubicBezTo>
                <a:cubicBezTo>
                  <a:pt x="10803" y="450"/>
                  <a:pt x="10794" y="442"/>
                  <a:pt x="10794" y="431"/>
                </a:cubicBezTo>
                <a:close/>
                <a:moveTo>
                  <a:pt x="10765" y="38"/>
                </a:moveTo>
                <a:lnTo>
                  <a:pt x="10496" y="38"/>
                </a:lnTo>
                <a:cubicBezTo>
                  <a:pt x="10486" y="38"/>
                  <a:pt x="10477" y="29"/>
                  <a:pt x="10477" y="19"/>
                </a:cubicBezTo>
                <a:cubicBezTo>
                  <a:pt x="10477" y="8"/>
                  <a:pt x="10486" y="0"/>
                  <a:pt x="10496" y="0"/>
                </a:cubicBezTo>
                <a:lnTo>
                  <a:pt x="10765" y="0"/>
                </a:lnTo>
                <a:cubicBezTo>
                  <a:pt x="10776" y="0"/>
                  <a:pt x="10784" y="8"/>
                  <a:pt x="10784" y="19"/>
                </a:cubicBezTo>
                <a:cubicBezTo>
                  <a:pt x="10784" y="29"/>
                  <a:pt x="10776" y="38"/>
                  <a:pt x="10765" y="38"/>
                </a:cubicBezTo>
                <a:close/>
                <a:moveTo>
                  <a:pt x="10304" y="38"/>
                </a:moveTo>
                <a:lnTo>
                  <a:pt x="10036" y="38"/>
                </a:lnTo>
                <a:cubicBezTo>
                  <a:pt x="10025" y="38"/>
                  <a:pt x="10016" y="29"/>
                  <a:pt x="10016" y="19"/>
                </a:cubicBezTo>
                <a:cubicBezTo>
                  <a:pt x="10016" y="8"/>
                  <a:pt x="10025" y="0"/>
                  <a:pt x="10036" y="0"/>
                </a:cubicBezTo>
                <a:lnTo>
                  <a:pt x="10304" y="0"/>
                </a:lnTo>
                <a:cubicBezTo>
                  <a:pt x="10315" y="0"/>
                  <a:pt x="10324" y="8"/>
                  <a:pt x="10324" y="19"/>
                </a:cubicBezTo>
                <a:cubicBezTo>
                  <a:pt x="10324" y="29"/>
                  <a:pt x="10315" y="38"/>
                  <a:pt x="10304" y="38"/>
                </a:cubicBezTo>
                <a:close/>
                <a:moveTo>
                  <a:pt x="9844" y="38"/>
                </a:moveTo>
                <a:lnTo>
                  <a:pt x="9575" y="38"/>
                </a:lnTo>
                <a:cubicBezTo>
                  <a:pt x="9564" y="38"/>
                  <a:pt x="9556" y="29"/>
                  <a:pt x="9556" y="19"/>
                </a:cubicBezTo>
                <a:cubicBezTo>
                  <a:pt x="9556" y="8"/>
                  <a:pt x="9564" y="0"/>
                  <a:pt x="9575" y="0"/>
                </a:cubicBezTo>
                <a:lnTo>
                  <a:pt x="9844" y="0"/>
                </a:lnTo>
                <a:cubicBezTo>
                  <a:pt x="9854" y="0"/>
                  <a:pt x="9863" y="8"/>
                  <a:pt x="9863" y="19"/>
                </a:cubicBezTo>
                <a:cubicBezTo>
                  <a:pt x="9863" y="29"/>
                  <a:pt x="9854" y="38"/>
                  <a:pt x="9844" y="38"/>
                </a:cubicBezTo>
                <a:close/>
                <a:moveTo>
                  <a:pt x="9383" y="38"/>
                </a:moveTo>
                <a:lnTo>
                  <a:pt x="9114" y="38"/>
                </a:lnTo>
                <a:cubicBezTo>
                  <a:pt x="9103" y="38"/>
                  <a:pt x="9095" y="29"/>
                  <a:pt x="9095" y="19"/>
                </a:cubicBezTo>
                <a:cubicBezTo>
                  <a:pt x="9095" y="8"/>
                  <a:pt x="9103" y="0"/>
                  <a:pt x="9114" y="0"/>
                </a:cubicBezTo>
                <a:lnTo>
                  <a:pt x="9383" y="0"/>
                </a:lnTo>
                <a:cubicBezTo>
                  <a:pt x="9393" y="0"/>
                  <a:pt x="9402" y="8"/>
                  <a:pt x="9402" y="19"/>
                </a:cubicBezTo>
                <a:cubicBezTo>
                  <a:pt x="9402" y="29"/>
                  <a:pt x="9393" y="38"/>
                  <a:pt x="9383" y="38"/>
                </a:cubicBezTo>
                <a:close/>
                <a:moveTo>
                  <a:pt x="8922" y="38"/>
                </a:moveTo>
                <a:lnTo>
                  <a:pt x="8653" y="38"/>
                </a:lnTo>
                <a:cubicBezTo>
                  <a:pt x="8643" y="38"/>
                  <a:pt x="8634" y="29"/>
                  <a:pt x="8634" y="19"/>
                </a:cubicBezTo>
                <a:cubicBezTo>
                  <a:pt x="8634" y="8"/>
                  <a:pt x="8643" y="0"/>
                  <a:pt x="8653" y="0"/>
                </a:cubicBezTo>
                <a:lnTo>
                  <a:pt x="8922" y="0"/>
                </a:lnTo>
                <a:cubicBezTo>
                  <a:pt x="8933" y="0"/>
                  <a:pt x="8941" y="8"/>
                  <a:pt x="8941" y="19"/>
                </a:cubicBezTo>
                <a:cubicBezTo>
                  <a:pt x="8941" y="29"/>
                  <a:pt x="8933" y="38"/>
                  <a:pt x="8922" y="38"/>
                </a:cubicBezTo>
                <a:close/>
                <a:moveTo>
                  <a:pt x="8461" y="38"/>
                </a:moveTo>
                <a:lnTo>
                  <a:pt x="8192" y="38"/>
                </a:lnTo>
                <a:cubicBezTo>
                  <a:pt x="8182" y="38"/>
                  <a:pt x="8173" y="29"/>
                  <a:pt x="8173" y="19"/>
                </a:cubicBezTo>
                <a:cubicBezTo>
                  <a:pt x="8173" y="8"/>
                  <a:pt x="8182" y="0"/>
                  <a:pt x="8192" y="0"/>
                </a:cubicBezTo>
                <a:lnTo>
                  <a:pt x="8461" y="0"/>
                </a:lnTo>
                <a:cubicBezTo>
                  <a:pt x="8472" y="0"/>
                  <a:pt x="8480" y="8"/>
                  <a:pt x="8480" y="19"/>
                </a:cubicBezTo>
                <a:cubicBezTo>
                  <a:pt x="8480" y="29"/>
                  <a:pt x="8472" y="38"/>
                  <a:pt x="8461" y="38"/>
                </a:cubicBezTo>
                <a:close/>
                <a:moveTo>
                  <a:pt x="8000" y="38"/>
                </a:moveTo>
                <a:lnTo>
                  <a:pt x="7732" y="38"/>
                </a:lnTo>
                <a:cubicBezTo>
                  <a:pt x="7721" y="38"/>
                  <a:pt x="7712" y="29"/>
                  <a:pt x="7712" y="19"/>
                </a:cubicBezTo>
                <a:cubicBezTo>
                  <a:pt x="7712" y="8"/>
                  <a:pt x="7721" y="0"/>
                  <a:pt x="7732" y="0"/>
                </a:cubicBezTo>
                <a:lnTo>
                  <a:pt x="8000" y="0"/>
                </a:lnTo>
                <a:cubicBezTo>
                  <a:pt x="8011" y="0"/>
                  <a:pt x="8020" y="8"/>
                  <a:pt x="8020" y="19"/>
                </a:cubicBezTo>
                <a:cubicBezTo>
                  <a:pt x="8020" y="29"/>
                  <a:pt x="8011" y="38"/>
                  <a:pt x="8000" y="38"/>
                </a:cubicBezTo>
                <a:close/>
                <a:moveTo>
                  <a:pt x="7540" y="38"/>
                </a:moveTo>
                <a:lnTo>
                  <a:pt x="7271" y="38"/>
                </a:lnTo>
                <a:cubicBezTo>
                  <a:pt x="7260" y="38"/>
                  <a:pt x="7252" y="29"/>
                  <a:pt x="7252" y="19"/>
                </a:cubicBezTo>
                <a:cubicBezTo>
                  <a:pt x="7252" y="8"/>
                  <a:pt x="7260" y="0"/>
                  <a:pt x="7271" y="0"/>
                </a:cubicBezTo>
                <a:lnTo>
                  <a:pt x="7540" y="0"/>
                </a:lnTo>
                <a:cubicBezTo>
                  <a:pt x="7550" y="0"/>
                  <a:pt x="7559" y="8"/>
                  <a:pt x="7559" y="19"/>
                </a:cubicBezTo>
                <a:cubicBezTo>
                  <a:pt x="7559" y="29"/>
                  <a:pt x="7550" y="38"/>
                  <a:pt x="7540" y="38"/>
                </a:cubicBezTo>
                <a:close/>
                <a:moveTo>
                  <a:pt x="7079" y="38"/>
                </a:moveTo>
                <a:lnTo>
                  <a:pt x="6810" y="38"/>
                </a:lnTo>
                <a:cubicBezTo>
                  <a:pt x="6799" y="38"/>
                  <a:pt x="6791" y="29"/>
                  <a:pt x="6791" y="19"/>
                </a:cubicBezTo>
                <a:cubicBezTo>
                  <a:pt x="6791" y="8"/>
                  <a:pt x="6799" y="0"/>
                  <a:pt x="6810" y="0"/>
                </a:cubicBezTo>
                <a:lnTo>
                  <a:pt x="7079" y="0"/>
                </a:lnTo>
                <a:cubicBezTo>
                  <a:pt x="7089" y="0"/>
                  <a:pt x="7098" y="8"/>
                  <a:pt x="7098" y="19"/>
                </a:cubicBezTo>
                <a:cubicBezTo>
                  <a:pt x="7098" y="29"/>
                  <a:pt x="7089" y="38"/>
                  <a:pt x="7079" y="38"/>
                </a:cubicBezTo>
                <a:close/>
                <a:moveTo>
                  <a:pt x="6618" y="38"/>
                </a:moveTo>
                <a:lnTo>
                  <a:pt x="6349" y="38"/>
                </a:lnTo>
                <a:cubicBezTo>
                  <a:pt x="6339" y="38"/>
                  <a:pt x="6330" y="29"/>
                  <a:pt x="6330" y="19"/>
                </a:cubicBezTo>
                <a:cubicBezTo>
                  <a:pt x="6330" y="8"/>
                  <a:pt x="6339" y="0"/>
                  <a:pt x="6349" y="0"/>
                </a:cubicBezTo>
                <a:lnTo>
                  <a:pt x="6618" y="0"/>
                </a:lnTo>
                <a:cubicBezTo>
                  <a:pt x="6629" y="0"/>
                  <a:pt x="6637" y="8"/>
                  <a:pt x="6637" y="19"/>
                </a:cubicBezTo>
                <a:cubicBezTo>
                  <a:pt x="6637" y="29"/>
                  <a:pt x="6629" y="38"/>
                  <a:pt x="6618" y="38"/>
                </a:cubicBezTo>
                <a:close/>
                <a:moveTo>
                  <a:pt x="6157" y="38"/>
                </a:moveTo>
                <a:lnTo>
                  <a:pt x="5888" y="38"/>
                </a:lnTo>
                <a:cubicBezTo>
                  <a:pt x="5878" y="38"/>
                  <a:pt x="5869" y="29"/>
                  <a:pt x="5869" y="19"/>
                </a:cubicBezTo>
                <a:cubicBezTo>
                  <a:pt x="5869" y="8"/>
                  <a:pt x="5878" y="0"/>
                  <a:pt x="5888" y="0"/>
                </a:cubicBezTo>
                <a:lnTo>
                  <a:pt x="6157" y="0"/>
                </a:lnTo>
                <a:cubicBezTo>
                  <a:pt x="6168" y="0"/>
                  <a:pt x="6176" y="8"/>
                  <a:pt x="6176" y="19"/>
                </a:cubicBezTo>
                <a:cubicBezTo>
                  <a:pt x="6176" y="29"/>
                  <a:pt x="6168" y="38"/>
                  <a:pt x="6157" y="38"/>
                </a:cubicBezTo>
                <a:close/>
                <a:moveTo>
                  <a:pt x="5696" y="38"/>
                </a:moveTo>
                <a:lnTo>
                  <a:pt x="5428" y="38"/>
                </a:lnTo>
                <a:cubicBezTo>
                  <a:pt x="5417" y="38"/>
                  <a:pt x="5408" y="29"/>
                  <a:pt x="5408" y="19"/>
                </a:cubicBezTo>
                <a:cubicBezTo>
                  <a:pt x="5408" y="8"/>
                  <a:pt x="5417" y="0"/>
                  <a:pt x="5428" y="0"/>
                </a:cubicBezTo>
                <a:lnTo>
                  <a:pt x="5696" y="0"/>
                </a:lnTo>
                <a:cubicBezTo>
                  <a:pt x="5707" y="0"/>
                  <a:pt x="5716" y="8"/>
                  <a:pt x="5716" y="19"/>
                </a:cubicBezTo>
                <a:cubicBezTo>
                  <a:pt x="5716" y="29"/>
                  <a:pt x="5707" y="38"/>
                  <a:pt x="5696" y="38"/>
                </a:cubicBezTo>
                <a:close/>
                <a:moveTo>
                  <a:pt x="5236" y="38"/>
                </a:moveTo>
                <a:lnTo>
                  <a:pt x="4967" y="38"/>
                </a:lnTo>
                <a:cubicBezTo>
                  <a:pt x="4956" y="38"/>
                  <a:pt x="4948" y="29"/>
                  <a:pt x="4948" y="19"/>
                </a:cubicBezTo>
                <a:cubicBezTo>
                  <a:pt x="4948" y="8"/>
                  <a:pt x="4956" y="0"/>
                  <a:pt x="4967" y="0"/>
                </a:cubicBezTo>
                <a:lnTo>
                  <a:pt x="5236" y="0"/>
                </a:lnTo>
                <a:cubicBezTo>
                  <a:pt x="5246" y="0"/>
                  <a:pt x="5255" y="8"/>
                  <a:pt x="5255" y="19"/>
                </a:cubicBezTo>
                <a:cubicBezTo>
                  <a:pt x="5255" y="29"/>
                  <a:pt x="5246" y="38"/>
                  <a:pt x="5236" y="38"/>
                </a:cubicBezTo>
                <a:close/>
                <a:moveTo>
                  <a:pt x="4775" y="38"/>
                </a:moveTo>
                <a:lnTo>
                  <a:pt x="4506" y="38"/>
                </a:lnTo>
                <a:cubicBezTo>
                  <a:pt x="4495" y="38"/>
                  <a:pt x="4487" y="29"/>
                  <a:pt x="4487" y="19"/>
                </a:cubicBezTo>
                <a:cubicBezTo>
                  <a:pt x="4487" y="8"/>
                  <a:pt x="4495" y="0"/>
                  <a:pt x="4506" y="0"/>
                </a:cubicBezTo>
                <a:lnTo>
                  <a:pt x="4775" y="0"/>
                </a:lnTo>
                <a:cubicBezTo>
                  <a:pt x="4785" y="0"/>
                  <a:pt x="4794" y="8"/>
                  <a:pt x="4794" y="19"/>
                </a:cubicBezTo>
                <a:cubicBezTo>
                  <a:pt x="4794" y="29"/>
                  <a:pt x="4785" y="38"/>
                  <a:pt x="4775" y="38"/>
                </a:cubicBezTo>
                <a:close/>
                <a:moveTo>
                  <a:pt x="4314" y="38"/>
                </a:moveTo>
                <a:lnTo>
                  <a:pt x="4045" y="38"/>
                </a:lnTo>
                <a:cubicBezTo>
                  <a:pt x="4035" y="38"/>
                  <a:pt x="4026" y="29"/>
                  <a:pt x="4026" y="19"/>
                </a:cubicBezTo>
                <a:cubicBezTo>
                  <a:pt x="4026" y="8"/>
                  <a:pt x="4035" y="0"/>
                  <a:pt x="4045" y="0"/>
                </a:cubicBezTo>
                <a:lnTo>
                  <a:pt x="4314" y="0"/>
                </a:lnTo>
                <a:cubicBezTo>
                  <a:pt x="4325" y="0"/>
                  <a:pt x="4333" y="8"/>
                  <a:pt x="4333" y="19"/>
                </a:cubicBezTo>
                <a:cubicBezTo>
                  <a:pt x="4333" y="29"/>
                  <a:pt x="4325" y="38"/>
                  <a:pt x="4314" y="38"/>
                </a:cubicBezTo>
                <a:close/>
                <a:moveTo>
                  <a:pt x="3853" y="38"/>
                </a:moveTo>
                <a:lnTo>
                  <a:pt x="3584" y="38"/>
                </a:lnTo>
                <a:cubicBezTo>
                  <a:pt x="3574" y="38"/>
                  <a:pt x="3565" y="29"/>
                  <a:pt x="3565" y="19"/>
                </a:cubicBezTo>
                <a:cubicBezTo>
                  <a:pt x="3565" y="8"/>
                  <a:pt x="3574" y="0"/>
                  <a:pt x="3584" y="0"/>
                </a:cubicBezTo>
                <a:lnTo>
                  <a:pt x="3853" y="0"/>
                </a:lnTo>
                <a:cubicBezTo>
                  <a:pt x="3864" y="0"/>
                  <a:pt x="3872" y="8"/>
                  <a:pt x="3872" y="19"/>
                </a:cubicBezTo>
                <a:cubicBezTo>
                  <a:pt x="3872" y="29"/>
                  <a:pt x="3864" y="38"/>
                  <a:pt x="3853" y="38"/>
                </a:cubicBezTo>
                <a:close/>
                <a:moveTo>
                  <a:pt x="3392" y="38"/>
                </a:moveTo>
                <a:lnTo>
                  <a:pt x="3124" y="38"/>
                </a:lnTo>
                <a:cubicBezTo>
                  <a:pt x="3113" y="38"/>
                  <a:pt x="3104" y="29"/>
                  <a:pt x="3104" y="19"/>
                </a:cubicBezTo>
                <a:cubicBezTo>
                  <a:pt x="3104" y="8"/>
                  <a:pt x="3113" y="0"/>
                  <a:pt x="3124" y="0"/>
                </a:cubicBezTo>
                <a:lnTo>
                  <a:pt x="3392" y="0"/>
                </a:lnTo>
                <a:cubicBezTo>
                  <a:pt x="3403" y="0"/>
                  <a:pt x="3412" y="8"/>
                  <a:pt x="3412" y="19"/>
                </a:cubicBezTo>
                <a:cubicBezTo>
                  <a:pt x="3412" y="29"/>
                  <a:pt x="3403" y="38"/>
                  <a:pt x="3392" y="38"/>
                </a:cubicBezTo>
                <a:close/>
                <a:moveTo>
                  <a:pt x="2932" y="38"/>
                </a:moveTo>
                <a:lnTo>
                  <a:pt x="2663" y="38"/>
                </a:lnTo>
                <a:cubicBezTo>
                  <a:pt x="2652" y="38"/>
                  <a:pt x="2644" y="29"/>
                  <a:pt x="2644" y="19"/>
                </a:cubicBezTo>
                <a:cubicBezTo>
                  <a:pt x="2644" y="8"/>
                  <a:pt x="2652" y="0"/>
                  <a:pt x="2663" y="0"/>
                </a:cubicBezTo>
                <a:lnTo>
                  <a:pt x="2932" y="0"/>
                </a:lnTo>
                <a:cubicBezTo>
                  <a:pt x="2942" y="0"/>
                  <a:pt x="2951" y="8"/>
                  <a:pt x="2951" y="19"/>
                </a:cubicBezTo>
                <a:cubicBezTo>
                  <a:pt x="2951" y="29"/>
                  <a:pt x="2942" y="38"/>
                  <a:pt x="2932" y="38"/>
                </a:cubicBezTo>
                <a:close/>
                <a:moveTo>
                  <a:pt x="2471" y="38"/>
                </a:moveTo>
                <a:lnTo>
                  <a:pt x="2202" y="38"/>
                </a:lnTo>
                <a:cubicBezTo>
                  <a:pt x="2191" y="38"/>
                  <a:pt x="2183" y="29"/>
                  <a:pt x="2183" y="19"/>
                </a:cubicBezTo>
                <a:cubicBezTo>
                  <a:pt x="2183" y="8"/>
                  <a:pt x="2191" y="0"/>
                  <a:pt x="2202" y="0"/>
                </a:cubicBezTo>
                <a:lnTo>
                  <a:pt x="2471" y="0"/>
                </a:lnTo>
                <a:cubicBezTo>
                  <a:pt x="2481" y="0"/>
                  <a:pt x="2490" y="8"/>
                  <a:pt x="2490" y="19"/>
                </a:cubicBezTo>
                <a:cubicBezTo>
                  <a:pt x="2490" y="29"/>
                  <a:pt x="2481" y="38"/>
                  <a:pt x="2471" y="38"/>
                </a:cubicBezTo>
                <a:close/>
                <a:moveTo>
                  <a:pt x="2010" y="38"/>
                </a:moveTo>
                <a:lnTo>
                  <a:pt x="1741" y="38"/>
                </a:lnTo>
                <a:cubicBezTo>
                  <a:pt x="1731" y="38"/>
                  <a:pt x="1722" y="29"/>
                  <a:pt x="1722" y="19"/>
                </a:cubicBezTo>
                <a:cubicBezTo>
                  <a:pt x="1722" y="8"/>
                  <a:pt x="1731" y="0"/>
                  <a:pt x="1741" y="0"/>
                </a:cubicBezTo>
                <a:lnTo>
                  <a:pt x="2010" y="0"/>
                </a:lnTo>
                <a:cubicBezTo>
                  <a:pt x="2021" y="0"/>
                  <a:pt x="2029" y="8"/>
                  <a:pt x="2029" y="19"/>
                </a:cubicBezTo>
                <a:cubicBezTo>
                  <a:pt x="2029" y="29"/>
                  <a:pt x="2021" y="38"/>
                  <a:pt x="2010" y="38"/>
                </a:cubicBezTo>
                <a:close/>
                <a:moveTo>
                  <a:pt x="1549" y="38"/>
                </a:moveTo>
                <a:lnTo>
                  <a:pt x="1280" y="38"/>
                </a:lnTo>
                <a:cubicBezTo>
                  <a:pt x="1270" y="38"/>
                  <a:pt x="1261" y="29"/>
                  <a:pt x="1261" y="19"/>
                </a:cubicBezTo>
                <a:cubicBezTo>
                  <a:pt x="1261" y="8"/>
                  <a:pt x="1270" y="0"/>
                  <a:pt x="1280" y="0"/>
                </a:cubicBezTo>
                <a:lnTo>
                  <a:pt x="1549" y="0"/>
                </a:lnTo>
                <a:cubicBezTo>
                  <a:pt x="1560" y="0"/>
                  <a:pt x="1568" y="8"/>
                  <a:pt x="1568" y="19"/>
                </a:cubicBezTo>
                <a:cubicBezTo>
                  <a:pt x="1568" y="29"/>
                  <a:pt x="1560" y="38"/>
                  <a:pt x="1549" y="38"/>
                </a:cubicBezTo>
                <a:close/>
                <a:moveTo>
                  <a:pt x="1088" y="38"/>
                </a:moveTo>
                <a:lnTo>
                  <a:pt x="820" y="38"/>
                </a:lnTo>
                <a:cubicBezTo>
                  <a:pt x="809" y="38"/>
                  <a:pt x="800" y="29"/>
                  <a:pt x="800" y="19"/>
                </a:cubicBezTo>
                <a:cubicBezTo>
                  <a:pt x="800" y="8"/>
                  <a:pt x="809" y="0"/>
                  <a:pt x="820" y="0"/>
                </a:cubicBezTo>
                <a:lnTo>
                  <a:pt x="1088" y="0"/>
                </a:lnTo>
                <a:cubicBezTo>
                  <a:pt x="1099" y="0"/>
                  <a:pt x="1108" y="8"/>
                  <a:pt x="1108" y="19"/>
                </a:cubicBezTo>
                <a:cubicBezTo>
                  <a:pt x="1108" y="29"/>
                  <a:pt x="1099" y="38"/>
                  <a:pt x="1088" y="38"/>
                </a:cubicBezTo>
                <a:close/>
                <a:moveTo>
                  <a:pt x="628" y="38"/>
                </a:moveTo>
                <a:lnTo>
                  <a:pt x="359" y="38"/>
                </a:lnTo>
                <a:cubicBezTo>
                  <a:pt x="348" y="38"/>
                  <a:pt x="340" y="29"/>
                  <a:pt x="340" y="19"/>
                </a:cubicBezTo>
                <a:cubicBezTo>
                  <a:pt x="340" y="8"/>
                  <a:pt x="348" y="0"/>
                  <a:pt x="359" y="0"/>
                </a:cubicBezTo>
                <a:lnTo>
                  <a:pt x="628" y="0"/>
                </a:lnTo>
                <a:cubicBezTo>
                  <a:pt x="638" y="0"/>
                  <a:pt x="647" y="8"/>
                  <a:pt x="647" y="19"/>
                </a:cubicBezTo>
                <a:cubicBezTo>
                  <a:pt x="647" y="29"/>
                  <a:pt x="638" y="38"/>
                  <a:pt x="628" y="38"/>
                </a:cubicBezTo>
                <a:close/>
                <a:moveTo>
                  <a:pt x="167" y="38"/>
                </a:moveTo>
                <a:lnTo>
                  <a:pt x="19" y="38"/>
                </a:lnTo>
                <a:cubicBezTo>
                  <a:pt x="9" y="38"/>
                  <a:pt x="0" y="29"/>
                  <a:pt x="0" y="19"/>
                </a:cubicBezTo>
                <a:cubicBezTo>
                  <a:pt x="0" y="8"/>
                  <a:pt x="9" y="0"/>
                  <a:pt x="19" y="0"/>
                </a:cubicBezTo>
                <a:lnTo>
                  <a:pt x="167" y="0"/>
                </a:lnTo>
                <a:cubicBezTo>
                  <a:pt x="177" y="0"/>
                  <a:pt x="186" y="8"/>
                  <a:pt x="186" y="19"/>
                </a:cubicBezTo>
                <a:cubicBezTo>
                  <a:pt x="186" y="29"/>
                  <a:pt x="177" y="38"/>
                  <a:pt x="167" y="38"/>
                </a:cubicBezTo>
                <a:close/>
              </a:path>
            </a:pathLst>
          </a:custGeom>
          <a:solidFill>
            <a:srgbClr val="993300"/>
          </a:solidFill>
          <a:ln w="6350" cap="flat">
            <a:solidFill>
              <a:srgbClr val="9933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4" name="Rectangle 259">
            <a:extLst>
              <a:ext uri="{FF2B5EF4-FFF2-40B4-BE49-F238E27FC236}">
                <a16:creationId xmlns:a16="http://schemas.microsoft.com/office/drawing/2014/main" id="{99037C33-E9AB-41E5-8497-FFE11CD2E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3081338"/>
            <a:ext cx="611188" cy="806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5" name="Rectangle 260">
            <a:extLst>
              <a:ext uri="{FF2B5EF4-FFF2-40B4-BE49-F238E27FC236}">
                <a16:creationId xmlns:a16="http://schemas.microsoft.com/office/drawing/2014/main" id="{0DF1106E-61D6-4B63-81B6-CECB4C156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3081338"/>
            <a:ext cx="611188" cy="80645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6" name="Rectangle 261">
            <a:extLst>
              <a:ext uri="{FF2B5EF4-FFF2-40B4-BE49-F238E27FC236}">
                <a16:creationId xmlns:a16="http://schemas.microsoft.com/office/drawing/2014/main" id="{02A96DEF-33F7-4B9A-9CC6-40FDA184E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326" y="2678113"/>
            <a:ext cx="611188" cy="1531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7" name="Rectangle 262">
            <a:extLst>
              <a:ext uri="{FF2B5EF4-FFF2-40B4-BE49-F238E27FC236}">
                <a16:creationId xmlns:a16="http://schemas.microsoft.com/office/drawing/2014/main" id="{EBF3319D-B617-41D2-AA5D-D803595FF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326" y="2678113"/>
            <a:ext cx="611188" cy="1531938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8" name="Line 263">
            <a:extLst>
              <a:ext uri="{FF2B5EF4-FFF2-40B4-BE49-F238E27FC236}">
                <a16:creationId xmlns:a16="http://schemas.microsoft.com/office/drawing/2014/main" id="{36571094-21DC-49FE-8219-18A7FD8CF3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4838" y="3160713"/>
            <a:ext cx="495300" cy="1588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9" name="Freeform 264">
            <a:extLst>
              <a:ext uri="{FF2B5EF4-FFF2-40B4-BE49-F238E27FC236}">
                <a16:creationId xmlns:a16="http://schemas.microsoft.com/office/drawing/2014/main" id="{4524069D-BA7F-4F62-B31E-7ACB24AE0FD0}"/>
              </a:ext>
            </a:extLst>
          </p:cNvPr>
          <p:cNvSpPr>
            <a:spLocks/>
          </p:cNvSpPr>
          <p:nvPr/>
        </p:nvSpPr>
        <p:spPr bwMode="auto">
          <a:xfrm>
            <a:off x="4900613" y="3125788"/>
            <a:ext cx="112713" cy="73025"/>
          </a:xfrm>
          <a:custGeom>
            <a:avLst/>
            <a:gdLst>
              <a:gd name="T0" fmla="*/ 0 w 71"/>
              <a:gd name="T1" fmla="*/ 0 h 46"/>
              <a:gd name="T2" fmla="*/ 71 w 71"/>
              <a:gd name="T3" fmla="*/ 23 h 46"/>
              <a:gd name="T4" fmla="*/ 0 w 71"/>
              <a:gd name="T5" fmla="*/ 46 h 46"/>
              <a:gd name="T6" fmla="*/ 0 w 71"/>
              <a:gd name="T7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46">
                <a:moveTo>
                  <a:pt x="0" y="0"/>
                </a:moveTo>
                <a:lnTo>
                  <a:pt x="71" y="23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0" name="Rectangle 265">
            <a:extLst>
              <a:ext uri="{FF2B5EF4-FFF2-40B4-BE49-F238E27FC236}">
                <a16:creationId xmlns:a16="http://schemas.microsoft.com/office/drawing/2014/main" id="{21CAFBA5-B94C-48C7-9513-F6B0E12E3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76" y="3162300"/>
            <a:ext cx="5064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Digital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1" name="Rectangle 266">
            <a:extLst>
              <a:ext uri="{FF2B5EF4-FFF2-40B4-BE49-F238E27FC236}">
                <a16:creationId xmlns:a16="http://schemas.microsoft.com/office/drawing/2014/main" id="{A8BB1578-CCD8-460F-8BC3-651CD8A8B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3327400"/>
            <a:ext cx="576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Precoder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2" name="Rectangle 267">
            <a:extLst>
              <a:ext uri="{FF2B5EF4-FFF2-40B4-BE49-F238E27FC236}">
                <a16:creationId xmlns:a16="http://schemas.microsoft.com/office/drawing/2014/main" id="{D8E95368-30ED-4CCF-85B7-292BA3F1F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6" y="3162300"/>
            <a:ext cx="5238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Analog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3" name="Rectangle 268">
            <a:extLst>
              <a:ext uri="{FF2B5EF4-FFF2-40B4-BE49-F238E27FC236}">
                <a16:creationId xmlns:a16="http://schemas.microsoft.com/office/drawing/2014/main" id="{E8728E0E-8F35-4954-858A-0120655D5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651" y="3327400"/>
            <a:ext cx="576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Precoder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4" name="Line 269">
            <a:extLst>
              <a:ext uri="{FF2B5EF4-FFF2-40B4-BE49-F238E27FC236}">
                <a16:creationId xmlns:a16="http://schemas.microsoft.com/office/drawing/2014/main" id="{83B81437-E802-4152-95B4-AB065CA52E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22988" y="4017963"/>
            <a:ext cx="0" cy="112713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5" name="Line 270">
            <a:extLst>
              <a:ext uri="{FF2B5EF4-FFF2-40B4-BE49-F238E27FC236}">
                <a16:creationId xmlns:a16="http://schemas.microsoft.com/office/drawing/2014/main" id="{1279C6FF-8C4E-42E4-92A9-8D5906A11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2013" y="3484563"/>
            <a:ext cx="298450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6" name="Freeform 271">
            <a:extLst>
              <a:ext uri="{FF2B5EF4-FFF2-40B4-BE49-F238E27FC236}">
                <a16:creationId xmlns:a16="http://schemas.microsoft.com/office/drawing/2014/main" id="{F9C9FD69-2B95-4512-87E2-3E9A7A128476}"/>
              </a:ext>
            </a:extLst>
          </p:cNvPr>
          <p:cNvSpPr>
            <a:spLocks/>
          </p:cNvSpPr>
          <p:nvPr/>
        </p:nvSpPr>
        <p:spPr bwMode="auto">
          <a:xfrm>
            <a:off x="3690938" y="3448050"/>
            <a:ext cx="114300" cy="73025"/>
          </a:xfrm>
          <a:custGeom>
            <a:avLst/>
            <a:gdLst>
              <a:gd name="T0" fmla="*/ 0 w 72"/>
              <a:gd name="T1" fmla="*/ 0 h 46"/>
              <a:gd name="T2" fmla="*/ 72 w 72"/>
              <a:gd name="T3" fmla="*/ 23 h 46"/>
              <a:gd name="T4" fmla="*/ 0 w 72"/>
              <a:gd name="T5" fmla="*/ 46 h 46"/>
              <a:gd name="T6" fmla="*/ 0 w 72"/>
              <a:gd name="T7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46">
                <a:moveTo>
                  <a:pt x="0" y="0"/>
                </a:moveTo>
                <a:lnTo>
                  <a:pt x="72" y="23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7" name="Rectangle 272">
            <a:extLst>
              <a:ext uri="{FF2B5EF4-FFF2-40B4-BE49-F238E27FC236}">
                <a16:creationId xmlns:a16="http://schemas.microsoft.com/office/drawing/2014/main" id="{B4B2B1D4-4E37-4145-A484-689A7B2D3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1" y="2433638"/>
            <a:ext cx="13970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8" name="Line 273">
            <a:extLst>
              <a:ext uri="{FF2B5EF4-FFF2-40B4-BE49-F238E27FC236}">
                <a16:creationId xmlns:a16="http://schemas.microsoft.com/office/drawing/2014/main" id="{06F0CD58-4511-40B7-B7D9-EE2F905DB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1" y="3162300"/>
            <a:ext cx="30956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9" name="Freeform 274">
            <a:extLst>
              <a:ext uri="{FF2B5EF4-FFF2-40B4-BE49-F238E27FC236}">
                <a16:creationId xmlns:a16="http://schemas.microsoft.com/office/drawing/2014/main" id="{E128A40C-B71F-4D2C-97B5-F84C2D0C7CCE}"/>
              </a:ext>
            </a:extLst>
          </p:cNvPr>
          <p:cNvSpPr>
            <a:spLocks/>
          </p:cNvSpPr>
          <p:nvPr/>
        </p:nvSpPr>
        <p:spPr bwMode="auto">
          <a:xfrm>
            <a:off x="3690938" y="3125788"/>
            <a:ext cx="114300" cy="73025"/>
          </a:xfrm>
          <a:custGeom>
            <a:avLst/>
            <a:gdLst>
              <a:gd name="T0" fmla="*/ 0 w 72"/>
              <a:gd name="T1" fmla="*/ 0 h 46"/>
              <a:gd name="T2" fmla="*/ 72 w 72"/>
              <a:gd name="T3" fmla="*/ 23 h 46"/>
              <a:gd name="T4" fmla="*/ 0 w 72"/>
              <a:gd name="T5" fmla="*/ 46 h 46"/>
              <a:gd name="T6" fmla="*/ 0 w 72"/>
              <a:gd name="T7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46">
                <a:moveTo>
                  <a:pt x="0" y="0"/>
                </a:moveTo>
                <a:lnTo>
                  <a:pt x="72" y="23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0" name="Line 275">
            <a:extLst>
              <a:ext uri="{FF2B5EF4-FFF2-40B4-BE49-F238E27FC236}">
                <a16:creationId xmlns:a16="http://schemas.microsoft.com/office/drawing/2014/main" id="{399A1787-0F28-41F6-9ED3-16AA161FC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5188" y="3325813"/>
            <a:ext cx="279400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1" name="Freeform 276">
            <a:extLst>
              <a:ext uri="{FF2B5EF4-FFF2-40B4-BE49-F238E27FC236}">
                <a16:creationId xmlns:a16="http://schemas.microsoft.com/office/drawing/2014/main" id="{93D4AB6F-CB6D-4B9A-B553-B0E97A82B0AF}"/>
              </a:ext>
            </a:extLst>
          </p:cNvPr>
          <p:cNvSpPr>
            <a:spLocks/>
          </p:cNvSpPr>
          <p:nvPr/>
        </p:nvSpPr>
        <p:spPr bwMode="auto">
          <a:xfrm>
            <a:off x="3675063" y="3289300"/>
            <a:ext cx="112713" cy="74613"/>
          </a:xfrm>
          <a:custGeom>
            <a:avLst/>
            <a:gdLst>
              <a:gd name="T0" fmla="*/ 0 w 71"/>
              <a:gd name="T1" fmla="*/ 0 h 47"/>
              <a:gd name="T2" fmla="*/ 71 w 71"/>
              <a:gd name="T3" fmla="*/ 23 h 47"/>
              <a:gd name="T4" fmla="*/ 0 w 71"/>
              <a:gd name="T5" fmla="*/ 47 h 47"/>
              <a:gd name="T6" fmla="*/ 0 w 71"/>
              <a:gd name="T7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47">
                <a:moveTo>
                  <a:pt x="0" y="0"/>
                </a:moveTo>
                <a:lnTo>
                  <a:pt x="71" y="23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2" name="Line 277">
            <a:extLst>
              <a:ext uri="{FF2B5EF4-FFF2-40B4-BE49-F238E27FC236}">
                <a16:creationId xmlns:a16="http://schemas.microsoft.com/office/drawing/2014/main" id="{3CEBD0D8-F22B-4E90-9934-053AB76B0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5188" y="3806825"/>
            <a:ext cx="29527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3" name="Freeform 278">
            <a:extLst>
              <a:ext uri="{FF2B5EF4-FFF2-40B4-BE49-F238E27FC236}">
                <a16:creationId xmlns:a16="http://schemas.microsoft.com/office/drawing/2014/main" id="{B0DE8629-AD9A-41E9-A0B4-CDBB56FE7E86}"/>
              </a:ext>
            </a:extLst>
          </p:cNvPr>
          <p:cNvSpPr>
            <a:spLocks/>
          </p:cNvSpPr>
          <p:nvPr/>
        </p:nvSpPr>
        <p:spPr bwMode="auto">
          <a:xfrm>
            <a:off x="3690938" y="3770313"/>
            <a:ext cx="114300" cy="74613"/>
          </a:xfrm>
          <a:custGeom>
            <a:avLst/>
            <a:gdLst>
              <a:gd name="T0" fmla="*/ 0 w 72"/>
              <a:gd name="T1" fmla="*/ 0 h 47"/>
              <a:gd name="T2" fmla="*/ 72 w 72"/>
              <a:gd name="T3" fmla="*/ 23 h 47"/>
              <a:gd name="T4" fmla="*/ 0 w 72"/>
              <a:gd name="T5" fmla="*/ 47 h 47"/>
              <a:gd name="T6" fmla="*/ 0 w 72"/>
              <a:gd name="T7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47">
                <a:moveTo>
                  <a:pt x="0" y="0"/>
                </a:moveTo>
                <a:lnTo>
                  <a:pt x="72" y="23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4" name="Oval 279">
            <a:extLst>
              <a:ext uri="{FF2B5EF4-FFF2-40B4-BE49-F238E27FC236}">
                <a16:creationId xmlns:a16="http://schemas.microsoft.com/office/drawing/2014/main" id="{1AE22402-0F72-432D-8664-D6A06D8E3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1" y="3559175"/>
            <a:ext cx="41275" cy="381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5" name="Oval 280">
            <a:extLst>
              <a:ext uri="{FF2B5EF4-FFF2-40B4-BE49-F238E27FC236}">
                <a16:creationId xmlns:a16="http://schemas.microsoft.com/office/drawing/2014/main" id="{E0111D15-20F5-4C6B-B416-29DC969BB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1" y="3559175"/>
            <a:ext cx="41275" cy="3810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6" name="Oval 281">
            <a:extLst>
              <a:ext uri="{FF2B5EF4-FFF2-40B4-BE49-F238E27FC236}">
                <a16:creationId xmlns:a16="http://schemas.microsoft.com/office/drawing/2014/main" id="{142BFED6-21F1-4BA6-8BD0-EBB84CF7E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1" y="3630613"/>
            <a:ext cx="41275" cy="381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7" name="Oval 282">
            <a:extLst>
              <a:ext uri="{FF2B5EF4-FFF2-40B4-BE49-F238E27FC236}">
                <a16:creationId xmlns:a16="http://schemas.microsoft.com/office/drawing/2014/main" id="{1278CC94-B7A9-4EDC-BFCE-46EE8EF76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1" y="3630613"/>
            <a:ext cx="41275" cy="3810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8" name="Oval 283">
            <a:extLst>
              <a:ext uri="{FF2B5EF4-FFF2-40B4-BE49-F238E27FC236}">
                <a16:creationId xmlns:a16="http://schemas.microsoft.com/office/drawing/2014/main" id="{64C8F9CB-EC8A-422B-9709-9E2870E97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1" y="3703638"/>
            <a:ext cx="41275" cy="39688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9" name="Oval 284">
            <a:extLst>
              <a:ext uri="{FF2B5EF4-FFF2-40B4-BE49-F238E27FC236}">
                <a16:creationId xmlns:a16="http://schemas.microsoft.com/office/drawing/2014/main" id="{EDED8C91-C389-452E-864B-6B13FF727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1" y="3703638"/>
            <a:ext cx="41275" cy="39688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1" name="Line 285">
            <a:extLst>
              <a:ext uri="{FF2B5EF4-FFF2-40B4-BE49-F238E27FC236}">
                <a16:creationId xmlns:a16="http://schemas.microsoft.com/office/drawing/2014/main" id="{9A65D49C-9B05-4DBB-8E1E-AA42447450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1663" y="3322638"/>
            <a:ext cx="506413" cy="4763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2" name="Freeform 286">
            <a:extLst>
              <a:ext uri="{FF2B5EF4-FFF2-40B4-BE49-F238E27FC236}">
                <a16:creationId xmlns:a16="http://schemas.microsoft.com/office/drawing/2014/main" id="{2303B715-E96F-496C-BB0C-194F6222E488}"/>
              </a:ext>
            </a:extLst>
          </p:cNvPr>
          <p:cNvSpPr>
            <a:spLocks/>
          </p:cNvSpPr>
          <p:nvPr/>
        </p:nvSpPr>
        <p:spPr bwMode="auto">
          <a:xfrm>
            <a:off x="4908551" y="3286125"/>
            <a:ext cx="112713" cy="74613"/>
          </a:xfrm>
          <a:custGeom>
            <a:avLst/>
            <a:gdLst>
              <a:gd name="T0" fmla="*/ 0 w 71"/>
              <a:gd name="T1" fmla="*/ 0 h 47"/>
              <a:gd name="T2" fmla="*/ 71 w 71"/>
              <a:gd name="T3" fmla="*/ 23 h 47"/>
              <a:gd name="T4" fmla="*/ 0 w 71"/>
              <a:gd name="T5" fmla="*/ 47 h 47"/>
              <a:gd name="T6" fmla="*/ 0 w 71"/>
              <a:gd name="T7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47">
                <a:moveTo>
                  <a:pt x="0" y="0"/>
                </a:moveTo>
                <a:lnTo>
                  <a:pt x="71" y="23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3" name="Line 287">
            <a:extLst>
              <a:ext uri="{FF2B5EF4-FFF2-40B4-BE49-F238E27FC236}">
                <a16:creationId xmlns:a16="http://schemas.microsoft.com/office/drawing/2014/main" id="{BF9653CA-E671-4BF2-9864-33B49DBC8F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1663" y="3484563"/>
            <a:ext cx="498475" cy="3175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5" name="Freeform 288">
            <a:extLst>
              <a:ext uri="{FF2B5EF4-FFF2-40B4-BE49-F238E27FC236}">
                <a16:creationId xmlns:a16="http://schemas.microsoft.com/office/drawing/2014/main" id="{45A90358-B49B-4322-8A3A-6C5C339355C9}"/>
              </a:ext>
            </a:extLst>
          </p:cNvPr>
          <p:cNvSpPr>
            <a:spLocks/>
          </p:cNvSpPr>
          <p:nvPr/>
        </p:nvSpPr>
        <p:spPr bwMode="auto">
          <a:xfrm>
            <a:off x="4900613" y="3448050"/>
            <a:ext cx="112713" cy="73025"/>
          </a:xfrm>
          <a:custGeom>
            <a:avLst/>
            <a:gdLst>
              <a:gd name="T0" fmla="*/ 0 w 71"/>
              <a:gd name="T1" fmla="*/ 0 h 46"/>
              <a:gd name="T2" fmla="*/ 71 w 71"/>
              <a:gd name="T3" fmla="*/ 23 h 46"/>
              <a:gd name="T4" fmla="*/ 0 w 71"/>
              <a:gd name="T5" fmla="*/ 46 h 46"/>
              <a:gd name="T6" fmla="*/ 0 w 71"/>
              <a:gd name="T7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46">
                <a:moveTo>
                  <a:pt x="0" y="0"/>
                </a:moveTo>
                <a:lnTo>
                  <a:pt x="71" y="23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8" name="Line 289">
            <a:extLst>
              <a:ext uri="{FF2B5EF4-FFF2-40B4-BE49-F238E27FC236}">
                <a16:creationId xmlns:a16="http://schemas.microsoft.com/office/drawing/2014/main" id="{7B97EE52-D9B4-4513-9BD5-C4564D591C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5313" y="3806825"/>
            <a:ext cx="5048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" name="Freeform 290">
            <a:extLst>
              <a:ext uri="{FF2B5EF4-FFF2-40B4-BE49-F238E27FC236}">
                <a16:creationId xmlns:a16="http://schemas.microsoft.com/office/drawing/2014/main" id="{A0E966D5-20DB-414E-A96F-9955095684BF}"/>
              </a:ext>
            </a:extLst>
          </p:cNvPr>
          <p:cNvSpPr>
            <a:spLocks/>
          </p:cNvSpPr>
          <p:nvPr/>
        </p:nvSpPr>
        <p:spPr bwMode="auto">
          <a:xfrm>
            <a:off x="4900613" y="3770313"/>
            <a:ext cx="112713" cy="74613"/>
          </a:xfrm>
          <a:custGeom>
            <a:avLst/>
            <a:gdLst>
              <a:gd name="T0" fmla="*/ 0 w 71"/>
              <a:gd name="T1" fmla="*/ 0 h 47"/>
              <a:gd name="T2" fmla="*/ 71 w 71"/>
              <a:gd name="T3" fmla="*/ 23 h 47"/>
              <a:gd name="T4" fmla="*/ 0 w 71"/>
              <a:gd name="T5" fmla="*/ 47 h 47"/>
              <a:gd name="T6" fmla="*/ 0 w 71"/>
              <a:gd name="T7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47">
                <a:moveTo>
                  <a:pt x="0" y="0"/>
                </a:moveTo>
                <a:lnTo>
                  <a:pt x="71" y="23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1" name="Oval 291">
            <a:extLst>
              <a:ext uri="{FF2B5EF4-FFF2-40B4-BE49-F238E27FC236}">
                <a16:creationId xmlns:a16="http://schemas.microsoft.com/office/drawing/2014/main" id="{A14B29AE-9D39-4516-A47A-0346BFF6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6" y="3562350"/>
            <a:ext cx="42863" cy="39688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2" name="Oval 292">
            <a:extLst>
              <a:ext uri="{FF2B5EF4-FFF2-40B4-BE49-F238E27FC236}">
                <a16:creationId xmlns:a16="http://schemas.microsoft.com/office/drawing/2014/main" id="{1A9C02DB-5349-4066-8C7A-EE5E31249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6" y="3562350"/>
            <a:ext cx="42863" cy="39688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3" name="Oval 293">
            <a:extLst>
              <a:ext uri="{FF2B5EF4-FFF2-40B4-BE49-F238E27FC236}">
                <a16:creationId xmlns:a16="http://schemas.microsoft.com/office/drawing/2014/main" id="{635E7728-F6A2-4E34-A9B1-7F4CD608F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6" y="3624263"/>
            <a:ext cx="42863" cy="381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5" name="Oval 294">
            <a:extLst>
              <a:ext uri="{FF2B5EF4-FFF2-40B4-BE49-F238E27FC236}">
                <a16:creationId xmlns:a16="http://schemas.microsoft.com/office/drawing/2014/main" id="{1D675BB8-18A1-4744-A91D-228F9469A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6" y="3624263"/>
            <a:ext cx="42863" cy="3810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6" name="Oval 295">
            <a:extLst>
              <a:ext uri="{FF2B5EF4-FFF2-40B4-BE49-F238E27FC236}">
                <a16:creationId xmlns:a16="http://schemas.microsoft.com/office/drawing/2014/main" id="{FE528BFC-34C0-4E27-8DB5-008BD153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6" y="3705225"/>
            <a:ext cx="42863" cy="381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7" name="Oval 296">
            <a:extLst>
              <a:ext uri="{FF2B5EF4-FFF2-40B4-BE49-F238E27FC236}">
                <a16:creationId xmlns:a16="http://schemas.microsoft.com/office/drawing/2014/main" id="{AAC96BED-85BC-41C1-9E63-497907EF1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6" y="3705225"/>
            <a:ext cx="42863" cy="3810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9" name="Freeform 297">
            <a:extLst>
              <a:ext uri="{FF2B5EF4-FFF2-40B4-BE49-F238E27FC236}">
                <a16:creationId xmlns:a16="http://schemas.microsoft.com/office/drawing/2014/main" id="{2E426702-9AD7-48A7-B8AD-2DCBB08F7179}"/>
              </a:ext>
            </a:extLst>
          </p:cNvPr>
          <p:cNvSpPr>
            <a:spLocks noEditPoints="1"/>
          </p:cNvSpPr>
          <p:nvPr/>
        </p:nvSpPr>
        <p:spPr bwMode="auto">
          <a:xfrm>
            <a:off x="4595813" y="3030538"/>
            <a:ext cx="190500" cy="909638"/>
          </a:xfrm>
          <a:custGeom>
            <a:avLst/>
            <a:gdLst>
              <a:gd name="T0" fmla="*/ 508 w 522"/>
              <a:gd name="T1" fmla="*/ 1407 h 2559"/>
              <a:gd name="T2" fmla="*/ 508 w 522"/>
              <a:gd name="T3" fmla="*/ 1384 h 2559"/>
              <a:gd name="T4" fmla="*/ 498 w 522"/>
              <a:gd name="T5" fmla="*/ 1211 h 2559"/>
              <a:gd name="T6" fmla="*/ 520 w 522"/>
              <a:gd name="T7" fmla="*/ 1165 h 2559"/>
              <a:gd name="T8" fmla="*/ 494 w 522"/>
              <a:gd name="T9" fmla="*/ 1027 h 2559"/>
              <a:gd name="T10" fmla="*/ 489 w 522"/>
              <a:gd name="T11" fmla="*/ 935 h 2559"/>
              <a:gd name="T12" fmla="*/ 509 w 522"/>
              <a:gd name="T13" fmla="*/ 888 h 2559"/>
              <a:gd name="T14" fmla="*/ 476 w 522"/>
              <a:gd name="T15" fmla="*/ 752 h 2559"/>
              <a:gd name="T16" fmla="*/ 477 w 522"/>
              <a:gd name="T17" fmla="*/ 648 h 2559"/>
              <a:gd name="T18" fmla="*/ 485 w 522"/>
              <a:gd name="T19" fmla="*/ 612 h 2559"/>
              <a:gd name="T20" fmla="*/ 443 w 522"/>
              <a:gd name="T21" fmla="*/ 478 h 2559"/>
              <a:gd name="T22" fmla="*/ 427 w 522"/>
              <a:gd name="T23" fmla="*/ 388 h 2559"/>
              <a:gd name="T24" fmla="*/ 440 w 522"/>
              <a:gd name="T25" fmla="*/ 338 h 2559"/>
              <a:gd name="T26" fmla="*/ 384 w 522"/>
              <a:gd name="T27" fmla="*/ 210 h 2559"/>
              <a:gd name="T28" fmla="*/ 373 w 522"/>
              <a:gd name="T29" fmla="*/ 116 h 2559"/>
              <a:gd name="T30" fmla="*/ 344 w 522"/>
              <a:gd name="T31" fmla="*/ 57 h 2559"/>
              <a:gd name="T32" fmla="*/ 284 w 522"/>
              <a:gd name="T33" fmla="*/ 2 h 2559"/>
              <a:gd name="T34" fmla="*/ 209 w 522"/>
              <a:gd name="T35" fmla="*/ 35 h 2559"/>
              <a:gd name="T36" fmla="*/ 187 w 522"/>
              <a:gd name="T37" fmla="*/ 88 h 2559"/>
              <a:gd name="T38" fmla="*/ 143 w 522"/>
              <a:gd name="T39" fmla="*/ 156 h 2559"/>
              <a:gd name="T40" fmla="*/ 136 w 522"/>
              <a:gd name="T41" fmla="*/ 178 h 2559"/>
              <a:gd name="T42" fmla="*/ 103 w 522"/>
              <a:gd name="T43" fmla="*/ 347 h 2559"/>
              <a:gd name="T44" fmla="*/ 71 w 522"/>
              <a:gd name="T45" fmla="*/ 388 h 2559"/>
              <a:gd name="T46" fmla="*/ 73 w 522"/>
              <a:gd name="T47" fmla="*/ 446 h 2559"/>
              <a:gd name="T48" fmla="*/ 59 w 522"/>
              <a:gd name="T49" fmla="*/ 619 h 2559"/>
              <a:gd name="T50" fmla="*/ 29 w 522"/>
              <a:gd name="T51" fmla="*/ 685 h 2559"/>
              <a:gd name="T52" fmla="*/ 37 w 522"/>
              <a:gd name="T53" fmla="*/ 720 h 2559"/>
              <a:gd name="T54" fmla="*/ 36 w 522"/>
              <a:gd name="T55" fmla="*/ 893 h 2559"/>
              <a:gd name="T56" fmla="*/ 10 w 522"/>
              <a:gd name="T57" fmla="*/ 938 h 2559"/>
              <a:gd name="T58" fmla="*/ 18 w 522"/>
              <a:gd name="T59" fmla="*/ 996 h 2559"/>
              <a:gd name="T60" fmla="*/ 25 w 522"/>
              <a:gd name="T61" fmla="*/ 1169 h 2559"/>
              <a:gd name="T62" fmla="*/ 1 w 522"/>
              <a:gd name="T63" fmla="*/ 1215 h 2559"/>
              <a:gd name="T64" fmla="*/ 24 w 522"/>
              <a:gd name="T65" fmla="*/ 1353 h 2559"/>
              <a:gd name="T66" fmla="*/ 3 w 522"/>
              <a:gd name="T67" fmla="*/ 1446 h 2559"/>
              <a:gd name="T68" fmla="*/ 27 w 522"/>
              <a:gd name="T69" fmla="*/ 1491 h 2559"/>
              <a:gd name="T70" fmla="*/ 25 w 522"/>
              <a:gd name="T71" fmla="*/ 1664 h 2559"/>
              <a:gd name="T72" fmla="*/ 26 w 522"/>
              <a:gd name="T73" fmla="*/ 1687 h 2559"/>
              <a:gd name="T74" fmla="*/ 43 w 522"/>
              <a:gd name="T75" fmla="*/ 1767 h 2559"/>
              <a:gd name="T76" fmla="*/ 48 w 522"/>
              <a:gd name="T77" fmla="*/ 1939 h 2559"/>
              <a:gd name="T78" fmla="*/ 42 w 522"/>
              <a:gd name="T79" fmla="*/ 1989 h 2559"/>
              <a:gd name="T80" fmla="*/ 73 w 522"/>
              <a:gd name="T81" fmla="*/ 2040 h 2559"/>
              <a:gd name="T82" fmla="*/ 92 w 522"/>
              <a:gd name="T83" fmla="*/ 2212 h 2559"/>
              <a:gd name="T84" fmla="*/ 90 w 522"/>
              <a:gd name="T85" fmla="*/ 2260 h 2559"/>
              <a:gd name="T86" fmla="*/ 106 w 522"/>
              <a:gd name="T87" fmla="*/ 2316 h 2559"/>
              <a:gd name="T88" fmla="*/ 133 w 522"/>
              <a:gd name="T89" fmla="*/ 2368 h 2559"/>
              <a:gd name="T90" fmla="*/ 172 w 522"/>
              <a:gd name="T91" fmla="*/ 2439 h 2559"/>
              <a:gd name="T92" fmla="*/ 257 w 522"/>
              <a:gd name="T93" fmla="*/ 2536 h 2559"/>
              <a:gd name="T94" fmla="*/ 303 w 522"/>
              <a:gd name="T95" fmla="*/ 2512 h 2559"/>
              <a:gd name="T96" fmla="*/ 338 w 522"/>
              <a:gd name="T97" fmla="*/ 2459 h 2559"/>
              <a:gd name="T98" fmla="*/ 369 w 522"/>
              <a:gd name="T99" fmla="*/ 2390 h 2559"/>
              <a:gd name="T100" fmla="*/ 394 w 522"/>
              <a:gd name="T101" fmla="*/ 2311 h 2559"/>
              <a:gd name="T102" fmla="*/ 424 w 522"/>
              <a:gd name="T103" fmla="*/ 2235 h 2559"/>
              <a:gd name="T104" fmla="*/ 443 w 522"/>
              <a:gd name="T105" fmla="*/ 2204 h 2559"/>
              <a:gd name="T106" fmla="*/ 445 w 522"/>
              <a:gd name="T107" fmla="*/ 2064 h 2559"/>
              <a:gd name="T108" fmla="*/ 471 w 522"/>
              <a:gd name="T109" fmla="*/ 1963 h 2559"/>
              <a:gd name="T110" fmla="*/ 486 w 522"/>
              <a:gd name="T111" fmla="*/ 1930 h 2559"/>
              <a:gd name="T112" fmla="*/ 477 w 522"/>
              <a:gd name="T113" fmla="*/ 1790 h 2559"/>
              <a:gd name="T114" fmla="*/ 484 w 522"/>
              <a:gd name="T115" fmla="*/ 1698 h 2559"/>
              <a:gd name="T116" fmla="*/ 509 w 522"/>
              <a:gd name="T117" fmla="*/ 1654 h 2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22" h="2559">
                <a:moveTo>
                  <a:pt x="494" y="1510"/>
                </a:moveTo>
                <a:lnTo>
                  <a:pt x="495" y="1487"/>
                </a:lnTo>
                <a:cubicBezTo>
                  <a:pt x="495" y="1481"/>
                  <a:pt x="500" y="1476"/>
                  <a:pt x="507" y="1476"/>
                </a:cubicBezTo>
                <a:cubicBezTo>
                  <a:pt x="513" y="1476"/>
                  <a:pt x="518" y="1481"/>
                  <a:pt x="518" y="1488"/>
                </a:cubicBezTo>
                <a:lnTo>
                  <a:pt x="517" y="1511"/>
                </a:lnTo>
                <a:cubicBezTo>
                  <a:pt x="517" y="1517"/>
                  <a:pt x="512" y="1522"/>
                  <a:pt x="506" y="1522"/>
                </a:cubicBezTo>
                <a:cubicBezTo>
                  <a:pt x="499" y="1522"/>
                  <a:pt x="494" y="1517"/>
                  <a:pt x="494" y="1510"/>
                </a:cubicBezTo>
                <a:close/>
                <a:moveTo>
                  <a:pt x="496" y="1441"/>
                </a:moveTo>
                <a:lnTo>
                  <a:pt x="496" y="1418"/>
                </a:lnTo>
                <a:cubicBezTo>
                  <a:pt x="496" y="1412"/>
                  <a:pt x="502" y="1407"/>
                  <a:pt x="508" y="1407"/>
                </a:cubicBezTo>
                <a:cubicBezTo>
                  <a:pt x="514" y="1407"/>
                  <a:pt x="519" y="1412"/>
                  <a:pt x="519" y="1419"/>
                </a:cubicBezTo>
                <a:lnTo>
                  <a:pt x="519" y="1442"/>
                </a:lnTo>
                <a:cubicBezTo>
                  <a:pt x="519" y="1448"/>
                  <a:pt x="513" y="1453"/>
                  <a:pt x="507" y="1453"/>
                </a:cubicBezTo>
                <a:cubicBezTo>
                  <a:pt x="501" y="1453"/>
                  <a:pt x="496" y="1447"/>
                  <a:pt x="496" y="1441"/>
                </a:cubicBezTo>
                <a:close/>
                <a:moveTo>
                  <a:pt x="497" y="1372"/>
                </a:moveTo>
                <a:lnTo>
                  <a:pt x="498" y="1349"/>
                </a:lnTo>
                <a:cubicBezTo>
                  <a:pt x="498" y="1343"/>
                  <a:pt x="503" y="1338"/>
                  <a:pt x="509" y="1338"/>
                </a:cubicBezTo>
                <a:cubicBezTo>
                  <a:pt x="516" y="1338"/>
                  <a:pt x="521" y="1343"/>
                  <a:pt x="521" y="1349"/>
                </a:cubicBezTo>
                <a:lnTo>
                  <a:pt x="520" y="1372"/>
                </a:lnTo>
                <a:cubicBezTo>
                  <a:pt x="520" y="1379"/>
                  <a:pt x="515" y="1384"/>
                  <a:pt x="508" y="1384"/>
                </a:cubicBezTo>
                <a:cubicBezTo>
                  <a:pt x="502" y="1384"/>
                  <a:pt x="497" y="1378"/>
                  <a:pt x="497" y="1372"/>
                </a:cubicBezTo>
                <a:close/>
                <a:moveTo>
                  <a:pt x="498" y="1303"/>
                </a:moveTo>
                <a:lnTo>
                  <a:pt x="499" y="1280"/>
                </a:lnTo>
                <a:cubicBezTo>
                  <a:pt x="499" y="1273"/>
                  <a:pt x="504" y="1268"/>
                  <a:pt x="511" y="1269"/>
                </a:cubicBezTo>
                <a:cubicBezTo>
                  <a:pt x="517" y="1269"/>
                  <a:pt x="522" y="1274"/>
                  <a:pt x="522" y="1280"/>
                </a:cubicBezTo>
                <a:lnTo>
                  <a:pt x="521" y="1303"/>
                </a:lnTo>
                <a:cubicBezTo>
                  <a:pt x="521" y="1310"/>
                  <a:pt x="516" y="1315"/>
                  <a:pt x="510" y="1315"/>
                </a:cubicBezTo>
                <a:cubicBezTo>
                  <a:pt x="503" y="1315"/>
                  <a:pt x="498" y="1309"/>
                  <a:pt x="498" y="1303"/>
                </a:cubicBezTo>
                <a:close/>
                <a:moveTo>
                  <a:pt x="498" y="1234"/>
                </a:moveTo>
                <a:lnTo>
                  <a:pt x="498" y="1211"/>
                </a:lnTo>
                <a:cubicBezTo>
                  <a:pt x="498" y="1205"/>
                  <a:pt x="503" y="1200"/>
                  <a:pt x="509" y="1199"/>
                </a:cubicBezTo>
                <a:cubicBezTo>
                  <a:pt x="515" y="1199"/>
                  <a:pt x="521" y="1204"/>
                  <a:pt x="521" y="1211"/>
                </a:cubicBezTo>
                <a:lnTo>
                  <a:pt x="521" y="1234"/>
                </a:lnTo>
                <a:cubicBezTo>
                  <a:pt x="521" y="1240"/>
                  <a:pt x="516" y="1245"/>
                  <a:pt x="510" y="1246"/>
                </a:cubicBezTo>
                <a:cubicBezTo>
                  <a:pt x="503" y="1246"/>
                  <a:pt x="498" y="1241"/>
                  <a:pt x="498" y="1234"/>
                </a:cubicBezTo>
                <a:close/>
                <a:moveTo>
                  <a:pt x="497" y="1165"/>
                </a:moveTo>
                <a:lnTo>
                  <a:pt x="496" y="1142"/>
                </a:lnTo>
                <a:cubicBezTo>
                  <a:pt x="496" y="1136"/>
                  <a:pt x="501" y="1130"/>
                  <a:pt x="508" y="1130"/>
                </a:cubicBezTo>
                <a:cubicBezTo>
                  <a:pt x="514" y="1130"/>
                  <a:pt x="519" y="1135"/>
                  <a:pt x="519" y="1142"/>
                </a:cubicBezTo>
                <a:lnTo>
                  <a:pt x="520" y="1165"/>
                </a:lnTo>
                <a:cubicBezTo>
                  <a:pt x="520" y="1171"/>
                  <a:pt x="515" y="1176"/>
                  <a:pt x="508" y="1176"/>
                </a:cubicBezTo>
                <a:cubicBezTo>
                  <a:pt x="502" y="1177"/>
                  <a:pt x="497" y="1171"/>
                  <a:pt x="497" y="1165"/>
                </a:cubicBezTo>
                <a:close/>
                <a:moveTo>
                  <a:pt x="495" y="1096"/>
                </a:moveTo>
                <a:lnTo>
                  <a:pt x="495" y="1073"/>
                </a:lnTo>
                <a:cubicBezTo>
                  <a:pt x="495" y="1067"/>
                  <a:pt x="500" y="1061"/>
                  <a:pt x="506" y="1061"/>
                </a:cubicBezTo>
                <a:cubicBezTo>
                  <a:pt x="513" y="1061"/>
                  <a:pt x="518" y="1066"/>
                  <a:pt x="518" y="1073"/>
                </a:cubicBezTo>
                <a:lnTo>
                  <a:pt x="518" y="1096"/>
                </a:lnTo>
                <a:cubicBezTo>
                  <a:pt x="519" y="1102"/>
                  <a:pt x="514" y="1107"/>
                  <a:pt x="507" y="1107"/>
                </a:cubicBezTo>
                <a:cubicBezTo>
                  <a:pt x="501" y="1107"/>
                  <a:pt x="496" y="1102"/>
                  <a:pt x="495" y="1096"/>
                </a:cubicBezTo>
                <a:close/>
                <a:moveTo>
                  <a:pt x="494" y="1027"/>
                </a:moveTo>
                <a:lnTo>
                  <a:pt x="494" y="1022"/>
                </a:lnTo>
                <a:lnTo>
                  <a:pt x="493" y="1004"/>
                </a:lnTo>
                <a:cubicBezTo>
                  <a:pt x="492" y="998"/>
                  <a:pt x="497" y="993"/>
                  <a:pt x="504" y="992"/>
                </a:cubicBezTo>
                <a:cubicBezTo>
                  <a:pt x="510" y="992"/>
                  <a:pt x="515" y="997"/>
                  <a:pt x="516" y="1003"/>
                </a:cubicBezTo>
                <a:lnTo>
                  <a:pt x="517" y="1021"/>
                </a:lnTo>
                <a:lnTo>
                  <a:pt x="517" y="1026"/>
                </a:lnTo>
                <a:cubicBezTo>
                  <a:pt x="517" y="1033"/>
                  <a:pt x="512" y="1038"/>
                  <a:pt x="506" y="1038"/>
                </a:cubicBezTo>
                <a:cubicBezTo>
                  <a:pt x="499" y="1038"/>
                  <a:pt x="494" y="1033"/>
                  <a:pt x="494" y="1027"/>
                </a:cubicBezTo>
                <a:close/>
                <a:moveTo>
                  <a:pt x="490" y="958"/>
                </a:moveTo>
                <a:lnTo>
                  <a:pt x="489" y="935"/>
                </a:lnTo>
                <a:cubicBezTo>
                  <a:pt x="488" y="929"/>
                  <a:pt x="493" y="924"/>
                  <a:pt x="499" y="923"/>
                </a:cubicBezTo>
                <a:cubicBezTo>
                  <a:pt x="506" y="923"/>
                  <a:pt x="511" y="928"/>
                  <a:pt x="511" y="934"/>
                </a:cubicBezTo>
                <a:lnTo>
                  <a:pt x="513" y="957"/>
                </a:lnTo>
                <a:cubicBezTo>
                  <a:pt x="513" y="963"/>
                  <a:pt x="509" y="969"/>
                  <a:pt x="502" y="969"/>
                </a:cubicBezTo>
                <a:cubicBezTo>
                  <a:pt x="496" y="970"/>
                  <a:pt x="490" y="965"/>
                  <a:pt x="490" y="958"/>
                </a:cubicBezTo>
                <a:close/>
                <a:moveTo>
                  <a:pt x="486" y="889"/>
                </a:moveTo>
                <a:lnTo>
                  <a:pt x="484" y="866"/>
                </a:lnTo>
                <a:cubicBezTo>
                  <a:pt x="484" y="860"/>
                  <a:pt x="489" y="855"/>
                  <a:pt x="495" y="854"/>
                </a:cubicBezTo>
                <a:cubicBezTo>
                  <a:pt x="501" y="854"/>
                  <a:pt x="507" y="859"/>
                  <a:pt x="507" y="865"/>
                </a:cubicBezTo>
                <a:lnTo>
                  <a:pt x="509" y="888"/>
                </a:lnTo>
                <a:cubicBezTo>
                  <a:pt x="509" y="894"/>
                  <a:pt x="504" y="900"/>
                  <a:pt x="498" y="900"/>
                </a:cubicBezTo>
                <a:cubicBezTo>
                  <a:pt x="491" y="901"/>
                  <a:pt x="486" y="896"/>
                  <a:pt x="486" y="889"/>
                </a:cubicBezTo>
                <a:close/>
                <a:moveTo>
                  <a:pt x="481" y="820"/>
                </a:moveTo>
                <a:lnTo>
                  <a:pt x="480" y="797"/>
                </a:lnTo>
                <a:cubicBezTo>
                  <a:pt x="479" y="791"/>
                  <a:pt x="484" y="786"/>
                  <a:pt x="491" y="785"/>
                </a:cubicBezTo>
                <a:cubicBezTo>
                  <a:pt x="497" y="785"/>
                  <a:pt x="502" y="790"/>
                  <a:pt x="503" y="796"/>
                </a:cubicBezTo>
                <a:lnTo>
                  <a:pt x="504" y="819"/>
                </a:lnTo>
                <a:cubicBezTo>
                  <a:pt x="505" y="825"/>
                  <a:pt x="500" y="831"/>
                  <a:pt x="493" y="831"/>
                </a:cubicBezTo>
                <a:cubicBezTo>
                  <a:pt x="487" y="832"/>
                  <a:pt x="482" y="827"/>
                  <a:pt x="481" y="820"/>
                </a:cubicBezTo>
                <a:close/>
                <a:moveTo>
                  <a:pt x="476" y="752"/>
                </a:moveTo>
                <a:lnTo>
                  <a:pt x="474" y="729"/>
                </a:lnTo>
                <a:cubicBezTo>
                  <a:pt x="473" y="723"/>
                  <a:pt x="478" y="717"/>
                  <a:pt x="484" y="716"/>
                </a:cubicBezTo>
                <a:cubicBezTo>
                  <a:pt x="491" y="716"/>
                  <a:pt x="496" y="720"/>
                  <a:pt x="497" y="727"/>
                </a:cubicBezTo>
                <a:lnTo>
                  <a:pt x="499" y="750"/>
                </a:lnTo>
                <a:cubicBezTo>
                  <a:pt x="500" y="756"/>
                  <a:pt x="495" y="762"/>
                  <a:pt x="489" y="762"/>
                </a:cubicBezTo>
                <a:cubicBezTo>
                  <a:pt x="482" y="763"/>
                  <a:pt x="477" y="758"/>
                  <a:pt x="476" y="752"/>
                </a:cubicBezTo>
                <a:close/>
                <a:moveTo>
                  <a:pt x="470" y="683"/>
                </a:moveTo>
                <a:lnTo>
                  <a:pt x="469" y="674"/>
                </a:lnTo>
                <a:lnTo>
                  <a:pt x="467" y="660"/>
                </a:lnTo>
                <a:cubicBezTo>
                  <a:pt x="467" y="654"/>
                  <a:pt x="471" y="648"/>
                  <a:pt x="477" y="648"/>
                </a:cubicBezTo>
                <a:cubicBezTo>
                  <a:pt x="484" y="647"/>
                  <a:pt x="489" y="651"/>
                  <a:pt x="490" y="658"/>
                </a:cubicBezTo>
                <a:lnTo>
                  <a:pt x="492" y="671"/>
                </a:lnTo>
                <a:lnTo>
                  <a:pt x="493" y="681"/>
                </a:lnTo>
                <a:cubicBezTo>
                  <a:pt x="493" y="687"/>
                  <a:pt x="489" y="693"/>
                  <a:pt x="482" y="693"/>
                </a:cubicBezTo>
                <a:cubicBezTo>
                  <a:pt x="476" y="694"/>
                  <a:pt x="470" y="689"/>
                  <a:pt x="470" y="683"/>
                </a:cubicBezTo>
                <a:close/>
                <a:moveTo>
                  <a:pt x="462" y="615"/>
                </a:moveTo>
                <a:lnTo>
                  <a:pt x="459" y="592"/>
                </a:lnTo>
                <a:cubicBezTo>
                  <a:pt x="458" y="586"/>
                  <a:pt x="463" y="580"/>
                  <a:pt x="469" y="579"/>
                </a:cubicBezTo>
                <a:cubicBezTo>
                  <a:pt x="475" y="578"/>
                  <a:pt x="481" y="583"/>
                  <a:pt x="482" y="589"/>
                </a:cubicBezTo>
                <a:lnTo>
                  <a:pt x="485" y="612"/>
                </a:lnTo>
                <a:cubicBezTo>
                  <a:pt x="485" y="618"/>
                  <a:pt x="481" y="624"/>
                  <a:pt x="475" y="625"/>
                </a:cubicBezTo>
                <a:cubicBezTo>
                  <a:pt x="468" y="626"/>
                  <a:pt x="462" y="621"/>
                  <a:pt x="462" y="615"/>
                </a:cubicBezTo>
                <a:close/>
                <a:moveTo>
                  <a:pt x="453" y="546"/>
                </a:moveTo>
                <a:lnTo>
                  <a:pt x="450" y="524"/>
                </a:lnTo>
                <a:cubicBezTo>
                  <a:pt x="449" y="517"/>
                  <a:pt x="453" y="511"/>
                  <a:pt x="459" y="511"/>
                </a:cubicBezTo>
                <a:cubicBezTo>
                  <a:pt x="466" y="510"/>
                  <a:pt x="471" y="514"/>
                  <a:pt x="472" y="520"/>
                </a:cubicBezTo>
                <a:lnTo>
                  <a:pt x="476" y="543"/>
                </a:lnTo>
                <a:cubicBezTo>
                  <a:pt x="477" y="549"/>
                  <a:pt x="472" y="555"/>
                  <a:pt x="466" y="556"/>
                </a:cubicBezTo>
                <a:cubicBezTo>
                  <a:pt x="460" y="557"/>
                  <a:pt x="454" y="553"/>
                  <a:pt x="453" y="546"/>
                </a:cubicBezTo>
                <a:close/>
                <a:moveTo>
                  <a:pt x="443" y="478"/>
                </a:moveTo>
                <a:lnTo>
                  <a:pt x="442" y="471"/>
                </a:lnTo>
                <a:lnTo>
                  <a:pt x="439" y="456"/>
                </a:lnTo>
                <a:cubicBezTo>
                  <a:pt x="438" y="449"/>
                  <a:pt x="442" y="443"/>
                  <a:pt x="449" y="442"/>
                </a:cubicBezTo>
                <a:cubicBezTo>
                  <a:pt x="455" y="441"/>
                  <a:pt x="461" y="445"/>
                  <a:pt x="462" y="452"/>
                </a:cubicBezTo>
                <a:lnTo>
                  <a:pt x="465" y="468"/>
                </a:lnTo>
                <a:lnTo>
                  <a:pt x="466" y="475"/>
                </a:lnTo>
                <a:cubicBezTo>
                  <a:pt x="467" y="481"/>
                  <a:pt x="462" y="487"/>
                  <a:pt x="456" y="488"/>
                </a:cubicBezTo>
                <a:cubicBezTo>
                  <a:pt x="450" y="489"/>
                  <a:pt x="444" y="484"/>
                  <a:pt x="443" y="478"/>
                </a:cubicBezTo>
                <a:close/>
                <a:moveTo>
                  <a:pt x="431" y="410"/>
                </a:moveTo>
                <a:lnTo>
                  <a:pt x="427" y="388"/>
                </a:lnTo>
                <a:cubicBezTo>
                  <a:pt x="426" y="381"/>
                  <a:pt x="430" y="375"/>
                  <a:pt x="437" y="374"/>
                </a:cubicBezTo>
                <a:cubicBezTo>
                  <a:pt x="443" y="373"/>
                  <a:pt x="449" y="377"/>
                  <a:pt x="450" y="384"/>
                </a:cubicBezTo>
                <a:lnTo>
                  <a:pt x="454" y="406"/>
                </a:lnTo>
                <a:cubicBezTo>
                  <a:pt x="455" y="413"/>
                  <a:pt x="451" y="419"/>
                  <a:pt x="445" y="420"/>
                </a:cubicBezTo>
                <a:cubicBezTo>
                  <a:pt x="438" y="421"/>
                  <a:pt x="432" y="417"/>
                  <a:pt x="431" y="410"/>
                </a:cubicBezTo>
                <a:close/>
                <a:moveTo>
                  <a:pt x="418" y="343"/>
                </a:moveTo>
                <a:lnTo>
                  <a:pt x="413" y="321"/>
                </a:lnTo>
                <a:cubicBezTo>
                  <a:pt x="411" y="314"/>
                  <a:pt x="415" y="308"/>
                  <a:pt x="422" y="307"/>
                </a:cubicBezTo>
                <a:cubicBezTo>
                  <a:pt x="428" y="305"/>
                  <a:pt x="434" y="309"/>
                  <a:pt x="435" y="316"/>
                </a:cubicBezTo>
                <a:lnTo>
                  <a:pt x="440" y="338"/>
                </a:lnTo>
                <a:cubicBezTo>
                  <a:pt x="442" y="344"/>
                  <a:pt x="438" y="350"/>
                  <a:pt x="431" y="352"/>
                </a:cubicBezTo>
                <a:cubicBezTo>
                  <a:pt x="425" y="353"/>
                  <a:pt x="419" y="349"/>
                  <a:pt x="418" y="343"/>
                </a:cubicBezTo>
                <a:close/>
                <a:moveTo>
                  <a:pt x="402" y="276"/>
                </a:moveTo>
                <a:lnTo>
                  <a:pt x="396" y="254"/>
                </a:lnTo>
                <a:cubicBezTo>
                  <a:pt x="395" y="248"/>
                  <a:pt x="398" y="241"/>
                  <a:pt x="404" y="240"/>
                </a:cubicBezTo>
                <a:cubicBezTo>
                  <a:pt x="411" y="238"/>
                  <a:pt x="417" y="242"/>
                  <a:pt x="419" y="248"/>
                </a:cubicBezTo>
                <a:lnTo>
                  <a:pt x="424" y="270"/>
                </a:lnTo>
                <a:cubicBezTo>
                  <a:pt x="426" y="277"/>
                  <a:pt x="422" y="283"/>
                  <a:pt x="416" y="284"/>
                </a:cubicBezTo>
                <a:cubicBezTo>
                  <a:pt x="410" y="286"/>
                  <a:pt x="404" y="282"/>
                  <a:pt x="402" y="276"/>
                </a:cubicBezTo>
                <a:close/>
                <a:moveTo>
                  <a:pt x="384" y="210"/>
                </a:moveTo>
                <a:lnTo>
                  <a:pt x="377" y="188"/>
                </a:lnTo>
                <a:cubicBezTo>
                  <a:pt x="375" y="182"/>
                  <a:pt x="378" y="176"/>
                  <a:pt x="384" y="174"/>
                </a:cubicBezTo>
                <a:cubicBezTo>
                  <a:pt x="390" y="172"/>
                  <a:pt x="396" y="175"/>
                  <a:pt x="398" y="181"/>
                </a:cubicBezTo>
                <a:lnTo>
                  <a:pt x="406" y="203"/>
                </a:lnTo>
                <a:cubicBezTo>
                  <a:pt x="408" y="209"/>
                  <a:pt x="404" y="216"/>
                  <a:pt x="398" y="218"/>
                </a:cubicBezTo>
                <a:cubicBezTo>
                  <a:pt x="392" y="220"/>
                  <a:pt x="386" y="216"/>
                  <a:pt x="384" y="210"/>
                </a:cubicBezTo>
                <a:close/>
                <a:moveTo>
                  <a:pt x="361" y="146"/>
                </a:moveTo>
                <a:lnTo>
                  <a:pt x="352" y="125"/>
                </a:lnTo>
                <a:cubicBezTo>
                  <a:pt x="350" y="119"/>
                  <a:pt x="352" y="112"/>
                  <a:pt x="358" y="110"/>
                </a:cubicBezTo>
                <a:cubicBezTo>
                  <a:pt x="364" y="107"/>
                  <a:pt x="371" y="110"/>
                  <a:pt x="373" y="116"/>
                </a:cubicBezTo>
                <a:lnTo>
                  <a:pt x="382" y="137"/>
                </a:lnTo>
                <a:cubicBezTo>
                  <a:pt x="385" y="143"/>
                  <a:pt x="382" y="150"/>
                  <a:pt x="376" y="152"/>
                </a:cubicBezTo>
                <a:cubicBezTo>
                  <a:pt x="370" y="155"/>
                  <a:pt x="363" y="152"/>
                  <a:pt x="361" y="146"/>
                </a:cubicBezTo>
                <a:close/>
                <a:moveTo>
                  <a:pt x="332" y="85"/>
                </a:moveTo>
                <a:lnTo>
                  <a:pt x="324" y="70"/>
                </a:lnTo>
                <a:lnTo>
                  <a:pt x="325" y="72"/>
                </a:lnTo>
                <a:lnTo>
                  <a:pt x="321" y="66"/>
                </a:lnTo>
                <a:cubicBezTo>
                  <a:pt x="317" y="61"/>
                  <a:pt x="318" y="54"/>
                  <a:pt x="323" y="50"/>
                </a:cubicBezTo>
                <a:cubicBezTo>
                  <a:pt x="328" y="46"/>
                  <a:pt x="336" y="47"/>
                  <a:pt x="340" y="52"/>
                </a:cubicBezTo>
                <a:lnTo>
                  <a:pt x="344" y="57"/>
                </a:lnTo>
                <a:cubicBezTo>
                  <a:pt x="344" y="58"/>
                  <a:pt x="344" y="58"/>
                  <a:pt x="345" y="59"/>
                </a:cubicBezTo>
                <a:lnTo>
                  <a:pt x="352" y="74"/>
                </a:lnTo>
                <a:cubicBezTo>
                  <a:pt x="355" y="79"/>
                  <a:pt x="353" y="86"/>
                  <a:pt x="348" y="89"/>
                </a:cubicBezTo>
                <a:cubicBezTo>
                  <a:pt x="342" y="92"/>
                  <a:pt x="335" y="90"/>
                  <a:pt x="332" y="85"/>
                </a:cubicBezTo>
                <a:close/>
                <a:moveTo>
                  <a:pt x="293" y="34"/>
                </a:moveTo>
                <a:lnTo>
                  <a:pt x="279" y="24"/>
                </a:lnTo>
                <a:lnTo>
                  <a:pt x="283" y="26"/>
                </a:lnTo>
                <a:lnTo>
                  <a:pt x="278" y="24"/>
                </a:lnTo>
                <a:cubicBezTo>
                  <a:pt x="272" y="22"/>
                  <a:pt x="268" y="16"/>
                  <a:pt x="270" y="10"/>
                </a:cubicBezTo>
                <a:cubicBezTo>
                  <a:pt x="271" y="4"/>
                  <a:pt x="278" y="0"/>
                  <a:pt x="284" y="2"/>
                </a:cubicBezTo>
                <a:lnTo>
                  <a:pt x="289" y="3"/>
                </a:lnTo>
                <a:cubicBezTo>
                  <a:pt x="291" y="4"/>
                  <a:pt x="292" y="4"/>
                  <a:pt x="294" y="5"/>
                </a:cubicBezTo>
                <a:lnTo>
                  <a:pt x="307" y="16"/>
                </a:lnTo>
                <a:cubicBezTo>
                  <a:pt x="312" y="20"/>
                  <a:pt x="313" y="27"/>
                  <a:pt x="309" y="32"/>
                </a:cubicBezTo>
                <a:cubicBezTo>
                  <a:pt x="305" y="37"/>
                  <a:pt x="298" y="38"/>
                  <a:pt x="293" y="34"/>
                </a:cubicBezTo>
                <a:close/>
                <a:moveTo>
                  <a:pt x="239" y="25"/>
                </a:moveTo>
                <a:lnTo>
                  <a:pt x="237" y="26"/>
                </a:lnTo>
                <a:lnTo>
                  <a:pt x="242" y="24"/>
                </a:lnTo>
                <a:lnTo>
                  <a:pt x="225" y="37"/>
                </a:lnTo>
                <a:cubicBezTo>
                  <a:pt x="220" y="41"/>
                  <a:pt x="213" y="40"/>
                  <a:pt x="209" y="35"/>
                </a:cubicBezTo>
                <a:cubicBezTo>
                  <a:pt x="205" y="30"/>
                  <a:pt x="206" y="22"/>
                  <a:pt x="211" y="19"/>
                </a:cubicBezTo>
                <a:lnTo>
                  <a:pt x="227" y="5"/>
                </a:lnTo>
                <a:cubicBezTo>
                  <a:pt x="229" y="4"/>
                  <a:pt x="230" y="4"/>
                  <a:pt x="231" y="3"/>
                </a:cubicBezTo>
                <a:lnTo>
                  <a:pt x="233" y="3"/>
                </a:lnTo>
                <a:cubicBezTo>
                  <a:pt x="240" y="1"/>
                  <a:pt x="246" y="5"/>
                  <a:pt x="248" y="11"/>
                </a:cubicBezTo>
                <a:cubicBezTo>
                  <a:pt x="249" y="17"/>
                  <a:pt x="246" y="23"/>
                  <a:pt x="239" y="25"/>
                </a:cubicBezTo>
                <a:close/>
                <a:moveTo>
                  <a:pt x="197" y="69"/>
                </a:moveTo>
                <a:lnTo>
                  <a:pt x="196" y="72"/>
                </a:lnTo>
                <a:lnTo>
                  <a:pt x="197" y="70"/>
                </a:lnTo>
                <a:lnTo>
                  <a:pt x="187" y="88"/>
                </a:lnTo>
                <a:cubicBezTo>
                  <a:pt x="184" y="93"/>
                  <a:pt x="177" y="96"/>
                  <a:pt x="171" y="93"/>
                </a:cubicBezTo>
                <a:cubicBezTo>
                  <a:pt x="166" y="90"/>
                  <a:pt x="164" y="83"/>
                  <a:pt x="167" y="77"/>
                </a:cubicBezTo>
                <a:lnTo>
                  <a:pt x="176" y="59"/>
                </a:lnTo>
                <a:cubicBezTo>
                  <a:pt x="177" y="58"/>
                  <a:pt x="177" y="58"/>
                  <a:pt x="177" y="57"/>
                </a:cubicBezTo>
                <a:lnTo>
                  <a:pt x="179" y="55"/>
                </a:lnTo>
                <a:cubicBezTo>
                  <a:pt x="183" y="50"/>
                  <a:pt x="190" y="49"/>
                  <a:pt x="195" y="53"/>
                </a:cubicBezTo>
                <a:cubicBezTo>
                  <a:pt x="200" y="57"/>
                  <a:pt x="201" y="64"/>
                  <a:pt x="197" y="69"/>
                </a:cubicBezTo>
                <a:close/>
                <a:moveTo>
                  <a:pt x="167" y="128"/>
                </a:moveTo>
                <a:lnTo>
                  <a:pt x="158" y="149"/>
                </a:lnTo>
                <a:cubicBezTo>
                  <a:pt x="156" y="155"/>
                  <a:pt x="149" y="158"/>
                  <a:pt x="143" y="156"/>
                </a:cubicBezTo>
                <a:cubicBezTo>
                  <a:pt x="138" y="153"/>
                  <a:pt x="135" y="147"/>
                  <a:pt x="137" y="141"/>
                </a:cubicBezTo>
                <a:lnTo>
                  <a:pt x="146" y="119"/>
                </a:lnTo>
                <a:cubicBezTo>
                  <a:pt x="148" y="114"/>
                  <a:pt x="155" y="111"/>
                  <a:pt x="161" y="113"/>
                </a:cubicBezTo>
                <a:cubicBezTo>
                  <a:pt x="167" y="116"/>
                  <a:pt x="170" y="122"/>
                  <a:pt x="167" y="128"/>
                </a:cubicBezTo>
                <a:close/>
                <a:moveTo>
                  <a:pt x="144" y="192"/>
                </a:moveTo>
                <a:lnTo>
                  <a:pt x="137" y="214"/>
                </a:lnTo>
                <a:cubicBezTo>
                  <a:pt x="135" y="220"/>
                  <a:pt x="128" y="223"/>
                  <a:pt x="122" y="222"/>
                </a:cubicBezTo>
                <a:cubicBezTo>
                  <a:pt x="116" y="220"/>
                  <a:pt x="113" y="213"/>
                  <a:pt x="115" y="207"/>
                </a:cubicBezTo>
                <a:lnTo>
                  <a:pt x="122" y="185"/>
                </a:lnTo>
                <a:cubicBezTo>
                  <a:pt x="124" y="179"/>
                  <a:pt x="130" y="176"/>
                  <a:pt x="136" y="178"/>
                </a:cubicBezTo>
                <a:cubicBezTo>
                  <a:pt x="142" y="179"/>
                  <a:pt x="146" y="186"/>
                  <a:pt x="144" y="192"/>
                </a:cubicBezTo>
                <a:close/>
                <a:moveTo>
                  <a:pt x="124" y="258"/>
                </a:moveTo>
                <a:lnTo>
                  <a:pt x="118" y="280"/>
                </a:lnTo>
                <a:cubicBezTo>
                  <a:pt x="116" y="286"/>
                  <a:pt x="110" y="290"/>
                  <a:pt x="104" y="288"/>
                </a:cubicBezTo>
                <a:cubicBezTo>
                  <a:pt x="98" y="286"/>
                  <a:pt x="94" y="280"/>
                  <a:pt x="96" y="274"/>
                </a:cubicBezTo>
                <a:lnTo>
                  <a:pt x="102" y="252"/>
                </a:lnTo>
                <a:cubicBezTo>
                  <a:pt x="104" y="246"/>
                  <a:pt x="110" y="242"/>
                  <a:pt x="116" y="244"/>
                </a:cubicBezTo>
                <a:cubicBezTo>
                  <a:pt x="122" y="245"/>
                  <a:pt x="126" y="252"/>
                  <a:pt x="124" y="258"/>
                </a:cubicBezTo>
                <a:close/>
                <a:moveTo>
                  <a:pt x="108" y="324"/>
                </a:moveTo>
                <a:lnTo>
                  <a:pt x="103" y="347"/>
                </a:lnTo>
                <a:cubicBezTo>
                  <a:pt x="102" y="353"/>
                  <a:pt x="96" y="357"/>
                  <a:pt x="89" y="356"/>
                </a:cubicBezTo>
                <a:cubicBezTo>
                  <a:pt x="83" y="354"/>
                  <a:pt x="79" y="348"/>
                  <a:pt x="80" y="342"/>
                </a:cubicBezTo>
                <a:lnTo>
                  <a:pt x="85" y="320"/>
                </a:lnTo>
                <a:cubicBezTo>
                  <a:pt x="86" y="313"/>
                  <a:pt x="93" y="309"/>
                  <a:pt x="99" y="311"/>
                </a:cubicBezTo>
                <a:cubicBezTo>
                  <a:pt x="105" y="312"/>
                  <a:pt x="109" y="318"/>
                  <a:pt x="108" y="324"/>
                </a:cubicBezTo>
                <a:close/>
                <a:moveTo>
                  <a:pt x="94" y="392"/>
                </a:moveTo>
                <a:lnTo>
                  <a:pt x="90" y="414"/>
                </a:lnTo>
                <a:cubicBezTo>
                  <a:pt x="89" y="421"/>
                  <a:pt x="83" y="425"/>
                  <a:pt x="77" y="424"/>
                </a:cubicBezTo>
                <a:cubicBezTo>
                  <a:pt x="70" y="423"/>
                  <a:pt x="66" y="417"/>
                  <a:pt x="67" y="410"/>
                </a:cubicBezTo>
                <a:lnTo>
                  <a:pt x="71" y="388"/>
                </a:lnTo>
                <a:cubicBezTo>
                  <a:pt x="72" y="381"/>
                  <a:pt x="78" y="377"/>
                  <a:pt x="85" y="378"/>
                </a:cubicBezTo>
                <a:cubicBezTo>
                  <a:pt x="91" y="379"/>
                  <a:pt x="95" y="385"/>
                  <a:pt x="94" y="392"/>
                </a:cubicBezTo>
                <a:close/>
                <a:moveTo>
                  <a:pt x="82" y="460"/>
                </a:moveTo>
                <a:lnTo>
                  <a:pt x="80" y="471"/>
                </a:lnTo>
                <a:lnTo>
                  <a:pt x="78" y="482"/>
                </a:lnTo>
                <a:cubicBezTo>
                  <a:pt x="77" y="488"/>
                  <a:pt x="71" y="493"/>
                  <a:pt x="65" y="492"/>
                </a:cubicBezTo>
                <a:cubicBezTo>
                  <a:pt x="59" y="491"/>
                  <a:pt x="54" y="485"/>
                  <a:pt x="55" y="479"/>
                </a:cubicBezTo>
                <a:lnTo>
                  <a:pt x="57" y="467"/>
                </a:lnTo>
                <a:lnTo>
                  <a:pt x="59" y="456"/>
                </a:lnTo>
                <a:cubicBezTo>
                  <a:pt x="60" y="449"/>
                  <a:pt x="66" y="445"/>
                  <a:pt x="73" y="446"/>
                </a:cubicBezTo>
                <a:cubicBezTo>
                  <a:pt x="79" y="447"/>
                  <a:pt x="83" y="453"/>
                  <a:pt x="82" y="460"/>
                </a:cubicBezTo>
                <a:close/>
                <a:moveTo>
                  <a:pt x="71" y="528"/>
                </a:moveTo>
                <a:lnTo>
                  <a:pt x="68" y="550"/>
                </a:lnTo>
                <a:cubicBezTo>
                  <a:pt x="67" y="557"/>
                  <a:pt x="61" y="561"/>
                  <a:pt x="55" y="560"/>
                </a:cubicBezTo>
                <a:cubicBezTo>
                  <a:pt x="48" y="559"/>
                  <a:pt x="44" y="553"/>
                  <a:pt x="45" y="547"/>
                </a:cubicBezTo>
                <a:lnTo>
                  <a:pt x="48" y="524"/>
                </a:lnTo>
                <a:cubicBezTo>
                  <a:pt x="49" y="518"/>
                  <a:pt x="55" y="514"/>
                  <a:pt x="62" y="515"/>
                </a:cubicBezTo>
                <a:cubicBezTo>
                  <a:pt x="68" y="515"/>
                  <a:pt x="72" y="521"/>
                  <a:pt x="71" y="528"/>
                </a:cubicBezTo>
                <a:close/>
                <a:moveTo>
                  <a:pt x="62" y="596"/>
                </a:moveTo>
                <a:lnTo>
                  <a:pt x="59" y="619"/>
                </a:lnTo>
                <a:cubicBezTo>
                  <a:pt x="58" y="625"/>
                  <a:pt x="53" y="629"/>
                  <a:pt x="46" y="629"/>
                </a:cubicBezTo>
                <a:cubicBezTo>
                  <a:pt x="40" y="628"/>
                  <a:pt x="36" y="622"/>
                  <a:pt x="36" y="616"/>
                </a:cubicBezTo>
                <a:lnTo>
                  <a:pt x="39" y="593"/>
                </a:lnTo>
                <a:cubicBezTo>
                  <a:pt x="40" y="587"/>
                  <a:pt x="45" y="582"/>
                  <a:pt x="52" y="583"/>
                </a:cubicBezTo>
                <a:cubicBezTo>
                  <a:pt x="58" y="584"/>
                  <a:pt x="63" y="589"/>
                  <a:pt x="62" y="596"/>
                </a:cubicBezTo>
                <a:close/>
                <a:moveTo>
                  <a:pt x="54" y="664"/>
                </a:moveTo>
                <a:lnTo>
                  <a:pt x="53" y="674"/>
                </a:lnTo>
                <a:lnTo>
                  <a:pt x="52" y="687"/>
                </a:lnTo>
                <a:cubicBezTo>
                  <a:pt x="51" y="693"/>
                  <a:pt x="46" y="698"/>
                  <a:pt x="39" y="697"/>
                </a:cubicBezTo>
                <a:cubicBezTo>
                  <a:pt x="33" y="697"/>
                  <a:pt x="28" y="691"/>
                  <a:pt x="29" y="685"/>
                </a:cubicBezTo>
                <a:lnTo>
                  <a:pt x="30" y="671"/>
                </a:lnTo>
                <a:lnTo>
                  <a:pt x="31" y="662"/>
                </a:lnTo>
                <a:cubicBezTo>
                  <a:pt x="32" y="655"/>
                  <a:pt x="38" y="651"/>
                  <a:pt x="44" y="652"/>
                </a:cubicBezTo>
                <a:cubicBezTo>
                  <a:pt x="50" y="652"/>
                  <a:pt x="55" y="658"/>
                  <a:pt x="54" y="664"/>
                </a:cubicBezTo>
                <a:close/>
                <a:moveTo>
                  <a:pt x="48" y="733"/>
                </a:moveTo>
                <a:lnTo>
                  <a:pt x="46" y="756"/>
                </a:lnTo>
                <a:cubicBezTo>
                  <a:pt x="45" y="762"/>
                  <a:pt x="39" y="767"/>
                  <a:pt x="33" y="766"/>
                </a:cubicBezTo>
                <a:cubicBezTo>
                  <a:pt x="27" y="766"/>
                  <a:pt x="22" y="760"/>
                  <a:pt x="23" y="754"/>
                </a:cubicBezTo>
                <a:lnTo>
                  <a:pt x="25" y="731"/>
                </a:lnTo>
                <a:cubicBezTo>
                  <a:pt x="25" y="725"/>
                  <a:pt x="31" y="720"/>
                  <a:pt x="37" y="720"/>
                </a:cubicBezTo>
                <a:cubicBezTo>
                  <a:pt x="43" y="721"/>
                  <a:pt x="48" y="727"/>
                  <a:pt x="48" y="733"/>
                </a:cubicBezTo>
                <a:close/>
                <a:moveTo>
                  <a:pt x="42" y="801"/>
                </a:moveTo>
                <a:lnTo>
                  <a:pt x="40" y="824"/>
                </a:lnTo>
                <a:cubicBezTo>
                  <a:pt x="40" y="831"/>
                  <a:pt x="35" y="836"/>
                  <a:pt x="28" y="835"/>
                </a:cubicBezTo>
                <a:cubicBezTo>
                  <a:pt x="22" y="835"/>
                  <a:pt x="17" y="829"/>
                  <a:pt x="17" y="823"/>
                </a:cubicBezTo>
                <a:lnTo>
                  <a:pt x="19" y="800"/>
                </a:lnTo>
                <a:cubicBezTo>
                  <a:pt x="19" y="794"/>
                  <a:pt x="25" y="789"/>
                  <a:pt x="31" y="789"/>
                </a:cubicBezTo>
                <a:cubicBezTo>
                  <a:pt x="37" y="790"/>
                  <a:pt x="42" y="795"/>
                  <a:pt x="42" y="801"/>
                </a:cubicBezTo>
                <a:close/>
                <a:moveTo>
                  <a:pt x="38" y="870"/>
                </a:moveTo>
                <a:lnTo>
                  <a:pt x="36" y="893"/>
                </a:lnTo>
                <a:cubicBezTo>
                  <a:pt x="36" y="900"/>
                  <a:pt x="30" y="905"/>
                  <a:pt x="24" y="904"/>
                </a:cubicBezTo>
                <a:cubicBezTo>
                  <a:pt x="18" y="904"/>
                  <a:pt x="13" y="898"/>
                  <a:pt x="13" y="892"/>
                </a:cubicBezTo>
                <a:lnTo>
                  <a:pt x="15" y="869"/>
                </a:lnTo>
                <a:cubicBezTo>
                  <a:pt x="15" y="863"/>
                  <a:pt x="20" y="858"/>
                  <a:pt x="27" y="858"/>
                </a:cubicBezTo>
                <a:cubicBezTo>
                  <a:pt x="33" y="859"/>
                  <a:pt x="38" y="864"/>
                  <a:pt x="38" y="870"/>
                </a:cubicBezTo>
                <a:close/>
                <a:moveTo>
                  <a:pt x="33" y="939"/>
                </a:moveTo>
                <a:lnTo>
                  <a:pt x="32" y="962"/>
                </a:lnTo>
                <a:cubicBezTo>
                  <a:pt x="31" y="969"/>
                  <a:pt x="26" y="974"/>
                  <a:pt x="20" y="973"/>
                </a:cubicBezTo>
                <a:cubicBezTo>
                  <a:pt x="13" y="973"/>
                  <a:pt x="8" y="967"/>
                  <a:pt x="9" y="961"/>
                </a:cubicBezTo>
                <a:lnTo>
                  <a:pt x="10" y="938"/>
                </a:lnTo>
                <a:cubicBezTo>
                  <a:pt x="11" y="932"/>
                  <a:pt x="16" y="927"/>
                  <a:pt x="22" y="927"/>
                </a:cubicBezTo>
                <a:cubicBezTo>
                  <a:pt x="29" y="928"/>
                  <a:pt x="34" y="933"/>
                  <a:pt x="33" y="939"/>
                </a:cubicBezTo>
                <a:close/>
                <a:moveTo>
                  <a:pt x="29" y="1008"/>
                </a:moveTo>
                <a:lnTo>
                  <a:pt x="28" y="1022"/>
                </a:lnTo>
                <a:lnTo>
                  <a:pt x="28" y="1031"/>
                </a:lnTo>
                <a:cubicBezTo>
                  <a:pt x="28" y="1037"/>
                  <a:pt x="22" y="1042"/>
                  <a:pt x="16" y="1042"/>
                </a:cubicBezTo>
                <a:cubicBezTo>
                  <a:pt x="10" y="1042"/>
                  <a:pt x="5" y="1037"/>
                  <a:pt x="5" y="1030"/>
                </a:cubicBezTo>
                <a:lnTo>
                  <a:pt x="5" y="1021"/>
                </a:lnTo>
                <a:lnTo>
                  <a:pt x="6" y="1007"/>
                </a:lnTo>
                <a:cubicBezTo>
                  <a:pt x="6" y="1001"/>
                  <a:pt x="12" y="996"/>
                  <a:pt x="18" y="996"/>
                </a:cubicBezTo>
                <a:cubicBezTo>
                  <a:pt x="24" y="997"/>
                  <a:pt x="29" y="1002"/>
                  <a:pt x="29" y="1008"/>
                </a:cubicBezTo>
                <a:close/>
                <a:moveTo>
                  <a:pt x="27" y="1077"/>
                </a:moveTo>
                <a:lnTo>
                  <a:pt x="26" y="1100"/>
                </a:lnTo>
                <a:cubicBezTo>
                  <a:pt x="26" y="1106"/>
                  <a:pt x="21" y="1111"/>
                  <a:pt x="15" y="1111"/>
                </a:cubicBezTo>
                <a:cubicBezTo>
                  <a:pt x="8" y="1111"/>
                  <a:pt x="3" y="1106"/>
                  <a:pt x="3" y="1100"/>
                </a:cubicBezTo>
                <a:lnTo>
                  <a:pt x="4" y="1077"/>
                </a:lnTo>
                <a:cubicBezTo>
                  <a:pt x="4" y="1070"/>
                  <a:pt x="9" y="1065"/>
                  <a:pt x="16" y="1065"/>
                </a:cubicBezTo>
                <a:cubicBezTo>
                  <a:pt x="22" y="1065"/>
                  <a:pt x="27" y="1071"/>
                  <a:pt x="27" y="1077"/>
                </a:cubicBezTo>
                <a:close/>
                <a:moveTo>
                  <a:pt x="26" y="1146"/>
                </a:moveTo>
                <a:lnTo>
                  <a:pt x="25" y="1169"/>
                </a:lnTo>
                <a:cubicBezTo>
                  <a:pt x="25" y="1176"/>
                  <a:pt x="20" y="1181"/>
                  <a:pt x="13" y="1180"/>
                </a:cubicBezTo>
                <a:cubicBezTo>
                  <a:pt x="7" y="1180"/>
                  <a:pt x="2" y="1175"/>
                  <a:pt x="2" y="1169"/>
                </a:cubicBezTo>
                <a:lnTo>
                  <a:pt x="3" y="1146"/>
                </a:lnTo>
                <a:cubicBezTo>
                  <a:pt x="3" y="1139"/>
                  <a:pt x="8" y="1134"/>
                  <a:pt x="14" y="1134"/>
                </a:cubicBezTo>
                <a:cubicBezTo>
                  <a:pt x="21" y="1134"/>
                  <a:pt x="26" y="1140"/>
                  <a:pt x="26" y="1146"/>
                </a:cubicBezTo>
                <a:close/>
                <a:moveTo>
                  <a:pt x="24" y="1215"/>
                </a:moveTo>
                <a:lnTo>
                  <a:pt x="24" y="1238"/>
                </a:lnTo>
                <a:cubicBezTo>
                  <a:pt x="24" y="1245"/>
                  <a:pt x="18" y="1250"/>
                  <a:pt x="12" y="1250"/>
                </a:cubicBezTo>
                <a:cubicBezTo>
                  <a:pt x="6" y="1249"/>
                  <a:pt x="1" y="1244"/>
                  <a:pt x="1" y="1238"/>
                </a:cubicBezTo>
                <a:lnTo>
                  <a:pt x="1" y="1215"/>
                </a:lnTo>
                <a:cubicBezTo>
                  <a:pt x="1" y="1208"/>
                  <a:pt x="7" y="1203"/>
                  <a:pt x="13" y="1203"/>
                </a:cubicBezTo>
                <a:cubicBezTo>
                  <a:pt x="19" y="1204"/>
                  <a:pt x="24" y="1209"/>
                  <a:pt x="24" y="1215"/>
                </a:cubicBezTo>
                <a:close/>
                <a:moveTo>
                  <a:pt x="23" y="1284"/>
                </a:moveTo>
                <a:lnTo>
                  <a:pt x="24" y="1307"/>
                </a:lnTo>
                <a:cubicBezTo>
                  <a:pt x="24" y="1313"/>
                  <a:pt x="19" y="1319"/>
                  <a:pt x="12" y="1319"/>
                </a:cubicBezTo>
                <a:cubicBezTo>
                  <a:pt x="6" y="1319"/>
                  <a:pt x="1" y="1314"/>
                  <a:pt x="1" y="1307"/>
                </a:cubicBezTo>
                <a:lnTo>
                  <a:pt x="0" y="1284"/>
                </a:lnTo>
                <a:cubicBezTo>
                  <a:pt x="0" y="1278"/>
                  <a:pt x="5" y="1273"/>
                  <a:pt x="11" y="1273"/>
                </a:cubicBezTo>
                <a:cubicBezTo>
                  <a:pt x="18" y="1272"/>
                  <a:pt x="23" y="1278"/>
                  <a:pt x="23" y="1284"/>
                </a:cubicBezTo>
                <a:close/>
                <a:moveTo>
                  <a:pt x="24" y="1353"/>
                </a:moveTo>
                <a:lnTo>
                  <a:pt x="25" y="1376"/>
                </a:lnTo>
                <a:cubicBezTo>
                  <a:pt x="25" y="1382"/>
                  <a:pt x="20" y="1388"/>
                  <a:pt x="14" y="1388"/>
                </a:cubicBezTo>
                <a:cubicBezTo>
                  <a:pt x="7" y="1388"/>
                  <a:pt x="2" y="1383"/>
                  <a:pt x="2" y="1376"/>
                </a:cubicBezTo>
                <a:lnTo>
                  <a:pt x="1" y="1353"/>
                </a:lnTo>
                <a:cubicBezTo>
                  <a:pt x="1" y="1347"/>
                  <a:pt x="6" y="1342"/>
                  <a:pt x="13" y="1342"/>
                </a:cubicBezTo>
                <a:cubicBezTo>
                  <a:pt x="19" y="1342"/>
                  <a:pt x="24" y="1347"/>
                  <a:pt x="24" y="1353"/>
                </a:cubicBezTo>
                <a:close/>
                <a:moveTo>
                  <a:pt x="26" y="1422"/>
                </a:moveTo>
                <a:lnTo>
                  <a:pt x="26" y="1445"/>
                </a:lnTo>
                <a:cubicBezTo>
                  <a:pt x="26" y="1451"/>
                  <a:pt x="21" y="1457"/>
                  <a:pt x="15" y="1457"/>
                </a:cubicBezTo>
                <a:cubicBezTo>
                  <a:pt x="9" y="1457"/>
                  <a:pt x="3" y="1452"/>
                  <a:pt x="3" y="1446"/>
                </a:cubicBezTo>
                <a:lnTo>
                  <a:pt x="3" y="1423"/>
                </a:lnTo>
                <a:cubicBezTo>
                  <a:pt x="3" y="1416"/>
                  <a:pt x="8" y="1411"/>
                  <a:pt x="14" y="1411"/>
                </a:cubicBezTo>
                <a:cubicBezTo>
                  <a:pt x="20" y="1411"/>
                  <a:pt x="26" y="1416"/>
                  <a:pt x="26" y="1422"/>
                </a:cubicBezTo>
                <a:close/>
                <a:moveTo>
                  <a:pt x="27" y="1491"/>
                </a:moveTo>
                <a:lnTo>
                  <a:pt x="28" y="1514"/>
                </a:lnTo>
                <a:cubicBezTo>
                  <a:pt x="28" y="1521"/>
                  <a:pt x="23" y="1526"/>
                  <a:pt x="16" y="1526"/>
                </a:cubicBezTo>
                <a:cubicBezTo>
                  <a:pt x="10" y="1526"/>
                  <a:pt x="5" y="1521"/>
                  <a:pt x="5" y="1515"/>
                </a:cubicBezTo>
                <a:lnTo>
                  <a:pt x="4" y="1492"/>
                </a:lnTo>
                <a:cubicBezTo>
                  <a:pt x="4" y="1485"/>
                  <a:pt x="9" y="1480"/>
                  <a:pt x="15" y="1480"/>
                </a:cubicBezTo>
                <a:cubicBezTo>
                  <a:pt x="22" y="1480"/>
                  <a:pt x="27" y="1485"/>
                  <a:pt x="27" y="1491"/>
                </a:cubicBezTo>
                <a:close/>
                <a:moveTo>
                  <a:pt x="30" y="1560"/>
                </a:moveTo>
                <a:lnTo>
                  <a:pt x="31" y="1583"/>
                </a:lnTo>
                <a:cubicBezTo>
                  <a:pt x="32" y="1589"/>
                  <a:pt x="27" y="1595"/>
                  <a:pt x="20" y="1595"/>
                </a:cubicBezTo>
                <a:cubicBezTo>
                  <a:pt x="14" y="1595"/>
                  <a:pt x="9" y="1591"/>
                  <a:pt x="8" y="1584"/>
                </a:cubicBezTo>
                <a:lnTo>
                  <a:pt x="7" y="1561"/>
                </a:lnTo>
                <a:cubicBezTo>
                  <a:pt x="6" y="1555"/>
                  <a:pt x="11" y="1549"/>
                  <a:pt x="17" y="1549"/>
                </a:cubicBezTo>
                <a:cubicBezTo>
                  <a:pt x="24" y="1549"/>
                  <a:pt x="29" y="1553"/>
                  <a:pt x="30" y="1560"/>
                </a:cubicBezTo>
                <a:close/>
                <a:moveTo>
                  <a:pt x="34" y="1629"/>
                </a:moveTo>
                <a:lnTo>
                  <a:pt x="35" y="1652"/>
                </a:lnTo>
                <a:cubicBezTo>
                  <a:pt x="36" y="1658"/>
                  <a:pt x="31" y="1664"/>
                  <a:pt x="25" y="1664"/>
                </a:cubicBezTo>
                <a:cubicBezTo>
                  <a:pt x="18" y="1664"/>
                  <a:pt x="13" y="1660"/>
                  <a:pt x="12" y="1653"/>
                </a:cubicBezTo>
                <a:lnTo>
                  <a:pt x="11" y="1630"/>
                </a:lnTo>
                <a:cubicBezTo>
                  <a:pt x="11" y="1624"/>
                  <a:pt x="15" y="1618"/>
                  <a:pt x="22" y="1618"/>
                </a:cubicBezTo>
                <a:cubicBezTo>
                  <a:pt x="28" y="1618"/>
                  <a:pt x="34" y="1622"/>
                  <a:pt x="34" y="1629"/>
                </a:cubicBezTo>
                <a:close/>
                <a:moveTo>
                  <a:pt x="38" y="1698"/>
                </a:moveTo>
                <a:lnTo>
                  <a:pt x="40" y="1721"/>
                </a:lnTo>
                <a:cubicBezTo>
                  <a:pt x="40" y="1727"/>
                  <a:pt x="35" y="1733"/>
                  <a:pt x="29" y="1733"/>
                </a:cubicBezTo>
                <a:cubicBezTo>
                  <a:pt x="23" y="1733"/>
                  <a:pt x="17" y="1729"/>
                  <a:pt x="17" y="1722"/>
                </a:cubicBezTo>
                <a:lnTo>
                  <a:pt x="15" y="1699"/>
                </a:lnTo>
                <a:cubicBezTo>
                  <a:pt x="15" y="1693"/>
                  <a:pt x="20" y="1687"/>
                  <a:pt x="26" y="1687"/>
                </a:cubicBezTo>
                <a:cubicBezTo>
                  <a:pt x="32" y="1687"/>
                  <a:pt x="38" y="1691"/>
                  <a:pt x="38" y="1698"/>
                </a:cubicBezTo>
                <a:close/>
                <a:moveTo>
                  <a:pt x="43" y="1767"/>
                </a:moveTo>
                <a:lnTo>
                  <a:pt x="43" y="1771"/>
                </a:lnTo>
                <a:lnTo>
                  <a:pt x="45" y="1789"/>
                </a:lnTo>
                <a:cubicBezTo>
                  <a:pt x="45" y="1796"/>
                  <a:pt x="41" y="1801"/>
                  <a:pt x="34" y="1802"/>
                </a:cubicBezTo>
                <a:cubicBezTo>
                  <a:pt x="28" y="1802"/>
                  <a:pt x="22" y="1798"/>
                  <a:pt x="22" y="1791"/>
                </a:cubicBezTo>
                <a:lnTo>
                  <a:pt x="20" y="1772"/>
                </a:lnTo>
                <a:lnTo>
                  <a:pt x="20" y="1768"/>
                </a:lnTo>
                <a:cubicBezTo>
                  <a:pt x="19" y="1762"/>
                  <a:pt x="24" y="1756"/>
                  <a:pt x="30" y="1756"/>
                </a:cubicBezTo>
                <a:cubicBezTo>
                  <a:pt x="37" y="1756"/>
                  <a:pt x="42" y="1760"/>
                  <a:pt x="43" y="1767"/>
                </a:cubicBezTo>
                <a:close/>
                <a:moveTo>
                  <a:pt x="49" y="1835"/>
                </a:moveTo>
                <a:lnTo>
                  <a:pt x="51" y="1858"/>
                </a:lnTo>
                <a:cubicBezTo>
                  <a:pt x="51" y="1865"/>
                  <a:pt x="47" y="1870"/>
                  <a:pt x="40" y="1871"/>
                </a:cubicBezTo>
                <a:cubicBezTo>
                  <a:pt x="34" y="1871"/>
                  <a:pt x="28" y="1867"/>
                  <a:pt x="28" y="1860"/>
                </a:cubicBezTo>
                <a:lnTo>
                  <a:pt x="26" y="1837"/>
                </a:lnTo>
                <a:cubicBezTo>
                  <a:pt x="25" y="1831"/>
                  <a:pt x="30" y="1825"/>
                  <a:pt x="36" y="1825"/>
                </a:cubicBezTo>
                <a:cubicBezTo>
                  <a:pt x="43" y="1824"/>
                  <a:pt x="48" y="1829"/>
                  <a:pt x="49" y="1835"/>
                </a:cubicBezTo>
                <a:close/>
                <a:moveTo>
                  <a:pt x="55" y="1904"/>
                </a:moveTo>
                <a:lnTo>
                  <a:pt x="58" y="1927"/>
                </a:lnTo>
                <a:cubicBezTo>
                  <a:pt x="59" y="1933"/>
                  <a:pt x="54" y="1939"/>
                  <a:pt x="48" y="1939"/>
                </a:cubicBezTo>
                <a:cubicBezTo>
                  <a:pt x="42" y="1940"/>
                  <a:pt x="36" y="1936"/>
                  <a:pt x="35" y="1929"/>
                </a:cubicBezTo>
                <a:lnTo>
                  <a:pt x="33" y="1906"/>
                </a:lnTo>
                <a:cubicBezTo>
                  <a:pt x="32" y="1900"/>
                  <a:pt x="36" y="1894"/>
                  <a:pt x="43" y="1894"/>
                </a:cubicBezTo>
                <a:cubicBezTo>
                  <a:pt x="49" y="1893"/>
                  <a:pt x="55" y="1897"/>
                  <a:pt x="55" y="1904"/>
                </a:cubicBezTo>
                <a:close/>
                <a:moveTo>
                  <a:pt x="63" y="1972"/>
                </a:moveTo>
                <a:lnTo>
                  <a:pt x="65" y="1986"/>
                </a:lnTo>
                <a:lnTo>
                  <a:pt x="66" y="1995"/>
                </a:lnTo>
                <a:cubicBezTo>
                  <a:pt x="67" y="2001"/>
                  <a:pt x="63" y="2007"/>
                  <a:pt x="57" y="2008"/>
                </a:cubicBezTo>
                <a:cubicBezTo>
                  <a:pt x="50" y="2009"/>
                  <a:pt x="44" y="2005"/>
                  <a:pt x="43" y="1998"/>
                </a:cubicBezTo>
                <a:lnTo>
                  <a:pt x="42" y="1989"/>
                </a:lnTo>
                <a:lnTo>
                  <a:pt x="40" y="1975"/>
                </a:lnTo>
                <a:cubicBezTo>
                  <a:pt x="40" y="1969"/>
                  <a:pt x="44" y="1963"/>
                  <a:pt x="51" y="1962"/>
                </a:cubicBezTo>
                <a:cubicBezTo>
                  <a:pt x="57" y="1962"/>
                  <a:pt x="63" y="1966"/>
                  <a:pt x="63" y="1972"/>
                </a:cubicBezTo>
                <a:close/>
                <a:moveTo>
                  <a:pt x="73" y="2040"/>
                </a:moveTo>
                <a:lnTo>
                  <a:pt x="77" y="2063"/>
                </a:lnTo>
                <a:cubicBezTo>
                  <a:pt x="78" y="2069"/>
                  <a:pt x="73" y="2075"/>
                  <a:pt x="67" y="2076"/>
                </a:cubicBezTo>
                <a:cubicBezTo>
                  <a:pt x="61" y="2077"/>
                  <a:pt x="55" y="2073"/>
                  <a:pt x="54" y="2067"/>
                </a:cubicBezTo>
                <a:lnTo>
                  <a:pt x="50" y="2044"/>
                </a:lnTo>
                <a:cubicBezTo>
                  <a:pt x="49" y="2038"/>
                  <a:pt x="54" y="2032"/>
                  <a:pt x="60" y="2031"/>
                </a:cubicBezTo>
                <a:cubicBezTo>
                  <a:pt x="66" y="2030"/>
                  <a:pt x="72" y="2034"/>
                  <a:pt x="73" y="2040"/>
                </a:cubicBezTo>
                <a:close/>
                <a:moveTo>
                  <a:pt x="84" y="2108"/>
                </a:moveTo>
                <a:lnTo>
                  <a:pt x="88" y="2131"/>
                </a:lnTo>
                <a:cubicBezTo>
                  <a:pt x="89" y="2137"/>
                  <a:pt x="85" y="2143"/>
                  <a:pt x="79" y="2144"/>
                </a:cubicBezTo>
                <a:cubicBezTo>
                  <a:pt x="73" y="2146"/>
                  <a:pt x="67" y="2141"/>
                  <a:pt x="66" y="2135"/>
                </a:cubicBezTo>
                <a:lnTo>
                  <a:pt x="62" y="2112"/>
                </a:lnTo>
                <a:cubicBezTo>
                  <a:pt x="60" y="2106"/>
                  <a:pt x="65" y="2100"/>
                  <a:pt x="71" y="2099"/>
                </a:cubicBezTo>
                <a:cubicBezTo>
                  <a:pt x="77" y="2098"/>
                  <a:pt x="83" y="2102"/>
                  <a:pt x="84" y="2108"/>
                </a:cubicBezTo>
                <a:close/>
                <a:moveTo>
                  <a:pt x="96" y="2176"/>
                </a:moveTo>
                <a:lnTo>
                  <a:pt x="101" y="2199"/>
                </a:lnTo>
                <a:cubicBezTo>
                  <a:pt x="102" y="2205"/>
                  <a:pt x="98" y="2211"/>
                  <a:pt x="92" y="2212"/>
                </a:cubicBezTo>
                <a:cubicBezTo>
                  <a:pt x="86" y="2214"/>
                  <a:pt x="80" y="2210"/>
                  <a:pt x="78" y="2203"/>
                </a:cubicBezTo>
                <a:lnTo>
                  <a:pt x="74" y="2181"/>
                </a:lnTo>
                <a:cubicBezTo>
                  <a:pt x="73" y="2175"/>
                  <a:pt x="77" y="2168"/>
                  <a:pt x="83" y="2167"/>
                </a:cubicBezTo>
                <a:cubicBezTo>
                  <a:pt x="89" y="2166"/>
                  <a:pt x="95" y="2170"/>
                  <a:pt x="96" y="2176"/>
                </a:cubicBezTo>
                <a:close/>
                <a:moveTo>
                  <a:pt x="110" y="2244"/>
                </a:moveTo>
                <a:lnTo>
                  <a:pt x="113" y="2255"/>
                </a:lnTo>
                <a:lnTo>
                  <a:pt x="116" y="2265"/>
                </a:lnTo>
                <a:cubicBezTo>
                  <a:pt x="117" y="2272"/>
                  <a:pt x="114" y="2278"/>
                  <a:pt x="108" y="2280"/>
                </a:cubicBezTo>
                <a:cubicBezTo>
                  <a:pt x="101" y="2281"/>
                  <a:pt x="95" y="2278"/>
                  <a:pt x="93" y="2272"/>
                </a:cubicBezTo>
                <a:lnTo>
                  <a:pt x="90" y="2260"/>
                </a:lnTo>
                <a:lnTo>
                  <a:pt x="88" y="2248"/>
                </a:lnTo>
                <a:cubicBezTo>
                  <a:pt x="87" y="2242"/>
                  <a:pt x="91" y="2236"/>
                  <a:pt x="97" y="2235"/>
                </a:cubicBezTo>
                <a:cubicBezTo>
                  <a:pt x="103" y="2234"/>
                  <a:pt x="109" y="2238"/>
                  <a:pt x="110" y="2244"/>
                </a:cubicBezTo>
                <a:close/>
                <a:moveTo>
                  <a:pt x="128" y="2310"/>
                </a:moveTo>
                <a:lnTo>
                  <a:pt x="133" y="2327"/>
                </a:lnTo>
                <a:lnTo>
                  <a:pt x="134" y="2332"/>
                </a:lnTo>
                <a:cubicBezTo>
                  <a:pt x="136" y="2338"/>
                  <a:pt x="132" y="2344"/>
                  <a:pt x="126" y="2346"/>
                </a:cubicBezTo>
                <a:cubicBezTo>
                  <a:pt x="120" y="2348"/>
                  <a:pt x="114" y="2345"/>
                  <a:pt x="112" y="2339"/>
                </a:cubicBezTo>
                <a:lnTo>
                  <a:pt x="110" y="2334"/>
                </a:lnTo>
                <a:lnTo>
                  <a:pt x="106" y="2316"/>
                </a:lnTo>
                <a:cubicBezTo>
                  <a:pt x="104" y="2310"/>
                  <a:pt x="107" y="2303"/>
                  <a:pt x="114" y="2302"/>
                </a:cubicBezTo>
                <a:cubicBezTo>
                  <a:pt x="120" y="2300"/>
                  <a:pt x="126" y="2304"/>
                  <a:pt x="128" y="2310"/>
                </a:cubicBezTo>
                <a:close/>
                <a:moveTo>
                  <a:pt x="148" y="2376"/>
                </a:moveTo>
                <a:lnTo>
                  <a:pt x="152" y="2391"/>
                </a:lnTo>
                <a:lnTo>
                  <a:pt x="155" y="2396"/>
                </a:lnTo>
                <a:cubicBezTo>
                  <a:pt x="157" y="2402"/>
                  <a:pt x="154" y="2409"/>
                  <a:pt x="149" y="2411"/>
                </a:cubicBezTo>
                <a:cubicBezTo>
                  <a:pt x="143" y="2414"/>
                  <a:pt x="136" y="2411"/>
                  <a:pt x="133" y="2405"/>
                </a:cubicBezTo>
                <a:lnTo>
                  <a:pt x="130" y="2398"/>
                </a:lnTo>
                <a:lnTo>
                  <a:pt x="126" y="2383"/>
                </a:lnTo>
                <a:cubicBezTo>
                  <a:pt x="124" y="2376"/>
                  <a:pt x="127" y="2370"/>
                  <a:pt x="133" y="2368"/>
                </a:cubicBezTo>
                <a:cubicBezTo>
                  <a:pt x="139" y="2366"/>
                  <a:pt x="146" y="2370"/>
                  <a:pt x="148" y="2376"/>
                </a:cubicBezTo>
                <a:close/>
                <a:moveTo>
                  <a:pt x="172" y="2439"/>
                </a:moveTo>
                <a:lnTo>
                  <a:pt x="174" y="2443"/>
                </a:lnTo>
                <a:lnTo>
                  <a:pt x="182" y="2458"/>
                </a:lnTo>
                <a:cubicBezTo>
                  <a:pt x="185" y="2464"/>
                  <a:pt x="183" y="2471"/>
                  <a:pt x="178" y="2474"/>
                </a:cubicBezTo>
                <a:cubicBezTo>
                  <a:pt x="172" y="2477"/>
                  <a:pt x="165" y="2475"/>
                  <a:pt x="162" y="2469"/>
                </a:cubicBezTo>
                <a:lnTo>
                  <a:pt x="153" y="2452"/>
                </a:lnTo>
                <a:lnTo>
                  <a:pt x="151" y="2448"/>
                </a:lnTo>
                <a:cubicBezTo>
                  <a:pt x="149" y="2442"/>
                  <a:pt x="151" y="2435"/>
                  <a:pt x="157" y="2433"/>
                </a:cubicBezTo>
                <a:cubicBezTo>
                  <a:pt x="163" y="2430"/>
                  <a:pt x="170" y="2433"/>
                  <a:pt x="172" y="2439"/>
                </a:cubicBezTo>
                <a:close/>
                <a:moveTo>
                  <a:pt x="205" y="2496"/>
                </a:moveTo>
                <a:lnTo>
                  <a:pt x="219" y="2514"/>
                </a:lnTo>
                <a:cubicBezTo>
                  <a:pt x="223" y="2519"/>
                  <a:pt x="222" y="2527"/>
                  <a:pt x="217" y="2530"/>
                </a:cubicBezTo>
                <a:cubicBezTo>
                  <a:pt x="212" y="2534"/>
                  <a:pt x="205" y="2533"/>
                  <a:pt x="201" y="2528"/>
                </a:cubicBezTo>
                <a:lnTo>
                  <a:pt x="187" y="2510"/>
                </a:lnTo>
                <a:cubicBezTo>
                  <a:pt x="183" y="2505"/>
                  <a:pt x="184" y="2498"/>
                  <a:pt x="189" y="2494"/>
                </a:cubicBezTo>
                <a:cubicBezTo>
                  <a:pt x="194" y="2490"/>
                  <a:pt x="201" y="2491"/>
                  <a:pt x="205" y="2496"/>
                </a:cubicBezTo>
                <a:close/>
                <a:moveTo>
                  <a:pt x="252" y="2533"/>
                </a:moveTo>
                <a:lnTo>
                  <a:pt x="263" y="2536"/>
                </a:lnTo>
                <a:lnTo>
                  <a:pt x="257" y="2536"/>
                </a:lnTo>
                <a:lnTo>
                  <a:pt x="268" y="2533"/>
                </a:lnTo>
                <a:cubicBezTo>
                  <a:pt x="275" y="2532"/>
                  <a:pt x="281" y="2535"/>
                  <a:pt x="283" y="2542"/>
                </a:cubicBezTo>
                <a:cubicBezTo>
                  <a:pt x="284" y="2548"/>
                  <a:pt x="281" y="2554"/>
                  <a:pt x="274" y="2556"/>
                </a:cubicBezTo>
                <a:lnTo>
                  <a:pt x="263" y="2559"/>
                </a:lnTo>
                <a:cubicBezTo>
                  <a:pt x="262" y="2559"/>
                  <a:pt x="259" y="2559"/>
                  <a:pt x="257" y="2559"/>
                </a:cubicBezTo>
                <a:lnTo>
                  <a:pt x="246" y="2556"/>
                </a:lnTo>
                <a:cubicBezTo>
                  <a:pt x="240" y="2554"/>
                  <a:pt x="236" y="2548"/>
                  <a:pt x="238" y="2541"/>
                </a:cubicBezTo>
                <a:cubicBezTo>
                  <a:pt x="240" y="2535"/>
                  <a:pt x="246" y="2532"/>
                  <a:pt x="252" y="2533"/>
                </a:cubicBezTo>
                <a:close/>
                <a:moveTo>
                  <a:pt x="303" y="2512"/>
                </a:moveTo>
                <a:lnTo>
                  <a:pt x="303" y="2512"/>
                </a:lnTo>
                <a:lnTo>
                  <a:pt x="301" y="2514"/>
                </a:lnTo>
                <a:lnTo>
                  <a:pt x="315" y="2496"/>
                </a:lnTo>
                <a:cubicBezTo>
                  <a:pt x="319" y="2491"/>
                  <a:pt x="327" y="2490"/>
                  <a:pt x="332" y="2494"/>
                </a:cubicBezTo>
                <a:cubicBezTo>
                  <a:pt x="337" y="2498"/>
                  <a:pt x="338" y="2505"/>
                  <a:pt x="334" y="2510"/>
                </a:cubicBezTo>
                <a:lnTo>
                  <a:pt x="320" y="2529"/>
                </a:lnTo>
                <a:cubicBezTo>
                  <a:pt x="319" y="2529"/>
                  <a:pt x="318" y="2530"/>
                  <a:pt x="318" y="2531"/>
                </a:cubicBezTo>
                <a:lnTo>
                  <a:pt x="318" y="2531"/>
                </a:lnTo>
                <a:cubicBezTo>
                  <a:pt x="313" y="2535"/>
                  <a:pt x="305" y="2534"/>
                  <a:pt x="301" y="2529"/>
                </a:cubicBezTo>
                <a:cubicBezTo>
                  <a:pt x="297" y="2524"/>
                  <a:pt x="298" y="2516"/>
                  <a:pt x="303" y="2512"/>
                </a:cubicBezTo>
                <a:close/>
                <a:moveTo>
                  <a:pt x="338" y="2459"/>
                </a:moveTo>
                <a:lnTo>
                  <a:pt x="347" y="2442"/>
                </a:lnTo>
                <a:lnTo>
                  <a:pt x="348" y="2439"/>
                </a:lnTo>
                <a:cubicBezTo>
                  <a:pt x="351" y="2433"/>
                  <a:pt x="358" y="2431"/>
                  <a:pt x="363" y="2433"/>
                </a:cubicBezTo>
                <a:cubicBezTo>
                  <a:pt x="369" y="2435"/>
                  <a:pt x="372" y="2442"/>
                  <a:pt x="370" y="2448"/>
                </a:cubicBezTo>
                <a:lnTo>
                  <a:pt x="368" y="2453"/>
                </a:lnTo>
                <a:lnTo>
                  <a:pt x="359" y="2470"/>
                </a:lnTo>
                <a:cubicBezTo>
                  <a:pt x="356" y="2475"/>
                  <a:pt x="349" y="2477"/>
                  <a:pt x="343" y="2474"/>
                </a:cubicBezTo>
                <a:cubicBezTo>
                  <a:pt x="337" y="2471"/>
                  <a:pt x="335" y="2464"/>
                  <a:pt x="338" y="2459"/>
                </a:cubicBezTo>
                <a:close/>
                <a:moveTo>
                  <a:pt x="366" y="2397"/>
                </a:moveTo>
                <a:lnTo>
                  <a:pt x="369" y="2390"/>
                </a:lnTo>
                <a:lnTo>
                  <a:pt x="373" y="2376"/>
                </a:lnTo>
                <a:cubicBezTo>
                  <a:pt x="375" y="2370"/>
                  <a:pt x="382" y="2366"/>
                  <a:pt x="388" y="2368"/>
                </a:cubicBezTo>
                <a:cubicBezTo>
                  <a:pt x="394" y="2370"/>
                  <a:pt x="397" y="2377"/>
                  <a:pt x="395" y="2383"/>
                </a:cubicBezTo>
                <a:lnTo>
                  <a:pt x="390" y="2399"/>
                </a:lnTo>
                <a:lnTo>
                  <a:pt x="387" y="2406"/>
                </a:lnTo>
                <a:cubicBezTo>
                  <a:pt x="385" y="2411"/>
                  <a:pt x="378" y="2414"/>
                  <a:pt x="372" y="2412"/>
                </a:cubicBezTo>
                <a:cubicBezTo>
                  <a:pt x="366" y="2409"/>
                  <a:pt x="364" y="2403"/>
                  <a:pt x="366" y="2397"/>
                </a:cubicBezTo>
                <a:close/>
                <a:moveTo>
                  <a:pt x="388" y="2332"/>
                </a:moveTo>
                <a:lnTo>
                  <a:pt x="390" y="2327"/>
                </a:lnTo>
                <a:lnTo>
                  <a:pt x="394" y="2311"/>
                </a:lnTo>
                <a:cubicBezTo>
                  <a:pt x="395" y="2304"/>
                  <a:pt x="402" y="2301"/>
                  <a:pt x="408" y="2302"/>
                </a:cubicBezTo>
                <a:cubicBezTo>
                  <a:pt x="414" y="2304"/>
                  <a:pt x="418" y="2310"/>
                  <a:pt x="416" y="2316"/>
                </a:cubicBezTo>
                <a:lnTo>
                  <a:pt x="411" y="2334"/>
                </a:lnTo>
                <a:lnTo>
                  <a:pt x="410" y="2339"/>
                </a:lnTo>
                <a:cubicBezTo>
                  <a:pt x="408" y="2345"/>
                  <a:pt x="401" y="2349"/>
                  <a:pt x="395" y="2347"/>
                </a:cubicBezTo>
                <a:cubicBezTo>
                  <a:pt x="389" y="2345"/>
                  <a:pt x="386" y="2338"/>
                  <a:pt x="388" y="2332"/>
                </a:cubicBezTo>
                <a:close/>
                <a:moveTo>
                  <a:pt x="405" y="2266"/>
                </a:moveTo>
                <a:lnTo>
                  <a:pt x="408" y="2255"/>
                </a:lnTo>
                <a:lnTo>
                  <a:pt x="411" y="2244"/>
                </a:lnTo>
                <a:cubicBezTo>
                  <a:pt x="412" y="2238"/>
                  <a:pt x="418" y="2234"/>
                  <a:pt x="424" y="2235"/>
                </a:cubicBezTo>
                <a:cubicBezTo>
                  <a:pt x="431" y="2237"/>
                  <a:pt x="435" y="2243"/>
                  <a:pt x="433" y="2249"/>
                </a:cubicBezTo>
                <a:lnTo>
                  <a:pt x="431" y="2260"/>
                </a:lnTo>
                <a:lnTo>
                  <a:pt x="428" y="2272"/>
                </a:lnTo>
                <a:cubicBezTo>
                  <a:pt x="426" y="2278"/>
                  <a:pt x="420" y="2282"/>
                  <a:pt x="414" y="2280"/>
                </a:cubicBezTo>
                <a:cubicBezTo>
                  <a:pt x="407" y="2278"/>
                  <a:pt x="404" y="2272"/>
                  <a:pt x="405" y="2266"/>
                </a:cubicBezTo>
                <a:close/>
                <a:moveTo>
                  <a:pt x="421" y="2199"/>
                </a:moveTo>
                <a:lnTo>
                  <a:pt x="425" y="2176"/>
                </a:lnTo>
                <a:cubicBezTo>
                  <a:pt x="427" y="2170"/>
                  <a:pt x="433" y="2166"/>
                  <a:pt x="439" y="2168"/>
                </a:cubicBezTo>
                <a:cubicBezTo>
                  <a:pt x="445" y="2169"/>
                  <a:pt x="449" y="2175"/>
                  <a:pt x="448" y="2181"/>
                </a:cubicBezTo>
                <a:lnTo>
                  <a:pt x="443" y="2204"/>
                </a:lnTo>
                <a:cubicBezTo>
                  <a:pt x="442" y="2210"/>
                  <a:pt x="436" y="2214"/>
                  <a:pt x="429" y="2213"/>
                </a:cubicBezTo>
                <a:cubicBezTo>
                  <a:pt x="423" y="2211"/>
                  <a:pt x="419" y="2205"/>
                  <a:pt x="421" y="2199"/>
                </a:cubicBezTo>
                <a:close/>
                <a:moveTo>
                  <a:pt x="434" y="2132"/>
                </a:moveTo>
                <a:lnTo>
                  <a:pt x="438" y="2109"/>
                </a:lnTo>
                <a:cubicBezTo>
                  <a:pt x="439" y="2103"/>
                  <a:pt x="445" y="2098"/>
                  <a:pt x="451" y="2100"/>
                </a:cubicBezTo>
                <a:cubicBezTo>
                  <a:pt x="457" y="2101"/>
                  <a:pt x="461" y="2107"/>
                  <a:pt x="460" y="2113"/>
                </a:cubicBezTo>
                <a:lnTo>
                  <a:pt x="456" y="2136"/>
                </a:lnTo>
                <a:cubicBezTo>
                  <a:pt x="455" y="2142"/>
                  <a:pt x="449" y="2146"/>
                  <a:pt x="443" y="2145"/>
                </a:cubicBezTo>
                <a:cubicBezTo>
                  <a:pt x="437" y="2144"/>
                  <a:pt x="432" y="2138"/>
                  <a:pt x="434" y="2132"/>
                </a:cubicBezTo>
                <a:close/>
                <a:moveTo>
                  <a:pt x="445" y="2064"/>
                </a:moveTo>
                <a:lnTo>
                  <a:pt x="448" y="2041"/>
                </a:lnTo>
                <a:cubicBezTo>
                  <a:pt x="449" y="2035"/>
                  <a:pt x="455" y="2030"/>
                  <a:pt x="461" y="2031"/>
                </a:cubicBezTo>
                <a:cubicBezTo>
                  <a:pt x="468" y="2032"/>
                  <a:pt x="472" y="2038"/>
                  <a:pt x="471" y="2044"/>
                </a:cubicBezTo>
                <a:lnTo>
                  <a:pt x="468" y="2067"/>
                </a:lnTo>
                <a:cubicBezTo>
                  <a:pt x="467" y="2073"/>
                  <a:pt x="461" y="2078"/>
                  <a:pt x="455" y="2077"/>
                </a:cubicBezTo>
                <a:cubicBezTo>
                  <a:pt x="448" y="2076"/>
                  <a:pt x="444" y="2070"/>
                  <a:pt x="445" y="2064"/>
                </a:cubicBezTo>
                <a:close/>
                <a:moveTo>
                  <a:pt x="455" y="1995"/>
                </a:moveTo>
                <a:lnTo>
                  <a:pt x="456" y="1986"/>
                </a:lnTo>
                <a:lnTo>
                  <a:pt x="458" y="1973"/>
                </a:lnTo>
                <a:cubicBezTo>
                  <a:pt x="458" y="1966"/>
                  <a:pt x="464" y="1962"/>
                  <a:pt x="471" y="1963"/>
                </a:cubicBezTo>
                <a:cubicBezTo>
                  <a:pt x="477" y="1964"/>
                  <a:pt x="481" y="1969"/>
                  <a:pt x="481" y="1976"/>
                </a:cubicBezTo>
                <a:lnTo>
                  <a:pt x="479" y="1989"/>
                </a:lnTo>
                <a:lnTo>
                  <a:pt x="478" y="1999"/>
                </a:lnTo>
                <a:cubicBezTo>
                  <a:pt x="477" y="2005"/>
                  <a:pt x="471" y="2009"/>
                  <a:pt x="464" y="2008"/>
                </a:cubicBezTo>
                <a:cubicBezTo>
                  <a:pt x="458" y="2007"/>
                  <a:pt x="454" y="2002"/>
                  <a:pt x="455" y="1995"/>
                </a:cubicBezTo>
                <a:close/>
                <a:moveTo>
                  <a:pt x="463" y="1927"/>
                </a:moveTo>
                <a:lnTo>
                  <a:pt x="466" y="1904"/>
                </a:lnTo>
                <a:cubicBezTo>
                  <a:pt x="467" y="1898"/>
                  <a:pt x="473" y="1893"/>
                  <a:pt x="479" y="1894"/>
                </a:cubicBezTo>
                <a:cubicBezTo>
                  <a:pt x="485" y="1895"/>
                  <a:pt x="490" y="1901"/>
                  <a:pt x="489" y="1907"/>
                </a:cubicBezTo>
                <a:lnTo>
                  <a:pt x="486" y="1930"/>
                </a:lnTo>
                <a:cubicBezTo>
                  <a:pt x="485" y="1936"/>
                  <a:pt x="480" y="1941"/>
                  <a:pt x="473" y="1940"/>
                </a:cubicBezTo>
                <a:cubicBezTo>
                  <a:pt x="467" y="1939"/>
                  <a:pt x="463" y="1933"/>
                  <a:pt x="463" y="1927"/>
                </a:cubicBezTo>
                <a:close/>
                <a:moveTo>
                  <a:pt x="471" y="1859"/>
                </a:moveTo>
                <a:lnTo>
                  <a:pt x="473" y="1836"/>
                </a:lnTo>
                <a:cubicBezTo>
                  <a:pt x="474" y="1829"/>
                  <a:pt x="479" y="1825"/>
                  <a:pt x="486" y="1825"/>
                </a:cubicBezTo>
                <a:cubicBezTo>
                  <a:pt x="492" y="1826"/>
                  <a:pt x="497" y="1831"/>
                  <a:pt x="496" y="1838"/>
                </a:cubicBezTo>
                <a:lnTo>
                  <a:pt x="494" y="1861"/>
                </a:lnTo>
                <a:cubicBezTo>
                  <a:pt x="493" y="1867"/>
                  <a:pt x="488" y="1872"/>
                  <a:pt x="481" y="1871"/>
                </a:cubicBezTo>
                <a:cubicBezTo>
                  <a:pt x="475" y="1871"/>
                  <a:pt x="470" y="1865"/>
                  <a:pt x="471" y="1859"/>
                </a:cubicBezTo>
                <a:close/>
                <a:moveTo>
                  <a:pt x="477" y="1790"/>
                </a:moveTo>
                <a:lnTo>
                  <a:pt x="479" y="1770"/>
                </a:lnTo>
                <a:lnTo>
                  <a:pt x="479" y="1767"/>
                </a:lnTo>
                <a:cubicBezTo>
                  <a:pt x="480" y="1761"/>
                  <a:pt x="485" y="1756"/>
                  <a:pt x="491" y="1756"/>
                </a:cubicBezTo>
                <a:cubicBezTo>
                  <a:pt x="498" y="1757"/>
                  <a:pt x="503" y="1762"/>
                  <a:pt x="502" y="1769"/>
                </a:cubicBezTo>
                <a:lnTo>
                  <a:pt x="502" y="1773"/>
                </a:lnTo>
                <a:lnTo>
                  <a:pt x="500" y="1792"/>
                </a:lnTo>
                <a:cubicBezTo>
                  <a:pt x="500" y="1798"/>
                  <a:pt x="494" y="1803"/>
                  <a:pt x="488" y="1802"/>
                </a:cubicBezTo>
                <a:cubicBezTo>
                  <a:pt x="481" y="1802"/>
                  <a:pt x="477" y="1796"/>
                  <a:pt x="477" y="1790"/>
                </a:cubicBezTo>
                <a:close/>
                <a:moveTo>
                  <a:pt x="482" y="1721"/>
                </a:moveTo>
                <a:lnTo>
                  <a:pt x="484" y="1698"/>
                </a:lnTo>
                <a:cubicBezTo>
                  <a:pt x="484" y="1692"/>
                  <a:pt x="489" y="1687"/>
                  <a:pt x="496" y="1687"/>
                </a:cubicBezTo>
                <a:cubicBezTo>
                  <a:pt x="502" y="1688"/>
                  <a:pt x="507" y="1693"/>
                  <a:pt x="507" y="1700"/>
                </a:cubicBezTo>
                <a:lnTo>
                  <a:pt x="505" y="1723"/>
                </a:lnTo>
                <a:cubicBezTo>
                  <a:pt x="505" y="1729"/>
                  <a:pt x="499" y="1734"/>
                  <a:pt x="493" y="1733"/>
                </a:cubicBezTo>
                <a:cubicBezTo>
                  <a:pt x="487" y="1733"/>
                  <a:pt x="482" y="1728"/>
                  <a:pt x="482" y="1721"/>
                </a:cubicBezTo>
                <a:close/>
                <a:moveTo>
                  <a:pt x="486" y="1652"/>
                </a:moveTo>
                <a:lnTo>
                  <a:pt x="488" y="1629"/>
                </a:lnTo>
                <a:cubicBezTo>
                  <a:pt x="488" y="1623"/>
                  <a:pt x="494" y="1618"/>
                  <a:pt x="500" y="1618"/>
                </a:cubicBezTo>
                <a:cubicBezTo>
                  <a:pt x="506" y="1619"/>
                  <a:pt x="511" y="1624"/>
                  <a:pt x="511" y="1631"/>
                </a:cubicBezTo>
                <a:lnTo>
                  <a:pt x="509" y="1654"/>
                </a:lnTo>
                <a:cubicBezTo>
                  <a:pt x="509" y="1660"/>
                  <a:pt x="504" y="1665"/>
                  <a:pt x="497" y="1664"/>
                </a:cubicBezTo>
                <a:cubicBezTo>
                  <a:pt x="491" y="1664"/>
                  <a:pt x="486" y="1659"/>
                  <a:pt x="486" y="1652"/>
                </a:cubicBezTo>
                <a:close/>
                <a:moveTo>
                  <a:pt x="491" y="1583"/>
                </a:moveTo>
                <a:lnTo>
                  <a:pt x="492" y="1560"/>
                </a:lnTo>
                <a:cubicBezTo>
                  <a:pt x="493" y="1554"/>
                  <a:pt x="498" y="1549"/>
                  <a:pt x="504" y="1550"/>
                </a:cubicBezTo>
                <a:cubicBezTo>
                  <a:pt x="511" y="1550"/>
                  <a:pt x="516" y="1555"/>
                  <a:pt x="515" y="1562"/>
                </a:cubicBezTo>
                <a:lnTo>
                  <a:pt x="514" y="1585"/>
                </a:lnTo>
                <a:cubicBezTo>
                  <a:pt x="513" y="1591"/>
                  <a:pt x="508" y="1596"/>
                  <a:pt x="502" y="1595"/>
                </a:cubicBezTo>
                <a:cubicBezTo>
                  <a:pt x="495" y="1595"/>
                  <a:pt x="490" y="1590"/>
                  <a:pt x="491" y="1583"/>
                </a:cubicBezTo>
                <a:close/>
              </a:path>
            </a:pathLst>
          </a:custGeom>
          <a:solidFill>
            <a:srgbClr val="993300"/>
          </a:solidFill>
          <a:ln w="6350" cap="flat">
            <a:solidFill>
              <a:srgbClr val="9933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0" name="Freeform 298">
            <a:extLst>
              <a:ext uri="{FF2B5EF4-FFF2-40B4-BE49-F238E27FC236}">
                <a16:creationId xmlns:a16="http://schemas.microsoft.com/office/drawing/2014/main" id="{07FD31C2-D462-4E50-9C21-5A0E53E1FE2D}"/>
              </a:ext>
            </a:extLst>
          </p:cNvPr>
          <p:cNvSpPr>
            <a:spLocks noEditPoints="1"/>
          </p:cNvSpPr>
          <p:nvPr/>
        </p:nvSpPr>
        <p:spPr bwMode="auto">
          <a:xfrm>
            <a:off x="3473451" y="3060700"/>
            <a:ext cx="149225" cy="831850"/>
          </a:xfrm>
          <a:custGeom>
            <a:avLst/>
            <a:gdLst>
              <a:gd name="T0" fmla="*/ 383 w 408"/>
              <a:gd name="T1" fmla="*/ 1285 h 2336"/>
              <a:gd name="T2" fmla="*/ 407 w 408"/>
              <a:gd name="T3" fmla="*/ 1216 h 2336"/>
              <a:gd name="T4" fmla="*/ 408 w 408"/>
              <a:gd name="T5" fmla="*/ 1168 h 2336"/>
              <a:gd name="T6" fmla="*/ 396 w 408"/>
              <a:gd name="T7" fmla="*/ 1113 h 2336"/>
              <a:gd name="T8" fmla="*/ 381 w 408"/>
              <a:gd name="T9" fmla="*/ 963 h 2336"/>
              <a:gd name="T10" fmla="*/ 389 w 408"/>
              <a:gd name="T11" fmla="*/ 859 h 2336"/>
              <a:gd name="T12" fmla="*/ 398 w 408"/>
              <a:gd name="T13" fmla="*/ 824 h 2336"/>
              <a:gd name="T14" fmla="*/ 372 w 408"/>
              <a:gd name="T15" fmla="*/ 756 h 2336"/>
              <a:gd name="T16" fmla="*/ 362 w 408"/>
              <a:gd name="T17" fmla="*/ 617 h 2336"/>
              <a:gd name="T18" fmla="*/ 353 w 408"/>
              <a:gd name="T19" fmla="*/ 527 h 2336"/>
              <a:gd name="T20" fmla="*/ 367 w 408"/>
              <a:gd name="T21" fmla="*/ 456 h 2336"/>
              <a:gd name="T22" fmla="*/ 351 w 408"/>
              <a:gd name="T23" fmla="*/ 423 h 2336"/>
              <a:gd name="T24" fmla="*/ 315 w 408"/>
              <a:gd name="T25" fmla="*/ 278 h 2336"/>
              <a:gd name="T26" fmla="*/ 300 w 408"/>
              <a:gd name="T27" fmla="*/ 211 h 2336"/>
              <a:gd name="T28" fmla="*/ 281 w 408"/>
              <a:gd name="T29" fmla="*/ 109 h 2336"/>
              <a:gd name="T30" fmla="*/ 250 w 408"/>
              <a:gd name="T31" fmla="*/ 47 h 2336"/>
              <a:gd name="T32" fmla="*/ 220 w 408"/>
              <a:gd name="T33" fmla="*/ 29 h 2336"/>
              <a:gd name="T34" fmla="*/ 176 w 408"/>
              <a:gd name="T35" fmla="*/ 41 h 2336"/>
              <a:gd name="T36" fmla="*/ 176 w 408"/>
              <a:gd name="T37" fmla="*/ 24 h 2336"/>
              <a:gd name="T38" fmla="*/ 138 w 408"/>
              <a:gd name="T39" fmla="*/ 81 h 2336"/>
              <a:gd name="T40" fmla="*/ 104 w 408"/>
              <a:gd name="T41" fmla="*/ 226 h 2336"/>
              <a:gd name="T42" fmla="*/ 72 w 408"/>
              <a:gd name="T43" fmla="*/ 325 h 2336"/>
              <a:gd name="T44" fmla="*/ 55 w 408"/>
              <a:gd name="T45" fmla="*/ 358 h 2336"/>
              <a:gd name="T46" fmla="*/ 45 w 408"/>
              <a:gd name="T47" fmla="*/ 426 h 2336"/>
              <a:gd name="T48" fmla="*/ 59 w 408"/>
              <a:gd name="T49" fmla="*/ 498 h 2336"/>
              <a:gd name="T50" fmla="*/ 43 w 408"/>
              <a:gd name="T51" fmla="*/ 658 h 2336"/>
              <a:gd name="T52" fmla="*/ 25 w 408"/>
              <a:gd name="T53" fmla="*/ 737 h 2336"/>
              <a:gd name="T54" fmla="*/ 11 w 408"/>
              <a:gd name="T55" fmla="*/ 794 h 2336"/>
              <a:gd name="T56" fmla="*/ 21 w 408"/>
              <a:gd name="T57" fmla="*/ 829 h 2336"/>
              <a:gd name="T58" fmla="*/ 26 w 408"/>
              <a:gd name="T59" fmla="*/ 979 h 2336"/>
              <a:gd name="T60" fmla="*/ 13 w 408"/>
              <a:gd name="T61" fmla="*/ 1082 h 2336"/>
              <a:gd name="T62" fmla="*/ 1 w 408"/>
              <a:gd name="T63" fmla="*/ 1117 h 2336"/>
              <a:gd name="T64" fmla="*/ 23 w 408"/>
              <a:gd name="T65" fmla="*/ 1186 h 2336"/>
              <a:gd name="T66" fmla="*/ 26 w 408"/>
              <a:gd name="T67" fmla="*/ 1347 h 2336"/>
              <a:gd name="T68" fmla="*/ 17 w 408"/>
              <a:gd name="T69" fmla="*/ 1428 h 2336"/>
              <a:gd name="T70" fmla="*/ 8 w 408"/>
              <a:gd name="T71" fmla="*/ 1486 h 2336"/>
              <a:gd name="T72" fmla="*/ 22 w 408"/>
              <a:gd name="T73" fmla="*/ 1520 h 2336"/>
              <a:gd name="T74" fmla="*/ 25 w 408"/>
              <a:gd name="T75" fmla="*/ 1589 h 2336"/>
              <a:gd name="T76" fmla="*/ 48 w 408"/>
              <a:gd name="T77" fmla="*/ 1737 h 2336"/>
              <a:gd name="T78" fmla="*/ 58 w 408"/>
              <a:gd name="T79" fmla="*/ 1829 h 2336"/>
              <a:gd name="T80" fmla="*/ 56 w 408"/>
              <a:gd name="T81" fmla="*/ 1910 h 2336"/>
              <a:gd name="T82" fmla="*/ 50 w 408"/>
              <a:gd name="T83" fmla="*/ 1946 h 2336"/>
              <a:gd name="T84" fmla="*/ 84 w 408"/>
              <a:gd name="T85" fmla="*/ 2010 h 2336"/>
              <a:gd name="T86" fmla="*/ 119 w 408"/>
              <a:gd name="T87" fmla="*/ 2167 h 2336"/>
              <a:gd name="T88" fmla="*/ 134 w 408"/>
              <a:gd name="T89" fmla="*/ 2246 h 2336"/>
              <a:gd name="T90" fmla="*/ 152 w 408"/>
              <a:gd name="T91" fmla="*/ 2302 h 2336"/>
              <a:gd name="T92" fmla="*/ 223 w 408"/>
              <a:gd name="T93" fmla="*/ 2331 h 2336"/>
              <a:gd name="T94" fmla="*/ 253 w 408"/>
              <a:gd name="T95" fmla="*/ 2263 h 2336"/>
              <a:gd name="T96" fmla="*/ 278 w 408"/>
              <a:gd name="T97" fmla="*/ 2200 h 2336"/>
              <a:gd name="T98" fmla="*/ 320 w 408"/>
              <a:gd name="T99" fmla="*/ 2140 h 2336"/>
              <a:gd name="T100" fmla="*/ 317 w 408"/>
              <a:gd name="T101" fmla="*/ 2104 h 2336"/>
              <a:gd name="T102" fmla="*/ 333 w 408"/>
              <a:gd name="T103" fmla="*/ 1955 h 2336"/>
              <a:gd name="T104" fmla="*/ 359 w 408"/>
              <a:gd name="T105" fmla="*/ 1854 h 2336"/>
              <a:gd name="T106" fmla="*/ 377 w 408"/>
              <a:gd name="T107" fmla="*/ 1798 h 2336"/>
              <a:gd name="T108" fmla="*/ 382 w 408"/>
              <a:gd name="T109" fmla="*/ 1752 h 2336"/>
              <a:gd name="T110" fmla="*/ 365 w 408"/>
              <a:gd name="T111" fmla="*/ 1681 h 2336"/>
              <a:gd name="T112" fmla="*/ 375 w 408"/>
              <a:gd name="T113" fmla="*/ 1520 h 2336"/>
              <a:gd name="T114" fmla="*/ 401 w 408"/>
              <a:gd name="T115" fmla="*/ 1453 h 2336"/>
              <a:gd name="T116" fmla="*/ 392 w 408"/>
              <a:gd name="T117" fmla="*/ 1417 h 2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8" h="2336">
                <a:moveTo>
                  <a:pt x="381" y="1377"/>
                </a:moveTo>
                <a:lnTo>
                  <a:pt x="382" y="1354"/>
                </a:lnTo>
                <a:cubicBezTo>
                  <a:pt x="382" y="1348"/>
                  <a:pt x="387" y="1343"/>
                  <a:pt x="393" y="1343"/>
                </a:cubicBezTo>
                <a:cubicBezTo>
                  <a:pt x="400" y="1343"/>
                  <a:pt x="405" y="1348"/>
                  <a:pt x="405" y="1355"/>
                </a:cubicBezTo>
                <a:lnTo>
                  <a:pt x="404" y="1378"/>
                </a:lnTo>
                <a:cubicBezTo>
                  <a:pt x="404" y="1384"/>
                  <a:pt x="399" y="1389"/>
                  <a:pt x="393" y="1389"/>
                </a:cubicBezTo>
                <a:cubicBezTo>
                  <a:pt x="386" y="1389"/>
                  <a:pt x="381" y="1384"/>
                  <a:pt x="381" y="1377"/>
                </a:cubicBezTo>
                <a:close/>
                <a:moveTo>
                  <a:pt x="383" y="1308"/>
                </a:moveTo>
                <a:lnTo>
                  <a:pt x="383" y="1285"/>
                </a:lnTo>
                <a:cubicBezTo>
                  <a:pt x="383" y="1279"/>
                  <a:pt x="388" y="1274"/>
                  <a:pt x="395" y="1274"/>
                </a:cubicBezTo>
                <a:cubicBezTo>
                  <a:pt x="401" y="1274"/>
                  <a:pt x="406" y="1279"/>
                  <a:pt x="406" y="1285"/>
                </a:cubicBezTo>
                <a:lnTo>
                  <a:pt x="406" y="1309"/>
                </a:lnTo>
                <a:cubicBezTo>
                  <a:pt x="405" y="1315"/>
                  <a:pt x="400" y="1320"/>
                  <a:pt x="394" y="1320"/>
                </a:cubicBezTo>
                <a:cubicBezTo>
                  <a:pt x="387" y="1320"/>
                  <a:pt x="382" y="1314"/>
                  <a:pt x="383" y="1308"/>
                </a:cubicBezTo>
                <a:close/>
                <a:moveTo>
                  <a:pt x="384" y="1239"/>
                </a:moveTo>
                <a:lnTo>
                  <a:pt x="384" y="1216"/>
                </a:lnTo>
                <a:cubicBezTo>
                  <a:pt x="384" y="1210"/>
                  <a:pt x="389" y="1205"/>
                  <a:pt x="396" y="1205"/>
                </a:cubicBezTo>
                <a:cubicBezTo>
                  <a:pt x="402" y="1205"/>
                  <a:pt x="407" y="1210"/>
                  <a:pt x="407" y="1216"/>
                </a:cubicBezTo>
                <a:lnTo>
                  <a:pt x="407" y="1239"/>
                </a:lnTo>
                <a:cubicBezTo>
                  <a:pt x="407" y="1246"/>
                  <a:pt x="401" y="1251"/>
                  <a:pt x="395" y="1251"/>
                </a:cubicBezTo>
                <a:cubicBezTo>
                  <a:pt x="389" y="1251"/>
                  <a:pt x="384" y="1245"/>
                  <a:pt x="384" y="1239"/>
                </a:cubicBezTo>
                <a:close/>
                <a:moveTo>
                  <a:pt x="385" y="1170"/>
                </a:moveTo>
                <a:lnTo>
                  <a:pt x="385" y="1167"/>
                </a:lnTo>
                <a:lnTo>
                  <a:pt x="385" y="1147"/>
                </a:lnTo>
                <a:cubicBezTo>
                  <a:pt x="384" y="1141"/>
                  <a:pt x="390" y="1136"/>
                  <a:pt x="396" y="1136"/>
                </a:cubicBezTo>
                <a:cubicBezTo>
                  <a:pt x="402" y="1135"/>
                  <a:pt x="408" y="1141"/>
                  <a:pt x="408" y="1147"/>
                </a:cubicBezTo>
                <a:lnTo>
                  <a:pt x="408" y="1168"/>
                </a:lnTo>
                <a:lnTo>
                  <a:pt x="408" y="1170"/>
                </a:lnTo>
                <a:cubicBezTo>
                  <a:pt x="408" y="1177"/>
                  <a:pt x="403" y="1182"/>
                  <a:pt x="396" y="1182"/>
                </a:cubicBezTo>
                <a:cubicBezTo>
                  <a:pt x="390" y="1182"/>
                  <a:pt x="385" y="1176"/>
                  <a:pt x="385" y="1170"/>
                </a:cubicBezTo>
                <a:close/>
                <a:moveTo>
                  <a:pt x="384" y="1101"/>
                </a:moveTo>
                <a:lnTo>
                  <a:pt x="383" y="1078"/>
                </a:lnTo>
                <a:cubicBezTo>
                  <a:pt x="383" y="1072"/>
                  <a:pt x="388" y="1067"/>
                  <a:pt x="395" y="1066"/>
                </a:cubicBezTo>
                <a:cubicBezTo>
                  <a:pt x="401" y="1066"/>
                  <a:pt x="406" y="1071"/>
                  <a:pt x="406" y="1078"/>
                </a:cubicBezTo>
                <a:lnTo>
                  <a:pt x="407" y="1101"/>
                </a:lnTo>
                <a:cubicBezTo>
                  <a:pt x="407" y="1107"/>
                  <a:pt x="402" y="1112"/>
                  <a:pt x="396" y="1113"/>
                </a:cubicBezTo>
                <a:cubicBezTo>
                  <a:pt x="389" y="1113"/>
                  <a:pt x="384" y="1108"/>
                  <a:pt x="384" y="1101"/>
                </a:cubicBezTo>
                <a:close/>
                <a:moveTo>
                  <a:pt x="383" y="1032"/>
                </a:moveTo>
                <a:lnTo>
                  <a:pt x="382" y="1009"/>
                </a:lnTo>
                <a:cubicBezTo>
                  <a:pt x="382" y="1003"/>
                  <a:pt x="387" y="997"/>
                  <a:pt x="394" y="997"/>
                </a:cubicBezTo>
                <a:cubicBezTo>
                  <a:pt x="400" y="997"/>
                  <a:pt x="405" y="1002"/>
                  <a:pt x="405" y="1009"/>
                </a:cubicBezTo>
                <a:lnTo>
                  <a:pt x="406" y="1032"/>
                </a:lnTo>
                <a:cubicBezTo>
                  <a:pt x="406" y="1038"/>
                  <a:pt x="401" y="1043"/>
                  <a:pt x="394" y="1043"/>
                </a:cubicBezTo>
                <a:cubicBezTo>
                  <a:pt x="388" y="1044"/>
                  <a:pt x="383" y="1038"/>
                  <a:pt x="383" y="1032"/>
                </a:cubicBezTo>
                <a:close/>
                <a:moveTo>
                  <a:pt x="381" y="963"/>
                </a:moveTo>
                <a:lnTo>
                  <a:pt x="381" y="940"/>
                </a:lnTo>
                <a:cubicBezTo>
                  <a:pt x="381" y="934"/>
                  <a:pt x="386" y="928"/>
                  <a:pt x="392" y="928"/>
                </a:cubicBezTo>
                <a:cubicBezTo>
                  <a:pt x="399" y="928"/>
                  <a:pt x="404" y="933"/>
                  <a:pt x="404" y="940"/>
                </a:cubicBezTo>
                <a:lnTo>
                  <a:pt x="404" y="963"/>
                </a:lnTo>
                <a:cubicBezTo>
                  <a:pt x="405" y="969"/>
                  <a:pt x="400" y="974"/>
                  <a:pt x="393" y="974"/>
                </a:cubicBezTo>
                <a:cubicBezTo>
                  <a:pt x="387" y="974"/>
                  <a:pt x="382" y="969"/>
                  <a:pt x="381" y="963"/>
                </a:cubicBezTo>
                <a:close/>
                <a:moveTo>
                  <a:pt x="379" y="894"/>
                </a:moveTo>
                <a:lnTo>
                  <a:pt x="378" y="871"/>
                </a:lnTo>
                <a:cubicBezTo>
                  <a:pt x="377" y="865"/>
                  <a:pt x="382" y="860"/>
                  <a:pt x="389" y="859"/>
                </a:cubicBezTo>
                <a:cubicBezTo>
                  <a:pt x="395" y="859"/>
                  <a:pt x="400" y="864"/>
                  <a:pt x="401" y="870"/>
                </a:cubicBezTo>
                <a:lnTo>
                  <a:pt x="402" y="893"/>
                </a:lnTo>
                <a:cubicBezTo>
                  <a:pt x="402" y="899"/>
                  <a:pt x="397" y="905"/>
                  <a:pt x="391" y="905"/>
                </a:cubicBezTo>
                <a:cubicBezTo>
                  <a:pt x="385" y="906"/>
                  <a:pt x="379" y="901"/>
                  <a:pt x="379" y="894"/>
                </a:cubicBezTo>
                <a:close/>
                <a:moveTo>
                  <a:pt x="375" y="825"/>
                </a:moveTo>
                <a:lnTo>
                  <a:pt x="374" y="802"/>
                </a:lnTo>
                <a:cubicBezTo>
                  <a:pt x="374" y="796"/>
                  <a:pt x="379" y="790"/>
                  <a:pt x="385" y="790"/>
                </a:cubicBezTo>
                <a:cubicBezTo>
                  <a:pt x="392" y="790"/>
                  <a:pt x="397" y="795"/>
                  <a:pt x="397" y="801"/>
                </a:cubicBezTo>
                <a:lnTo>
                  <a:pt x="398" y="824"/>
                </a:lnTo>
                <a:cubicBezTo>
                  <a:pt x="399" y="830"/>
                  <a:pt x="394" y="836"/>
                  <a:pt x="387" y="836"/>
                </a:cubicBezTo>
                <a:cubicBezTo>
                  <a:pt x="381" y="837"/>
                  <a:pt x="376" y="832"/>
                  <a:pt x="375" y="825"/>
                </a:cubicBezTo>
                <a:close/>
                <a:moveTo>
                  <a:pt x="372" y="756"/>
                </a:moveTo>
                <a:lnTo>
                  <a:pt x="371" y="733"/>
                </a:lnTo>
                <a:cubicBezTo>
                  <a:pt x="370" y="727"/>
                  <a:pt x="375" y="721"/>
                  <a:pt x="382" y="721"/>
                </a:cubicBezTo>
                <a:cubicBezTo>
                  <a:pt x="388" y="721"/>
                  <a:pt x="393" y="726"/>
                  <a:pt x="394" y="732"/>
                </a:cubicBezTo>
                <a:lnTo>
                  <a:pt x="395" y="755"/>
                </a:lnTo>
                <a:cubicBezTo>
                  <a:pt x="395" y="761"/>
                  <a:pt x="390" y="767"/>
                  <a:pt x="384" y="767"/>
                </a:cubicBezTo>
                <a:cubicBezTo>
                  <a:pt x="378" y="767"/>
                  <a:pt x="372" y="763"/>
                  <a:pt x="372" y="756"/>
                </a:cubicBezTo>
                <a:close/>
                <a:moveTo>
                  <a:pt x="368" y="688"/>
                </a:moveTo>
                <a:lnTo>
                  <a:pt x="366" y="665"/>
                </a:lnTo>
                <a:cubicBezTo>
                  <a:pt x="365" y="658"/>
                  <a:pt x="370" y="653"/>
                  <a:pt x="376" y="652"/>
                </a:cubicBezTo>
                <a:cubicBezTo>
                  <a:pt x="383" y="652"/>
                  <a:pt x="388" y="656"/>
                  <a:pt x="389" y="663"/>
                </a:cubicBezTo>
                <a:lnTo>
                  <a:pt x="391" y="686"/>
                </a:lnTo>
                <a:cubicBezTo>
                  <a:pt x="391" y="692"/>
                  <a:pt x="386" y="698"/>
                  <a:pt x="380" y="698"/>
                </a:cubicBezTo>
                <a:cubicBezTo>
                  <a:pt x="374" y="699"/>
                  <a:pt x="368" y="694"/>
                  <a:pt x="368" y="688"/>
                </a:cubicBezTo>
                <a:close/>
                <a:moveTo>
                  <a:pt x="362" y="619"/>
                </a:moveTo>
                <a:lnTo>
                  <a:pt x="362" y="617"/>
                </a:lnTo>
                <a:lnTo>
                  <a:pt x="360" y="596"/>
                </a:lnTo>
                <a:cubicBezTo>
                  <a:pt x="359" y="590"/>
                  <a:pt x="364" y="584"/>
                  <a:pt x="370" y="583"/>
                </a:cubicBezTo>
                <a:cubicBezTo>
                  <a:pt x="376" y="583"/>
                  <a:pt x="382" y="587"/>
                  <a:pt x="383" y="594"/>
                </a:cubicBezTo>
                <a:lnTo>
                  <a:pt x="385" y="616"/>
                </a:lnTo>
                <a:lnTo>
                  <a:pt x="385" y="617"/>
                </a:lnTo>
                <a:cubicBezTo>
                  <a:pt x="386" y="623"/>
                  <a:pt x="381" y="629"/>
                  <a:pt x="374" y="629"/>
                </a:cubicBezTo>
                <a:cubicBezTo>
                  <a:pt x="368" y="630"/>
                  <a:pt x="363" y="625"/>
                  <a:pt x="362" y="619"/>
                </a:cubicBezTo>
                <a:close/>
                <a:moveTo>
                  <a:pt x="355" y="550"/>
                </a:moveTo>
                <a:lnTo>
                  <a:pt x="353" y="527"/>
                </a:lnTo>
                <a:cubicBezTo>
                  <a:pt x="352" y="521"/>
                  <a:pt x="356" y="515"/>
                  <a:pt x="363" y="515"/>
                </a:cubicBezTo>
                <a:cubicBezTo>
                  <a:pt x="369" y="514"/>
                  <a:pt x="375" y="519"/>
                  <a:pt x="375" y="525"/>
                </a:cubicBezTo>
                <a:lnTo>
                  <a:pt x="378" y="548"/>
                </a:lnTo>
                <a:cubicBezTo>
                  <a:pt x="378" y="554"/>
                  <a:pt x="374" y="560"/>
                  <a:pt x="368" y="560"/>
                </a:cubicBezTo>
                <a:cubicBezTo>
                  <a:pt x="361" y="561"/>
                  <a:pt x="356" y="557"/>
                  <a:pt x="355" y="550"/>
                </a:cubicBezTo>
                <a:close/>
                <a:moveTo>
                  <a:pt x="347" y="482"/>
                </a:moveTo>
                <a:lnTo>
                  <a:pt x="344" y="459"/>
                </a:lnTo>
                <a:cubicBezTo>
                  <a:pt x="343" y="453"/>
                  <a:pt x="348" y="447"/>
                  <a:pt x="354" y="446"/>
                </a:cubicBezTo>
                <a:cubicBezTo>
                  <a:pt x="360" y="445"/>
                  <a:pt x="366" y="450"/>
                  <a:pt x="367" y="456"/>
                </a:cubicBezTo>
                <a:lnTo>
                  <a:pt x="370" y="479"/>
                </a:lnTo>
                <a:cubicBezTo>
                  <a:pt x="371" y="485"/>
                  <a:pt x="366" y="491"/>
                  <a:pt x="360" y="492"/>
                </a:cubicBezTo>
                <a:cubicBezTo>
                  <a:pt x="353" y="493"/>
                  <a:pt x="348" y="488"/>
                  <a:pt x="347" y="482"/>
                </a:cubicBezTo>
                <a:close/>
                <a:moveTo>
                  <a:pt x="338" y="414"/>
                </a:moveTo>
                <a:lnTo>
                  <a:pt x="335" y="391"/>
                </a:lnTo>
                <a:cubicBezTo>
                  <a:pt x="334" y="384"/>
                  <a:pt x="338" y="379"/>
                  <a:pt x="344" y="378"/>
                </a:cubicBezTo>
                <a:cubicBezTo>
                  <a:pt x="351" y="377"/>
                  <a:pt x="357" y="381"/>
                  <a:pt x="358" y="387"/>
                </a:cubicBezTo>
                <a:lnTo>
                  <a:pt x="361" y="410"/>
                </a:lnTo>
                <a:cubicBezTo>
                  <a:pt x="362" y="416"/>
                  <a:pt x="357" y="422"/>
                  <a:pt x="351" y="423"/>
                </a:cubicBezTo>
                <a:cubicBezTo>
                  <a:pt x="345" y="424"/>
                  <a:pt x="339" y="420"/>
                  <a:pt x="338" y="414"/>
                </a:cubicBezTo>
                <a:close/>
                <a:moveTo>
                  <a:pt x="328" y="346"/>
                </a:moveTo>
                <a:lnTo>
                  <a:pt x="324" y="323"/>
                </a:lnTo>
                <a:cubicBezTo>
                  <a:pt x="322" y="317"/>
                  <a:pt x="327" y="311"/>
                  <a:pt x="333" y="310"/>
                </a:cubicBezTo>
                <a:cubicBezTo>
                  <a:pt x="339" y="308"/>
                  <a:pt x="345" y="312"/>
                  <a:pt x="346" y="319"/>
                </a:cubicBezTo>
                <a:lnTo>
                  <a:pt x="350" y="341"/>
                </a:lnTo>
                <a:cubicBezTo>
                  <a:pt x="352" y="348"/>
                  <a:pt x="348" y="354"/>
                  <a:pt x="341" y="355"/>
                </a:cubicBezTo>
                <a:cubicBezTo>
                  <a:pt x="335" y="356"/>
                  <a:pt x="329" y="352"/>
                  <a:pt x="328" y="346"/>
                </a:cubicBezTo>
                <a:close/>
                <a:moveTo>
                  <a:pt x="315" y="278"/>
                </a:moveTo>
                <a:lnTo>
                  <a:pt x="315" y="278"/>
                </a:lnTo>
                <a:lnTo>
                  <a:pt x="310" y="256"/>
                </a:lnTo>
                <a:cubicBezTo>
                  <a:pt x="309" y="249"/>
                  <a:pt x="313" y="243"/>
                  <a:pt x="319" y="242"/>
                </a:cubicBezTo>
                <a:cubicBezTo>
                  <a:pt x="325" y="240"/>
                  <a:pt x="331" y="244"/>
                  <a:pt x="333" y="251"/>
                </a:cubicBezTo>
                <a:lnTo>
                  <a:pt x="338" y="273"/>
                </a:lnTo>
                <a:lnTo>
                  <a:pt x="338" y="273"/>
                </a:lnTo>
                <a:cubicBezTo>
                  <a:pt x="339" y="280"/>
                  <a:pt x="335" y="286"/>
                  <a:pt x="329" y="287"/>
                </a:cubicBezTo>
                <a:cubicBezTo>
                  <a:pt x="322" y="288"/>
                  <a:pt x="316" y="284"/>
                  <a:pt x="315" y="278"/>
                </a:cubicBezTo>
                <a:close/>
                <a:moveTo>
                  <a:pt x="300" y="211"/>
                </a:moveTo>
                <a:lnTo>
                  <a:pt x="294" y="189"/>
                </a:lnTo>
                <a:cubicBezTo>
                  <a:pt x="292" y="183"/>
                  <a:pt x="296" y="177"/>
                  <a:pt x="302" y="175"/>
                </a:cubicBezTo>
                <a:cubicBezTo>
                  <a:pt x="308" y="173"/>
                  <a:pt x="314" y="177"/>
                  <a:pt x="316" y="183"/>
                </a:cubicBezTo>
                <a:lnTo>
                  <a:pt x="322" y="205"/>
                </a:lnTo>
                <a:cubicBezTo>
                  <a:pt x="324" y="211"/>
                  <a:pt x="320" y="218"/>
                  <a:pt x="314" y="219"/>
                </a:cubicBezTo>
                <a:cubicBezTo>
                  <a:pt x="308" y="221"/>
                  <a:pt x="302" y="217"/>
                  <a:pt x="300" y="211"/>
                </a:cubicBezTo>
                <a:close/>
                <a:moveTo>
                  <a:pt x="281" y="145"/>
                </a:moveTo>
                <a:lnTo>
                  <a:pt x="274" y="124"/>
                </a:lnTo>
                <a:cubicBezTo>
                  <a:pt x="272" y="118"/>
                  <a:pt x="275" y="111"/>
                  <a:pt x="281" y="109"/>
                </a:cubicBezTo>
                <a:cubicBezTo>
                  <a:pt x="287" y="107"/>
                  <a:pt x="293" y="110"/>
                  <a:pt x="295" y="116"/>
                </a:cubicBezTo>
                <a:lnTo>
                  <a:pt x="303" y="138"/>
                </a:lnTo>
                <a:cubicBezTo>
                  <a:pt x="305" y="144"/>
                  <a:pt x="302" y="151"/>
                  <a:pt x="296" y="153"/>
                </a:cubicBezTo>
                <a:cubicBezTo>
                  <a:pt x="290" y="155"/>
                  <a:pt x="283" y="152"/>
                  <a:pt x="281" y="145"/>
                </a:cubicBezTo>
                <a:close/>
                <a:moveTo>
                  <a:pt x="257" y="82"/>
                </a:moveTo>
                <a:lnTo>
                  <a:pt x="251" y="68"/>
                </a:lnTo>
                <a:lnTo>
                  <a:pt x="252" y="70"/>
                </a:lnTo>
                <a:lnTo>
                  <a:pt x="247" y="63"/>
                </a:lnTo>
                <a:cubicBezTo>
                  <a:pt x="244" y="58"/>
                  <a:pt x="245" y="51"/>
                  <a:pt x="250" y="47"/>
                </a:cubicBezTo>
                <a:cubicBezTo>
                  <a:pt x="256" y="44"/>
                  <a:pt x="263" y="45"/>
                  <a:pt x="266" y="50"/>
                </a:cubicBezTo>
                <a:lnTo>
                  <a:pt x="271" y="57"/>
                </a:lnTo>
                <a:cubicBezTo>
                  <a:pt x="271" y="58"/>
                  <a:pt x="272" y="58"/>
                  <a:pt x="272" y="59"/>
                </a:cubicBezTo>
                <a:lnTo>
                  <a:pt x="278" y="73"/>
                </a:lnTo>
                <a:cubicBezTo>
                  <a:pt x="281" y="78"/>
                  <a:pt x="278" y="85"/>
                  <a:pt x="272" y="88"/>
                </a:cubicBezTo>
                <a:cubicBezTo>
                  <a:pt x="266" y="90"/>
                  <a:pt x="259" y="88"/>
                  <a:pt x="257" y="82"/>
                </a:cubicBezTo>
                <a:close/>
                <a:moveTo>
                  <a:pt x="220" y="30"/>
                </a:moveTo>
                <a:lnTo>
                  <a:pt x="216" y="26"/>
                </a:lnTo>
                <a:lnTo>
                  <a:pt x="220" y="29"/>
                </a:lnTo>
                <a:lnTo>
                  <a:pt x="204" y="24"/>
                </a:lnTo>
                <a:cubicBezTo>
                  <a:pt x="198" y="22"/>
                  <a:pt x="194" y="15"/>
                  <a:pt x="196" y="9"/>
                </a:cubicBezTo>
                <a:cubicBezTo>
                  <a:pt x="198" y="3"/>
                  <a:pt x="204" y="0"/>
                  <a:pt x="210" y="1"/>
                </a:cubicBezTo>
                <a:lnTo>
                  <a:pt x="227" y="6"/>
                </a:lnTo>
                <a:cubicBezTo>
                  <a:pt x="229" y="7"/>
                  <a:pt x="230" y="8"/>
                  <a:pt x="231" y="9"/>
                </a:cubicBezTo>
                <a:lnTo>
                  <a:pt x="236" y="13"/>
                </a:lnTo>
                <a:cubicBezTo>
                  <a:pt x="240" y="18"/>
                  <a:pt x="240" y="25"/>
                  <a:pt x="236" y="29"/>
                </a:cubicBezTo>
                <a:cubicBezTo>
                  <a:pt x="232" y="34"/>
                  <a:pt x="224" y="34"/>
                  <a:pt x="220" y="30"/>
                </a:cubicBezTo>
                <a:close/>
                <a:moveTo>
                  <a:pt x="176" y="41"/>
                </a:moveTo>
                <a:lnTo>
                  <a:pt x="172" y="44"/>
                </a:lnTo>
                <a:lnTo>
                  <a:pt x="174" y="42"/>
                </a:lnTo>
                <a:lnTo>
                  <a:pt x="164" y="57"/>
                </a:lnTo>
                <a:cubicBezTo>
                  <a:pt x="161" y="62"/>
                  <a:pt x="154" y="64"/>
                  <a:pt x="148" y="61"/>
                </a:cubicBezTo>
                <a:cubicBezTo>
                  <a:pt x="143" y="57"/>
                  <a:pt x="141" y="50"/>
                  <a:pt x="145" y="45"/>
                </a:cubicBezTo>
                <a:lnTo>
                  <a:pt x="155" y="29"/>
                </a:lnTo>
                <a:cubicBezTo>
                  <a:pt x="155" y="28"/>
                  <a:pt x="156" y="28"/>
                  <a:pt x="157" y="27"/>
                </a:cubicBezTo>
                <a:lnTo>
                  <a:pt x="160" y="24"/>
                </a:lnTo>
                <a:cubicBezTo>
                  <a:pt x="165" y="20"/>
                  <a:pt x="172" y="20"/>
                  <a:pt x="176" y="24"/>
                </a:cubicBezTo>
                <a:cubicBezTo>
                  <a:pt x="181" y="29"/>
                  <a:pt x="180" y="36"/>
                  <a:pt x="176" y="41"/>
                </a:cubicBezTo>
                <a:close/>
                <a:moveTo>
                  <a:pt x="144" y="97"/>
                </a:moveTo>
                <a:lnTo>
                  <a:pt x="139" y="107"/>
                </a:lnTo>
                <a:lnTo>
                  <a:pt x="136" y="117"/>
                </a:lnTo>
                <a:cubicBezTo>
                  <a:pt x="134" y="123"/>
                  <a:pt x="127" y="126"/>
                  <a:pt x="121" y="124"/>
                </a:cubicBezTo>
                <a:cubicBezTo>
                  <a:pt x="115" y="122"/>
                  <a:pt x="112" y="115"/>
                  <a:pt x="114" y="109"/>
                </a:cubicBezTo>
                <a:lnTo>
                  <a:pt x="118" y="98"/>
                </a:lnTo>
                <a:lnTo>
                  <a:pt x="123" y="87"/>
                </a:lnTo>
                <a:cubicBezTo>
                  <a:pt x="126" y="81"/>
                  <a:pt x="132" y="79"/>
                  <a:pt x="138" y="81"/>
                </a:cubicBezTo>
                <a:cubicBezTo>
                  <a:pt x="144" y="84"/>
                  <a:pt x="147" y="91"/>
                  <a:pt x="144" y="97"/>
                </a:cubicBezTo>
                <a:close/>
                <a:moveTo>
                  <a:pt x="121" y="160"/>
                </a:moveTo>
                <a:lnTo>
                  <a:pt x="115" y="182"/>
                </a:lnTo>
                <a:cubicBezTo>
                  <a:pt x="114" y="188"/>
                  <a:pt x="108" y="192"/>
                  <a:pt x="101" y="190"/>
                </a:cubicBezTo>
                <a:cubicBezTo>
                  <a:pt x="95" y="189"/>
                  <a:pt x="92" y="182"/>
                  <a:pt x="93" y="176"/>
                </a:cubicBezTo>
                <a:lnTo>
                  <a:pt x="99" y="154"/>
                </a:lnTo>
                <a:cubicBezTo>
                  <a:pt x="101" y="148"/>
                  <a:pt x="107" y="144"/>
                  <a:pt x="113" y="146"/>
                </a:cubicBezTo>
                <a:cubicBezTo>
                  <a:pt x="119" y="147"/>
                  <a:pt x="123" y="153"/>
                  <a:pt x="121" y="160"/>
                </a:cubicBezTo>
                <a:close/>
                <a:moveTo>
                  <a:pt x="104" y="226"/>
                </a:moveTo>
                <a:lnTo>
                  <a:pt x="99" y="249"/>
                </a:lnTo>
                <a:cubicBezTo>
                  <a:pt x="98" y="255"/>
                  <a:pt x="92" y="259"/>
                  <a:pt x="86" y="257"/>
                </a:cubicBezTo>
                <a:cubicBezTo>
                  <a:pt x="79" y="256"/>
                  <a:pt x="75" y="250"/>
                  <a:pt x="77" y="244"/>
                </a:cubicBezTo>
                <a:lnTo>
                  <a:pt x="82" y="221"/>
                </a:lnTo>
                <a:cubicBezTo>
                  <a:pt x="83" y="215"/>
                  <a:pt x="90" y="211"/>
                  <a:pt x="96" y="213"/>
                </a:cubicBezTo>
                <a:cubicBezTo>
                  <a:pt x="102" y="214"/>
                  <a:pt x="106" y="220"/>
                  <a:pt x="104" y="226"/>
                </a:cubicBezTo>
                <a:close/>
                <a:moveTo>
                  <a:pt x="90" y="293"/>
                </a:moveTo>
                <a:lnTo>
                  <a:pt x="86" y="316"/>
                </a:lnTo>
                <a:cubicBezTo>
                  <a:pt x="84" y="322"/>
                  <a:pt x="78" y="326"/>
                  <a:pt x="72" y="325"/>
                </a:cubicBezTo>
                <a:cubicBezTo>
                  <a:pt x="66" y="324"/>
                  <a:pt x="62" y="318"/>
                  <a:pt x="63" y="312"/>
                </a:cubicBezTo>
                <a:lnTo>
                  <a:pt x="67" y="289"/>
                </a:lnTo>
                <a:cubicBezTo>
                  <a:pt x="68" y="283"/>
                  <a:pt x="74" y="279"/>
                  <a:pt x="81" y="280"/>
                </a:cubicBezTo>
                <a:cubicBezTo>
                  <a:pt x="87" y="281"/>
                  <a:pt x="91" y="287"/>
                  <a:pt x="90" y="293"/>
                </a:cubicBezTo>
                <a:close/>
                <a:moveTo>
                  <a:pt x="78" y="361"/>
                </a:moveTo>
                <a:lnTo>
                  <a:pt x="74" y="384"/>
                </a:lnTo>
                <a:cubicBezTo>
                  <a:pt x="73" y="390"/>
                  <a:pt x="67" y="394"/>
                  <a:pt x="61" y="394"/>
                </a:cubicBezTo>
                <a:cubicBezTo>
                  <a:pt x="55" y="393"/>
                  <a:pt x="51" y="387"/>
                  <a:pt x="51" y="380"/>
                </a:cubicBezTo>
                <a:lnTo>
                  <a:pt x="55" y="358"/>
                </a:lnTo>
                <a:cubicBezTo>
                  <a:pt x="56" y="351"/>
                  <a:pt x="62" y="347"/>
                  <a:pt x="68" y="348"/>
                </a:cubicBezTo>
                <a:cubicBezTo>
                  <a:pt x="74" y="349"/>
                  <a:pt x="78" y="355"/>
                  <a:pt x="78" y="361"/>
                </a:cubicBezTo>
                <a:close/>
                <a:moveTo>
                  <a:pt x="68" y="429"/>
                </a:moveTo>
                <a:lnTo>
                  <a:pt x="67" y="434"/>
                </a:lnTo>
                <a:lnTo>
                  <a:pt x="65" y="452"/>
                </a:lnTo>
                <a:cubicBezTo>
                  <a:pt x="64" y="458"/>
                  <a:pt x="58" y="463"/>
                  <a:pt x="52" y="462"/>
                </a:cubicBezTo>
                <a:cubicBezTo>
                  <a:pt x="46" y="461"/>
                  <a:pt x="41" y="455"/>
                  <a:pt x="42" y="449"/>
                </a:cubicBezTo>
                <a:lnTo>
                  <a:pt x="44" y="431"/>
                </a:lnTo>
                <a:lnTo>
                  <a:pt x="45" y="426"/>
                </a:lnTo>
                <a:cubicBezTo>
                  <a:pt x="46" y="420"/>
                  <a:pt x="52" y="415"/>
                  <a:pt x="58" y="416"/>
                </a:cubicBezTo>
                <a:cubicBezTo>
                  <a:pt x="64" y="417"/>
                  <a:pt x="68" y="423"/>
                  <a:pt x="68" y="429"/>
                </a:cubicBezTo>
                <a:close/>
                <a:moveTo>
                  <a:pt x="59" y="498"/>
                </a:moveTo>
                <a:lnTo>
                  <a:pt x="56" y="521"/>
                </a:lnTo>
                <a:cubicBezTo>
                  <a:pt x="55" y="527"/>
                  <a:pt x="50" y="531"/>
                  <a:pt x="43" y="531"/>
                </a:cubicBezTo>
                <a:cubicBezTo>
                  <a:pt x="37" y="530"/>
                  <a:pt x="33" y="524"/>
                  <a:pt x="33" y="518"/>
                </a:cubicBezTo>
                <a:lnTo>
                  <a:pt x="36" y="495"/>
                </a:lnTo>
                <a:cubicBezTo>
                  <a:pt x="37" y="489"/>
                  <a:pt x="43" y="484"/>
                  <a:pt x="49" y="485"/>
                </a:cubicBezTo>
                <a:cubicBezTo>
                  <a:pt x="55" y="486"/>
                  <a:pt x="60" y="491"/>
                  <a:pt x="59" y="498"/>
                </a:cubicBezTo>
                <a:close/>
                <a:moveTo>
                  <a:pt x="51" y="566"/>
                </a:moveTo>
                <a:lnTo>
                  <a:pt x="49" y="589"/>
                </a:lnTo>
                <a:cubicBezTo>
                  <a:pt x="48" y="595"/>
                  <a:pt x="43" y="600"/>
                  <a:pt x="36" y="599"/>
                </a:cubicBezTo>
                <a:cubicBezTo>
                  <a:pt x="30" y="599"/>
                  <a:pt x="25" y="593"/>
                  <a:pt x="26" y="587"/>
                </a:cubicBezTo>
                <a:lnTo>
                  <a:pt x="28" y="564"/>
                </a:lnTo>
                <a:cubicBezTo>
                  <a:pt x="29" y="557"/>
                  <a:pt x="35" y="553"/>
                  <a:pt x="41" y="554"/>
                </a:cubicBezTo>
                <a:cubicBezTo>
                  <a:pt x="47" y="554"/>
                  <a:pt x="52" y="560"/>
                  <a:pt x="51" y="566"/>
                </a:cubicBezTo>
                <a:close/>
                <a:moveTo>
                  <a:pt x="45" y="635"/>
                </a:moveTo>
                <a:lnTo>
                  <a:pt x="43" y="658"/>
                </a:lnTo>
                <a:cubicBezTo>
                  <a:pt x="42" y="664"/>
                  <a:pt x="37" y="669"/>
                  <a:pt x="30" y="668"/>
                </a:cubicBezTo>
                <a:cubicBezTo>
                  <a:pt x="24" y="668"/>
                  <a:pt x="19" y="662"/>
                  <a:pt x="20" y="656"/>
                </a:cubicBezTo>
                <a:lnTo>
                  <a:pt x="22" y="633"/>
                </a:lnTo>
                <a:cubicBezTo>
                  <a:pt x="22" y="626"/>
                  <a:pt x="28" y="622"/>
                  <a:pt x="34" y="622"/>
                </a:cubicBezTo>
                <a:cubicBezTo>
                  <a:pt x="40" y="623"/>
                  <a:pt x="45" y="628"/>
                  <a:pt x="45" y="635"/>
                </a:cubicBezTo>
                <a:close/>
                <a:moveTo>
                  <a:pt x="39" y="704"/>
                </a:moveTo>
                <a:lnTo>
                  <a:pt x="38" y="718"/>
                </a:lnTo>
                <a:lnTo>
                  <a:pt x="38" y="726"/>
                </a:lnTo>
                <a:cubicBezTo>
                  <a:pt x="37" y="733"/>
                  <a:pt x="32" y="737"/>
                  <a:pt x="25" y="737"/>
                </a:cubicBezTo>
                <a:cubicBezTo>
                  <a:pt x="19" y="737"/>
                  <a:pt x="14" y="731"/>
                  <a:pt x="15" y="725"/>
                </a:cubicBezTo>
                <a:lnTo>
                  <a:pt x="15" y="717"/>
                </a:lnTo>
                <a:lnTo>
                  <a:pt x="16" y="702"/>
                </a:lnTo>
                <a:cubicBezTo>
                  <a:pt x="17" y="695"/>
                  <a:pt x="22" y="691"/>
                  <a:pt x="29" y="691"/>
                </a:cubicBezTo>
                <a:cubicBezTo>
                  <a:pt x="35" y="692"/>
                  <a:pt x="40" y="697"/>
                  <a:pt x="39" y="704"/>
                </a:cubicBezTo>
                <a:close/>
                <a:moveTo>
                  <a:pt x="35" y="772"/>
                </a:moveTo>
                <a:lnTo>
                  <a:pt x="34" y="795"/>
                </a:lnTo>
                <a:cubicBezTo>
                  <a:pt x="34" y="802"/>
                  <a:pt x="28" y="806"/>
                  <a:pt x="22" y="806"/>
                </a:cubicBezTo>
                <a:cubicBezTo>
                  <a:pt x="16" y="806"/>
                  <a:pt x="11" y="800"/>
                  <a:pt x="11" y="794"/>
                </a:cubicBezTo>
                <a:lnTo>
                  <a:pt x="12" y="771"/>
                </a:lnTo>
                <a:cubicBezTo>
                  <a:pt x="13" y="765"/>
                  <a:pt x="18" y="760"/>
                  <a:pt x="24" y="760"/>
                </a:cubicBezTo>
                <a:cubicBezTo>
                  <a:pt x="31" y="760"/>
                  <a:pt x="36" y="766"/>
                  <a:pt x="35" y="772"/>
                </a:cubicBezTo>
                <a:close/>
                <a:moveTo>
                  <a:pt x="32" y="841"/>
                </a:moveTo>
                <a:lnTo>
                  <a:pt x="31" y="864"/>
                </a:lnTo>
                <a:cubicBezTo>
                  <a:pt x="30" y="871"/>
                  <a:pt x="25" y="876"/>
                  <a:pt x="18" y="875"/>
                </a:cubicBezTo>
                <a:cubicBezTo>
                  <a:pt x="12" y="875"/>
                  <a:pt x="7" y="869"/>
                  <a:pt x="8" y="863"/>
                </a:cubicBezTo>
                <a:lnTo>
                  <a:pt x="9" y="840"/>
                </a:lnTo>
                <a:cubicBezTo>
                  <a:pt x="9" y="834"/>
                  <a:pt x="14" y="829"/>
                  <a:pt x="21" y="829"/>
                </a:cubicBezTo>
                <a:cubicBezTo>
                  <a:pt x="27" y="830"/>
                  <a:pt x="32" y="835"/>
                  <a:pt x="32" y="841"/>
                </a:cubicBezTo>
                <a:close/>
                <a:moveTo>
                  <a:pt x="28" y="910"/>
                </a:moveTo>
                <a:lnTo>
                  <a:pt x="27" y="933"/>
                </a:lnTo>
                <a:cubicBezTo>
                  <a:pt x="27" y="940"/>
                  <a:pt x="21" y="945"/>
                  <a:pt x="15" y="944"/>
                </a:cubicBezTo>
                <a:cubicBezTo>
                  <a:pt x="9" y="944"/>
                  <a:pt x="4" y="939"/>
                  <a:pt x="4" y="932"/>
                </a:cubicBezTo>
                <a:lnTo>
                  <a:pt x="5" y="909"/>
                </a:lnTo>
                <a:cubicBezTo>
                  <a:pt x="6" y="903"/>
                  <a:pt x="11" y="898"/>
                  <a:pt x="17" y="898"/>
                </a:cubicBezTo>
                <a:cubicBezTo>
                  <a:pt x="24" y="899"/>
                  <a:pt x="29" y="904"/>
                  <a:pt x="28" y="910"/>
                </a:cubicBezTo>
                <a:close/>
                <a:moveTo>
                  <a:pt x="26" y="979"/>
                </a:moveTo>
                <a:lnTo>
                  <a:pt x="26" y="1002"/>
                </a:lnTo>
                <a:cubicBezTo>
                  <a:pt x="26" y="1008"/>
                  <a:pt x="20" y="1013"/>
                  <a:pt x="14" y="1013"/>
                </a:cubicBezTo>
                <a:cubicBezTo>
                  <a:pt x="8" y="1013"/>
                  <a:pt x="3" y="1008"/>
                  <a:pt x="3" y="1002"/>
                </a:cubicBezTo>
                <a:lnTo>
                  <a:pt x="3" y="979"/>
                </a:lnTo>
                <a:cubicBezTo>
                  <a:pt x="3" y="972"/>
                  <a:pt x="9" y="967"/>
                  <a:pt x="15" y="967"/>
                </a:cubicBezTo>
                <a:cubicBezTo>
                  <a:pt x="21" y="967"/>
                  <a:pt x="26" y="973"/>
                  <a:pt x="26" y="979"/>
                </a:cubicBezTo>
                <a:close/>
                <a:moveTo>
                  <a:pt x="25" y="1048"/>
                </a:moveTo>
                <a:lnTo>
                  <a:pt x="25" y="1071"/>
                </a:lnTo>
                <a:cubicBezTo>
                  <a:pt x="25" y="1078"/>
                  <a:pt x="19" y="1083"/>
                  <a:pt x="13" y="1082"/>
                </a:cubicBezTo>
                <a:cubicBezTo>
                  <a:pt x="7" y="1082"/>
                  <a:pt x="1" y="1077"/>
                  <a:pt x="2" y="1071"/>
                </a:cubicBezTo>
                <a:lnTo>
                  <a:pt x="2" y="1048"/>
                </a:lnTo>
                <a:cubicBezTo>
                  <a:pt x="2" y="1041"/>
                  <a:pt x="7" y="1036"/>
                  <a:pt x="14" y="1036"/>
                </a:cubicBezTo>
                <a:cubicBezTo>
                  <a:pt x="20" y="1037"/>
                  <a:pt x="25" y="1042"/>
                  <a:pt x="25" y="1048"/>
                </a:cubicBezTo>
                <a:close/>
                <a:moveTo>
                  <a:pt x="24" y="1117"/>
                </a:moveTo>
                <a:lnTo>
                  <a:pt x="23" y="1140"/>
                </a:lnTo>
                <a:cubicBezTo>
                  <a:pt x="23" y="1147"/>
                  <a:pt x="18" y="1152"/>
                  <a:pt x="12" y="1152"/>
                </a:cubicBezTo>
                <a:cubicBezTo>
                  <a:pt x="5" y="1151"/>
                  <a:pt x="0" y="1146"/>
                  <a:pt x="0" y="1140"/>
                </a:cubicBezTo>
                <a:lnTo>
                  <a:pt x="1" y="1117"/>
                </a:lnTo>
                <a:cubicBezTo>
                  <a:pt x="1" y="1110"/>
                  <a:pt x="6" y="1105"/>
                  <a:pt x="13" y="1106"/>
                </a:cubicBezTo>
                <a:cubicBezTo>
                  <a:pt x="19" y="1106"/>
                  <a:pt x="24" y="1111"/>
                  <a:pt x="24" y="1117"/>
                </a:cubicBezTo>
                <a:close/>
                <a:moveTo>
                  <a:pt x="23" y="1186"/>
                </a:moveTo>
                <a:lnTo>
                  <a:pt x="24" y="1209"/>
                </a:lnTo>
                <a:cubicBezTo>
                  <a:pt x="24" y="1215"/>
                  <a:pt x="19" y="1221"/>
                  <a:pt x="12" y="1221"/>
                </a:cubicBezTo>
                <a:cubicBezTo>
                  <a:pt x="6" y="1221"/>
                  <a:pt x="1" y="1216"/>
                  <a:pt x="1" y="1209"/>
                </a:cubicBezTo>
                <a:lnTo>
                  <a:pt x="0" y="1186"/>
                </a:lnTo>
                <a:cubicBezTo>
                  <a:pt x="0" y="1180"/>
                  <a:pt x="5" y="1175"/>
                  <a:pt x="12" y="1175"/>
                </a:cubicBezTo>
                <a:cubicBezTo>
                  <a:pt x="18" y="1175"/>
                  <a:pt x="23" y="1180"/>
                  <a:pt x="23" y="1186"/>
                </a:cubicBezTo>
                <a:close/>
                <a:moveTo>
                  <a:pt x="24" y="1255"/>
                </a:moveTo>
                <a:lnTo>
                  <a:pt x="25" y="1278"/>
                </a:lnTo>
                <a:cubicBezTo>
                  <a:pt x="25" y="1284"/>
                  <a:pt x="20" y="1290"/>
                  <a:pt x="14" y="1290"/>
                </a:cubicBezTo>
                <a:cubicBezTo>
                  <a:pt x="7" y="1290"/>
                  <a:pt x="2" y="1285"/>
                  <a:pt x="2" y="1278"/>
                </a:cubicBezTo>
                <a:lnTo>
                  <a:pt x="1" y="1255"/>
                </a:lnTo>
                <a:cubicBezTo>
                  <a:pt x="1" y="1249"/>
                  <a:pt x="6" y="1244"/>
                  <a:pt x="13" y="1244"/>
                </a:cubicBezTo>
                <a:cubicBezTo>
                  <a:pt x="19" y="1244"/>
                  <a:pt x="24" y="1249"/>
                  <a:pt x="24" y="1255"/>
                </a:cubicBezTo>
                <a:close/>
                <a:moveTo>
                  <a:pt x="26" y="1324"/>
                </a:moveTo>
                <a:lnTo>
                  <a:pt x="26" y="1347"/>
                </a:lnTo>
                <a:cubicBezTo>
                  <a:pt x="26" y="1354"/>
                  <a:pt x="21" y="1359"/>
                  <a:pt x="15" y="1359"/>
                </a:cubicBezTo>
                <a:cubicBezTo>
                  <a:pt x="8" y="1359"/>
                  <a:pt x="3" y="1354"/>
                  <a:pt x="3" y="1348"/>
                </a:cubicBezTo>
                <a:lnTo>
                  <a:pt x="3" y="1325"/>
                </a:lnTo>
                <a:cubicBezTo>
                  <a:pt x="3" y="1318"/>
                  <a:pt x="8" y="1313"/>
                  <a:pt x="14" y="1313"/>
                </a:cubicBezTo>
                <a:cubicBezTo>
                  <a:pt x="20" y="1313"/>
                  <a:pt x="26" y="1318"/>
                  <a:pt x="26" y="1324"/>
                </a:cubicBezTo>
                <a:close/>
                <a:moveTo>
                  <a:pt x="27" y="1393"/>
                </a:moveTo>
                <a:lnTo>
                  <a:pt x="27" y="1400"/>
                </a:lnTo>
                <a:lnTo>
                  <a:pt x="28" y="1416"/>
                </a:lnTo>
                <a:cubicBezTo>
                  <a:pt x="28" y="1422"/>
                  <a:pt x="23" y="1428"/>
                  <a:pt x="17" y="1428"/>
                </a:cubicBezTo>
                <a:cubicBezTo>
                  <a:pt x="11" y="1428"/>
                  <a:pt x="5" y="1423"/>
                  <a:pt x="5" y="1417"/>
                </a:cubicBezTo>
                <a:lnTo>
                  <a:pt x="4" y="1401"/>
                </a:lnTo>
                <a:lnTo>
                  <a:pt x="4" y="1394"/>
                </a:lnTo>
                <a:cubicBezTo>
                  <a:pt x="4" y="1387"/>
                  <a:pt x="9" y="1382"/>
                  <a:pt x="15" y="1382"/>
                </a:cubicBezTo>
                <a:cubicBezTo>
                  <a:pt x="22" y="1382"/>
                  <a:pt x="27" y="1387"/>
                  <a:pt x="27" y="1393"/>
                </a:cubicBezTo>
                <a:close/>
                <a:moveTo>
                  <a:pt x="30" y="1462"/>
                </a:moveTo>
                <a:lnTo>
                  <a:pt x="31" y="1485"/>
                </a:lnTo>
                <a:cubicBezTo>
                  <a:pt x="32" y="1491"/>
                  <a:pt x="27" y="1497"/>
                  <a:pt x="20" y="1497"/>
                </a:cubicBezTo>
                <a:cubicBezTo>
                  <a:pt x="14" y="1497"/>
                  <a:pt x="9" y="1492"/>
                  <a:pt x="8" y="1486"/>
                </a:cubicBezTo>
                <a:lnTo>
                  <a:pt x="7" y="1463"/>
                </a:lnTo>
                <a:cubicBezTo>
                  <a:pt x="7" y="1457"/>
                  <a:pt x="12" y="1451"/>
                  <a:pt x="18" y="1451"/>
                </a:cubicBezTo>
                <a:cubicBezTo>
                  <a:pt x="24" y="1451"/>
                  <a:pt x="30" y="1456"/>
                  <a:pt x="30" y="1462"/>
                </a:cubicBezTo>
                <a:close/>
                <a:moveTo>
                  <a:pt x="34" y="1531"/>
                </a:moveTo>
                <a:lnTo>
                  <a:pt x="35" y="1554"/>
                </a:lnTo>
                <a:cubicBezTo>
                  <a:pt x="35" y="1560"/>
                  <a:pt x="30" y="1566"/>
                  <a:pt x="24" y="1566"/>
                </a:cubicBezTo>
                <a:cubicBezTo>
                  <a:pt x="18" y="1566"/>
                  <a:pt x="12" y="1561"/>
                  <a:pt x="12" y="1555"/>
                </a:cubicBezTo>
                <a:lnTo>
                  <a:pt x="11" y="1532"/>
                </a:lnTo>
                <a:cubicBezTo>
                  <a:pt x="10" y="1526"/>
                  <a:pt x="15" y="1520"/>
                  <a:pt x="22" y="1520"/>
                </a:cubicBezTo>
                <a:cubicBezTo>
                  <a:pt x="28" y="1520"/>
                  <a:pt x="33" y="1525"/>
                  <a:pt x="34" y="1531"/>
                </a:cubicBezTo>
                <a:close/>
                <a:moveTo>
                  <a:pt x="37" y="1600"/>
                </a:moveTo>
                <a:lnTo>
                  <a:pt x="38" y="1617"/>
                </a:lnTo>
                <a:lnTo>
                  <a:pt x="38" y="1623"/>
                </a:lnTo>
                <a:cubicBezTo>
                  <a:pt x="39" y="1629"/>
                  <a:pt x="34" y="1635"/>
                  <a:pt x="28" y="1635"/>
                </a:cubicBezTo>
                <a:cubicBezTo>
                  <a:pt x="22" y="1636"/>
                  <a:pt x="16" y="1631"/>
                  <a:pt x="15" y="1624"/>
                </a:cubicBezTo>
                <a:lnTo>
                  <a:pt x="15" y="1618"/>
                </a:lnTo>
                <a:lnTo>
                  <a:pt x="14" y="1601"/>
                </a:lnTo>
                <a:cubicBezTo>
                  <a:pt x="14" y="1595"/>
                  <a:pt x="19" y="1589"/>
                  <a:pt x="25" y="1589"/>
                </a:cubicBezTo>
                <a:cubicBezTo>
                  <a:pt x="31" y="1589"/>
                  <a:pt x="37" y="1594"/>
                  <a:pt x="37" y="1600"/>
                </a:cubicBezTo>
                <a:close/>
                <a:moveTo>
                  <a:pt x="42" y="1669"/>
                </a:moveTo>
                <a:lnTo>
                  <a:pt x="44" y="1692"/>
                </a:lnTo>
                <a:cubicBezTo>
                  <a:pt x="44" y="1698"/>
                  <a:pt x="40" y="1703"/>
                  <a:pt x="33" y="1704"/>
                </a:cubicBezTo>
                <a:cubicBezTo>
                  <a:pt x="27" y="1704"/>
                  <a:pt x="21" y="1700"/>
                  <a:pt x="21" y="1693"/>
                </a:cubicBezTo>
                <a:lnTo>
                  <a:pt x="19" y="1670"/>
                </a:lnTo>
                <a:cubicBezTo>
                  <a:pt x="19" y="1664"/>
                  <a:pt x="23" y="1659"/>
                  <a:pt x="30" y="1658"/>
                </a:cubicBezTo>
                <a:cubicBezTo>
                  <a:pt x="36" y="1658"/>
                  <a:pt x="42" y="1662"/>
                  <a:pt x="42" y="1669"/>
                </a:cubicBezTo>
                <a:close/>
                <a:moveTo>
                  <a:pt x="48" y="1737"/>
                </a:moveTo>
                <a:lnTo>
                  <a:pt x="50" y="1760"/>
                </a:lnTo>
                <a:cubicBezTo>
                  <a:pt x="51" y="1766"/>
                  <a:pt x="46" y="1772"/>
                  <a:pt x="40" y="1773"/>
                </a:cubicBezTo>
                <a:cubicBezTo>
                  <a:pt x="34" y="1773"/>
                  <a:pt x="28" y="1769"/>
                  <a:pt x="27" y="1762"/>
                </a:cubicBezTo>
                <a:lnTo>
                  <a:pt x="25" y="1740"/>
                </a:lnTo>
                <a:cubicBezTo>
                  <a:pt x="24" y="1733"/>
                  <a:pt x="29" y="1728"/>
                  <a:pt x="35" y="1727"/>
                </a:cubicBezTo>
                <a:cubicBezTo>
                  <a:pt x="42" y="1726"/>
                  <a:pt x="47" y="1731"/>
                  <a:pt x="48" y="1737"/>
                </a:cubicBezTo>
                <a:close/>
                <a:moveTo>
                  <a:pt x="55" y="1806"/>
                </a:moveTo>
                <a:lnTo>
                  <a:pt x="56" y="1813"/>
                </a:lnTo>
                <a:lnTo>
                  <a:pt x="58" y="1829"/>
                </a:lnTo>
                <a:cubicBezTo>
                  <a:pt x="59" y="1835"/>
                  <a:pt x="54" y="1841"/>
                  <a:pt x="48" y="1841"/>
                </a:cubicBezTo>
                <a:cubicBezTo>
                  <a:pt x="41" y="1842"/>
                  <a:pt x="36" y="1838"/>
                  <a:pt x="35" y="1831"/>
                </a:cubicBezTo>
                <a:lnTo>
                  <a:pt x="33" y="1816"/>
                </a:lnTo>
                <a:lnTo>
                  <a:pt x="32" y="1808"/>
                </a:lnTo>
                <a:cubicBezTo>
                  <a:pt x="32" y="1802"/>
                  <a:pt x="36" y="1796"/>
                  <a:pt x="43" y="1796"/>
                </a:cubicBezTo>
                <a:cubicBezTo>
                  <a:pt x="49" y="1795"/>
                  <a:pt x="55" y="1800"/>
                  <a:pt x="55" y="1806"/>
                </a:cubicBezTo>
                <a:close/>
                <a:moveTo>
                  <a:pt x="63" y="1874"/>
                </a:moveTo>
                <a:lnTo>
                  <a:pt x="66" y="1897"/>
                </a:lnTo>
                <a:cubicBezTo>
                  <a:pt x="67" y="1903"/>
                  <a:pt x="63" y="1909"/>
                  <a:pt x="56" y="1910"/>
                </a:cubicBezTo>
                <a:cubicBezTo>
                  <a:pt x="50" y="1911"/>
                  <a:pt x="44" y="1906"/>
                  <a:pt x="43" y="1900"/>
                </a:cubicBezTo>
                <a:lnTo>
                  <a:pt x="41" y="1877"/>
                </a:lnTo>
                <a:cubicBezTo>
                  <a:pt x="40" y="1871"/>
                  <a:pt x="44" y="1865"/>
                  <a:pt x="51" y="1864"/>
                </a:cubicBezTo>
                <a:cubicBezTo>
                  <a:pt x="57" y="1864"/>
                  <a:pt x="63" y="1868"/>
                  <a:pt x="63" y="1874"/>
                </a:cubicBezTo>
                <a:close/>
                <a:moveTo>
                  <a:pt x="73" y="1943"/>
                </a:moveTo>
                <a:lnTo>
                  <a:pt x="76" y="1965"/>
                </a:lnTo>
                <a:cubicBezTo>
                  <a:pt x="77" y="1972"/>
                  <a:pt x="73" y="1977"/>
                  <a:pt x="66" y="1978"/>
                </a:cubicBezTo>
                <a:cubicBezTo>
                  <a:pt x="60" y="1979"/>
                  <a:pt x="54" y="1975"/>
                  <a:pt x="53" y="1969"/>
                </a:cubicBezTo>
                <a:lnTo>
                  <a:pt x="50" y="1946"/>
                </a:lnTo>
                <a:cubicBezTo>
                  <a:pt x="49" y="1940"/>
                  <a:pt x="53" y="1934"/>
                  <a:pt x="60" y="1933"/>
                </a:cubicBezTo>
                <a:cubicBezTo>
                  <a:pt x="66" y="1932"/>
                  <a:pt x="72" y="1936"/>
                  <a:pt x="73" y="1943"/>
                </a:cubicBezTo>
                <a:close/>
                <a:moveTo>
                  <a:pt x="84" y="2010"/>
                </a:moveTo>
                <a:lnTo>
                  <a:pt x="88" y="2033"/>
                </a:lnTo>
                <a:cubicBezTo>
                  <a:pt x="89" y="2039"/>
                  <a:pt x="85" y="2045"/>
                  <a:pt x="79" y="2046"/>
                </a:cubicBezTo>
                <a:cubicBezTo>
                  <a:pt x="73" y="2048"/>
                  <a:pt x="67" y="2043"/>
                  <a:pt x="65" y="2037"/>
                </a:cubicBezTo>
                <a:lnTo>
                  <a:pt x="61" y="2015"/>
                </a:lnTo>
                <a:cubicBezTo>
                  <a:pt x="60" y="2008"/>
                  <a:pt x="64" y="2002"/>
                  <a:pt x="70" y="2001"/>
                </a:cubicBezTo>
                <a:cubicBezTo>
                  <a:pt x="77" y="2000"/>
                  <a:pt x="83" y="2004"/>
                  <a:pt x="84" y="2010"/>
                </a:cubicBezTo>
                <a:close/>
                <a:moveTo>
                  <a:pt x="97" y="2078"/>
                </a:moveTo>
                <a:lnTo>
                  <a:pt x="102" y="2100"/>
                </a:lnTo>
                <a:cubicBezTo>
                  <a:pt x="104" y="2106"/>
                  <a:pt x="100" y="2112"/>
                  <a:pt x="94" y="2114"/>
                </a:cubicBezTo>
                <a:cubicBezTo>
                  <a:pt x="87" y="2115"/>
                  <a:pt x="81" y="2111"/>
                  <a:pt x="80" y="2105"/>
                </a:cubicBezTo>
                <a:lnTo>
                  <a:pt x="75" y="2083"/>
                </a:lnTo>
                <a:cubicBezTo>
                  <a:pt x="73" y="2077"/>
                  <a:pt x="77" y="2070"/>
                  <a:pt x="83" y="2069"/>
                </a:cubicBezTo>
                <a:cubicBezTo>
                  <a:pt x="90" y="2068"/>
                  <a:pt x="96" y="2071"/>
                  <a:pt x="97" y="2078"/>
                </a:cubicBezTo>
                <a:close/>
                <a:moveTo>
                  <a:pt x="113" y="2145"/>
                </a:moveTo>
                <a:lnTo>
                  <a:pt x="119" y="2167"/>
                </a:lnTo>
                <a:cubicBezTo>
                  <a:pt x="120" y="2173"/>
                  <a:pt x="117" y="2179"/>
                  <a:pt x="111" y="2181"/>
                </a:cubicBezTo>
                <a:cubicBezTo>
                  <a:pt x="104" y="2182"/>
                  <a:pt x="98" y="2179"/>
                  <a:pt x="97" y="2173"/>
                </a:cubicBezTo>
                <a:lnTo>
                  <a:pt x="91" y="2150"/>
                </a:lnTo>
                <a:cubicBezTo>
                  <a:pt x="89" y="2144"/>
                  <a:pt x="93" y="2138"/>
                  <a:pt x="99" y="2136"/>
                </a:cubicBezTo>
                <a:cubicBezTo>
                  <a:pt x="105" y="2135"/>
                  <a:pt x="111" y="2138"/>
                  <a:pt x="113" y="2145"/>
                </a:cubicBezTo>
                <a:close/>
                <a:moveTo>
                  <a:pt x="132" y="2210"/>
                </a:moveTo>
                <a:lnTo>
                  <a:pt x="139" y="2230"/>
                </a:lnTo>
                <a:lnTo>
                  <a:pt x="140" y="2231"/>
                </a:lnTo>
                <a:cubicBezTo>
                  <a:pt x="142" y="2236"/>
                  <a:pt x="140" y="2243"/>
                  <a:pt x="134" y="2246"/>
                </a:cubicBezTo>
                <a:cubicBezTo>
                  <a:pt x="128" y="2248"/>
                  <a:pt x="122" y="2246"/>
                  <a:pt x="119" y="2240"/>
                </a:cubicBezTo>
                <a:lnTo>
                  <a:pt x="118" y="2237"/>
                </a:lnTo>
                <a:lnTo>
                  <a:pt x="111" y="2217"/>
                </a:lnTo>
                <a:cubicBezTo>
                  <a:pt x="109" y="2211"/>
                  <a:pt x="112" y="2205"/>
                  <a:pt x="118" y="2203"/>
                </a:cubicBezTo>
                <a:cubicBezTo>
                  <a:pt x="124" y="2201"/>
                  <a:pt x="130" y="2204"/>
                  <a:pt x="132" y="2210"/>
                </a:cubicBezTo>
                <a:close/>
                <a:moveTo>
                  <a:pt x="159" y="2271"/>
                </a:moveTo>
                <a:lnTo>
                  <a:pt x="171" y="2290"/>
                </a:lnTo>
                <a:cubicBezTo>
                  <a:pt x="175" y="2295"/>
                  <a:pt x="173" y="2302"/>
                  <a:pt x="168" y="2306"/>
                </a:cubicBezTo>
                <a:cubicBezTo>
                  <a:pt x="163" y="2309"/>
                  <a:pt x="155" y="2308"/>
                  <a:pt x="152" y="2302"/>
                </a:cubicBezTo>
                <a:lnTo>
                  <a:pt x="140" y="2283"/>
                </a:lnTo>
                <a:cubicBezTo>
                  <a:pt x="136" y="2278"/>
                  <a:pt x="138" y="2271"/>
                  <a:pt x="143" y="2267"/>
                </a:cubicBezTo>
                <a:cubicBezTo>
                  <a:pt x="148" y="2264"/>
                  <a:pt x="156" y="2265"/>
                  <a:pt x="159" y="2271"/>
                </a:cubicBezTo>
                <a:close/>
                <a:moveTo>
                  <a:pt x="201" y="2312"/>
                </a:moveTo>
                <a:lnTo>
                  <a:pt x="207" y="2313"/>
                </a:lnTo>
                <a:lnTo>
                  <a:pt x="200" y="2313"/>
                </a:lnTo>
                <a:lnTo>
                  <a:pt x="216" y="2309"/>
                </a:lnTo>
                <a:cubicBezTo>
                  <a:pt x="223" y="2307"/>
                  <a:pt x="229" y="2310"/>
                  <a:pt x="231" y="2316"/>
                </a:cubicBezTo>
                <a:cubicBezTo>
                  <a:pt x="233" y="2322"/>
                  <a:pt x="229" y="2329"/>
                  <a:pt x="223" y="2331"/>
                </a:cubicBezTo>
                <a:lnTo>
                  <a:pt x="207" y="2336"/>
                </a:lnTo>
                <a:cubicBezTo>
                  <a:pt x="205" y="2336"/>
                  <a:pt x="202" y="2336"/>
                  <a:pt x="200" y="2336"/>
                </a:cubicBezTo>
                <a:lnTo>
                  <a:pt x="194" y="2334"/>
                </a:lnTo>
                <a:cubicBezTo>
                  <a:pt x="188" y="2332"/>
                  <a:pt x="185" y="2326"/>
                  <a:pt x="187" y="2319"/>
                </a:cubicBezTo>
                <a:cubicBezTo>
                  <a:pt x="188" y="2313"/>
                  <a:pt x="195" y="2310"/>
                  <a:pt x="201" y="2312"/>
                </a:cubicBezTo>
                <a:close/>
                <a:moveTo>
                  <a:pt x="242" y="2281"/>
                </a:moveTo>
                <a:lnTo>
                  <a:pt x="252" y="2266"/>
                </a:lnTo>
                <a:lnTo>
                  <a:pt x="251" y="2268"/>
                </a:lnTo>
                <a:lnTo>
                  <a:pt x="253" y="2263"/>
                </a:lnTo>
                <a:cubicBezTo>
                  <a:pt x="256" y="2257"/>
                  <a:pt x="262" y="2255"/>
                  <a:pt x="268" y="2257"/>
                </a:cubicBezTo>
                <a:cubicBezTo>
                  <a:pt x="274" y="2260"/>
                  <a:pt x="277" y="2266"/>
                  <a:pt x="274" y="2272"/>
                </a:cubicBezTo>
                <a:lnTo>
                  <a:pt x="272" y="2277"/>
                </a:lnTo>
                <a:cubicBezTo>
                  <a:pt x="272" y="2278"/>
                  <a:pt x="271" y="2278"/>
                  <a:pt x="271" y="2279"/>
                </a:cubicBezTo>
                <a:lnTo>
                  <a:pt x="261" y="2294"/>
                </a:lnTo>
                <a:cubicBezTo>
                  <a:pt x="257" y="2299"/>
                  <a:pt x="250" y="2300"/>
                  <a:pt x="245" y="2297"/>
                </a:cubicBezTo>
                <a:cubicBezTo>
                  <a:pt x="240" y="2293"/>
                  <a:pt x="238" y="2286"/>
                  <a:pt x="242" y="2281"/>
                </a:cubicBezTo>
                <a:close/>
                <a:moveTo>
                  <a:pt x="270" y="2221"/>
                </a:moveTo>
                <a:lnTo>
                  <a:pt x="278" y="2200"/>
                </a:lnTo>
                <a:cubicBezTo>
                  <a:pt x="280" y="2194"/>
                  <a:pt x="287" y="2190"/>
                  <a:pt x="293" y="2193"/>
                </a:cubicBezTo>
                <a:cubicBezTo>
                  <a:pt x="299" y="2195"/>
                  <a:pt x="302" y="2201"/>
                  <a:pt x="300" y="2207"/>
                </a:cubicBezTo>
                <a:lnTo>
                  <a:pt x="292" y="2229"/>
                </a:lnTo>
                <a:cubicBezTo>
                  <a:pt x="290" y="2235"/>
                  <a:pt x="284" y="2238"/>
                  <a:pt x="278" y="2236"/>
                </a:cubicBezTo>
                <a:cubicBezTo>
                  <a:pt x="272" y="2234"/>
                  <a:pt x="268" y="2227"/>
                  <a:pt x="270" y="2221"/>
                </a:cubicBezTo>
                <a:close/>
                <a:moveTo>
                  <a:pt x="291" y="2156"/>
                </a:moveTo>
                <a:lnTo>
                  <a:pt x="297" y="2134"/>
                </a:lnTo>
                <a:cubicBezTo>
                  <a:pt x="299" y="2128"/>
                  <a:pt x="305" y="2124"/>
                  <a:pt x="312" y="2126"/>
                </a:cubicBezTo>
                <a:cubicBezTo>
                  <a:pt x="318" y="2128"/>
                  <a:pt x="321" y="2134"/>
                  <a:pt x="320" y="2140"/>
                </a:cubicBezTo>
                <a:lnTo>
                  <a:pt x="313" y="2162"/>
                </a:lnTo>
                <a:cubicBezTo>
                  <a:pt x="312" y="2169"/>
                  <a:pt x="305" y="2172"/>
                  <a:pt x="299" y="2170"/>
                </a:cubicBezTo>
                <a:cubicBezTo>
                  <a:pt x="293" y="2169"/>
                  <a:pt x="290" y="2162"/>
                  <a:pt x="291" y="2156"/>
                </a:cubicBezTo>
                <a:close/>
                <a:moveTo>
                  <a:pt x="308" y="2090"/>
                </a:moveTo>
                <a:lnTo>
                  <a:pt x="313" y="2067"/>
                </a:lnTo>
                <a:cubicBezTo>
                  <a:pt x="315" y="2061"/>
                  <a:pt x="321" y="2057"/>
                  <a:pt x="327" y="2059"/>
                </a:cubicBezTo>
                <a:cubicBezTo>
                  <a:pt x="333" y="2060"/>
                  <a:pt x="337" y="2066"/>
                  <a:pt x="336" y="2072"/>
                </a:cubicBezTo>
                <a:lnTo>
                  <a:pt x="330" y="2095"/>
                </a:lnTo>
                <a:cubicBezTo>
                  <a:pt x="329" y="2101"/>
                  <a:pt x="323" y="2105"/>
                  <a:pt x="317" y="2104"/>
                </a:cubicBezTo>
                <a:cubicBezTo>
                  <a:pt x="310" y="2102"/>
                  <a:pt x="307" y="2096"/>
                  <a:pt x="308" y="2090"/>
                </a:cubicBezTo>
                <a:close/>
                <a:moveTo>
                  <a:pt x="322" y="2023"/>
                </a:moveTo>
                <a:lnTo>
                  <a:pt x="326" y="2000"/>
                </a:lnTo>
                <a:cubicBezTo>
                  <a:pt x="327" y="1994"/>
                  <a:pt x="333" y="1990"/>
                  <a:pt x="339" y="1991"/>
                </a:cubicBezTo>
                <a:cubicBezTo>
                  <a:pt x="346" y="1992"/>
                  <a:pt x="350" y="1998"/>
                  <a:pt x="349" y="2004"/>
                </a:cubicBezTo>
                <a:lnTo>
                  <a:pt x="344" y="2027"/>
                </a:lnTo>
                <a:cubicBezTo>
                  <a:pt x="343" y="2033"/>
                  <a:pt x="337" y="2037"/>
                  <a:pt x="331" y="2036"/>
                </a:cubicBezTo>
                <a:cubicBezTo>
                  <a:pt x="325" y="2035"/>
                  <a:pt x="321" y="2029"/>
                  <a:pt x="322" y="2023"/>
                </a:cubicBezTo>
                <a:close/>
                <a:moveTo>
                  <a:pt x="333" y="1955"/>
                </a:moveTo>
                <a:lnTo>
                  <a:pt x="337" y="1932"/>
                </a:lnTo>
                <a:cubicBezTo>
                  <a:pt x="338" y="1926"/>
                  <a:pt x="343" y="1921"/>
                  <a:pt x="350" y="1922"/>
                </a:cubicBezTo>
                <a:cubicBezTo>
                  <a:pt x="356" y="1923"/>
                  <a:pt x="360" y="1929"/>
                  <a:pt x="359" y="1935"/>
                </a:cubicBezTo>
                <a:lnTo>
                  <a:pt x="356" y="1958"/>
                </a:lnTo>
                <a:cubicBezTo>
                  <a:pt x="355" y="1965"/>
                  <a:pt x="349" y="1969"/>
                  <a:pt x="343" y="1968"/>
                </a:cubicBezTo>
                <a:cubicBezTo>
                  <a:pt x="337" y="1967"/>
                  <a:pt x="332" y="1961"/>
                  <a:pt x="333" y="1955"/>
                </a:cubicBezTo>
                <a:close/>
                <a:moveTo>
                  <a:pt x="343" y="1887"/>
                </a:moveTo>
                <a:lnTo>
                  <a:pt x="346" y="1864"/>
                </a:lnTo>
                <a:cubicBezTo>
                  <a:pt x="347" y="1858"/>
                  <a:pt x="352" y="1853"/>
                  <a:pt x="359" y="1854"/>
                </a:cubicBezTo>
                <a:cubicBezTo>
                  <a:pt x="365" y="1855"/>
                  <a:pt x="369" y="1860"/>
                  <a:pt x="369" y="1867"/>
                </a:cubicBezTo>
                <a:lnTo>
                  <a:pt x="366" y="1890"/>
                </a:lnTo>
                <a:cubicBezTo>
                  <a:pt x="365" y="1896"/>
                  <a:pt x="359" y="1900"/>
                  <a:pt x="353" y="1900"/>
                </a:cubicBezTo>
                <a:cubicBezTo>
                  <a:pt x="347" y="1899"/>
                  <a:pt x="342" y="1893"/>
                  <a:pt x="343" y="1887"/>
                </a:cubicBezTo>
                <a:close/>
                <a:moveTo>
                  <a:pt x="351" y="1818"/>
                </a:moveTo>
                <a:lnTo>
                  <a:pt x="352" y="1813"/>
                </a:lnTo>
                <a:lnTo>
                  <a:pt x="354" y="1795"/>
                </a:lnTo>
                <a:cubicBezTo>
                  <a:pt x="355" y="1789"/>
                  <a:pt x="360" y="1784"/>
                  <a:pt x="367" y="1785"/>
                </a:cubicBezTo>
                <a:cubicBezTo>
                  <a:pt x="373" y="1786"/>
                  <a:pt x="377" y="1791"/>
                  <a:pt x="377" y="1798"/>
                </a:cubicBezTo>
                <a:lnTo>
                  <a:pt x="375" y="1816"/>
                </a:lnTo>
                <a:lnTo>
                  <a:pt x="374" y="1821"/>
                </a:lnTo>
                <a:cubicBezTo>
                  <a:pt x="373" y="1827"/>
                  <a:pt x="368" y="1832"/>
                  <a:pt x="361" y="1831"/>
                </a:cubicBezTo>
                <a:cubicBezTo>
                  <a:pt x="355" y="1830"/>
                  <a:pt x="351" y="1824"/>
                  <a:pt x="351" y="1818"/>
                </a:cubicBezTo>
                <a:close/>
                <a:moveTo>
                  <a:pt x="359" y="1750"/>
                </a:moveTo>
                <a:lnTo>
                  <a:pt x="361" y="1727"/>
                </a:lnTo>
                <a:cubicBezTo>
                  <a:pt x="362" y="1720"/>
                  <a:pt x="367" y="1716"/>
                  <a:pt x="374" y="1716"/>
                </a:cubicBezTo>
                <a:cubicBezTo>
                  <a:pt x="380" y="1717"/>
                  <a:pt x="385" y="1723"/>
                  <a:pt x="384" y="1729"/>
                </a:cubicBezTo>
                <a:lnTo>
                  <a:pt x="382" y="1752"/>
                </a:lnTo>
                <a:cubicBezTo>
                  <a:pt x="381" y="1758"/>
                  <a:pt x="375" y="1763"/>
                  <a:pt x="369" y="1762"/>
                </a:cubicBezTo>
                <a:cubicBezTo>
                  <a:pt x="363" y="1762"/>
                  <a:pt x="358" y="1756"/>
                  <a:pt x="359" y="1750"/>
                </a:cubicBezTo>
                <a:close/>
                <a:moveTo>
                  <a:pt x="365" y="1681"/>
                </a:moveTo>
                <a:lnTo>
                  <a:pt x="367" y="1658"/>
                </a:lnTo>
                <a:cubicBezTo>
                  <a:pt x="367" y="1652"/>
                  <a:pt x="373" y="1647"/>
                  <a:pt x="379" y="1647"/>
                </a:cubicBezTo>
                <a:cubicBezTo>
                  <a:pt x="385" y="1648"/>
                  <a:pt x="390" y="1654"/>
                  <a:pt x="390" y="1660"/>
                </a:cubicBezTo>
                <a:lnTo>
                  <a:pt x="388" y="1683"/>
                </a:lnTo>
                <a:cubicBezTo>
                  <a:pt x="387" y="1689"/>
                  <a:pt x="382" y="1694"/>
                  <a:pt x="375" y="1693"/>
                </a:cubicBezTo>
                <a:cubicBezTo>
                  <a:pt x="369" y="1693"/>
                  <a:pt x="364" y="1687"/>
                  <a:pt x="365" y="1681"/>
                </a:cubicBezTo>
                <a:close/>
                <a:moveTo>
                  <a:pt x="370" y="1612"/>
                </a:moveTo>
                <a:lnTo>
                  <a:pt x="371" y="1589"/>
                </a:lnTo>
                <a:cubicBezTo>
                  <a:pt x="372" y="1583"/>
                  <a:pt x="377" y="1578"/>
                  <a:pt x="383" y="1579"/>
                </a:cubicBezTo>
                <a:cubicBezTo>
                  <a:pt x="390" y="1579"/>
                  <a:pt x="395" y="1584"/>
                  <a:pt x="394" y="1591"/>
                </a:cubicBezTo>
                <a:lnTo>
                  <a:pt x="393" y="1614"/>
                </a:lnTo>
                <a:cubicBezTo>
                  <a:pt x="393" y="1620"/>
                  <a:pt x="387" y="1625"/>
                  <a:pt x="381" y="1625"/>
                </a:cubicBezTo>
                <a:cubicBezTo>
                  <a:pt x="375" y="1624"/>
                  <a:pt x="370" y="1619"/>
                  <a:pt x="370" y="1612"/>
                </a:cubicBezTo>
                <a:close/>
                <a:moveTo>
                  <a:pt x="374" y="1543"/>
                </a:moveTo>
                <a:lnTo>
                  <a:pt x="375" y="1520"/>
                </a:lnTo>
                <a:cubicBezTo>
                  <a:pt x="375" y="1514"/>
                  <a:pt x="381" y="1509"/>
                  <a:pt x="387" y="1509"/>
                </a:cubicBezTo>
                <a:cubicBezTo>
                  <a:pt x="393" y="1510"/>
                  <a:pt x="398" y="1515"/>
                  <a:pt x="398" y="1522"/>
                </a:cubicBezTo>
                <a:lnTo>
                  <a:pt x="397" y="1545"/>
                </a:lnTo>
                <a:cubicBezTo>
                  <a:pt x="396" y="1551"/>
                  <a:pt x="391" y="1556"/>
                  <a:pt x="385" y="1555"/>
                </a:cubicBezTo>
                <a:cubicBezTo>
                  <a:pt x="378" y="1555"/>
                  <a:pt x="373" y="1550"/>
                  <a:pt x="374" y="1543"/>
                </a:cubicBezTo>
                <a:close/>
                <a:moveTo>
                  <a:pt x="377" y="1474"/>
                </a:moveTo>
                <a:lnTo>
                  <a:pt x="378" y="1451"/>
                </a:lnTo>
                <a:cubicBezTo>
                  <a:pt x="379" y="1445"/>
                  <a:pt x="384" y="1440"/>
                  <a:pt x="390" y="1440"/>
                </a:cubicBezTo>
                <a:cubicBezTo>
                  <a:pt x="397" y="1441"/>
                  <a:pt x="402" y="1446"/>
                  <a:pt x="401" y="1453"/>
                </a:cubicBezTo>
                <a:lnTo>
                  <a:pt x="400" y="1476"/>
                </a:lnTo>
                <a:cubicBezTo>
                  <a:pt x="400" y="1482"/>
                  <a:pt x="394" y="1487"/>
                  <a:pt x="388" y="1486"/>
                </a:cubicBezTo>
                <a:cubicBezTo>
                  <a:pt x="382" y="1486"/>
                  <a:pt x="377" y="1481"/>
                  <a:pt x="377" y="1474"/>
                </a:cubicBezTo>
                <a:close/>
                <a:moveTo>
                  <a:pt x="381" y="1405"/>
                </a:moveTo>
                <a:lnTo>
                  <a:pt x="381" y="1400"/>
                </a:lnTo>
                <a:cubicBezTo>
                  <a:pt x="381" y="1394"/>
                  <a:pt x="387" y="1389"/>
                  <a:pt x="393" y="1389"/>
                </a:cubicBezTo>
                <a:cubicBezTo>
                  <a:pt x="399" y="1389"/>
                  <a:pt x="404" y="1395"/>
                  <a:pt x="404" y="1401"/>
                </a:cubicBezTo>
                <a:lnTo>
                  <a:pt x="404" y="1407"/>
                </a:lnTo>
                <a:cubicBezTo>
                  <a:pt x="403" y="1413"/>
                  <a:pt x="398" y="1418"/>
                  <a:pt x="392" y="1417"/>
                </a:cubicBezTo>
                <a:cubicBezTo>
                  <a:pt x="385" y="1417"/>
                  <a:pt x="380" y="1412"/>
                  <a:pt x="381" y="1405"/>
                </a:cubicBezTo>
                <a:close/>
              </a:path>
            </a:pathLst>
          </a:custGeom>
          <a:solidFill>
            <a:srgbClr val="993300"/>
          </a:solidFill>
          <a:ln w="6350" cap="flat">
            <a:solidFill>
              <a:srgbClr val="9933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1" name="Line 299">
            <a:extLst>
              <a:ext uri="{FF2B5EF4-FFF2-40B4-BE49-F238E27FC236}">
                <a16:creationId xmlns:a16="http://schemas.microsoft.com/office/drawing/2014/main" id="{44FA56D0-FE9E-4484-8D11-E426E3A322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4513" y="4130675"/>
            <a:ext cx="49847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2" name="Freeform 300">
            <a:extLst>
              <a:ext uri="{FF2B5EF4-FFF2-40B4-BE49-F238E27FC236}">
                <a16:creationId xmlns:a16="http://schemas.microsoft.com/office/drawing/2014/main" id="{C8672C2C-95BF-4060-AB2C-B0A468339FF9}"/>
              </a:ext>
            </a:extLst>
          </p:cNvPr>
          <p:cNvSpPr>
            <a:spLocks/>
          </p:cNvSpPr>
          <p:nvPr/>
        </p:nvSpPr>
        <p:spPr bwMode="auto">
          <a:xfrm>
            <a:off x="6040438" y="3937000"/>
            <a:ext cx="165100" cy="80963"/>
          </a:xfrm>
          <a:custGeom>
            <a:avLst/>
            <a:gdLst>
              <a:gd name="T0" fmla="*/ 0 w 104"/>
              <a:gd name="T1" fmla="*/ 0 h 51"/>
              <a:gd name="T2" fmla="*/ 104 w 104"/>
              <a:gd name="T3" fmla="*/ 0 h 51"/>
              <a:gd name="T4" fmla="*/ 52 w 104"/>
              <a:gd name="T5" fmla="*/ 51 h 51"/>
              <a:gd name="T6" fmla="*/ 0 w 104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51">
                <a:moveTo>
                  <a:pt x="0" y="0"/>
                </a:moveTo>
                <a:lnTo>
                  <a:pt x="104" y="0"/>
                </a:lnTo>
                <a:lnTo>
                  <a:pt x="52" y="51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3" name="Freeform 301">
            <a:extLst>
              <a:ext uri="{FF2B5EF4-FFF2-40B4-BE49-F238E27FC236}">
                <a16:creationId xmlns:a16="http://schemas.microsoft.com/office/drawing/2014/main" id="{80B3B78E-C417-4092-97D9-F813CD1081BD}"/>
              </a:ext>
            </a:extLst>
          </p:cNvPr>
          <p:cNvSpPr>
            <a:spLocks/>
          </p:cNvSpPr>
          <p:nvPr/>
        </p:nvSpPr>
        <p:spPr bwMode="auto">
          <a:xfrm>
            <a:off x="6040438" y="3937000"/>
            <a:ext cx="165100" cy="80963"/>
          </a:xfrm>
          <a:custGeom>
            <a:avLst/>
            <a:gdLst>
              <a:gd name="T0" fmla="*/ 0 w 104"/>
              <a:gd name="T1" fmla="*/ 0 h 51"/>
              <a:gd name="T2" fmla="*/ 104 w 104"/>
              <a:gd name="T3" fmla="*/ 0 h 51"/>
              <a:gd name="T4" fmla="*/ 52 w 104"/>
              <a:gd name="T5" fmla="*/ 51 h 51"/>
              <a:gd name="T6" fmla="*/ 0 w 104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51">
                <a:moveTo>
                  <a:pt x="0" y="0"/>
                </a:moveTo>
                <a:lnTo>
                  <a:pt x="104" y="0"/>
                </a:lnTo>
                <a:lnTo>
                  <a:pt x="52" y="51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4" name="Freeform 302">
            <a:extLst>
              <a:ext uri="{FF2B5EF4-FFF2-40B4-BE49-F238E27FC236}">
                <a16:creationId xmlns:a16="http://schemas.microsoft.com/office/drawing/2014/main" id="{94987B9E-90D8-4A4B-B8F8-75FFCB9C8849}"/>
              </a:ext>
            </a:extLst>
          </p:cNvPr>
          <p:cNvSpPr>
            <a:spLocks noEditPoints="1"/>
          </p:cNvSpPr>
          <p:nvPr/>
        </p:nvSpPr>
        <p:spPr bwMode="auto">
          <a:xfrm>
            <a:off x="5749926" y="2608263"/>
            <a:ext cx="188913" cy="1587500"/>
          </a:xfrm>
          <a:custGeom>
            <a:avLst/>
            <a:gdLst>
              <a:gd name="T0" fmla="*/ 499 w 522"/>
              <a:gd name="T1" fmla="*/ 2271 h 4462"/>
              <a:gd name="T2" fmla="*/ 522 w 522"/>
              <a:gd name="T3" fmla="*/ 2133 h 4462"/>
              <a:gd name="T4" fmla="*/ 521 w 522"/>
              <a:gd name="T5" fmla="*/ 2001 h 4462"/>
              <a:gd name="T6" fmla="*/ 507 w 522"/>
              <a:gd name="T7" fmla="*/ 1891 h 4462"/>
              <a:gd name="T8" fmla="*/ 491 w 522"/>
              <a:gd name="T9" fmla="*/ 1673 h 4462"/>
              <a:gd name="T10" fmla="*/ 496 w 522"/>
              <a:gd name="T11" fmla="*/ 1499 h 4462"/>
              <a:gd name="T12" fmla="*/ 503 w 522"/>
              <a:gd name="T13" fmla="*/ 1395 h 4462"/>
              <a:gd name="T14" fmla="*/ 474 w 522"/>
              <a:gd name="T15" fmla="*/ 1258 h 4462"/>
              <a:gd name="T16" fmla="*/ 466 w 522"/>
              <a:gd name="T17" fmla="*/ 1121 h 4462"/>
              <a:gd name="T18" fmla="*/ 448 w 522"/>
              <a:gd name="T19" fmla="*/ 891 h 4462"/>
              <a:gd name="T20" fmla="*/ 459 w 522"/>
              <a:gd name="T21" fmla="*/ 751 h 4462"/>
              <a:gd name="T22" fmla="*/ 437 w 522"/>
              <a:gd name="T23" fmla="*/ 649 h 4462"/>
              <a:gd name="T24" fmla="*/ 396 w 522"/>
              <a:gd name="T25" fmla="*/ 434 h 4462"/>
              <a:gd name="T26" fmla="*/ 377 w 522"/>
              <a:gd name="T27" fmla="*/ 262 h 4462"/>
              <a:gd name="T28" fmla="*/ 363 w 522"/>
              <a:gd name="T29" fmla="*/ 158 h 4462"/>
              <a:gd name="T30" fmla="*/ 291 w 522"/>
              <a:gd name="T31" fmla="*/ 6 h 4462"/>
              <a:gd name="T32" fmla="*/ 214 w 522"/>
              <a:gd name="T33" fmla="*/ 71 h 4462"/>
              <a:gd name="T34" fmla="*/ 151 w 522"/>
              <a:gd name="T35" fmla="*/ 231 h 4462"/>
              <a:gd name="T36" fmla="*/ 125 w 522"/>
              <a:gd name="T37" fmla="*/ 367 h 4462"/>
              <a:gd name="T38" fmla="*/ 97 w 522"/>
              <a:gd name="T39" fmla="*/ 467 h 4462"/>
              <a:gd name="T40" fmla="*/ 102 w 522"/>
              <a:gd name="T41" fmla="*/ 608 h 4462"/>
              <a:gd name="T42" fmla="*/ 80 w 522"/>
              <a:gd name="T43" fmla="*/ 816 h 4462"/>
              <a:gd name="T44" fmla="*/ 66 w 522"/>
              <a:gd name="T45" fmla="*/ 974 h 4462"/>
              <a:gd name="T46" fmla="*/ 34 w 522"/>
              <a:gd name="T47" fmla="*/ 1110 h 4462"/>
              <a:gd name="T48" fmla="*/ 26 w 522"/>
              <a:gd name="T49" fmla="*/ 1248 h 4462"/>
              <a:gd name="T50" fmla="*/ 32 w 522"/>
              <a:gd name="T51" fmla="*/ 1353 h 4462"/>
              <a:gd name="T52" fmla="*/ 34 w 522"/>
              <a:gd name="T53" fmla="*/ 1572 h 4462"/>
              <a:gd name="T54" fmla="*/ 17 w 522"/>
              <a:gd name="T55" fmla="*/ 1744 h 4462"/>
              <a:gd name="T56" fmla="*/ 15 w 522"/>
              <a:gd name="T57" fmla="*/ 1882 h 4462"/>
              <a:gd name="T58" fmla="*/ 1 w 522"/>
              <a:gd name="T59" fmla="*/ 2009 h 4462"/>
              <a:gd name="T60" fmla="*/ 0 w 522"/>
              <a:gd name="T61" fmla="*/ 2124 h 4462"/>
              <a:gd name="T62" fmla="*/ 23 w 522"/>
              <a:gd name="T63" fmla="*/ 2262 h 4462"/>
              <a:gd name="T64" fmla="*/ 25 w 522"/>
              <a:gd name="T65" fmla="*/ 2493 h 4462"/>
              <a:gd name="T66" fmla="*/ 4 w 522"/>
              <a:gd name="T67" fmla="*/ 2631 h 4462"/>
              <a:gd name="T68" fmla="*/ 18 w 522"/>
              <a:gd name="T69" fmla="*/ 2735 h 4462"/>
              <a:gd name="T70" fmla="*/ 22 w 522"/>
              <a:gd name="T71" fmla="*/ 2873 h 4462"/>
              <a:gd name="T72" fmla="*/ 43 w 522"/>
              <a:gd name="T73" fmla="*/ 3091 h 4462"/>
              <a:gd name="T74" fmla="*/ 50 w 522"/>
              <a:gd name="T75" fmla="*/ 3229 h 4462"/>
              <a:gd name="T76" fmla="*/ 49 w 522"/>
              <a:gd name="T77" fmla="*/ 3402 h 4462"/>
              <a:gd name="T78" fmla="*/ 45 w 522"/>
              <a:gd name="T79" fmla="*/ 3506 h 4462"/>
              <a:gd name="T80" fmla="*/ 80 w 522"/>
              <a:gd name="T81" fmla="*/ 3642 h 4462"/>
              <a:gd name="T82" fmla="*/ 94 w 522"/>
              <a:gd name="T83" fmla="*/ 3780 h 4462"/>
              <a:gd name="T84" fmla="*/ 123 w 522"/>
              <a:gd name="T85" fmla="*/ 4007 h 4462"/>
              <a:gd name="T86" fmla="*/ 146 w 522"/>
              <a:gd name="T87" fmla="*/ 4143 h 4462"/>
              <a:gd name="T88" fmla="*/ 168 w 522"/>
              <a:gd name="T89" fmla="*/ 4291 h 4462"/>
              <a:gd name="T90" fmla="*/ 223 w 522"/>
              <a:gd name="T91" fmla="*/ 4403 h 4462"/>
              <a:gd name="T92" fmla="*/ 239 w 522"/>
              <a:gd name="T93" fmla="*/ 4454 h 4462"/>
              <a:gd name="T94" fmla="*/ 327 w 522"/>
              <a:gd name="T95" fmla="*/ 4335 h 4462"/>
              <a:gd name="T96" fmla="*/ 358 w 522"/>
              <a:gd name="T97" fmla="*/ 4225 h 4462"/>
              <a:gd name="T98" fmla="*/ 389 w 522"/>
              <a:gd name="T99" fmla="*/ 4068 h 4462"/>
              <a:gd name="T100" fmla="*/ 409 w 522"/>
              <a:gd name="T101" fmla="*/ 3931 h 4462"/>
              <a:gd name="T102" fmla="*/ 426 w 522"/>
              <a:gd name="T103" fmla="*/ 3794 h 4462"/>
              <a:gd name="T104" fmla="*/ 453 w 522"/>
              <a:gd name="T105" fmla="*/ 3647 h 4462"/>
              <a:gd name="T106" fmla="*/ 473 w 522"/>
              <a:gd name="T107" fmla="*/ 3544 h 4462"/>
              <a:gd name="T108" fmla="*/ 484 w 522"/>
              <a:gd name="T109" fmla="*/ 3406 h 4462"/>
              <a:gd name="T110" fmla="*/ 470 w 522"/>
              <a:gd name="T111" fmla="*/ 3267 h 4462"/>
              <a:gd name="T112" fmla="*/ 481 w 522"/>
              <a:gd name="T113" fmla="*/ 3037 h 4462"/>
              <a:gd name="T114" fmla="*/ 511 w 522"/>
              <a:gd name="T115" fmla="*/ 2900 h 4462"/>
              <a:gd name="T116" fmla="*/ 502 w 522"/>
              <a:gd name="T117" fmla="*/ 2796 h 4462"/>
              <a:gd name="T118" fmla="*/ 496 w 522"/>
              <a:gd name="T119" fmla="*/ 2577 h 4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22" h="4462">
                <a:moveTo>
                  <a:pt x="498" y="2432"/>
                </a:moveTo>
                <a:lnTo>
                  <a:pt x="498" y="2409"/>
                </a:lnTo>
                <a:cubicBezTo>
                  <a:pt x="498" y="2403"/>
                  <a:pt x="503" y="2398"/>
                  <a:pt x="510" y="2398"/>
                </a:cubicBezTo>
                <a:cubicBezTo>
                  <a:pt x="516" y="2398"/>
                  <a:pt x="521" y="2403"/>
                  <a:pt x="521" y="2409"/>
                </a:cubicBezTo>
                <a:lnTo>
                  <a:pt x="521" y="2432"/>
                </a:lnTo>
                <a:cubicBezTo>
                  <a:pt x="521" y="2439"/>
                  <a:pt x="516" y="2444"/>
                  <a:pt x="510" y="2444"/>
                </a:cubicBezTo>
                <a:cubicBezTo>
                  <a:pt x="503" y="2444"/>
                  <a:pt x="498" y="2439"/>
                  <a:pt x="498" y="2432"/>
                </a:cubicBezTo>
                <a:close/>
                <a:moveTo>
                  <a:pt x="498" y="2363"/>
                </a:moveTo>
                <a:lnTo>
                  <a:pt x="498" y="2340"/>
                </a:lnTo>
                <a:cubicBezTo>
                  <a:pt x="498" y="2334"/>
                  <a:pt x="504" y="2329"/>
                  <a:pt x="510" y="2329"/>
                </a:cubicBezTo>
                <a:cubicBezTo>
                  <a:pt x="516" y="2329"/>
                  <a:pt x="522" y="2334"/>
                  <a:pt x="521" y="2340"/>
                </a:cubicBezTo>
                <a:lnTo>
                  <a:pt x="521" y="2363"/>
                </a:lnTo>
                <a:cubicBezTo>
                  <a:pt x="521" y="2370"/>
                  <a:pt x="516" y="2375"/>
                  <a:pt x="510" y="2375"/>
                </a:cubicBezTo>
                <a:cubicBezTo>
                  <a:pt x="503" y="2375"/>
                  <a:pt x="498" y="2370"/>
                  <a:pt x="498" y="2363"/>
                </a:cubicBezTo>
                <a:close/>
                <a:moveTo>
                  <a:pt x="499" y="2294"/>
                </a:moveTo>
                <a:lnTo>
                  <a:pt x="499" y="2271"/>
                </a:lnTo>
                <a:cubicBezTo>
                  <a:pt x="499" y="2265"/>
                  <a:pt x="504" y="2260"/>
                  <a:pt x="510" y="2260"/>
                </a:cubicBezTo>
                <a:cubicBezTo>
                  <a:pt x="517" y="2260"/>
                  <a:pt x="522" y="2265"/>
                  <a:pt x="522" y="2271"/>
                </a:cubicBezTo>
                <a:lnTo>
                  <a:pt x="522" y="2294"/>
                </a:lnTo>
                <a:cubicBezTo>
                  <a:pt x="522" y="2301"/>
                  <a:pt x="516" y="2306"/>
                  <a:pt x="510" y="2306"/>
                </a:cubicBezTo>
                <a:cubicBezTo>
                  <a:pt x="504" y="2306"/>
                  <a:pt x="499" y="2301"/>
                  <a:pt x="499" y="2294"/>
                </a:cubicBezTo>
                <a:close/>
                <a:moveTo>
                  <a:pt x="499" y="2225"/>
                </a:moveTo>
                <a:lnTo>
                  <a:pt x="499" y="2202"/>
                </a:lnTo>
                <a:cubicBezTo>
                  <a:pt x="499" y="2196"/>
                  <a:pt x="504" y="2191"/>
                  <a:pt x="510" y="2191"/>
                </a:cubicBezTo>
                <a:cubicBezTo>
                  <a:pt x="517" y="2190"/>
                  <a:pt x="522" y="2196"/>
                  <a:pt x="522" y="2202"/>
                </a:cubicBezTo>
                <a:lnTo>
                  <a:pt x="522" y="2225"/>
                </a:lnTo>
                <a:cubicBezTo>
                  <a:pt x="522" y="2231"/>
                  <a:pt x="517" y="2237"/>
                  <a:pt x="511" y="2237"/>
                </a:cubicBezTo>
                <a:cubicBezTo>
                  <a:pt x="504" y="2237"/>
                  <a:pt x="499" y="2231"/>
                  <a:pt x="499" y="2225"/>
                </a:cubicBezTo>
                <a:close/>
                <a:moveTo>
                  <a:pt x="499" y="2156"/>
                </a:moveTo>
                <a:lnTo>
                  <a:pt x="499" y="2133"/>
                </a:lnTo>
                <a:cubicBezTo>
                  <a:pt x="498" y="2127"/>
                  <a:pt x="504" y="2121"/>
                  <a:pt x="510" y="2121"/>
                </a:cubicBezTo>
                <a:cubicBezTo>
                  <a:pt x="516" y="2121"/>
                  <a:pt x="522" y="2126"/>
                  <a:pt x="522" y="2133"/>
                </a:cubicBezTo>
                <a:lnTo>
                  <a:pt x="522" y="2156"/>
                </a:lnTo>
                <a:cubicBezTo>
                  <a:pt x="522" y="2162"/>
                  <a:pt x="517" y="2167"/>
                  <a:pt x="510" y="2167"/>
                </a:cubicBezTo>
                <a:cubicBezTo>
                  <a:pt x="504" y="2167"/>
                  <a:pt x="499" y="2162"/>
                  <a:pt x="499" y="2156"/>
                </a:cubicBezTo>
                <a:close/>
                <a:moveTo>
                  <a:pt x="498" y="2087"/>
                </a:moveTo>
                <a:lnTo>
                  <a:pt x="498" y="2064"/>
                </a:lnTo>
                <a:cubicBezTo>
                  <a:pt x="498" y="2057"/>
                  <a:pt x="503" y="2052"/>
                  <a:pt x="510" y="2052"/>
                </a:cubicBezTo>
                <a:cubicBezTo>
                  <a:pt x="516" y="2052"/>
                  <a:pt x="521" y="2057"/>
                  <a:pt x="521" y="2064"/>
                </a:cubicBezTo>
                <a:lnTo>
                  <a:pt x="521" y="2087"/>
                </a:lnTo>
                <a:cubicBezTo>
                  <a:pt x="521" y="2093"/>
                  <a:pt x="516" y="2098"/>
                  <a:pt x="510" y="2098"/>
                </a:cubicBezTo>
                <a:cubicBezTo>
                  <a:pt x="504" y="2098"/>
                  <a:pt x="498" y="2093"/>
                  <a:pt x="498" y="2087"/>
                </a:cubicBezTo>
                <a:close/>
                <a:moveTo>
                  <a:pt x="498" y="2018"/>
                </a:moveTo>
                <a:lnTo>
                  <a:pt x="498" y="2002"/>
                </a:lnTo>
                <a:lnTo>
                  <a:pt x="498" y="1995"/>
                </a:lnTo>
                <a:cubicBezTo>
                  <a:pt x="498" y="1989"/>
                  <a:pt x="503" y="1983"/>
                  <a:pt x="509" y="1983"/>
                </a:cubicBezTo>
                <a:cubicBezTo>
                  <a:pt x="515" y="1983"/>
                  <a:pt x="521" y="1988"/>
                  <a:pt x="521" y="1994"/>
                </a:cubicBezTo>
                <a:lnTo>
                  <a:pt x="521" y="2001"/>
                </a:lnTo>
                <a:lnTo>
                  <a:pt x="521" y="2018"/>
                </a:lnTo>
                <a:cubicBezTo>
                  <a:pt x="521" y="2024"/>
                  <a:pt x="516" y="2029"/>
                  <a:pt x="510" y="2029"/>
                </a:cubicBezTo>
                <a:cubicBezTo>
                  <a:pt x="503" y="2029"/>
                  <a:pt x="498" y="2024"/>
                  <a:pt x="498" y="2018"/>
                </a:cubicBezTo>
                <a:close/>
                <a:moveTo>
                  <a:pt x="497" y="1949"/>
                </a:moveTo>
                <a:lnTo>
                  <a:pt x="497" y="1926"/>
                </a:lnTo>
                <a:cubicBezTo>
                  <a:pt x="496" y="1919"/>
                  <a:pt x="502" y="1914"/>
                  <a:pt x="508" y="1914"/>
                </a:cubicBezTo>
                <a:cubicBezTo>
                  <a:pt x="514" y="1914"/>
                  <a:pt x="519" y="1919"/>
                  <a:pt x="520" y="1925"/>
                </a:cubicBezTo>
                <a:lnTo>
                  <a:pt x="520" y="1948"/>
                </a:lnTo>
                <a:cubicBezTo>
                  <a:pt x="520" y="1955"/>
                  <a:pt x="515" y="1960"/>
                  <a:pt x="509" y="1960"/>
                </a:cubicBezTo>
                <a:cubicBezTo>
                  <a:pt x="502" y="1960"/>
                  <a:pt x="497" y="1955"/>
                  <a:pt x="497" y="1949"/>
                </a:cubicBezTo>
                <a:close/>
                <a:moveTo>
                  <a:pt x="496" y="1880"/>
                </a:moveTo>
                <a:lnTo>
                  <a:pt x="495" y="1857"/>
                </a:lnTo>
                <a:cubicBezTo>
                  <a:pt x="495" y="1850"/>
                  <a:pt x="500" y="1845"/>
                  <a:pt x="507" y="1845"/>
                </a:cubicBezTo>
                <a:cubicBezTo>
                  <a:pt x="513" y="1845"/>
                  <a:pt x="518" y="1850"/>
                  <a:pt x="518" y="1856"/>
                </a:cubicBezTo>
                <a:lnTo>
                  <a:pt x="519" y="1879"/>
                </a:lnTo>
                <a:cubicBezTo>
                  <a:pt x="519" y="1886"/>
                  <a:pt x="514" y="1891"/>
                  <a:pt x="507" y="1891"/>
                </a:cubicBezTo>
                <a:cubicBezTo>
                  <a:pt x="501" y="1891"/>
                  <a:pt x="496" y="1886"/>
                  <a:pt x="496" y="1880"/>
                </a:cubicBezTo>
                <a:close/>
                <a:moveTo>
                  <a:pt x="494" y="1811"/>
                </a:moveTo>
                <a:lnTo>
                  <a:pt x="494" y="1788"/>
                </a:lnTo>
                <a:cubicBezTo>
                  <a:pt x="494" y="1781"/>
                  <a:pt x="499" y="1776"/>
                  <a:pt x="505" y="1776"/>
                </a:cubicBezTo>
                <a:cubicBezTo>
                  <a:pt x="512" y="1776"/>
                  <a:pt x="517" y="1781"/>
                  <a:pt x="517" y="1787"/>
                </a:cubicBezTo>
                <a:lnTo>
                  <a:pt x="518" y="1810"/>
                </a:lnTo>
                <a:cubicBezTo>
                  <a:pt x="518" y="1817"/>
                  <a:pt x="513" y="1822"/>
                  <a:pt x="506" y="1822"/>
                </a:cubicBezTo>
                <a:cubicBezTo>
                  <a:pt x="500" y="1822"/>
                  <a:pt x="495" y="1817"/>
                  <a:pt x="494" y="1811"/>
                </a:cubicBezTo>
                <a:close/>
                <a:moveTo>
                  <a:pt x="493" y="1742"/>
                </a:moveTo>
                <a:lnTo>
                  <a:pt x="492" y="1719"/>
                </a:lnTo>
                <a:cubicBezTo>
                  <a:pt x="492" y="1712"/>
                  <a:pt x="497" y="1707"/>
                  <a:pt x="503" y="1707"/>
                </a:cubicBezTo>
                <a:cubicBezTo>
                  <a:pt x="510" y="1707"/>
                  <a:pt x="515" y="1712"/>
                  <a:pt x="515" y="1718"/>
                </a:cubicBezTo>
                <a:lnTo>
                  <a:pt x="516" y="1741"/>
                </a:lnTo>
                <a:cubicBezTo>
                  <a:pt x="516" y="1747"/>
                  <a:pt x="511" y="1753"/>
                  <a:pt x="505" y="1753"/>
                </a:cubicBezTo>
                <a:cubicBezTo>
                  <a:pt x="498" y="1753"/>
                  <a:pt x="493" y="1748"/>
                  <a:pt x="493" y="1742"/>
                </a:cubicBezTo>
                <a:close/>
                <a:moveTo>
                  <a:pt x="491" y="1673"/>
                </a:moveTo>
                <a:lnTo>
                  <a:pt x="490" y="1649"/>
                </a:lnTo>
                <a:cubicBezTo>
                  <a:pt x="490" y="1643"/>
                  <a:pt x="495" y="1638"/>
                  <a:pt x="501" y="1638"/>
                </a:cubicBezTo>
                <a:cubicBezTo>
                  <a:pt x="508" y="1637"/>
                  <a:pt x="513" y="1642"/>
                  <a:pt x="513" y="1649"/>
                </a:cubicBezTo>
                <a:lnTo>
                  <a:pt x="514" y="1672"/>
                </a:lnTo>
                <a:cubicBezTo>
                  <a:pt x="514" y="1678"/>
                  <a:pt x="509" y="1684"/>
                  <a:pt x="503" y="1684"/>
                </a:cubicBezTo>
                <a:cubicBezTo>
                  <a:pt x="496" y="1684"/>
                  <a:pt x="491" y="1679"/>
                  <a:pt x="491" y="1673"/>
                </a:cubicBezTo>
                <a:close/>
                <a:moveTo>
                  <a:pt x="489" y="1603"/>
                </a:moveTo>
                <a:lnTo>
                  <a:pt x="488" y="1580"/>
                </a:lnTo>
                <a:cubicBezTo>
                  <a:pt x="488" y="1574"/>
                  <a:pt x="493" y="1569"/>
                  <a:pt x="499" y="1569"/>
                </a:cubicBezTo>
                <a:cubicBezTo>
                  <a:pt x="506" y="1568"/>
                  <a:pt x="511" y="1573"/>
                  <a:pt x="511" y="1580"/>
                </a:cubicBezTo>
                <a:lnTo>
                  <a:pt x="512" y="1603"/>
                </a:lnTo>
                <a:cubicBezTo>
                  <a:pt x="512" y="1609"/>
                  <a:pt x="507" y="1614"/>
                  <a:pt x="501" y="1615"/>
                </a:cubicBezTo>
                <a:cubicBezTo>
                  <a:pt x="494" y="1615"/>
                  <a:pt x="489" y="1610"/>
                  <a:pt x="489" y="1603"/>
                </a:cubicBezTo>
                <a:close/>
                <a:moveTo>
                  <a:pt x="486" y="1535"/>
                </a:moveTo>
                <a:lnTo>
                  <a:pt x="485" y="1512"/>
                </a:lnTo>
                <a:cubicBezTo>
                  <a:pt x="485" y="1505"/>
                  <a:pt x="490" y="1500"/>
                  <a:pt x="496" y="1499"/>
                </a:cubicBezTo>
                <a:cubicBezTo>
                  <a:pt x="503" y="1499"/>
                  <a:pt x="508" y="1504"/>
                  <a:pt x="508" y="1511"/>
                </a:cubicBezTo>
                <a:lnTo>
                  <a:pt x="510" y="1534"/>
                </a:lnTo>
                <a:cubicBezTo>
                  <a:pt x="510" y="1540"/>
                  <a:pt x="505" y="1545"/>
                  <a:pt x="499" y="1546"/>
                </a:cubicBezTo>
                <a:cubicBezTo>
                  <a:pt x="492" y="1546"/>
                  <a:pt x="487" y="1541"/>
                  <a:pt x="486" y="1535"/>
                </a:cubicBezTo>
                <a:close/>
                <a:moveTo>
                  <a:pt x="483" y="1465"/>
                </a:moveTo>
                <a:lnTo>
                  <a:pt x="482" y="1442"/>
                </a:lnTo>
                <a:cubicBezTo>
                  <a:pt x="482" y="1436"/>
                  <a:pt x="487" y="1431"/>
                  <a:pt x="493" y="1430"/>
                </a:cubicBezTo>
                <a:cubicBezTo>
                  <a:pt x="500" y="1430"/>
                  <a:pt x="505" y="1435"/>
                  <a:pt x="505" y="1441"/>
                </a:cubicBezTo>
                <a:lnTo>
                  <a:pt x="506" y="1464"/>
                </a:lnTo>
                <a:cubicBezTo>
                  <a:pt x="507" y="1471"/>
                  <a:pt x="502" y="1476"/>
                  <a:pt x="495" y="1476"/>
                </a:cubicBezTo>
                <a:cubicBezTo>
                  <a:pt x="489" y="1477"/>
                  <a:pt x="484" y="1472"/>
                  <a:pt x="483" y="1465"/>
                </a:cubicBezTo>
                <a:close/>
                <a:moveTo>
                  <a:pt x="480" y="1396"/>
                </a:moveTo>
                <a:lnTo>
                  <a:pt x="479" y="1373"/>
                </a:lnTo>
                <a:cubicBezTo>
                  <a:pt x="479" y="1367"/>
                  <a:pt x="484" y="1362"/>
                  <a:pt x="490" y="1361"/>
                </a:cubicBezTo>
                <a:cubicBezTo>
                  <a:pt x="497" y="1361"/>
                  <a:pt x="502" y="1366"/>
                  <a:pt x="502" y="1372"/>
                </a:cubicBezTo>
                <a:lnTo>
                  <a:pt x="503" y="1395"/>
                </a:lnTo>
                <a:cubicBezTo>
                  <a:pt x="504" y="1402"/>
                  <a:pt x="499" y="1407"/>
                  <a:pt x="492" y="1407"/>
                </a:cubicBezTo>
                <a:cubicBezTo>
                  <a:pt x="486" y="1408"/>
                  <a:pt x="481" y="1403"/>
                  <a:pt x="480" y="1396"/>
                </a:cubicBezTo>
                <a:close/>
                <a:moveTo>
                  <a:pt x="477" y="1327"/>
                </a:moveTo>
                <a:lnTo>
                  <a:pt x="476" y="1304"/>
                </a:lnTo>
                <a:cubicBezTo>
                  <a:pt x="476" y="1298"/>
                  <a:pt x="480" y="1293"/>
                  <a:pt x="487" y="1292"/>
                </a:cubicBezTo>
                <a:cubicBezTo>
                  <a:pt x="493" y="1292"/>
                  <a:pt x="499" y="1297"/>
                  <a:pt x="499" y="1303"/>
                </a:cubicBezTo>
                <a:lnTo>
                  <a:pt x="500" y="1326"/>
                </a:lnTo>
                <a:cubicBezTo>
                  <a:pt x="500" y="1333"/>
                  <a:pt x="496" y="1338"/>
                  <a:pt x="489" y="1338"/>
                </a:cubicBezTo>
                <a:cubicBezTo>
                  <a:pt x="483" y="1339"/>
                  <a:pt x="477" y="1334"/>
                  <a:pt x="477" y="1327"/>
                </a:cubicBezTo>
                <a:close/>
                <a:moveTo>
                  <a:pt x="474" y="1258"/>
                </a:moveTo>
                <a:lnTo>
                  <a:pt x="472" y="1235"/>
                </a:lnTo>
                <a:cubicBezTo>
                  <a:pt x="472" y="1229"/>
                  <a:pt x="477" y="1224"/>
                  <a:pt x="483" y="1223"/>
                </a:cubicBezTo>
                <a:cubicBezTo>
                  <a:pt x="490" y="1223"/>
                  <a:pt x="495" y="1228"/>
                  <a:pt x="495" y="1234"/>
                </a:cubicBezTo>
                <a:lnTo>
                  <a:pt x="497" y="1257"/>
                </a:lnTo>
                <a:cubicBezTo>
                  <a:pt x="497" y="1264"/>
                  <a:pt x="492" y="1269"/>
                  <a:pt x="486" y="1269"/>
                </a:cubicBezTo>
                <a:cubicBezTo>
                  <a:pt x="479" y="1270"/>
                  <a:pt x="474" y="1265"/>
                  <a:pt x="474" y="1258"/>
                </a:cubicBezTo>
                <a:close/>
                <a:moveTo>
                  <a:pt x="470" y="1189"/>
                </a:moveTo>
                <a:lnTo>
                  <a:pt x="469" y="1169"/>
                </a:lnTo>
                <a:lnTo>
                  <a:pt x="469" y="1167"/>
                </a:lnTo>
                <a:cubicBezTo>
                  <a:pt x="468" y="1160"/>
                  <a:pt x="473" y="1155"/>
                  <a:pt x="479" y="1154"/>
                </a:cubicBezTo>
                <a:cubicBezTo>
                  <a:pt x="486" y="1154"/>
                  <a:pt x="491" y="1159"/>
                  <a:pt x="492" y="1165"/>
                </a:cubicBezTo>
                <a:lnTo>
                  <a:pt x="492" y="1168"/>
                </a:lnTo>
                <a:lnTo>
                  <a:pt x="493" y="1188"/>
                </a:lnTo>
                <a:cubicBezTo>
                  <a:pt x="493" y="1195"/>
                  <a:pt x="488" y="1200"/>
                  <a:pt x="482" y="1200"/>
                </a:cubicBezTo>
                <a:cubicBezTo>
                  <a:pt x="476" y="1201"/>
                  <a:pt x="470" y="1196"/>
                  <a:pt x="470" y="1189"/>
                </a:cubicBezTo>
                <a:close/>
                <a:moveTo>
                  <a:pt x="466" y="1121"/>
                </a:moveTo>
                <a:lnTo>
                  <a:pt x="464" y="1098"/>
                </a:lnTo>
                <a:cubicBezTo>
                  <a:pt x="463" y="1091"/>
                  <a:pt x="468" y="1086"/>
                  <a:pt x="475" y="1085"/>
                </a:cubicBezTo>
                <a:cubicBezTo>
                  <a:pt x="481" y="1085"/>
                  <a:pt x="486" y="1090"/>
                  <a:pt x="487" y="1096"/>
                </a:cubicBezTo>
                <a:lnTo>
                  <a:pt x="489" y="1119"/>
                </a:lnTo>
                <a:cubicBezTo>
                  <a:pt x="489" y="1125"/>
                  <a:pt x="484" y="1131"/>
                  <a:pt x="478" y="1131"/>
                </a:cubicBezTo>
                <a:cubicBezTo>
                  <a:pt x="471" y="1132"/>
                  <a:pt x="466" y="1127"/>
                  <a:pt x="466" y="1121"/>
                </a:cubicBezTo>
                <a:close/>
                <a:moveTo>
                  <a:pt x="461" y="1052"/>
                </a:moveTo>
                <a:lnTo>
                  <a:pt x="459" y="1029"/>
                </a:lnTo>
                <a:cubicBezTo>
                  <a:pt x="459" y="1022"/>
                  <a:pt x="463" y="1017"/>
                  <a:pt x="470" y="1016"/>
                </a:cubicBezTo>
                <a:cubicBezTo>
                  <a:pt x="476" y="1016"/>
                  <a:pt x="482" y="1021"/>
                  <a:pt x="482" y="1027"/>
                </a:cubicBezTo>
                <a:lnTo>
                  <a:pt x="484" y="1050"/>
                </a:lnTo>
                <a:cubicBezTo>
                  <a:pt x="484" y="1056"/>
                  <a:pt x="479" y="1062"/>
                  <a:pt x="473" y="1062"/>
                </a:cubicBezTo>
                <a:cubicBezTo>
                  <a:pt x="467" y="1063"/>
                  <a:pt x="461" y="1058"/>
                  <a:pt x="461" y="1052"/>
                </a:cubicBezTo>
                <a:close/>
                <a:moveTo>
                  <a:pt x="456" y="983"/>
                </a:moveTo>
                <a:lnTo>
                  <a:pt x="454" y="960"/>
                </a:lnTo>
                <a:cubicBezTo>
                  <a:pt x="453" y="954"/>
                  <a:pt x="458" y="948"/>
                  <a:pt x="464" y="948"/>
                </a:cubicBezTo>
                <a:cubicBezTo>
                  <a:pt x="471" y="947"/>
                  <a:pt x="476" y="952"/>
                  <a:pt x="477" y="958"/>
                </a:cubicBezTo>
                <a:lnTo>
                  <a:pt x="479" y="981"/>
                </a:lnTo>
                <a:cubicBezTo>
                  <a:pt x="479" y="987"/>
                  <a:pt x="474" y="993"/>
                  <a:pt x="468" y="993"/>
                </a:cubicBezTo>
                <a:cubicBezTo>
                  <a:pt x="462" y="994"/>
                  <a:pt x="456" y="989"/>
                  <a:pt x="456" y="983"/>
                </a:cubicBezTo>
                <a:close/>
                <a:moveTo>
                  <a:pt x="450" y="914"/>
                </a:moveTo>
                <a:lnTo>
                  <a:pt x="448" y="891"/>
                </a:lnTo>
                <a:cubicBezTo>
                  <a:pt x="448" y="885"/>
                  <a:pt x="452" y="879"/>
                  <a:pt x="459" y="879"/>
                </a:cubicBezTo>
                <a:cubicBezTo>
                  <a:pt x="465" y="878"/>
                  <a:pt x="471" y="883"/>
                  <a:pt x="471" y="889"/>
                </a:cubicBezTo>
                <a:lnTo>
                  <a:pt x="473" y="912"/>
                </a:lnTo>
                <a:cubicBezTo>
                  <a:pt x="474" y="918"/>
                  <a:pt x="469" y="924"/>
                  <a:pt x="462" y="925"/>
                </a:cubicBezTo>
                <a:cubicBezTo>
                  <a:pt x="456" y="925"/>
                  <a:pt x="451" y="920"/>
                  <a:pt x="450" y="914"/>
                </a:cubicBezTo>
                <a:close/>
                <a:moveTo>
                  <a:pt x="444" y="845"/>
                </a:moveTo>
                <a:lnTo>
                  <a:pt x="443" y="822"/>
                </a:lnTo>
                <a:cubicBezTo>
                  <a:pt x="442" y="816"/>
                  <a:pt x="447" y="810"/>
                  <a:pt x="453" y="810"/>
                </a:cubicBezTo>
                <a:cubicBezTo>
                  <a:pt x="459" y="809"/>
                  <a:pt x="465" y="814"/>
                  <a:pt x="466" y="820"/>
                </a:cubicBezTo>
                <a:lnTo>
                  <a:pt x="467" y="843"/>
                </a:lnTo>
                <a:cubicBezTo>
                  <a:pt x="468" y="850"/>
                  <a:pt x="463" y="855"/>
                  <a:pt x="457" y="856"/>
                </a:cubicBezTo>
                <a:cubicBezTo>
                  <a:pt x="450" y="856"/>
                  <a:pt x="445" y="851"/>
                  <a:pt x="444" y="845"/>
                </a:cubicBezTo>
                <a:close/>
                <a:moveTo>
                  <a:pt x="438" y="777"/>
                </a:moveTo>
                <a:lnTo>
                  <a:pt x="436" y="754"/>
                </a:lnTo>
                <a:cubicBezTo>
                  <a:pt x="435" y="747"/>
                  <a:pt x="440" y="742"/>
                  <a:pt x="446" y="741"/>
                </a:cubicBezTo>
                <a:cubicBezTo>
                  <a:pt x="452" y="740"/>
                  <a:pt x="458" y="745"/>
                  <a:pt x="459" y="751"/>
                </a:cubicBezTo>
                <a:lnTo>
                  <a:pt x="461" y="774"/>
                </a:lnTo>
                <a:cubicBezTo>
                  <a:pt x="462" y="781"/>
                  <a:pt x="457" y="786"/>
                  <a:pt x="451" y="787"/>
                </a:cubicBezTo>
                <a:cubicBezTo>
                  <a:pt x="444" y="787"/>
                  <a:pt x="439" y="783"/>
                  <a:pt x="438" y="777"/>
                </a:cubicBezTo>
                <a:close/>
                <a:moveTo>
                  <a:pt x="431" y="708"/>
                </a:moveTo>
                <a:lnTo>
                  <a:pt x="429" y="685"/>
                </a:lnTo>
                <a:cubicBezTo>
                  <a:pt x="428" y="679"/>
                  <a:pt x="433" y="673"/>
                  <a:pt x="439" y="672"/>
                </a:cubicBezTo>
                <a:cubicBezTo>
                  <a:pt x="445" y="672"/>
                  <a:pt x="451" y="676"/>
                  <a:pt x="452" y="683"/>
                </a:cubicBezTo>
                <a:lnTo>
                  <a:pt x="454" y="705"/>
                </a:lnTo>
                <a:cubicBezTo>
                  <a:pt x="455" y="712"/>
                  <a:pt x="450" y="717"/>
                  <a:pt x="444" y="718"/>
                </a:cubicBezTo>
                <a:cubicBezTo>
                  <a:pt x="437" y="719"/>
                  <a:pt x="432" y="714"/>
                  <a:pt x="431" y="708"/>
                </a:cubicBezTo>
                <a:close/>
                <a:moveTo>
                  <a:pt x="424" y="639"/>
                </a:moveTo>
                <a:lnTo>
                  <a:pt x="421" y="616"/>
                </a:lnTo>
                <a:cubicBezTo>
                  <a:pt x="420" y="610"/>
                  <a:pt x="424" y="604"/>
                  <a:pt x="431" y="604"/>
                </a:cubicBezTo>
                <a:cubicBezTo>
                  <a:pt x="437" y="603"/>
                  <a:pt x="443" y="607"/>
                  <a:pt x="444" y="614"/>
                </a:cubicBezTo>
                <a:lnTo>
                  <a:pt x="447" y="636"/>
                </a:lnTo>
                <a:cubicBezTo>
                  <a:pt x="447" y="643"/>
                  <a:pt x="443" y="649"/>
                  <a:pt x="437" y="649"/>
                </a:cubicBezTo>
                <a:cubicBezTo>
                  <a:pt x="430" y="650"/>
                  <a:pt x="424" y="646"/>
                  <a:pt x="424" y="639"/>
                </a:cubicBezTo>
                <a:close/>
                <a:moveTo>
                  <a:pt x="415" y="571"/>
                </a:moveTo>
                <a:lnTo>
                  <a:pt x="412" y="548"/>
                </a:lnTo>
                <a:cubicBezTo>
                  <a:pt x="411" y="542"/>
                  <a:pt x="416" y="536"/>
                  <a:pt x="422" y="535"/>
                </a:cubicBezTo>
                <a:cubicBezTo>
                  <a:pt x="428" y="534"/>
                  <a:pt x="434" y="539"/>
                  <a:pt x="435" y="545"/>
                </a:cubicBezTo>
                <a:lnTo>
                  <a:pt x="438" y="568"/>
                </a:lnTo>
                <a:cubicBezTo>
                  <a:pt x="439" y="574"/>
                  <a:pt x="434" y="580"/>
                  <a:pt x="428" y="581"/>
                </a:cubicBezTo>
                <a:cubicBezTo>
                  <a:pt x="422" y="582"/>
                  <a:pt x="416" y="577"/>
                  <a:pt x="415" y="571"/>
                </a:cubicBezTo>
                <a:close/>
                <a:moveTo>
                  <a:pt x="406" y="502"/>
                </a:moveTo>
                <a:lnTo>
                  <a:pt x="403" y="480"/>
                </a:lnTo>
                <a:cubicBezTo>
                  <a:pt x="402" y="473"/>
                  <a:pt x="406" y="468"/>
                  <a:pt x="413" y="467"/>
                </a:cubicBezTo>
                <a:cubicBezTo>
                  <a:pt x="419" y="466"/>
                  <a:pt x="425" y="470"/>
                  <a:pt x="426" y="476"/>
                </a:cubicBezTo>
                <a:lnTo>
                  <a:pt x="429" y="499"/>
                </a:lnTo>
                <a:cubicBezTo>
                  <a:pt x="430" y="505"/>
                  <a:pt x="426" y="511"/>
                  <a:pt x="419" y="512"/>
                </a:cubicBezTo>
                <a:cubicBezTo>
                  <a:pt x="413" y="513"/>
                  <a:pt x="407" y="509"/>
                  <a:pt x="406" y="502"/>
                </a:cubicBezTo>
                <a:close/>
                <a:moveTo>
                  <a:pt x="396" y="434"/>
                </a:moveTo>
                <a:lnTo>
                  <a:pt x="393" y="411"/>
                </a:lnTo>
                <a:cubicBezTo>
                  <a:pt x="392" y="405"/>
                  <a:pt x="396" y="399"/>
                  <a:pt x="402" y="398"/>
                </a:cubicBezTo>
                <a:cubicBezTo>
                  <a:pt x="409" y="397"/>
                  <a:pt x="415" y="402"/>
                  <a:pt x="415" y="408"/>
                </a:cubicBezTo>
                <a:lnTo>
                  <a:pt x="419" y="431"/>
                </a:lnTo>
                <a:cubicBezTo>
                  <a:pt x="420" y="437"/>
                  <a:pt x="415" y="443"/>
                  <a:pt x="409" y="444"/>
                </a:cubicBezTo>
                <a:cubicBezTo>
                  <a:pt x="403" y="445"/>
                  <a:pt x="397" y="440"/>
                  <a:pt x="396" y="434"/>
                </a:cubicBezTo>
                <a:close/>
                <a:moveTo>
                  <a:pt x="385" y="366"/>
                </a:moveTo>
                <a:lnTo>
                  <a:pt x="381" y="344"/>
                </a:lnTo>
                <a:cubicBezTo>
                  <a:pt x="380" y="337"/>
                  <a:pt x="384" y="331"/>
                  <a:pt x="390" y="330"/>
                </a:cubicBezTo>
                <a:cubicBezTo>
                  <a:pt x="396" y="329"/>
                  <a:pt x="402" y="333"/>
                  <a:pt x="404" y="339"/>
                </a:cubicBezTo>
                <a:lnTo>
                  <a:pt x="408" y="362"/>
                </a:lnTo>
                <a:cubicBezTo>
                  <a:pt x="409" y="368"/>
                  <a:pt x="405" y="374"/>
                  <a:pt x="399" y="375"/>
                </a:cubicBezTo>
                <a:cubicBezTo>
                  <a:pt x="392" y="377"/>
                  <a:pt x="386" y="373"/>
                  <a:pt x="385" y="366"/>
                </a:cubicBezTo>
                <a:close/>
                <a:moveTo>
                  <a:pt x="372" y="298"/>
                </a:moveTo>
                <a:lnTo>
                  <a:pt x="368" y="276"/>
                </a:lnTo>
                <a:cubicBezTo>
                  <a:pt x="367" y="269"/>
                  <a:pt x="371" y="263"/>
                  <a:pt x="377" y="262"/>
                </a:cubicBezTo>
                <a:cubicBezTo>
                  <a:pt x="384" y="261"/>
                  <a:pt x="390" y="265"/>
                  <a:pt x="391" y="271"/>
                </a:cubicBezTo>
                <a:lnTo>
                  <a:pt x="395" y="294"/>
                </a:lnTo>
                <a:cubicBezTo>
                  <a:pt x="396" y="300"/>
                  <a:pt x="392" y="306"/>
                  <a:pt x="386" y="308"/>
                </a:cubicBezTo>
                <a:cubicBezTo>
                  <a:pt x="380" y="309"/>
                  <a:pt x="374" y="305"/>
                  <a:pt x="372" y="298"/>
                </a:cubicBezTo>
                <a:close/>
                <a:moveTo>
                  <a:pt x="358" y="231"/>
                </a:moveTo>
                <a:lnTo>
                  <a:pt x="352" y="209"/>
                </a:lnTo>
                <a:cubicBezTo>
                  <a:pt x="351" y="203"/>
                  <a:pt x="355" y="197"/>
                  <a:pt x="361" y="195"/>
                </a:cubicBezTo>
                <a:cubicBezTo>
                  <a:pt x="367" y="194"/>
                  <a:pt x="373" y="197"/>
                  <a:pt x="375" y="204"/>
                </a:cubicBezTo>
                <a:lnTo>
                  <a:pt x="380" y="226"/>
                </a:lnTo>
                <a:cubicBezTo>
                  <a:pt x="382" y="232"/>
                  <a:pt x="378" y="238"/>
                  <a:pt x="372" y="240"/>
                </a:cubicBezTo>
                <a:cubicBezTo>
                  <a:pt x="365" y="241"/>
                  <a:pt x="359" y="238"/>
                  <a:pt x="358" y="231"/>
                </a:cubicBezTo>
                <a:close/>
                <a:moveTo>
                  <a:pt x="341" y="165"/>
                </a:moveTo>
                <a:lnTo>
                  <a:pt x="334" y="143"/>
                </a:lnTo>
                <a:cubicBezTo>
                  <a:pt x="332" y="137"/>
                  <a:pt x="336" y="131"/>
                  <a:pt x="342" y="129"/>
                </a:cubicBezTo>
                <a:cubicBezTo>
                  <a:pt x="348" y="127"/>
                  <a:pt x="354" y="130"/>
                  <a:pt x="356" y="136"/>
                </a:cubicBezTo>
                <a:lnTo>
                  <a:pt x="363" y="158"/>
                </a:lnTo>
                <a:cubicBezTo>
                  <a:pt x="365" y="165"/>
                  <a:pt x="361" y="171"/>
                  <a:pt x="355" y="173"/>
                </a:cubicBezTo>
                <a:cubicBezTo>
                  <a:pt x="349" y="175"/>
                  <a:pt x="343" y="171"/>
                  <a:pt x="341" y="165"/>
                </a:cubicBezTo>
                <a:close/>
                <a:moveTo>
                  <a:pt x="320" y="101"/>
                </a:moveTo>
                <a:lnTo>
                  <a:pt x="311" y="80"/>
                </a:lnTo>
                <a:cubicBezTo>
                  <a:pt x="308" y="74"/>
                  <a:pt x="311" y="67"/>
                  <a:pt x="317" y="64"/>
                </a:cubicBezTo>
                <a:cubicBezTo>
                  <a:pt x="322" y="62"/>
                  <a:pt x="329" y="65"/>
                  <a:pt x="332" y="70"/>
                </a:cubicBezTo>
                <a:lnTo>
                  <a:pt x="341" y="92"/>
                </a:lnTo>
                <a:cubicBezTo>
                  <a:pt x="343" y="97"/>
                  <a:pt x="341" y="104"/>
                  <a:pt x="335" y="107"/>
                </a:cubicBezTo>
                <a:cubicBezTo>
                  <a:pt x="329" y="109"/>
                  <a:pt x="322" y="107"/>
                  <a:pt x="320" y="101"/>
                </a:cubicBezTo>
                <a:close/>
                <a:moveTo>
                  <a:pt x="290" y="41"/>
                </a:moveTo>
                <a:lnTo>
                  <a:pt x="277" y="23"/>
                </a:lnTo>
                <a:lnTo>
                  <a:pt x="282" y="27"/>
                </a:lnTo>
                <a:lnTo>
                  <a:pt x="281" y="27"/>
                </a:lnTo>
                <a:cubicBezTo>
                  <a:pt x="275" y="24"/>
                  <a:pt x="273" y="18"/>
                  <a:pt x="275" y="12"/>
                </a:cubicBezTo>
                <a:cubicBezTo>
                  <a:pt x="278" y="6"/>
                  <a:pt x="284" y="3"/>
                  <a:pt x="290" y="6"/>
                </a:cubicBezTo>
                <a:lnTo>
                  <a:pt x="291" y="6"/>
                </a:lnTo>
                <a:cubicBezTo>
                  <a:pt x="293" y="7"/>
                  <a:pt x="295" y="8"/>
                  <a:pt x="296" y="10"/>
                </a:cubicBezTo>
                <a:lnTo>
                  <a:pt x="309" y="28"/>
                </a:lnTo>
                <a:cubicBezTo>
                  <a:pt x="312" y="33"/>
                  <a:pt x="311" y="40"/>
                  <a:pt x="306" y="44"/>
                </a:cubicBezTo>
                <a:cubicBezTo>
                  <a:pt x="301" y="48"/>
                  <a:pt x="294" y="47"/>
                  <a:pt x="290" y="41"/>
                </a:cubicBezTo>
                <a:close/>
                <a:moveTo>
                  <a:pt x="248" y="23"/>
                </a:moveTo>
                <a:lnTo>
                  <a:pt x="239" y="27"/>
                </a:lnTo>
                <a:lnTo>
                  <a:pt x="244" y="23"/>
                </a:lnTo>
                <a:lnTo>
                  <a:pt x="236" y="34"/>
                </a:lnTo>
                <a:cubicBezTo>
                  <a:pt x="232" y="39"/>
                  <a:pt x="225" y="40"/>
                  <a:pt x="220" y="37"/>
                </a:cubicBezTo>
                <a:cubicBezTo>
                  <a:pt x="215" y="33"/>
                  <a:pt x="214" y="26"/>
                  <a:pt x="217" y="21"/>
                </a:cubicBezTo>
                <a:lnTo>
                  <a:pt x="225" y="10"/>
                </a:lnTo>
                <a:cubicBezTo>
                  <a:pt x="226" y="8"/>
                  <a:pt x="228" y="7"/>
                  <a:pt x="230" y="6"/>
                </a:cubicBezTo>
                <a:lnTo>
                  <a:pt x="239" y="2"/>
                </a:lnTo>
                <a:cubicBezTo>
                  <a:pt x="245" y="0"/>
                  <a:pt x="251" y="2"/>
                  <a:pt x="254" y="8"/>
                </a:cubicBezTo>
                <a:cubicBezTo>
                  <a:pt x="256" y="14"/>
                  <a:pt x="254" y="21"/>
                  <a:pt x="248" y="23"/>
                </a:cubicBezTo>
                <a:close/>
                <a:moveTo>
                  <a:pt x="214" y="71"/>
                </a:moveTo>
                <a:lnTo>
                  <a:pt x="205" y="93"/>
                </a:lnTo>
                <a:cubicBezTo>
                  <a:pt x="202" y="98"/>
                  <a:pt x="195" y="101"/>
                  <a:pt x="190" y="99"/>
                </a:cubicBezTo>
                <a:cubicBezTo>
                  <a:pt x="184" y="96"/>
                  <a:pt x="181" y="89"/>
                  <a:pt x="184" y="83"/>
                </a:cubicBezTo>
                <a:lnTo>
                  <a:pt x="193" y="62"/>
                </a:lnTo>
                <a:cubicBezTo>
                  <a:pt x="195" y="56"/>
                  <a:pt x="202" y="54"/>
                  <a:pt x="208" y="56"/>
                </a:cubicBezTo>
                <a:cubicBezTo>
                  <a:pt x="214" y="59"/>
                  <a:pt x="216" y="66"/>
                  <a:pt x="214" y="71"/>
                </a:cubicBezTo>
                <a:close/>
                <a:moveTo>
                  <a:pt x="190" y="135"/>
                </a:moveTo>
                <a:lnTo>
                  <a:pt x="183" y="157"/>
                </a:lnTo>
                <a:cubicBezTo>
                  <a:pt x="181" y="163"/>
                  <a:pt x="175" y="166"/>
                  <a:pt x="168" y="164"/>
                </a:cubicBezTo>
                <a:cubicBezTo>
                  <a:pt x="162" y="162"/>
                  <a:pt x="159" y="156"/>
                  <a:pt x="161" y="150"/>
                </a:cubicBezTo>
                <a:lnTo>
                  <a:pt x="168" y="128"/>
                </a:lnTo>
                <a:cubicBezTo>
                  <a:pt x="169" y="122"/>
                  <a:pt x="176" y="118"/>
                  <a:pt x="182" y="120"/>
                </a:cubicBezTo>
                <a:cubicBezTo>
                  <a:pt x="188" y="122"/>
                  <a:pt x="191" y="129"/>
                  <a:pt x="190" y="135"/>
                </a:cubicBezTo>
                <a:close/>
                <a:moveTo>
                  <a:pt x="171" y="200"/>
                </a:moveTo>
                <a:lnTo>
                  <a:pt x="165" y="223"/>
                </a:lnTo>
                <a:cubicBezTo>
                  <a:pt x="164" y="229"/>
                  <a:pt x="158" y="233"/>
                  <a:pt x="151" y="231"/>
                </a:cubicBezTo>
                <a:cubicBezTo>
                  <a:pt x="145" y="230"/>
                  <a:pt x="141" y="224"/>
                  <a:pt x="143" y="217"/>
                </a:cubicBezTo>
                <a:lnTo>
                  <a:pt x="148" y="195"/>
                </a:lnTo>
                <a:cubicBezTo>
                  <a:pt x="150" y="189"/>
                  <a:pt x="156" y="185"/>
                  <a:pt x="162" y="186"/>
                </a:cubicBezTo>
                <a:cubicBezTo>
                  <a:pt x="168" y="188"/>
                  <a:pt x="172" y="194"/>
                  <a:pt x="171" y="200"/>
                </a:cubicBezTo>
                <a:close/>
                <a:moveTo>
                  <a:pt x="155" y="268"/>
                </a:moveTo>
                <a:lnTo>
                  <a:pt x="153" y="276"/>
                </a:lnTo>
                <a:lnTo>
                  <a:pt x="150" y="290"/>
                </a:lnTo>
                <a:cubicBezTo>
                  <a:pt x="149" y="296"/>
                  <a:pt x="143" y="300"/>
                  <a:pt x="137" y="299"/>
                </a:cubicBezTo>
                <a:cubicBezTo>
                  <a:pt x="131" y="298"/>
                  <a:pt x="127" y="292"/>
                  <a:pt x="128" y="285"/>
                </a:cubicBezTo>
                <a:lnTo>
                  <a:pt x="130" y="271"/>
                </a:lnTo>
                <a:lnTo>
                  <a:pt x="132" y="262"/>
                </a:lnTo>
                <a:cubicBezTo>
                  <a:pt x="134" y="256"/>
                  <a:pt x="140" y="252"/>
                  <a:pt x="146" y="254"/>
                </a:cubicBezTo>
                <a:cubicBezTo>
                  <a:pt x="152" y="255"/>
                  <a:pt x="156" y="261"/>
                  <a:pt x="155" y="268"/>
                </a:cubicBezTo>
                <a:close/>
                <a:moveTo>
                  <a:pt x="142" y="335"/>
                </a:moveTo>
                <a:lnTo>
                  <a:pt x="138" y="358"/>
                </a:lnTo>
                <a:cubicBezTo>
                  <a:pt x="137" y="364"/>
                  <a:pt x="131" y="368"/>
                  <a:pt x="125" y="367"/>
                </a:cubicBezTo>
                <a:cubicBezTo>
                  <a:pt x="119" y="366"/>
                  <a:pt x="114" y="360"/>
                  <a:pt x="115" y="353"/>
                </a:cubicBezTo>
                <a:lnTo>
                  <a:pt x="120" y="331"/>
                </a:lnTo>
                <a:cubicBezTo>
                  <a:pt x="121" y="325"/>
                  <a:pt x="127" y="320"/>
                  <a:pt x="133" y="322"/>
                </a:cubicBezTo>
                <a:cubicBezTo>
                  <a:pt x="139" y="323"/>
                  <a:pt x="143" y="329"/>
                  <a:pt x="142" y="335"/>
                </a:cubicBezTo>
                <a:close/>
                <a:moveTo>
                  <a:pt x="130" y="403"/>
                </a:moveTo>
                <a:lnTo>
                  <a:pt x="127" y="425"/>
                </a:lnTo>
                <a:cubicBezTo>
                  <a:pt x="126" y="432"/>
                  <a:pt x="120" y="436"/>
                  <a:pt x="114" y="435"/>
                </a:cubicBezTo>
                <a:cubicBezTo>
                  <a:pt x="107" y="434"/>
                  <a:pt x="103" y="428"/>
                  <a:pt x="104" y="422"/>
                </a:cubicBezTo>
                <a:lnTo>
                  <a:pt x="108" y="399"/>
                </a:lnTo>
                <a:cubicBezTo>
                  <a:pt x="109" y="393"/>
                  <a:pt x="115" y="389"/>
                  <a:pt x="121" y="390"/>
                </a:cubicBezTo>
                <a:cubicBezTo>
                  <a:pt x="127" y="391"/>
                  <a:pt x="131" y="396"/>
                  <a:pt x="130" y="403"/>
                </a:cubicBezTo>
                <a:close/>
                <a:moveTo>
                  <a:pt x="120" y="471"/>
                </a:moveTo>
                <a:lnTo>
                  <a:pt x="116" y="494"/>
                </a:lnTo>
                <a:cubicBezTo>
                  <a:pt x="115" y="500"/>
                  <a:pt x="109" y="504"/>
                  <a:pt x="103" y="503"/>
                </a:cubicBezTo>
                <a:cubicBezTo>
                  <a:pt x="97" y="502"/>
                  <a:pt x="92" y="497"/>
                  <a:pt x="93" y="490"/>
                </a:cubicBezTo>
                <a:lnTo>
                  <a:pt x="97" y="467"/>
                </a:lnTo>
                <a:cubicBezTo>
                  <a:pt x="98" y="461"/>
                  <a:pt x="104" y="457"/>
                  <a:pt x="110" y="458"/>
                </a:cubicBezTo>
                <a:cubicBezTo>
                  <a:pt x="116" y="459"/>
                  <a:pt x="121" y="465"/>
                  <a:pt x="120" y="471"/>
                </a:cubicBezTo>
                <a:close/>
                <a:moveTo>
                  <a:pt x="110" y="539"/>
                </a:moveTo>
                <a:lnTo>
                  <a:pt x="107" y="562"/>
                </a:lnTo>
                <a:cubicBezTo>
                  <a:pt x="107" y="568"/>
                  <a:pt x="101" y="573"/>
                  <a:pt x="95" y="572"/>
                </a:cubicBezTo>
                <a:cubicBezTo>
                  <a:pt x="88" y="571"/>
                  <a:pt x="84" y="565"/>
                  <a:pt x="84" y="559"/>
                </a:cubicBezTo>
                <a:lnTo>
                  <a:pt x="87" y="536"/>
                </a:lnTo>
                <a:cubicBezTo>
                  <a:pt x="88" y="530"/>
                  <a:pt x="94" y="525"/>
                  <a:pt x="100" y="526"/>
                </a:cubicBezTo>
                <a:cubicBezTo>
                  <a:pt x="106" y="527"/>
                  <a:pt x="111" y="533"/>
                  <a:pt x="110" y="539"/>
                </a:cubicBezTo>
                <a:close/>
                <a:moveTo>
                  <a:pt x="102" y="608"/>
                </a:moveTo>
                <a:lnTo>
                  <a:pt x="99" y="631"/>
                </a:lnTo>
                <a:cubicBezTo>
                  <a:pt x="98" y="637"/>
                  <a:pt x="93" y="641"/>
                  <a:pt x="86" y="641"/>
                </a:cubicBezTo>
                <a:cubicBezTo>
                  <a:pt x="80" y="640"/>
                  <a:pt x="76" y="634"/>
                  <a:pt x="76" y="628"/>
                </a:cubicBezTo>
                <a:lnTo>
                  <a:pt x="79" y="605"/>
                </a:lnTo>
                <a:cubicBezTo>
                  <a:pt x="80" y="599"/>
                  <a:pt x="85" y="594"/>
                  <a:pt x="92" y="595"/>
                </a:cubicBezTo>
                <a:cubicBezTo>
                  <a:pt x="98" y="596"/>
                  <a:pt x="103" y="601"/>
                  <a:pt x="102" y="608"/>
                </a:cubicBezTo>
                <a:close/>
                <a:moveTo>
                  <a:pt x="94" y="676"/>
                </a:moveTo>
                <a:lnTo>
                  <a:pt x="92" y="699"/>
                </a:lnTo>
                <a:cubicBezTo>
                  <a:pt x="91" y="705"/>
                  <a:pt x="85" y="710"/>
                  <a:pt x="79" y="709"/>
                </a:cubicBezTo>
                <a:cubicBezTo>
                  <a:pt x="73" y="709"/>
                  <a:pt x="68" y="703"/>
                  <a:pt x="69" y="697"/>
                </a:cubicBezTo>
                <a:lnTo>
                  <a:pt x="71" y="674"/>
                </a:lnTo>
                <a:cubicBezTo>
                  <a:pt x="72" y="667"/>
                  <a:pt x="77" y="663"/>
                  <a:pt x="84" y="663"/>
                </a:cubicBezTo>
                <a:cubicBezTo>
                  <a:pt x="90" y="664"/>
                  <a:pt x="95" y="670"/>
                  <a:pt x="94" y="676"/>
                </a:cubicBezTo>
                <a:close/>
                <a:moveTo>
                  <a:pt x="87" y="745"/>
                </a:moveTo>
                <a:lnTo>
                  <a:pt x="85" y="768"/>
                </a:lnTo>
                <a:cubicBezTo>
                  <a:pt x="84" y="774"/>
                  <a:pt x="78" y="779"/>
                  <a:pt x="72" y="778"/>
                </a:cubicBezTo>
                <a:cubicBezTo>
                  <a:pt x="66" y="777"/>
                  <a:pt x="61" y="772"/>
                  <a:pt x="62" y="765"/>
                </a:cubicBezTo>
                <a:lnTo>
                  <a:pt x="64" y="743"/>
                </a:lnTo>
                <a:cubicBezTo>
                  <a:pt x="65" y="736"/>
                  <a:pt x="70" y="732"/>
                  <a:pt x="77" y="732"/>
                </a:cubicBezTo>
                <a:cubicBezTo>
                  <a:pt x="83" y="733"/>
                  <a:pt x="88" y="739"/>
                  <a:pt x="87" y="745"/>
                </a:cubicBezTo>
                <a:close/>
                <a:moveTo>
                  <a:pt x="80" y="814"/>
                </a:moveTo>
                <a:lnTo>
                  <a:pt x="80" y="816"/>
                </a:lnTo>
                <a:lnTo>
                  <a:pt x="78" y="836"/>
                </a:lnTo>
                <a:cubicBezTo>
                  <a:pt x="78" y="843"/>
                  <a:pt x="72" y="847"/>
                  <a:pt x="66" y="847"/>
                </a:cubicBezTo>
                <a:cubicBezTo>
                  <a:pt x="59" y="846"/>
                  <a:pt x="55" y="841"/>
                  <a:pt x="55" y="834"/>
                </a:cubicBezTo>
                <a:lnTo>
                  <a:pt x="57" y="813"/>
                </a:lnTo>
                <a:lnTo>
                  <a:pt x="57" y="811"/>
                </a:lnTo>
                <a:cubicBezTo>
                  <a:pt x="58" y="805"/>
                  <a:pt x="63" y="800"/>
                  <a:pt x="70" y="801"/>
                </a:cubicBezTo>
                <a:cubicBezTo>
                  <a:pt x="76" y="802"/>
                  <a:pt x="81" y="807"/>
                  <a:pt x="80" y="814"/>
                </a:cubicBezTo>
                <a:close/>
                <a:moveTo>
                  <a:pt x="74" y="882"/>
                </a:moveTo>
                <a:lnTo>
                  <a:pt x="72" y="905"/>
                </a:lnTo>
                <a:cubicBezTo>
                  <a:pt x="72" y="912"/>
                  <a:pt x="66" y="916"/>
                  <a:pt x="60" y="916"/>
                </a:cubicBezTo>
                <a:cubicBezTo>
                  <a:pt x="53" y="915"/>
                  <a:pt x="49" y="910"/>
                  <a:pt x="49" y="903"/>
                </a:cubicBezTo>
                <a:lnTo>
                  <a:pt x="51" y="880"/>
                </a:lnTo>
                <a:cubicBezTo>
                  <a:pt x="52" y="874"/>
                  <a:pt x="57" y="869"/>
                  <a:pt x="64" y="870"/>
                </a:cubicBezTo>
                <a:cubicBezTo>
                  <a:pt x="70" y="870"/>
                  <a:pt x="75" y="876"/>
                  <a:pt x="74" y="882"/>
                </a:cubicBezTo>
                <a:close/>
                <a:moveTo>
                  <a:pt x="68" y="951"/>
                </a:moveTo>
                <a:lnTo>
                  <a:pt x="66" y="974"/>
                </a:lnTo>
                <a:cubicBezTo>
                  <a:pt x="65" y="980"/>
                  <a:pt x="60" y="985"/>
                  <a:pt x="54" y="985"/>
                </a:cubicBezTo>
                <a:cubicBezTo>
                  <a:pt x="47" y="984"/>
                  <a:pt x="43" y="978"/>
                  <a:pt x="43" y="972"/>
                </a:cubicBezTo>
                <a:lnTo>
                  <a:pt x="45" y="949"/>
                </a:lnTo>
                <a:cubicBezTo>
                  <a:pt x="46" y="943"/>
                  <a:pt x="51" y="938"/>
                  <a:pt x="58" y="939"/>
                </a:cubicBezTo>
                <a:cubicBezTo>
                  <a:pt x="64" y="939"/>
                  <a:pt x="69" y="945"/>
                  <a:pt x="68" y="951"/>
                </a:cubicBezTo>
                <a:close/>
                <a:moveTo>
                  <a:pt x="63" y="1020"/>
                </a:moveTo>
                <a:lnTo>
                  <a:pt x="61" y="1043"/>
                </a:lnTo>
                <a:cubicBezTo>
                  <a:pt x="61" y="1049"/>
                  <a:pt x="55" y="1054"/>
                  <a:pt x="49" y="1054"/>
                </a:cubicBezTo>
                <a:cubicBezTo>
                  <a:pt x="43" y="1053"/>
                  <a:pt x="38" y="1048"/>
                  <a:pt x="38" y="1041"/>
                </a:cubicBezTo>
                <a:lnTo>
                  <a:pt x="40" y="1018"/>
                </a:lnTo>
                <a:cubicBezTo>
                  <a:pt x="40" y="1012"/>
                  <a:pt x="46" y="1007"/>
                  <a:pt x="52" y="1008"/>
                </a:cubicBezTo>
                <a:cubicBezTo>
                  <a:pt x="58" y="1008"/>
                  <a:pt x="63" y="1014"/>
                  <a:pt x="63" y="1020"/>
                </a:cubicBezTo>
                <a:close/>
                <a:moveTo>
                  <a:pt x="58" y="1089"/>
                </a:moveTo>
                <a:lnTo>
                  <a:pt x="57" y="1112"/>
                </a:lnTo>
                <a:cubicBezTo>
                  <a:pt x="56" y="1118"/>
                  <a:pt x="51" y="1123"/>
                  <a:pt x="44" y="1123"/>
                </a:cubicBezTo>
                <a:cubicBezTo>
                  <a:pt x="38" y="1122"/>
                  <a:pt x="33" y="1117"/>
                  <a:pt x="34" y="1110"/>
                </a:cubicBezTo>
                <a:lnTo>
                  <a:pt x="35" y="1087"/>
                </a:lnTo>
                <a:cubicBezTo>
                  <a:pt x="36" y="1081"/>
                  <a:pt x="41" y="1076"/>
                  <a:pt x="47" y="1077"/>
                </a:cubicBezTo>
                <a:cubicBezTo>
                  <a:pt x="54" y="1077"/>
                  <a:pt x="59" y="1082"/>
                  <a:pt x="58" y="1089"/>
                </a:cubicBezTo>
                <a:close/>
                <a:moveTo>
                  <a:pt x="54" y="1158"/>
                </a:moveTo>
                <a:lnTo>
                  <a:pt x="53" y="1169"/>
                </a:lnTo>
                <a:lnTo>
                  <a:pt x="52" y="1181"/>
                </a:lnTo>
                <a:cubicBezTo>
                  <a:pt x="52" y="1187"/>
                  <a:pt x="47" y="1192"/>
                  <a:pt x="40" y="1192"/>
                </a:cubicBezTo>
                <a:cubicBezTo>
                  <a:pt x="34" y="1191"/>
                  <a:pt x="29" y="1186"/>
                  <a:pt x="29" y="1179"/>
                </a:cubicBezTo>
                <a:lnTo>
                  <a:pt x="30" y="1168"/>
                </a:lnTo>
                <a:lnTo>
                  <a:pt x="31" y="1156"/>
                </a:lnTo>
                <a:cubicBezTo>
                  <a:pt x="31" y="1150"/>
                  <a:pt x="37" y="1145"/>
                  <a:pt x="43" y="1146"/>
                </a:cubicBezTo>
                <a:cubicBezTo>
                  <a:pt x="49" y="1146"/>
                  <a:pt x="54" y="1151"/>
                  <a:pt x="54" y="1158"/>
                </a:cubicBezTo>
                <a:close/>
                <a:moveTo>
                  <a:pt x="50" y="1227"/>
                </a:moveTo>
                <a:lnTo>
                  <a:pt x="49" y="1250"/>
                </a:lnTo>
                <a:cubicBezTo>
                  <a:pt x="49" y="1256"/>
                  <a:pt x="43" y="1261"/>
                  <a:pt x="37" y="1261"/>
                </a:cubicBezTo>
                <a:cubicBezTo>
                  <a:pt x="30" y="1260"/>
                  <a:pt x="26" y="1255"/>
                  <a:pt x="26" y="1248"/>
                </a:cubicBezTo>
                <a:lnTo>
                  <a:pt x="27" y="1225"/>
                </a:lnTo>
                <a:cubicBezTo>
                  <a:pt x="27" y="1219"/>
                  <a:pt x="33" y="1214"/>
                  <a:pt x="39" y="1215"/>
                </a:cubicBezTo>
                <a:cubicBezTo>
                  <a:pt x="45" y="1215"/>
                  <a:pt x="50" y="1220"/>
                  <a:pt x="50" y="1227"/>
                </a:cubicBezTo>
                <a:close/>
                <a:moveTo>
                  <a:pt x="46" y="1296"/>
                </a:moveTo>
                <a:lnTo>
                  <a:pt x="45" y="1319"/>
                </a:lnTo>
                <a:cubicBezTo>
                  <a:pt x="45" y="1325"/>
                  <a:pt x="40" y="1330"/>
                  <a:pt x="33" y="1330"/>
                </a:cubicBezTo>
                <a:cubicBezTo>
                  <a:pt x="27" y="1329"/>
                  <a:pt x="22" y="1324"/>
                  <a:pt x="22" y="1318"/>
                </a:cubicBezTo>
                <a:lnTo>
                  <a:pt x="23" y="1295"/>
                </a:lnTo>
                <a:cubicBezTo>
                  <a:pt x="24" y="1288"/>
                  <a:pt x="29" y="1283"/>
                  <a:pt x="36" y="1284"/>
                </a:cubicBezTo>
                <a:cubicBezTo>
                  <a:pt x="42" y="1284"/>
                  <a:pt x="47" y="1289"/>
                  <a:pt x="46" y="1296"/>
                </a:cubicBezTo>
                <a:close/>
                <a:moveTo>
                  <a:pt x="43" y="1365"/>
                </a:moveTo>
                <a:lnTo>
                  <a:pt x="42" y="1388"/>
                </a:lnTo>
                <a:cubicBezTo>
                  <a:pt x="42" y="1394"/>
                  <a:pt x="36" y="1399"/>
                  <a:pt x="30" y="1399"/>
                </a:cubicBezTo>
                <a:cubicBezTo>
                  <a:pt x="24" y="1398"/>
                  <a:pt x="19" y="1393"/>
                  <a:pt x="19" y="1387"/>
                </a:cubicBezTo>
                <a:lnTo>
                  <a:pt x="20" y="1364"/>
                </a:lnTo>
                <a:cubicBezTo>
                  <a:pt x="20" y="1357"/>
                  <a:pt x="26" y="1352"/>
                  <a:pt x="32" y="1353"/>
                </a:cubicBezTo>
                <a:cubicBezTo>
                  <a:pt x="38" y="1353"/>
                  <a:pt x="43" y="1358"/>
                  <a:pt x="43" y="1365"/>
                </a:cubicBezTo>
                <a:close/>
                <a:moveTo>
                  <a:pt x="40" y="1434"/>
                </a:moveTo>
                <a:lnTo>
                  <a:pt x="39" y="1457"/>
                </a:lnTo>
                <a:cubicBezTo>
                  <a:pt x="39" y="1463"/>
                  <a:pt x="33" y="1468"/>
                  <a:pt x="27" y="1468"/>
                </a:cubicBezTo>
                <a:cubicBezTo>
                  <a:pt x="21" y="1467"/>
                  <a:pt x="16" y="1462"/>
                  <a:pt x="16" y="1456"/>
                </a:cubicBezTo>
                <a:lnTo>
                  <a:pt x="17" y="1433"/>
                </a:lnTo>
                <a:cubicBezTo>
                  <a:pt x="17" y="1426"/>
                  <a:pt x="23" y="1421"/>
                  <a:pt x="29" y="1422"/>
                </a:cubicBezTo>
                <a:cubicBezTo>
                  <a:pt x="35" y="1422"/>
                  <a:pt x="40" y="1427"/>
                  <a:pt x="40" y="1434"/>
                </a:cubicBezTo>
                <a:close/>
                <a:moveTo>
                  <a:pt x="37" y="1503"/>
                </a:moveTo>
                <a:lnTo>
                  <a:pt x="36" y="1526"/>
                </a:lnTo>
                <a:cubicBezTo>
                  <a:pt x="36" y="1532"/>
                  <a:pt x="30" y="1537"/>
                  <a:pt x="24" y="1537"/>
                </a:cubicBezTo>
                <a:cubicBezTo>
                  <a:pt x="17" y="1536"/>
                  <a:pt x="13" y="1531"/>
                  <a:pt x="13" y="1525"/>
                </a:cubicBezTo>
                <a:lnTo>
                  <a:pt x="14" y="1502"/>
                </a:lnTo>
                <a:cubicBezTo>
                  <a:pt x="14" y="1495"/>
                  <a:pt x="19" y="1490"/>
                  <a:pt x="26" y="1491"/>
                </a:cubicBezTo>
                <a:cubicBezTo>
                  <a:pt x="32" y="1491"/>
                  <a:pt x="37" y="1496"/>
                  <a:pt x="37" y="1503"/>
                </a:cubicBezTo>
                <a:close/>
                <a:moveTo>
                  <a:pt x="34" y="1572"/>
                </a:moveTo>
                <a:lnTo>
                  <a:pt x="33" y="1595"/>
                </a:lnTo>
                <a:cubicBezTo>
                  <a:pt x="33" y="1601"/>
                  <a:pt x="28" y="1606"/>
                  <a:pt x="21" y="1606"/>
                </a:cubicBezTo>
                <a:cubicBezTo>
                  <a:pt x="15" y="1606"/>
                  <a:pt x="10" y="1600"/>
                  <a:pt x="10" y="1594"/>
                </a:cubicBezTo>
                <a:lnTo>
                  <a:pt x="11" y="1571"/>
                </a:lnTo>
                <a:cubicBezTo>
                  <a:pt x="11" y="1565"/>
                  <a:pt x="16" y="1560"/>
                  <a:pt x="23" y="1560"/>
                </a:cubicBezTo>
                <a:cubicBezTo>
                  <a:pt x="29" y="1560"/>
                  <a:pt x="34" y="1565"/>
                  <a:pt x="34" y="1572"/>
                </a:cubicBezTo>
                <a:close/>
                <a:moveTo>
                  <a:pt x="32" y="1641"/>
                </a:moveTo>
                <a:lnTo>
                  <a:pt x="31" y="1664"/>
                </a:lnTo>
                <a:cubicBezTo>
                  <a:pt x="31" y="1670"/>
                  <a:pt x="26" y="1675"/>
                  <a:pt x="19" y="1675"/>
                </a:cubicBezTo>
                <a:cubicBezTo>
                  <a:pt x="13" y="1675"/>
                  <a:pt x="8" y="1669"/>
                  <a:pt x="8" y="1663"/>
                </a:cubicBezTo>
                <a:lnTo>
                  <a:pt x="9" y="1640"/>
                </a:lnTo>
                <a:cubicBezTo>
                  <a:pt x="9" y="1634"/>
                  <a:pt x="14" y="1629"/>
                  <a:pt x="21" y="1629"/>
                </a:cubicBezTo>
                <a:cubicBezTo>
                  <a:pt x="27" y="1629"/>
                  <a:pt x="32" y="1634"/>
                  <a:pt x="32" y="1641"/>
                </a:cubicBezTo>
                <a:close/>
                <a:moveTo>
                  <a:pt x="30" y="1710"/>
                </a:moveTo>
                <a:lnTo>
                  <a:pt x="29" y="1733"/>
                </a:lnTo>
                <a:cubicBezTo>
                  <a:pt x="29" y="1739"/>
                  <a:pt x="24" y="1744"/>
                  <a:pt x="17" y="1744"/>
                </a:cubicBezTo>
                <a:cubicBezTo>
                  <a:pt x="11" y="1744"/>
                  <a:pt x="6" y="1739"/>
                  <a:pt x="6" y="1732"/>
                </a:cubicBezTo>
                <a:lnTo>
                  <a:pt x="7" y="1709"/>
                </a:lnTo>
                <a:cubicBezTo>
                  <a:pt x="7" y="1703"/>
                  <a:pt x="12" y="1698"/>
                  <a:pt x="19" y="1698"/>
                </a:cubicBezTo>
                <a:cubicBezTo>
                  <a:pt x="25" y="1698"/>
                  <a:pt x="30" y="1703"/>
                  <a:pt x="30" y="1710"/>
                </a:cubicBezTo>
                <a:close/>
                <a:moveTo>
                  <a:pt x="28" y="1779"/>
                </a:moveTo>
                <a:lnTo>
                  <a:pt x="28" y="1781"/>
                </a:lnTo>
                <a:lnTo>
                  <a:pt x="28" y="1802"/>
                </a:lnTo>
                <a:cubicBezTo>
                  <a:pt x="27" y="1808"/>
                  <a:pt x="22" y="1813"/>
                  <a:pt x="16" y="1813"/>
                </a:cubicBezTo>
                <a:cubicBezTo>
                  <a:pt x="10" y="1813"/>
                  <a:pt x="4" y="1808"/>
                  <a:pt x="5" y="1801"/>
                </a:cubicBezTo>
                <a:lnTo>
                  <a:pt x="5" y="1780"/>
                </a:lnTo>
                <a:lnTo>
                  <a:pt x="5" y="1778"/>
                </a:lnTo>
                <a:cubicBezTo>
                  <a:pt x="5" y="1772"/>
                  <a:pt x="10" y="1767"/>
                  <a:pt x="17" y="1767"/>
                </a:cubicBezTo>
                <a:cubicBezTo>
                  <a:pt x="23" y="1767"/>
                  <a:pt x="28" y="1773"/>
                  <a:pt x="28" y="1779"/>
                </a:cubicBezTo>
                <a:close/>
                <a:moveTo>
                  <a:pt x="27" y="1848"/>
                </a:moveTo>
                <a:lnTo>
                  <a:pt x="26" y="1871"/>
                </a:lnTo>
                <a:cubicBezTo>
                  <a:pt x="26" y="1877"/>
                  <a:pt x="21" y="1882"/>
                  <a:pt x="15" y="1882"/>
                </a:cubicBezTo>
                <a:cubicBezTo>
                  <a:pt x="8" y="1882"/>
                  <a:pt x="3" y="1877"/>
                  <a:pt x="3" y="1871"/>
                </a:cubicBezTo>
                <a:lnTo>
                  <a:pt x="4" y="1847"/>
                </a:lnTo>
                <a:cubicBezTo>
                  <a:pt x="4" y="1841"/>
                  <a:pt x="9" y="1836"/>
                  <a:pt x="15" y="1836"/>
                </a:cubicBezTo>
                <a:cubicBezTo>
                  <a:pt x="22" y="1836"/>
                  <a:pt x="27" y="1842"/>
                  <a:pt x="27" y="1848"/>
                </a:cubicBezTo>
                <a:close/>
                <a:moveTo>
                  <a:pt x="26" y="1917"/>
                </a:moveTo>
                <a:lnTo>
                  <a:pt x="25" y="1940"/>
                </a:lnTo>
                <a:cubicBezTo>
                  <a:pt x="25" y="1946"/>
                  <a:pt x="20" y="1951"/>
                  <a:pt x="13" y="1951"/>
                </a:cubicBezTo>
                <a:cubicBezTo>
                  <a:pt x="7" y="1951"/>
                  <a:pt x="2" y="1946"/>
                  <a:pt x="2" y="1940"/>
                </a:cubicBezTo>
                <a:lnTo>
                  <a:pt x="2" y="1917"/>
                </a:lnTo>
                <a:cubicBezTo>
                  <a:pt x="3" y="1910"/>
                  <a:pt x="8" y="1905"/>
                  <a:pt x="14" y="1905"/>
                </a:cubicBezTo>
                <a:cubicBezTo>
                  <a:pt x="21" y="1905"/>
                  <a:pt x="26" y="1911"/>
                  <a:pt x="26" y="1917"/>
                </a:cubicBezTo>
                <a:close/>
                <a:moveTo>
                  <a:pt x="24" y="1986"/>
                </a:moveTo>
                <a:lnTo>
                  <a:pt x="24" y="2002"/>
                </a:lnTo>
                <a:lnTo>
                  <a:pt x="24" y="2009"/>
                </a:lnTo>
                <a:cubicBezTo>
                  <a:pt x="24" y="2015"/>
                  <a:pt x="19" y="2020"/>
                  <a:pt x="12" y="2020"/>
                </a:cubicBezTo>
                <a:cubicBezTo>
                  <a:pt x="6" y="2020"/>
                  <a:pt x="1" y="2015"/>
                  <a:pt x="1" y="2009"/>
                </a:cubicBezTo>
                <a:lnTo>
                  <a:pt x="1" y="2001"/>
                </a:lnTo>
                <a:lnTo>
                  <a:pt x="1" y="1986"/>
                </a:lnTo>
                <a:cubicBezTo>
                  <a:pt x="1" y="1979"/>
                  <a:pt x="7" y="1974"/>
                  <a:pt x="13" y="1974"/>
                </a:cubicBezTo>
                <a:cubicBezTo>
                  <a:pt x="19" y="1974"/>
                  <a:pt x="24" y="1980"/>
                  <a:pt x="24" y="1986"/>
                </a:cubicBezTo>
                <a:close/>
                <a:moveTo>
                  <a:pt x="24" y="2055"/>
                </a:moveTo>
                <a:lnTo>
                  <a:pt x="24" y="2078"/>
                </a:lnTo>
                <a:cubicBezTo>
                  <a:pt x="24" y="2084"/>
                  <a:pt x="18" y="2090"/>
                  <a:pt x="12" y="2090"/>
                </a:cubicBezTo>
                <a:cubicBezTo>
                  <a:pt x="6" y="2090"/>
                  <a:pt x="1" y="2084"/>
                  <a:pt x="1" y="2078"/>
                </a:cubicBezTo>
                <a:lnTo>
                  <a:pt x="1" y="2055"/>
                </a:lnTo>
                <a:cubicBezTo>
                  <a:pt x="1" y="2049"/>
                  <a:pt x="6" y="2043"/>
                  <a:pt x="12" y="2043"/>
                </a:cubicBezTo>
                <a:cubicBezTo>
                  <a:pt x="19" y="2044"/>
                  <a:pt x="24" y="2049"/>
                  <a:pt x="24" y="2055"/>
                </a:cubicBezTo>
                <a:close/>
                <a:moveTo>
                  <a:pt x="23" y="2124"/>
                </a:moveTo>
                <a:lnTo>
                  <a:pt x="23" y="2147"/>
                </a:lnTo>
                <a:cubicBezTo>
                  <a:pt x="23" y="2154"/>
                  <a:pt x="18" y="2159"/>
                  <a:pt x="12" y="2159"/>
                </a:cubicBezTo>
                <a:cubicBezTo>
                  <a:pt x="5" y="2159"/>
                  <a:pt x="0" y="2153"/>
                  <a:pt x="0" y="2147"/>
                </a:cubicBezTo>
                <a:lnTo>
                  <a:pt x="0" y="2124"/>
                </a:lnTo>
                <a:cubicBezTo>
                  <a:pt x="0" y="2118"/>
                  <a:pt x="6" y="2113"/>
                  <a:pt x="12" y="2113"/>
                </a:cubicBezTo>
                <a:cubicBezTo>
                  <a:pt x="18" y="2113"/>
                  <a:pt x="23" y="2118"/>
                  <a:pt x="23" y="2124"/>
                </a:cubicBezTo>
                <a:close/>
                <a:moveTo>
                  <a:pt x="23" y="2193"/>
                </a:moveTo>
                <a:lnTo>
                  <a:pt x="23" y="2216"/>
                </a:lnTo>
                <a:cubicBezTo>
                  <a:pt x="23" y="2223"/>
                  <a:pt x="18" y="2228"/>
                  <a:pt x="11" y="2228"/>
                </a:cubicBezTo>
                <a:cubicBezTo>
                  <a:pt x="5" y="2228"/>
                  <a:pt x="0" y="2223"/>
                  <a:pt x="0" y="2216"/>
                </a:cubicBezTo>
                <a:lnTo>
                  <a:pt x="0" y="2193"/>
                </a:lnTo>
                <a:cubicBezTo>
                  <a:pt x="0" y="2187"/>
                  <a:pt x="5" y="2182"/>
                  <a:pt x="12" y="2182"/>
                </a:cubicBezTo>
                <a:cubicBezTo>
                  <a:pt x="18" y="2182"/>
                  <a:pt x="23" y="2187"/>
                  <a:pt x="23" y="2193"/>
                </a:cubicBezTo>
                <a:close/>
                <a:moveTo>
                  <a:pt x="23" y="2262"/>
                </a:moveTo>
                <a:lnTo>
                  <a:pt x="23" y="2285"/>
                </a:lnTo>
                <a:cubicBezTo>
                  <a:pt x="23" y="2292"/>
                  <a:pt x="18" y="2297"/>
                  <a:pt x="12" y="2297"/>
                </a:cubicBezTo>
                <a:cubicBezTo>
                  <a:pt x="5" y="2297"/>
                  <a:pt x="0" y="2292"/>
                  <a:pt x="0" y="2285"/>
                </a:cubicBezTo>
                <a:lnTo>
                  <a:pt x="0" y="2262"/>
                </a:lnTo>
                <a:cubicBezTo>
                  <a:pt x="0" y="2256"/>
                  <a:pt x="5" y="2251"/>
                  <a:pt x="12" y="2251"/>
                </a:cubicBezTo>
                <a:cubicBezTo>
                  <a:pt x="18" y="2251"/>
                  <a:pt x="23" y="2256"/>
                  <a:pt x="23" y="2262"/>
                </a:cubicBezTo>
                <a:close/>
                <a:moveTo>
                  <a:pt x="23" y="2331"/>
                </a:moveTo>
                <a:lnTo>
                  <a:pt x="24" y="2354"/>
                </a:lnTo>
                <a:cubicBezTo>
                  <a:pt x="24" y="2361"/>
                  <a:pt x="18" y="2366"/>
                  <a:pt x="12" y="2366"/>
                </a:cubicBezTo>
                <a:cubicBezTo>
                  <a:pt x="6" y="2366"/>
                  <a:pt x="1" y="2361"/>
                  <a:pt x="1" y="2355"/>
                </a:cubicBezTo>
                <a:lnTo>
                  <a:pt x="0" y="2332"/>
                </a:lnTo>
                <a:cubicBezTo>
                  <a:pt x="0" y="2325"/>
                  <a:pt x="6" y="2320"/>
                  <a:pt x="12" y="2320"/>
                </a:cubicBezTo>
                <a:cubicBezTo>
                  <a:pt x="18" y="2320"/>
                  <a:pt x="23" y="2325"/>
                  <a:pt x="23" y="2331"/>
                </a:cubicBezTo>
                <a:close/>
                <a:moveTo>
                  <a:pt x="24" y="2401"/>
                </a:moveTo>
                <a:lnTo>
                  <a:pt x="24" y="2424"/>
                </a:lnTo>
                <a:cubicBezTo>
                  <a:pt x="24" y="2430"/>
                  <a:pt x="19" y="2435"/>
                  <a:pt x="12" y="2435"/>
                </a:cubicBezTo>
                <a:cubicBezTo>
                  <a:pt x="6" y="2435"/>
                  <a:pt x="1" y="2430"/>
                  <a:pt x="1" y="2424"/>
                </a:cubicBezTo>
                <a:lnTo>
                  <a:pt x="1" y="2401"/>
                </a:lnTo>
                <a:cubicBezTo>
                  <a:pt x="1" y="2394"/>
                  <a:pt x="6" y="2389"/>
                  <a:pt x="12" y="2389"/>
                </a:cubicBezTo>
                <a:cubicBezTo>
                  <a:pt x="19" y="2389"/>
                  <a:pt x="24" y="2394"/>
                  <a:pt x="24" y="2401"/>
                </a:cubicBezTo>
                <a:close/>
                <a:moveTo>
                  <a:pt x="24" y="2470"/>
                </a:moveTo>
                <a:lnTo>
                  <a:pt x="25" y="2493"/>
                </a:lnTo>
                <a:cubicBezTo>
                  <a:pt x="25" y="2499"/>
                  <a:pt x="20" y="2504"/>
                  <a:pt x="13" y="2504"/>
                </a:cubicBezTo>
                <a:cubicBezTo>
                  <a:pt x="7" y="2504"/>
                  <a:pt x="2" y="2499"/>
                  <a:pt x="2" y="2493"/>
                </a:cubicBezTo>
                <a:lnTo>
                  <a:pt x="1" y="2470"/>
                </a:lnTo>
                <a:cubicBezTo>
                  <a:pt x="1" y="2464"/>
                  <a:pt x="6" y="2458"/>
                  <a:pt x="13" y="2458"/>
                </a:cubicBezTo>
                <a:cubicBezTo>
                  <a:pt x="19" y="2458"/>
                  <a:pt x="24" y="2463"/>
                  <a:pt x="24" y="2470"/>
                </a:cubicBezTo>
                <a:close/>
                <a:moveTo>
                  <a:pt x="25" y="2539"/>
                </a:moveTo>
                <a:lnTo>
                  <a:pt x="26" y="2562"/>
                </a:lnTo>
                <a:cubicBezTo>
                  <a:pt x="26" y="2568"/>
                  <a:pt x="21" y="2573"/>
                  <a:pt x="15" y="2573"/>
                </a:cubicBezTo>
                <a:cubicBezTo>
                  <a:pt x="8" y="2574"/>
                  <a:pt x="3" y="2568"/>
                  <a:pt x="3" y="2562"/>
                </a:cubicBezTo>
                <a:lnTo>
                  <a:pt x="2" y="2539"/>
                </a:lnTo>
                <a:cubicBezTo>
                  <a:pt x="2" y="2533"/>
                  <a:pt x="7" y="2527"/>
                  <a:pt x="14" y="2527"/>
                </a:cubicBezTo>
                <a:cubicBezTo>
                  <a:pt x="20" y="2527"/>
                  <a:pt x="25" y="2532"/>
                  <a:pt x="25" y="2539"/>
                </a:cubicBezTo>
                <a:close/>
                <a:moveTo>
                  <a:pt x="27" y="2608"/>
                </a:moveTo>
                <a:lnTo>
                  <a:pt x="27" y="2631"/>
                </a:lnTo>
                <a:cubicBezTo>
                  <a:pt x="27" y="2637"/>
                  <a:pt x="22" y="2642"/>
                  <a:pt x="16" y="2643"/>
                </a:cubicBezTo>
                <a:cubicBezTo>
                  <a:pt x="9" y="2643"/>
                  <a:pt x="4" y="2638"/>
                  <a:pt x="4" y="2631"/>
                </a:cubicBezTo>
                <a:lnTo>
                  <a:pt x="4" y="2608"/>
                </a:lnTo>
                <a:cubicBezTo>
                  <a:pt x="4" y="2602"/>
                  <a:pt x="9" y="2597"/>
                  <a:pt x="15" y="2596"/>
                </a:cubicBezTo>
                <a:cubicBezTo>
                  <a:pt x="21" y="2596"/>
                  <a:pt x="27" y="2601"/>
                  <a:pt x="27" y="2608"/>
                </a:cubicBezTo>
                <a:close/>
                <a:moveTo>
                  <a:pt x="28" y="2677"/>
                </a:moveTo>
                <a:lnTo>
                  <a:pt x="29" y="2700"/>
                </a:lnTo>
                <a:cubicBezTo>
                  <a:pt x="29" y="2706"/>
                  <a:pt x="24" y="2711"/>
                  <a:pt x="17" y="2712"/>
                </a:cubicBezTo>
                <a:cubicBezTo>
                  <a:pt x="11" y="2712"/>
                  <a:pt x="6" y="2707"/>
                  <a:pt x="6" y="2700"/>
                </a:cubicBezTo>
                <a:lnTo>
                  <a:pt x="5" y="2677"/>
                </a:lnTo>
                <a:cubicBezTo>
                  <a:pt x="5" y="2671"/>
                  <a:pt x="10" y="2666"/>
                  <a:pt x="16" y="2666"/>
                </a:cubicBezTo>
                <a:cubicBezTo>
                  <a:pt x="23" y="2665"/>
                  <a:pt x="28" y="2670"/>
                  <a:pt x="28" y="2677"/>
                </a:cubicBezTo>
                <a:close/>
                <a:moveTo>
                  <a:pt x="30" y="2746"/>
                </a:moveTo>
                <a:lnTo>
                  <a:pt x="31" y="2769"/>
                </a:lnTo>
                <a:cubicBezTo>
                  <a:pt x="31" y="2775"/>
                  <a:pt x="26" y="2781"/>
                  <a:pt x="19" y="2781"/>
                </a:cubicBezTo>
                <a:cubicBezTo>
                  <a:pt x="13" y="2781"/>
                  <a:pt x="8" y="2776"/>
                  <a:pt x="8" y="2770"/>
                </a:cubicBezTo>
                <a:lnTo>
                  <a:pt x="7" y="2746"/>
                </a:lnTo>
                <a:cubicBezTo>
                  <a:pt x="7" y="2740"/>
                  <a:pt x="12" y="2735"/>
                  <a:pt x="18" y="2735"/>
                </a:cubicBezTo>
                <a:cubicBezTo>
                  <a:pt x="24" y="2734"/>
                  <a:pt x="30" y="2739"/>
                  <a:pt x="30" y="2746"/>
                </a:cubicBezTo>
                <a:close/>
                <a:moveTo>
                  <a:pt x="32" y="2815"/>
                </a:moveTo>
                <a:lnTo>
                  <a:pt x="33" y="2838"/>
                </a:lnTo>
                <a:cubicBezTo>
                  <a:pt x="33" y="2844"/>
                  <a:pt x="28" y="2850"/>
                  <a:pt x="21" y="2850"/>
                </a:cubicBezTo>
                <a:cubicBezTo>
                  <a:pt x="15" y="2850"/>
                  <a:pt x="10" y="2845"/>
                  <a:pt x="10" y="2839"/>
                </a:cubicBezTo>
                <a:lnTo>
                  <a:pt x="9" y="2816"/>
                </a:lnTo>
                <a:cubicBezTo>
                  <a:pt x="9" y="2809"/>
                  <a:pt x="14" y="2804"/>
                  <a:pt x="20" y="2804"/>
                </a:cubicBezTo>
                <a:cubicBezTo>
                  <a:pt x="26" y="2804"/>
                  <a:pt x="32" y="2809"/>
                  <a:pt x="32" y="2815"/>
                </a:cubicBezTo>
                <a:close/>
                <a:moveTo>
                  <a:pt x="34" y="2884"/>
                </a:moveTo>
                <a:lnTo>
                  <a:pt x="34" y="2889"/>
                </a:lnTo>
                <a:lnTo>
                  <a:pt x="35" y="2907"/>
                </a:lnTo>
                <a:cubicBezTo>
                  <a:pt x="35" y="2913"/>
                  <a:pt x="30" y="2919"/>
                  <a:pt x="24" y="2919"/>
                </a:cubicBezTo>
                <a:cubicBezTo>
                  <a:pt x="17" y="2919"/>
                  <a:pt x="12" y="2914"/>
                  <a:pt x="12" y="2908"/>
                </a:cubicBezTo>
                <a:lnTo>
                  <a:pt x="11" y="2890"/>
                </a:lnTo>
                <a:lnTo>
                  <a:pt x="11" y="2885"/>
                </a:lnTo>
                <a:cubicBezTo>
                  <a:pt x="11" y="2878"/>
                  <a:pt x="16" y="2873"/>
                  <a:pt x="22" y="2873"/>
                </a:cubicBezTo>
                <a:cubicBezTo>
                  <a:pt x="28" y="2873"/>
                  <a:pt x="34" y="2878"/>
                  <a:pt x="34" y="2884"/>
                </a:cubicBezTo>
                <a:close/>
                <a:moveTo>
                  <a:pt x="37" y="2953"/>
                </a:moveTo>
                <a:lnTo>
                  <a:pt x="38" y="2976"/>
                </a:lnTo>
                <a:cubicBezTo>
                  <a:pt x="38" y="2982"/>
                  <a:pt x="33" y="2988"/>
                  <a:pt x="27" y="2988"/>
                </a:cubicBezTo>
                <a:cubicBezTo>
                  <a:pt x="20" y="2988"/>
                  <a:pt x="15" y="2983"/>
                  <a:pt x="15" y="2977"/>
                </a:cubicBezTo>
                <a:lnTo>
                  <a:pt x="14" y="2954"/>
                </a:lnTo>
                <a:cubicBezTo>
                  <a:pt x="13" y="2948"/>
                  <a:pt x="18" y="2942"/>
                  <a:pt x="25" y="2942"/>
                </a:cubicBezTo>
                <a:cubicBezTo>
                  <a:pt x="31" y="2942"/>
                  <a:pt x="37" y="2947"/>
                  <a:pt x="37" y="2953"/>
                </a:cubicBezTo>
                <a:close/>
                <a:moveTo>
                  <a:pt x="40" y="3022"/>
                </a:moveTo>
                <a:lnTo>
                  <a:pt x="41" y="3045"/>
                </a:lnTo>
                <a:cubicBezTo>
                  <a:pt x="41" y="3051"/>
                  <a:pt x="36" y="3057"/>
                  <a:pt x="30" y="3057"/>
                </a:cubicBezTo>
                <a:cubicBezTo>
                  <a:pt x="24" y="3057"/>
                  <a:pt x="18" y="3052"/>
                  <a:pt x="18" y="3046"/>
                </a:cubicBezTo>
                <a:lnTo>
                  <a:pt x="17" y="3023"/>
                </a:lnTo>
                <a:cubicBezTo>
                  <a:pt x="17" y="3017"/>
                  <a:pt x="21" y="3011"/>
                  <a:pt x="28" y="3011"/>
                </a:cubicBezTo>
                <a:cubicBezTo>
                  <a:pt x="34" y="3011"/>
                  <a:pt x="40" y="3016"/>
                  <a:pt x="40" y="3022"/>
                </a:cubicBezTo>
                <a:close/>
                <a:moveTo>
                  <a:pt x="43" y="3091"/>
                </a:moveTo>
                <a:lnTo>
                  <a:pt x="43" y="3093"/>
                </a:lnTo>
                <a:lnTo>
                  <a:pt x="44" y="3114"/>
                </a:lnTo>
                <a:cubicBezTo>
                  <a:pt x="44" y="3120"/>
                  <a:pt x="39" y="3126"/>
                  <a:pt x="33" y="3126"/>
                </a:cubicBezTo>
                <a:cubicBezTo>
                  <a:pt x="27" y="3126"/>
                  <a:pt x="21" y="3121"/>
                  <a:pt x="21" y="3115"/>
                </a:cubicBezTo>
                <a:lnTo>
                  <a:pt x="20" y="3094"/>
                </a:lnTo>
                <a:lnTo>
                  <a:pt x="20" y="3092"/>
                </a:lnTo>
                <a:cubicBezTo>
                  <a:pt x="20" y="3086"/>
                  <a:pt x="25" y="3080"/>
                  <a:pt x="31" y="3080"/>
                </a:cubicBezTo>
                <a:cubicBezTo>
                  <a:pt x="37" y="3080"/>
                  <a:pt x="43" y="3085"/>
                  <a:pt x="43" y="3091"/>
                </a:cubicBezTo>
                <a:close/>
                <a:moveTo>
                  <a:pt x="46" y="3160"/>
                </a:moveTo>
                <a:lnTo>
                  <a:pt x="48" y="3183"/>
                </a:lnTo>
                <a:cubicBezTo>
                  <a:pt x="48" y="3189"/>
                  <a:pt x="43" y="3195"/>
                  <a:pt x="37" y="3195"/>
                </a:cubicBezTo>
                <a:cubicBezTo>
                  <a:pt x="30" y="3195"/>
                  <a:pt x="25" y="3190"/>
                  <a:pt x="25" y="3184"/>
                </a:cubicBezTo>
                <a:lnTo>
                  <a:pt x="23" y="3161"/>
                </a:lnTo>
                <a:cubicBezTo>
                  <a:pt x="23" y="3155"/>
                  <a:pt x="28" y="3149"/>
                  <a:pt x="34" y="3149"/>
                </a:cubicBezTo>
                <a:cubicBezTo>
                  <a:pt x="41" y="3149"/>
                  <a:pt x="46" y="3154"/>
                  <a:pt x="46" y="3160"/>
                </a:cubicBezTo>
                <a:close/>
                <a:moveTo>
                  <a:pt x="50" y="3229"/>
                </a:moveTo>
                <a:lnTo>
                  <a:pt x="51" y="3252"/>
                </a:lnTo>
                <a:cubicBezTo>
                  <a:pt x="52" y="3258"/>
                  <a:pt x="47" y="3264"/>
                  <a:pt x="40" y="3264"/>
                </a:cubicBezTo>
                <a:cubicBezTo>
                  <a:pt x="34" y="3264"/>
                  <a:pt x="28" y="3260"/>
                  <a:pt x="28" y="3253"/>
                </a:cubicBezTo>
                <a:lnTo>
                  <a:pt x="27" y="3230"/>
                </a:lnTo>
                <a:cubicBezTo>
                  <a:pt x="27" y="3224"/>
                  <a:pt x="32" y="3218"/>
                  <a:pt x="38" y="3218"/>
                </a:cubicBezTo>
                <a:cubicBezTo>
                  <a:pt x="44" y="3218"/>
                  <a:pt x="50" y="3223"/>
                  <a:pt x="50" y="3229"/>
                </a:cubicBezTo>
                <a:close/>
                <a:moveTo>
                  <a:pt x="54" y="3298"/>
                </a:moveTo>
                <a:lnTo>
                  <a:pt x="55" y="3321"/>
                </a:lnTo>
                <a:cubicBezTo>
                  <a:pt x="56" y="3327"/>
                  <a:pt x="51" y="3333"/>
                  <a:pt x="44" y="3333"/>
                </a:cubicBezTo>
                <a:cubicBezTo>
                  <a:pt x="38" y="3333"/>
                  <a:pt x="33" y="3329"/>
                  <a:pt x="32" y="3322"/>
                </a:cubicBezTo>
                <a:lnTo>
                  <a:pt x="31" y="3299"/>
                </a:lnTo>
                <a:cubicBezTo>
                  <a:pt x="30" y="3293"/>
                  <a:pt x="35" y="3287"/>
                  <a:pt x="41" y="3287"/>
                </a:cubicBezTo>
                <a:cubicBezTo>
                  <a:pt x="48" y="3287"/>
                  <a:pt x="53" y="3291"/>
                  <a:pt x="54" y="3298"/>
                </a:cubicBezTo>
                <a:close/>
                <a:moveTo>
                  <a:pt x="58" y="3367"/>
                </a:moveTo>
                <a:lnTo>
                  <a:pt x="60" y="3390"/>
                </a:lnTo>
                <a:cubicBezTo>
                  <a:pt x="60" y="3396"/>
                  <a:pt x="55" y="3402"/>
                  <a:pt x="49" y="3402"/>
                </a:cubicBezTo>
                <a:cubicBezTo>
                  <a:pt x="43" y="3402"/>
                  <a:pt x="37" y="3398"/>
                  <a:pt x="37" y="3391"/>
                </a:cubicBezTo>
                <a:lnTo>
                  <a:pt x="35" y="3368"/>
                </a:lnTo>
                <a:cubicBezTo>
                  <a:pt x="35" y="3362"/>
                  <a:pt x="40" y="3356"/>
                  <a:pt x="46" y="3356"/>
                </a:cubicBezTo>
                <a:cubicBezTo>
                  <a:pt x="52" y="3356"/>
                  <a:pt x="58" y="3360"/>
                  <a:pt x="58" y="3367"/>
                </a:cubicBezTo>
                <a:close/>
                <a:moveTo>
                  <a:pt x="63" y="3436"/>
                </a:moveTo>
                <a:lnTo>
                  <a:pt x="64" y="3459"/>
                </a:lnTo>
                <a:cubicBezTo>
                  <a:pt x="65" y="3465"/>
                  <a:pt x="60" y="3471"/>
                  <a:pt x="54" y="3471"/>
                </a:cubicBezTo>
                <a:cubicBezTo>
                  <a:pt x="47" y="3471"/>
                  <a:pt x="42" y="3467"/>
                  <a:pt x="41" y="3460"/>
                </a:cubicBezTo>
                <a:lnTo>
                  <a:pt x="40" y="3437"/>
                </a:lnTo>
                <a:cubicBezTo>
                  <a:pt x="39" y="3431"/>
                  <a:pt x="44" y="3425"/>
                  <a:pt x="50" y="3425"/>
                </a:cubicBezTo>
                <a:cubicBezTo>
                  <a:pt x="57" y="3425"/>
                  <a:pt x="62" y="3429"/>
                  <a:pt x="63" y="3436"/>
                </a:cubicBezTo>
                <a:close/>
                <a:moveTo>
                  <a:pt x="68" y="3504"/>
                </a:moveTo>
                <a:lnTo>
                  <a:pt x="70" y="3527"/>
                </a:lnTo>
                <a:cubicBezTo>
                  <a:pt x="71" y="3534"/>
                  <a:pt x="66" y="3539"/>
                  <a:pt x="60" y="3540"/>
                </a:cubicBezTo>
                <a:cubicBezTo>
                  <a:pt x="53" y="3540"/>
                  <a:pt x="48" y="3536"/>
                  <a:pt x="47" y="3529"/>
                </a:cubicBezTo>
                <a:lnTo>
                  <a:pt x="45" y="3506"/>
                </a:lnTo>
                <a:cubicBezTo>
                  <a:pt x="45" y="3500"/>
                  <a:pt x="49" y="3495"/>
                  <a:pt x="56" y="3494"/>
                </a:cubicBezTo>
                <a:cubicBezTo>
                  <a:pt x="62" y="3493"/>
                  <a:pt x="67" y="3498"/>
                  <a:pt x="68" y="3504"/>
                </a:cubicBezTo>
                <a:close/>
                <a:moveTo>
                  <a:pt x="74" y="3573"/>
                </a:moveTo>
                <a:lnTo>
                  <a:pt x="76" y="3596"/>
                </a:lnTo>
                <a:cubicBezTo>
                  <a:pt x="77" y="3603"/>
                  <a:pt x="72" y="3608"/>
                  <a:pt x="66" y="3609"/>
                </a:cubicBezTo>
                <a:cubicBezTo>
                  <a:pt x="59" y="3609"/>
                  <a:pt x="54" y="3605"/>
                  <a:pt x="53" y="3598"/>
                </a:cubicBezTo>
                <a:lnTo>
                  <a:pt x="51" y="3575"/>
                </a:lnTo>
                <a:cubicBezTo>
                  <a:pt x="51" y="3569"/>
                  <a:pt x="55" y="3563"/>
                  <a:pt x="62" y="3563"/>
                </a:cubicBezTo>
                <a:cubicBezTo>
                  <a:pt x="68" y="3562"/>
                  <a:pt x="73" y="3567"/>
                  <a:pt x="74" y="3573"/>
                </a:cubicBezTo>
                <a:close/>
                <a:moveTo>
                  <a:pt x="80" y="3642"/>
                </a:moveTo>
                <a:lnTo>
                  <a:pt x="82" y="3665"/>
                </a:lnTo>
                <a:cubicBezTo>
                  <a:pt x="83" y="3671"/>
                  <a:pt x="78" y="3677"/>
                  <a:pt x="72" y="3678"/>
                </a:cubicBezTo>
                <a:cubicBezTo>
                  <a:pt x="66" y="3678"/>
                  <a:pt x="60" y="3674"/>
                  <a:pt x="59" y="3667"/>
                </a:cubicBezTo>
                <a:lnTo>
                  <a:pt x="57" y="3644"/>
                </a:lnTo>
                <a:cubicBezTo>
                  <a:pt x="57" y="3638"/>
                  <a:pt x="61" y="3632"/>
                  <a:pt x="67" y="3632"/>
                </a:cubicBezTo>
                <a:cubicBezTo>
                  <a:pt x="74" y="3631"/>
                  <a:pt x="79" y="3636"/>
                  <a:pt x="80" y="3642"/>
                </a:cubicBezTo>
                <a:close/>
                <a:moveTo>
                  <a:pt x="87" y="3711"/>
                </a:moveTo>
                <a:lnTo>
                  <a:pt x="89" y="3734"/>
                </a:lnTo>
                <a:cubicBezTo>
                  <a:pt x="90" y="3740"/>
                  <a:pt x="85" y="3746"/>
                  <a:pt x="79" y="3746"/>
                </a:cubicBezTo>
                <a:cubicBezTo>
                  <a:pt x="73" y="3747"/>
                  <a:pt x="67" y="3742"/>
                  <a:pt x="66" y="3736"/>
                </a:cubicBezTo>
                <a:lnTo>
                  <a:pt x="64" y="3713"/>
                </a:lnTo>
                <a:cubicBezTo>
                  <a:pt x="63" y="3707"/>
                  <a:pt x="68" y="3701"/>
                  <a:pt x="74" y="3700"/>
                </a:cubicBezTo>
                <a:cubicBezTo>
                  <a:pt x="81" y="3700"/>
                  <a:pt x="86" y="3704"/>
                  <a:pt x="87" y="3711"/>
                </a:cubicBezTo>
                <a:close/>
                <a:moveTo>
                  <a:pt x="94" y="3780"/>
                </a:moveTo>
                <a:lnTo>
                  <a:pt x="96" y="3798"/>
                </a:lnTo>
                <a:lnTo>
                  <a:pt x="96" y="3802"/>
                </a:lnTo>
                <a:cubicBezTo>
                  <a:pt x="97" y="3809"/>
                  <a:pt x="93" y="3814"/>
                  <a:pt x="86" y="3815"/>
                </a:cubicBezTo>
                <a:cubicBezTo>
                  <a:pt x="80" y="3816"/>
                  <a:pt x="74" y="3811"/>
                  <a:pt x="74" y="3805"/>
                </a:cubicBezTo>
                <a:lnTo>
                  <a:pt x="73" y="3801"/>
                </a:lnTo>
                <a:lnTo>
                  <a:pt x="71" y="3782"/>
                </a:lnTo>
                <a:cubicBezTo>
                  <a:pt x="70" y="3776"/>
                  <a:pt x="75" y="3770"/>
                  <a:pt x="81" y="3769"/>
                </a:cubicBezTo>
                <a:cubicBezTo>
                  <a:pt x="88" y="3769"/>
                  <a:pt x="93" y="3773"/>
                  <a:pt x="94" y="3780"/>
                </a:cubicBezTo>
                <a:close/>
                <a:moveTo>
                  <a:pt x="102" y="3848"/>
                </a:moveTo>
                <a:lnTo>
                  <a:pt x="104" y="3871"/>
                </a:lnTo>
                <a:cubicBezTo>
                  <a:pt x="105" y="3877"/>
                  <a:pt x="101" y="3883"/>
                  <a:pt x="94" y="3884"/>
                </a:cubicBezTo>
                <a:cubicBezTo>
                  <a:pt x="88" y="3884"/>
                  <a:pt x="82" y="3880"/>
                  <a:pt x="82" y="3874"/>
                </a:cubicBezTo>
                <a:lnTo>
                  <a:pt x="79" y="3851"/>
                </a:lnTo>
                <a:cubicBezTo>
                  <a:pt x="78" y="3844"/>
                  <a:pt x="83" y="3839"/>
                  <a:pt x="89" y="3838"/>
                </a:cubicBezTo>
                <a:cubicBezTo>
                  <a:pt x="95" y="3837"/>
                  <a:pt x="101" y="3842"/>
                  <a:pt x="102" y="3848"/>
                </a:cubicBezTo>
                <a:close/>
                <a:moveTo>
                  <a:pt x="110" y="3917"/>
                </a:moveTo>
                <a:lnTo>
                  <a:pt x="113" y="3940"/>
                </a:lnTo>
                <a:cubicBezTo>
                  <a:pt x="113" y="3946"/>
                  <a:pt x="109" y="3952"/>
                  <a:pt x="103" y="3952"/>
                </a:cubicBezTo>
                <a:cubicBezTo>
                  <a:pt x="96" y="3953"/>
                  <a:pt x="90" y="3949"/>
                  <a:pt x="90" y="3942"/>
                </a:cubicBezTo>
                <a:lnTo>
                  <a:pt x="87" y="3919"/>
                </a:lnTo>
                <a:cubicBezTo>
                  <a:pt x="86" y="3913"/>
                  <a:pt x="91" y="3907"/>
                  <a:pt x="97" y="3907"/>
                </a:cubicBezTo>
                <a:cubicBezTo>
                  <a:pt x="103" y="3906"/>
                  <a:pt x="109" y="3910"/>
                  <a:pt x="110" y="3917"/>
                </a:cubicBezTo>
                <a:close/>
                <a:moveTo>
                  <a:pt x="120" y="3985"/>
                </a:moveTo>
                <a:lnTo>
                  <a:pt x="123" y="4007"/>
                </a:lnTo>
                <a:cubicBezTo>
                  <a:pt x="124" y="4014"/>
                  <a:pt x="120" y="4020"/>
                  <a:pt x="114" y="4021"/>
                </a:cubicBezTo>
                <a:cubicBezTo>
                  <a:pt x="107" y="4022"/>
                  <a:pt x="101" y="4017"/>
                  <a:pt x="100" y="4011"/>
                </a:cubicBezTo>
                <a:lnTo>
                  <a:pt x="97" y="3988"/>
                </a:lnTo>
                <a:cubicBezTo>
                  <a:pt x="96" y="3982"/>
                  <a:pt x="100" y="3976"/>
                  <a:pt x="106" y="3975"/>
                </a:cubicBezTo>
                <a:cubicBezTo>
                  <a:pt x="113" y="3974"/>
                  <a:pt x="119" y="3978"/>
                  <a:pt x="120" y="3985"/>
                </a:cubicBezTo>
                <a:close/>
                <a:moveTo>
                  <a:pt x="130" y="4053"/>
                </a:moveTo>
                <a:lnTo>
                  <a:pt x="133" y="4069"/>
                </a:lnTo>
                <a:lnTo>
                  <a:pt x="134" y="4075"/>
                </a:lnTo>
                <a:cubicBezTo>
                  <a:pt x="135" y="4082"/>
                  <a:pt x="131" y="4088"/>
                  <a:pt x="125" y="4089"/>
                </a:cubicBezTo>
                <a:cubicBezTo>
                  <a:pt x="118" y="4090"/>
                  <a:pt x="112" y="4086"/>
                  <a:pt x="111" y="4079"/>
                </a:cubicBezTo>
                <a:lnTo>
                  <a:pt x="110" y="4072"/>
                </a:lnTo>
                <a:lnTo>
                  <a:pt x="108" y="4056"/>
                </a:lnTo>
                <a:cubicBezTo>
                  <a:pt x="107" y="4050"/>
                  <a:pt x="111" y="4044"/>
                  <a:pt x="117" y="4043"/>
                </a:cubicBezTo>
                <a:cubicBezTo>
                  <a:pt x="123" y="4042"/>
                  <a:pt x="129" y="4047"/>
                  <a:pt x="130" y="4053"/>
                </a:cubicBezTo>
                <a:close/>
                <a:moveTo>
                  <a:pt x="142" y="4121"/>
                </a:moveTo>
                <a:lnTo>
                  <a:pt x="146" y="4143"/>
                </a:lnTo>
                <a:cubicBezTo>
                  <a:pt x="147" y="4150"/>
                  <a:pt x="143" y="4156"/>
                  <a:pt x="137" y="4157"/>
                </a:cubicBezTo>
                <a:cubicBezTo>
                  <a:pt x="131" y="4158"/>
                  <a:pt x="125" y="4154"/>
                  <a:pt x="124" y="4147"/>
                </a:cubicBezTo>
                <a:lnTo>
                  <a:pt x="119" y="4125"/>
                </a:lnTo>
                <a:cubicBezTo>
                  <a:pt x="118" y="4119"/>
                  <a:pt x="123" y="4113"/>
                  <a:pt x="129" y="4111"/>
                </a:cubicBezTo>
                <a:cubicBezTo>
                  <a:pt x="135" y="4110"/>
                  <a:pt x="141" y="4114"/>
                  <a:pt x="142" y="4121"/>
                </a:cubicBezTo>
                <a:close/>
                <a:moveTo>
                  <a:pt x="155" y="4188"/>
                </a:moveTo>
                <a:lnTo>
                  <a:pt x="160" y="4211"/>
                </a:lnTo>
                <a:cubicBezTo>
                  <a:pt x="161" y="4217"/>
                  <a:pt x="158" y="4223"/>
                  <a:pt x="151" y="4224"/>
                </a:cubicBezTo>
                <a:cubicBezTo>
                  <a:pt x="145" y="4226"/>
                  <a:pt x="139" y="4222"/>
                  <a:pt x="138" y="4216"/>
                </a:cubicBezTo>
                <a:lnTo>
                  <a:pt x="132" y="4193"/>
                </a:lnTo>
                <a:cubicBezTo>
                  <a:pt x="131" y="4187"/>
                  <a:pt x="135" y="4181"/>
                  <a:pt x="141" y="4180"/>
                </a:cubicBezTo>
                <a:cubicBezTo>
                  <a:pt x="147" y="4178"/>
                  <a:pt x="153" y="4182"/>
                  <a:pt x="155" y="4188"/>
                </a:cubicBezTo>
                <a:close/>
                <a:moveTo>
                  <a:pt x="171" y="4255"/>
                </a:moveTo>
                <a:lnTo>
                  <a:pt x="175" y="4273"/>
                </a:lnTo>
                <a:lnTo>
                  <a:pt x="176" y="4277"/>
                </a:lnTo>
                <a:cubicBezTo>
                  <a:pt x="178" y="4283"/>
                  <a:pt x="174" y="4289"/>
                  <a:pt x="168" y="4291"/>
                </a:cubicBezTo>
                <a:cubicBezTo>
                  <a:pt x="162" y="4293"/>
                  <a:pt x="156" y="4290"/>
                  <a:pt x="154" y="4284"/>
                </a:cubicBezTo>
                <a:lnTo>
                  <a:pt x="152" y="4278"/>
                </a:lnTo>
                <a:lnTo>
                  <a:pt x="148" y="4261"/>
                </a:lnTo>
                <a:cubicBezTo>
                  <a:pt x="147" y="4254"/>
                  <a:pt x="150" y="4248"/>
                  <a:pt x="157" y="4247"/>
                </a:cubicBezTo>
                <a:cubicBezTo>
                  <a:pt x="163" y="4245"/>
                  <a:pt x="169" y="4249"/>
                  <a:pt x="171" y="4255"/>
                </a:cubicBezTo>
                <a:close/>
                <a:moveTo>
                  <a:pt x="189" y="4321"/>
                </a:moveTo>
                <a:lnTo>
                  <a:pt x="196" y="4343"/>
                </a:lnTo>
                <a:cubicBezTo>
                  <a:pt x="198" y="4349"/>
                  <a:pt x="195" y="4356"/>
                  <a:pt x="189" y="4357"/>
                </a:cubicBezTo>
                <a:cubicBezTo>
                  <a:pt x="183" y="4359"/>
                  <a:pt x="176" y="4356"/>
                  <a:pt x="174" y="4350"/>
                </a:cubicBezTo>
                <a:lnTo>
                  <a:pt x="167" y="4328"/>
                </a:lnTo>
                <a:cubicBezTo>
                  <a:pt x="166" y="4322"/>
                  <a:pt x="169" y="4315"/>
                  <a:pt x="175" y="4313"/>
                </a:cubicBezTo>
                <a:cubicBezTo>
                  <a:pt x="181" y="4312"/>
                  <a:pt x="188" y="4315"/>
                  <a:pt x="189" y="4321"/>
                </a:cubicBezTo>
                <a:close/>
                <a:moveTo>
                  <a:pt x="214" y="4384"/>
                </a:moveTo>
                <a:lnTo>
                  <a:pt x="221" y="4401"/>
                </a:lnTo>
                <a:lnTo>
                  <a:pt x="220" y="4399"/>
                </a:lnTo>
                <a:lnTo>
                  <a:pt x="223" y="4403"/>
                </a:lnTo>
                <a:cubicBezTo>
                  <a:pt x="226" y="4408"/>
                  <a:pt x="225" y="4415"/>
                  <a:pt x="220" y="4419"/>
                </a:cubicBezTo>
                <a:cubicBezTo>
                  <a:pt x="215" y="4423"/>
                  <a:pt x="208" y="4421"/>
                  <a:pt x="204" y="4416"/>
                </a:cubicBezTo>
                <a:lnTo>
                  <a:pt x="201" y="4412"/>
                </a:lnTo>
                <a:cubicBezTo>
                  <a:pt x="201" y="4411"/>
                  <a:pt x="200" y="4411"/>
                  <a:pt x="200" y="4410"/>
                </a:cubicBezTo>
                <a:lnTo>
                  <a:pt x="193" y="4393"/>
                </a:lnTo>
                <a:cubicBezTo>
                  <a:pt x="190" y="4388"/>
                  <a:pt x="193" y="4381"/>
                  <a:pt x="199" y="4378"/>
                </a:cubicBezTo>
                <a:cubicBezTo>
                  <a:pt x="204" y="4376"/>
                  <a:pt x="211" y="4378"/>
                  <a:pt x="214" y="4384"/>
                </a:cubicBezTo>
                <a:close/>
                <a:moveTo>
                  <a:pt x="248" y="4432"/>
                </a:moveTo>
                <a:lnTo>
                  <a:pt x="265" y="4440"/>
                </a:lnTo>
                <a:lnTo>
                  <a:pt x="256" y="4440"/>
                </a:lnTo>
                <a:lnTo>
                  <a:pt x="260" y="4438"/>
                </a:lnTo>
                <a:cubicBezTo>
                  <a:pt x="266" y="4436"/>
                  <a:pt x="272" y="4439"/>
                  <a:pt x="275" y="4444"/>
                </a:cubicBezTo>
                <a:cubicBezTo>
                  <a:pt x="277" y="4450"/>
                  <a:pt x="275" y="4457"/>
                  <a:pt x="269" y="4459"/>
                </a:cubicBezTo>
                <a:lnTo>
                  <a:pt x="265" y="4461"/>
                </a:lnTo>
                <a:cubicBezTo>
                  <a:pt x="262" y="4462"/>
                  <a:pt x="259" y="4462"/>
                  <a:pt x="256" y="4461"/>
                </a:cubicBezTo>
                <a:lnTo>
                  <a:pt x="239" y="4454"/>
                </a:lnTo>
                <a:cubicBezTo>
                  <a:pt x="233" y="4451"/>
                  <a:pt x="230" y="4444"/>
                  <a:pt x="232" y="4439"/>
                </a:cubicBezTo>
                <a:cubicBezTo>
                  <a:pt x="235" y="4433"/>
                  <a:pt x="242" y="4430"/>
                  <a:pt x="248" y="4432"/>
                </a:cubicBezTo>
                <a:close/>
                <a:moveTo>
                  <a:pt x="290" y="4415"/>
                </a:moveTo>
                <a:lnTo>
                  <a:pt x="301" y="4399"/>
                </a:lnTo>
                <a:lnTo>
                  <a:pt x="300" y="4401"/>
                </a:lnTo>
                <a:lnTo>
                  <a:pt x="301" y="4398"/>
                </a:lnTo>
                <a:cubicBezTo>
                  <a:pt x="304" y="4392"/>
                  <a:pt x="311" y="4389"/>
                  <a:pt x="316" y="4392"/>
                </a:cubicBezTo>
                <a:cubicBezTo>
                  <a:pt x="322" y="4394"/>
                  <a:pt x="325" y="4401"/>
                  <a:pt x="322" y="4407"/>
                </a:cubicBezTo>
                <a:lnTo>
                  <a:pt x="321" y="4410"/>
                </a:lnTo>
                <a:cubicBezTo>
                  <a:pt x="321" y="4411"/>
                  <a:pt x="320" y="4411"/>
                  <a:pt x="320" y="4412"/>
                </a:cubicBezTo>
                <a:lnTo>
                  <a:pt x="309" y="4428"/>
                </a:lnTo>
                <a:cubicBezTo>
                  <a:pt x="305" y="4433"/>
                  <a:pt x="298" y="4435"/>
                  <a:pt x="293" y="4431"/>
                </a:cubicBezTo>
                <a:cubicBezTo>
                  <a:pt x="287" y="4427"/>
                  <a:pt x="286" y="4420"/>
                  <a:pt x="290" y="4415"/>
                </a:cubicBezTo>
                <a:close/>
                <a:moveTo>
                  <a:pt x="320" y="4355"/>
                </a:moveTo>
                <a:lnTo>
                  <a:pt x="324" y="4346"/>
                </a:lnTo>
                <a:lnTo>
                  <a:pt x="327" y="4335"/>
                </a:lnTo>
                <a:cubicBezTo>
                  <a:pt x="329" y="4329"/>
                  <a:pt x="335" y="4326"/>
                  <a:pt x="342" y="4327"/>
                </a:cubicBezTo>
                <a:cubicBezTo>
                  <a:pt x="348" y="4329"/>
                  <a:pt x="351" y="4336"/>
                  <a:pt x="349" y="4342"/>
                </a:cubicBezTo>
                <a:lnTo>
                  <a:pt x="345" y="4355"/>
                </a:lnTo>
                <a:lnTo>
                  <a:pt x="341" y="4365"/>
                </a:lnTo>
                <a:cubicBezTo>
                  <a:pt x="338" y="4371"/>
                  <a:pt x="331" y="4373"/>
                  <a:pt x="326" y="4371"/>
                </a:cubicBezTo>
                <a:cubicBezTo>
                  <a:pt x="320" y="4368"/>
                  <a:pt x="317" y="4361"/>
                  <a:pt x="320" y="4355"/>
                </a:cubicBezTo>
                <a:close/>
                <a:moveTo>
                  <a:pt x="341" y="4291"/>
                </a:moveTo>
                <a:lnTo>
                  <a:pt x="346" y="4272"/>
                </a:lnTo>
                <a:lnTo>
                  <a:pt x="347" y="4270"/>
                </a:lnTo>
                <a:cubicBezTo>
                  <a:pt x="348" y="4264"/>
                  <a:pt x="355" y="4260"/>
                  <a:pt x="361" y="4261"/>
                </a:cubicBezTo>
                <a:cubicBezTo>
                  <a:pt x="367" y="4263"/>
                  <a:pt x="371" y="4269"/>
                  <a:pt x="369" y="4275"/>
                </a:cubicBezTo>
                <a:lnTo>
                  <a:pt x="368" y="4279"/>
                </a:lnTo>
                <a:lnTo>
                  <a:pt x="363" y="4298"/>
                </a:lnTo>
                <a:cubicBezTo>
                  <a:pt x="361" y="4304"/>
                  <a:pt x="354" y="4307"/>
                  <a:pt x="348" y="4305"/>
                </a:cubicBezTo>
                <a:cubicBezTo>
                  <a:pt x="342" y="4304"/>
                  <a:pt x="339" y="4297"/>
                  <a:pt x="341" y="4291"/>
                </a:cubicBezTo>
                <a:close/>
                <a:moveTo>
                  <a:pt x="358" y="4225"/>
                </a:moveTo>
                <a:lnTo>
                  <a:pt x="363" y="4202"/>
                </a:lnTo>
                <a:cubicBezTo>
                  <a:pt x="364" y="4196"/>
                  <a:pt x="371" y="4192"/>
                  <a:pt x="377" y="4194"/>
                </a:cubicBezTo>
                <a:cubicBezTo>
                  <a:pt x="383" y="4195"/>
                  <a:pt x="387" y="4202"/>
                  <a:pt x="385" y="4208"/>
                </a:cubicBezTo>
                <a:lnTo>
                  <a:pt x="380" y="4230"/>
                </a:lnTo>
                <a:cubicBezTo>
                  <a:pt x="379" y="4236"/>
                  <a:pt x="372" y="4240"/>
                  <a:pt x="366" y="4239"/>
                </a:cubicBezTo>
                <a:cubicBezTo>
                  <a:pt x="360" y="4237"/>
                  <a:pt x="356" y="4231"/>
                  <a:pt x="358" y="4225"/>
                </a:cubicBezTo>
                <a:close/>
                <a:moveTo>
                  <a:pt x="372" y="4158"/>
                </a:moveTo>
                <a:lnTo>
                  <a:pt x="377" y="4135"/>
                </a:lnTo>
                <a:cubicBezTo>
                  <a:pt x="378" y="4129"/>
                  <a:pt x="384" y="4125"/>
                  <a:pt x="390" y="4126"/>
                </a:cubicBezTo>
                <a:cubicBezTo>
                  <a:pt x="396" y="4127"/>
                  <a:pt x="400" y="4133"/>
                  <a:pt x="399" y="4140"/>
                </a:cubicBezTo>
                <a:lnTo>
                  <a:pt x="395" y="4162"/>
                </a:lnTo>
                <a:cubicBezTo>
                  <a:pt x="394" y="4168"/>
                  <a:pt x="388" y="4173"/>
                  <a:pt x="382" y="4171"/>
                </a:cubicBezTo>
                <a:cubicBezTo>
                  <a:pt x="375" y="4170"/>
                  <a:pt x="371" y="4164"/>
                  <a:pt x="372" y="4158"/>
                </a:cubicBezTo>
                <a:close/>
                <a:moveTo>
                  <a:pt x="385" y="4090"/>
                </a:moveTo>
                <a:lnTo>
                  <a:pt x="389" y="4068"/>
                </a:lnTo>
                <a:lnTo>
                  <a:pt x="389" y="4068"/>
                </a:lnTo>
                <a:cubicBezTo>
                  <a:pt x="390" y="4061"/>
                  <a:pt x="396" y="4057"/>
                  <a:pt x="402" y="4058"/>
                </a:cubicBezTo>
                <a:cubicBezTo>
                  <a:pt x="409" y="4059"/>
                  <a:pt x="413" y="4065"/>
                  <a:pt x="412" y="4071"/>
                </a:cubicBezTo>
                <a:lnTo>
                  <a:pt x="412" y="4073"/>
                </a:lnTo>
                <a:lnTo>
                  <a:pt x="408" y="4094"/>
                </a:lnTo>
                <a:cubicBezTo>
                  <a:pt x="407" y="4100"/>
                  <a:pt x="401" y="4105"/>
                  <a:pt x="394" y="4103"/>
                </a:cubicBezTo>
                <a:cubicBezTo>
                  <a:pt x="388" y="4102"/>
                  <a:pt x="384" y="4096"/>
                  <a:pt x="385" y="4090"/>
                </a:cubicBezTo>
                <a:close/>
                <a:moveTo>
                  <a:pt x="396" y="4022"/>
                </a:moveTo>
                <a:lnTo>
                  <a:pt x="399" y="3999"/>
                </a:lnTo>
                <a:cubicBezTo>
                  <a:pt x="400" y="3993"/>
                  <a:pt x="406" y="3989"/>
                  <a:pt x="413" y="3990"/>
                </a:cubicBezTo>
                <a:cubicBezTo>
                  <a:pt x="419" y="3991"/>
                  <a:pt x="423" y="3996"/>
                  <a:pt x="422" y="4003"/>
                </a:cubicBezTo>
                <a:lnTo>
                  <a:pt x="419" y="4026"/>
                </a:lnTo>
                <a:cubicBezTo>
                  <a:pt x="418" y="4032"/>
                  <a:pt x="412" y="4036"/>
                  <a:pt x="406" y="4035"/>
                </a:cubicBezTo>
                <a:cubicBezTo>
                  <a:pt x="399" y="4034"/>
                  <a:pt x="395" y="4028"/>
                  <a:pt x="396" y="4022"/>
                </a:cubicBezTo>
                <a:close/>
                <a:moveTo>
                  <a:pt x="406" y="3954"/>
                </a:moveTo>
                <a:lnTo>
                  <a:pt x="408" y="3942"/>
                </a:lnTo>
                <a:lnTo>
                  <a:pt x="409" y="3931"/>
                </a:lnTo>
                <a:cubicBezTo>
                  <a:pt x="410" y="3925"/>
                  <a:pt x="416" y="3920"/>
                  <a:pt x="422" y="3921"/>
                </a:cubicBezTo>
                <a:cubicBezTo>
                  <a:pt x="429" y="3922"/>
                  <a:pt x="433" y="3928"/>
                  <a:pt x="432" y="3934"/>
                </a:cubicBezTo>
                <a:lnTo>
                  <a:pt x="431" y="3945"/>
                </a:lnTo>
                <a:lnTo>
                  <a:pt x="429" y="3957"/>
                </a:lnTo>
                <a:cubicBezTo>
                  <a:pt x="428" y="3964"/>
                  <a:pt x="422" y="3968"/>
                  <a:pt x="416" y="3967"/>
                </a:cubicBezTo>
                <a:cubicBezTo>
                  <a:pt x="410" y="3966"/>
                  <a:pt x="405" y="3960"/>
                  <a:pt x="406" y="3954"/>
                </a:cubicBezTo>
                <a:close/>
                <a:moveTo>
                  <a:pt x="415" y="3886"/>
                </a:moveTo>
                <a:lnTo>
                  <a:pt x="418" y="3863"/>
                </a:lnTo>
                <a:cubicBezTo>
                  <a:pt x="419" y="3856"/>
                  <a:pt x="425" y="3852"/>
                  <a:pt x="431" y="3853"/>
                </a:cubicBezTo>
                <a:cubicBezTo>
                  <a:pt x="437" y="3853"/>
                  <a:pt x="442" y="3859"/>
                  <a:pt x="441" y="3866"/>
                </a:cubicBezTo>
                <a:lnTo>
                  <a:pt x="438" y="3888"/>
                </a:lnTo>
                <a:cubicBezTo>
                  <a:pt x="437" y="3895"/>
                  <a:pt x="431" y="3899"/>
                  <a:pt x="425" y="3898"/>
                </a:cubicBezTo>
                <a:cubicBezTo>
                  <a:pt x="419" y="3898"/>
                  <a:pt x="414" y="3892"/>
                  <a:pt x="415" y="3886"/>
                </a:cubicBezTo>
                <a:close/>
                <a:moveTo>
                  <a:pt x="424" y="3817"/>
                </a:moveTo>
                <a:lnTo>
                  <a:pt x="426" y="3798"/>
                </a:lnTo>
                <a:lnTo>
                  <a:pt x="426" y="3794"/>
                </a:lnTo>
                <a:cubicBezTo>
                  <a:pt x="427" y="3788"/>
                  <a:pt x="433" y="3783"/>
                  <a:pt x="439" y="3784"/>
                </a:cubicBezTo>
                <a:cubicBezTo>
                  <a:pt x="445" y="3785"/>
                  <a:pt x="450" y="3790"/>
                  <a:pt x="449" y="3797"/>
                </a:cubicBezTo>
                <a:lnTo>
                  <a:pt x="449" y="3801"/>
                </a:lnTo>
                <a:lnTo>
                  <a:pt x="447" y="3820"/>
                </a:lnTo>
                <a:cubicBezTo>
                  <a:pt x="446" y="3826"/>
                  <a:pt x="440" y="3831"/>
                  <a:pt x="434" y="3830"/>
                </a:cubicBezTo>
                <a:cubicBezTo>
                  <a:pt x="427" y="3829"/>
                  <a:pt x="423" y="3823"/>
                  <a:pt x="424" y="3817"/>
                </a:cubicBezTo>
                <a:close/>
                <a:moveTo>
                  <a:pt x="431" y="3748"/>
                </a:moveTo>
                <a:lnTo>
                  <a:pt x="433" y="3726"/>
                </a:lnTo>
                <a:cubicBezTo>
                  <a:pt x="434" y="3719"/>
                  <a:pt x="440" y="3715"/>
                  <a:pt x="446" y="3715"/>
                </a:cubicBezTo>
                <a:cubicBezTo>
                  <a:pt x="452" y="3716"/>
                  <a:pt x="457" y="3722"/>
                  <a:pt x="456" y="3728"/>
                </a:cubicBezTo>
                <a:lnTo>
                  <a:pt x="454" y="3751"/>
                </a:lnTo>
                <a:cubicBezTo>
                  <a:pt x="453" y="3757"/>
                  <a:pt x="448" y="3762"/>
                  <a:pt x="441" y="3761"/>
                </a:cubicBezTo>
                <a:cubicBezTo>
                  <a:pt x="435" y="3760"/>
                  <a:pt x="430" y="3755"/>
                  <a:pt x="431" y="3748"/>
                </a:cubicBezTo>
                <a:close/>
                <a:moveTo>
                  <a:pt x="438" y="3680"/>
                </a:moveTo>
                <a:lnTo>
                  <a:pt x="440" y="3657"/>
                </a:lnTo>
                <a:cubicBezTo>
                  <a:pt x="441" y="3650"/>
                  <a:pt x="447" y="3646"/>
                  <a:pt x="453" y="3647"/>
                </a:cubicBezTo>
                <a:cubicBezTo>
                  <a:pt x="459" y="3647"/>
                  <a:pt x="464" y="3653"/>
                  <a:pt x="463" y="3659"/>
                </a:cubicBezTo>
                <a:lnTo>
                  <a:pt x="461" y="3682"/>
                </a:lnTo>
                <a:cubicBezTo>
                  <a:pt x="460" y="3688"/>
                  <a:pt x="455" y="3693"/>
                  <a:pt x="448" y="3692"/>
                </a:cubicBezTo>
                <a:cubicBezTo>
                  <a:pt x="442" y="3692"/>
                  <a:pt x="437" y="3686"/>
                  <a:pt x="438" y="3680"/>
                </a:cubicBezTo>
                <a:close/>
                <a:moveTo>
                  <a:pt x="444" y="3611"/>
                </a:moveTo>
                <a:lnTo>
                  <a:pt x="446" y="3588"/>
                </a:lnTo>
                <a:cubicBezTo>
                  <a:pt x="447" y="3582"/>
                  <a:pt x="452" y="3577"/>
                  <a:pt x="459" y="3578"/>
                </a:cubicBezTo>
                <a:cubicBezTo>
                  <a:pt x="465" y="3578"/>
                  <a:pt x="470" y="3584"/>
                  <a:pt x="469" y="3590"/>
                </a:cubicBezTo>
                <a:lnTo>
                  <a:pt x="467" y="3613"/>
                </a:lnTo>
                <a:cubicBezTo>
                  <a:pt x="467" y="3619"/>
                  <a:pt x="461" y="3624"/>
                  <a:pt x="455" y="3624"/>
                </a:cubicBezTo>
                <a:cubicBezTo>
                  <a:pt x="449" y="3623"/>
                  <a:pt x="444" y="3617"/>
                  <a:pt x="444" y="3611"/>
                </a:cubicBezTo>
                <a:close/>
                <a:moveTo>
                  <a:pt x="450" y="3542"/>
                </a:moveTo>
                <a:lnTo>
                  <a:pt x="452" y="3519"/>
                </a:lnTo>
                <a:cubicBezTo>
                  <a:pt x="452" y="3513"/>
                  <a:pt x="458" y="3508"/>
                  <a:pt x="464" y="3509"/>
                </a:cubicBezTo>
                <a:cubicBezTo>
                  <a:pt x="471" y="3509"/>
                  <a:pt x="475" y="3515"/>
                  <a:pt x="475" y="3521"/>
                </a:cubicBezTo>
                <a:lnTo>
                  <a:pt x="473" y="3544"/>
                </a:lnTo>
                <a:cubicBezTo>
                  <a:pt x="472" y="3550"/>
                  <a:pt x="467" y="3555"/>
                  <a:pt x="461" y="3555"/>
                </a:cubicBezTo>
                <a:cubicBezTo>
                  <a:pt x="454" y="3554"/>
                  <a:pt x="450" y="3549"/>
                  <a:pt x="450" y="3542"/>
                </a:cubicBezTo>
                <a:close/>
                <a:moveTo>
                  <a:pt x="456" y="3473"/>
                </a:moveTo>
                <a:lnTo>
                  <a:pt x="456" y="3470"/>
                </a:lnTo>
                <a:lnTo>
                  <a:pt x="457" y="3450"/>
                </a:lnTo>
                <a:cubicBezTo>
                  <a:pt x="458" y="3444"/>
                  <a:pt x="463" y="3439"/>
                  <a:pt x="470" y="3440"/>
                </a:cubicBezTo>
                <a:cubicBezTo>
                  <a:pt x="476" y="3440"/>
                  <a:pt x="481" y="3446"/>
                  <a:pt x="480" y="3452"/>
                </a:cubicBezTo>
                <a:lnTo>
                  <a:pt x="479" y="3471"/>
                </a:lnTo>
                <a:lnTo>
                  <a:pt x="479" y="3475"/>
                </a:lnTo>
                <a:cubicBezTo>
                  <a:pt x="478" y="3482"/>
                  <a:pt x="473" y="3486"/>
                  <a:pt x="466" y="3486"/>
                </a:cubicBezTo>
                <a:cubicBezTo>
                  <a:pt x="460" y="3485"/>
                  <a:pt x="455" y="3480"/>
                  <a:pt x="456" y="3473"/>
                </a:cubicBezTo>
                <a:close/>
                <a:moveTo>
                  <a:pt x="461" y="3405"/>
                </a:moveTo>
                <a:lnTo>
                  <a:pt x="462" y="3382"/>
                </a:lnTo>
                <a:cubicBezTo>
                  <a:pt x="463" y="3375"/>
                  <a:pt x="468" y="3370"/>
                  <a:pt x="475" y="3371"/>
                </a:cubicBezTo>
                <a:cubicBezTo>
                  <a:pt x="481" y="3371"/>
                  <a:pt x="486" y="3377"/>
                  <a:pt x="485" y="3383"/>
                </a:cubicBezTo>
                <a:lnTo>
                  <a:pt x="484" y="3406"/>
                </a:lnTo>
                <a:cubicBezTo>
                  <a:pt x="483" y="3413"/>
                  <a:pt x="478" y="3417"/>
                  <a:pt x="471" y="3417"/>
                </a:cubicBezTo>
                <a:cubicBezTo>
                  <a:pt x="465" y="3416"/>
                  <a:pt x="460" y="3411"/>
                  <a:pt x="461" y="3405"/>
                </a:cubicBezTo>
                <a:close/>
                <a:moveTo>
                  <a:pt x="466" y="3336"/>
                </a:moveTo>
                <a:lnTo>
                  <a:pt x="467" y="3313"/>
                </a:lnTo>
                <a:cubicBezTo>
                  <a:pt x="468" y="3306"/>
                  <a:pt x="473" y="3301"/>
                  <a:pt x="479" y="3302"/>
                </a:cubicBezTo>
                <a:cubicBezTo>
                  <a:pt x="486" y="3302"/>
                  <a:pt x="491" y="3308"/>
                  <a:pt x="490" y="3314"/>
                </a:cubicBezTo>
                <a:lnTo>
                  <a:pt x="488" y="3337"/>
                </a:lnTo>
                <a:cubicBezTo>
                  <a:pt x="488" y="3344"/>
                  <a:pt x="483" y="3348"/>
                  <a:pt x="476" y="3348"/>
                </a:cubicBezTo>
                <a:cubicBezTo>
                  <a:pt x="470" y="3347"/>
                  <a:pt x="465" y="3342"/>
                  <a:pt x="466" y="3336"/>
                </a:cubicBezTo>
                <a:close/>
                <a:moveTo>
                  <a:pt x="470" y="3267"/>
                </a:moveTo>
                <a:lnTo>
                  <a:pt x="471" y="3244"/>
                </a:lnTo>
                <a:cubicBezTo>
                  <a:pt x="472" y="3237"/>
                  <a:pt x="477" y="3233"/>
                  <a:pt x="483" y="3233"/>
                </a:cubicBezTo>
                <a:cubicBezTo>
                  <a:pt x="490" y="3233"/>
                  <a:pt x="495" y="3239"/>
                  <a:pt x="494" y="3245"/>
                </a:cubicBezTo>
                <a:lnTo>
                  <a:pt x="493" y="3268"/>
                </a:lnTo>
                <a:cubicBezTo>
                  <a:pt x="493" y="3274"/>
                  <a:pt x="487" y="3279"/>
                  <a:pt x="481" y="3279"/>
                </a:cubicBezTo>
                <a:cubicBezTo>
                  <a:pt x="475" y="3279"/>
                  <a:pt x="470" y="3273"/>
                  <a:pt x="470" y="3267"/>
                </a:cubicBezTo>
                <a:close/>
                <a:moveTo>
                  <a:pt x="474" y="3198"/>
                </a:moveTo>
                <a:lnTo>
                  <a:pt x="475" y="3175"/>
                </a:lnTo>
                <a:cubicBezTo>
                  <a:pt x="475" y="3168"/>
                  <a:pt x="480" y="3164"/>
                  <a:pt x="487" y="3164"/>
                </a:cubicBezTo>
                <a:cubicBezTo>
                  <a:pt x="493" y="3164"/>
                  <a:pt x="498" y="3170"/>
                  <a:pt x="498" y="3176"/>
                </a:cubicBezTo>
                <a:lnTo>
                  <a:pt x="497" y="3199"/>
                </a:lnTo>
                <a:cubicBezTo>
                  <a:pt x="496" y="3205"/>
                  <a:pt x="491" y="3210"/>
                  <a:pt x="484" y="3210"/>
                </a:cubicBezTo>
                <a:cubicBezTo>
                  <a:pt x="478" y="3210"/>
                  <a:pt x="473" y="3204"/>
                  <a:pt x="474" y="3198"/>
                </a:cubicBezTo>
                <a:close/>
                <a:moveTo>
                  <a:pt x="477" y="3129"/>
                </a:moveTo>
                <a:lnTo>
                  <a:pt x="478" y="3106"/>
                </a:lnTo>
                <a:cubicBezTo>
                  <a:pt x="479" y="3099"/>
                  <a:pt x="484" y="3095"/>
                  <a:pt x="490" y="3095"/>
                </a:cubicBezTo>
                <a:cubicBezTo>
                  <a:pt x="497" y="3095"/>
                  <a:pt x="502" y="3101"/>
                  <a:pt x="501" y="3107"/>
                </a:cubicBezTo>
                <a:lnTo>
                  <a:pt x="500" y="3130"/>
                </a:lnTo>
                <a:cubicBezTo>
                  <a:pt x="500" y="3136"/>
                  <a:pt x="494" y="3141"/>
                  <a:pt x="488" y="3141"/>
                </a:cubicBezTo>
                <a:cubicBezTo>
                  <a:pt x="482" y="3141"/>
                  <a:pt x="477" y="3135"/>
                  <a:pt x="477" y="3129"/>
                </a:cubicBezTo>
                <a:close/>
                <a:moveTo>
                  <a:pt x="480" y="3060"/>
                </a:moveTo>
                <a:lnTo>
                  <a:pt x="481" y="3037"/>
                </a:lnTo>
                <a:cubicBezTo>
                  <a:pt x="482" y="3030"/>
                  <a:pt x="487" y="3026"/>
                  <a:pt x="493" y="3026"/>
                </a:cubicBezTo>
                <a:cubicBezTo>
                  <a:pt x="500" y="3026"/>
                  <a:pt x="505" y="3031"/>
                  <a:pt x="504" y="3038"/>
                </a:cubicBezTo>
                <a:lnTo>
                  <a:pt x="503" y="3061"/>
                </a:lnTo>
                <a:cubicBezTo>
                  <a:pt x="503" y="3067"/>
                  <a:pt x="498" y="3072"/>
                  <a:pt x="491" y="3072"/>
                </a:cubicBezTo>
                <a:cubicBezTo>
                  <a:pt x="485" y="3072"/>
                  <a:pt x="480" y="3066"/>
                  <a:pt x="480" y="3060"/>
                </a:cubicBezTo>
                <a:close/>
                <a:moveTo>
                  <a:pt x="483" y="2991"/>
                </a:moveTo>
                <a:lnTo>
                  <a:pt x="484" y="2968"/>
                </a:lnTo>
                <a:cubicBezTo>
                  <a:pt x="485" y="2961"/>
                  <a:pt x="490" y="2956"/>
                  <a:pt x="496" y="2957"/>
                </a:cubicBezTo>
                <a:cubicBezTo>
                  <a:pt x="503" y="2957"/>
                  <a:pt x="508" y="2962"/>
                  <a:pt x="508" y="2969"/>
                </a:cubicBezTo>
                <a:lnTo>
                  <a:pt x="506" y="2992"/>
                </a:lnTo>
                <a:cubicBezTo>
                  <a:pt x="506" y="2998"/>
                  <a:pt x="501" y="3003"/>
                  <a:pt x="494" y="3003"/>
                </a:cubicBezTo>
                <a:cubicBezTo>
                  <a:pt x="488" y="3003"/>
                  <a:pt x="483" y="2997"/>
                  <a:pt x="483" y="2991"/>
                </a:cubicBezTo>
                <a:close/>
                <a:moveTo>
                  <a:pt x="487" y="2922"/>
                </a:moveTo>
                <a:lnTo>
                  <a:pt x="488" y="2899"/>
                </a:lnTo>
                <a:cubicBezTo>
                  <a:pt x="488" y="2892"/>
                  <a:pt x="493" y="2887"/>
                  <a:pt x="500" y="2888"/>
                </a:cubicBezTo>
                <a:cubicBezTo>
                  <a:pt x="506" y="2888"/>
                  <a:pt x="511" y="2893"/>
                  <a:pt x="511" y="2900"/>
                </a:cubicBezTo>
                <a:lnTo>
                  <a:pt x="510" y="2923"/>
                </a:lnTo>
                <a:cubicBezTo>
                  <a:pt x="509" y="2929"/>
                  <a:pt x="504" y="2934"/>
                  <a:pt x="498" y="2934"/>
                </a:cubicBezTo>
                <a:cubicBezTo>
                  <a:pt x="491" y="2933"/>
                  <a:pt x="486" y="2928"/>
                  <a:pt x="487" y="2922"/>
                </a:cubicBezTo>
                <a:close/>
                <a:moveTo>
                  <a:pt x="489" y="2853"/>
                </a:moveTo>
                <a:lnTo>
                  <a:pt x="490" y="2830"/>
                </a:lnTo>
                <a:cubicBezTo>
                  <a:pt x="490" y="2823"/>
                  <a:pt x="495" y="2818"/>
                  <a:pt x="501" y="2819"/>
                </a:cubicBezTo>
                <a:cubicBezTo>
                  <a:pt x="508" y="2819"/>
                  <a:pt x="513" y="2824"/>
                  <a:pt x="513" y="2830"/>
                </a:cubicBezTo>
                <a:lnTo>
                  <a:pt x="512" y="2853"/>
                </a:lnTo>
                <a:cubicBezTo>
                  <a:pt x="512" y="2860"/>
                  <a:pt x="507" y="2865"/>
                  <a:pt x="500" y="2865"/>
                </a:cubicBezTo>
                <a:cubicBezTo>
                  <a:pt x="494" y="2864"/>
                  <a:pt x="489" y="2859"/>
                  <a:pt x="489" y="2853"/>
                </a:cubicBezTo>
                <a:close/>
                <a:moveTo>
                  <a:pt x="491" y="2784"/>
                </a:moveTo>
                <a:lnTo>
                  <a:pt x="492" y="2761"/>
                </a:lnTo>
                <a:cubicBezTo>
                  <a:pt x="492" y="2754"/>
                  <a:pt x="497" y="2749"/>
                  <a:pt x="503" y="2750"/>
                </a:cubicBezTo>
                <a:cubicBezTo>
                  <a:pt x="510" y="2750"/>
                  <a:pt x="515" y="2755"/>
                  <a:pt x="515" y="2761"/>
                </a:cubicBezTo>
                <a:lnTo>
                  <a:pt x="514" y="2784"/>
                </a:lnTo>
                <a:cubicBezTo>
                  <a:pt x="514" y="2791"/>
                  <a:pt x="508" y="2796"/>
                  <a:pt x="502" y="2796"/>
                </a:cubicBezTo>
                <a:cubicBezTo>
                  <a:pt x="496" y="2795"/>
                  <a:pt x="491" y="2790"/>
                  <a:pt x="491" y="2784"/>
                </a:cubicBezTo>
                <a:close/>
                <a:moveTo>
                  <a:pt x="493" y="2715"/>
                </a:moveTo>
                <a:lnTo>
                  <a:pt x="494" y="2692"/>
                </a:lnTo>
                <a:cubicBezTo>
                  <a:pt x="494" y="2685"/>
                  <a:pt x="499" y="2680"/>
                  <a:pt x="505" y="2680"/>
                </a:cubicBezTo>
                <a:cubicBezTo>
                  <a:pt x="512" y="2681"/>
                  <a:pt x="517" y="2686"/>
                  <a:pt x="517" y="2692"/>
                </a:cubicBezTo>
                <a:lnTo>
                  <a:pt x="516" y="2715"/>
                </a:lnTo>
                <a:cubicBezTo>
                  <a:pt x="516" y="2722"/>
                  <a:pt x="510" y="2727"/>
                  <a:pt x="504" y="2726"/>
                </a:cubicBezTo>
                <a:cubicBezTo>
                  <a:pt x="498" y="2726"/>
                  <a:pt x="493" y="2721"/>
                  <a:pt x="493" y="2715"/>
                </a:cubicBezTo>
                <a:close/>
                <a:moveTo>
                  <a:pt x="495" y="2646"/>
                </a:moveTo>
                <a:lnTo>
                  <a:pt x="495" y="2623"/>
                </a:lnTo>
                <a:cubicBezTo>
                  <a:pt x="495" y="2616"/>
                  <a:pt x="500" y="2611"/>
                  <a:pt x="507" y="2611"/>
                </a:cubicBezTo>
                <a:cubicBezTo>
                  <a:pt x="513" y="2611"/>
                  <a:pt x="518" y="2617"/>
                  <a:pt x="518" y="2623"/>
                </a:cubicBezTo>
                <a:lnTo>
                  <a:pt x="518" y="2646"/>
                </a:lnTo>
                <a:cubicBezTo>
                  <a:pt x="517" y="2652"/>
                  <a:pt x="512" y="2658"/>
                  <a:pt x="506" y="2657"/>
                </a:cubicBezTo>
                <a:cubicBezTo>
                  <a:pt x="499" y="2657"/>
                  <a:pt x="494" y="2652"/>
                  <a:pt x="495" y="2646"/>
                </a:cubicBezTo>
                <a:close/>
                <a:moveTo>
                  <a:pt x="496" y="2577"/>
                </a:moveTo>
                <a:lnTo>
                  <a:pt x="496" y="2554"/>
                </a:lnTo>
                <a:cubicBezTo>
                  <a:pt x="496" y="2547"/>
                  <a:pt x="502" y="2542"/>
                  <a:pt x="508" y="2542"/>
                </a:cubicBezTo>
                <a:cubicBezTo>
                  <a:pt x="514" y="2542"/>
                  <a:pt x="519" y="2548"/>
                  <a:pt x="519" y="2554"/>
                </a:cubicBezTo>
                <a:lnTo>
                  <a:pt x="519" y="2577"/>
                </a:lnTo>
                <a:cubicBezTo>
                  <a:pt x="519" y="2583"/>
                  <a:pt x="513" y="2588"/>
                  <a:pt x="507" y="2588"/>
                </a:cubicBezTo>
                <a:cubicBezTo>
                  <a:pt x="501" y="2588"/>
                  <a:pt x="496" y="2583"/>
                  <a:pt x="496" y="2577"/>
                </a:cubicBezTo>
                <a:close/>
                <a:moveTo>
                  <a:pt x="497" y="2507"/>
                </a:moveTo>
                <a:lnTo>
                  <a:pt x="497" y="2484"/>
                </a:lnTo>
                <a:cubicBezTo>
                  <a:pt x="498" y="2478"/>
                  <a:pt x="503" y="2473"/>
                  <a:pt x="509" y="2473"/>
                </a:cubicBezTo>
                <a:cubicBezTo>
                  <a:pt x="516" y="2473"/>
                  <a:pt x="521" y="2478"/>
                  <a:pt x="520" y="2485"/>
                </a:cubicBezTo>
                <a:lnTo>
                  <a:pt x="520" y="2508"/>
                </a:lnTo>
                <a:cubicBezTo>
                  <a:pt x="520" y="2514"/>
                  <a:pt x="515" y="2519"/>
                  <a:pt x="508" y="2519"/>
                </a:cubicBezTo>
                <a:cubicBezTo>
                  <a:pt x="502" y="2519"/>
                  <a:pt x="497" y="2514"/>
                  <a:pt x="497" y="2507"/>
                </a:cubicBezTo>
                <a:close/>
              </a:path>
            </a:pathLst>
          </a:custGeom>
          <a:solidFill>
            <a:srgbClr val="993300"/>
          </a:solidFill>
          <a:ln w="6350" cap="flat">
            <a:solidFill>
              <a:srgbClr val="9933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5" name="Line 303">
            <a:extLst>
              <a:ext uri="{FF2B5EF4-FFF2-40B4-BE49-F238E27FC236}">
                <a16:creationId xmlns:a16="http://schemas.microsoft.com/office/drawing/2014/main" id="{923351BD-342F-4B3F-AF45-CF0635105F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9813" y="3162300"/>
            <a:ext cx="0" cy="112713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6" name="Line 304">
            <a:extLst>
              <a:ext uri="{FF2B5EF4-FFF2-40B4-BE49-F238E27FC236}">
                <a16:creationId xmlns:a16="http://schemas.microsoft.com/office/drawing/2014/main" id="{80E6827A-F89A-4E0A-8CC4-91D8D7E7F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338" y="3275013"/>
            <a:ext cx="49847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7" name="Freeform 305">
            <a:extLst>
              <a:ext uri="{FF2B5EF4-FFF2-40B4-BE49-F238E27FC236}">
                <a16:creationId xmlns:a16="http://schemas.microsoft.com/office/drawing/2014/main" id="{323B49F8-38AB-4BEB-9FA5-6FE3C2330523}"/>
              </a:ext>
            </a:extLst>
          </p:cNvPr>
          <p:cNvSpPr>
            <a:spLocks/>
          </p:cNvSpPr>
          <p:nvPr/>
        </p:nvSpPr>
        <p:spPr bwMode="auto">
          <a:xfrm>
            <a:off x="6037263" y="3081338"/>
            <a:ext cx="165100" cy="80963"/>
          </a:xfrm>
          <a:custGeom>
            <a:avLst/>
            <a:gdLst>
              <a:gd name="T0" fmla="*/ 0 w 104"/>
              <a:gd name="T1" fmla="*/ 0 h 51"/>
              <a:gd name="T2" fmla="*/ 104 w 104"/>
              <a:gd name="T3" fmla="*/ 0 h 51"/>
              <a:gd name="T4" fmla="*/ 52 w 104"/>
              <a:gd name="T5" fmla="*/ 51 h 51"/>
              <a:gd name="T6" fmla="*/ 0 w 104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51">
                <a:moveTo>
                  <a:pt x="0" y="0"/>
                </a:moveTo>
                <a:lnTo>
                  <a:pt x="104" y="0"/>
                </a:lnTo>
                <a:lnTo>
                  <a:pt x="52" y="51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8" name="Freeform 306">
            <a:extLst>
              <a:ext uri="{FF2B5EF4-FFF2-40B4-BE49-F238E27FC236}">
                <a16:creationId xmlns:a16="http://schemas.microsoft.com/office/drawing/2014/main" id="{669335E6-3B8F-4500-B856-1A675053775B}"/>
              </a:ext>
            </a:extLst>
          </p:cNvPr>
          <p:cNvSpPr>
            <a:spLocks/>
          </p:cNvSpPr>
          <p:nvPr/>
        </p:nvSpPr>
        <p:spPr bwMode="auto">
          <a:xfrm>
            <a:off x="6037263" y="3081338"/>
            <a:ext cx="165100" cy="80963"/>
          </a:xfrm>
          <a:custGeom>
            <a:avLst/>
            <a:gdLst>
              <a:gd name="T0" fmla="*/ 0 w 104"/>
              <a:gd name="T1" fmla="*/ 0 h 51"/>
              <a:gd name="T2" fmla="*/ 104 w 104"/>
              <a:gd name="T3" fmla="*/ 0 h 51"/>
              <a:gd name="T4" fmla="*/ 52 w 104"/>
              <a:gd name="T5" fmla="*/ 51 h 51"/>
              <a:gd name="T6" fmla="*/ 0 w 104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51">
                <a:moveTo>
                  <a:pt x="0" y="0"/>
                </a:moveTo>
                <a:lnTo>
                  <a:pt x="104" y="0"/>
                </a:lnTo>
                <a:lnTo>
                  <a:pt x="52" y="51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9" name="Line 307">
            <a:extLst>
              <a:ext uri="{FF2B5EF4-FFF2-40B4-BE49-F238E27FC236}">
                <a16:creationId xmlns:a16="http://schemas.microsoft.com/office/drawing/2014/main" id="{4F0AB18D-BC29-4700-8E45-7465087407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22988" y="2644775"/>
            <a:ext cx="0" cy="11430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0" name="Line 308">
            <a:extLst>
              <a:ext uri="{FF2B5EF4-FFF2-40B4-BE49-F238E27FC236}">
                <a16:creationId xmlns:a16="http://schemas.microsoft.com/office/drawing/2014/main" id="{E4172EB5-C23A-42F6-8388-F84A22C16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4513" y="2759075"/>
            <a:ext cx="49847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1" name="Freeform 309">
            <a:extLst>
              <a:ext uri="{FF2B5EF4-FFF2-40B4-BE49-F238E27FC236}">
                <a16:creationId xmlns:a16="http://schemas.microsoft.com/office/drawing/2014/main" id="{4C03740B-4822-448B-AE91-C4B85A0524B9}"/>
              </a:ext>
            </a:extLst>
          </p:cNvPr>
          <p:cNvSpPr>
            <a:spLocks/>
          </p:cNvSpPr>
          <p:nvPr/>
        </p:nvSpPr>
        <p:spPr bwMode="auto">
          <a:xfrm>
            <a:off x="6040438" y="2565400"/>
            <a:ext cx="165100" cy="79375"/>
          </a:xfrm>
          <a:custGeom>
            <a:avLst/>
            <a:gdLst>
              <a:gd name="T0" fmla="*/ 0 w 104"/>
              <a:gd name="T1" fmla="*/ 0 h 50"/>
              <a:gd name="T2" fmla="*/ 104 w 104"/>
              <a:gd name="T3" fmla="*/ 0 h 50"/>
              <a:gd name="T4" fmla="*/ 52 w 104"/>
              <a:gd name="T5" fmla="*/ 50 h 50"/>
              <a:gd name="T6" fmla="*/ 0 w 104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50">
                <a:moveTo>
                  <a:pt x="0" y="0"/>
                </a:moveTo>
                <a:lnTo>
                  <a:pt x="104" y="0"/>
                </a:lnTo>
                <a:lnTo>
                  <a:pt x="52" y="5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2" name="Freeform 310">
            <a:extLst>
              <a:ext uri="{FF2B5EF4-FFF2-40B4-BE49-F238E27FC236}">
                <a16:creationId xmlns:a16="http://schemas.microsoft.com/office/drawing/2014/main" id="{B508043D-954F-45C9-8CB5-F4C1F596A9B2}"/>
              </a:ext>
            </a:extLst>
          </p:cNvPr>
          <p:cNvSpPr>
            <a:spLocks/>
          </p:cNvSpPr>
          <p:nvPr/>
        </p:nvSpPr>
        <p:spPr bwMode="auto">
          <a:xfrm>
            <a:off x="6040438" y="2565400"/>
            <a:ext cx="165100" cy="79375"/>
          </a:xfrm>
          <a:custGeom>
            <a:avLst/>
            <a:gdLst>
              <a:gd name="T0" fmla="*/ 0 w 104"/>
              <a:gd name="T1" fmla="*/ 0 h 50"/>
              <a:gd name="T2" fmla="*/ 104 w 104"/>
              <a:gd name="T3" fmla="*/ 0 h 50"/>
              <a:gd name="T4" fmla="*/ 52 w 104"/>
              <a:gd name="T5" fmla="*/ 50 h 50"/>
              <a:gd name="T6" fmla="*/ 0 w 104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50">
                <a:moveTo>
                  <a:pt x="0" y="0"/>
                </a:moveTo>
                <a:lnTo>
                  <a:pt x="104" y="0"/>
                </a:lnTo>
                <a:lnTo>
                  <a:pt x="52" y="5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3" name="Oval 311">
            <a:extLst>
              <a:ext uri="{FF2B5EF4-FFF2-40B4-BE49-F238E27FC236}">
                <a16:creationId xmlns:a16="http://schemas.microsoft.com/office/drawing/2014/main" id="{49E3B970-FBF4-41CD-89D0-52D538A9E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1" y="3543300"/>
            <a:ext cx="42863" cy="381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4" name="Oval 312">
            <a:extLst>
              <a:ext uri="{FF2B5EF4-FFF2-40B4-BE49-F238E27FC236}">
                <a16:creationId xmlns:a16="http://schemas.microsoft.com/office/drawing/2014/main" id="{5E16821A-8BAD-4239-97B8-B8F9B452C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1" y="3543300"/>
            <a:ext cx="42863" cy="3810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5" name="Oval 313">
            <a:extLst>
              <a:ext uri="{FF2B5EF4-FFF2-40B4-BE49-F238E27FC236}">
                <a16:creationId xmlns:a16="http://schemas.microsoft.com/office/drawing/2014/main" id="{3409DDD6-C905-42DC-98B8-A87130FD7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1" y="3613150"/>
            <a:ext cx="42863" cy="39688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6" name="Oval 314">
            <a:extLst>
              <a:ext uri="{FF2B5EF4-FFF2-40B4-BE49-F238E27FC236}">
                <a16:creationId xmlns:a16="http://schemas.microsoft.com/office/drawing/2014/main" id="{C54868BB-832A-44A8-AB0A-C9D99AED9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1" y="3613150"/>
            <a:ext cx="42863" cy="39688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7" name="Oval 315">
            <a:extLst>
              <a:ext uri="{FF2B5EF4-FFF2-40B4-BE49-F238E27FC236}">
                <a16:creationId xmlns:a16="http://schemas.microsoft.com/office/drawing/2014/main" id="{EB8FF807-CD3A-4779-A6FF-2DB775DDE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1" y="3687763"/>
            <a:ext cx="42863" cy="39688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8" name="Oval 316">
            <a:extLst>
              <a:ext uri="{FF2B5EF4-FFF2-40B4-BE49-F238E27FC236}">
                <a16:creationId xmlns:a16="http://schemas.microsoft.com/office/drawing/2014/main" id="{2B478B5F-97D5-4187-B2A9-633765F90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1" y="3687763"/>
            <a:ext cx="42863" cy="3810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9" name="Oval 317">
            <a:extLst>
              <a:ext uri="{FF2B5EF4-FFF2-40B4-BE49-F238E27FC236}">
                <a16:creationId xmlns:a16="http://schemas.microsoft.com/office/drawing/2014/main" id="{0E3EE2C4-CFAE-4AEF-8E19-802CE77A8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588" y="3473450"/>
            <a:ext cx="42863" cy="381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0" name="Freeform 318">
            <a:extLst>
              <a:ext uri="{FF2B5EF4-FFF2-40B4-BE49-F238E27FC236}">
                <a16:creationId xmlns:a16="http://schemas.microsoft.com/office/drawing/2014/main" id="{9AA44578-0774-4CE2-BC76-3D9D60958157}"/>
              </a:ext>
            </a:extLst>
          </p:cNvPr>
          <p:cNvSpPr>
            <a:spLocks noEditPoints="1"/>
          </p:cNvSpPr>
          <p:nvPr/>
        </p:nvSpPr>
        <p:spPr bwMode="auto">
          <a:xfrm>
            <a:off x="6094413" y="3468688"/>
            <a:ext cx="50800" cy="47625"/>
          </a:xfrm>
          <a:custGeom>
            <a:avLst/>
            <a:gdLst>
              <a:gd name="T0" fmla="*/ 116 w 140"/>
              <a:gd name="T1" fmla="*/ 68 h 131"/>
              <a:gd name="T2" fmla="*/ 111 w 140"/>
              <a:gd name="T3" fmla="*/ 48 h 131"/>
              <a:gd name="T4" fmla="*/ 113 w 140"/>
              <a:gd name="T5" fmla="*/ 52 h 131"/>
              <a:gd name="T6" fmla="*/ 111 w 140"/>
              <a:gd name="T7" fmla="*/ 49 h 131"/>
              <a:gd name="T8" fmla="*/ 114 w 140"/>
              <a:gd name="T9" fmla="*/ 33 h 131"/>
              <a:gd name="T10" fmla="*/ 130 w 140"/>
              <a:gd name="T11" fmla="*/ 37 h 131"/>
              <a:gd name="T12" fmla="*/ 132 w 140"/>
              <a:gd name="T13" fmla="*/ 39 h 131"/>
              <a:gd name="T14" fmla="*/ 134 w 140"/>
              <a:gd name="T15" fmla="*/ 43 h 131"/>
              <a:gd name="T16" fmla="*/ 138 w 140"/>
              <a:gd name="T17" fmla="*/ 62 h 131"/>
              <a:gd name="T18" fmla="*/ 130 w 140"/>
              <a:gd name="T19" fmla="*/ 76 h 131"/>
              <a:gd name="T20" fmla="*/ 116 w 140"/>
              <a:gd name="T21" fmla="*/ 68 h 131"/>
              <a:gd name="T22" fmla="*/ 85 w 140"/>
              <a:gd name="T23" fmla="*/ 26 h 131"/>
              <a:gd name="T24" fmla="*/ 66 w 140"/>
              <a:gd name="T25" fmla="*/ 23 h 131"/>
              <a:gd name="T26" fmla="*/ 70 w 140"/>
              <a:gd name="T27" fmla="*/ 23 h 131"/>
              <a:gd name="T28" fmla="*/ 66 w 140"/>
              <a:gd name="T29" fmla="*/ 24 h 131"/>
              <a:gd name="T30" fmla="*/ 53 w 140"/>
              <a:gd name="T31" fmla="*/ 14 h 131"/>
              <a:gd name="T32" fmla="*/ 62 w 140"/>
              <a:gd name="T33" fmla="*/ 1 h 131"/>
              <a:gd name="T34" fmla="*/ 66 w 140"/>
              <a:gd name="T35" fmla="*/ 0 h 131"/>
              <a:gd name="T36" fmla="*/ 70 w 140"/>
              <a:gd name="T37" fmla="*/ 0 h 131"/>
              <a:gd name="T38" fmla="*/ 89 w 140"/>
              <a:gd name="T39" fmla="*/ 3 h 131"/>
              <a:gd name="T40" fmla="*/ 98 w 140"/>
              <a:gd name="T41" fmla="*/ 17 h 131"/>
              <a:gd name="T42" fmla="*/ 85 w 140"/>
              <a:gd name="T43" fmla="*/ 26 h 131"/>
              <a:gd name="T44" fmla="*/ 33 w 140"/>
              <a:gd name="T45" fmla="*/ 39 h 131"/>
              <a:gd name="T46" fmla="*/ 24 w 140"/>
              <a:gd name="T47" fmla="*/ 52 h 131"/>
              <a:gd name="T48" fmla="*/ 26 w 140"/>
              <a:gd name="T49" fmla="*/ 48 h 131"/>
              <a:gd name="T50" fmla="*/ 24 w 140"/>
              <a:gd name="T51" fmla="*/ 54 h 131"/>
              <a:gd name="T52" fmla="*/ 10 w 140"/>
              <a:gd name="T53" fmla="*/ 63 h 131"/>
              <a:gd name="T54" fmla="*/ 2 w 140"/>
              <a:gd name="T55" fmla="*/ 49 h 131"/>
              <a:gd name="T56" fmla="*/ 3 w 140"/>
              <a:gd name="T57" fmla="*/ 43 h 131"/>
              <a:gd name="T58" fmla="*/ 5 w 140"/>
              <a:gd name="T59" fmla="*/ 39 h 131"/>
              <a:gd name="T60" fmla="*/ 15 w 140"/>
              <a:gd name="T61" fmla="*/ 25 h 131"/>
              <a:gd name="T62" fmla="*/ 31 w 140"/>
              <a:gd name="T63" fmla="*/ 23 h 131"/>
              <a:gd name="T64" fmla="*/ 33 w 140"/>
              <a:gd name="T65" fmla="*/ 39 h 131"/>
              <a:gd name="T66" fmla="*/ 29 w 140"/>
              <a:gd name="T67" fmla="*/ 88 h 131"/>
              <a:gd name="T68" fmla="*/ 37 w 140"/>
              <a:gd name="T69" fmla="*/ 97 h 131"/>
              <a:gd name="T70" fmla="*/ 34 w 140"/>
              <a:gd name="T71" fmla="*/ 95 h 131"/>
              <a:gd name="T72" fmla="*/ 43 w 140"/>
              <a:gd name="T73" fmla="*/ 101 h 131"/>
              <a:gd name="T74" fmla="*/ 46 w 140"/>
              <a:gd name="T75" fmla="*/ 117 h 131"/>
              <a:gd name="T76" fmla="*/ 30 w 140"/>
              <a:gd name="T77" fmla="*/ 120 h 131"/>
              <a:gd name="T78" fmla="*/ 21 w 140"/>
              <a:gd name="T79" fmla="*/ 114 h 131"/>
              <a:gd name="T80" fmla="*/ 18 w 140"/>
              <a:gd name="T81" fmla="*/ 111 h 131"/>
              <a:gd name="T82" fmla="*/ 11 w 140"/>
              <a:gd name="T83" fmla="*/ 102 h 131"/>
              <a:gd name="T84" fmla="*/ 13 w 140"/>
              <a:gd name="T85" fmla="*/ 86 h 131"/>
              <a:gd name="T86" fmla="*/ 29 w 140"/>
              <a:gd name="T87" fmla="*/ 88 h 131"/>
              <a:gd name="T88" fmla="*/ 78 w 140"/>
              <a:gd name="T89" fmla="*/ 107 h 131"/>
              <a:gd name="T90" fmla="*/ 89 w 140"/>
              <a:gd name="T91" fmla="*/ 105 h 131"/>
              <a:gd name="T92" fmla="*/ 85 w 140"/>
              <a:gd name="T93" fmla="*/ 107 h 131"/>
              <a:gd name="T94" fmla="*/ 95 w 140"/>
              <a:gd name="T95" fmla="*/ 100 h 131"/>
              <a:gd name="T96" fmla="*/ 111 w 140"/>
              <a:gd name="T97" fmla="*/ 104 h 131"/>
              <a:gd name="T98" fmla="*/ 108 w 140"/>
              <a:gd name="T99" fmla="*/ 120 h 131"/>
              <a:gd name="T100" fmla="*/ 98 w 140"/>
              <a:gd name="T101" fmla="*/ 126 h 131"/>
              <a:gd name="T102" fmla="*/ 93 w 140"/>
              <a:gd name="T103" fmla="*/ 128 h 131"/>
              <a:gd name="T104" fmla="*/ 82 w 140"/>
              <a:gd name="T105" fmla="*/ 130 h 131"/>
              <a:gd name="T106" fmla="*/ 69 w 140"/>
              <a:gd name="T107" fmla="*/ 120 h 131"/>
              <a:gd name="T108" fmla="*/ 78 w 140"/>
              <a:gd name="T109" fmla="*/ 10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0" h="131">
                <a:moveTo>
                  <a:pt x="116" y="68"/>
                </a:moveTo>
                <a:lnTo>
                  <a:pt x="111" y="48"/>
                </a:lnTo>
                <a:lnTo>
                  <a:pt x="113" y="52"/>
                </a:lnTo>
                <a:lnTo>
                  <a:pt x="111" y="49"/>
                </a:lnTo>
                <a:cubicBezTo>
                  <a:pt x="108" y="44"/>
                  <a:pt x="109" y="37"/>
                  <a:pt x="114" y="33"/>
                </a:cubicBezTo>
                <a:cubicBezTo>
                  <a:pt x="120" y="30"/>
                  <a:pt x="127" y="31"/>
                  <a:pt x="130" y="37"/>
                </a:cubicBezTo>
                <a:lnTo>
                  <a:pt x="132" y="39"/>
                </a:lnTo>
                <a:cubicBezTo>
                  <a:pt x="133" y="40"/>
                  <a:pt x="133" y="41"/>
                  <a:pt x="134" y="43"/>
                </a:cubicBezTo>
                <a:lnTo>
                  <a:pt x="138" y="62"/>
                </a:lnTo>
                <a:cubicBezTo>
                  <a:pt x="140" y="69"/>
                  <a:pt x="136" y="75"/>
                  <a:pt x="130" y="76"/>
                </a:cubicBezTo>
                <a:cubicBezTo>
                  <a:pt x="124" y="78"/>
                  <a:pt x="117" y="74"/>
                  <a:pt x="116" y="68"/>
                </a:cubicBezTo>
                <a:close/>
                <a:moveTo>
                  <a:pt x="85" y="26"/>
                </a:moveTo>
                <a:lnTo>
                  <a:pt x="66" y="23"/>
                </a:lnTo>
                <a:lnTo>
                  <a:pt x="70" y="23"/>
                </a:lnTo>
                <a:lnTo>
                  <a:pt x="66" y="24"/>
                </a:lnTo>
                <a:cubicBezTo>
                  <a:pt x="60" y="25"/>
                  <a:pt x="54" y="20"/>
                  <a:pt x="53" y="14"/>
                </a:cubicBezTo>
                <a:cubicBezTo>
                  <a:pt x="52" y="8"/>
                  <a:pt x="56" y="2"/>
                  <a:pt x="62" y="1"/>
                </a:cubicBezTo>
                <a:lnTo>
                  <a:pt x="66" y="0"/>
                </a:lnTo>
                <a:cubicBezTo>
                  <a:pt x="68" y="0"/>
                  <a:pt x="69" y="0"/>
                  <a:pt x="70" y="0"/>
                </a:cubicBezTo>
                <a:lnTo>
                  <a:pt x="89" y="3"/>
                </a:lnTo>
                <a:cubicBezTo>
                  <a:pt x="95" y="4"/>
                  <a:pt x="99" y="10"/>
                  <a:pt x="98" y="17"/>
                </a:cubicBezTo>
                <a:cubicBezTo>
                  <a:pt x="97" y="23"/>
                  <a:pt x="91" y="27"/>
                  <a:pt x="85" y="26"/>
                </a:cubicBezTo>
                <a:close/>
                <a:moveTo>
                  <a:pt x="33" y="39"/>
                </a:moveTo>
                <a:lnTo>
                  <a:pt x="24" y="52"/>
                </a:lnTo>
                <a:lnTo>
                  <a:pt x="26" y="48"/>
                </a:lnTo>
                <a:lnTo>
                  <a:pt x="24" y="54"/>
                </a:lnTo>
                <a:cubicBezTo>
                  <a:pt x="23" y="61"/>
                  <a:pt x="16" y="64"/>
                  <a:pt x="10" y="63"/>
                </a:cubicBezTo>
                <a:cubicBezTo>
                  <a:pt x="4" y="62"/>
                  <a:pt x="0" y="55"/>
                  <a:pt x="2" y="49"/>
                </a:cubicBezTo>
                <a:lnTo>
                  <a:pt x="3" y="43"/>
                </a:lnTo>
                <a:cubicBezTo>
                  <a:pt x="4" y="41"/>
                  <a:pt x="4" y="40"/>
                  <a:pt x="5" y="39"/>
                </a:cubicBezTo>
                <a:lnTo>
                  <a:pt x="15" y="25"/>
                </a:lnTo>
                <a:cubicBezTo>
                  <a:pt x="19" y="20"/>
                  <a:pt x="26" y="19"/>
                  <a:pt x="31" y="23"/>
                </a:cubicBezTo>
                <a:cubicBezTo>
                  <a:pt x="36" y="26"/>
                  <a:pt x="37" y="34"/>
                  <a:pt x="33" y="39"/>
                </a:cubicBezTo>
                <a:close/>
                <a:moveTo>
                  <a:pt x="29" y="88"/>
                </a:moveTo>
                <a:lnTo>
                  <a:pt x="37" y="97"/>
                </a:lnTo>
                <a:lnTo>
                  <a:pt x="34" y="95"/>
                </a:lnTo>
                <a:lnTo>
                  <a:pt x="43" y="101"/>
                </a:lnTo>
                <a:cubicBezTo>
                  <a:pt x="48" y="105"/>
                  <a:pt x="50" y="112"/>
                  <a:pt x="46" y="117"/>
                </a:cubicBezTo>
                <a:cubicBezTo>
                  <a:pt x="43" y="122"/>
                  <a:pt x="36" y="124"/>
                  <a:pt x="30" y="120"/>
                </a:cubicBezTo>
                <a:lnTo>
                  <a:pt x="21" y="114"/>
                </a:lnTo>
                <a:cubicBezTo>
                  <a:pt x="20" y="113"/>
                  <a:pt x="19" y="112"/>
                  <a:pt x="18" y="111"/>
                </a:cubicBezTo>
                <a:lnTo>
                  <a:pt x="11" y="102"/>
                </a:lnTo>
                <a:cubicBezTo>
                  <a:pt x="7" y="97"/>
                  <a:pt x="8" y="90"/>
                  <a:pt x="13" y="86"/>
                </a:cubicBezTo>
                <a:cubicBezTo>
                  <a:pt x="18" y="82"/>
                  <a:pt x="25" y="83"/>
                  <a:pt x="29" y="88"/>
                </a:cubicBezTo>
                <a:close/>
                <a:moveTo>
                  <a:pt x="78" y="107"/>
                </a:moveTo>
                <a:lnTo>
                  <a:pt x="89" y="105"/>
                </a:lnTo>
                <a:lnTo>
                  <a:pt x="85" y="107"/>
                </a:lnTo>
                <a:lnTo>
                  <a:pt x="95" y="100"/>
                </a:lnTo>
                <a:cubicBezTo>
                  <a:pt x="101" y="97"/>
                  <a:pt x="108" y="99"/>
                  <a:pt x="111" y="104"/>
                </a:cubicBezTo>
                <a:cubicBezTo>
                  <a:pt x="115" y="109"/>
                  <a:pt x="113" y="116"/>
                  <a:pt x="108" y="120"/>
                </a:cubicBezTo>
                <a:lnTo>
                  <a:pt x="98" y="126"/>
                </a:lnTo>
                <a:cubicBezTo>
                  <a:pt x="96" y="127"/>
                  <a:pt x="95" y="128"/>
                  <a:pt x="93" y="128"/>
                </a:cubicBezTo>
                <a:lnTo>
                  <a:pt x="82" y="130"/>
                </a:lnTo>
                <a:cubicBezTo>
                  <a:pt x="76" y="131"/>
                  <a:pt x="70" y="127"/>
                  <a:pt x="69" y="120"/>
                </a:cubicBezTo>
                <a:cubicBezTo>
                  <a:pt x="68" y="114"/>
                  <a:pt x="72" y="108"/>
                  <a:pt x="78" y="107"/>
                </a:cubicBez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1" name="Oval 319">
            <a:extLst>
              <a:ext uri="{FF2B5EF4-FFF2-40B4-BE49-F238E27FC236}">
                <a16:creationId xmlns:a16="http://schemas.microsoft.com/office/drawing/2014/main" id="{C1925A99-4399-4308-ABA0-DDED0D11A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588" y="3544888"/>
            <a:ext cx="42863" cy="381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2" name="Freeform 320">
            <a:extLst>
              <a:ext uri="{FF2B5EF4-FFF2-40B4-BE49-F238E27FC236}">
                <a16:creationId xmlns:a16="http://schemas.microsoft.com/office/drawing/2014/main" id="{08ACA88E-E122-40E4-A8D7-748FC506D1DA}"/>
              </a:ext>
            </a:extLst>
          </p:cNvPr>
          <p:cNvSpPr>
            <a:spLocks noEditPoints="1"/>
          </p:cNvSpPr>
          <p:nvPr/>
        </p:nvSpPr>
        <p:spPr bwMode="auto">
          <a:xfrm>
            <a:off x="6094413" y="3540125"/>
            <a:ext cx="50800" cy="47625"/>
          </a:xfrm>
          <a:custGeom>
            <a:avLst/>
            <a:gdLst>
              <a:gd name="T0" fmla="*/ 116 w 140"/>
              <a:gd name="T1" fmla="*/ 67 h 131"/>
              <a:gd name="T2" fmla="*/ 111 w 140"/>
              <a:gd name="T3" fmla="*/ 47 h 131"/>
              <a:gd name="T4" fmla="*/ 113 w 140"/>
              <a:gd name="T5" fmla="*/ 51 h 131"/>
              <a:gd name="T6" fmla="*/ 111 w 140"/>
              <a:gd name="T7" fmla="*/ 49 h 131"/>
              <a:gd name="T8" fmla="*/ 114 w 140"/>
              <a:gd name="T9" fmla="*/ 33 h 131"/>
              <a:gd name="T10" fmla="*/ 130 w 140"/>
              <a:gd name="T11" fmla="*/ 35 h 131"/>
              <a:gd name="T12" fmla="*/ 132 w 140"/>
              <a:gd name="T13" fmla="*/ 38 h 131"/>
              <a:gd name="T14" fmla="*/ 134 w 140"/>
              <a:gd name="T15" fmla="*/ 42 h 131"/>
              <a:gd name="T16" fmla="*/ 138 w 140"/>
              <a:gd name="T17" fmla="*/ 61 h 131"/>
              <a:gd name="T18" fmla="*/ 130 w 140"/>
              <a:gd name="T19" fmla="*/ 75 h 131"/>
              <a:gd name="T20" fmla="*/ 116 w 140"/>
              <a:gd name="T21" fmla="*/ 67 h 131"/>
              <a:gd name="T22" fmla="*/ 84 w 140"/>
              <a:gd name="T23" fmla="*/ 26 h 131"/>
              <a:gd name="T24" fmla="*/ 66 w 140"/>
              <a:gd name="T25" fmla="*/ 23 h 131"/>
              <a:gd name="T26" fmla="*/ 70 w 140"/>
              <a:gd name="T27" fmla="*/ 23 h 131"/>
              <a:gd name="T28" fmla="*/ 65 w 140"/>
              <a:gd name="T29" fmla="*/ 24 h 131"/>
              <a:gd name="T30" fmla="*/ 52 w 140"/>
              <a:gd name="T31" fmla="*/ 14 h 131"/>
              <a:gd name="T32" fmla="*/ 61 w 140"/>
              <a:gd name="T33" fmla="*/ 1 h 131"/>
              <a:gd name="T34" fmla="*/ 66 w 140"/>
              <a:gd name="T35" fmla="*/ 0 h 131"/>
              <a:gd name="T36" fmla="*/ 70 w 140"/>
              <a:gd name="T37" fmla="*/ 0 h 131"/>
              <a:gd name="T38" fmla="*/ 88 w 140"/>
              <a:gd name="T39" fmla="*/ 3 h 131"/>
              <a:gd name="T40" fmla="*/ 97 w 140"/>
              <a:gd name="T41" fmla="*/ 16 h 131"/>
              <a:gd name="T42" fmla="*/ 84 w 140"/>
              <a:gd name="T43" fmla="*/ 26 h 131"/>
              <a:gd name="T44" fmla="*/ 33 w 140"/>
              <a:gd name="T45" fmla="*/ 40 h 131"/>
              <a:gd name="T46" fmla="*/ 24 w 140"/>
              <a:gd name="T47" fmla="*/ 51 h 131"/>
              <a:gd name="T48" fmla="*/ 26 w 140"/>
              <a:gd name="T49" fmla="*/ 47 h 131"/>
              <a:gd name="T50" fmla="*/ 24 w 140"/>
              <a:gd name="T51" fmla="*/ 55 h 131"/>
              <a:gd name="T52" fmla="*/ 10 w 140"/>
              <a:gd name="T53" fmla="*/ 64 h 131"/>
              <a:gd name="T54" fmla="*/ 1 w 140"/>
              <a:gd name="T55" fmla="*/ 50 h 131"/>
              <a:gd name="T56" fmla="*/ 3 w 140"/>
              <a:gd name="T57" fmla="*/ 42 h 131"/>
              <a:gd name="T58" fmla="*/ 5 w 140"/>
              <a:gd name="T59" fmla="*/ 37 h 131"/>
              <a:gd name="T60" fmla="*/ 14 w 140"/>
              <a:gd name="T61" fmla="*/ 26 h 131"/>
              <a:gd name="T62" fmla="*/ 31 w 140"/>
              <a:gd name="T63" fmla="*/ 23 h 131"/>
              <a:gd name="T64" fmla="*/ 33 w 140"/>
              <a:gd name="T65" fmla="*/ 40 h 131"/>
              <a:gd name="T66" fmla="*/ 30 w 140"/>
              <a:gd name="T67" fmla="*/ 89 h 131"/>
              <a:gd name="T68" fmla="*/ 37 w 140"/>
              <a:gd name="T69" fmla="*/ 98 h 131"/>
              <a:gd name="T70" fmla="*/ 34 w 140"/>
              <a:gd name="T71" fmla="*/ 95 h 131"/>
              <a:gd name="T72" fmla="*/ 44 w 140"/>
              <a:gd name="T73" fmla="*/ 101 h 131"/>
              <a:gd name="T74" fmla="*/ 47 w 140"/>
              <a:gd name="T75" fmla="*/ 117 h 131"/>
              <a:gd name="T76" fmla="*/ 31 w 140"/>
              <a:gd name="T77" fmla="*/ 121 h 131"/>
              <a:gd name="T78" fmla="*/ 21 w 140"/>
              <a:gd name="T79" fmla="*/ 114 h 131"/>
              <a:gd name="T80" fmla="*/ 18 w 140"/>
              <a:gd name="T81" fmla="*/ 111 h 131"/>
              <a:gd name="T82" fmla="*/ 12 w 140"/>
              <a:gd name="T83" fmla="*/ 102 h 131"/>
              <a:gd name="T84" fmla="*/ 14 w 140"/>
              <a:gd name="T85" fmla="*/ 86 h 131"/>
              <a:gd name="T86" fmla="*/ 30 w 140"/>
              <a:gd name="T87" fmla="*/ 89 h 131"/>
              <a:gd name="T88" fmla="*/ 79 w 140"/>
              <a:gd name="T89" fmla="*/ 107 h 131"/>
              <a:gd name="T90" fmla="*/ 89 w 140"/>
              <a:gd name="T91" fmla="*/ 105 h 131"/>
              <a:gd name="T92" fmla="*/ 85 w 140"/>
              <a:gd name="T93" fmla="*/ 107 h 131"/>
              <a:gd name="T94" fmla="*/ 96 w 140"/>
              <a:gd name="T95" fmla="*/ 100 h 131"/>
              <a:gd name="T96" fmla="*/ 112 w 140"/>
              <a:gd name="T97" fmla="*/ 104 h 131"/>
              <a:gd name="T98" fmla="*/ 108 w 140"/>
              <a:gd name="T99" fmla="*/ 119 h 131"/>
              <a:gd name="T100" fmla="*/ 98 w 140"/>
              <a:gd name="T101" fmla="*/ 126 h 131"/>
              <a:gd name="T102" fmla="*/ 93 w 140"/>
              <a:gd name="T103" fmla="*/ 128 h 131"/>
              <a:gd name="T104" fmla="*/ 83 w 140"/>
              <a:gd name="T105" fmla="*/ 130 h 131"/>
              <a:gd name="T106" fmla="*/ 70 w 140"/>
              <a:gd name="T107" fmla="*/ 120 h 131"/>
              <a:gd name="T108" fmla="*/ 79 w 140"/>
              <a:gd name="T109" fmla="*/ 10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0" h="131">
                <a:moveTo>
                  <a:pt x="116" y="67"/>
                </a:moveTo>
                <a:lnTo>
                  <a:pt x="111" y="47"/>
                </a:lnTo>
                <a:lnTo>
                  <a:pt x="113" y="51"/>
                </a:lnTo>
                <a:lnTo>
                  <a:pt x="111" y="49"/>
                </a:lnTo>
                <a:cubicBezTo>
                  <a:pt x="108" y="44"/>
                  <a:pt x="109" y="36"/>
                  <a:pt x="114" y="33"/>
                </a:cubicBezTo>
                <a:cubicBezTo>
                  <a:pt x="119" y="29"/>
                  <a:pt x="127" y="30"/>
                  <a:pt x="130" y="35"/>
                </a:cubicBezTo>
                <a:lnTo>
                  <a:pt x="132" y="38"/>
                </a:lnTo>
                <a:cubicBezTo>
                  <a:pt x="133" y="39"/>
                  <a:pt x="133" y="40"/>
                  <a:pt x="134" y="42"/>
                </a:cubicBezTo>
                <a:lnTo>
                  <a:pt x="138" y="61"/>
                </a:lnTo>
                <a:cubicBezTo>
                  <a:pt x="140" y="68"/>
                  <a:pt x="136" y="74"/>
                  <a:pt x="130" y="75"/>
                </a:cubicBezTo>
                <a:cubicBezTo>
                  <a:pt x="124" y="77"/>
                  <a:pt x="117" y="73"/>
                  <a:pt x="116" y="67"/>
                </a:cubicBezTo>
                <a:close/>
                <a:moveTo>
                  <a:pt x="84" y="26"/>
                </a:moveTo>
                <a:lnTo>
                  <a:pt x="66" y="23"/>
                </a:lnTo>
                <a:lnTo>
                  <a:pt x="70" y="23"/>
                </a:lnTo>
                <a:lnTo>
                  <a:pt x="65" y="24"/>
                </a:lnTo>
                <a:cubicBezTo>
                  <a:pt x="59" y="25"/>
                  <a:pt x="53" y="21"/>
                  <a:pt x="52" y="14"/>
                </a:cubicBezTo>
                <a:cubicBezTo>
                  <a:pt x="51" y="8"/>
                  <a:pt x="55" y="2"/>
                  <a:pt x="61" y="1"/>
                </a:cubicBezTo>
                <a:lnTo>
                  <a:pt x="66" y="0"/>
                </a:lnTo>
                <a:cubicBezTo>
                  <a:pt x="68" y="0"/>
                  <a:pt x="69" y="0"/>
                  <a:pt x="70" y="0"/>
                </a:cubicBezTo>
                <a:lnTo>
                  <a:pt x="88" y="3"/>
                </a:lnTo>
                <a:cubicBezTo>
                  <a:pt x="94" y="4"/>
                  <a:pt x="98" y="10"/>
                  <a:pt x="97" y="16"/>
                </a:cubicBezTo>
                <a:cubicBezTo>
                  <a:pt x="96" y="23"/>
                  <a:pt x="90" y="27"/>
                  <a:pt x="84" y="26"/>
                </a:cubicBezTo>
                <a:close/>
                <a:moveTo>
                  <a:pt x="33" y="40"/>
                </a:moveTo>
                <a:lnTo>
                  <a:pt x="24" y="51"/>
                </a:lnTo>
                <a:lnTo>
                  <a:pt x="26" y="47"/>
                </a:lnTo>
                <a:lnTo>
                  <a:pt x="24" y="55"/>
                </a:lnTo>
                <a:cubicBezTo>
                  <a:pt x="22" y="61"/>
                  <a:pt x="16" y="65"/>
                  <a:pt x="10" y="64"/>
                </a:cubicBezTo>
                <a:cubicBezTo>
                  <a:pt x="4" y="62"/>
                  <a:pt x="0" y="56"/>
                  <a:pt x="1" y="50"/>
                </a:cubicBezTo>
                <a:lnTo>
                  <a:pt x="3" y="42"/>
                </a:lnTo>
                <a:cubicBezTo>
                  <a:pt x="4" y="40"/>
                  <a:pt x="4" y="39"/>
                  <a:pt x="5" y="37"/>
                </a:cubicBezTo>
                <a:lnTo>
                  <a:pt x="14" y="26"/>
                </a:lnTo>
                <a:cubicBezTo>
                  <a:pt x="18" y="21"/>
                  <a:pt x="25" y="20"/>
                  <a:pt x="31" y="23"/>
                </a:cubicBezTo>
                <a:cubicBezTo>
                  <a:pt x="36" y="27"/>
                  <a:pt x="37" y="35"/>
                  <a:pt x="33" y="40"/>
                </a:cubicBezTo>
                <a:close/>
                <a:moveTo>
                  <a:pt x="30" y="89"/>
                </a:moveTo>
                <a:lnTo>
                  <a:pt x="37" y="98"/>
                </a:lnTo>
                <a:lnTo>
                  <a:pt x="34" y="95"/>
                </a:lnTo>
                <a:lnTo>
                  <a:pt x="44" y="101"/>
                </a:lnTo>
                <a:cubicBezTo>
                  <a:pt x="49" y="105"/>
                  <a:pt x="50" y="112"/>
                  <a:pt x="47" y="117"/>
                </a:cubicBezTo>
                <a:cubicBezTo>
                  <a:pt x="43" y="123"/>
                  <a:pt x="36" y="124"/>
                  <a:pt x="31" y="121"/>
                </a:cubicBezTo>
                <a:lnTo>
                  <a:pt x="21" y="114"/>
                </a:lnTo>
                <a:cubicBezTo>
                  <a:pt x="20" y="113"/>
                  <a:pt x="19" y="112"/>
                  <a:pt x="18" y="111"/>
                </a:cubicBezTo>
                <a:lnTo>
                  <a:pt x="12" y="102"/>
                </a:lnTo>
                <a:cubicBezTo>
                  <a:pt x="8" y="97"/>
                  <a:pt x="9" y="90"/>
                  <a:pt x="14" y="86"/>
                </a:cubicBezTo>
                <a:cubicBezTo>
                  <a:pt x="19" y="82"/>
                  <a:pt x="27" y="84"/>
                  <a:pt x="30" y="89"/>
                </a:cubicBezTo>
                <a:close/>
                <a:moveTo>
                  <a:pt x="79" y="107"/>
                </a:moveTo>
                <a:lnTo>
                  <a:pt x="89" y="105"/>
                </a:lnTo>
                <a:lnTo>
                  <a:pt x="85" y="107"/>
                </a:lnTo>
                <a:lnTo>
                  <a:pt x="96" y="100"/>
                </a:lnTo>
                <a:cubicBezTo>
                  <a:pt x="101" y="97"/>
                  <a:pt x="109" y="98"/>
                  <a:pt x="112" y="104"/>
                </a:cubicBezTo>
                <a:cubicBezTo>
                  <a:pt x="115" y="109"/>
                  <a:pt x="114" y="116"/>
                  <a:pt x="108" y="119"/>
                </a:cubicBezTo>
                <a:lnTo>
                  <a:pt x="98" y="126"/>
                </a:lnTo>
                <a:cubicBezTo>
                  <a:pt x="96" y="127"/>
                  <a:pt x="95" y="128"/>
                  <a:pt x="93" y="128"/>
                </a:cubicBezTo>
                <a:lnTo>
                  <a:pt x="83" y="130"/>
                </a:lnTo>
                <a:cubicBezTo>
                  <a:pt x="77" y="131"/>
                  <a:pt x="71" y="126"/>
                  <a:pt x="70" y="120"/>
                </a:cubicBezTo>
                <a:cubicBezTo>
                  <a:pt x="69" y="114"/>
                  <a:pt x="73" y="108"/>
                  <a:pt x="79" y="107"/>
                </a:cubicBez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3" name="Oval 321">
            <a:extLst>
              <a:ext uri="{FF2B5EF4-FFF2-40B4-BE49-F238E27FC236}">
                <a16:creationId xmlns:a16="http://schemas.microsoft.com/office/drawing/2014/main" id="{5C1DA02B-2D1E-4FB7-A036-BDE60ECF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588" y="3617913"/>
            <a:ext cx="42863" cy="39688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4" name="Freeform 322">
            <a:extLst>
              <a:ext uri="{FF2B5EF4-FFF2-40B4-BE49-F238E27FC236}">
                <a16:creationId xmlns:a16="http://schemas.microsoft.com/office/drawing/2014/main" id="{B925608D-37D2-443D-97D7-A5AFCF444CAC}"/>
              </a:ext>
            </a:extLst>
          </p:cNvPr>
          <p:cNvSpPr>
            <a:spLocks noEditPoints="1"/>
          </p:cNvSpPr>
          <p:nvPr/>
        </p:nvSpPr>
        <p:spPr bwMode="auto">
          <a:xfrm>
            <a:off x="6094413" y="3614738"/>
            <a:ext cx="50800" cy="46038"/>
          </a:xfrm>
          <a:custGeom>
            <a:avLst/>
            <a:gdLst>
              <a:gd name="T0" fmla="*/ 116 w 140"/>
              <a:gd name="T1" fmla="*/ 68 h 131"/>
              <a:gd name="T2" fmla="*/ 111 w 140"/>
              <a:gd name="T3" fmla="*/ 48 h 131"/>
              <a:gd name="T4" fmla="*/ 113 w 140"/>
              <a:gd name="T5" fmla="*/ 52 h 131"/>
              <a:gd name="T6" fmla="*/ 111 w 140"/>
              <a:gd name="T7" fmla="*/ 49 h 131"/>
              <a:gd name="T8" fmla="*/ 114 w 140"/>
              <a:gd name="T9" fmla="*/ 33 h 131"/>
              <a:gd name="T10" fmla="*/ 130 w 140"/>
              <a:gd name="T11" fmla="*/ 37 h 131"/>
              <a:gd name="T12" fmla="*/ 132 w 140"/>
              <a:gd name="T13" fmla="*/ 39 h 131"/>
              <a:gd name="T14" fmla="*/ 134 w 140"/>
              <a:gd name="T15" fmla="*/ 43 h 131"/>
              <a:gd name="T16" fmla="*/ 138 w 140"/>
              <a:gd name="T17" fmla="*/ 62 h 131"/>
              <a:gd name="T18" fmla="*/ 130 w 140"/>
              <a:gd name="T19" fmla="*/ 76 h 131"/>
              <a:gd name="T20" fmla="*/ 116 w 140"/>
              <a:gd name="T21" fmla="*/ 68 h 131"/>
              <a:gd name="T22" fmla="*/ 85 w 140"/>
              <a:gd name="T23" fmla="*/ 26 h 131"/>
              <a:gd name="T24" fmla="*/ 66 w 140"/>
              <a:gd name="T25" fmla="*/ 23 h 131"/>
              <a:gd name="T26" fmla="*/ 70 w 140"/>
              <a:gd name="T27" fmla="*/ 23 h 131"/>
              <a:gd name="T28" fmla="*/ 66 w 140"/>
              <a:gd name="T29" fmla="*/ 24 h 131"/>
              <a:gd name="T30" fmla="*/ 53 w 140"/>
              <a:gd name="T31" fmla="*/ 14 h 131"/>
              <a:gd name="T32" fmla="*/ 62 w 140"/>
              <a:gd name="T33" fmla="*/ 1 h 131"/>
              <a:gd name="T34" fmla="*/ 66 w 140"/>
              <a:gd name="T35" fmla="*/ 0 h 131"/>
              <a:gd name="T36" fmla="*/ 70 w 140"/>
              <a:gd name="T37" fmla="*/ 0 h 131"/>
              <a:gd name="T38" fmla="*/ 89 w 140"/>
              <a:gd name="T39" fmla="*/ 3 h 131"/>
              <a:gd name="T40" fmla="*/ 98 w 140"/>
              <a:gd name="T41" fmla="*/ 17 h 131"/>
              <a:gd name="T42" fmla="*/ 85 w 140"/>
              <a:gd name="T43" fmla="*/ 26 h 131"/>
              <a:gd name="T44" fmla="*/ 33 w 140"/>
              <a:gd name="T45" fmla="*/ 39 h 131"/>
              <a:gd name="T46" fmla="*/ 24 w 140"/>
              <a:gd name="T47" fmla="*/ 52 h 131"/>
              <a:gd name="T48" fmla="*/ 26 w 140"/>
              <a:gd name="T49" fmla="*/ 48 h 131"/>
              <a:gd name="T50" fmla="*/ 24 w 140"/>
              <a:gd name="T51" fmla="*/ 54 h 131"/>
              <a:gd name="T52" fmla="*/ 10 w 140"/>
              <a:gd name="T53" fmla="*/ 63 h 131"/>
              <a:gd name="T54" fmla="*/ 2 w 140"/>
              <a:gd name="T55" fmla="*/ 49 h 131"/>
              <a:gd name="T56" fmla="*/ 3 w 140"/>
              <a:gd name="T57" fmla="*/ 43 h 131"/>
              <a:gd name="T58" fmla="*/ 5 w 140"/>
              <a:gd name="T59" fmla="*/ 39 h 131"/>
              <a:gd name="T60" fmla="*/ 15 w 140"/>
              <a:gd name="T61" fmla="*/ 25 h 131"/>
              <a:gd name="T62" fmla="*/ 31 w 140"/>
              <a:gd name="T63" fmla="*/ 23 h 131"/>
              <a:gd name="T64" fmla="*/ 33 w 140"/>
              <a:gd name="T65" fmla="*/ 39 h 131"/>
              <a:gd name="T66" fmla="*/ 29 w 140"/>
              <a:gd name="T67" fmla="*/ 88 h 131"/>
              <a:gd name="T68" fmla="*/ 37 w 140"/>
              <a:gd name="T69" fmla="*/ 97 h 131"/>
              <a:gd name="T70" fmla="*/ 34 w 140"/>
              <a:gd name="T71" fmla="*/ 95 h 131"/>
              <a:gd name="T72" fmla="*/ 43 w 140"/>
              <a:gd name="T73" fmla="*/ 101 h 131"/>
              <a:gd name="T74" fmla="*/ 46 w 140"/>
              <a:gd name="T75" fmla="*/ 117 h 131"/>
              <a:gd name="T76" fmla="*/ 30 w 140"/>
              <a:gd name="T77" fmla="*/ 120 h 131"/>
              <a:gd name="T78" fmla="*/ 21 w 140"/>
              <a:gd name="T79" fmla="*/ 114 h 131"/>
              <a:gd name="T80" fmla="*/ 18 w 140"/>
              <a:gd name="T81" fmla="*/ 111 h 131"/>
              <a:gd name="T82" fmla="*/ 11 w 140"/>
              <a:gd name="T83" fmla="*/ 102 h 131"/>
              <a:gd name="T84" fmla="*/ 13 w 140"/>
              <a:gd name="T85" fmla="*/ 86 h 131"/>
              <a:gd name="T86" fmla="*/ 29 w 140"/>
              <a:gd name="T87" fmla="*/ 88 h 131"/>
              <a:gd name="T88" fmla="*/ 78 w 140"/>
              <a:gd name="T89" fmla="*/ 107 h 131"/>
              <a:gd name="T90" fmla="*/ 89 w 140"/>
              <a:gd name="T91" fmla="*/ 105 h 131"/>
              <a:gd name="T92" fmla="*/ 85 w 140"/>
              <a:gd name="T93" fmla="*/ 107 h 131"/>
              <a:gd name="T94" fmla="*/ 95 w 140"/>
              <a:gd name="T95" fmla="*/ 100 h 131"/>
              <a:gd name="T96" fmla="*/ 111 w 140"/>
              <a:gd name="T97" fmla="*/ 104 h 131"/>
              <a:gd name="T98" fmla="*/ 108 w 140"/>
              <a:gd name="T99" fmla="*/ 120 h 131"/>
              <a:gd name="T100" fmla="*/ 98 w 140"/>
              <a:gd name="T101" fmla="*/ 126 h 131"/>
              <a:gd name="T102" fmla="*/ 93 w 140"/>
              <a:gd name="T103" fmla="*/ 128 h 131"/>
              <a:gd name="T104" fmla="*/ 82 w 140"/>
              <a:gd name="T105" fmla="*/ 130 h 131"/>
              <a:gd name="T106" fmla="*/ 69 w 140"/>
              <a:gd name="T107" fmla="*/ 120 h 131"/>
              <a:gd name="T108" fmla="*/ 78 w 140"/>
              <a:gd name="T109" fmla="*/ 10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0" h="131">
                <a:moveTo>
                  <a:pt x="116" y="68"/>
                </a:moveTo>
                <a:lnTo>
                  <a:pt x="111" y="48"/>
                </a:lnTo>
                <a:lnTo>
                  <a:pt x="113" y="52"/>
                </a:lnTo>
                <a:lnTo>
                  <a:pt x="111" y="49"/>
                </a:lnTo>
                <a:cubicBezTo>
                  <a:pt x="108" y="44"/>
                  <a:pt x="109" y="37"/>
                  <a:pt x="114" y="33"/>
                </a:cubicBezTo>
                <a:cubicBezTo>
                  <a:pt x="120" y="30"/>
                  <a:pt x="127" y="31"/>
                  <a:pt x="130" y="37"/>
                </a:cubicBezTo>
                <a:lnTo>
                  <a:pt x="132" y="39"/>
                </a:lnTo>
                <a:cubicBezTo>
                  <a:pt x="133" y="40"/>
                  <a:pt x="133" y="41"/>
                  <a:pt x="134" y="43"/>
                </a:cubicBezTo>
                <a:lnTo>
                  <a:pt x="138" y="62"/>
                </a:lnTo>
                <a:cubicBezTo>
                  <a:pt x="140" y="69"/>
                  <a:pt x="136" y="75"/>
                  <a:pt x="130" y="76"/>
                </a:cubicBezTo>
                <a:cubicBezTo>
                  <a:pt x="124" y="78"/>
                  <a:pt x="117" y="74"/>
                  <a:pt x="116" y="68"/>
                </a:cubicBezTo>
                <a:close/>
                <a:moveTo>
                  <a:pt x="85" y="26"/>
                </a:moveTo>
                <a:lnTo>
                  <a:pt x="66" y="23"/>
                </a:lnTo>
                <a:lnTo>
                  <a:pt x="70" y="23"/>
                </a:lnTo>
                <a:lnTo>
                  <a:pt x="66" y="24"/>
                </a:lnTo>
                <a:cubicBezTo>
                  <a:pt x="60" y="25"/>
                  <a:pt x="54" y="20"/>
                  <a:pt x="53" y="14"/>
                </a:cubicBezTo>
                <a:cubicBezTo>
                  <a:pt x="52" y="8"/>
                  <a:pt x="56" y="2"/>
                  <a:pt x="62" y="1"/>
                </a:cubicBezTo>
                <a:lnTo>
                  <a:pt x="66" y="0"/>
                </a:lnTo>
                <a:cubicBezTo>
                  <a:pt x="68" y="0"/>
                  <a:pt x="69" y="0"/>
                  <a:pt x="70" y="0"/>
                </a:cubicBezTo>
                <a:lnTo>
                  <a:pt x="89" y="3"/>
                </a:lnTo>
                <a:cubicBezTo>
                  <a:pt x="95" y="4"/>
                  <a:pt x="99" y="10"/>
                  <a:pt x="98" y="17"/>
                </a:cubicBezTo>
                <a:cubicBezTo>
                  <a:pt x="97" y="23"/>
                  <a:pt x="91" y="27"/>
                  <a:pt x="85" y="26"/>
                </a:cubicBezTo>
                <a:close/>
                <a:moveTo>
                  <a:pt x="33" y="39"/>
                </a:moveTo>
                <a:lnTo>
                  <a:pt x="24" y="52"/>
                </a:lnTo>
                <a:lnTo>
                  <a:pt x="26" y="48"/>
                </a:lnTo>
                <a:lnTo>
                  <a:pt x="24" y="54"/>
                </a:lnTo>
                <a:cubicBezTo>
                  <a:pt x="23" y="61"/>
                  <a:pt x="16" y="64"/>
                  <a:pt x="10" y="63"/>
                </a:cubicBezTo>
                <a:cubicBezTo>
                  <a:pt x="4" y="62"/>
                  <a:pt x="0" y="55"/>
                  <a:pt x="2" y="49"/>
                </a:cubicBezTo>
                <a:lnTo>
                  <a:pt x="3" y="43"/>
                </a:lnTo>
                <a:cubicBezTo>
                  <a:pt x="4" y="41"/>
                  <a:pt x="4" y="40"/>
                  <a:pt x="5" y="39"/>
                </a:cubicBezTo>
                <a:lnTo>
                  <a:pt x="15" y="25"/>
                </a:lnTo>
                <a:cubicBezTo>
                  <a:pt x="19" y="20"/>
                  <a:pt x="26" y="19"/>
                  <a:pt x="31" y="23"/>
                </a:cubicBezTo>
                <a:cubicBezTo>
                  <a:pt x="36" y="26"/>
                  <a:pt x="37" y="34"/>
                  <a:pt x="33" y="39"/>
                </a:cubicBezTo>
                <a:close/>
                <a:moveTo>
                  <a:pt x="29" y="88"/>
                </a:moveTo>
                <a:lnTo>
                  <a:pt x="37" y="97"/>
                </a:lnTo>
                <a:lnTo>
                  <a:pt x="34" y="95"/>
                </a:lnTo>
                <a:lnTo>
                  <a:pt x="43" y="101"/>
                </a:lnTo>
                <a:cubicBezTo>
                  <a:pt x="48" y="105"/>
                  <a:pt x="50" y="112"/>
                  <a:pt x="46" y="117"/>
                </a:cubicBezTo>
                <a:cubicBezTo>
                  <a:pt x="43" y="122"/>
                  <a:pt x="36" y="124"/>
                  <a:pt x="30" y="120"/>
                </a:cubicBezTo>
                <a:lnTo>
                  <a:pt x="21" y="114"/>
                </a:lnTo>
                <a:cubicBezTo>
                  <a:pt x="20" y="113"/>
                  <a:pt x="19" y="112"/>
                  <a:pt x="18" y="111"/>
                </a:cubicBezTo>
                <a:lnTo>
                  <a:pt x="11" y="102"/>
                </a:lnTo>
                <a:cubicBezTo>
                  <a:pt x="7" y="97"/>
                  <a:pt x="8" y="90"/>
                  <a:pt x="13" y="86"/>
                </a:cubicBezTo>
                <a:cubicBezTo>
                  <a:pt x="18" y="82"/>
                  <a:pt x="25" y="83"/>
                  <a:pt x="29" y="88"/>
                </a:cubicBezTo>
                <a:close/>
                <a:moveTo>
                  <a:pt x="78" y="107"/>
                </a:moveTo>
                <a:lnTo>
                  <a:pt x="89" y="105"/>
                </a:lnTo>
                <a:lnTo>
                  <a:pt x="85" y="107"/>
                </a:lnTo>
                <a:lnTo>
                  <a:pt x="95" y="100"/>
                </a:lnTo>
                <a:cubicBezTo>
                  <a:pt x="101" y="97"/>
                  <a:pt x="108" y="99"/>
                  <a:pt x="111" y="104"/>
                </a:cubicBezTo>
                <a:cubicBezTo>
                  <a:pt x="115" y="109"/>
                  <a:pt x="113" y="116"/>
                  <a:pt x="108" y="120"/>
                </a:cubicBezTo>
                <a:lnTo>
                  <a:pt x="98" y="126"/>
                </a:lnTo>
                <a:cubicBezTo>
                  <a:pt x="96" y="127"/>
                  <a:pt x="95" y="128"/>
                  <a:pt x="93" y="128"/>
                </a:cubicBezTo>
                <a:lnTo>
                  <a:pt x="82" y="130"/>
                </a:lnTo>
                <a:cubicBezTo>
                  <a:pt x="76" y="131"/>
                  <a:pt x="70" y="127"/>
                  <a:pt x="69" y="120"/>
                </a:cubicBezTo>
                <a:cubicBezTo>
                  <a:pt x="68" y="114"/>
                  <a:pt x="72" y="108"/>
                  <a:pt x="78" y="107"/>
                </a:cubicBez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5" name="Rectangle 323">
            <a:extLst>
              <a:ext uri="{FF2B5EF4-FFF2-40B4-BE49-F238E27FC236}">
                <a16:creationId xmlns:a16="http://schemas.microsoft.com/office/drawing/2014/main" id="{5B72B41C-164C-48D9-B157-46BC940D3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1" y="1814513"/>
            <a:ext cx="611188" cy="1146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6" name="Rectangle 324">
            <a:extLst>
              <a:ext uri="{FF2B5EF4-FFF2-40B4-BE49-F238E27FC236}">
                <a16:creationId xmlns:a16="http://schemas.microsoft.com/office/drawing/2014/main" id="{A6F845E9-E10C-4C27-B8AC-0BD5E3AAA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1" y="1814513"/>
            <a:ext cx="611188" cy="1146175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7" name="Rectangle 325">
            <a:extLst>
              <a:ext uri="{FF2B5EF4-FFF2-40B4-BE49-F238E27FC236}">
                <a16:creationId xmlns:a16="http://schemas.microsoft.com/office/drawing/2014/main" id="{0A41DC9F-9D33-48FE-808F-0993C4DC2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1" y="2008188"/>
            <a:ext cx="5238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Analog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8" name="Rectangle 326">
            <a:extLst>
              <a:ext uri="{FF2B5EF4-FFF2-40B4-BE49-F238E27FC236}">
                <a16:creationId xmlns:a16="http://schemas.microsoft.com/office/drawing/2014/main" id="{D126C756-FE82-4D01-8C3F-B2668EFD6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276" y="2173288"/>
            <a:ext cx="554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Decoder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9" name="Line 327">
            <a:extLst>
              <a:ext uri="{FF2B5EF4-FFF2-40B4-BE49-F238E27FC236}">
                <a16:creationId xmlns:a16="http://schemas.microsoft.com/office/drawing/2014/main" id="{E7C1F4E6-3A7F-4C06-B0D6-12D94FA64B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4063" y="2782888"/>
            <a:ext cx="0" cy="112713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0" name="Line 328">
            <a:extLst>
              <a:ext uri="{FF2B5EF4-FFF2-40B4-BE49-F238E27FC236}">
                <a16:creationId xmlns:a16="http://schemas.microsoft.com/office/drawing/2014/main" id="{0A39BBB7-A4D7-412A-9631-0AF0C7839B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063" y="2895600"/>
            <a:ext cx="49847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1" name="Freeform 329">
            <a:extLst>
              <a:ext uri="{FF2B5EF4-FFF2-40B4-BE49-F238E27FC236}">
                <a16:creationId xmlns:a16="http://schemas.microsoft.com/office/drawing/2014/main" id="{7DAE4413-141D-47DD-9718-4EE5448A71B9}"/>
              </a:ext>
            </a:extLst>
          </p:cNvPr>
          <p:cNvSpPr>
            <a:spLocks/>
          </p:cNvSpPr>
          <p:nvPr/>
        </p:nvSpPr>
        <p:spPr bwMode="auto">
          <a:xfrm>
            <a:off x="7021513" y="2703513"/>
            <a:ext cx="165100" cy="79375"/>
          </a:xfrm>
          <a:custGeom>
            <a:avLst/>
            <a:gdLst>
              <a:gd name="T0" fmla="*/ 104 w 104"/>
              <a:gd name="T1" fmla="*/ 0 h 50"/>
              <a:gd name="T2" fmla="*/ 0 w 104"/>
              <a:gd name="T3" fmla="*/ 0 h 50"/>
              <a:gd name="T4" fmla="*/ 52 w 104"/>
              <a:gd name="T5" fmla="*/ 50 h 50"/>
              <a:gd name="T6" fmla="*/ 104 w 104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50">
                <a:moveTo>
                  <a:pt x="104" y="0"/>
                </a:moveTo>
                <a:lnTo>
                  <a:pt x="0" y="0"/>
                </a:lnTo>
                <a:lnTo>
                  <a:pt x="52" y="50"/>
                </a:lnTo>
                <a:lnTo>
                  <a:pt x="10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2" name="Freeform 330">
            <a:extLst>
              <a:ext uri="{FF2B5EF4-FFF2-40B4-BE49-F238E27FC236}">
                <a16:creationId xmlns:a16="http://schemas.microsoft.com/office/drawing/2014/main" id="{8208E043-4D33-4506-8399-E7F0121F9DAD}"/>
              </a:ext>
            </a:extLst>
          </p:cNvPr>
          <p:cNvSpPr>
            <a:spLocks/>
          </p:cNvSpPr>
          <p:nvPr/>
        </p:nvSpPr>
        <p:spPr bwMode="auto">
          <a:xfrm>
            <a:off x="7021513" y="2703513"/>
            <a:ext cx="165100" cy="79375"/>
          </a:xfrm>
          <a:custGeom>
            <a:avLst/>
            <a:gdLst>
              <a:gd name="T0" fmla="*/ 104 w 104"/>
              <a:gd name="T1" fmla="*/ 0 h 50"/>
              <a:gd name="T2" fmla="*/ 0 w 104"/>
              <a:gd name="T3" fmla="*/ 0 h 50"/>
              <a:gd name="T4" fmla="*/ 52 w 104"/>
              <a:gd name="T5" fmla="*/ 50 h 50"/>
              <a:gd name="T6" fmla="*/ 104 w 104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50">
                <a:moveTo>
                  <a:pt x="104" y="0"/>
                </a:moveTo>
                <a:lnTo>
                  <a:pt x="0" y="0"/>
                </a:lnTo>
                <a:lnTo>
                  <a:pt x="52" y="50"/>
                </a:lnTo>
                <a:lnTo>
                  <a:pt x="104" y="0"/>
                </a:lnTo>
                <a:close/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3" name="Freeform 331">
            <a:extLst>
              <a:ext uri="{FF2B5EF4-FFF2-40B4-BE49-F238E27FC236}">
                <a16:creationId xmlns:a16="http://schemas.microsoft.com/office/drawing/2014/main" id="{8B53FDBD-804C-4F71-8E4F-1F5DCA9D92F9}"/>
              </a:ext>
            </a:extLst>
          </p:cNvPr>
          <p:cNvSpPr>
            <a:spLocks noEditPoints="1"/>
          </p:cNvSpPr>
          <p:nvPr/>
        </p:nvSpPr>
        <p:spPr bwMode="auto">
          <a:xfrm>
            <a:off x="7277101" y="1762125"/>
            <a:ext cx="188913" cy="1233488"/>
          </a:xfrm>
          <a:custGeom>
            <a:avLst/>
            <a:gdLst>
              <a:gd name="T0" fmla="*/ 27 w 522"/>
              <a:gd name="T1" fmla="*/ 1992 h 3469"/>
              <a:gd name="T2" fmla="*/ 13 w 522"/>
              <a:gd name="T3" fmla="*/ 1820 h 3469"/>
              <a:gd name="T4" fmla="*/ 0 w 522"/>
              <a:gd name="T5" fmla="*/ 1716 h 3469"/>
              <a:gd name="T6" fmla="*/ 13 w 522"/>
              <a:gd name="T7" fmla="*/ 1658 h 3469"/>
              <a:gd name="T8" fmla="*/ 27 w 522"/>
              <a:gd name="T9" fmla="*/ 1486 h 3469"/>
              <a:gd name="T10" fmla="*/ 6 w 522"/>
              <a:gd name="T11" fmla="*/ 1347 h 3469"/>
              <a:gd name="T12" fmla="*/ 8 w 522"/>
              <a:gd name="T13" fmla="*/ 1301 h 3469"/>
              <a:gd name="T14" fmla="*/ 28 w 522"/>
              <a:gd name="T15" fmla="*/ 1129 h 3469"/>
              <a:gd name="T16" fmla="*/ 23 w 522"/>
              <a:gd name="T17" fmla="*/ 1024 h 3469"/>
              <a:gd name="T18" fmla="*/ 38 w 522"/>
              <a:gd name="T19" fmla="*/ 968 h 3469"/>
              <a:gd name="T20" fmla="*/ 63 w 522"/>
              <a:gd name="T21" fmla="*/ 796 h 3469"/>
              <a:gd name="T22" fmla="*/ 55 w 522"/>
              <a:gd name="T23" fmla="*/ 657 h 3469"/>
              <a:gd name="T24" fmla="*/ 61 w 522"/>
              <a:gd name="T25" fmla="*/ 611 h 3469"/>
              <a:gd name="T26" fmla="*/ 102 w 522"/>
              <a:gd name="T27" fmla="*/ 477 h 3469"/>
              <a:gd name="T28" fmla="*/ 104 w 522"/>
              <a:gd name="T29" fmla="*/ 337 h 3469"/>
              <a:gd name="T30" fmla="*/ 127 w 522"/>
              <a:gd name="T31" fmla="*/ 283 h 3469"/>
              <a:gd name="T32" fmla="*/ 187 w 522"/>
              <a:gd name="T33" fmla="*/ 122 h 3469"/>
              <a:gd name="T34" fmla="*/ 254 w 522"/>
              <a:gd name="T35" fmla="*/ 3 h 3469"/>
              <a:gd name="T36" fmla="*/ 300 w 522"/>
              <a:gd name="T37" fmla="*/ 53 h 3469"/>
              <a:gd name="T38" fmla="*/ 371 w 522"/>
              <a:gd name="T39" fmla="*/ 152 h 3469"/>
              <a:gd name="T40" fmla="*/ 377 w 522"/>
              <a:gd name="T41" fmla="*/ 210 h 3469"/>
              <a:gd name="T42" fmla="*/ 425 w 522"/>
              <a:gd name="T43" fmla="*/ 377 h 3469"/>
              <a:gd name="T44" fmla="*/ 434 w 522"/>
              <a:gd name="T45" fmla="*/ 422 h 3469"/>
              <a:gd name="T46" fmla="*/ 432 w 522"/>
              <a:gd name="T47" fmla="*/ 562 h 3469"/>
              <a:gd name="T48" fmla="*/ 471 w 522"/>
              <a:gd name="T49" fmla="*/ 697 h 3469"/>
              <a:gd name="T50" fmla="*/ 456 w 522"/>
              <a:gd name="T51" fmla="*/ 774 h 3469"/>
              <a:gd name="T52" fmla="*/ 492 w 522"/>
              <a:gd name="T53" fmla="*/ 914 h 3469"/>
              <a:gd name="T54" fmla="*/ 473 w 522"/>
              <a:gd name="T55" fmla="*/ 974 h 3469"/>
              <a:gd name="T56" fmla="*/ 495 w 522"/>
              <a:gd name="T57" fmla="*/ 1146 h 3469"/>
              <a:gd name="T58" fmla="*/ 512 w 522"/>
              <a:gd name="T59" fmla="*/ 1249 h 3469"/>
              <a:gd name="T60" fmla="*/ 502 w 522"/>
              <a:gd name="T61" fmla="*/ 1307 h 3469"/>
              <a:gd name="T62" fmla="*/ 518 w 522"/>
              <a:gd name="T63" fmla="*/ 1479 h 3469"/>
              <a:gd name="T64" fmla="*/ 519 w 522"/>
              <a:gd name="T65" fmla="*/ 1526 h 3469"/>
              <a:gd name="T66" fmla="*/ 498 w 522"/>
              <a:gd name="T67" fmla="*/ 1664 h 3469"/>
              <a:gd name="T68" fmla="*/ 521 w 522"/>
              <a:gd name="T69" fmla="*/ 1802 h 3469"/>
              <a:gd name="T70" fmla="*/ 509 w 522"/>
              <a:gd name="T71" fmla="*/ 1860 h 3469"/>
              <a:gd name="T72" fmla="*/ 495 w 522"/>
              <a:gd name="T73" fmla="*/ 2032 h 3469"/>
              <a:gd name="T74" fmla="*/ 517 w 522"/>
              <a:gd name="T75" fmla="*/ 2079 h 3469"/>
              <a:gd name="T76" fmla="*/ 489 w 522"/>
              <a:gd name="T77" fmla="*/ 2216 h 3469"/>
              <a:gd name="T78" fmla="*/ 492 w 522"/>
              <a:gd name="T79" fmla="*/ 2389 h 3469"/>
              <a:gd name="T80" fmla="*/ 496 w 522"/>
              <a:gd name="T81" fmla="*/ 2494 h 3469"/>
              <a:gd name="T82" fmla="*/ 481 w 522"/>
              <a:gd name="T83" fmla="*/ 2550 h 3469"/>
              <a:gd name="T84" fmla="*/ 464 w 522"/>
              <a:gd name="T85" fmla="*/ 2734 h 3469"/>
              <a:gd name="T86" fmla="*/ 472 w 522"/>
              <a:gd name="T87" fmla="*/ 2769 h 3469"/>
              <a:gd name="T88" fmla="*/ 433 w 522"/>
              <a:gd name="T89" fmla="*/ 2904 h 3469"/>
              <a:gd name="T90" fmla="*/ 418 w 522"/>
              <a:gd name="T91" fmla="*/ 3076 h 3469"/>
              <a:gd name="T92" fmla="*/ 409 w 522"/>
              <a:gd name="T93" fmla="*/ 3181 h 3469"/>
              <a:gd name="T94" fmla="*/ 368 w 522"/>
              <a:gd name="T95" fmla="*/ 3251 h 3469"/>
              <a:gd name="T96" fmla="*/ 373 w 522"/>
              <a:gd name="T97" fmla="*/ 3315 h 3469"/>
              <a:gd name="T98" fmla="*/ 279 w 522"/>
              <a:gd name="T99" fmla="*/ 3460 h 3469"/>
              <a:gd name="T100" fmla="*/ 238 w 522"/>
              <a:gd name="T101" fmla="*/ 3442 h 3469"/>
              <a:gd name="T102" fmla="*/ 153 w 522"/>
              <a:gd name="T103" fmla="*/ 3331 h 3469"/>
              <a:gd name="T104" fmla="*/ 160 w 522"/>
              <a:gd name="T105" fmla="*/ 3274 h 3469"/>
              <a:gd name="T106" fmla="*/ 110 w 522"/>
              <a:gd name="T107" fmla="*/ 3109 h 3469"/>
              <a:gd name="T108" fmla="*/ 105 w 522"/>
              <a:gd name="T109" fmla="*/ 3086 h 3469"/>
              <a:gd name="T110" fmla="*/ 90 w 522"/>
              <a:gd name="T111" fmla="*/ 2914 h 3469"/>
              <a:gd name="T112" fmla="*/ 51 w 522"/>
              <a:gd name="T113" fmla="*/ 2779 h 3469"/>
              <a:gd name="T114" fmla="*/ 45 w 522"/>
              <a:gd name="T115" fmla="*/ 2734 h 3469"/>
              <a:gd name="T116" fmla="*/ 56 w 522"/>
              <a:gd name="T117" fmla="*/ 2594 h 3469"/>
              <a:gd name="T118" fmla="*/ 32 w 522"/>
              <a:gd name="T119" fmla="*/ 2422 h 3469"/>
              <a:gd name="T120" fmla="*/ 15 w 522"/>
              <a:gd name="T121" fmla="*/ 2319 h 3469"/>
              <a:gd name="T122" fmla="*/ 23 w 522"/>
              <a:gd name="T123" fmla="*/ 2261 h 3469"/>
              <a:gd name="T124" fmla="*/ 28 w 522"/>
              <a:gd name="T125" fmla="*/ 2088 h 3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22" h="3469">
                <a:moveTo>
                  <a:pt x="5" y="2062"/>
                </a:moveTo>
                <a:lnTo>
                  <a:pt x="4" y="2039"/>
                </a:lnTo>
                <a:cubicBezTo>
                  <a:pt x="4" y="2032"/>
                  <a:pt x="9" y="2027"/>
                  <a:pt x="16" y="2027"/>
                </a:cubicBezTo>
                <a:cubicBezTo>
                  <a:pt x="22" y="2027"/>
                  <a:pt x="27" y="2032"/>
                  <a:pt x="27" y="2038"/>
                </a:cubicBezTo>
                <a:lnTo>
                  <a:pt x="28" y="2061"/>
                </a:lnTo>
                <a:cubicBezTo>
                  <a:pt x="28" y="2068"/>
                  <a:pt x="23" y="2073"/>
                  <a:pt x="16" y="2073"/>
                </a:cubicBezTo>
                <a:cubicBezTo>
                  <a:pt x="10" y="2073"/>
                  <a:pt x="5" y="2068"/>
                  <a:pt x="5" y="2062"/>
                </a:cubicBezTo>
                <a:close/>
                <a:moveTo>
                  <a:pt x="4" y="1992"/>
                </a:moveTo>
                <a:lnTo>
                  <a:pt x="3" y="1969"/>
                </a:lnTo>
                <a:cubicBezTo>
                  <a:pt x="3" y="1963"/>
                  <a:pt x="8" y="1958"/>
                  <a:pt x="15" y="1958"/>
                </a:cubicBezTo>
                <a:cubicBezTo>
                  <a:pt x="21" y="1958"/>
                  <a:pt x="26" y="1963"/>
                  <a:pt x="26" y="1969"/>
                </a:cubicBezTo>
                <a:lnTo>
                  <a:pt x="27" y="1992"/>
                </a:lnTo>
                <a:cubicBezTo>
                  <a:pt x="27" y="1999"/>
                  <a:pt x="22" y="2004"/>
                  <a:pt x="15" y="2004"/>
                </a:cubicBezTo>
                <a:cubicBezTo>
                  <a:pt x="9" y="2004"/>
                  <a:pt x="4" y="1999"/>
                  <a:pt x="4" y="1992"/>
                </a:cubicBezTo>
                <a:close/>
                <a:moveTo>
                  <a:pt x="3" y="1923"/>
                </a:moveTo>
                <a:lnTo>
                  <a:pt x="2" y="1900"/>
                </a:lnTo>
                <a:cubicBezTo>
                  <a:pt x="2" y="1894"/>
                  <a:pt x="7" y="1889"/>
                  <a:pt x="14" y="1889"/>
                </a:cubicBezTo>
                <a:cubicBezTo>
                  <a:pt x="20" y="1889"/>
                  <a:pt x="25" y="1894"/>
                  <a:pt x="25" y="1900"/>
                </a:cubicBezTo>
                <a:lnTo>
                  <a:pt x="26" y="1923"/>
                </a:lnTo>
                <a:cubicBezTo>
                  <a:pt x="26" y="1929"/>
                  <a:pt x="21" y="1935"/>
                  <a:pt x="14" y="1935"/>
                </a:cubicBezTo>
                <a:cubicBezTo>
                  <a:pt x="8" y="1935"/>
                  <a:pt x="3" y="1930"/>
                  <a:pt x="3" y="1923"/>
                </a:cubicBezTo>
                <a:close/>
                <a:moveTo>
                  <a:pt x="2" y="1854"/>
                </a:moveTo>
                <a:lnTo>
                  <a:pt x="1" y="1831"/>
                </a:lnTo>
                <a:cubicBezTo>
                  <a:pt x="1" y="1825"/>
                  <a:pt x="6" y="1820"/>
                  <a:pt x="13" y="1820"/>
                </a:cubicBezTo>
                <a:cubicBezTo>
                  <a:pt x="19" y="1819"/>
                  <a:pt x="24" y="1825"/>
                  <a:pt x="24" y="1831"/>
                </a:cubicBezTo>
                <a:lnTo>
                  <a:pt x="25" y="1854"/>
                </a:lnTo>
                <a:cubicBezTo>
                  <a:pt x="25" y="1860"/>
                  <a:pt x="20" y="1866"/>
                  <a:pt x="13" y="1866"/>
                </a:cubicBezTo>
                <a:cubicBezTo>
                  <a:pt x="7" y="1866"/>
                  <a:pt x="2" y="1861"/>
                  <a:pt x="2" y="1854"/>
                </a:cubicBezTo>
                <a:close/>
                <a:moveTo>
                  <a:pt x="1" y="1785"/>
                </a:moveTo>
                <a:lnTo>
                  <a:pt x="0" y="1762"/>
                </a:lnTo>
                <a:cubicBezTo>
                  <a:pt x="0" y="1756"/>
                  <a:pt x="5" y="1751"/>
                  <a:pt x="12" y="1750"/>
                </a:cubicBezTo>
                <a:cubicBezTo>
                  <a:pt x="18" y="1750"/>
                  <a:pt x="23" y="1755"/>
                  <a:pt x="23" y="1762"/>
                </a:cubicBezTo>
                <a:lnTo>
                  <a:pt x="24" y="1785"/>
                </a:lnTo>
                <a:cubicBezTo>
                  <a:pt x="24" y="1791"/>
                  <a:pt x="19" y="1796"/>
                  <a:pt x="12" y="1796"/>
                </a:cubicBezTo>
                <a:cubicBezTo>
                  <a:pt x="6" y="1797"/>
                  <a:pt x="1" y="1792"/>
                  <a:pt x="1" y="1785"/>
                </a:cubicBezTo>
                <a:close/>
                <a:moveTo>
                  <a:pt x="0" y="1716"/>
                </a:moveTo>
                <a:lnTo>
                  <a:pt x="1" y="1693"/>
                </a:lnTo>
                <a:cubicBezTo>
                  <a:pt x="1" y="1686"/>
                  <a:pt x="6" y="1681"/>
                  <a:pt x="12" y="1681"/>
                </a:cubicBezTo>
                <a:cubicBezTo>
                  <a:pt x="19" y="1681"/>
                  <a:pt x="24" y="1687"/>
                  <a:pt x="24" y="1693"/>
                </a:cubicBezTo>
                <a:lnTo>
                  <a:pt x="23" y="1716"/>
                </a:lnTo>
                <a:cubicBezTo>
                  <a:pt x="23" y="1722"/>
                  <a:pt x="18" y="1727"/>
                  <a:pt x="12" y="1727"/>
                </a:cubicBezTo>
                <a:cubicBezTo>
                  <a:pt x="5" y="1727"/>
                  <a:pt x="0" y="1722"/>
                  <a:pt x="0" y="1716"/>
                </a:cubicBezTo>
                <a:close/>
                <a:moveTo>
                  <a:pt x="1" y="1647"/>
                </a:moveTo>
                <a:lnTo>
                  <a:pt x="2" y="1624"/>
                </a:lnTo>
                <a:cubicBezTo>
                  <a:pt x="2" y="1617"/>
                  <a:pt x="7" y="1612"/>
                  <a:pt x="13" y="1612"/>
                </a:cubicBezTo>
                <a:cubicBezTo>
                  <a:pt x="20" y="1612"/>
                  <a:pt x="25" y="1618"/>
                  <a:pt x="25" y="1624"/>
                </a:cubicBezTo>
                <a:lnTo>
                  <a:pt x="24" y="1647"/>
                </a:lnTo>
                <a:cubicBezTo>
                  <a:pt x="24" y="1653"/>
                  <a:pt x="19" y="1658"/>
                  <a:pt x="13" y="1658"/>
                </a:cubicBezTo>
                <a:cubicBezTo>
                  <a:pt x="6" y="1658"/>
                  <a:pt x="1" y="1653"/>
                  <a:pt x="1" y="1647"/>
                </a:cubicBezTo>
                <a:close/>
                <a:moveTo>
                  <a:pt x="2" y="1577"/>
                </a:moveTo>
                <a:lnTo>
                  <a:pt x="3" y="1554"/>
                </a:lnTo>
                <a:cubicBezTo>
                  <a:pt x="3" y="1548"/>
                  <a:pt x="8" y="1543"/>
                  <a:pt x="14" y="1543"/>
                </a:cubicBezTo>
                <a:cubicBezTo>
                  <a:pt x="21" y="1543"/>
                  <a:pt x="26" y="1548"/>
                  <a:pt x="26" y="1555"/>
                </a:cubicBezTo>
                <a:lnTo>
                  <a:pt x="25" y="1578"/>
                </a:lnTo>
                <a:cubicBezTo>
                  <a:pt x="25" y="1584"/>
                  <a:pt x="20" y="1589"/>
                  <a:pt x="14" y="1589"/>
                </a:cubicBezTo>
                <a:cubicBezTo>
                  <a:pt x="7" y="1589"/>
                  <a:pt x="2" y="1584"/>
                  <a:pt x="2" y="1577"/>
                </a:cubicBezTo>
                <a:close/>
                <a:moveTo>
                  <a:pt x="3" y="1508"/>
                </a:moveTo>
                <a:lnTo>
                  <a:pt x="4" y="1485"/>
                </a:lnTo>
                <a:cubicBezTo>
                  <a:pt x="4" y="1479"/>
                  <a:pt x="9" y="1474"/>
                  <a:pt x="15" y="1474"/>
                </a:cubicBezTo>
                <a:cubicBezTo>
                  <a:pt x="22" y="1474"/>
                  <a:pt x="27" y="1479"/>
                  <a:pt x="27" y="1486"/>
                </a:cubicBezTo>
                <a:lnTo>
                  <a:pt x="26" y="1509"/>
                </a:lnTo>
                <a:cubicBezTo>
                  <a:pt x="26" y="1515"/>
                  <a:pt x="21" y="1520"/>
                  <a:pt x="15" y="1520"/>
                </a:cubicBezTo>
                <a:cubicBezTo>
                  <a:pt x="8" y="1520"/>
                  <a:pt x="3" y="1515"/>
                  <a:pt x="3" y="1508"/>
                </a:cubicBezTo>
                <a:close/>
                <a:moveTo>
                  <a:pt x="4" y="1439"/>
                </a:moveTo>
                <a:lnTo>
                  <a:pt x="5" y="1416"/>
                </a:lnTo>
                <a:cubicBezTo>
                  <a:pt x="5" y="1410"/>
                  <a:pt x="10" y="1405"/>
                  <a:pt x="16" y="1405"/>
                </a:cubicBezTo>
                <a:cubicBezTo>
                  <a:pt x="23" y="1405"/>
                  <a:pt x="28" y="1410"/>
                  <a:pt x="28" y="1417"/>
                </a:cubicBezTo>
                <a:lnTo>
                  <a:pt x="27" y="1440"/>
                </a:lnTo>
                <a:cubicBezTo>
                  <a:pt x="27" y="1446"/>
                  <a:pt x="22" y="1451"/>
                  <a:pt x="16" y="1451"/>
                </a:cubicBezTo>
                <a:cubicBezTo>
                  <a:pt x="9" y="1451"/>
                  <a:pt x="4" y="1446"/>
                  <a:pt x="4" y="1439"/>
                </a:cubicBezTo>
                <a:close/>
                <a:moveTo>
                  <a:pt x="6" y="1370"/>
                </a:moveTo>
                <a:lnTo>
                  <a:pt x="6" y="1347"/>
                </a:lnTo>
                <a:cubicBezTo>
                  <a:pt x="7" y="1341"/>
                  <a:pt x="12" y="1336"/>
                  <a:pt x="18" y="1336"/>
                </a:cubicBezTo>
                <a:cubicBezTo>
                  <a:pt x="25" y="1336"/>
                  <a:pt x="30" y="1341"/>
                  <a:pt x="30" y="1348"/>
                </a:cubicBezTo>
                <a:lnTo>
                  <a:pt x="29" y="1371"/>
                </a:lnTo>
                <a:cubicBezTo>
                  <a:pt x="28" y="1377"/>
                  <a:pt x="23" y="1382"/>
                  <a:pt x="17" y="1382"/>
                </a:cubicBezTo>
                <a:cubicBezTo>
                  <a:pt x="10" y="1382"/>
                  <a:pt x="5" y="1376"/>
                  <a:pt x="6" y="1370"/>
                </a:cubicBezTo>
                <a:close/>
                <a:moveTo>
                  <a:pt x="8" y="1301"/>
                </a:moveTo>
                <a:lnTo>
                  <a:pt x="9" y="1278"/>
                </a:lnTo>
                <a:cubicBezTo>
                  <a:pt x="9" y="1271"/>
                  <a:pt x="15" y="1266"/>
                  <a:pt x="21" y="1267"/>
                </a:cubicBezTo>
                <a:cubicBezTo>
                  <a:pt x="27" y="1267"/>
                  <a:pt x="32" y="1272"/>
                  <a:pt x="32" y="1279"/>
                </a:cubicBezTo>
                <a:lnTo>
                  <a:pt x="31" y="1302"/>
                </a:lnTo>
                <a:cubicBezTo>
                  <a:pt x="31" y="1308"/>
                  <a:pt x="26" y="1313"/>
                  <a:pt x="19" y="1313"/>
                </a:cubicBezTo>
                <a:cubicBezTo>
                  <a:pt x="13" y="1313"/>
                  <a:pt x="8" y="1307"/>
                  <a:pt x="8" y="1301"/>
                </a:cubicBezTo>
                <a:close/>
                <a:moveTo>
                  <a:pt x="11" y="1232"/>
                </a:moveTo>
                <a:lnTo>
                  <a:pt x="11" y="1224"/>
                </a:lnTo>
                <a:lnTo>
                  <a:pt x="12" y="1209"/>
                </a:lnTo>
                <a:cubicBezTo>
                  <a:pt x="12" y="1202"/>
                  <a:pt x="18" y="1197"/>
                  <a:pt x="24" y="1198"/>
                </a:cubicBezTo>
                <a:cubicBezTo>
                  <a:pt x="30" y="1198"/>
                  <a:pt x="35" y="1203"/>
                  <a:pt x="35" y="1210"/>
                </a:cubicBezTo>
                <a:lnTo>
                  <a:pt x="34" y="1225"/>
                </a:lnTo>
                <a:lnTo>
                  <a:pt x="34" y="1233"/>
                </a:lnTo>
                <a:cubicBezTo>
                  <a:pt x="33" y="1239"/>
                  <a:pt x="28" y="1244"/>
                  <a:pt x="22" y="1244"/>
                </a:cubicBezTo>
                <a:cubicBezTo>
                  <a:pt x="15" y="1243"/>
                  <a:pt x="10" y="1238"/>
                  <a:pt x="11" y="1232"/>
                </a:cubicBezTo>
                <a:close/>
                <a:moveTo>
                  <a:pt x="14" y="1162"/>
                </a:moveTo>
                <a:lnTo>
                  <a:pt x="16" y="1139"/>
                </a:lnTo>
                <a:cubicBezTo>
                  <a:pt x="16" y="1133"/>
                  <a:pt x="22" y="1128"/>
                  <a:pt x="28" y="1129"/>
                </a:cubicBezTo>
                <a:cubicBezTo>
                  <a:pt x="34" y="1129"/>
                  <a:pt x="39" y="1134"/>
                  <a:pt x="39" y="1141"/>
                </a:cubicBezTo>
                <a:lnTo>
                  <a:pt x="37" y="1164"/>
                </a:lnTo>
                <a:cubicBezTo>
                  <a:pt x="37" y="1170"/>
                  <a:pt x="32" y="1175"/>
                  <a:pt x="25" y="1175"/>
                </a:cubicBezTo>
                <a:cubicBezTo>
                  <a:pt x="19" y="1174"/>
                  <a:pt x="14" y="1169"/>
                  <a:pt x="14" y="1162"/>
                </a:cubicBezTo>
                <a:close/>
                <a:moveTo>
                  <a:pt x="18" y="1093"/>
                </a:moveTo>
                <a:lnTo>
                  <a:pt x="20" y="1070"/>
                </a:lnTo>
                <a:cubicBezTo>
                  <a:pt x="20" y="1064"/>
                  <a:pt x="25" y="1059"/>
                  <a:pt x="32" y="1060"/>
                </a:cubicBezTo>
                <a:cubicBezTo>
                  <a:pt x="38" y="1060"/>
                  <a:pt x="43" y="1065"/>
                  <a:pt x="43" y="1072"/>
                </a:cubicBezTo>
                <a:lnTo>
                  <a:pt x="41" y="1095"/>
                </a:lnTo>
                <a:cubicBezTo>
                  <a:pt x="41" y="1101"/>
                  <a:pt x="36" y="1106"/>
                  <a:pt x="29" y="1106"/>
                </a:cubicBezTo>
                <a:cubicBezTo>
                  <a:pt x="23" y="1105"/>
                  <a:pt x="18" y="1100"/>
                  <a:pt x="18" y="1093"/>
                </a:cubicBezTo>
                <a:close/>
                <a:moveTo>
                  <a:pt x="23" y="1024"/>
                </a:moveTo>
                <a:lnTo>
                  <a:pt x="24" y="1001"/>
                </a:lnTo>
                <a:cubicBezTo>
                  <a:pt x="25" y="995"/>
                  <a:pt x="30" y="990"/>
                  <a:pt x="36" y="991"/>
                </a:cubicBezTo>
                <a:cubicBezTo>
                  <a:pt x="43" y="991"/>
                  <a:pt x="48" y="997"/>
                  <a:pt x="47" y="1003"/>
                </a:cubicBezTo>
                <a:lnTo>
                  <a:pt x="46" y="1026"/>
                </a:lnTo>
                <a:cubicBezTo>
                  <a:pt x="45" y="1032"/>
                  <a:pt x="40" y="1037"/>
                  <a:pt x="33" y="1037"/>
                </a:cubicBezTo>
                <a:cubicBezTo>
                  <a:pt x="27" y="1036"/>
                  <a:pt x="22" y="1031"/>
                  <a:pt x="23" y="1024"/>
                </a:cubicBezTo>
                <a:close/>
                <a:moveTo>
                  <a:pt x="27" y="955"/>
                </a:moveTo>
                <a:lnTo>
                  <a:pt x="29" y="932"/>
                </a:lnTo>
                <a:cubicBezTo>
                  <a:pt x="29" y="926"/>
                  <a:pt x="35" y="921"/>
                  <a:pt x="41" y="922"/>
                </a:cubicBezTo>
                <a:cubicBezTo>
                  <a:pt x="47" y="922"/>
                  <a:pt x="52" y="928"/>
                  <a:pt x="52" y="934"/>
                </a:cubicBezTo>
                <a:lnTo>
                  <a:pt x="50" y="957"/>
                </a:lnTo>
                <a:cubicBezTo>
                  <a:pt x="50" y="963"/>
                  <a:pt x="44" y="968"/>
                  <a:pt x="38" y="968"/>
                </a:cubicBezTo>
                <a:cubicBezTo>
                  <a:pt x="32" y="967"/>
                  <a:pt x="27" y="962"/>
                  <a:pt x="27" y="955"/>
                </a:cubicBezTo>
                <a:close/>
                <a:moveTo>
                  <a:pt x="32" y="886"/>
                </a:moveTo>
                <a:lnTo>
                  <a:pt x="34" y="863"/>
                </a:lnTo>
                <a:cubicBezTo>
                  <a:pt x="35" y="857"/>
                  <a:pt x="40" y="852"/>
                  <a:pt x="47" y="853"/>
                </a:cubicBezTo>
                <a:cubicBezTo>
                  <a:pt x="53" y="853"/>
                  <a:pt x="58" y="859"/>
                  <a:pt x="57" y="865"/>
                </a:cubicBezTo>
                <a:lnTo>
                  <a:pt x="55" y="888"/>
                </a:lnTo>
                <a:cubicBezTo>
                  <a:pt x="55" y="895"/>
                  <a:pt x="49" y="899"/>
                  <a:pt x="43" y="899"/>
                </a:cubicBezTo>
                <a:cubicBezTo>
                  <a:pt x="37" y="898"/>
                  <a:pt x="32" y="893"/>
                  <a:pt x="32" y="886"/>
                </a:cubicBezTo>
                <a:close/>
                <a:moveTo>
                  <a:pt x="38" y="817"/>
                </a:moveTo>
                <a:lnTo>
                  <a:pt x="40" y="794"/>
                </a:lnTo>
                <a:cubicBezTo>
                  <a:pt x="41" y="788"/>
                  <a:pt x="46" y="783"/>
                  <a:pt x="53" y="784"/>
                </a:cubicBezTo>
                <a:cubicBezTo>
                  <a:pt x="59" y="784"/>
                  <a:pt x="64" y="790"/>
                  <a:pt x="63" y="796"/>
                </a:cubicBezTo>
                <a:lnTo>
                  <a:pt x="61" y="819"/>
                </a:lnTo>
                <a:cubicBezTo>
                  <a:pt x="61" y="826"/>
                  <a:pt x="55" y="830"/>
                  <a:pt x="49" y="830"/>
                </a:cubicBezTo>
                <a:cubicBezTo>
                  <a:pt x="42" y="829"/>
                  <a:pt x="38" y="824"/>
                  <a:pt x="38" y="817"/>
                </a:cubicBezTo>
                <a:close/>
                <a:moveTo>
                  <a:pt x="45" y="748"/>
                </a:moveTo>
                <a:lnTo>
                  <a:pt x="47" y="725"/>
                </a:lnTo>
                <a:cubicBezTo>
                  <a:pt x="48" y="719"/>
                  <a:pt x="54" y="715"/>
                  <a:pt x="60" y="715"/>
                </a:cubicBezTo>
                <a:cubicBezTo>
                  <a:pt x="66" y="716"/>
                  <a:pt x="71" y="722"/>
                  <a:pt x="70" y="728"/>
                </a:cubicBezTo>
                <a:lnTo>
                  <a:pt x="68" y="751"/>
                </a:lnTo>
                <a:cubicBezTo>
                  <a:pt x="67" y="757"/>
                  <a:pt x="61" y="762"/>
                  <a:pt x="55" y="761"/>
                </a:cubicBezTo>
                <a:cubicBezTo>
                  <a:pt x="48" y="760"/>
                  <a:pt x="44" y="755"/>
                  <a:pt x="45" y="748"/>
                </a:cubicBezTo>
                <a:close/>
                <a:moveTo>
                  <a:pt x="52" y="680"/>
                </a:moveTo>
                <a:lnTo>
                  <a:pt x="55" y="657"/>
                </a:lnTo>
                <a:cubicBezTo>
                  <a:pt x="56" y="650"/>
                  <a:pt x="61" y="646"/>
                  <a:pt x="68" y="647"/>
                </a:cubicBezTo>
                <a:cubicBezTo>
                  <a:pt x="74" y="647"/>
                  <a:pt x="79" y="653"/>
                  <a:pt x="78" y="659"/>
                </a:cubicBezTo>
                <a:lnTo>
                  <a:pt x="75" y="682"/>
                </a:lnTo>
                <a:cubicBezTo>
                  <a:pt x="75" y="689"/>
                  <a:pt x="69" y="693"/>
                  <a:pt x="63" y="692"/>
                </a:cubicBezTo>
                <a:cubicBezTo>
                  <a:pt x="56" y="692"/>
                  <a:pt x="52" y="686"/>
                  <a:pt x="52" y="680"/>
                </a:cubicBezTo>
                <a:close/>
                <a:moveTo>
                  <a:pt x="61" y="611"/>
                </a:moveTo>
                <a:lnTo>
                  <a:pt x="64" y="588"/>
                </a:lnTo>
                <a:cubicBezTo>
                  <a:pt x="65" y="582"/>
                  <a:pt x="70" y="577"/>
                  <a:pt x="77" y="578"/>
                </a:cubicBezTo>
                <a:cubicBezTo>
                  <a:pt x="83" y="579"/>
                  <a:pt x="87" y="585"/>
                  <a:pt x="87" y="591"/>
                </a:cubicBezTo>
                <a:lnTo>
                  <a:pt x="84" y="614"/>
                </a:lnTo>
                <a:cubicBezTo>
                  <a:pt x="83" y="620"/>
                  <a:pt x="77" y="625"/>
                  <a:pt x="71" y="624"/>
                </a:cubicBezTo>
                <a:cubicBezTo>
                  <a:pt x="64" y="623"/>
                  <a:pt x="60" y="617"/>
                  <a:pt x="61" y="611"/>
                </a:cubicBezTo>
                <a:close/>
                <a:moveTo>
                  <a:pt x="70" y="542"/>
                </a:moveTo>
                <a:lnTo>
                  <a:pt x="73" y="519"/>
                </a:lnTo>
                <a:cubicBezTo>
                  <a:pt x="73" y="513"/>
                  <a:pt x="79" y="509"/>
                  <a:pt x="86" y="509"/>
                </a:cubicBezTo>
                <a:cubicBezTo>
                  <a:pt x="92" y="510"/>
                  <a:pt x="96" y="516"/>
                  <a:pt x="95" y="522"/>
                </a:cubicBezTo>
                <a:lnTo>
                  <a:pt x="92" y="545"/>
                </a:lnTo>
                <a:cubicBezTo>
                  <a:pt x="92" y="552"/>
                  <a:pt x="86" y="556"/>
                  <a:pt x="80" y="555"/>
                </a:cubicBezTo>
                <a:cubicBezTo>
                  <a:pt x="73" y="554"/>
                  <a:pt x="69" y="549"/>
                  <a:pt x="70" y="542"/>
                </a:cubicBezTo>
                <a:close/>
                <a:moveTo>
                  <a:pt x="80" y="474"/>
                </a:moveTo>
                <a:lnTo>
                  <a:pt x="83" y="451"/>
                </a:lnTo>
                <a:cubicBezTo>
                  <a:pt x="84" y="445"/>
                  <a:pt x="90" y="440"/>
                  <a:pt x="96" y="441"/>
                </a:cubicBezTo>
                <a:cubicBezTo>
                  <a:pt x="102" y="442"/>
                  <a:pt x="107" y="448"/>
                  <a:pt x="106" y="454"/>
                </a:cubicBezTo>
                <a:lnTo>
                  <a:pt x="102" y="477"/>
                </a:lnTo>
                <a:cubicBezTo>
                  <a:pt x="101" y="483"/>
                  <a:pt x="95" y="488"/>
                  <a:pt x="89" y="487"/>
                </a:cubicBezTo>
                <a:cubicBezTo>
                  <a:pt x="83" y="486"/>
                  <a:pt x="79" y="480"/>
                  <a:pt x="80" y="474"/>
                </a:cubicBezTo>
                <a:close/>
                <a:moveTo>
                  <a:pt x="90" y="405"/>
                </a:moveTo>
                <a:lnTo>
                  <a:pt x="90" y="405"/>
                </a:lnTo>
                <a:lnTo>
                  <a:pt x="95" y="382"/>
                </a:lnTo>
                <a:cubicBezTo>
                  <a:pt x="96" y="376"/>
                  <a:pt x="102" y="372"/>
                  <a:pt x="108" y="373"/>
                </a:cubicBezTo>
                <a:cubicBezTo>
                  <a:pt x="114" y="374"/>
                  <a:pt x="118" y="380"/>
                  <a:pt x="117" y="387"/>
                </a:cubicBezTo>
                <a:lnTo>
                  <a:pt x="113" y="408"/>
                </a:lnTo>
                <a:lnTo>
                  <a:pt x="113" y="409"/>
                </a:lnTo>
                <a:cubicBezTo>
                  <a:pt x="112" y="415"/>
                  <a:pt x="106" y="419"/>
                  <a:pt x="100" y="418"/>
                </a:cubicBezTo>
                <a:cubicBezTo>
                  <a:pt x="93" y="417"/>
                  <a:pt x="89" y="412"/>
                  <a:pt x="90" y="405"/>
                </a:cubicBezTo>
                <a:close/>
                <a:moveTo>
                  <a:pt x="104" y="337"/>
                </a:moveTo>
                <a:lnTo>
                  <a:pt x="108" y="314"/>
                </a:lnTo>
                <a:cubicBezTo>
                  <a:pt x="110" y="308"/>
                  <a:pt x="116" y="304"/>
                  <a:pt x="122" y="305"/>
                </a:cubicBezTo>
                <a:cubicBezTo>
                  <a:pt x="128" y="307"/>
                  <a:pt x="132" y="313"/>
                  <a:pt x="131" y="319"/>
                </a:cubicBezTo>
                <a:lnTo>
                  <a:pt x="126" y="342"/>
                </a:lnTo>
                <a:cubicBezTo>
                  <a:pt x="125" y="348"/>
                  <a:pt x="119" y="352"/>
                  <a:pt x="113" y="351"/>
                </a:cubicBezTo>
                <a:cubicBezTo>
                  <a:pt x="107" y="349"/>
                  <a:pt x="102" y="343"/>
                  <a:pt x="104" y="337"/>
                </a:cubicBezTo>
                <a:close/>
                <a:moveTo>
                  <a:pt x="118" y="269"/>
                </a:moveTo>
                <a:lnTo>
                  <a:pt x="124" y="247"/>
                </a:lnTo>
                <a:cubicBezTo>
                  <a:pt x="125" y="240"/>
                  <a:pt x="131" y="237"/>
                  <a:pt x="137" y="238"/>
                </a:cubicBezTo>
                <a:cubicBezTo>
                  <a:pt x="144" y="239"/>
                  <a:pt x="148" y="246"/>
                  <a:pt x="146" y="252"/>
                </a:cubicBezTo>
                <a:lnTo>
                  <a:pt x="141" y="274"/>
                </a:lnTo>
                <a:cubicBezTo>
                  <a:pt x="139" y="280"/>
                  <a:pt x="133" y="284"/>
                  <a:pt x="127" y="283"/>
                </a:cubicBezTo>
                <a:cubicBezTo>
                  <a:pt x="121" y="281"/>
                  <a:pt x="117" y="275"/>
                  <a:pt x="118" y="269"/>
                </a:cubicBezTo>
                <a:close/>
                <a:moveTo>
                  <a:pt x="135" y="201"/>
                </a:moveTo>
                <a:lnTo>
                  <a:pt x="142" y="179"/>
                </a:lnTo>
                <a:cubicBezTo>
                  <a:pt x="144" y="173"/>
                  <a:pt x="150" y="170"/>
                  <a:pt x="156" y="172"/>
                </a:cubicBezTo>
                <a:cubicBezTo>
                  <a:pt x="162" y="173"/>
                  <a:pt x="166" y="180"/>
                  <a:pt x="164" y="186"/>
                </a:cubicBezTo>
                <a:lnTo>
                  <a:pt x="157" y="208"/>
                </a:lnTo>
                <a:cubicBezTo>
                  <a:pt x="155" y="214"/>
                  <a:pt x="149" y="218"/>
                  <a:pt x="143" y="216"/>
                </a:cubicBezTo>
                <a:cubicBezTo>
                  <a:pt x="137" y="214"/>
                  <a:pt x="133" y="207"/>
                  <a:pt x="135" y="201"/>
                </a:cubicBezTo>
                <a:close/>
                <a:moveTo>
                  <a:pt x="157" y="135"/>
                </a:moveTo>
                <a:lnTo>
                  <a:pt x="165" y="113"/>
                </a:lnTo>
                <a:cubicBezTo>
                  <a:pt x="167" y="107"/>
                  <a:pt x="174" y="104"/>
                  <a:pt x="180" y="107"/>
                </a:cubicBezTo>
                <a:cubicBezTo>
                  <a:pt x="186" y="109"/>
                  <a:pt x="189" y="116"/>
                  <a:pt x="187" y="122"/>
                </a:cubicBezTo>
                <a:lnTo>
                  <a:pt x="178" y="143"/>
                </a:lnTo>
                <a:cubicBezTo>
                  <a:pt x="176" y="149"/>
                  <a:pt x="169" y="152"/>
                  <a:pt x="163" y="150"/>
                </a:cubicBezTo>
                <a:cubicBezTo>
                  <a:pt x="157" y="147"/>
                  <a:pt x="154" y="140"/>
                  <a:pt x="157" y="135"/>
                </a:cubicBezTo>
                <a:close/>
                <a:moveTo>
                  <a:pt x="185" y="70"/>
                </a:moveTo>
                <a:lnTo>
                  <a:pt x="196" y="50"/>
                </a:lnTo>
                <a:cubicBezTo>
                  <a:pt x="199" y="44"/>
                  <a:pt x="206" y="42"/>
                  <a:pt x="212" y="45"/>
                </a:cubicBezTo>
                <a:cubicBezTo>
                  <a:pt x="217" y="48"/>
                  <a:pt x="219" y="55"/>
                  <a:pt x="216" y="61"/>
                </a:cubicBezTo>
                <a:lnTo>
                  <a:pt x="205" y="81"/>
                </a:lnTo>
                <a:cubicBezTo>
                  <a:pt x="202" y="87"/>
                  <a:pt x="195" y="89"/>
                  <a:pt x="189" y="86"/>
                </a:cubicBezTo>
                <a:cubicBezTo>
                  <a:pt x="184" y="82"/>
                  <a:pt x="182" y="75"/>
                  <a:pt x="185" y="70"/>
                </a:cubicBezTo>
                <a:close/>
                <a:moveTo>
                  <a:pt x="232" y="10"/>
                </a:moveTo>
                <a:lnTo>
                  <a:pt x="254" y="3"/>
                </a:lnTo>
                <a:cubicBezTo>
                  <a:pt x="260" y="0"/>
                  <a:pt x="267" y="4"/>
                  <a:pt x="269" y="10"/>
                </a:cubicBezTo>
                <a:cubicBezTo>
                  <a:pt x="271" y="16"/>
                  <a:pt x="268" y="22"/>
                  <a:pt x="262" y="24"/>
                </a:cubicBezTo>
                <a:lnTo>
                  <a:pt x="240" y="32"/>
                </a:lnTo>
                <a:cubicBezTo>
                  <a:pt x="234" y="34"/>
                  <a:pt x="227" y="31"/>
                  <a:pt x="225" y="25"/>
                </a:cubicBezTo>
                <a:cubicBezTo>
                  <a:pt x="223" y="19"/>
                  <a:pt x="226" y="12"/>
                  <a:pt x="232" y="10"/>
                </a:cubicBezTo>
                <a:close/>
                <a:moveTo>
                  <a:pt x="306" y="25"/>
                </a:moveTo>
                <a:lnTo>
                  <a:pt x="319" y="40"/>
                </a:lnTo>
                <a:cubicBezTo>
                  <a:pt x="320" y="40"/>
                  <a:pt x="320" y="41"/>
                  <a:pt x="321" y="42"/>
                </a:cubicBezTo>
                <a:lnTo>
                  <a:pt x="322" y="45"/>
                </a:lnTo>
                <a:cubicBezTo>
                  <a:pt x="325" y="50"/>
                  <a:pt x="323" y="57"/>
                  <a:pt x="318" y="60"/>
                </a:cubicBezTo>
                <a:cubicBezTo>
                  <a:pt x="312" y="64"/>
                  <a:pt x="305" y="62"/>
                  <a:pt x="302" y="56"/>
                </a:cubicBezTo>
                <a:lnTo>
                  <a:pt x="300" y="53"/>
                </a:lnTo>
                <a:lnTo>
                  <a:pt x="302" y="55"/>
                </a:lnTo>
                <a:lnTo>
                  <a:pt x="289" y="41"/>
                </a:lnTo>
                <a:cubicBezTo>
                  <a:pt x="284" y="36"/>
                  <a:pt x="285" y="29"/>
                  <a:pt x="289" y="25"/>
                </a:cubicBezTo>
                <a:cubicBezTo>
                  <a:pt x="294" y="20"/>
                  <a:pt x="301" y="21"/>
                  <a:pt x="306" y="25"/>
                </a:cubicBezTo>
                <a:close/>
                <a:moveTo>
                  <a:pt x="345" y="86"/>
                </a:moveTo>
                <a:lnTo>
                  <a:pt x="354" y="108"/>
                </a:lnTo>
                <a:cubicBezTo>
                  <a:pt x="356" y="114"/>
                  <a:pt x="353" y="120"/>
                  <a:pt x="347" y="123"/>
                </a:cubicBezTo>
                <a:cubicBezTo>
                  <a:pt x="341" y="125"/>
                  <a:pt x="335" y="122"/>
                  <a:pt x="332" y="116"/>
                </a:cubicBezTo>
                <a:lnTo>
                  <a:pt x="324" y="95"/>
                </a:lnTo>
                <a:cubicBezTo>
                  <a:pt x="321" y="89"/>
                  <a:pt x="324" y="82"/>
                  <a:pt x="330" y="80"/>
                </a:cubicBezTo>
                <a:cubicBezTo>
                  <a:pt x="336" y="78"/>
                  <a:pt x="343" y="80"/>
                  <a:pt x="345" y="86"/>
                </a:cubicBezTo>
                <a:close/>
                <a:moveTo>
                  <a:pt x="371" y="152"/>
                </a:moveTo>
                <a:lnTo>
                  <a:pt x="377" y="174"/>
                </a:lnTo>
                <a:cubicBezTo>
                  <a:pt x="379" y="180"/>
                  <a:pt x="376" y="186"/>
                  <a:pt x="370" y="188"/>
                </a:cubicBezTo>
                <a:cubicBezTo>
                  <a:pt x="364" y="190"/>
                  <a:pt x="357" y="187"/>
                  <a:pt x="355" y="180"/>
                </a:cubicBezTo>
                <a:lnTo>
                  <a:pt x="348" y="158"/>
                </a:lnTo>
                <a:cubicBezTo>
                  <a:pt x="347" y="152"/>
                  <a:pt x="350" y="146"/>
                  <a:pt x="356" y="144"/>
                </a:cubicBezTo>
                <a:cubicBezTo>
                  <a:pt x="362" y="142"/>
                  <a:pt x="369" y="146"/>
                  <a:pt x="371" y="152"/>
                </a:cubicBezTo>
                <a:close/>
                <a:moveTo>
                  <a:pt x="391" y="219"/>
                </a:moveTo>
                <a:lnTo>
                  <a:pt x="396" y="241"/>
                </a:lnTo>
                <a:cubicBezTo>
                  <a:pt x="398" y="247"/>
                  <a:pt x="394" y="253"/>
                  <a:pt x="388" y="255"/>
                </a:cubicBezTo>
                <a:cubicBezTo>
                  <a:pt x="382" y="256"/>
                  <a:pt x="375" y="252"/>
                  <a:pt x="374" y="246"/>
                </a:cubicBezTo>
                <a:lnTo>
                  <a:pt x="368" y="224"/>
                </a:lnTo>
                <a:cubicBezTo>
                  <a:pt x="367" y="218"/>
                  <a:pt x="371" y="211"/>
                  <a:pt x="377" y="210"/>
                </a:cubicBezTo>
                <a:cubicBezTo>
                  <a:pt x="383" y="209"/>
                  <a:pt x="389" y="212"/>
                  <a:pt x="391" y="219"/>
                </a:cubicBezTo>
                <a:close/>
                <a:moveTo>
                  <a:pt x="407" y="286"/>
                </a:moveTo>
                <a:lnTo>
                  <a:pt x="412" y="305"/>
                </a:lnTo>
                <a:lnTo>
                  <a:pt x="412" y="309"/>
                </a:lnTo>
                <a:cubicBezTo>
                  <a:pt x="414" y="315"/>
                  <a:pt x="410" y="321"/>
                  <a:pt x="403" y="322"/>
                </a:cubicBezTo>
                <a:cubicBezTo>
                  <a:pt x="397" y="323"/>
                  <a:pt x="391" y="319"/>
                  <a:pt x="390" y="313"/>
                </a:cubicBezTo>
                <a:lnTo>
                  <a:pt x="389" y="310"/>
                </a:lnTo>
                <a:lnTo>
                  <a:pt x="385" y="291"/>
                </a:lnTo>
                <a:cubicBezTo>
                  <a:pt x="383" y="285"/>
                  <a:pt x="387" y="279"/>
                  <a:pt x="393" y="277"/>
                </a:cubicBezTo>
                <a:cubicBezTo>
                  <a:pt x="399" y="276"/>
                  <a:pt x="406" y="280"/>
                  <a:pt x="407" y="286"/>
                </a:cubicBezTo>
                <a:close/>
                <a:moveTo>
                  <a:pt x="421" y="354"/>
                </a:moveTo>
                <a:lnTo>
                  <a:pt x="425" y="377"/>
                </a:lnTo>
                <a:cubicBezTo>
                  <a:pt x="427" y="383"/>
                  <a:pt x="423" y="389"/>
                  <a:pt x="416" y="390"/>
                </a:cubicBezTo>
                <a:cubicBezTo>
                  <a:pt x="410" y="391"/>
                  <a:pt x="404" y="387"/>
                  <a:pt x="403" y="381"/>
                </a:cubicBezTo>
                <a:lnTo>
                  <a:pt x="398" y="358"/>
                </a:lnTo>
                <a:cubicBezTo>
                  <a:pt x="397" y="352"/>
                  <a:pt x="401" y="346"/>
                  <a:pt x="408" y="345"/>
                </a:cubicBezTo>
                <a:cubicBezTo>
                  <a:pt x="414" y="344"/>
                  <a:pt x="420" y="348"/>
                  <a:pt x="421" y="354"/>
                </a:cubicBezTo>
                <a:close/>
                <a:moveTo>
                  <a:pt x="434" y="422"/>
                </a:moveTo>
                <a:lnTo>
                  <a:pt x="437" y="445"/>
                </a:lnTo>
                <a:cubicBezTo>
                  <a:pt x="438" y="451"/>
                  <a:pt x="434" y="457"/>
                  <a:pt x="428" y="458"/>
                </a:cubicBezTo>
                <a:cubicBezTo>
                  <a:pt x="422" y="459"/>
                  <a:pt x="416" y="455"/>
                  <a:pt x="415" y="449"/>
                </a:cubicBezTo>
                <a:lnTo>
                  <a:pt x="411" y="426"/>
                </a:lnTo>
                <a:cubicBezTo>
                  <a:pt x="410" y="420"/>
                  <a:pt x="414" y="414"/>
                  <a:pt x="420" y="413"/>
                </a:cubicBezTo>
                <a:cubicBezTo>
                  <a:pt x="427" y="412"/>
                  <a:pt x="433" y="416"/>
                  <a:pt x="434" y="422"/>
                </a:cubicBezTo>
                <a:close/>
                <a:moveTo>
                  <a:pt x="445" y="490"/>
                </a:moveTo>
                <a:lnTo>
                  <a:pt x="448" y="513"/>
                </a:lnTo>
                <a:cubicBezTo>
                  <a:pt x="449" y="519"/>
                  <a:pt x="445" y="525"/>
                  <a:pt x="439" y="526"/>
                </a:cubicBezTo>
                <a:cubicBezTo>
                  <a:pt x="433" y="527"/>
                  <a:pt x="427" y="523"/>
                  <a:pt x="426" y="517"/>
                </a:cubicBezTo>
                <a:lnTo>
                  <a:pt x="422" y="494"/>
                </a:lnTo>
                <a:cubicBezTo>
                  <a:pt x="421" y="488"/>
                  <a:pt x="425" y="482"/>
                  <a:pt x="432" y="481"/>
                </a:cubicBezTo>
                <a:cubicBezTo>
                  <a:pt x="438" y="480"/>
                  <a:pt x="444" y="484"/>
                  <a:pt x="445" y="490"/>
                </a:cubicBezTo>
                <a:close/>
                <a:moveTo>
                  <a:pt x="455" y="559"/>
                </a:moveTo>
                <a:lnTo>
                  <a:pt x="457" y="582"/>
                </a:lnTo>
                <a:cubicBezTo>
                  <a:pt x="458" y="588"/>
                  <a:pt x="454" y="594"/>
                  <a:pt x="448" y="595"/>
                </a:cubicBezTo>
                <a:cubicBezTo>
                  <a:pt x="441" y="596"/>
                  <a:pt x="435" y="591"/>
                  <a:pt x="435" y="585"/>
                </a:cubicBezTo>
                <a:lnTo>
                  <a:pt x="432" y="562"/>
                </a:lnTo>
                <a:cubicBezTo>
                  <a:pt x="431" y="556"/>
                  <a:pt x="435" y="550"/>
                  <a:pt x="442" y="549"/>
                </a:cubicBezTo>
                <a:cubicBezTo>
                  <a:pt x="448" y="548"/>
                  <a:pt x="454" y="553"/>
                  <a:pt x="455" y="559"/>
                </a:cubicBezTo>
                <a:close/>
                <a:moveTo>
                  <a:pt x="463" y="628"/>
                </a:moveTo>
                <a:lnTo>
                  <a:pt x="465" y="639"/>
                </a:lnTo>
                <a:lnTo>
                  <a:pt x="466" y="651"/>
                </a:lnTo>
                <a:cubicBezTo>
                  <a:pt x="467" y="657"/>
                  <a:pt x="462" y="663"/>
                  <a:pt x="456" y="664"/>
                </a:cubicBezTo>
                <a:cubicBezTo>
                  <a:pt x="450" y="664"/>
                  <a:pt x="444" y="660"/>
                  <a:pt x="443" y="653"/>
                </a:cubicBezTo>
                <a:lnTo>
                  <a:pt x="442" y="642"/>
                </a:lnTo>
                <a:lnTo>
                  <a:pt x="441" y="631"/>
                </a:lnTo>
                <a:cubicBezTo>
                  <a:pt x="440" y="624"/>
                  <a:pt x="444" y="619"/>
                  <a:pt x="451" y="618"/>
                </a:cubicBezTo>
                <a:cubicBezTo>
                  <a:pt x="457" y="617"/>
                  <a:pt x="463" y="621"/>
                  <a:pt x="463" y="628"/>
                </a:cubicBezTo>
                <a:close/>
                <a:moveTo>
                  <a:pt x="471" y="697"/>
                </a:moveTo>
                <a:lnTo>
                  <a:pt x="473" y="720"/>
                </a:lnTo>
                <a:cubicBezTo>
                  <a:pt x="474" y="726"/>
                  <a:pt x="470" y="732"/>
                  <a:pt x="463" y="732"/>
                </a:cubicBezTo>
                <a:cubicBezTo>
                  <a:pt x="457" y="733"/>
                  <a:pt x="451" y="728"/>
                  <a:pt x="451" y="722"/>
                </a:cubicBezTo>
                <a:lnTo>
                  <a:pt x="448" y="699"/>
                </a:lnTo>
                <a:cubicBezTo>
                  <a:pt x="447" y="693"/>
                  <a:pt x="452" y="687"/>
                  <a:pt x="458" y="686"/>
                </a:cubicBezTo>
                <a:cubicBezTo>
                  <a:pt x="465" y="686"/>
                  <a:pt x="470" y="690"/>
                  <a:pt x="471" y="697"/>
                </a:cubicBezTo>
                <a:close/>
                <a:moveTo>
                  <a:pt x="478" y="765"/>
                </a:moveTo>
                <a:lnTo>
                  <a:pt x="479" y="771"/>
                </a:lnTo>
                <a:lnTo>
                  <a:pt x="481" y="789"/>
                </a:lnTo>
                <a:cubicBezTo>
                  <a:pt x="481" y="795"/>
                  <a:pt x="476" y="801"/>
                  <a:pt x="470" y="801"/>
                </a:cubicBezTo>
                <a:cubicBezTo>
                  <a:pt x="464" y="802"/>
                  <a:pt x="458" y="797"/>
                  <a:pt x="458" y="791"/>
                </a:cubicBezTo>
                <a:lnTo>
                  <a:pt x="456" y="774"/>
                </a:lnTo>
                <a:lnTo>
                  <a:pt x="455" y="768"/>
                </a:lnTo>
                <a:cubicBezTo>
                  <a:pt x="455" y="762"/>
                  <a:pt x="459" y="756"/>
                  <a:pt x="466" y="755"/>
                </a:cubicBezTo>
                <a:cubicBezTo>
                  <a:pt x="472" y="755"/>
                  <a:pt x="478" y="759"/>
                  <a:pt x="478" y="765"/>
                </a:cubicBezTo>
                <a:close/>
                <a:moveTo>
                  <a:pt x="485" y="834"/>
                </a:moveTo>
                <a:lnTo>
                  <a:pt x="487" y="857"/>
                </a:lnTo>
                <a:cubicBezTo>
                  <a:pt x="487" y="864"/>
                  <a:pt x="483" y="869"/>
                  <a:pt x="476" y="870"/>
                </a:cubicBezTo>
                <a:cubicBezTo>
                  <a:pt x="470" y="871"/>
                  <a:pt x="464" y="866"/>
                  <a:pt x="464" y="860"/>
                </a:cubicBezTo>
                <a:lnTo>
                  <a:pt x="462" y="837"/>
                </a:lnTo>
                <a:cubicBezTo>
                  <a:pt x="461" y="830"/>
                  <a:pt x="466" y="825"/>
                  <a:pt x="472" y="824"/>
                </a:cubicBezTo>
                <a:cubicBezTo>
                  <a:pt x="478" y="823"/>
                  <a:pt x="484" y="828"/>
                  <a:pt x="485" y="834"/>
                </a:cubicBezTo>
                <a:close/>
                <a:moveTo>
                  <a:pt x="491" y="903"/>
                </a:moveTo>
                <a:lnTo>
                  <a:pt x="492" y="914"/>
                </a:lnTo>
                <a:lnTo>
                  <a:pt x="493" y="927"/>
                </a:lnTo>
                <a:cubicBezTo>
                  <a:pt x="493" y="933"/>
                  <a:pt x="488" y="938"/>
                  <a:pt x="482" y="939"/>
                </a:cubicBezTo>
                <a:cubicBezTo>
                  <a:pt x="476" y="939"/>
                  <a:pt x="470" y="934"/>
                  <a:pt x="470" y="928"/>
                </a:cubicBezTo>
                <a:lnTo>
                  <a:pt x="469" y="917"/>
                </a:lnTo>
                <a:lnTo>
                  <a:pt x="468" y="905"/>
                </a:lnTo>
                <a:cubicBezTo>
                  <a:pt x="467" y="899"/>
                  <a:pt x="472" y="893"/>
                  <a:pt x="478" y="893"/>
                </a:cubicBezTo>
                <a:cubicBezTo>
                  <a:pt x="485" y="892"/>
                  <a:pt x="490" y="897"/>
                  <a:pt x="491" y="903"/>
                </a:cubicBezTo>
                <a:close/>
                <a:moveTo>
                  <a:pt x="496" y="973"/>
                </a:moveTo>
                <a:lnTo>
                  <a:pt x="497" y="996"/>
                </a:lnTo>
                <a:cubicBezTo>
                  <a:pt x="498" y="1002"/>
                  <a:pt x="493" y="1007"/>
                  <a:pt x="487" y="1008"/>
                </a:cubicBezTo>
                <a:cubicBezTo>
                  <a:pt x="480" y="1008"/>
                  <a:pt x="475" y="1003"/>
                  <a:pt x="474" y="997"/>
                </a:cubicBezTo>
                <a:lnTo>
                  <a:pt x="473" y="974"/>
                </a:lnTo>
                <a:cubicBezTo>
                  <a:pt x="472" y="968"/>
                  <a:pt x="477" y="962"/>
                  <a:pt x="484" y="962"/>
                </a:cubicBezTo>
                <a:cubicBezTo>
                  <a:pt x="490" y="961"/>
                  <a:pt x="495" y="966"/>
                  <a:pt x="496" y="973"/>
                </a:cubicBezTo>
                <a:close/>
                <a:moveTo>
                  <a:pt x="500" y="1041"/>
                </a:moveTo>
                <a:lnTo>
                  <a:pt x="502" y="1064"/>
                </a:lnTo>
                <a:cubicBezTo>
                  <a:pt x="502" y="1071"/>
                  <a:pt x="498" y="1076"/>
                  <a:pt x="491" y="1077"/>
                </a:cubicBezTo>
                <a:cubicBezTo>
                  <a:pt x="485" y="1077"/>
                  <a:pt x="479" y="1072"/>
                  <a:pt x="479" y="1066"/>
                </a:cubicBezTo>
                <a:lnTo>
                  <a:pt x="477" y="1043"/>
                </a:lnTo>
                <a:cubicBezTo>
                  <a:pt x="477" y="1037"/>
                  <a:pt x="482" y="1031"/>
                  <a:pt x="488" y="1031"/>
                </a:cubicBezTo>
                <a:cubicBezTo>
                  <a:pt x="495" y="1030"/>
                  <a:pt x="500" y="1035"/>
                  <a:pt x="500" y="1041"/>
                </a:cubicBezTo>
                <a:close/>
                <a:moveTo>
                  <a:pt x="505" y="1111"/>
                </a:moveTo>
                <a:lnTo>
                  <a:pt x="506" y="1134"/>
                </a:lnTo>
                <a:cubicBezTo>
                  <a:pt x="506" y="1140"/>
                  <a:pt x="501" y="1145"/>
                  <a:pt x="495" y="1146"/>
                </a:cubicBezTo>
                <a:cubicBezTo>
                  <a:pt x="489" y="1146"/>
                  <a:pt x="483" y="1141"/>
                  <a:pt x="483" y="1135"/>
                </a:cubicBezTo>
                <a:lnTo>
                  <a:pt x="482" y="1112"/>
                </a:lnTo>
                <a:cubicBezTo>
                  <a:pt x="481" y="1106"/>
                  <a:pt x="486" y="1100"/>
                  <a:pt x="492" y="1100"/>
                </a:cubicBezTo>
                <a:cubicBezTo>
                  <a:pt x="499" y="1099"/>
                  <a:pt x="504" y="1104"/>
                  <a:pt x="505" y="1111"/>
                </a:cubicBezTo>
                <a:close/>
                <a:moveTo>
                  <a:pt x="508" y="1180"/>
                </a:moveTo>
                <a:lnTo>
                  <a:pt x="510" y="1203"/>
                </a:lnTo>
                <a:cubicBezTo>
                  <a:pt x="510" y="1209"/>
                  <a:pt x="505" y="1214"/>
                  <a:pt x="499" y="1215"/>
                </a:cubicBezTo>
                <a:cubicBezTo>
                  <a:pt x="493" y="1215"/>
                  <a:pt x="487" y="1210"/>
                  <a:pt x="487" y="1204"/>
                </a:cubicBezTo>
                <a:lnTo>
                  <a:pt x="485" y="1181"/>
                </a:lnTo>
                <a:cubicBezTo>
                  <a:pt x="485" y="1175"/>
                  <a:pt x="490" y="1169"/>
                  <a:pt x="496" y="1169"/>
                </a:cubicBezTo>
                <a:cubicBezTo>
                  <a:pt x="503" y="1168"/>
                  <a:pt x="508" y="1173"/>
                  <a:pt x="508" y="1180"/>
                </a:cubicBezTo>
                <a:close/>
                <a:moveTo>
                  <a:pt x="512" y="1249"/>
                </a:moveTo>
                <a:lnTo>
                  <a:pt x="513" y="1272"/>
                </a:lnTo>
                <a:cubicBezTo>
                  <a:pt x="513" y="1278"/>
                  <a:pt x="508" y="1284"/>
                  <a:pt x="502" y="1284"/>
                </a:cubicBezTo>
                <a:cubicBezTo>
                  <a:pt x="495" y="1284"/>
                  <a:pt x="490" y="1279"/>
                  <a:pt x="490" y="1273"/>
                </a:cubicBezTo>
                <a:lnTo>
                  <a:pt x="489" y="1250"/>
                </a:lnTo>
                <a:cubicBezTo>
                  <a:pt x="489" y="1243"/>
                  <a:pt x="494" y="1238"/>
                  <a:pt x="500" y="1238"/>
                </a:cubicBezTo>
                <a:cubicBezTo>
                  <a:pt x="506" y="1238"/>
                  <a:pt x="512" y="1243"/>
                  <a:pt x="512" y="1249"/>
                </a:cubicBezTo>
                <a:close/>
                <a:moveTo>
                  <a:pt x="514" y="1318"/>
                </a:moveTo>
                <a:lnTo>
                  <a:pt x="515" y="1341"/>
                </a:lnTo>
                <a:cubicBezTo>
                  <a:pt x="515" y="1347"/>
                  <a:pt x="510" y="1353"/>
                  <a:pt x="504" y="1353"/>
                </a:cubicBezTo>
                <a:cubicBezTo>
                  <a:pt x="498" y="1353"/>
                  <a:pt x="492" y="1348"/>
                  <a:pt x="492" y="1342"/>
                </a:cubicBezTo>
                <a:lnTo>
                  <a:pt x="491" y="1319"/>
                </a:lnTo>
                <a:cubicBezTo>
                  <a:pt x="491" y="1312"/>
                  <a:pt x="496" y="1307"/>
                  <a:pt x="502" y="1307"/>
                </a:cubicBezTo>
                <a:cubicBezTo>
                  <a:pt x="509" y="1307"/>
                  <a:pt x="514" y="1312"/>
                  <a:pt x="514" y="1318"/>
                </a:cubicBezTo>
                <a:close/>
                <a:moveTo>
                  <a:pt x="517" y="1387"/>
                </a:moveTo>
                <a:lnTo>
                  <a:pt x="517" y="1389"/>
                </a:lnTo>
                <a:lnTo>
                  <a:pt x="517" y="1410"/>
                </a:lnTo>
                <a:cubicBezTo>
                  <a:pt x="517" y="1417"/>
                  <a:pt x="512" y="1422"/>
                  <a:pt x="506" y="1422"/>
                </a:cubicBezTo>
                <a:cubicBezTo>
                  <a:pt x="500" y="1422"/>
                  <a:pt x="494" y="1417"/>
                  <a:pt x="494" y="1411"/>
                </a:cubicBezTo>
                <a:lnTo>
                  <a:pt x="494" y="1390"/>
                </a:lnTo>
                <a:lnTo>
                  <a:pt x="494" y="1388"/>
                </a:lnTo>
                <a:cubicBezTo>
                  <a:pt x="494" y="1382"/>
                  <a:pt x="499" y="1376"/>
                  <a:pt x="505" y="1376"/>
                </a:cubicBezTo>
                <a:cubicBezTo>
                  <a:pt x="511" y="1376"/>
                  <a:pt x="517" y="1381"/>
                  <a:pt x="517" y="1387"/>
                </a:cubicBezTo>
                <a:close/>
                <a:moveTo>
                  <a:pt x="518" y="1456"/>
                </a:moveTo>
                <a:lnTo>
                  <a:pt x="518" y="1479"/>
                </a:lnTo>
                <a:cubicBezTo>
                  <a:pt x="518" y="1486"/>
                  <a:pt x="513" y="1491"/>
                  <a:pt x="507" y="1491"/>
                </a:cubicBezTo>
                <a:cubicBezTo>
                  <a:pt x="501" y="1491"/>
                  <a:pt x="495" y="1486"/>
                  <a:pt x="495" y="1480"/>
                </a:cubicBezTo>
                <a:lnTo>
                  <a:pt x="495" y="1457"/>
                </a:lnTo>
                <a:cubicBezTo>
                  <a:pt x="495" y="1450"/>
                  <a:pt x="500" y="1445"/>
                  <a:pt x="506" y="1445"/>
                </a:cubicBezTo>
                <a:cubicBezTo>
                  <a:pt x="513" y="1445"/>
                  <a:pt x="518" y="1450"/>
                  <a:pt x="518" y="1456"/>
                </a:cubicBezTo>
                <a:close/>
                <a:moveTo>
                  <a:pt x="519" y="1526"/>
                </a:moveTo>
                <a:lnTo>
                  <a:pt x="519" y="1549"/>
                </a:lnTo>
                <a:cubicBezTo>
                  <a:pt x="519" y="1555"/>
                  <a:pt x="514" y="1560"/>
                  <a:pt x="508" y="1560"/>
                </a:cubicBezTo>
                <a:cubicBezTo>
                  <a:pt x="502" y="1560"/>
                  <a:pt x="496" y="1555"/>
                  <a:pt x="496" y="1549"/>
                </a:cubicBezTo>
                <a:lnTo>
                  <a:pt x="496" y="1526"/>
                </a:lnTo>
                <a:cubicBezTo>
                  <a:pt x="496" y="1519"/>
                  <a:pt x="501" y="1514"/>
                  <a:pt x="507" y="1514"/>
                </a:cubicBezTo>
                <a:cubicBezTo>
                  <a:pt x="514" y="1514"/>
                  <a:pt x="519" y="1519"/>
                  <a:pt x="519" y="1526"/>
                </a:cubicBezTo>
                <a:close/>
                <a:moveTo>
                  <a:pt x="520" y="1595"/>
                </a:moveTo>
                <a:lnTo>
                  <a:pt x="520" y="1618"/>
                </a:lnTo>
                <a:cubicBezTo>
                  <a:pt x="520" y="1624"/>
                  <a:pt x="515" y="1629"/>
                  <a:pt x="509" y="1629"/>
                </a:cubicBezTo>
                <a:cubicBezTo>
                  <a:pt x="503" y="1629"/>
                  <a:pt x="497" y="1624"/>
                  <a:pt x="497" y="1618"/>
                </a:cubicBezTo>
                <a:lnTo>
                  <a:pt x="497" y="1595"/>
                </a:lnTo>
                <a:cubicBezTo>
                  <a:pt x="497" y="1589"/>
                  <a:pt x="502" y="1583"/>
                  <a:pt x="508" y="1583"/>
                </a:cubicBezTo>
                <a:cubicBezTo>
                  <a:pt x="515" y="1583"/>
                  <a:pt x="520" y="1588"/>
                  <a:pt x="520" y="1595"/>
                </a:cubicBezTo>
                <a:close/>
                <a:moveTo>
                  <a:pt x="521" y="1664"/>
                </a:moveTo>
                <a:lnTo>
                  <a:pt x="521" y="1687"/>
                </a:lnTo>
                <a:cubicBezTo>
                  <a:pt x="521" y="1693"/>
                  <a:pt x="516" y="1698"/>
                  <a:pt x="510" y="1698"/>
                </a:cubicBezTo>
                <a:cubicBezTo>
                  <a:pt x="504" y="1699"/>
                  <a:pt x="498" y="1693"/>
                  <a:pt x="498" y="1687"/>
                </a:cubicBezTo>
                <a:lnTo>
                  <a:pt x="498" y="1664"/>
                </a:lnTo>
                <a:cubicBezTo>
                  <a:pt x="498" y="1658"/>
                  <a:pt x="503" y="1652"/>
                  <a:pt x="509" y="1652"/>
                </a:cubicBezTo>
                <a:cubicBezTo>
                  <a:pt x="516" y="1652"/>
                  <a:pt x="521" y="1657"/>
                  <a:pt x="521" y="1664"/>
                </a:cubicBezTo>
                <a:close/>
                <a:moveTo>
                  <a:pt x="522" y="1733"/>
                </a:moveTo>
                <a:lnTo>
                  <a:pt x="522" y="1737"/>
                </a:lnTo>
                <a:lnTo>
                  <a:pt x="522" y="1756"/>
                </a:lnTo>
                <a:cubicBezTo>
                  <a:pt x="522" y="1763"/>
                  <a:pt x="516" y="1768"/>
                  <a:pt x="510" y="1768"/>
                </a:cubicBezTo>
                <a:cubicBezTo>
                  <a:pt x="504" y="1767"/>
                  <a:pt x="499" y="1762"/>
                  <a:pt x="499" y="1756"/>
                </a:cubicBezTo>
                <a:lnTo>
                  <a:pt x="499" y="1738"/>
                </a:lnTo>
                <a:lnTo>
                  <a:pt x="499" y="1733"/>
                </a:lnTo>
                <a:cubicBezTo>
                  <a:pt x="499" y="1727"/>
                  <a:pt x="504" y="1722"/>
                  <a:pt x="510" y="1721"/>
                </a:cubicBezTo>
                <a:cubicBezTo>
                  <a:pt x="517" y="1721"/>
                  <a:pt x="522" y="1726"/>
                  <a:pt x="522" y="1733"/>
                </a:cubicBezTo>
                <a:close/>
                <a:moveTo>
                  <a:pt x="521" y="1802"/>
                </a:moveTo>
                <a:lnTo>
                  <a:pt x="521" y="1825"/>
                </a:lnTo>
                <a:cubicBezTo>
                  <a:pt x="521" y="1832"/>
                  <a:pt x="515" y="1837"/>
                  <a:pt x="509" y="1837"/>
                </a:cubicBezTo>
                <a:cubicBezTo>
                  <a:pt x="503" y="1837"/>
                  <a:pt x="498" y="1831"/>
                  <a:pt x="498" y="1825"/>
                </a:cubicBezTo>
                <a:lnTo>
                  <a:pt x="498" y="1802"/>
                </a:lnTo>
                <a:cubicBezTo>
                  <a:pt x="498" y="1796"/>
                  <a:pt x="503" y="1791"/>
                  <a:pt x="510" y="1791"/>
                </a:cubicBezTo>
                <a:cubicBezTo>
                  <a:pt x="516" y="1791"/>
                  <a:pt x="521" y="1796"/>
                  <a:pt x="521" y="1802"/>
                </a:cubicBezTo>
                <a:close/>
                <a:moveTo>
                  <a:pt x="520" y="1871"/>
                </a:moveTo>
                <a:lnTo>
                  <a:pt x="520" y="1894"/>
                </a:lnTo>
                <a:cubicBezTo>
                  <a:pt x="520" y="1901"/>
                  <a:pt x="514" y="1906"/>
                  <a:pt x="508" y="1906"/>
                </a:cubicBezTo>
                <a:cubicBezTo>
                  <a:pt x="502" y="1906"/>
                  <a:pt x="497" y="1900"/>
                  <a:pt x="497" y="1894"/>
                </a:cubicBezTo>
                <a:lnTo>
                  <a:pt x="497" y="1871"/>
                </a:lnTo>
                <a:cubicBezTo>
                  <a:pt x="497" y="1865"/>
                  <a:pt x="502" y="1860"/>
                  <a:pt x="509" y="1860"/>
                </a:cubicBezTo>
                <a:cubicBezTo>
                  <a:pt x="515" y="1860"/>
                  <a:pt x="520" y="1865"/>
                  <a:pt x="520" y="1871"/>
                </a:cubicBezTo>
                <a:close/>
                <a:moveTo>
                  <a:pt x="519" y="1941"/>
                </a:moveTo>
                <a:lnTo>
                  <a:pt x="519" y="1964"/>
                </a:lnTo>
                <a:cubicBezTo>
                  <a:pt x="519" y="1970"/>
                  <a:pt x="513" y="1975"/>
                  <a:pt x="507" y="1975"/>
                </a:cubicBezTo>
                <a:cubicBezTo>
                  <a:pt x="501" y="1975"/>
                  <a:pt x="496" y="1970"/>
                  <a:pt x="496" y="1963"/>
                </a:cubicBezTo>
                <a:lnTo>
                  <a:pt x="496" y="1940"/>
                </a:lnTo>
                <a:cubicBezTo>
                  <a:pt x="496" y="1934"/>
                  <a:pt x="501" y="1929"/>
                  <a:pt x="508" y="1929"/>
                </a:cubicBezTo>
                <a:cubicBezTo>
                  <a:pt x="514" y="1929"/>
                  <a:pt x="519" y="1934"/>
                  <a:pt x="519" y="1941"/>
                </a:cubicBezTo>
                <a:close/>
                <a:moveTo>
                  <a:pt x="518" y="2010"/>
                </a:moveTo>
                <a:lnTo>
                  <a:pt x="518" y="2033"/>
                </a:lnTo>
                <a:cubicBezTo>
                  <a:pt x="518" y="2039"/>
                  <a:pt x="512" y="2044"/>
                  <a:pt x="506" y="2044"/>
                </a:cubicBezTo>
                <a:cubicBezTo>
                  <a:pt x="500" y="2044"/>
                  <a:pt x="495" y="2039"/>
                  <a:pt x="495" y="2032"/>
                </a:cubicBezTo>
                <a:lnTo>
                  <a:pt x="495" y="2009"/>
                </a:lnTo>
                <a:cubicBezTo>
                  <a:pt x="495" y="2003"/>
                  <a:pt x="500" y="1998"/>
                  <a:pt x="507" y="1998"/>
                </a:cubicBezTo>
                <a:cubicBezTo>
                  <a:pt x="513" y="1998"/>
                  <a:pt x="518" y="2003"/>
                  <a:pt x="518" y="2010"/>
                </a:cubicBezTo>
                <a:close/>
                <a:moveTo>
                  <a:pt x="517" y="2079"/>
                </a:moveTo>
                <a:lnTo>
                  <a:pt x="517" y="2085"/>
                </a:lnTo>
                <a:lnTo>
                  <a:pt x="516" y="2102"/>
                </a:lnTo>
                <a:cubicBezTo>
                  <a:pt x="516" y="2108"/>
                  <a:pt x="511" y="2113"/>
                  <a:pt x="504" y="2113"/>
                </a:cubicBezTo>
                <a:cubicBezTo>
                  <a:pt x="498" y="2113"/>
                  <a:pt x="493" y="2108"/>
                  <a:pt x="493" y="2101"/>
                </a:cubicBezTo>
                <a:lnTo>
                  <a:pt x="494" y="2084"/>
                </a:lnTo>
                <a:lnTo>
                  <a:pt x="494" y="2078"/>
                </a:lnTo>
                <a:cubicBezTo>
                  <a:pt x="494" y="2072"/>
                  <a:pt x="499" y="2067"/>
                  <a:pt x="506" y="2067"/>
                </a:cubicBezTo>
                <a:cubicBezTo>
                  <a:pt x="512" y="2067"/>
                  <a:pt x="517" y="2072"/>
                  <a:pt x="517" y="2079"/>
                </a:cubicBezTo>
                <a:close/>
                <a:moveTo>
                  <a:pt x="515" y="2148"/>
                </a:moveTo>
                <a:lnTo>
                  <a:pt x="514" y="2171"/>
                </a:lnTo>
                <a:cubicBezTo>
                  <a:pt x="514" y="2177"/>
                  <a:pt x="508" y="2182"/>
                  <a:pt x="502" y="2182"/>
                </a:cubicBezTo>
                <a:cubicBezTo>
                  <a:pt x="496" y="2182"/>
                  <a:pt x="491" y="2177"/>
                  <a:pt x="491" y="2170"/>
                </a:cubicBezTo>
                <a:lnTo>
                  <a:pt x="492" y="2147"/>
                </a:lnTo>
                <a:cubicBezTo>
                  <a:pt x="492" y="2141"/>
                  <a:pt x="497" y="2136"/>
                  <a:pt x="504" y="2136"/>
                </a:cubicBezTo>
                <a:cubicBezTo>
                  <a:pt x="510" y="2136"/>
                  <a:pt x="515" y="2142"/>
                  <a:pt x="515" y="2148"/>
                </a:cubicBezTo>
                <a:close/>
                <a:moveTo>
                  <a:pt x="512" y="2217"/>
                </a:moveTo>
                <a:lnTo>
                  <a:pt x="511" y="2240"/>
                </a:lnTo>
                <a:cubicBezTo>
                  <a:pt x="511" y="2247"/>
                  <a:pt x="506" y="2251"/>
                  <a:pt x="499" y="2251"/>
                </a:cubicBezTo>
                <a:cubicBezTo>
                  <a:pt x="493" y="2251"/>
                  <a:pt x="488" y="2246"/>
                  <a:pt x="488" y="2239"/>
                </a:cubicBezTo>
                <a:lnTo>
                  <a:pt x="489" y="2216"/>
                </a:lnTo>
                <a:cubicBezTo>
                  <a:pt x="489" y="2210"/>
                  <a:pt x="495" y="2205"/>
                  <a:pt x="501" y="2205"/>
                </a:cubicBezTo>
                <a:cubicBezTo>
                  <a:pt x="507" y="2205"/>
                  <a:pt x="512" y="2211"/>
                  <a:pt x="512" y="2217"/>
                </a:cubicBezTo>
                <a:close/>
                <a:moveTo>
                  <a:pt x="509" y="2286"/>
                </a:moveTo>
                <a:lnTo>
                  <a:pt x="508" y="2309"/>
                </a:lnTo>
                <a:cubicBezTo>
                  <a:pt x="507" y="2316"/>
                  <a:pt x="502" y="2321"/>
                  <a:pt x="495" y="2320"/>
                </a:cubicBezTo>
                <a:cubicBezTo>
                  <a:pt x="489" y="2320"/>
                  <a:pt x="484" y="2314"/>
                  <a:pt x="485" y="2308"/>
                </a:cubicBezTo>
                <a:lnTo>
                  <a:pt x="486" y="2285"/>
                </a:lnTo>
                <a:cubicBezTo>
                  <a:pt x="486" y="2279"/>
                  <a:pt x="492" y="2274"/>
                  <a:pt x="498" y="2274"/>
                </a:cubicBezTo>
                <a:cubicBezTo>
                  <a:pt x="504" y="2275"/>
                  <a:pt x="509" y="2280"/>
                  <a:pt x="509" y="2286"/>
                </a:cubicBezTo>
                <a:close/>
                <a:moveTo>
                  <a:pt x="505" y="2355"/>
                </a:moveTo>
                <a:lnTo>
                  <a:pt x="504" y="2378"/>
                </a:lnTo>
                <a:cubicBezTo>
                  <a:pt x="503" y="2385"/>
                  <a:pt x="498" y="2390"/>
                  <a:pt x="492" y="2389"/>
                </a:cubicBezTo>
                <a:cubicBezTo>
                  <a:pt x="485" y="2389"/>
                  <a:pt x="480" y="2383"/>
                  <a:pt x="481" y="2377"/>
                </a:cubicBezTo>
                <a:lnTo>
                  <a:pt x="482" y="2354"/>
                </a:lnTo>
                <a:cubicBezTo>
                  <a:pt x="482" y="2348"/>
                  <a:pt x="488" y="2343"/>
                  <a:pt x="494" y="2343"/>
                </a:cubicBezTo>
                <a:cubicBezTo>
                  <a:pt x="501" y="2344"/>
                  <a:pt x="505" y="2349"/>
                  <a:pt x="505" y="2355"/>
                </a:cubicBezTo>
                <a:close/>
                <a:moveTo>
                  <a:pt x="501" y="2425"/>
                </a:moveTo>
                <a:lnTo>
                  <a:pt x="499" y="2448"/>
                </a:lnTo>
                <a:cubicBezTo>
                  <a:pt x="499" y="2454"/>
                  <a:pt x="494" y="2459"/>
                  <a:pt x="487" y="2458"/>
                </a:cubicBezTo>
                <a:cubicBezTo>
                  <a:pt x="481" y="2458"/>
                  <a:pt x="476" y="2452"/>
                  <a:pt x="476" y="2446"/>
                </a:cubicBezTo>
                <a:lnTo>
                  <a:pt x="478" y="2423"/>
                </a:lnTo>
                <a:cubicBezTo>
                  <a:pt x="478" y="2417"/>
                  <a:pt x="484" y="2412"/>
                  <a:pt x="490" y="2412"/>
                </a:cubicBezTo>
                <a:cubicBezTo>
                  <a:pt x="497" y="2413"/>
                  <a:pt x="501" y="2418"/>
                  <a:pt x="501" y="2425"/>
                </a:cubicBezTo>
                <a:close/>
                <a:moveTo>
                  <a:pt x="496" y="2494"/>
                </a:moveTo>
                <a:lnTo>
                  <a:pt x="495" y="2516"/>
                </a:lnTo>
                <a:cubicBezTo>
                  <a:pt x="494" y="2523"/>
                  <a:pt x="489" y="2528"/>
                  <a:pt x="483" y="2527"/>
                </a:cubicBezTo>
                <a:cubicBezTo>
                  <a:pt x="476" y="2527"/>
                  <a:pt x="471" y="2521"/>
                  <a:pt x="472" y="2515"/>
                </a:cubicBezTo>
                <a:lnTo>
                  <a:pt x="473" y="2492"/>
                </a:lnTo>
                <a:cubicBezTo>
                  <a:pt x="474" y="2486"/>
                  <a:pt x="479" y="2481"/>
                  <a:pt x="486" y="2481"/>
                </a:cubicBezTo>
                <a:cubicBezTo>
                  <a:pt x="492" y="2482"/>
                  <a:pt x="497" y="2487"/>
                  <a:pt x="496" y="2494"/>
                </a:cubicBezTo>
                <a:close/>
                <a:moveTo>
                  <a:pt x="492" y="2563"/>
                </a:moveTo>
                <a:lnTo>
                  <a:pt x="490" y="2586"/>
                </a:lnTo>
                <a:cubicBezTo>
                  <a:pt x="489" y="2592"/>
                  <a:pt x="483" y="2597"/>
                  <a:pt x="477" y="2596"/>
                </a:cubicBezTo>
                <a:cubicBezTo>
                  <a:pt x="471" y="2596"/>
                  <a:pt x="466" y="2590"/>
                  <a:pt x="467" y="2584"/>
                </a:cubicBezTo>
                <a:lnTo>
                  <a:pt x="469" y="2561"/>
                </a:lnTo>
                <a:cubicBezTo>
                  <a:pt x="469" y="2554"/>
                  <a:pt x="475" y="2550"/>
                  <a:pt x="481" y="2550"/>
                </a:cubicBezTo>
                <a:cubicBezTo>
                  <a:pt x="488" y="2551"/>
                  <a:pt x="492" y="2556"/>
                  <a:pt x="492" y="2563"/>
                </a:cubicBezTo>
                <a:close/>
                <a:moveTo>
                  <a:pt x="485" y="2632"/>
                </a:moveTo>
                <a:lnTo>
                  <a:pt x="483" y="2655"/>
                </a:lnTo>
                <a:cubicBezTo>
                  <a:pt x="483" y="2661"/>
                  <a:pt x="477" y="2666"/>
                  <a:pt x="471" y="2665"/>
                </a:cubicBezTo>
                <a:cubicBezTo>
                  <a:pt x="464" y="2664"/>
                  <a:pt x="460" y="2659"/>
                  <a:pt x="460" y="2652"/>
                </a:cubicBezTo>
                <a:lnTo>
                  <a:pt x="462" y="2629"/>
                </a:lnTo>
                <a:cubicBezTo>
                  <a:pt x="463" y="2623"/>
                  <a:pt x="469" y="2618"/>
                  <a:pt x="475" y="2619"/>
                </a:cubicBezTo>
                <a:cubicBezTo>
                  <a:pt x="481" y="2620"/>
                  <a:pt x="486" y="2625"/>
                  <a:pt x="485" y="2632"/>
                </a:cubicBezTo>
                <a:close/>
                <a:moveTo>
                  <a:pt x="479" y="2700"/>
                </a:moveTo>
                <a:lnTo>
                  <a:pt x="479" y="2703"/>
                </a:lnTo>
                <a:lnTo>
                  <a:pt x="477" y="2723"/>
                </a:lnTo>
                <a:cubicBezTo>
                  <a:pt x="476" y="2730"/>
                  <a:pt x="470" y="2734"/>
                  <a:pt x="464" y="2734"/>
                </a:cubicBezTo>
                <a:cubicBezTo>
                  <a:pt x="458" y="2733"/>
                  <a:pt x="453" y="2727"/>
                  <a:pt x="454" y="2721"/>
                </a:cubicBezTo>
                <a:lnTo>
                  <a:pt x="456" y="2700"/>
                </a:lnTo>
                <a:lnTo>
                  <a:pt x="456" y="2698"/>
                </a:lnTo>
                <a:cubicBezTo>
                  <a:pt x="457" y="2692"/>
                  <a:pt x="462" y="2687"/>
                  <a:pt x="469" y="2688"/>
                </a:cubicBezTo>
                <a:cubicBezTo>
                  <a:pt x="475" y="2688"/>
                  <a:pt x="480" y="2694"/>
                  <a:pt x="479" y="2700"/>
                </a:cubicBezTo>
                <a:close/>
                <a:moveTo>
                  <a:pt x="472" y="2769"/>
                </a:moveTo>
                <a:lnTo>
                  <a:pt x="469" y="2792"/>
                </a:lnTo>
                <a:cubicBezTo>
                  <a:pt x="469" y="2799"/>
                  <a:pt x="463" y="2803"/>
                  <a:pt x="457" y="2802"/>
                </a:cubicBezTo>
                <a:cubicBezTo>
                  <a:pt x="451" y="2802"/>
                  <a:pt x="446" y="2796"/>
                  <a:pt x="447" y="2790"/>
                </a:cubicBezTo>
                <a:lnTo>
                  <a:pt x="449" y="2767"/>
                </a:lnTo>
                <a:cubicBezTo>
                  <a:pt x="450" y="2761"/>
                  <a:pt x="455" y="2756"/>
                  <a:pt x="462" y="2757"/>
                </a:cubicBezTo>
                <a:cubicBezTo>
                  <a:pt x="468" y="2757"/>
                  <a:pt x="473" y="2763"/>
                  <a:pt x="472" y="2769"/>
                </a:cubicBezTo>
                <a:close/>
                <a:moveTo>
                  <a:pt x="465" y="2838"/>
                </a:moveTo>
                <a:lnTo>
                  <a:pt x="462" y="2861"/>
                </a:lnTo>
                <a:cubicBezTo>
                  <a:pt x="461" y="2868"/>
                  <a:pt x="455" y="2872"/>
                  <a:pt x="449" y="2871"/>
                </a:cubicBezTo>
                <a:cubicBezTo>
                  <a:pt x="442" y="2870"/>
                  <a:pt x="438" y="2865"/>
                  <a:pt x="439" y="2858"/>
                </a:cubicBezTo>
                <a:lnTo>
                  <a:pt x="442" y="2835"/>
                </a:lnTo>
                <a:cubicBezTo>
                  <a:pt x="443" y="2829"/>
                  <a:pt x="448" y="2825"/>
                  <a:pt x="455" y="2825"/>
                </a:cubicBezTo>
                <a:cubicBezTo>
                  <a:pt x="461" y="2826"/>
                  <a:pt x="465" y="2832"/>
                  <a:pt x="465" y="2838"/>
                </a:cubicBezTo>
                <a:close/>
                <a:moveTo>
                  <a:pt x="456" y="2907"/>
                </a:moveTo>
                <a:lnTo>
                  <a:pt x="453" y="2930"/>
                </a:lnTo>
                <a:cubicBezTo>
                  <a:pt x="452" y="2936"/>
                  <a:pt x="446" y="2940"/>
                  <a:pt x="440" y="2940"/>
                </a:cubicBezTo>
                <a:cubicBezTo>
                  <a:pt x="433" y="2939"/>
                  <a:pt x="429" y="2933"/>
                  <a:pt x="430" y="2927"/>
                </a:cubicBezTo>
                <a:lnTo>
                  <a:pt x="433" y="2904"/>
                </a:lnTo>
                <a:cubicBezTo>
                  <a:pt x="434" y="2898"/>
                  <a:pt x="439" y="2893"/>
                  <a:pt x="446" y="2894"/>
                </a:cubicBezTo>
                <a:cubicBezTo>
                  <a:pt x="452" y="2895"/>
                  <a:pt x="456" y="2901"/>
                  <a:pt x="456" y="2907"/>
                </a:cubicBezTo>
                <a:close/>
                <a:moveTo>
                  <a:pt x="446" y="2976"/>
                </a:moveTo>
                <a:lnTo>
                  <a:pt x="442" y="2998"/>
                </a:lnTo>
                <a:cubicBezTo>
                  <a:pt x="441" y="3005"/>
                  <a:pt x="435" y="3009"/>
                  <a:pt x="429" y="3008"/>
                </a:cubicBezTo>
                <a:cubicBezTo>
                  <a:pt x="423" y="3007"/>
                  <a:pt x="419" y="3001"/>
                  <a:pt x="420" y="2995"/>
                </a:cubicBezTo>
                <a:lnTo>
                  <a:pt x="423" y="2972"/>
                </a:lnTo>
                <a:cubicBezTo>
                  <a:pt x="424" y="2966"/>
                  <a:pt x="430" y="2961"/>
                  <a:pt x="436" y="2962"/>
                </a:cubicBezTo>
                <a:cubicBezTo>
                  <a:pt x="443" y="2963"/>
                  <a:pt x="447" y="2969"/>
                  <a:pt x="446" y="2976"/>
                </a:cubicBezTo>
                <a:close/>
                <a:moveTo>
                  <a:pt x="435" y="3044"/>
                </a:moveTo>
                <a:lnTo>
                  <a:pt x="431" y="3067"/>
                </a:lnTo>
                <a:cubicBezTo>
                  <a:pt x="430" y="3073"/>
                  <a:pt x="424" y="3077"/>
                  <a:pt x="418" y="3076"/>
                </a:cubicBezTo>
                <a:cubicBezTo>
                  <a:pt x="412" y="3075"/>
                  <a:pt x="408" y="3069"/>
                  <a:pt x="409" y="3063"/>
                </a:cubicBezTo>
                <a:lnTo>
                  <a:pt x="412" y="3040"/>
                </a:lnTo>
                <a:cubicBezTo>
                  <a:pt x="413" y="3034"/>
                  <a:pt x="419" y="3030"/>
                  <a:pt x="425" y="3031"/>
                </a:cubicBezTo>
                <a:cubicBezTo>
                  <a:pt x="432" y="3032"/>
                  <a:pt x="436" y="3038"/>
                  <a:pt x="435" y="3044"/>
                </a:cubicBezTo>
                <a:close/>
                <a:moveTo>
                  <a:pt x="423" y="3112"/>
                </a:moveTo>
                <a:lnTo>
                  <a:pt x="418" y="3135"/>
                </a:lnTo>
                <a:cubicBezTo>
                  <a:pt x="417" y="3141"/>
                  <a:pt x="411" y="3145"/>
                  <a:pt x="405" y="3144"/>
                </a:cubicBezTo>
                <a:cubicBezTo>
                  <a:pt x="399" y="3143"/>
                  <a:pt x="395" y="3137"/>
                  <a:pt x="396" y="3131"/>
                </a:cubicBezTo>
                <a:lnTo>
                  <a:pt x="400" y="3108"/>
                </a:lnTo>
                <a:cubicBezTo>
                  <a:pt x="401" y="3102"/>
                  <a:pt x="407" y="3098"/>
                  <a:pt x="414" y="3099"/>
                </a:cubicBezTo>
                <a:cubicBezTo>
                  <a:pt x="420" y="3100"/>
                  <a:pt x="424" y="3106"/>
                  <a:pt x="423" y="3112"/>
                </a:cubicBezTo>
                <a:close/>
                <a:moveTo>
                  <a:pt x="409" y="3181"/>
                </a:moveTo>
                <a:lnTo>
                  <a:pt x="404" y="3203"/>
                </a:lnTo>
                <a:cubicBezTo>
                  <a:pt x="402" y="3209"/>
                  <a:pt x="396" y="3213"/>
                  <a:pt x="390" y="3211"/>
                </a:cubicBezTo>
                <a:cubicBezTo>
                  <a:pt x="384" y="3210"/>
                  <a:pt x="380" y="3204"/>
                  <a:pt x="381" y="3198"/>
                </a:cubicBezTo>
                <a:lnTo>
                  <a:pt x="387" y="3175"/>
                </a:lnTo>
                <a:cubicBezTo>
                  <a:pt x="388" y="3169"/>
                  <a:pt x="394" y="3165"/>
                  <a:pt x="401" y="3167"/>
                </a:cubicBezTo>
                <a:cubicBezTo>
                  <a:pt x="407" y="3168"/>
                  <a:pt x="411" y="3174"/>
                  <a:pt x="409" y="3181"/>
                </a:cubicBezTo>
                <a:close/>
                <a:moveTo>
                  <a:pt x="393" y="3248"/>
                </a:moveTo>
                <a:lnTo>
                  <a:pt x="391" y="3256"/>
                </a:lnTo>
                <a:lnTo>
                  <a:pt x="386" y="3271"/>
                </a:lnTo>
                <a:cubicBezTo>
                  <a:pt x="385" y="3277"/>
                  <a:pt x="378" y="3280"/>
                  <a:pt x="372" y="3278"/>
                </a:cubicBezTo>
                <a:cubicBezTo>
                  <a:pt x="366" y="3276"/>
                  <a:pt x="362" y="3270"/>
                  <a:pt x="364" y="3264"/>
                </a:cubicBezTo>
                <a:lnTo>
                  <a:pt x="368" y="3251"/>
                </a:lnTo>
                <a:lnTo>
                  <a:pt x="370" y="3242"/>
                </a:lnTo>
                <a:cubicBezTo>
                  <a:pt x="372" y="3236"/>
                  <a:pt x="378" y="3232"/>
                  <a:pt x="384" y="3234"/>
                </a:cubicBezTo>
                <a:cubicBezTo>
                  <a:pt x="390" y="3235"/>
                  <a:pt x="394" y="3242"/>
                  <a:pt x="393" y="3248"/>
                </a:cubicBezTo>
                <a:close/>
                <a:moveTo>
                  <a:pt x="373" y="3315"/>
                </a:moveTo>
                <a:lnTo>
                  <a:pt x="368" y="3330"/>
                </a:lnTo>
                <a:lnTo>
                  <a:pt x="365" y="3337"/>
                </a:lnTo>
                <a:cubicBezTo>
                  <a:pt x="363" y="3343"/>
                  <a:pt x="356" y="3346"/>
                  <a:pt x="350" y="3344"/>
                </a:cubicBezTo>
                <a:cubicBezTo>
                  <a:pt x="345" y="3341"/>
                  <a:pt x="342" y="3335"/>
                  <a:pt x="344" y="3329"/>
                </a:cubicBezTo>
                <a:lnTo>
                  <a:pt x="346" y="3323"/>
                </a:lnTo>
                <a:lnTo>
                  <a:pt x="351" y="3308"/>
                </a:lnTo>
                <a:cubicBezTo>
                  <a:pt x="353" y="3302"/>
                  <a:pt x="359" y="3298"/>
                  <a:pt x="365" y="3300"/>
                </a:cubicBezTo>
                <a:cubicBezTo>
                  <a:pt x="371" y="3302"/>
                  <a:pt x="375" y="3309"/>
                  <a:pt x="373" y="3315"/>
                </a:cubicBezTo>
                <a:close/>
                <a:moveTo>
                  <a:pt x="348" y="3380"/>
                </a:moveTo>
                <a:lnTo>
                  <a:pt x="345" y="3388"/>
                </a:lnTo>
                <a:lnTo>
                  <a:pt x="337" y="3402"/>
                </a:lnTo>
                <a:cubicBezTo>
                  <a:pt x="334" y="3408"/>
                  <a:pt x="327" y="3410"/>
                  <a:pt x="322" y="3407"/>
                </a:cubicBezTo>
                <a:cubicBezTo>
                  <a:pt x="316" y="3403"/>
                  <a:pt x="314" y="3396"/>
                  <a:pt x="317" y="3391"/>
                </a:cubicBezTo>
                <a:lnTo>
                  <a:pt x="324" y="3379"/>
                </a:lnTo>
                <a:lnTo>
                  <a:pt x="327" y="3372"/>
                </a:lnTo>
                <a:cubicBezTo>
                  <a:pt x="329" y="3366"/>
                  <a:pt x="336" y="3363"/>
                  <a:pt x="342" y="3365"/>
                </a:cubicBezTo>
                <a:cubicBezTo>
                  <a:pt x="348" y="3368"/>
                  <a:pt x="351" y="3374"/>
                  <a:pt x="348" y="3380"/>
                </a:cubicBezTo>
                <a:close/>
                <a:moveTo>
                  <a:pt x="311" y="3443"/>
                </a:moveTo>
                <a:lnTo>
                  <a:pt x="295" y="3460"/>
                </a:lnTo>
                <a:cubicBezTo>
                  <a:pt x="291" y="3464"/>
                  <a:pt x="284" y="3465"/>
                  <a:pt x="279" y="3460"/>
                </a:cubicBezTo>
                <a:cubicBezTo>
                  <a:pt x="274" y="3456"/>
                  <a:pt x="274" y="3449"/>
                  <a:pt x="278" y="3444"/>
                </a:cubicBezTo>
                <a:lnTo>
                  <a:pt x="294" y="3427"/>
                </a:lnTo>
                <a:cubicBezTo>
                  <a:pt x="298" y="3423"/>
                  <a:pt x="306" y="3422"/>
                  <a:pt x="310" y="3427"/>
                </a:cubicBezTo>
                <a:cubicBezTo>
                  <a:pt x="315" y="3431"/>
                  <a:pt x="315" y="3438"/>
                  <a:pt x="311" y="3443"/>
                </a:cubicBezTo>
                <a:close/>
                <a:moveTo>
                  <a:pt x="240" y="3466"/>
                </a:moveTo>
                <a:lnTo>
                  <a:pt x="231" y="3463"/>
                </a:lnTo>
                <a:cubicBezTo>
                  <a:pt x="229" y="3463"/>
                  <a:pt x="227" y="3462"/>
                  <a:pt x="226" y="3460"/>
                </a:cubicBezTo>
                <a:lnTo>
                  <a:pt x="217" y="3450"/>
                </a:lnTo>
                <a:cubicBezTo>
                  <a:pt x="213" y="3446"/>
                  <a:pt x="213" y="3438"/>
                  <a:pt x="218" y="3434"/>
                </a:cubicBezTo>
                <a:cubicBezTo>
                  <a:pt x="222" y="3430"/>
                  <a:pt x="229" y="3430"/>
                  <a:pt x="234" y="3435"/>
                </a:cubicBezTo>
                <a:lnTo>
                  <a:pt x="243" y="3445"/>
                </a:lnTo>
                <a:lnTo>
                  <a:pt x="238" y="3442"/>
                </a:lnTo>
                <a:lnTo>
                  <a:pt x="247" y="3445"/>
                </a:lnTo>
                <a:cubicBezTo>
                  <a:pt x="253" y="3447"/>
                  <a:pt x="256" y="3453"/>
                  <a:pt x="254" y="3459"/>
                </a:cubicBezTo>
                <a:cubicBezTo>
                  <a:pt x="252" y="3465"/>
                  <a:pt x="246" y="3469"/>
                  <a:pt x="240" y="3466"/>
                </a:cubicBezTo>
                <a:close/>
                <a:moveTo>
                  <a:pt x="189" y="3411"/>
                </a:moveTo>
                <a:lnTo>
                  <a:pt x="177" y="3391"/>
                </a:lnTo>
                <a:cubicBezTo>
                  <a:pt x="174" y="3385"/>
                  <a:pt x="176" y="3378"/>
                  <a:pt x="182" y="3375"/>
                </a:cubicBezTo>
                <a:cubicBezTo>
                  <a:pt x="187" y="3372"/>
                  <a:pt x="194" y="3374"/>
                  <a:pt x="198" y="3380"/>
                </a:cubicBezTo>
                <a:lnTo>
                  <a:pt x="209" y="3400"/>
                </a:lnTo>
                <a:cubicBezTo>
                  <a:pt x="212" y="3405"/>
                  <a:pt x="210" y="3412"/>
                  <a:pt x="204" y="3415"/>
                </a:cubicBezTo>
                <a:cubicBezTo>
                  <a:pt x="199" y="3419"/>
                  <a:pt x="192" y="3417"/>
                  <a:pt x="189" y="3411"/>
                </a:cubicBezTo>
                <a:close/>
                <a:moveTo>
                  <a:pt x="159" y="3347"/>
                </a:moveTo>
                <a:lnTo>
                  <a:pt x="153" y="3331"/>
                </a:lnTo>
                <a:lnTo>
                  <a:pt x="151" y="3324"/>
                </a:lnTo>
                <a:cubicBezTo>
                  <a:pt x="149" y="3318"/>
                  <a:pt x="152" y="3312"/>
                  <a:pt x="159" y="3310"/>
                </a:cubicBezTo>
                <a:cubicBezTo>
                  <a:pt x="165" y="3308"/>
                  <a:pt x="171" y="3312"/>
                  <a:pt x="173" y="3318"/>
                </a:cubicBezTo>
                <a:lnTo>
                  <a:pt x="174" y="3322"/>
                </a:lnTo>
                <a:lnTo>
                  <a:pt x="181" y="3338"/>
                </a:lnTo>
                <a:cubicBezTo>
                  <a:pt x="183" y="3344"/>
                  <a:pt x="180" y="3351"/>
                  <a:pt x="174" y="3353"/>
                </a:cubicBezTo>
                <a:cubicBezTo>
                  <a:pt x="168" y="3356"/>
                  <a:pt x="162" y="3353"/>
                  <a:pt x="159" y="3347"/>
                </a:cubicBezTo>
                <a:close/>
                <a:moveTo>
                  <a:pt x="138" y="3280"/>
                </a:moveTo>
                <a:lnTo>
                  <a:pt x="131" y="3258"/>
                </a:lnTo>
                <a:cubicBezTo>
                  <a:pt x="129" y="3252"/>
                  <a:pt x="132" y="3246"/>
                  <a:pt x="139" y="3244"/>
                </a:cubicBezTo>
                <a:cubicBezTo>
                  <a:pt x="145" y="3242"/>
                  <a:pt x="151" y="3245"/>
                  <a:pt x="153" y="3252"/>
                </a:cubicBezTo>
                <a:lnTo>
                  <a:pt x="160" y="3274"/>
                </a:lnTo>
                <a:cubicBezTo>
                  <a:pt x="161" y="3280"/>
                  <a:pt x="158" y="3286"/>
                  <a:pt x="152" y="3288"/>
                </a:cubicBezTo>
                <a:cubicBezTo>
                  <a:pt x="146" y="3290"/>
                  <a:pt x="139" y="3286"/>
                  <a:pt x="138" y="3280"/>
                </a:cubicBezTo>
                <a:close/>
                <a:moveTo>
                  <a:pt x="120" y="3213"/>
                </a:moveTo>
                <a:lnTo>
                  <a:pt x="115" y="3190"/>
                </a:lnTo>
                <a:cubicBezTo>
                  <a:pt x="113" y="3184"/>
                  <a:pt x="117" y="3178"/>
                  <a:pt x="124" y="3176"/>
                </a:cubicBezTo>
                <a:cubicBezTo>
                  <a:pt x="130" y="3175"/>
                  <a:pt x="136" y="3179"/>
                  <a:pt x="137" y="3185"/>
                </a:cubicBezTo>
                <a:lnTo>
                  <a:pt x="143" y="3207"/>
                </a:lnTo>
                <a:cubicBezTo>
                  <a:pt x="144" y="3214"/>
                  <a:pt x="140" y="3220"/>
                  <a:pt x="134" y="3221"/>
                </a:cubicBezTo>
                <a:cubicBezTo>
                  <a:pt x="128" y="3223"/>
                  <a:pt x="122" y="3219"/>
                  <a:pt x="120" y="3213"/>
                </a:cubicBezTo>
                <a:close/>
                <a:moveTo>
                  <a:pt x="105" y="3145"/>
                </a:moveTo>
                <a:lnTo>
                  <a:pt x="101" y="3122"/>
                </a:lnTo>
                <a:cubicBezTo>
                  <a:pt x="99" y="3116"/>
                  <a:pt x="103" y="3110"/>
                  <a:pt x="110" y="3109"/>
                </a:cubicBezTo>
                <a:cubicBezTo>
                  <a:pt x="116" y="3107"/>
                  <a:pt x="122" y="3111"/>
                  <a:pt x="123" y="3118"/>
                </a:cubicBezTo>
                <a:lnTo>
                  <a:pt x="128" y="3140"/>
                </a:lnTo>
                <a:cubicBezTo>
                  <a:pt x="129" y="3147"/>
                  <a:pt x="125" y="3153"/>
                  <a:pt x="119" y="3154"/>
                </a:cubicBezTo>
                <a:cubicBezTo>
                  <a:pt x="113" y="3155"/>
                  <a:pt x="106" y="3151"/>
                  <a:pt x="105" y="3145"/>
                </a:cubicBezTo>
                <a:close/>
                <a:moveTo>
                  <a:pt x="92" y="3077"/>
                </a:moveTo>
                <a:lnTo>
                  <a:pt x="90" y="3070"/>
                </a:lnTo>
                <a:lnTo>
                  <a:pt x="88" y="3054"/>
                </a:lnTo>
                <a:cubicBezTo>
                  <a:pt x="87" y="3048"/>
                  <a:pt x="91" y="3042"/>
                  <a:pt x="97" y="3041"/>
                </a:cubicBezTo>
                <a:cubicBezTo>
                  <a:pt x="104" y="3040"/>
                  <a:pt x="110" y="3044"/>
                  <a:pt x="110" y="3050"/>
                </a:cubicBezTo>
                <a:lnTo>
                  <a:pt x="113" y="3065"/>
                </a:lnTo>
                <a:lnTo>
                  <a:pt x="114" y="3073"/>
                </a:lnTo>
                <a:cubicBezTo>
                  <a:pt x="115" y="3079"/>
                  <a:pt x="111" y="3085"/>
                  <a:pt x="105" y="3086"/>
                </a:cubicBezTo>
                <a:cubicBezTo>
                  <a:pt x="99" y="3087"/>
                  <a:pt x="93" y="3083"/>
                  <a:pt x="92" y="3077"/>
                </a:cubicBezTo>
                <a:close/>
                <a:moveTo>
                  <a:pt x="81" y="3008"/>
                </a:moveTo>
                <a:lnTo>
                  <a:pt x="77" y="2985"/>
                </a:lnTo>
                <a:cubicBezTo>
                  <a:pt x="76" y="2979"/>
                  <a:pt x="81" y="2973"/>
                  <a:pt x="87" y="2972"/>
                </a:cubicBezTo>
                <a:cubicBezTo>
                  <a:pt x="93" y="2971"/>
                  <a:pt x="99" y="2976"/>
                  <a:pt x="100" y="2982"/>
                </a:cubicBezTo>
                <a:lnTo>
                  <a:pt x="104" y="3005"/>
                </a:lnTo>
                <a:cubicBezTo>
                  <a:pt x="104" y="3011"/>
                  <a:pt x="100" y="3017"/>
                  <a:pt x="94" y="3018"/>
                </a:cubicBezTo>
                <a:cubicBezTo>
                  <a:pt x="88" y="3019"/>
                  <a:pt x="82" y="3015"/>
                  <a:pt x="81" y="3008"/>
                </a:cubicBezTo>
                <a:close/>
                <a:moveTo>
                  <a:pt x="71" y="2940"/>
                </a:moveTo>
                <a:lnTo>
                  <a:pt x="68" y="2917"/>
                </a:lnTo>
                <a:cubicBezTo>
                  <a:pt x="67" y="2910"/>
                  <a:pt x="71" y="2905"/>
                  <a:pt x="78" y="2904"/>
                </a:cubicBezTo>
                <a:cubicBezTo>
                  <a:pt x="84" y="2903"/>
                  <a:pt x="90" y="2907"/>
                  <a:pt x="90" y="2914"/>
                </a:cubicBezTo>
                <a:lnTo>
                  <a:pt x="93" y="2937"/>
                </a:lnTo>
                <a:cubicBezTo>
                  <a:pt x="94" y="2943"/>
                  <a:pt x="90" y="2949"/>
                  <a:pt x="84" y="2950"/>
                </a:cubicBezTo>
                <a:cubicBezTo>
                  <a:pt x="77" y="2950"/>
                  <a:pt x="71" y="2946"/>
                  <a:pt x="71" y="2940"/>
                </a:cubicBezTo>
                <a:close/>
                <a:moveTo>
                  <a:pt x="62" y="2871"/>
                </a:moveTo>
                <a:lnTo>
                  <a:pt x="59" y="2848"/>
                </a:lnTo>
                <a:cubicBezTo>
                  <a:pt x="58" y="2842"/>
                  <a:pt x="62" y="2836"/>
                  <a:pt x="69" y="2835"/>
                </a:cubicBezTo>
                <a:cubicBezTo>
                  <a:pt x="75" y="2835"/>
                  <a:pt x="81" y="2839"/>
                  <a:pt x="82" y="2845"/>
                </a:cubicBezTo>
                <a:lnTo>
                  <a:pt x="84" y="2868"/>
                </a:lnTo>
                <a:cubicBezTo>
                  <a:pt x="85" y="2874"/>
                  <a:pt x="81" y="2880"/>
                  <a:pt x="75" y="2881"/>
                </a:cubicBezTo>
                <a:cubicBezTo>
                  <a:pt x="68" y="2882"/>
                  <a:pt x="62" y="2877"/>
                  <a:pt x="62" y="2871"/>
                </a:cubicBezTo>
                <a:close/>
                <a:moveTo>
                  <a:pt x="53" y="2802"/>
                </a:moveTo>
                <a:lnTo>
                  <a:pt x="51" y="2779"/>
                </a:lnTo>
                <a:cubicBezTo>
                  <a:pt x="50" y="2773"/>
                  <a:pt x="54" y="2767"/>
                  <a:pt x="61" y="2767"/>
                </a:cubicBezTo>
                <a:cubicBezTo>
                  <a:pt x="67" y="2766"/>
                  <a:pt x="73" y="2770"/>
                  <a:pt x="74" y="2777"/>
                </a:cubicBezTo>
                <a:lnTo>
                  <a:pt x="76" y="2800"/>
                </a:lnTo>
                <a:cubicBezTo>
                  <a:pt x="77" y="2806"/>
                  <a:pt x="72" y="2812"/>
                  <a:pt x="66" y="2812"/>
                </a:cubicBezTo>
                <a:cubicBezTo>
                  <a:pt x="60" y="2813"/>
                  <a:pt x="54" y="2809"/>
                  <a:pt x="53" y="2802"/>
                </a:cubicBezTo>
                <a:close/>
                <a:moveTo>
                  <a:pt x="45" y="2734"/>
                </a:moveTo>
                <a:lnTo>
                  <a:pt x="43" y="2711"/>
                </a:lnTo>
                <a:cubicBezTo>
                  <a:pt x="42" y="2704"/>
                  <a:pt x="47" y="2699"/>
                  <a:pt x="53" y="2698"/>
                </a:cubicBezTo>
                <a:cubicBezTo>
                  <a:pt x="59" y="2697"/>
                  <a:pt x="65" y="2702"/>
                  <a:pt x="66" y="2708"/>
                </a:cubicBezTo>
                <a:lnTo>
                  <a:pt x="68" y="2731"/>
                </a:lnTo>
                <a:cubicBezTo>
                  <a:pt x="69" y="2737"/>
                  <a:pt x="65" y="2743"/>
                  <a:pt x="58" y="2744"/>
                </a:cubicBezTo>
                <a:cubicBezTo>
                  <a:pt x="52" y="2744"/>
                  <a:pt x="46" y="2740"/>
                  <a:pt x="45" y="2734"/>
                </a:cubicBezTo>
                <a:close/>
                <a:moveTo>
                  <a:pt x="39" y="2664"/>
                </a:moveTo>
                <a:lnTo>
                  <a:pt x="37" y="2642"/>
                </a:lnTo>
                <a:cubicBezTo>
                  <a:pt x="36" y="2635"/>
                  <a:pt x="41" y="2630"/>
                  <a:pt x="47" y="2629"/>
                </a:cubicBezTo>
                <a:cubicBezTo>
                  <a:pt x="54" y="2629"/>
                  <a:pt x="59" y="2633"/>
                  <a:pt x="60" y="2640"/>
                </a:cubicBezTo>
                <a:lnTo>
                  <a:pt x="62" y="2663"/>
                </a:lnTo>
                <a:cubicBezTo>
                  <a:pt x="62" y="2669"/>
                  <a:pt x="58" y="2674"/>
                  <a:pt x="51" y="2675"/>
                </a:cubicBezTo>
                <a:cubicBezTo>
                  <a:pt x="45" y="2676"/>
                  <a:pt x="39" y="2671"/>
                  <a:pt x="39" y="2664"/>
                </a:cubicBezTo>
                <a:close/>
                <a:moveTo>
                  <a:pt x="33" y="2596"/>
                </a:moveTo>
                <a:lnTo>
                  <a:pt x="31" y="2573"/>
                </a:lnTo>
                <a:cubicBezTo>
                  <a:pt x="30" y="2566"/>
                  <a:pt x="35" y="2561"/>
                  <a:pt x="42" y="2560"/>
                </a:cubicBezTo>
                <a:cubicBezTo>
                  <a:pt x="48" y="2560"/>
                  <a:pt x="53" y="2564"/>
                  <a:pt x="54" y="2571"/>
                </a:cubicBezTo>
                <a:lnTo>
                  <a:pt x="56" y="2594"/>
                </a:lnTo>
                <a:cubicBezTo>
                  <a:pt x="56" y="2600"/>
                  <a:pt x="52" y="2606"/>
                  <a:pt x="45" y="2606"/>
                </a:cubicBezTo>
                <a:cubicBezTo>
                  <a:pt x="39" y="2607"/>
                  <a:pt x="33" y="2602"/>
                  <a:pt x="33" y="2596"/>
                </a:cubicBezTo>
                <a:close/>
                <a:moveTo>
                  <a:pt x="28" y="2526"/>
                </a:moveTo>
                <a:lnTo>
                  <a:pt x="26" y="2504"/>
                </a:lnTo>
                <a:cubicBezTo>
                  <a:pt x="26" y="2497"/>
                  <a:pt x="31" y="2492"/>
                  <a:pt x="37" y="2491"/>
                </a:cubicBezTo>
                <a:cubicBezTo>
                  <a:pt x="43" y="2491"/>
                  <a:pt x="49" y="2496"/>
                  <a:pt x="49" y="2502"/>
                </a:cubicBezTo>
                <a:lnTo>
                  <a:pt x="51" y="2525"/>
                </a:lnTo>
                <a:cubicBezTo>
                  <a:pt x="51" y="2531"/>
                  <a:pt x="46" y="2537"/>
                  <a:pt x="40" y="2537"/>
                </a:cubicBezTo>
                <a:cubicBezTo>
                  <a:pt x="34" y="2538"/>
                  <a:pt x="28" y="2533"/>
                  <a:pt x="28" y="2526"/>
                </a:cubicBezTo>
                <a:close/>
                <a:moveTo>
                  <a:pt x="23" y="2458"/>
                </a:moveTo>
                <a:lnTo>
                  <a:pt x="22" y="2435"/>
                </a:lnTo>
                <a:cubicBezTo>
                  <a:pt x="21" y="2428"/>
                  <a:pt x="26" y="2423"/>
                  <a:pt x="32" y="2422"/>
                </a:cubicBezTo>
                <a:cubicBezTo>
                  <a:pt x="39" y="2422"/>
                  <a:pt x="44" y="2427"/>
                  <a:pt x="45" y="2433"/>
                </a:cubicBezTo>
                <a:lnTo>
                  <a:pt x="46" y="2456"/>
                </a:lnTo>
                <a:cubicBezTo>
                  <a:pt x="47" y="2462"/>
                  <a:pt x="42" y="2468"/>
                  <a:pt x="35" y="2468"/>
                </a:cubicBezTo>
                <a:cubicBezTo>
                  <a:pt x="29" y="2469"/>
                  <a:pt x="24" y="2464"/>
                  <a:pt x="23" y="2458"/>
                </a:cubicBezTo>
                <a:close/>
                <a:moveTo>
                  <a:pt x="19" y="2388"/>
                </a:moveTo>
                <a:lnTo>
                  <a:pt x="17" y="2365"/>
                </a:lnTo>
                <a:cubicBezTo>
                  <a:pt x="17" y="2359"/>
                  <a:pt x="22" y="2354"/>
                  <a:pt x="28" y="2353"/>
                </a:cubicBezTo>
                <a:cubicBezTo>
                  <a:pt x="35" y="2353"/>
                  <a:pt x="40" y="2358"/>
                  <a:pt x="40" y="2364"/>
                </a:cubicBezTo>
                <a:lnTo>
                  <a:pt x="42" y="2387"/>
                </a:lnTo>
                <a:cubicBezTo>
                  <a:pt x="42" y="2393"/>
                  <a:pt x="37" y="2399"/>
                  <a:pt x="31" y="2399"/>
                </a:cubicBezTo>
                <a:cubicBezTo>
                  <a:pt x="25" y="2400"/>
                  <a:pt x="19" y="2395"/>
                  <a:pt x="19" y="2388"/>
                </a:cubicBezTo>
                <a:close/>
                <a:moveTo>
                  <a:pt x="15" y="2319"/>
                </a:moveTo>
                <a:lnTo>
                  <a:pt x="14" y="2296"/>
                </a:lnTo>
                <a:cubicBezTo>
                  <a:pt x="13" y="2290"/>
                  <a:pt x="18" y="2285"/>
                  <a:pt x="24" y="2284"/>
                </a:cubicBezTo>
                <a:cubicBezTo>
                  <a:pt x="31" y="2284"/>
                  <a:pt x="36" y="2289"/>
                  <a:pt x="37" y="2295"/>
                </a:cubicBezTo>
                <a:lnTo>
                  <a:pt x="38" y="2318"/>
                </a:lnTo>
                <a:cubicBezTo>
                  <a:pt x="38" y="2324"/>
                  <a:pt x="33" y="2330"/>
                  <a:pt x="27" y="2330"/>
                </a:cubicBezTo>
                <a:cubicBezTo>
                  <a:pt x="21" y="2331"/>
                  <a:pt x="15" y="2326"/>
                  <a:pt x="15" y="2319"/>
                </a:cubicBezTo>
                <a:close/>
                <a:moveTo>
                  <a:pt x="11" y="2250"/>
                </a:moveTo>
                <a:lnTo>
                  <a:pt x="10" y="2227"/>
                </a:lnTo>
                <a:cubicBezTo>
                  <a:pt x="10" y="2221"/>
                  <a:pt x="15" y="2215"/>
                  <a:pt x="21" y="2215"/>
                </a:cubicBezTo>
                <a:cubicBezTo>
                  <a:pt x="28" y="2215"/>
                  <a:pt x="33" y="2220"/>
                  <a:pt x="33" y="2226"/>
                </a:cubicBezTo>
                <a:lnTo>
                  <a:pt x="34" y="2249"/>
                </a:lnTo>
                <a:cubicBezTo>
                  <a:pt x="34" y="2256"/>
                  <a:pt x="29" y="2261"/>
                  <a:pt x="23" y="2261"/>
                </a:cubicBezTo>
                <a:cubicBezTo>
                  <a:pt x="17" y="2262"/>
                  <a:pt x="11" y="2257"/>
                  <a:pt x="11" y="2250"/>
                </a:cubicBezTo>
                <a:close/>
                <a:moveTo>
                  <a:pt x="8" y="2181"/>
                </a:moveTo>
                <a:lnTo>
                  <a:pt x="8" y="2158"/>
                </a:lnTo>
                <a:cubicBezTo>
                  <a:pt x="7" y="2152"/>
                  <a:pt x="12" y="2146"/>
                  <a:pt x="19" y="2146"/>
                </a:cubicBezTo>
                <a:cubicBezTo>
                  <a:pt x="25" y="2146"/>
                  <a:pt x="30" y="2151"/>
                  <a:pt x="31" y="2157"/>
                </a:cubicBezTo>
                <a:lnTo>
                  <a:pt x="31" y="2180"/>
                </a:lnTo>
                <a:cubicBezTo>
                  <a:pt x="32" y="2187"/>
                  <a:pt x="27" y="2192"/>
                  <a:pt x="20" y="2192"/>
                </a:cubicBezTo>
                <a:cubicBezTo>
                  <a:pt x="14" y="2192"/>
                  <a:pt x="9" y="2187"/>
                  <a:pt x="8" y="2181"/>
                </a:cubicBezTo>
                <a:close/>
                <a:moveTo>
                  <a:pt x="6" y="2112"/>
                </a:moveTo>
                <a:lnTo>
                  <a:pt x="5" y="2089"/>
                </a:lnTo>
                <a:cubicBezTo>
                  <a:pt x="5" y="2083"/>
                  <a:pt x="10" y="2077"/>
                  <a:pt x="16" y="2077"/>
                </a:cubicBezTo>
                <a:cubicBezTo>
                  <a:pt x="23" y="2077"/>
                  <a:pt x="28" y="2082"/>
                  <a:pt x="28" y="2088"/>
                </a:cubicBezTo>
                <a:lnTo>
                  <a:pt x="29" y="2111"/>
                </a:lnTo>
                <a:cubicBezTo>
                  <a:pt x="29" y="2118"/>
                  <a:pt x="24" y="2123"/>
                  <a:pt x="18" y="2123"/>
                </a:cubicBezTo>
                <a:cubicBezTo>
                  <a:pt x="12" y="2123"/>
                  <a:pt x="6" y="2118"/>
                  <a:pt x="6" y="2112"/>
                </a:cubicBezTo>
                <a:close/>
              </a:path>
            </a:pathLst>
          </a:custGeom>
          <a:solidFill>
            <a:srgbClr val="993300"/>
          </a:solidFill>
          <a:ln w="6350" cap="flat">
            <a:solidFill>
              <a:srgbClr val="9933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4" name="Line 332">
            <a:extLst>
              <a:ext uri="{FF2B5EF4-FFF2-40B4-BE49-F238E27FC236}">
                <a16:creationId xmlns:a16="http://schemas.microsoft.com/office/drawing/2014/main" id="{5E0535CE-0A83-4C67-80AF-5C006DCE05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7713" y="1782763"/>
            <a:ext cx="0" cy="112713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5" name="Line 333">
            <a:extLst>
              <a:ext uri="{FF2B5EF4-FFF2-40B4-BE49-F238E27FC236}">
                <a16:creationId xmlns:a16="http://schemas.microsoft.com/office/drawing/2014/main" id="{80BA6D0A-625A-4287-8E71-D436F4F2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7713" y="1895475"/>
            <a:ext cx="49847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6" name="Freeform 334">
            <a:extLst>
              <a:ext uri="{FF2B5EF4-FFF2-40B4-BE49-F238E27FC236}">
                <a16:creationId xmlns:a16="http://schemas.microsoft.com/office/drawing/2014/main" id="{9C08EDBD-45E8-4F75-8C0F-6D55E0B15BC0}"/>
              </a:ext>
            </a:extLst>
          </p:cNvPr>
          <p:cNvSpPr>
            <a:spLocks/>
          </p:cNvSpPr>
          <p:nvPr/>
        </p:nvSpPr>
        <p:spPr bwMode="auto">
          <a:xfrm>
            <a:off x="7015163" y="1701800"/>
            <a:ext cx="165100" cy="80963"/>
          </a:xfrm>
          <a:custGeom>
            <a:avLst/>
            <a:gdLst>
              <a:gd name="T0" fmla="*/ 104 w 104"/>
              <a:gd name="T1" fmla="*/ 0 h 51"/>
              <a:gd name="T2" fmla="*/ 0 w 104"/>
              <a:gd name="T3" fmla="*/ 0 h 51"/>
              <a:gd name="T4" fmla="*/ 52 w 104"/>
              <a:gd name="T5" fmla="*/ 51 h 51"/>
              <a:gd name="T6" fmla="*/ 104 w 104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51">
                <a:moveTo>
                  <a:pt x="104" y="0"/>
                </a:moveTo>
                <a:lnTo>
                  <a:pt x="0" y="0"/>
                </a:lnTo>
                <a:lnTo>
                  <a:pt x="52" y="51"/>
                </a:lnTo>
                <a:lnTo>
                  <a:pt x="10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7" name="Freeform 335">
            <a:extLst>
              <a:ext uri="{FF2B5EF4-FFF2-40B4-BE49-F238E27FC236}">
                <a16:creationId xmlns:a16="http://schemas.microsoft.com/office/drawing/2014/main" id="{97B26D11-5922-469B-93CD-7293687A2945}"/>
              </a:ext>
            </a:extLst>
          </p:cNvPr>
          <p:cNvSpPr>
            <a:spLocks/>
          </p:cNvSpPr>
          <p:nvPr/>
        </p:nvSpPr>
        <p:spPr bwMode="auto">
          <a:xfrm>
            <a:off x="7015163" y="1701800"/>
            <a:ext cx="165100" cy="80963"/>
          </a:xfrm>
          <a:custGeom>
            <a:avLst/>
            <a:gdLst>
              <a:gd name="T0" fmla="*/ 104 w 104"/>
              <a:gd name="T1" fmla="*/ 0 h 51"/>
              <a:gd name="T2" fmla="*/ 0 w 104"/>
              <a:gd name="T3" fmla="*/ 0 h 51"/>
              <a:gd name="T4" fmla="*/ 52 w 104"/>
              <a:gd name="T5" fmla="*/ 51 h 51"/>
              <a:gd name="T6" fmla="*/ 104 w 104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51">
                <a:moveTo>
                  <a:pt x="104" y="0"/>
                </a:moveTo>
                <a:lnTo>
                  <a:pt x="0" y="0"/>
                </a:lnTo>
                <a:lnTo>
                  <a:pt x="52" y="51"/>
                </a:lnTo>
                <a:lnTo>
                  <a:pt x="104" y="0"/>
                </a:lnTo>
                <a:close/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8" name="Oval 336">
            <a:extLst>
              <a:ext uri="{FF2B5EF4-FFF2-40B4-BE49-F238E27FC236}">
                <a16:creationId xmlns:a16="http://schemas.microsoft.com/office/drawing/2014/main" id="{4CB471AA-498E-4918-AE32-0D981387A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6" y="2073275"/>
            <a:ext cx="42863" cy="39688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9" name="Oval 337">
            <a:extLst>
              <a:ext uri="{FF2B5EF4-FFF2-40B4-BE49-F238E27FC236}">
                <a16:creationId xmlns:a16="http://schemas.microsoft.com/office/drawing/2014/main" id="{C5336CFD-46B3-4B7B-9700-4755ABBBE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6" y="2073275"/>
            <a:ext cx="42863" cy="39688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0" name="Oval 338">
            <a:extLst>
              <a:ext uri="{FF2B5EF4-FFF2-40B4-BE49-F238E27FC236}">
                <a16:creationId xmlns:a16="http://schemas.microsoft.com/office/drawing/2014/main" id="{16116296-8FFD-4751-9DEE-4690301C4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6" y="2144713"/>
            <a:ext cx="42863" cy="381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1" name="Oval 339">
            <a:extLst>
              <a:ext uri="{FF2B5EF4-FFF2-40B4-BE49-F238E27FC236}">
                <a16:creationId xmlns:a16="http://schemas.microsoft.com/office/drawing/2014/main" id="{5E2F2C8E-B2D6-4041-9496-033CDA35E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6" y="2144713"/>
            <a:ext cx="42863" cy="3810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2" name="Oval 340">
            <a:extLst>
              <a:ext uri="{FF2B5EF4-FFF2-40B4-BE49-F238E27FC236}">
                <a16:creationId xmlns:a16="http://schemas.microsoft.com/office/drawing/2014/main" id="{A008C67D-7F19-4B93-8B92-BBCA56035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6" y="2219325"/>
            <a:ext cx="42863" cy="381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3" name="Oval 341">
            <a:extLst>
              <a:ext uri="{FF2B5EF4-FFF2-40B4-BE49-F238E27FC236}">
                <a16:creationId xmlns:a16="http://schemas.microsoft.com/office/drawing/2014/main" id="{0AC828B1-DEC1-45B9-B86E-3A31BA500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6" y="2219325"/>
            <a:ext cx="42863" cy="3810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4" name="Line 342">
            <a:extLst>
              <a:ext uri="{FF2B5EF4-FFF2-40B4-BE49-F238E27FC236}">
                <a16:creationId xmlns:a16="http://schemas.microsoft.com/office/drawing/2014/main" id="{F1A05255-772E-4DFC-82E8-D00D9BF7E2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7713" y="2298700"/>
            <a:ext cx="0" cy="11430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5" name="Line 343">
            <a:extLst>
              <a:ext uri="{FF2B5EF4-FFF2-40B4-BE49-F238E27FC236}">
                <a16:creationId xmlns:a16="http://schemas.microsoft.com/office/drawing/2014/main" id="{D251B2DB-CE33-4210-98B8-DAE0E12F09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7713" y="2413000"/>
            <a:ext cx="49847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6" name="Freeform 344">
            <a:extLst>
              <a:ext uri="{FF2B5EF4-FFF2-40B4-BE49-F238E27FC236}">
                <a16:creationId xmlns:a16="http://schemas.microsoft.com/office/drawing/2014/main" id="{D89AD1A7-A909-498D-9411-824C8C90AE5B}"/>
              </a:ext>
            </a:extLst>
          </p:cNvPr>
          <p:cNvSpPr>
            <a:spLocks/>
          </p:cNvSpPr>
          <p:nvPr/>
        </p:nvSpPr>
        <p:spPr bwMode="auto">
          <a:xfrm>
            <a:off x="7015163" y="2219325"/>
            <a:ext cx="165100" cy="79375"/>
          </a:xfrm>
          <a:custGeom>
            <a:avLst/>
            <a:gdLst>
              <a:gd name="T0" fmla="*/ 104 w 104"/>
              <a:gd name="T1" fmla="*/ 0 h 50"/>
              <a:gd name="T2" fmla="*/ 0 w 104"/>
              <a:gd name="T3" fmla="*/ 0 h 50"/>
              <a:gd name="T4" fmla="*/ 52 w 104"/>
              <a:gd name="T5" fmla="*/ 50 h 50"/>
              <a:gd name="T6" fmla="*/ 104 w 104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50">
                <a:moveTo>
                  <a:pt x="104" y="0"/>
                </a:moveTo>
                <a:lnTo>
                  <a:pt x="0" y="0"/>
                </a:lnTo>
                <a:lnTo>
                  <a:pt x="52" y="50"/>
                </a:lnTo>
                <a:lnTo>
                  <a:pt x="10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7" name="Freeform 345">
            <a:extLst>
              <a:ext uri="{FF2B5EF4-FFF2-40B4-BE49-F238E27FC236}">
                <a16:creationId xmlns:a16="http://schemas.microsoft.com/office/drawing/2014/main" id="{90B524F6-BFA0-4F75-911A-7AAC800503F1}"/>
              </a:ext>
            </a:extLst>
          </p:cNvPr>
          <p:cNvSpPr>
            <a:spLocks/>
          </p:cNvSpPr>
          <p:nvPr/>
        </p:nvSpPr>
        <p:spPr bwMode="auto">
          <a:xfrm>
            <a:off x="7015163" y="2219325"/>
            <a:ext cx="165100" cy="79375"/>
          </a:xfrm>
          <a:custGeom>
            <a:avLst/>
            <a:gdLst>
              <a:gd name="T0" fmla="*/ 104 w 104"/>
              <a:gd name="T1" fmla="*/ 0 h 50"/>
              <a:gd name="T2" fmla="*/ 0 w 104"/>
              <a:gd name="T3" fmla="*/ 0 h 50"/>
              <a:gd name="T4" fmla="*/ 52 w 104"/>
              <a:gd name="T5" fmla="*/ 50 h 50"/>
              <a:gd name="T6" fmla="*/ 104 w 104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50">
                <a:moveTo>
                  <a:pt x="104" y="0"/>
                </a:moveTo>
                <a:lnTo>
                  <a:pt x="0" y="0"/>
                </a:lnTo>
                <a:lnTo>
                  <a:pt x="52" y="50"/>
                </a:lnTo>
                <a:lnTo>
                  <a:pt x="104" y="0"/>
                </a:lnTo>
                <a:close/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8" name="Line 346">
            <a:extLst>
              <a:ext uri="{FF2B5EF4-FFF2-40B4-BE49-F238E27FC236}">
                <a16:creationId xmlns:a16="http://schemas.microsoft.com/office/drawing/2014/main" id="{6E59A2A7-F56F-432A-B07A-AC952CD27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2138" y="2413000"/>
            <a:ext cx="298450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9" name="Freeform 347">
            <a:extLst>
              <a:ext uri="{FF2B5EF4-FFF2-40B4-BE49-F238E27FC236}">
                <a16:creationId xmlns:a16="http://schemas.microsoft.com/office/drawing/2014/main" id="{05E05DF4-100B-4EB6-A63F-F0B52C80AFEE}"/>
              </a:ext>
            </a:extLst>
          </p:cNvPr>
          <p:cNvSpPr>
            <a:spLocks/>
          </p:cNvSpPr>
          <p:nvPr/>
        </p:nvSpPr>
        <p:spPr bwMode="auto">
          <a:xfrm>
            <a:off x="8501063" y="2374900"/>
            <a:ext cx="114300" cy="74613"/>
          </a:xfrm>
          <a:custGeom>
            <a:avLst/>
            <a:gdLst>
              <a:gd name="T0" fmla="*/ 0 w 72"/>
              <a:gd name="T1" fmla="*/ 0 h 47"/>
              <a:gd name="T2" fmla="*/ 72 w 72"/>
              <a:gd name="T3" fmla="*/ 24 h 47"/>
              <a:gd name="T4" fmla="*/ 0 w 72"/>
              <a:gd name="T5" fmla="*/ 47 h 47"/>
              <a:gd name="T6" fmla="*/ 0 w 72"/>
              <a:gd name="T7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" h="47">
                <a:moveTo>
                  <a:pt x="0" y="0"/>
                </a:moveTo>
                <a:lnTo>
                  <a:pt x="72" y="24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0" name="Freeform 348">
            <a:extLst>
              <a:ext uri="{FF2B5EF4-FFF2-40B4-BE49-F238E27FC236}">
                <a16:creationId xmlns:a16="http://schemas.microsoft.com/office/drawing/2014/main" id="{829AF6AB-4B92-4BC8-8531-48A7B436276D}"/>
              </a:ext>
            </a:extLst>
          </p:cNvPr>
          <p:cNvSpPr>
            <a:spLocks noEditPoints="1"/>
          </p:cNvSpPr>
          <p:nvPr/>
        </p:nvSpPr>
        <p:spPr bwMode="auto">
          <a:xfrm>
            <a:off x="6200776" y="1793875"/>
            <a:ext cx="784225" cy="2147888"/>
          </a:xfrm>
          <a:custGeom>
            <a:avLst/>
            <a:gdLst>
              <a:gd name="T0" fmla="*/ 55 w 2153"/>
              <a:gd name="T1" fmla="*/ 5941 h 6037"/>
              <a:gd name="T2" fmla="*/ 72 w 2153"/>
              <a:gd name="T3" fmla="*/ 5825 h 6037"/>
              <a:gd name="T4" fmla="*/ 116 w 2153"/>
              <a:gd name="T5" fmla="*/ 5767 h 6037"/>
              <a:gd name="T6" fmla="*/ 148 w 2153"/>
              <a:gd name="T7" fmla="*/ 5607 h 6037"/>
              <a:gd name="T8" fmla="*/ 171 w 2153"/>
              <a:gd name="T9" fmla="*/ 5579 h 6037"/>
              <a:gd name="T10" fmla="*/ 232 w 2153"/>
              <a:gd name="T11" fmla="*/ 5405 h 6037"/>
              <a:gd name="T12" fmla="*/ 233 w 2153"/>
              <a:gd name="T13" fmla="*/ 5368 h 6037"/>
              <a:gd name="T14" fmla="*/ 308 w 2153"/>
              <a:gd name="T15" fmla="*/ 5224 h 6037"/>
              <a:gd name="T16" fmla="*/ 325 w 2153"/>
              <a:gd name="T17" fmla="*/ 5108 h 6037"/>
              <a:gd name="T18" fmla="*/ 370 w 2153"/>
              <a:gd name="T19" fmla="*/ 5050 h 6037"/>
              <a:gd name="T20" fmla="*/ 402 w 2153"/>
              <a:gd name="T21" fmla="*/ 4891 h 6037"/>
              <a:gd name="T22" fmla="*/ 424 w 2153"/>
              <a:gd name="T23" fmla="*/ 4862 h 6037"/>
              <a:gd name="T24" fmla="*/ 486 w 2153"/>
              <a:gd name="T25" fmla="*/ 4688 h 6037"/>
              <a:gd name="T26" fmla="*/ 487 w 2153"/>
              <a:gd name="T27" fmla="*/ 4652 h 6037"/>
              <a:gd name="T28" fmla="*/ 562 w 2153"/>
              <a:gd name="T29" fmla="*/ 4507 h 6037"/>
              <a:gd name="T30" fmla="*/ 579 w 2153"/>
              <a:gd name="T31" fmla="*/ 4391 h 6037"/>
              <a:gd name="T32" fmla="*/ 624 w 2153"/>
              <a:gd name="T33" fmla="*/ 4334 h 6037"/>
              <a:gd name="T34" fmla="*/ 656 w 2153"/>
              <a:gd name="T35" fmla="*/ 4174 h 6037"/>
              <a:gd name="T36" fmla="*/ 678 w 2153"/>
              <a:gd name="T37" fmla="*/ 4145 h 6037"/>
              <a:gd name="T38" fmla="*/ 740 w 2153"/>
              <a:gd name="T39" fmla="*/ 3971 h 6037"/>
              <a:gd name="T40" fmla="*/ 740 w 2153"/>
              <a:gd name="T41" fmla="*/ 3935 h 6037"/>
              <a:gd name="T42" fmla="*/ 816 w 2153"/>
              <a:gd name="T43" fmla="*/ 3790 h 6037"/>
              <a:gd name="T44" fmla="*/ 832 w 2153"/>
              <a:gd name="T45" fmla="*/ 3674 h 6037"/>
              <a:gd name="T46" fmla="*/ 877 w 2153"/>
              <a:gd name="T47" fmla="*/ 3617 h 6037"/>
              <a:gd name="T48" fmla="*/ 909 w 2153"/>
              <a:gd name="T49" fmla="*/ 3457 h 6037"/>
              <a:gd name="T50" fmla="*/ 932 w 2153"/>
              <a:gd name="T51" fmla="*/ 3428 h 6037"/>
              <a:gd name="T52" fmla="*/ 993 w 2153"/>
              <a:gd name="T53" fmla="*/ 3255 h 6037"/>
              <a:gd name="T54" fmla="*/ 994 w 2153"/>
              <a:gd name="T55" fmla="*/ 3218 h 6037"/>
              <a:gd name="T56" fmla="*/ 1069 w 2153"/>
              <a:gd name="T57" fmla="*/ 3074 h 6037"/>
              <a:gd name="T58" fmla="*/ 1086 w 2153"/>
              <a:gd name="T59" fmla="*/ 2957 h 6037"/>
              <a:gd name="T60" fmla="*/ 1131 w 2153"/>
              <a:gd name="T61" fmla="*/ 2900 h 6037"/>
              <a:gd name="T62" fmla="*/ 1163 w 2153"/>
              <a:gd name="T63" fmla="*/ 2740 h 6037"/>
              <a:gd name="T64" fmla="*/ 1185 w 2153"/>
              <a:gd name="T65" fmla="*/ 2712 h 6037"/>
              <a:gd name="T66" fmla="*/ 1247 w 2153"/>
              <a:gd name="T67" fmla="*/ 2538 h 6037"/>
              <a:gd name="T68" fmla="*/ 1248 w 2153"/>
              <a:gd name="T69" fmla="*/ 2501 h 6037"/>
              <a:gd name="T70" fmla="*/ 1323 w 2153"/>
              <a:gd name="T71" fmla="*/ 2357 h 6037"/>
              <a:gd name="T72" fmla="*/ 1340 w 2153"/>
              <a:gd name="T73" fmla="*/ 2241 h 6037"/>
              <a:gd name="T74" fmla="*/ 1385 w 2153"/>
              <a:gd name="T75" fmla="*/ 2183 h 6037"/>
              <a:gd name="T76" fmla="*/ 1417 w 2153"/>
              <a:gd name="T77" fmla="*/ 2023 h 6037"/>
              <a:gd name="T78" fmla="*/ 1439 w 2153"/>
              <a:gd name="T79" fmla="*/ 1995 h 6037"/>
              <a:gd name="T80" fmla="*/ 1501 w 2153"/>
              <a:gd name="T81" fmla="*/ 1821 h 6037"/>
              <a:gd name="T82" fmla="*/ 1501 w 2153"/>
              <a:gd name="T83" fmla="*/ 1785 h 6037"/>
              <a:gd name="T84" fmla="*/ 1577 w 2153"/>
              <a:gd name="T85" fmla="*/ 1640 h 6037"/>
              <a:gd name="T86" fmla="*/ 1593 w 2153"/>
              <a:gd name="T87" fmla="*/ 1524 h 6037"/>
              <a:gd name="T88" fmla="*/ 1638 w 2153"/>
              <a:gd name="T89" fmla="*/ 1466 h 6037"/>
              <a:gd name="T90" fmla="*/ 1670 w 2153"/>
              <a:gd name="T91" fmla="*/ 1307 h 6037"/>
              <a:gd name="T92" fmla="*/ 1693 w 2153"/>
              <a:gd name="T93" fmla="*/ 1278 h 6037"/>
              <a:gd name="T94" fmla="*/ 1754 w 2153"/>
              <a:gd name="T95" fmla="*/ 1104 h 6037"/>
              <a:gd name="T96" fmla="*/ 1755 w 2153"/>
              <a:gd name="T97" fmla="*/ 1068 h 6037"/>
              <a:gd name="T98" fmla="*/ 1830 w 2153"/>
              <a:gd name="T99" fmla="*/ 923 h 6037"/>
              <a:gd name="T100" fmla="*/ 1847 w 2153"/>
              <a:gd name="T101" fmla="*/ 807 h 6037"/>
              <a:gd name="T102" fmla="*/ 1892 w 2153"/>
              <a:gd name="T103" fmla="*/ 750 h 6037"/>
              <a:gd name="T104" fmla="*/ 1924 w 2153"/>
              <a:gd name="T105" fmla="*/ 590 h 6037"/>
              <a:gd name="T106" fmla="*/ 1946 w 2153"/>
              <a:gd name="T107" fmla="*/ 561 h 6037"/>
              <a:gd name="T108" fmla="*/ 2008 w 2153"/>
              <a:gd name="T109" fmla="*/ 387 h 6037"/>
              <a:gd name="T110" fmla="*/ 2009 w 2153"/>
              <a:gd name="T111" fmla="*/ 351 h 6037"/>
              <a:gd name="T112" fmla="*/ 2084 w 2153"/>
              <a:gd name="T113" fmla="*/ 207 h 6037"/>
              <a:gd name="T114" fmla="*/ 2101 w 2153"/>
              <a:gd name="T115" fmla="*/ 90 h 6037"/>
              <a:gd name="T116" fmla="*/ 2146 w 2153"/>
              <a:gd name="T117" fmla="*/ 33 h 6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53" h="6037">
                <a:moveTo>
                  <a:pt x="2" y="6020"/>
                </a:moveTo>
                <a:lnTo>
                  <a:pt x="10" y="5998"/>
                </a:lnTo>
                <a:cubicBezTo>
                  <a:pt x="12" y="5992"/>
                  <a:pt x="19" y="5989"/>
                  <a:pt x="25" y="5991"/>
                </a:cubicBezTo>
                <a:cubicBezTo>
                  <a:pt x="31" y="5993"/>
                  <a:pt x="34" y="6000"/>
                  <a:pt x="32" y="6006"/>
                </a:cubicBezTo>
                <a:lnTo>
                  <a:pt x="24" y="6028"/>
                </a:lnTo>
                <a:cubicBezTo>
                  <a:pt x="22" y="6034"/>
                  <a:pt x="15" y="6037"/>
                  <a:pt x="9" y="6035"/>
                </a:cubicBezTo>
                <a:cubicBezTo>
                  <a:pt x="3" y="6033"/>
                  <a:pt x="0" y="6026"/>
                  <a:pt x="2" y="6020"/>
                </a:cubicBezTo>
                <a:close/>
                <a:moveTo>
                  <a:pt x="25" y="5955"/>
                </a:moveTo>
                <a:lnTo>
                  <a:pt x="33" y="5933"/>
                </a:lnTo>
                <a:cubicBezTo>
                  <a:pt x="35" y="5927"/>
                  <a:pt x="42" y="5924"/>
                  <a:pt x="48" y="5926"/>
                </a:cubicBezTo>
                <a:cubicBezTo>
                  <a:pt x="54" y="5928"/>
                  <a:pt x="57" y="5935"/>
                  <a:pt x="55" y="5941"/>
                </a:cubicBezTo>
                <a:lnTo>
                  <a:pt x="47" y="5963"/>
                </a:lnTo>
                <a:cubicBezTo>
                  <a:pt x="45" y="5969"/>
                  <a:pt x="38" y="5972"/>
                  <a:pt x="32" y="5970"/>
                </a:cubicBezTo>
                <a:cubicBezTo>
                  <a:pt x="26" y="5967"/>
                  <a:pt x="23" y="5961"/>
                  <a:pt x="25" y="5955"/>
                </a:cubicBezTo>
                <a:close/>
                <a:moveTo>
                  <a:pt x="48" y="5890"/>
                </a:moveTo>
                <a:lnTo>
                  <a:pt x="56" y="5868"/>
                </a:lnTo>
                <a:cubicBezTo>
                  <a:pt x="58" y="5862"/>
                  <a:pt x="65" y="5859"/>
                  <a:pt x="71" y="5861"/>
                </a:cubicBezTo>
                <a:cubicBezTo>
                  <a:pt x="77" y="5863"/>
                  <a:pt x="80" y="5870"/>
                  <a:pt x="78" y="5876"/>
                </a:cubicBezTo>
                <a:lnTo>
                  <a:pt x="70" y="5897"/>
                </a:lnTo>
                <a:cubicBezTo>
                  <a:pt x="68" y="5903"/>
                  <a:pt x="62" y="5906"/>
                  <a:pt x="56" y="5904"/>
                </a:cubicBezTo>
                <a:cubicBezTo>
                  <a:pt x="50" y="5902"/>
                  <a:pt x="46" y="5896"/>
                  <a:pt x="48" y="5890"/>
                </a:cubicBezTo>
                <a:close/>
                <a:moveTo>
                  <a:pt x="72" y="5825"/>
                </a:moveTo>
                <a:lnTo>
                  <a:pt x="79" y="5803"/>
                </a:lnTo>
                <a:cubicBezTo>
                  <a:pt x="81" y="5797"/>
                  <a:pt x="88" y="5794"/>
                  <a:pt x="94" y="5796"/>
                </a:cubicBezTo>
                <a:cubicBezTo>
                  <a:pt x="100" y="5798"/>
                  <a:pt x="103" y="5804"/>
                  <a:pt x="101" y="5810"/>
                </a:cubicBezTo>
                <a:lnTo>
                  <a:pt x="93" y="5832"/>
                </a:lnTo>
                <a:cubicBezTo>
                  <a:pt x="91" y="5838"/>
                  <a:pt x="85" y="5841"/>
                  <a:pt x="79" y="5839"/>
                </a:cubicBezTo>
                <a:cubicBezTo>
                  <a:pt x="73" y="5837"/>
                  <a:pt x="69" y="5831"/>
                  <a:pt x="72" y="5825"/>
                </a:cubicBezTo>
                <a:close/>
                <a:moveTo>
                  <a:pt x="95" y="5759"/>
                </a:moveTo>
                <a:lnTo>
                  <a:pt x="102" y="5738"/>
                </a:lnTo>
                <a:cubicBezTo>
                  <a:pt x="104" y="5732"/>
                  <a:pt x="111" y="5728"/>
                  <a:pt x="117" y="5731"/>
                </a:cubicBezTo>
                <a:cubicBezTo>
                  <a:pt x="123" y="5733"/>
                  <a:pt x="126" y="5739"/>
                  <a:pt x="124" y="5745"/>
                </a:cubicBezTo>
                <a:lnTo>
                  <a:pt x="116" y="5767"/>
                </a:lnTo>
                <a:cubicBezTo>
                  <a:pt x="114" y="5773"/>
                  <a:pt x="108" y="5776"/>
                  <a:pt x="102" y="5774"/>
                </a:cubicBezTo>
                <a:cubicBezTo>
                  <a:pt x="96" y="5772"/>
                  <a:pt x="92" y="5765"/>
                  <a:pt x="95" y="5759"/>
                </a:cubicBezTo>
                <a:close/>
                <a:moveTo>
                  <a:pt x="118" y="5694"/>
                </a:moveTo>
                <a:lnTo>
                  <a:pt x="125" y="5672"/>
                </a:lnTo>
                <a:cubicBezTo>
                  <a:pt x="127" y="5666"/>
                  <a:pt x="134" y="5663"/>
                  <a:pt x="140" y="5665"/>
                </a:cubicBezTo>
                <a:cubicBezTo>
                  <a:pt x="146" y="5668"/>
                  <a:pt x="149" y="5674"/>
                  <a:pt x="147" y="5680"/>
                </a:cubicBezTo>
                <a:lnTo>
                  <a:pt x="139" y="5702"/>
                </a:lnTo>
                <a:cubicBezTo>
                  <a:pt x="137" y="5708"/>
                  <a:pt x="131" y="5711"/>
                  <a:pt x="125" y="5709"/>
                </a:cubicBezTo>
                <a:cubicBezTo>
                  <a:pt x="119" y="5707"/>
                  <a:pt x="116" y="5700"/>
                  <a:pt x="118" y="5694"/>
                </a:cubicBezTo>
                <a:close/>
                <a:moveTo>
                  <a:pt x="141" y="5629"/>
                </a:moveTo>
                <a:lnTo>
                  <a:pt x="148" y="5607"/>
                </a:lnTo>
                <a:cubicBezTo>
                  <a:pt x="151" y="5601"/>
                  <a:pt x="157" y="5598"/>
                  <a:pt x="163" y="5600"/>
                </a:cubicBezTo>
                <a:cubicBezTo>
                  <a:pt x="169" y="5602"/>
                  <a:pt x="172" y="5609"/>
                  <a:pt x="170" y="5615"/>
                </a:cubicBezTo>
                <a:lnTo>
                  <a:pt x="162" y="5637"/>
                </a:lnTo>
                <a:cubicBezTo>
                  <a:pt x="160" y="5643"/>
                  <a:pt x="154" y="5646"/>
                  <a:pt x="148" y="5644"/>
                </a:cubicBezTo>
                <a:cubicBezTo>
                  <a:pt x="142" y="5642"/>
                  <a:pt x="139" y="5635"/>
                  <a:pt x="141" y="5629"/>
                </a:cubicBezTo>
                <a:close/>
                <a:moveTo>
                  <a:pt x="164" y="5564"/>
                </a:moveTo>
                <a:lnTo>
                  <a:pt x="171" y="5542"/>
                </a:lnTo>
                <a:cubicBezTo>
                  <a:pt x="174" y="5536"/>
                  <a:pt x="180" y="5533"/>
                  <a:pt x="186" y="5535"/>
                </a:cubicBezTo>
                <a:cubicBezTo>
                  <a:pt x="192" y="5537"/>
                  <a:pt x="195" y="5544"/>
                  <a:pt x="193" y="5550"/>
                </a:cubicBezTo>
                <a:lnTo>
                  <a:pt x="185" y="5572"/>
                </a:lnTo>
                <a:cubicBezTo>
                  <a:pt x="183" y="5578"/>
                  <a:pt x="177" y="5581"/>
                  <a:pt x="171" y="5579"/>
                </a:cubicBezTo>
                <a:cubicBezTo>
                  <a:pt x="165" y="5576"/>
                  <a:pt x="162" y="5570"/>
                  <a:pt x="164" y="5564"/>
                </a:cubicBezTo>
                <a:close/>
                <a:moveTo>
                  <a:pt x="187" y="5499"/>
                </a:moveTo>
                <a:lnTo>
                  <a:pt x="195" y="5477"/>
                </a:lnTo>
                <a:cubicBezTo>
                  <a:pt x="197" y="5471"/>
                  <a:pt x="203" y="5468"/>
                  <a:pt x="209" y="5470"/>
                </a:cubicBezTo>
                <a:cubicBezTo>
                  <a:pt x="215" y="5472"/>
                  <a:pt x="218" y="5479"/>
                  <a:pt x="216" y="5485"/>
                </a:cubicBezTo>
                <a:lnTo>
                  <a:pt x="209" y="5506"/>
                </a:lnTo>
                <a:cubicBezTo>
                  <a:pt x="206" y="5512"/>
                  <a:pt x="200" y="5516"/>
                  <a:pt x="194" y="5513"/>
                </a:cubicBezTo>
                <a:cubicBezTo>
                  <a:pt x="188" y="5511"/>
                  <a:pt x="185" y="5505"/>
                  <a:pt x="187" y="5499"/>
                </a:cubicBezTo>
                <a:close/>
                <a:moveTo>
                  <a:pt x="210" y="5434"/>
                </a:moveTo>
                <a:lnTo>
                  <a:pt x="218" y="5412"/>
                </a:lnTo>
                <a:cubicBezTo>
                  <a:pt x="220" y="5406"/>
                  <a:pt x="226" y="5403"/>
                  <a:pt x="232" y="5405"/>
                </a:cubicBezTo>
                <a:cubicBezTo>
                  <a:pt x="238" y="5407"/>
                  <a:pt x="241" y="5414"/>
                  <a:pt x="239" y="5420"/>
                </a:cubicBezTo>
                <a:lnTo>
                  <a:pt x="232" y="5441"/>
                </a:lnTo>
                <a:cubicBezTo>
                  <a:pt x="229" y="5447"/>
                  <a:pt x="223" y="5450"/>
                  <a:pt x="217" y="5448"/>
                </a:cubicBezTo>
                <a:cubicBezTo>
                  <a:pt x="211" y="5446"/>
                  <a:pt x="208" y="5440"/>
                  <a:pt x="210" y="5434"/>
                </a:cubicBezTo>
                <a:close/>
                <a:moveTo>
                  <a:pt x="233" y="5368"/>
                </a:moveTo>
                <a:lnTo>
                  <a:pt x="241" y="5347"/>
                </a:lnTo>
                <a:cubicBezTo>
                  <a:pt x="243" y="5341"/>
                  <a:pt x="249" y="5338"/>
                  <a:pt x="255" y="5340"/>
                </a:cubicBezTo>
                <a:cubicBezTo>
                  <a:pt x="261" y="5342"/>
                  <a:pt x="264" y="5348"/>
                  <a:pt x="262" y="5354"/>
                </a:cubicBezTo>
                <a:lnTo>
                  <a:pt x="255" y="5376"/>
                </a:lnTo>
                <a:cubicBezTo>
                  <a:pt x="253" y="5382"/>
                  <a:pt x="246" y="5385"/>
                  <a:pt x="240" y="5383"/>
                </a:cubicBezTo>
                <a:cubicBezTo>
                  <a:pt x="234" y="5381"/>
                  <a:pt x="231" y="5374"/>
                  <a:pt x="233" y="5368"/>
                </a:cubicBezTo>
                <a:close/>
                <a:moveTo>
                  <a:pt x="256" y="5303"/>
                </a:moveTo>
                <a:lnTo>
                  <a:pt x="264" y="5282"/>
                </a:lnTo>
                <a:cubicBezTo>
                  <a:pt x="266" y="5276"/>
                  <a:pt x="272" y="5272"/>
                  <a:pt x="278" y="5274"/>
                </a:cubicBezTo>
                <a:cubicBezTo>
                  <a:pt x="284" y="5277"/>
                  <a:pt x="288" y="5283"/>
                  <a:pt x="285" y="5289"/>
                </a:cubicBezTo>
                <a:lnTo>
                  <a:pt x="278" y="5311"/>
                </a:lnTo>
                <a:cubicBezTo>
                  <a:pt x="276" y="5317"/>
                  <a:pt x="269" y="5320"/>
                  <a:pt x="263" y="5318"/>
                </a:cubicBezTo>
                <a:cubicBezTo>
                  <a:pt x="257" y="5316"/>
                  <a:pt x="254" y="5309"/>
                  <a:pt x="256" y="5303"/>
                </a:cubicBezTo>
                <a:close/>
                <a:moveTo>
                  <a:pt x="279" y="5238"/>
                </a:moveTo>
                <a:lnTo>
                  <a:pt x="287" y="5216"/>
                </a:lnTo>
                <a:cubicBezTo>
                  <a:pt x="289" y="5210"/>
                  <a:pt x="295" y="5207"/>
                  <a:pt x="301" y="5209"/>
                </a:cubicBezTo>
                <a:cubicBezTo>
                  <a:pt x="307" y="5211"/>
                  <a:pt x="311" y="5218"/>
                  <a:pt x="308" y="5224"/>
                </a:cubicBezTo>
                <a:lnTo>
                  <a:pt x="301" y="5246"/>
                </a:lnTo>
                <a:cubicBezTo>
                  <a:pt x="299" y="5252"/>
                  <a:pt x="292" y="5255"/>
                  <a:pt x="286" y="5253"/>
                </a:cubicBezTo>
                <a:cubicBezTo>
                  <a:pt x="280" y="5251"/>
                  <a:pt x="277" y="5244"/>
                  <a:pt x="279" y="5238"/>
                </a:cubicBezTo>
                <a:close/>
                <a:moveTo>
                  <a:pt x="302" y="5173"/>
                </a:moveTo>
                <a:lnTo>
                  <a:pt x="310" y="5151"/>
                </a:lnTo>
                <a:cubicBezTo>
                  <a:pt x="312" y="5145"/>
                  <a:pt x="319" y="5142"/>
                  <a:pt x="325" y="5144"/>
                </a:cubicBezTo>
                <a:cubicBezTo>
                  <a:pt x="331" y="5146"/>
                  <a:pt x="334" y="5153"/>
                  <a:pt x="332" y="5159"/>
                </a:cubicBezTo>
                <a:lnTo>
                  <a:pt x="324" y="5181"/>
                </a:lnTo>
                <a:cubicBezTo>
                  <a:pt x="322" y="5187"/>
                  <a:pt x="315" y="5190"/>
                  <a:pt x="309" y="5188"/>
                </a:cubicBezTo>
                <a:cubicBezTo>
                  <a:pt x="303" y="5185"/>
                  <a:pt x="300" y="5179"/>
                  <a:pt x="302" y="5173"/>
                </a:cubicBezTo>
                <a:close/>
                <a:moveTo>
                  <a:pt x="325" y="5108"/>
                </a:moveTo>
                <a:lnTo>
                  <a:pt x="333" y="5086"/>
                </a:lnTo>
                <a:cubicBezTo>
                  <a:pt x="335" y="5080"/>
                  <a:pt x="342" y="5077"/>
                  <a:pt x="348" y="5079"/>
                </a:cubicBezTo>
                <a:cubicBezTo>
                  <a:pt x="354" y="5081"/>
                  <a:pt x="357" y="5088"/>
                  <a:pt x="355" y="5094"/>
                </a:cubicBezTo>
                <a:lnTo>
                  <a:pt x="347" y="5115"/>
                </a:lnTo>
                <a:cubicBezTo>
                  <a:pt x="345" y="5121"/>
                  <a:pt x="338" y="5125"/>
                  <a:pt x="332" y="5122"/>
                </a:cubicBezTo>
                <a:cubicBezTo>
                  <a:pt x="326" y="5120"/>
                  <a:pt x="323" y="5114"/>
                  <a:pt x="325" y="5108"/>
                </a:cubicBezTo>
                <a:close/>
                <a:moveTo>
                  <a:pt x="348" y="5043"/>
                </a:moveTo>
                <a:lnTo>
                  <a:pt x="356" y="5021"/>
                </a:lnTo>
                <a:cubicBezTo>
                  <a:pt x="358" y="5015"/>
                  <a:pt x="365" y="5012"/>
                  <a:pt x="371" y="5014"/>
                </a:cubicBezTo>
                <a:cubicBezTo>
                  <a:pt x="377" y="5016"/>
                  <a:pt x="380" y="5023"/>
                  <a:pt x="378" y="5029"/>
                </a:cubicBezTo>
                <a:lnTo>
                  <a:pt x="370" y="5050"/>
                </a:lnTo>
                <a:cubicBezTo>
                  <a:pt x="368" y="5056"/>
                  <a:pt x="361" y="5059"/>
                  <a:pt x="355" y="5057"/>
                </a:cubicBezTo>
                <a:cubicBezTo>
                  <a:pt x="349" y="5055"/>
                  <a:pt x="346" y="5049"/>
                  <a:pt x="348" y="5043"/>
                </a:cubicBezTo>
                <a:close/>
                <a:moveTo>
                  <a:pt x="371" y="4977"/>
                </a:moveTo>
                <a:lnTo>
                  <a:pt x="379" y="4956"/>
                </a:lnTo>
                <a:cubicBezTo>
                  <a:pt x="381" y="4950"/>
                  <a:pt x="388" y="4947"/>
                  <a:pt x="394" y="4949"/>
                </a:cubicBezTo>
                <a:cubicBezTo>
                  <a:pt x="400" y="4951"/>
                  <a:pt x="403" y="4957"/>
                  <a:pt x="401" y="4963"/>
                </a:cubicBezTo>
                <a:lnTo>
                  <a:pt x="393" y="4985"/>
                </a:lnTo>
                <a:cubicBezTo>
                  <a:pt x="391" y="4991"/>
                  <a:pt x="384" y="4994"/>
                  <a:pt x="378" y="4992"/>
                </a:cubicBezTo>
                <a:cubicBezTo>
                  <a:pt x="372" y="4990"/>
                  <a:pt x="369" y="4983"/>
                  <a:pt x="371" y="4977"/>
                </a:cubicBezTo>
                <a:close/>
                <a:moveTo>
                  <a:pt x="394" y="4912"/>
                </a:moveTo>
                <a:lnTo>
                  <a:pt x="402" y="4891"/>
                </a:lnTo>
                <a:cubicBezTo>
                  <a:pt x="404" y="4885"/>
                  <a:pt x="411" y="4881"/>
                  <a:pt x="417" y="4884"/>
                </a:cubicBezTo>
                <a:cubicBezTo>
                  <a:pt x="423" y="4886"/>
                  <a:pt x="426" y="4892"/>
                  <a:pt x="424" y="4898"/>
                </a:cubicBezTo>
                <a:lnTo>
                  <a:pt x="416" y="4920"/>
                </a:lnTo>
                <a:cubicBezTo>
                  <a:pt x="414" y="4926"/>
                  <a:pt x="407" y="4929"/>
                  <a:pt x="401" y="4927"/>
                </a:cubicBezTo>
                <a:cubicBezTo>
                  <a:pt x="395" y="4925"/>
                  <a:pt x="392" y="4918"/>
                  <a:pt x="394" y="4912"/>
                </a:cubicBezTo>
                <a:close/>
                <a:moveTo>
                  <a:pt x="417" y="4847"/>
                </a:moveTo>
                <a:lnTo>
                  <a:pt x="425" y="4825"/>
                </a:lnTo>
                <a:cubicBezTo>
                  <a:pt x="427" y="4819"/>
                  <a:pt x="434" y="4816"/>
                  <a:pt x="440" y="4818"/>
                </a:cubicBezTo>
                <a:cubicBezTo>
                  <a:pt x="446" y="4820"/>
                  <a:pt x="449" y="4827"/>
                  <a:pt x="447" y="4833"/>
                </a:cubicBezTo>
                <a:lnTo>
                  <a:pt x="439" y="4855"/>
                </a:lnTo>
                <a:cubicBezTo>
                  <a:pt x="437" y="4861"/>
                  <a:pt x="430" y="4864"/>
                  <a:pt x="424" y="4862"/>
                </a:cubicBezTo>
                <a:cubicBezTo>
                  <a:pt x="418" y="4860"/>
                  <a:pt x="415" y="4853"/>
                  <a:pt x="417" y="4847"/>
                </a:cubicBezTo>
                <a:close/>
                <a:moveTo>
                  <a:pt x="440" y="4782"/>
                </a:moveTo>
                <a:lnTo>
                  <a:pt x="448" y="4760"/>
                </a:lnTo>
                <a:cubicBezTo>
                  <a:pt x="450" y="4754"/>
                  <a:pt x="457" y="4751"/>
                  <a:pt x="463" y="4753"/>
                </a:cubicBezTo>
                <a:cubicBezTo>
                  <a:pt x="469" y="4755"/>
                  <a:pt x="472" y="4762"/>
                  <a:pt x="470" y="4768"/>
                </a:cubicBezTo>
                <a:lnTo>
                  <a:pt x="462" y="4790"/>
                </a:lnTo>
                <a:cubicBezTo>
                  <a:pt x="460" y="4796"/>
                  <a:pt x="453" y="4799"/>
                  <a:pt x="447" y="4797"/>
                </a:cubicBezTo>
                <a:cubicBezTo>
                  <a:pt x="441" y="4795"/>
                  <a:pt x="438" y="4788"/>
                  <a:pt x="440" y="4782"/>
                </a:cubicBezTo>
                <a:close/>
                <a:moveTo>
                  <a:pt x="464" y="4717"/>
                </a:moveTo>
                <a:lnTo>
                  <a:pt x="471" y="4695"/>
                </a:lnTo>
                <a:cubicBezTo>
                  <a:pt x="473" y="4689"/>
                  <a:pt x="480" y="4686"/>
                  <a:pt x="486" y="4688"/>
                </a:cubicBezTo>
                <a:cubicBezTo>
                  <a:pt x="492" y="4690"/>
                  <a:pt x="495" y="4697"/>
                  <a:pt x="493" y="4703"/>
                </a:cubicBezTo>
                <a:lnTo>
                  <a:pt x="485" y="4724"/>
                </a:lnTo>
                <a:cubicBezTo>
                  <a:pt x="483" y="4730"/>
                  <a:pt x="477" y="4734"/>
                  <a:pt x="471" y="4731"/>
                </a:cubicBezTo>
                <a:cubicBezTo>
                  <a:pt x="465" y="4729"/>
                  <a:pt x="461" y="4723"/>
                  <a:pt x="464" y="4717"/>
                </a:cubicBezTo>
                <a:close/>
                <a:moveTo>
                  <a:pt x="487" y="4652"/>
                </a:moveTo>
                <a:lnTo>
                  <a:pt x="494" y="4630"/>
                </a:lnTo>
                <a:cubicBezTo>
                  <a:pt x="496" y="4624"/>
                  <a:pt x="503" y="4621"/>
                  <a:pt x="509" y="4623"/>
                </a:cubicBezTo>
                <a:cubicBezTo>
                  <a:pt x="515" y="4625"/>
                  <a:pt x="518" y="4632"/>
                  <a:pt x="516" y="4638"/>
                </a:cubicBezTo>
                <a:lnTo>
                  <a:pt x="508" y="4659"/>
                </a:lnTo>
                <a:cubicBezTo>
                  <a:pt x="506" y="4665"/>
                  <a:pt x="500" y="4668"/>
                  <a:pt x="494" y="4666"/>
                </a:cubicBezTo>
                <a:cubicBezTo>
                  <a:pt x="488" y="4664"/>
                  <a:pt x="484" y="4658"/>
                  <a:pt x="487" y="4652"/>
                </a:cubicBezTo>
                <a:close/>
                <a:moveTo>
                  <a:pt x="510" y="4586"/>
                </a:moveTo>
                <a:lnTo>
                  <a:pt x="517" y="4565"/>
                </a:lnTo>
                <a:cubicBezTo>
                  <a:pt x="519" y="4559"/>
                  <a:pt x="526" y="4556"/>
                  <a:pt x="532" y="4558"/>
                </a:cubicBezTo>
                <a:cubicBezTo>
                  <a:pt x="538" y="4560"/>
                  <a:pt x="541" y="4566"/>
                  <a:pt x="539" y="4572"/>
                </a:cubicBezTo>
                <a:lnTo>
                  <a:pt x="531" y="4594"/>
                </a:lnTo>
                <a:cubicBezTo>
                  <a:pt x="529" y="4600"/>
                  <a:pt x="523" y="4603"/>
                  <a:pt x="517" y="4601"/>
                </a:cubicBezTo>
                <a:cubicBezTo>
                  <a:pt x="511" y="4599"/>
                  <a:pt x="508" y="4592"/>
                  <a:pt x="510" y="4586"/>
                </a:cubicBezTo>
                <a:close/>
                <a:moveTo>
                  <a:pt x="533" y="4521"/>
                </a:moveTo>
                <a:lnTo>
                  <a:pt x="540" y="4500"/>
                </a:lnTo>
                <a:cubicBezTo>
                  <a:pt x="543" y="4494"/>
                  <a:pt x="549" y="4490"/>
                  <a:pt x="555" y="4493"/>
                </a:cubicBezTo>
                <a:cubicBezTo>
                  <a:pt x="561" y="4495"/>
                  <a:pt x="564" y="4501"/>
                  <a:pt x="562" y="4507"/>
                </a:cubicBezTo>
                <a:lnTo>
                  <a:pt x="554" y="4529"/>
                </a:lnTo>
                <a:cubicBezTo>
                  <a:pt x="552" y="4535"/>
                  <a:pt x="546" y="4538"/>
                  <a:pt x="540" y="4536"/>
                </a:cubicBezTo>
                <a:cubicBezTo>
                  <a:pt x="534" y="4534"/>
                  <a:pt x="531" y="4527"/>
                  <a:pt x="533" y="4521"/>
                </a:cubicBezTo>
                <a:close/>
                <a:moveTo>
                  <a:pt x="556" y="4456"/>
                </a:moveTo>
                <a:lnTo>
                  <a:pt x="563" y="4434"/>
                </a:lnTo>
                <a:cubicBezTo>
                  <a:pt x="566" y="4428"/>
                  <a:pt x="572" y="4425"/>
                  <a:pt x="578" y="4427"/>
                </a:cubicBezTo>
                <a:cubicBezTo>
                  <a:pt x="584" y="4430"/>
                  <a:pt x="587" y="4436"/>
                  <a:pt x="585" y="4442"/>
                </a:cubicBezTo>
                <a:lnTo>
                  <a:pt x="577" y="4464"/>
                </a:lnTo>
                <a:cubicBezTo>
                  <a:pt x="575" y="4470"/>
                  <a:pt x="569" y="4473"/>
                  <a:pt x="563" y="4471"/>
                </a:cubicBezTo>
                <a:cubicBezTo>
                  <a:pt x="557" y="4469"/>
                  <a:pt x="554" y="4462"/>
                  <a:pt x="556" y="4456"/>
                </a:cubicBezTo>
                <a:close/>
                <a:moveTo>
                  <a:pt x="579" y="4391"/>
                </a:moveTo>
                <a:lnTo>
                  <a:pt x="587" y="4369"/>
                </a:lnTo>
                <a:cubicBezTo>
                  <a:pt x="589" y="4363"/>
                  <a:pt x="595" y="4360"/>
                  <a:pt x="601" y="4362"/>
                </a:cubicBezTo>
                <a:cubicBezTo>
                  <a:pt x="607" y="4364"/>
                  <a:pt x="610" y="4371"/>
                  <a:pt x="608" y="4377"/>
                </a:cubicBezTo>
                <a:lnTo>
                  <a:pt x="601" y="4399"/>
                </a:lnTo>
                <a:cubicBezTo>
                  <a:pt x="598" y="4405"/>
                  <a:pt x="592" y="4408"/>
                  <a:pt x="586" y="4406"/>
                </a:cubicBezTo>
                <a:cubicBezTo>
                  <a:pt x="580" y="4404"/>
                  <a:pt x="577" y="4397"/>
                  <a:pt x="579" y="4391"/>
                </a:cubicBezTo>
                <a:close/>
                <a:moveTo>
                  <a:pt x="602" y="4326"/>
                </a:moveTo>
                <a:lnTo>
                  <a:pt x="610" y="4304"/>
                </a:lnTo>
                <a:cubicBezTo>
                  <a:pt x="612" y="4298"/>
                  <a:pt x="618" y="4295"/>
                  <a:pt x="624" y="4297"/>
                </a:cubicBezTo>
                <a:cubicBezTo>
                  <a:pt x="630" y="4299"/>
                  <a:pt x="633" y="4306"/>
                  <a:pt x="631" y="4312"/>
                </a:cubicBezTo>
                <a:lnTo>
                  <a:pt x="624" y="4334"/>
                </a:lnTo>
                <a:cubicBezTo>
                  <a:pt x="621" y="4340"/>
                  <a:pt x="615" y="4343"/>
                  <a:pt x="609" y="4341"/>
                </a:cubicBezTo>
                <a:cubicBezTo>
                  <a:pt x="603" y="4338"/>
                  <a:pt x="600" y="4332"/>
                  <a:pt x="602" y="4326"/>
                </a:cubicBezTo>
                <a:close/>
                <a:moveTo>
                  <a:pt x="625" y="4261"/>
                </a:moveTo>
                <a:lnTo>
                  <a:pt x="633" y="4239"/>
                </a:lnTo>
                <a:cubicBezTo>
                  <a:pt x="635" y="4233"/>
                  <a:pt x="641" y="4230"/>
                  <a:pt x="647" y="4232"/>
                </a:cubicBezTo>
                <a:cubicBezTo>
                  <a:pt x="653" y="4234"/>
                  <a:pt x="656" y="4241"/>
                  <a:pt x="654" y="4247"/>
                </a:cubicBezTo>
                <a:lnTo>
                  <a:pt x="647" y="4268"/>
                </a:lnTo>
                <a:cubicBezTo>
                  <a:pt x="645" y="4274"/>
                  <a:pt x="638" y="4277"/>
                  <a:pt x="632" y="4275"/>
                </a:cubicBezTo>
                <a:cubicBezTo>
                  <a:pt x="626" y="4273"/>
                  <a:pt x="623" y="4267"/>
                  <a:pt x="625" y="4261"/>
                </a:cubicBezTo>
                <a:close/>
                <a:moveTo>
                  <a:pt x="648" y="4195"/>
                </a:moveTo>
                <a:lnTo>
                  <a:pt x="656" y="4174"/>
                </a:lnTo>
                <a:cubicBezTo>
                  <a:pt x="658" y="4168"/>
                  <a:pt x="664" y="4165"/>
                  <a:pt x="670" y="4167"/>
                </a:cubicBezTo>
                <a:cubicBezTo>
                  <a:pt x="676" y="4169"/>
                  <a:pt x="680" y="4175"/>
                  <a:pt x="677" y="4181"/>
                </a:cubicBezTo>
                <a:lnTo>
                  <a:pt x="670" y="4203"/>
                </a:lnTo>
                <a:cubicBezTo>
                  <a:pt x="668" y="4209"/>
                  <a:pt x="661" y="4212"/>
                  <a:pt x="655" y="4210"/>
                </a:cubicBezTo>
                <a:cubicBezTo>
                  <a:pt x="649" y="4208"/>
                  <a:pt x="646" y="4201"/>
                  <a:pt x="648" y="4195"/>
                </a:cubicBezTo>
                <a:close/>
                <a:moveTo>
                  <a:pt x="671" y="4130"/>
                </a:moveTo>
                <a:lnTo>
                  <a:pt x="679" y="4109"/>
                </a:lnTo>
                <a:cubicBezTo>
                  <a:pt x="681" y="4103"/>
                  <a:pt x="687" y="4099"/>
                  <a:pt x="693" y="4102"/>
                </a:cubicBezTo>
                <a:cubicBezTo>
                  <a:pt x="699" y="4104"/>
                  <a:pt x="703" y="4110"/>
                  <a:pt x="700" y="4116"/>
                </a:cubicBezTo>
                <a:lnTo>
                  <a:pt x="693" y="4138"/>
                </a:lnTo>
                <a:cubicBezTo>
                  <a:pt x="691" y="4144"/>
                  <a:pt x="684" y="4147"/>
                  <a:pt x="678" y="4145"/>
                </a:cubicBezTo>
                <a:cubicBezTo>
                  <a:pt x="672" y="4143"/>
                  <a:pt x="669" y="4136"/>
                  <a:pt x="671" y="4130"/>
                </a:cubicBezTo>
                <a:close/>
                <a:moveTo>
                  <a:pt x="694" y="4065"/>
                </a:moveTo>
                <a:lnTo>
                  <a:pt x="702" y="4043"/>
                </a:lnTo>
                <a:cubicBezTo>
                  <a:pt x="704" y="4037"/>
                  <a:pt x="711" y="4034"/>
                  <a:pt x="717" y="4036"/>
                </a:cubicBezTo>
                <a:cubicBezTo>
                  <a:pt x="723" y="4039"/>
                  <a:pt x="726" y="4045"/>
                  <a:pt x="724" y="4051"/>
                </a:cubicBezTo>
                <a:lnTo>
                  <a:pt x="716" y="4073"/>
                </a:lnTo>
                <a:cubicBezTo>
                  <a:pt x="714" y="4079"/>
                  <a:pt x="707" y="4082"/>
                  <a:pt x="701" y="4080"/>
                </a:cubicBezTo>
                <a:cubicBezTo>
                  <a:pt x="695" y="4078"/>
                  <a:pt x="692" y="4071"/>
                  <a:pt x="694" y="4065"/>
                </a:cubicBezTo>
                <a:close/>
                <a:moveTo>
                  <a:pt x="717" y="4000"/>
                </a:moveTo>
                <a:lnTo>
                  <a:pt x="725" y="3978"/>
                </a:lnTo>
                <a:cubicBezTo>
                  <a:pt x="727" y="3972"/>
                  <a:pt x="734" y="3969"/>
                  <a:pt x="740" y="3971"/>
                </a:cubicBezTo>
                <a:cubicBezTo>
                  <a:pt x="746" y="3973"/>
                  <a:pt x="749" y="3980"/>
                  <a:pt x="747" y="3986"/>
                </a:cubicBezTo>
                <a:lnTo>
                  <a:pt x="739" y="4008"/>
                </a:lnTo>
                <a:cubicBezTo>
                  <a:pt x="737" y="4014"/>
                  <a:pt x="730" y="4017"/>
                  <a:pt x="724" y="4015"/>
                </a:cubicBezTo>
                <a:cubicBezTo>
                  <a:pt x="718" y="4013"/>
                  <a:pt x="715" y="4006"/>
                  <a:pt x="717" y="4000"/>
                </a:cubicBezTo>
                <a:close/>
                <a:moveTo>
                  <a:pt x="740" y="3935"/>
                </a:moveTo>
                <a:lnTo>
                  <a:pt x="748" y="3913"/>
                </a:lnTo>
                <a:cubicBezTo>
                  <a:pt x="750" y="3907"/>
                  <a:pt x="757" y="3904"/>
                  <a:pt x="763" y="3906"/>
                </a:cubicBezTo>
                <a:cubicBezTo>
                  <a:pt x="769" y="3908"/>
                  <a:pt x="772" y="3915"/>
                  <a:pt x="770" y="3921"/>
                </a:cubicBezTo>
                <a:lnTo>
                  <a:pt x="762" y="3943"/>
                </a:lnTo>
                <a:cubicBezTo>
                  <a:pt x="760" y="3949"/>
                  <a:pt x="753" y="3952"/>
                  <a:pt x="747" y="3950"/>
                </a:cubicBezTo>
                <a:cubicBezTo>
                  <a:pt x="741" y="3947"/>
                  <a:pt x="738" y="3941"/>
                  <a:pt x="740" y="3935"/>
                </a:cubicBezTo>
                <a:close/>
                <a:moveTo>
                  <a:pt x="763" y="3870"/>
                </a:moveTo>
                <a:lnTo>
                  <a:pt x="771" y="3848"/>
                </a:lnTo>
                <a:cubicBezTo>
                  <a:pt x="773" y="3842"/>
                  <a:pt x="780" y="3839"/>
                  <a:pt x="786" y="3841"/>
                </a:cubicBezTo>
                <a:cubicBezTo>
                  <a:pt x="792" y="3843"/>
                  <a:pt x="795" y="3850"/>
                  <a:pt x="793" y="3856"/>
                </a:cubicBezTo>
                <a:lnTo>
                  <a:pt x="785" y="3877"/>
                </a:lnTo>
                <a:cubicBezTo>
                  <a:pt x="783" y="3883"/>
                  <a:pt x="776" y="3887"/>
                  <a:pt x="770" y="3884"/>
                </a:cubicBezTo>
                <a:cubicBezTo>
                  <a:pt x="764" y="3882"/>
                  <a:pt x="761" y="3876"/>
                  <a:pt x="763" y="3870"/>
                </a:cubicBezTo>
                <a:close/>
                <a:moveTo>
                  <a:pt x="786" y="3805"/>
                </a:moveTo>
                <a:lnTo>
                  <a:pt x="794" y="3783"/>
                </a:lnTo>
                <a:cubicBezTo>
                  <a:pt x="796" y="3777"/>
                  <a:pt x="803" y="3774"/>
                  <a:pt x="809" y="3776"/>
                </a:cubicBezTo>
                <a:cubicBezTo>
                  <a:pt x="815" y="3778"/>
                  <a:pt x="818" y="3784"/>
                  <a:pt x="816" y="3790"/>
                </a:cubicBezTo>
                <a:lnTo>
                  <a:pt x="808" y="3812"/>
                </a:lnTo>
                <a:cubicBezTo>
                  <a:pt x="806" y="3818"/>
                  <a:pt x="799" y="3821"/>
                  <a:pt x="793" y="3819"/>
                </a:cubicBezTo>
                <a:cubicBezTo>
                  <a:pt x="787" y="3817"/>
                  <a:pt x="784" y="3811"/>
                  <a:pt x="786" y="3805"/>
                </a:cubicBezTo>
                <a:close/>
                <a:moveTo>
                  <a:pt x="809" y="3739"/>
                </a:moveTo>
                <a:lnTo>
                  <a:pt x="817" y="3718"/>
                </a:lnTo>
                <a:cubicBezTo>
                  <a:pt x="819" y="3712"/>
                  <a:pt x="826" y="3709"/>
                  <a:pt x="832" y="3711"/>
                </a:cubicBezTo>
                <a:cubicBezTo>
                  <a:pt x="838" y="3713"/>
                  <a:pt x="841" y="3719"/>
                  <a:pt x="839" y="3725"/>
                </a:cubicBezTo>
                <a:lnTo>
                  <a:pt x="831" y="3747"/>
                </a:lnTo>
                <a:cubicBezTo>
                  <a:pt x="829" y="3753"/>
                  <a:pt x="822" y="3756"/>
                  <a:pt x="816" y="3754"/>
                </a:cubicBezTo>
                <a:cubicBezTo>
                  <a:pt x="810" y="3752"/>
                  <a:pt x="807" y="3745"/>
                  <a:pt x="809" y="3739"/>
                </a:cubicBezTo>
                <a:close/>
                <a:moveTo>
                  <a:pt x="832" y="3674"/>
                </a:moveTo>
                <a:lnTo>
                  <a:pt x="840" y="3652"/>
                </a:lnTo>
                <a:cubicBezTo>
                  <a:pt x="842" y="3646"/>
                  <a:pt x="849" y="3643"/>
                  <a:pt x="855" y="3645"/>
                </a:cubicBezTo>
                <a:cubicBezTo>
                  <a:pt x="861" y="3648"/>
                  <a:pt x="864" y="3654"/>
                  <a:pt x="862" y="3660"/>
                </a:cubicBezTo>
                <a:lnTo>
                  <a:pt x="854" y="3682"/>
                </a:lnTo>
                <a:cubicBezTo>
                  <a:pt x="852" y="3688"/>
                  <a:pt x="845" y="3691"/>
                  <a:pt x="839" y="3689"/>
                </a:cubicBezTo>
                <a:cubicBezTo>
                  <a:pt x="833" y="3687"/>
                  <a:pt x="830" y="3680"/>
                  <a:pt x="832" y="3674"/>
                </a:cubicBezTo>
                <a:close/>
                <a:moveTo>
                  <a:pt x="856" y="3609"/>
                </a:moveTo>
                <a:lnTo>
                  <a:pt x="863" y="3587"/>
                </a:lnTo>
                <a:cubicBezTo>
                  <a:pt x="865" y="3581"/>
                  <a:pt x="872" y="3578"/>
                  <a:pt x="878" y="3580"/>
                </a:cubicBezTo>
                <a:cubicBezTo>
                  <a:pt x="884" y="3582"/>
                  <a:pt x="887" y="3589"/>
                  <a:pt x="885" y="3595"/>
                </a:cubicBezTo>
                <a:lnTo>
                  <a:pt x="877" y="3617"/>
                </a:lnTo>
                <a:cubicBezTo>
                  <a:pt x="875" y="3623"/>
                  <a:pt x="869" y="3626"/>
                  <a:pt x="863" y="3624"/>
                </a:cubicBezTo>
                <a:cubicBezTo>
                  <a:pt x="857" y="3622"/>
                  <a:pt x="853" y="3615"/>
                  <a:pt x="856" y="3609"/>
                </a:cubicBezTo>
                <a:close/>
                <a:moveTo>
                  <a:pt x="879" y="3544"/>
                </a:moveTo>
                <a:lnTo>
                  <a:pt x="886" y="3522"/>
                </a:lnTo>
                <a:cubicBezTo>
                  <a:pt x="888" y="3516"/>
                  <a:pt x="895" y="3513"/>
                  <a:pt x="901" y="3515"/>
                </a:cubicBezTo>
                <a:cubicBezTo>
                  <a:pt x="907" y="3517"/>
                  <a:pt x="910" y="3524"/>
                  <a:pt x="908" y="3530"/>
                </a:cubicBezTo>
                <a:lnTo>
                  <a:pt x="900" y="3552"/>
                </a:lnTo>
                <a:cubicBezTo>
                  <a:pt x="898" y="3558"/>
                  <a:pt x="892" y="3561"/>
                  <a:pt x="886" y="3559"/>
                </a:cubicBezTo>
                <a:cubicBezTo>
                  <a:pt x="880" y="3556"/>
                  <a:pt x="876" y="3550"/>
                  <a:pt x="879" y="3544"/>
                </a:cubicBezTo>
                <a:close/>
                <a:moveTo>
                  <a:pt x="902" y="3479"/>
                </a:moveTo>
                <a:lnTo>
                  <a:pt x="909" y="3457"/>
                </a:lnTo>
                <a:cubicBezTo>
                  <a:pt x="911" y="3451"/>
                  <a:pt x="918" y="3448"/>
                  <a:pt x="924" y="3450"/>
                </a:cubicBezTo>
                <a:cubicBezTo>
                  <a:pt x="930" y="3452"/>
                  <a:pt x="933" y="3459"/>
                  <a:pt x="931" y="3465"/>
                </a:cubicBezTo>
                <a:lnTo>
                  <a:pt x="923" y="3486"/>
                </a:lnTo>
                <a:cubicBezTo>
                  <a:pt x="921" y="3492"/>
                  <a:pt x="915" y="3496"/>
                  <a:pt x="909" y="3493"/>
                </a:cubicBezTo>
                <a:cubicBezTo>
                  <a:pt x="903" y="3491"/>
                  <a:pt x="900" y="3485"/>
                  <a:pt x="902" y="3479"/>
                </a:cubicBezTo>
                <a:close/>
                <a:moveTo>
                  <a:pt x="925" y="3414"/>
                </a:moveTo>
                <a:lnTo>
                  <a:pt x="932" y="3392"/>
                </a:lnTo>
                <a:cubicBezTo>
                  <a:pt x="935" y="3386"/>
                  <a:pt x="941" y="3383"/>
                  <a:pt x="947" y="3385"/>
                </a:cubicBezTo>
                <a:cubicBezTo>
                  <a:pt x="953" y="3387"/>
                  <a:pt x="956" y="3394"/>
                  <a:pt x="954" y="3400"/>
                </a:cubicBezTo>
                <a:lnTo>
                  <a:pt x="946" y="3421"/>
                </a:lnTo>
                <a:cubicBezTo>
                  <a:pt x="944" y="3427"/>
                  <a:pt x="938" y="3430"/>
                  <a:pt x="932" y="3428"/>
                </a:cubicBezTo>
                <a:cubicBezTo>
                  <a:pt x="926" y="3426"/>
                  <a:pt x="923" y="3420"/>
                  <a:pt x="925" y="3414"/>
                </a:cubicBezTo>
                <a:close/>
                <a:moveTo>
                  <a:pt x="948" y="3348"/>
                </a:moveTo>
                <a:lnTo>
                  <a:pt x="955" y="3327"/>
                </a:lnTo>
                <a:cubicBezTo>
                  <a:pt x="958" y="3321"/>
                  <a:pt x="964" y="3318"/>
                  <a:pt x="970" y="3320"/>
                </a:cubicBezTo>
                <a:cubicBezTo>
                  <a:pt x="976" y="3322"/>
                  <a:pt x="979" y="3328"/>
                  <a:pt x="977" y="3334"/>
                </a:cubicBezTo>
                <a:lnTo>
                  <a:pt x="969" y="3356"/>
                </a:lnTo>
                <a:cubicBezTo>
                  <a:pt x="967" y="3362"/>
                  <a:pt x="961" y="3365"/>
                  <a:pt x="955" y="3363"/>
                </a:cubicBezTo>
                <a:cubicBezTo>
                  <a:pt x="949" y="3361"/>
                  <a:pt x="946" y="3354"/>
                  <a:pt x="948" y="3348"/>
                </a:cubicBezTo>
                <a:close/>
                <a:moveTo>
                  <a:pt x="971" y="3283"/>
                </a:moveTo>
                <a:lnTo>
                  <a:pt x="979" y="3262"/>
                </a:lnTo>
                <a:cubicBezTo>
                  <a:pt x="981" y="3256"/>
                  <a:pt x="987" y="3252"/>
                  <a:pt x="993" y="3255"/>
                </a:cubicBezTo>
                <a:cubicBezTo>
                  <a:pt x="999" y="3257"/>
                  <a:pt x="1002" y="3263"/>
                  <a:pt x="1000" y="3269"/>
                </a:cubicBezTo>
                <a:lnTo>
                  <a:pt x="993" y="3291"/>
                </a:lnTo>
                <a:cubicBezTo>
                  <a:pt x="990" y="3297"/>
                  <a:pt x="984" y="3300"/>
                  <a:pt x="978" y="3298"/>
                </a:cubicBezTo>
                <a:cubicBezTo>
                  <a:pt x="972" y="3296"/>
                  <a:pt x="969" y="3289"/>
                  <a:pt x="971" y="3283"/>
                </a:cubicBezTo>
                <a:close/>
                <a:moveTo>
                  <a:pt x="994" y="3218"/>
                </a:moveTo>
                <a:lnTo>
                  <a:pt x="1002" y="3196"/>
                </a:lnTo>
                <a:cubicBezTo>
                  <a:pt x="1004" y="3190"/>
                  <a:pt x="1010" y="3187"/>
                  <a:pt x="1016" y="3189"/>
                </a:cubicBezTo>
                <a:cubicBezTo>
                  <a:pt x="1022" y="3191"/>
                  <a:pt x="1025" y="3198"/>
                  <a:pt x="1023" y="3204"/>
                </a:cubicBezTo>
                <a:lnTo>
                  <a:pt x="1016" y="3226"/>
                </a:lnTo>
                <a:cubicBezTo>
                  <a:pt x="1013" y="3232"/>
                  <a:pt x="1007" y="3235"/>
                  <a:pt x="1001" y="3233"/>
                </a:cubicBezTo>
                <a:cubicBezTo>
                  <a:pt x="995" y="3231"/>
                  <a:pt x="992" y="3224"/>
                  <a:pt x="994" y="3218"/>
                </a:cubicBezTo>
                <a:close/>
                <a:moveTo>
                  <a:pt x="1017" y="3153"/>
                </a:moveTo>
                <a:lnTo>
                  <a:pt x="1025" y="3131"/>
                </a:lnTo>
                <a:cubicBezTo>
                  <a:pt x="1027" y="3125"/>
                  <a:pt x="1033" y="3122"/>
                  <a:pt x="1039" y="3124"/>
                </a:cubicBezTo>
                <a:cubicBezTo>
                  <a:pt x="1045" y="3126"/>
                  <a:pt x="1048" y="3133"/>
                  <a:pt x="1046" y="3139"/>
                </a:cubicBezTo>
                <a:lnTo>
                  <a:pt x="1039" y="3161"/>
                </a:lnTo>
                <a:cubicBezTo>
                  <a:pt x="1037" y="3167"/>
                  <a:pt x="1030" y="3170"/>
                  <a:pt x="1024" y="3168"/>
                </a:cubicBezTo>
                <a:cubicBezTo>
                  <a:pt x="1018" y="3166"/>
                  <a:pt x="1015" y="3159"/>
                  <a:pt x="1017" y="3153"/>
                </a:cubicBezTo>
                <a:close/>
                <a:moveTo>
                  <a:pt x="1040" y="3088"/>
                </a:moveTo>
                <a:lnTo>
                  <a:pt x="1048" y="3066"/>
                </a:lnTo>
                <a:cubicBezTo>
                  <a:pt x="1050" y="3060"/>
                  <a:pt x="1056" y="3057"/>
                  <a:pt x="1062" y="3059"/>
                </a:cubicBezTo>
                <a:cubicBezTo>
                  <a:pt x="1068" y="3061"/>
                  <a:pt x="1072" y="3068"/>
                  <a:pt x="1069" y="3074"/>
                </a:cubicBezTo>
                <a:lnTo>
                  <a:pt x="1062" y="3095"/>
                </a:lnTo>
                <a:cubicBezTo>
                  <a:pt x="1060" y="3101"/>
                  <a:pt x="1053" y="3105"/>
                  <a:pt x="1047" y="3102"/>
                </a:cubicBezTo>
                <a:cubicBezTo>
                  <a:pt x="1041" y="3100"/>
                  <a:pt x="1038" y="3094"/>
                  <a:pt x="1040" y="3088"/>
                </a:cubicBezTo>
                <a:close/>
                <a:moveTo>
                  <a:pt x="1063" y="3023"/>
                </a:moveTo>
                <a:lnTo>
                  <a:pt x="1071" y="3001"/>
                </a:lnTo>
                <a:cubicBezTo>
                  <a:pt x="1073" y="2995"/>
                  <a:pt x="1079" y="2992"/>
                  <a:pt x="1085" y="2994"/>
                </a:cubicBezTo>
                <a:cubicBezTo>
                  <a:pt x="1091" y="2996"/>
                  <a:pt x="1095" y="3003"/>
                  <a:pt x="1092" y="3009"/>
                </a:cubicBezTo>
                <a:lnTo>
                  <a:pt x="1085" y="3030"/>
                </a:lnTo>
                <a:cubicBezTo>
                  <a:pt x="1083" y="3036"/>
                  <a:pt x="1076" y="3039"/>
                  <a:pt x="1070" y="3037"/>
                </a:cubicBezTo>
                <a:cubicBezTo>
                  <a:pt x="1064" y="3035"/>
                  <a:pt x="1061" y="3029"/>
                  <a:pt x="1063" y="3023"/>
                </a:cubicBezTo>
                <a:close/>
                <a:moveTo>
                  <a:pt x="1086" y="2957"/>
                </a:moveTo>
                <a:lnTo>
                  <a:pt x="1094" y="2936"/>
                </a:lnTo>
                <a:cubicBezTo>
                  <a:pt x="1096" y="2930"/>
                  <a:pt x="1103" y="2927"/>
                  <a:pt x="1109" y="2929"/>
                </a:cubicBezTo>
                <a:cubicBezTo>
                  <a:pt x="1115" y="2931"/>
                  <a:pt x="1118" y="2937"/>
                  <a:pt x="1116" y="2943"/>
                </a:cubicBezTo>
                <a:lnTo>
                  <a:pt x="1108" y="2965"/>
                </a:lnTo>
                <a:cubicBezTo>
                  <a:pt x="1106" y="2971"/>
                  <a:pt x="1099" y="2974"/>
                  <a:pt x="1093" y="2972"/>
                </a:cubicBezTo>
                <a:cubicBezTo>
                  <a:pt x="1087" y="2970"/>
                  <a:pt x="1084" y="2963"/>
                  <a:pt x="1086" y="2957"/>
                </a:cubicBezTo>
                <a:close/>
                <a:moveTo>
                  <a:pt x="1109" y="2892"/>
                </a:moveTo>
                <a:lnTo>
                  <a:pt x="1117" y="2871"/>
                </a:lnTo>
                <a:cubicBezTo>
                  <a:pt x="1119" y="2865"/>
                  <a:pt x="1126" y="2861"/>
                  <a:pt x="1132" y="2864"/>
                </a:cubicBezTo>
                <a:cubicBezTo>
                  <a:pt x="1138" y="2866"/>
                  <a:pt x="1141" y="2872"/>
                  <a:pt x="1139" y="2878"/>
                </a:cubicBezTo>
                <a:lnTo>
                  <a:pt x="1131" y="2900"/>
                </a:lnTo>
                <a:cubicBezTo>
                  <a:pt x="1129" y="2906"/>
                  <a:pt x="1122" y="2909"/>
                  <a:pt x="1116" y="2907"/>
                </a:cubicBezTo>
                <a:cubicBezTo>
                  <a:pt x="1110" y="2905"/>
                  <a:pt x="1107" y="2898"/>
                  <a:pt x="1109" y="2892"/>
                </a:cubicBezTo>
                <a:close/>
                <a:moveTo>
                  <a:pt x="1132" y="2827"/>
                </a:moveTo>
                <a:lnTo>
                  <a:pt x="1140" y="2805"/>
                </a:lnTo>
                <a:cubicBezTo>
                  <a:pt x="1142" y="2799"/>
                  <a:pt x="1149" y="2796"/>
                  <a:pt x="1155" y="2798"/>
                </a:cubicBezTo>
                <a:cubicBezTo>
                  <a:pt x="1161" y="2801"/>
                  <a:pt x="1164" y="2807"/>
                  <a:pt x="1162" y="2813"/>
                </a:cubicBezTo>
                <a:lnTo>
                  <a:pt x="1154" y="2835"/>
                </a:lnTo>
                <a:cubicBezTo>
                  <a:pt x="1152" y="2841"/>
                  <a:pt x="1145" y="2844"/>
                  <a:pt x="1139" y="2842"/>
                </a:cubicBezTo>
                <a:cubicBezTo>
                  <a:pt x="1133" y="2840"/>
                  <a:pt x="1130" y="2833"/>
                  <a:pt x="1132" y="2827"/>
                </a:cubicBezTo>
                <a:close/>
                <a:moveTo>
                  <a:pt x="1155" y="2762"/>
                </a:moveTo>
                <a:lnTo>
                  <a:pt x="1163" y="2740"/>
                </a:lnTo>
                <a:cubicBezTo>
                  <a:pt x="1165" y="2734"/>
                  <a:pt x="1172" y="2731"/>
                  <a:pt x="1178" y="2733"/>
                </a:cubicBezTo>
                <a:cubicBezTo>
                  <a:pt x="1184" y="2735"/>
                  <a:pt x="1187" y="2742"/>
                  <a:pt x="1185" y="2748"/>
                </a:cubicBezTo>
                <a:lnTo>
                  <a:pt x="1177" y="2770"/>
                </a:lnTo>
                <a:cubicBezTo>
                  <a:pt x="1175" y="2776"/>
                  <a:pt x="1168" y="2779"/>
                  <a:pt x="1162" y="2777"/>
                </a:cubicBezTo>
                <a:cubicBezTo>
                  <a:pt x="1156" y="2775"/>
                  <a:pt x="1153" y="2768"/>
                  <a:pt x="1155" y="2762"/>
                </a:cubicBezTo>
                <a:close/>
                <a:moveTo>
                  <a:pt x="1178" y="2697"/>
                </a:moveTo>
                <a:lnTo>
                  <a:pt x="1186" y="2675"/>
                </a:lnTo>
                <a:cubicBezTo>
                  <a:pt x="1188" y="2669"/>
                  <a:pt x="1195" y="2666"/>
                  <a:pt x="1201" y="2668"/>
                </a:cubicBezTo>
                <a:cubicBezTo>
                  <a:pt x="1207" y="2670"/>
                  <a:pt x="1210" y="2677"/>
                  <a:pt x="1208" y="2683"/>
                </a:cubicBezTo>
                <a:lnTo>
                  <a:pt x="1200" y="2704"/>
                </a:lnTo>
                <a:cubicBezTo>
                  <a:pt x="1198" y="2710"/>
                  <a:pt x="1191" y="2714"/>
                  <a:pt x="1185" y="2712"/>
                </a:cubicBezTo>
                <a:cubicBezTo>
                  <a:pt x="1179" y="2709"/>
                  <a:pt x="1176" y="2703"/>
                  <a:pt x="1178" y="2697"/>
                </a:cubicBezTo>
                <a:close/>
                <a:moveTo>
                  <a:pt x="1201" y="2632"/>
                </a:moveTo>
                <a:lnTo>
                  <a:pt x="1209" y="2610"/>
                </a:lnTo>
                <a:cubicBezTo>
                  <a:pt x="1211" y="2604"/>
                  <a:pt x="1218" y="2601"/>
                  <a:pt x="1224" y="2603"/>
                </a:cubicBezTo>
                <a:cubicBezTo>
                  <a:pt x="1230" y="2605"/>
                  <a:pt x="1233" y="2612"/>
                  <a:pt x="1231" y="2618"/>
                </a:cubicBezTo>
                <a:lnTo>
                  <a:pt x="1223" y="2639"/>
                </a:lnTo>
                <a:cubicBezTo>
                  <a:pt x="1221" y="2645"/>
                  <a:pt x="1214" y="2648"/>
                  <a:pt x="1208" y="2646"/>
                </a:cubicBezTo>
                <a:cubicBezTo>
                  <a:pt x="1202" y="2644"/>
                  <a:pt x="1199" y="2638"/>
                  <a:pt x="1201" y="2632"/>
                </a:cubicBezTo>
                <a:close/>
                <a:moveTo>
                  <a:pt x="1224" y="2566"/>
                </a:moveTo>
                <a:lnTo>
                  <a:pt x="1232" y="2545"/>
                </a:lnTo>
                <a:cubicBezTo>
                  <a:pt x="1234" y="2539"/>
                  <a:pt x="1241" y="2536"/>
                  <a:pt x="1247" y="2538"/>
                </a:cubicBezTo>
                <a:cubicBezTo>
                  <a:pt x="1253" y="2540"/>
                  <a:pt x="1256" y="2546"/>
                  <a:pt x="1254" y="2552"/>
                </a:cubicBezTo>
                <a:lnTo>
                  <a:pt x="1246" y="2574"/>
                </a:lnTo>
                <a:cubicBezTo>
                  <a:pt x="1244" y="2580"/>
                  <a:pt x="1238" y="2583"/>
                  <a:pt x="1232" y="2581"/>
                </a:cubicBezTo>
                <a:cubicBezTo>
                  <a:pt x="1226" y="2579"/>
                  <a:pt x="1222" y="2572"/>
                  <a:pt x="1224" y="2566"/>
                </a:cubicBezTo>
                <a:close/>
                <a:moveTo>
                  <a:pt x="1248" y="2501"/>
                </a:moveTo>
                <a:lnTo>
                  <a:pt x="1255" y="2480"/>
                </a:lnTo>
                <a:cubicBezTo>
                  <a:pt x="1257" y="2474"/>
                  <a:pt x="1264" y="2470"/>
                  <a:pt x="1270" y="2473"/>
                </a:cubicBezTo>
                <a:cubicBezTo>
                  <a:pt x="1276" y="2475"/>
                  <a:pt x="1279" y="2481"/>
                  <a:pt x="1277" y="2487"/>
                </a:cubicBezTo>
                <a:lnTo>
                  <a:pt x="1269" y="2509"/>
                </a:lnTo>
                <a:cubicBezTo>
                  <a:pt x="1267" y="2515"/>
                  <a:pt x="1261" y="2518"/>
                  <a:pt x="1255" y="2516"/>
                </a:cubicBezTo>
                <a:cubicBezTo>
                  <a:pt x="1249" y="2514"/>
                  <a:pt x="1245" y="2507"/>
                  <a:pt x="1248" y="2501"/>
                </a:cubicBezTo>
                <a:close/>
                <a:moveTo>
                  <a:pt x="1271" y="2436"/>
                </a:moveTo>
                <a:lnTo>
                  <a:pt x="1278" y="2414"/>
                </a:lnTo>
                <a:cubicBezTo>
                  <a:pt x="1280" y="2408"/>
                  <a:pt x="1287" y="2405"/>
                  <a:pt x="1293" y="2407"/>
                </a:cubicBezTo>
                <a:cubicBezTo>
                  <a:pt x="1299" y="2410"/>
                  <a:pt x="1302" y="2416"/>
                  <a:pt x="1300" y="2422"/>
                </a:cubicBezTo>
                <a:lnTo>
                  <a:pt x="1292" y="2444"/>
                </a:lnTo>
                <a:cubicBezTo>
                  <a:pt x="1290" y="2450"/>
                  <a:pt x="1284" y="2453"/>
                  <a:pt x="1278" y="2451"/>
                </a:cubicBezTo>
                <a:cubicBezTo>
                  <a:pt x="1272" y="2449"/>
                  <a:pt x="1268" y="2442"/>
                  <a:pt x="1271" y="2436"/>
                </a:cubicBezTo>
                <a:close/>
                <a:moveTo>
                  <a:pt x="1294" y="2371"/>
                </a:moveTo>
                <a:lnTo>
                  <a:pt x="1301" y="2349"/>
                </a:lnTo>
                <a:cubicBezTo>
                  <a:pt x="1303" y="2343"/>
                  <a:pt x="1310" y="2340"/>
                  <a:pt x="1316" y="2342"/>
                </a:cubicBezTo>
                <a:cubicBezTo>
                  <a:pt x="1322" y="2344"/>
                  <a:pt x="1325" y="2351"/>
                  <a:pt x="1323" y="2357"/>
                </a:cubicBezTo>
                <a:lnTo>
                  <a:pt x="1315" y="2379"/>
                </a:lnTo>
                <a:cubicBezTo>
                  <a:pt x="1313" y="2385"/>
                  <a:pt x="1307" y="2388"/>
                  <a:pt x="1301" y="2386"/>
                </a:cubicBezTo>
                <a:cubicBezTo>
                  <a:pt x="1295" y="2384"/>
                  <a:pt x="1292" y="2377"/>
                  <a:pt x="1294" y="2371"/>
                </a:cubicBezTo>
                <a:close/>
                <a:moveTo>
                  <a:pt x="1317" y="2306"/>
                </a:moveTo>
                <a:lnTo>
                  <a:pt x="1324" y="2284"/>
                </a:lnTo>
                <a:cubicBezTo>
                  <a:pt x="1327" y="2278"/>
                  <a:pt x="1333" y="2275"/>
                  <a:pt x="1339" y="2277"/>
                </a:cubicBezTo>
                <a:cubicBezTo>
                  <a:pt x="1345" y="2279"/>
                  <a:pt x="1348" y="2286"/>
                  <a:pt x="1346" y="2292"/>
                </a:cubicBezTo>
                <a:lnTo>
                  <a:pt x="1338" y="2314"/>
                </a:lnTo>
                <a:cubicBezTo>
                  <a:pt x="1336" y="2320"/>
                  <a:pt x="1330" y="2323"/>
                  <a:pt x="1324" y="2321"/>
                </a:cubicBezTo>
                <a:cubicBezTo>
                  <a:pt x="1318" y="2318"/>
                  <a:pt x="1315" y="2312"/>
                  <a:pt x="1317" y="2306"/>
                </a:cubicBezTo>
                <a:close/>
                <a:moveTo>
                  <a:pt x="1340" y="2241"/>
                </a:moveTo>
                <a:lnTo>
                  <a:pt x="1347" y="2219"/>
                </a:lnTo>
                <a:cubicBezTo>
                  <a:pt x="1350" y="2213"/>
                  <a:pt x="1356" y="2210"/>
                  <a:pt x="1362" y="2212"/>
                </a:cubicBezTo>
                <a:cubicBezTo>
                  <a:pt x="1368" y="2214"/>
                  <a:pt x="1371" y="2221"/>
                  <a:pt x="1369" y="2227"/>
                </a:cubicBezTo>
                <a:lnTo>
                  <a:pt x="1362" y="2248"/>
                </a:lnTo>
                <a:cubicBezTo>
                  <a:pt x="1359" y="2254"/>
                  <a:pt x="1353" y="2258"/>
                  <a:pt x="1347" y="2255"/>
                </a:cubicBezTo>
                <a:cubicBezTo>
                  <a:pt x="1341" y="2253"/>
                  <a:pt x="1338" y="2247"/>
                  <a:pt x="1340" y="2241"/>
                </a:cubicBezTo>
                <a:close/>
                <a:moveTo>
                  <a:pt x="1363" y="2176"/>
                </a:moveTo>
                <a:lnTo>
                  <a:pt x="1371" y="2154"/>
                </a:lnTo>
                <a:cubicBezTo>
                  <a:pt x="1373" y="2148"/>
                  <a:pt x="1379" y="2145"/>
                  <a:pt x="1385" y="2147"/>
                </a:cubicBezTo>
                <a:cubicBezTo>
                  <a:pt x="1391" y="2149"/>
                  <a:pt x="1394" y="2155"/>
                  <a:pt x="1392" y="2161"/>
                </a:cubicBezTo>
                <a:lnTo>
                  <a:pt x="1385" y="2183"/>
                </a:lnTo>
                <a:cubicBezTo>
                  <a:pt x="1382" y="2189"/>
                  <a:pt x="1376" y="2192"/>
                  <a:pt x="1370" y="2190"/>
                </a:cubicBezTo>
                <a:cubicBezTo>
                  <a:pt x="1364" y="2188"/>
                  <a:pt x="1361" y="2182"/>
                  <a:pt x="1363" y="2176"/>
                </a:cubicBezTo>
                <a:close/>
                <a:moveTo>
                  <a:pt x="1386" y="2110"/>
                </a:moveTo>
                <a:lnTo>
                  <a:pt x="1394" y="2089"/>
                </a:lnTo>
                <a:cubicBezTo>
                  <a:pt x="1396" y="2083"/>
                  <a:pt x="1402" y="2080"/>
                  <a:pt x="1408" y="2082"/>
                </a:cubicBezTo>
                <a:cubicBezTo>
                  <a:pt x="1414" y="2084"/>
                  <a:pt x="1417" y="2090"/>
                  <a:pt x="1415" y="2096"/>
                </a:cubicBezTo>
                <a:lnTo>
                  <a:pt x="1408" y="2118"/>
                </a:lnTo>
                <a:cubicBezTo>
                  <a:pt x="1406" y="2124"/>
                  <a:pt x="1399" y="2127"/>
                  <a:pt x="1393" y="2125"/>
                </a:cubicBezTo>
                <a:cubicBezTo>
                  <a:pt x="1387" y="2123"/>
                  <a:pt x="1384" y="2116"/>
                  <a:pt x="1386" y="2110"/>
                </a:cubicBezTo>
                <a:close/>
                <a:moveTo>
                  <a:pt x="1409" y="2045"/>
                </a:moveTo>
                <a:lnTo>
                  <a:pt x="1417" y="2023"/>
                </a:lnTo>
                <a:cubicBezTo>
                  <a:pt x="1419" y="2017"/>
                  <a:pt x="1425" y="2014"/>
                  <a:pt x="1431" y="2016"/>
                </a:cubicBezTo>
                <a:cubicBezTo>
                  <a:pt x="1437" y="2019"/>
                  <a:pt x="1440" y="2025"/>
                  <a:pt x="1438" y="2031"/>
                </a:cubicBezTo>
                <a:lnTo>
                  <a:pt x="1431" y="2053"/>
                </a:lnTo>
                <a:cubicBezTo>
                  <a:pt x="1429" y="2059"/>
                  <a:pt x="1422" y="2062"/>
                  <a:pt x="1416" y="2060"/>
                </a:cubicBezTo>
                <a:cubicBezTo>
                  <a:pt x="1410" y="2058"/>
                  <a:pt x="1407" y="2051"/>
                  <a:pt x="1409" y="2045"/>
                </a:cubicBezTo>
                <a:close/>
                <a:moveTo>
                  <a:pt x="1432" y="1980"/>
                </a:moveTo>
                <a:lnTo>
                  <a:pt x="1440" y="1958"/>
                </a:lnTo>
                <a:cubicBezTo>
                  <a:pt x="1442" y="1952"/>
                  <a:pt x="1448" y="1949"/>
                  <a:pt x="1454" y="1951"/>
                </a:cubicBezTo>
                <a:cubicBezTo>
                  <a:pt x="1460" y="1953"/>
                  <a:pt x="1464" y="1960"/>
                  <a:pt x="1461" y="1966"/>
                </a:cubicBezTo>
                <a:lnTo>
                  <a:pt x="1454" y="1988"/>
                </a:lnTo>
                <a:cubicBezTo>
                  <a:pt x="1452" y="1994"/>
                  <a:pt x="1445" y="1997"/>
                  <a:pt x="1439" y="1995"/>
                </a:cubicBezTo>
                <a:cubicBezTo>
                  <a:pt x="1433" y="1993"/>
                  <a:pt x="1430" y="1986"/>
                  <a:pt x="1432" y="1980"/>
                </a:cubicBezTo>
                <a:close/>
                <a:moveTo>
                  <a:pt x="1455" y="1915"/>
                </a:moveTo>
                <a:lnTo>
                  <a:pt x="1463" y="1893"/>
                </a:lnTo>
                <a:cubicBezTo>
                  <a:pt x="1465" y="1887"/>
                  <a:pt x="1471" y="1884"/>
                  <a:pt x="1477" y="1886"/>
                </a:cubicBezTo>
                <a:cubicBezTo>
                  <a:pt x="1483" y="1888"/>
                  <a:pt x="1487" y="1895"/>
                  <a:pt x="1484" y="1901"/>
                </a:cubicBezTo>
                <a:lnTo>
                  <a:pt x="1477" y="1923"/>
                </a:lnTo>
                <a:cubicBezTo>
                  <a:pt x="1475" y="1929"/>
                  <a:pt x="1468" y="1932"/>
                  <a:pt x="1462" y="1930"/>
                </a:cubicBezTo>
                <a:cubicBezTo>
                  <a:pt x="1456" y="1927"/>
                  <a:pt x="1453" y="1921"/>
                  <a:pt x="1455" y="1915"/>
                </a:cubicBezTo>
                <a:close/>
                <a:moveTo>
                  <a:pt x="1478" y="1850"/>
                </a:moveTo>
                <a:lnTo>
                  <a:pt x="1486" y="1828"/>
                </a:lnTo>
                <a:cubicBezTo>
                  <a:pt x="1488" y="1822"/>
                  <a:pt x="1495" y="1819"/>
                  <a:pt x="1501" y="1821"/>
                </a:cubicBezTo>
                <a:cubicBezTo>
                  <a:pt x="1507" y="1823"/>
                  <a:pt x="1510" y="1830"/>
                  <a:pt x="1508" y="1836"/>
                </a:cubicBezTo>
                <a:lnTo>
                  <a:pt x="1500" y="1857"/>
                </a:lnTo>
                <a:cubicBezTo>
                  <a:pt x="1498" y="1863"/>
                  <a:pt x="1491" y="1867"/>
                  <a:pt x="1485" y="1864"/>
                </a:cubicBezTo>
                <a:cubicBezTo>
                  <a:pt x="1479" y="1862"/>
                  <a:pt x="1476" y="1856"/>
                  <a:pt x="1478" y="1850"/>
                </a:cubicBezTo>
                <a:close/>
                <a:moveTo>
                  <a:pt x="1501" y="1785"/>
                </a:moveTo>
                <a:lnTo>
                  <a:pt x="1509" y="1763"/>
                </a:lnTo>
                <a:cubicBezTo>
                  <a:pt x="1511" y="1757"/>
                  <a:pt x="1518" y="1754"/>
                  <a:pt x="1524" y="1756"/>
                </a:cubicBezTo>
                <a:cubicBezTo>
                  <a:pt x="1530" y="1758"/>
                  <a:pt x="1533" y="1765"/>
                  <a:pt x="1531" y="1771"/>
                </a:cubicBezTo>
                <a:lnTo>
                  <a:pt x="1523" y="1792"/>
                </a:lnTo>
                <a:cubicBezTo>
                  <a:pt x="1521" y="1798"/>
                  <a:pt x="1514" y="1801"/>
                  <a:pt x="1508" y="1799"/>
                </a:cubicBezTo>
                <a:cubicBezTo>
                  <a:pt x="1502" y="1797"/>
                  <a:pt x="1499" y="1791"/>
                  <a:pt x="1501" y="1785"/>
                </a:cubicBezTo>
                <a:close/>
                <a:moveTo>
                  <a:pt x="1524" y="1719"/>
                </a:moveTo>
                <a:lnTo>
                  <a:pt x="1532" y="1698"/>
                </a:lnTo>
                <a:cubicBezTo>
                  <a:pt x="1534" y="1692"/>
                  <a:pt x="1541" y="1689"/>
                  <a:pt x="1547" y="1691"/>
                </a:cubicBezTo>
                <a:cubicBezTo>
                  <a:pt x="1553" y="1693"/>
                  <a:pt x="1556" y="1699"/>
                  <a:pt x="1554" y="1705"/>
                </a:cubicBezTo>
                <a:lnTo>
                  <a:pt x="1546" y="1727"/>
                </a:lnTo>
                <a:cubicBezTo>
                  <a:pt x="1544" y="1733"/>
                  <a:pt x="1537" y="1736"/>
                  <a:pt x="1531" y="1734"/>
                </a:cubicBezTo>
                <a:cubicBezTo>
                  <a:pt x="1525" y="1732"/>
                  <a:pt x="1522" y="1725"/>
                  <a:pt x="1524" y="1719"/>
                </a:cubicBezTo>
                <a:close/>
                <a:moveTo>
                  <a:pt x="1547" y="1654"/>
                </a:moveTo>
                <a:lnTo>
                  <a:pt x="1555" y="1633"/>
                </a:lnTo>
                <a:cubicBezTo>
                  <a:pt x="1557" y="1627"/>
                  <a:pt x="1564" y="1623"/>
                  <a:pt x="1570" y="1626"/>
                </a:cubicBezTo>
                <a:cubicBezTo>
                  <a:pt x="1576" y="1628"/>
                  <a:pt x="1579" y="1634"/>
                  <a:pt x="1577" y="1640"/>
                </a:cubicBezTo>
                <a:lnTo>
                  <a:pt x="1569" y="1662"/>
                </a:lnTo>
                <a:cubicBezTo>
                  <a:pt x="1567" y="1668"/>
                  <a:pt x="1560" y="1671"/>
                  <a:pt x="1554" y="1669"/>
                </a:cubicBezTo>
                <a:cubicBezTo>
                  <a:pt x="1548" y="1667"/>
                  <a:pt x="1545" y="1660"/>
                  <a:pt x="1547" y="1654"/>
                </a:cubicBezTo>
                <a:close/>
                <a:moveTo>
                  <a:pt x="1570" y="1589"/>
                </a:moveTo>
                <a:lnTo>
                  <a:pt x="1578" y="1567"/>
                </a:lnTo>
                <a:cubicBezTo>
                  <a:pt x="1580" y="1561"/>
                  <a:pt x="1587" y="1558"/>
                  <a:pt x="1593" y="1560"/>
                </a:cubicBezTo>
                <a:cubicBezTo>
                  <a:pt x="1599" y="1562"/>
                  <a:pt x="1602" y="1569"/>
                  <a:pt x="1600" y="1575"/>
                </a:cubicBezTo>
                <a:lnTo>
                  <a:pt x="1592" y="1597"/>
                </a:lnTo>
                <a:cubicBezTo>
                  <a:pt x="1590" y="1603"/>
                  <a:pt x="1583" y="1606"/>
                  <a:pt x="1577" y="1604"/>
                </a:cubicBezTo>
                <a:cubicBezTo>
                  <a:pt x="1571" y="1602"/>
                  <a:pt x="1568" y="1595"/>
                  <a:pt x="1570" y="1589"/>
                </a:cubicBezTo>
                <a:close/>
                <a:moveTo>
                  <a:pt x="1593" y="1524"/>
                </a:moveTo>
                <a:lnTo>
                  <a:pt x="1601" y="1502"/>
                </a:lnTo>
                <a:cubicBezTo>
                  <a:pt x="1603" y="1496"/>
                  <a:pt x="1610" y="1493"/>
                  <a:pt x="1616" y="1495"/>
                </a:cubicBezTo>
                <a:cubicBezTo>
                  <a:pt x="1622" y="1497"/>
                  <a:pt x="1625" y="1504"/>
                  <a:pt x="1623" y="1510"/>
                </a:cubicBezTo>
                <a:lnTo>
                  <a:pt x="1615" y="1532"/>
                </a:lnTo>
                <a:cubicBezTo>
                  <a:pt x="1613" y="1538"/>
                  <a:pt x="1606" y="1541"/>
                  <a:pt x="1600" y="1539"/>
                </a:cubicBezTo>
                <a:cubicBezTo>
                  <a:pt x="1594" y="1537"/>
                  <a:pt x="1591" y="1530"/>
                  <a:pt x="1593" y="1524"/>
                </a:cubicBezTo>
                <a:close/>
                <a:moveTo>
                  <a:pt x="1617" y="1459"/>
                </a:moveTo>
                <a:lnTo>
                  <a:pt x="1624" y="1437"/>
                </a:lnTo>
                <a:cubicBezTo>
                  <a:pt x="1626" y="1431"/>
                  <a:pt x="1633" y="1428"/>
                  <a:pt x="1639" y="1430"/>
                </a:cubicBezTo>
                <a:cubicBezTo>
                  <a:pt x="1645" y="1432"/>
                  <a:pt x="1648" y="1439"/>
                  <a:pt x="1646" y="1445"/>
                </a:cubicBezTo>
                <a:lnTo>
                  <a:pt x="1638" y="1466"/>
                </a:lnTo>
                <a:cubicBezTo>
                  <a:pt x="1636" y="1472"/>
                  <a:pt x="1630" y="1476"/>
                  <a:pt x="1624" y="1473"/>
                </a:cubicBezTo>
                <a:cubicBezTo>
                  <a:pt x="1618" y="1471"/>
                  <a:pt x="1614" y="1465"/>
                  <a:pt x="1617" y="1459"/>
                </a:cubicBezTo>
                <a:close/>
                <a:moveTo>
                  <a:pt x="1640" y="1394"/>
                </a:moveTo>
                <a:lnTo>
                  <a:pt x="1647" y="1372"/>
                </a:lnTo>
                <a:cubicBezTo>
                  <a:pt x="1649" y="1366"/>
                  <a:pt x="1656" y="1363"/>
                  <a:pt x="1662" y="1365"/>
                </a:cubicBezTo>
                <a:cubicBezTo>
                  <a:pt x="1668" y="1367"/>
                  <a:pt x="1671" y="1374"/>
                  <a:pt x="1669" y="1380"/>
                </a:cubicBezTo>
                <a:lnTo>
                  <a:pt x="1661" y="1401"/>
                </a:lnTo>
                <a:cubicBezTo>
                  <a:pt x="1659" y="1407"/>
                  <a:pt x="1653" y="1410"/>
                  <a:pt x="1647" y="1408"/>
                </a:cubicBezTo>
                <a:cubicBezTo>
                  <a:pt x="1641" y="1406"/>
                  <a:pt x="1637" y="1400"/>
                  <a:pt x="1640" y="1394"/>
                </a:cubicBezTo>
                <a:close/>
                <a:moveTo>
                  <a:pt x="1663" y="1328"/>
                </a:moveTo>
                <a:lnTo>
                  <a:pt x="1670" y="1307"/>
                </a:lnTo>
                <a:cubicBezTo>
                  <a:pt x="1672" y="1301"/>
                  <a:pt x="1679" y="1298"/>
                  <a:pt x="1685" y="1300"/>
                </a:cubicBezTo>
                <a:cubicBezTo>
                  <a:pt x="1691" y="1302"/>
                  <a:pt x="1694" y="1308"/>
                  <a:pt x="1692" y="1314"/>
                </a:cubicBezTo>
                <a:lnTo>
                  <a:pt x="1684" y="1336"/>
                </a:lnTo>
                <a:cubicBezTo>
                  <a:pt x="1682" y="1342"/>
                  <a:pt x="1676" y="1345"/>
                  <a:pt x="1670" y="1343"/>
                </a:cubicBezTo>
                <a:cubicBezTo>
                  <a:pt x="1664" y="1341"/>
                  <a:pt x="1661" y="1334"/>
                  <a:pt x="1663" y="1328"/>
                </a:cubicBezTo>
                <a:close/>
                <a:moveTo>
                  <a:pt x="1686" y="1263"/>
                </a:moveTo>
                <a:lnTo>
                  <a:pt x="1693" y="1242"/>
                </a:lnTo>
                <a:cubicBezTo>
                  <a:pt x="1695" y="1236"/>
                  <a:pt x="1702" y="1232"/>
                  <a:pt x="1708" y="1235"/>
                </a:cubicBezTo>
                <a:cubicBezTo>
                  <a:pt x="1714" y="1237"/>
                  <a:pt x="1717" y="1243"/>
                  <a:pt x="1715" y="1249"/>
                </a:cubicBezTo>
                <a:lnTo>
                  <a:pt x="1707" y="1271"/>
                </a:lnTo>
                <a:cubicBezTo>
                  <a:pt x="1705" y="1277"/>
                  <a:pt x="1699" y="1280"/>
                  <a:pt x="1693" y="1278"/>
                </a:cubicBezTo>
                <a:cubicBezTo>
                  <a:pt x="1687" y="1276"/>
                  <a:pt x="1684" y="1269"/>
                  <a:pt x="1686" y="1263"/>
                </a:cubicBezTo>
                <a:close/>
                <a:moveTo>
                  <a:pt x="1709" y="1198"/>
                </a:moveTo>
                <a:lnTo>
                  <a:pt x="1716" y="1176"/>
                </a:lnTo>
                <a:cubicBezTo>
                  <a:pt x="1719" y="1170"/>
                  <a:pt x="1725" y="1167"/>
                  <a:pt x="1731" y="1169"/>
                </a:cubicBezTo>
                <a:cubicBezTo>
                  <a:pt x="1737" y="1172"/>
                  <a:pt x="1740" y="1178"/>
                  <a:pt x="1738" y="1184"/>
                </a:cubicBezTo>
                <a:lnTo>
                  <a:pt x="1730" y="1206"/>
                </a:lnTo>
                <a:cubicBezTo>
                  <a:pt x="1728" y="1212"/>
                  <a:pt x="1722" y="1215"/>
                  <a:pt x="1716" y="1213"/>
                </a:cubicBezTo>
                <a:cubicBezTo>
                  <a:pt x="1710" y="1211"/>
                  <a:pt x="1707" y="1204"/>
                  <a:pt x="1709" y="1198"/>
                </a:cubicBezTo>
                <a:close/>
                <a:moveTo>
                  <a:pt x="1732" y="1133"/>
                </a:moveTo>
                <a:lnTo>
                  <a:pt x="1739" y="1111"/>
                </a:lnTo>
                <a:cubicBezTo>
                  <a:pt x="1742" y="1105"/>
                  <a:pt x="1748" y="1102"/>
                  <a:pt x="1754" y="1104"/>
                </a:cubicBezTo>
                <a:cubicBezTo>
                  <a:pt x="1760" y="1106"/>
                  <a:pt x="1763" y="1113"/>
                  <a:pt x="1761" y="1119"/>
                </a:cubicBezTo>
                <a:lnTo>
                  <a:pt x="1754" y="1141"/>
                </a:lnTo>
                <a:cubicBezTo>
                  <a:pt x="1751" y="1147"/>
                  <a:pt x="1745" y="1150"/>
                  <a:pt x="1739" y="1148"/>
                </a:cubicBezTo>
                <a:cubicBezTo>
                  <a:pt x="1733" y="1146"/>
                  <a:pt x="1730" y="1139"/>
                  <a:pt x="1732" y="1133"/>
                </a:cubicBezTo>
                <a:close/>
                <a:moveTo>
                  <a:pt x="1755" y="1068"/>
                </a:moveTo>
                <a:lnTo>
                  <a:pt x="1763" y="1046"/>
                </a:lnTo>
                <a:cubicBezTo>
                  <a:pt x="1765" y="1040"/>
                  <a:pt x="1771" y="1037"/>
                  <a:pt x="1777" y="1039"/>
                </a:cubicBezTo>
                <a:cubicBezTo>
                  <a:pt x="1783" y="1041"/>
                  <a:pt x="1786" y="1048"/>
                  <a:pt x="1784" y="1054"/>
                </a:cubicBezTo>
                <a:lnTo>
                  <a:pt x="1777" y="1075"/>
                </a:lnTo>
                <a:cubicBezTo>
                  <a:pt x="1774" y="1081"/>
                  <a:pt x="1768" y="1085"/>
                  <a:pt x="1762" y="1083"/>
                </a:cubicBezTo>
                <a:cubicBezTo>
                  <a:pt x="1756" y="1080"/>
                  <a:pt x="1753" y="1074"/>
                  <a:pt x="1755" y="1068"/>
                </a:cubicBezTo>
                <a:close/>
                <a:moveTo>
                  <a:pt x="1778" y="1003"/>
                </a:moveTo>
                <a:lnTo>
                  <a:pt x="1786" y="981"/>
                </a:lnTo>
                <a:cubicBezTo>
                  <a:pt x="1788" y="975"/>
                  <a:pt x="1794" y="972"/>
                  <a:pt x="1800" y="974"/>
                </a:cubicBezTo>
                <a:cubicBezTo>
                  <a:pt x="1806" y="976"/>
                  <a:pt x="1809" y="983"/>
                  <a:pt x="1807" y="989"/>
                </a:cubicBezTo>
                <a:lnTo>
                  <a:pt x="1800" y="1010"/>
                </a:lnTo>
                <a:cubicBezTo>
                  <a:pt x="1798" y="1016"/>
                  <a:pt x="1791" y="1019"/>
                  <a:pt x="1785" y="1017"/>
                </a:cubicBezTo>
                <a:cubicBezTo>
                  <a:pt x="1779" y="1015"/>
                  <a:pt x="1776" y="1009"/>
                  <a:pt x="1778" y="1003"/>
                </a:cubicBezTo>
                <a:close/>
                <a:moveTo>
                  <a:pt x="1801" y="937"/>
                </a:moveTo>
                <a:lnTo>
                  <a:pt x="1809" y="916"/>
                </a:lnTo>
                <a:cubicBezTo>
                  <a:pt x="1811" y="910"/>
                  <a:pt x="1817" y="907"/>
                  <a:pt x="1823" y="909"/>
                </a:cubicBezTo>
                <a:cubicBezTo>
                  <a:pt x="1829" y="911"/>
                  <a:pt x="1833" y="917"/>
                  <a:pt x="1830" y="923"/>
                </a:cubicBezTo>
                <a:lnTo>
                  <a:pt x="1823" y="945"/>
                </a:lnTo>
                <a:cubicBezTo>
                  <a:pt x="1821" y="951"/>
                  <a:pt x="1814" y="954"/>
                  <a:pt x="1808" y="952"/>
                </a:cubicBezTo>
                <a:cubicBezTo>
                  <a:pt x="1802" y="950"/>
                  <a:pt x="1799" y="943"/>
                  <a:pt x="1801" y="937"/>
                </a:cubicBezTo>
                <a:close/>
                <a:moveTo>
                  <a:pt x="1824" y="872"/>
                </a:moveTo>
                <a:lnTo>
                  <a:pt x="1832" y="851"/>
                </a:lnTo>
                <a:cubicBezTo>
                  <a:pt x="1834" y="845"/>
                  <a:pt x="1840" y="841"/>
                  <a:pt x="1846" y="844"/>
                </a:cubicBezTo>
                <a:cubicBezTo>
                  <a:pt x="1852" y="846"/>
                  <a:pt x="1856" y="852"/>
                  <a:pt x="1853" y="858"/>
                </a:cubicBezTo>
                <a:lnTo>
                  <a:pt x="1846" y="880"/>
                </a:lnTo>
                <a:cubicBezTo>
                  <a:pt x="1844" y="886"/>
                  <a:pt x="1837" y="889"/>
                  <a:pt x="1831" y="887"/>
                </a:cubicBezTo>
                <a:cubicBezTo>
                  <a:pt x="1825" y="885"/>
                  <a:pt x="1822" y="878"/>
                  <a:pt x="1824" y="872"/>
                </a:cubicBezTo>
                <a:close/>
                <a:moveTo>
                  <a:pt x="1847" y="807"/>
                </a:moveTo>
                <a:lnTo>
                  <a:pt x="1855" y="785"/>
                </a:lnTo>
                <a:cubicBezTo>
                  <a:pt x="1857" y="779"/>
                  <a:pt x="1863" y="776"/>
                  <a:pt x="1869" y="778"/>
                </a:cubicBezTo>
                <a:cubicBezTo>
                  <a:pt x="1875" y="781"/>
                  <a:pt x="1879" y="787"/>
                  <a:pt x="1877" y="793"/>
                </a:cubicBezTo>
                <a:lnTo>
                  <a:pt x="1869" y="815"/>
                </a:lnTo>
                <a:cubicBezTo>
                  <a:pt x="1867" y="821"/>
                  <a:pt x="1860" y="824"/>
                  <a:pt x="1854" y="822"/>
                </a:cubicBezTo>
                <a:cubicBezTo>
                  <a:pt x="1848" y="820"/>
                  <a:pt x="1845" y="813"/>
                  <a:pt x="1847" y="807"/>
                </a:cubicBezTo>
                <a:close/>
                <a:moveTo>
                  <a:pt x="1870" y="742"/>
                </a:moveTo>
                <a:lnTo>
                  <a:pt x="1878" y="720"/>
                </a:lnTo>
                <a:cubicBezTo>
                  <a:pt x="1880" y="714"/>
                  <a:pt x="1887" y="711"/>
                  <a:pt x="1893" y="713"/>
                </a:cubicBezTo>
                <a:cubicBezTo>
                  <a:pt x="1899" y="715"/>
                  <a:pt x="1902" y="722"/>
                  <a:pt x="1900" y="728"/>
                </a:cubicBezTo>
                <a:lnTo>
                  <a:pt x="1892" y="750"/>
                </a:lnTo>
                <a:cubicBezTo>
                  <a:pt x="1890" y="756"/>
                  <a:pt x="1883" y="759"/>
                  <a:pt x="1877" y="757"/>
                </a:cubicBezTo>
                <a:cubicBezTo>
                  <a:pt x="1871" y="755"/>
                  <a:pt x="1868" y="748"/>
                  <a:pt x="1870" y="742"/>
                </a:cubicBezTo>
                <a:close/>
                <a:moveTo>
                  <a:pt x="1893" y="677"/>
                </a:moveTo>
                <a:lnTo>
                  <a:pt x="1901" y="655"/>
                </a:lnTo>
                <a:cubicBezTo>
                  <a:pt x="1903" y="649"/>
                  <a:pt x="1910" y="646"/>
                  <a:pt x="1916" y="648"/>
                </a:cubicBezTo>
                <a:cubicBezTo>
                  <a:pt x="1922" y="650"/>
                  <a:pt x="1925" y="657"/>
                  <a:pt x="1923" y="663"/>
                </a:cubicBezTo>
                <a:lnTo>
                  <a:pt x="1915" y="685"/>
                </a:lnTo>
                <a:cubicBezTo>
                  <a:pt x="1913" y="691"/>
                  <a:pt x="1906" y="694"/>
                  <a:pt x="1900" y="692"/>
                </a:cubicBezTo>
                <a:cubicBezTo>
                  <a:pt x="1894" y="689"/>
                  <a:pt x="1891" y="683"/>
                  <a:pt x="1893" y="677"/>
                </a:cubicBezTo>
                <a:close/>
                <a:moveTo>
                  <a:pt x="1916" y="612"/>
                </a:moveTo>
                <a:lnTo>
                  <a:pt x="1924" y="590"/>
                </a:lnTo>
                <a:cubicBezTo>
                  <a:pt x="1926" y="584"/>
                  <a:pt x="1933" y="581"/>
                  <a:pt x="1939" y="583"/>
                </a:cubicBezTo>
                <a:cubicBezTo>
                  <a:pt x="1945" y="585"/>
                  <a:pt x="1948" y="592"/>
                  <a:pt x="1946" y="598"/>
                </a:cubicBezTo>
                <a:lnTo>
                  <a:pt x="1938" y="619"/>
                </a:lnTo>
                <a:cubicBezTo>
                  <a:pt x="1936" y="625"/>
                  <a:pt x="1929" y="629"/>
                  <a:pt x="1923" y="626"/>
                </a:cubicBezTo>
                <a:cubicBezTo>
                  <a:pt x="1917" y="624"/>
                  <a:pt x="1914" y="618"/>
                  <a:pt x="1916" y="612"/>
                </a:cubicBezTo>
                <a:close/>
                <a:moveTo>
                  <a:pt x="1939" y="547"/>
                </a:moveTo>
                <a:lnTo>
                  <a:pt x="1947" y="525"/>
                </a:lnTo>
                <a:cubicBezTo>
                  <a:pt x="1949" y="519"/>
                  <a:pt x="1956" y="516"/>
                  <a:pt x="1962" y="518"/>
                </a:cubicBezTo>
                <a:cubicBezTo>
                  <a:pt x="1968" y="520"/>
                  <a:pt x="1971" y="526"/>
                  <a:pt x="1969" y="532"/>
                </a:cubicBezTo>
                <a:lnTo>
                  <a:pt x="1961" y="554"/>
                </a:lnTo>
                <a:cubicBezTo>
                  <a:pt x="1959" y="560"/>
                  <a:pt x="1952" y="563"/>
                  <a:pt x="1946" y="561"/>
                </a:cubicBezTo>
                <a:cubicBezTo>
                  <a:pt x="1940" y="559"/>
                  <a:pt x="1937" y="553"/>
                  <a:pt x="1939" y="547"/>
                </a:cubicBezTo>
                <a:close/>
                <a:moveTo>
                  <a:pt x="1962" y="481"/>
                </a:moveTo>
                <a:lnTo>
                  <a:pt x="1970" y="460"/>
                </a:lnTo>
                <a:cubicBezTo>
                  <a:pt x="1972" y="454"/>
                  <a:pt x="1979" y="451"/>
                  <a:pt x="1985" y="453"/>
                </a:cubicBezTo>
                <a:cubicBezTo>
                  <a:pt x="1991" y="455"/>
                  <a:pt x="1994" y="461"/>
                  <a:pt x="1992" y="467"/>
                </a:cubicBezTo>
                <a:lnTo>
                  <a:pt x="1984" y="489"/>
                </a:lnTo>
                <a:cubicBezTo>
                  <a:pt x="1982" y="495"/>
                  <a:pt x="1975" y="498"/>
                  <a:pt x="1969" y="496"/>
                </a:cubicBezTo>
                <a:cubicBezTo>
                  <a:pt x="1963" y="494"/>
                  <a:pt x="1960" y="487"/>
                  <a:pt x="1962" y="481"/>
                </a:cubicBezTo>
                <a:close/>
                <a:moveTo>
                  <a:pt x="1985" y="416"/>
                </a:moveTo>
                <a:lnTo>
                  <a:pt x="1993" y="394"/>
                </a:lnTo>
                <a:cubicBezTo>
                  <a:pt x="1995" y="388"/>
                  <a:pt x="2002" y="385"/>
                  <a:pt x="2008" y="387"/>
                </a:cubicBezTo>
                <a:cubicBezTo>
                  <a:pt x="2014" y="390"/>
                  <a:pt x="2017" y="396"/>
                  <a:pt x="2015" y="402"/>
                </a:cubicBezTo>
                <a:lnTo>
                  <a:pt x="2007" y="424"/>
                </a:lnTo>
                <a:cubicBezTo>
                  <a:pt x="2005" y="430"/>
                  <a:pt x="1998" y="433"/>
                  <a:pt x="1992" y="431"/>
                </a:cubicBezTo>
                <a:cubicBezTo>
                  <a:pt x="1986" y="429"/>
                  <a:pt x="1983" y="422"/>
                  <a:pt x="1985" y="416"/>
                </a:cubicBezTo>
                <a:close/>
                <a:moveTo>
                  <a:pt x="2009" y="351"/>
                </a:moveTo>
                <a:lnTo>
                  <a:pt x="2016" y="329"/>
                </a:lnTo>
                <a:cubicBezTo>
                  <a:pt x="2018" y="323"/>
                  <a:pt x="2025" y="320"/>
                  <a:pt x="2031" y="322"/>
                </a:cubicBezTo>
                <a:cubicBezTo>
                  <a:pt x="2037" y="324"/>
                  <a:pt x="2040" y="331"/>
                  <a:pt x="2038" y="337"/>
                </a:cubicBezTo>
                <a:lnTo>
                  <a:pt x="2030" y="359"/>
                </a:lnTo>
                <a:cubicBezTo>
                  <a:pt x="2028" y="365"/>
                  <a:pt x="2022" y="368"/>
                  <a:pt x="2016" y="366"/>
                </a:cubicBezTo>
                <a:cubicBezTo>
                  <a:pt x="2010" y="364"/>
                  <a:pt x="2006" y="357"/>
                  <a:pt x="2009" y="351"/>
                </a:cubicBezTo>
                <a:close/>
                <a:moveTo>
                  <a:pt x="2032" y="286"/>
                </a:moveTo>
                <a:lnTo>
                  <a:pt x="2039" y="264"/>
                </a:lnTo>
                <a:cubicBezTo>
                  <a:pt x="2041" y="258"/>
                  <a:pt x="2048" y="255"/>
                  <a:pt x="2054" y="257"/>
                </a:cubicBezTo>
                <a:cubicBezTo>
                  <a:pt x="2060" y="259"/>
                  <a:pt x="2063" y="266"/>
                  <a:pt x="2061" y="272"/>
                </a:cubicBezTo>
                <a:lnTo>
                  <a:pt x="2053" y="294"/>
                </a:lnTo>
                <a:cubicBezTo>
                  <a:pt x="2051" y="300"/>
                  <a:pt x="2045" y="303"/>
                  <a:pt x="2039" y="301"/>
                </a:cubicBezTo>
                <a:cubicBezTo>
                  <a:pt x="2033" y="298"/>
                  <a:pt x="2029" y="292"/>
                  <a:pt x="2032" y="286"/>
                </a:cubicBezTo>
                <a:close/>
                <a:moveTo>
                  <a:pt x="2055" y="221"/>
                </a:moveTo>
                <a:lnTo>
                  <a:pt x="2062" y="199"/>
                </a:lnTo>
                <a:cubicBezTo>
                  <a:pt x="2064" y="193"/>
                  <a:pt x="2071" y="190"/>
                  <a:pt x="2077" y="192"/>
                </a:cubicBezTo>
                <a:cubicBezTo>
                  <a:pt x="2083" y="194"/>
                  <a:pt x="2086" y="201"/>
                  <a:pt x="2084" y="207"/>
                </a:cubicBezTo>
                <a:lnTo>
                  <a:pt x="2076" y="228"/>
                </a:lnTo>
                <a:cubicBezTo>
                  <a:pt x="2074" y="234"/>
                  <a:pt x="2068" y="238"/>
                  <a:pt x="2062" y="235"/>
                </a:cubicBezTo>
                <a:cubicBezTo>
                  <a:pt x="2056" y="233"/>
                  <a:pt x="2053" y="227"/>
                  <a:pt x="2055" y="221"/>
                </a:cubicBezTo>
                <a:close/>
                <a:moveTo>
                  <a:pt x="2078" y="156"/>
                </a:moveTo>
                <a:lnTo>
                  <a:pt x="2085" y="134"/>
                </a:lnTo>
                <a:cubicBezTo>
                  <a:pt x="2088" y="128"/>
                  <a:pt x="2094" y="125"/>
                  <a:pt x="2100" y="127"/>
                </a:cubicBezTo>
                <a:cubicBezTo>
                  <a:pt x="2106" y="129"/>
                  <a:pt x="2109" y="136"/>
                  <a:pt x="2107" y="142"/>
                </a:cubicBezTo>
                <a:lnTo>
                  <a:pt x="2099" y="163"/>
                </a:lnTo>
                <a:cubicBezTo>
                  <a:pt x="2097" y="169"/>
                  <a:pt x="2091" y="172"/>
                  <a:pt x="2085" y="170"/>
                </a:cubicBezTo>
                <a:cubicBezTo>
                  <a:pt x="2079" y="168"/>
                  <a:pt x="2076" y="162"/>
                  <a:pt x="2078" y="156"/>
                </a:cubicBezTo>
                <a:close/>
                <a:moveTo>
                  <a:pt x="2101" y="90"/>
                </a:moveTo>
                <a:lnTo>
                  <a:pt x="2108" y="69"/>
                </a:lnTo>
                <a:cubicBezTo>
                  <a:pt x="2111" y="63"/>
                  <a:pt x="2117" y="60"/>
                  <a:pt x="2123" y="62"/>
                </a:cubicBezTo>
                <a:cubicBezTo>
                  <a:pt x="2129" y="64"/>
                  <a:pt x="2132" y="70"/>
                  <a:pt x="2130" y="76"/>
                </a:cubicBezTo>
                <a:lnTo>
                  <a:pt x="2122" y="98"/>
                </a:lnTo>
                <a:cubicBezTo>
                  <a:pt x="2120" y="104"/>
                  <a:pt x="2114" y="107"/>
                  <a:pt x="2108" y="105"/>
                </a:cubicBezTo>
                <a:cubicBezTo>
                  <a:pt x="2102" y="103"/>
                  <a:pt x="2099" y="96"/>
                  <a:pt x="2101" y="90"/>
                </a:cubicBezTo>
                <a:close/>
                <a:moveTo>
                  <a:pt x="2124" y="25"/>
                </a:moveTo>
                <a:lnTo>
                  <a:pt x="2130" y="9"/>
                </a:lnTo>
                <a:cubicBezTo>
                  <a:pt x="2132" y="3"/>
                  <a:pt x="2138" y="0"/>
                  <a:pt x="2144" y="2"/>
                </a:cubicBezTo>
                <a:cubicBezTo>
                  <a:pt x="2150" y="4"/>
                  <a:pt x="2153" y="11"/>
                  <a:pt x="2151" y="17"/>
                </a:cubicBezTo>
                <a:lnTo>
                  <a:pt x="2146" y="33"/>
                </a:lnTo>
                <a:cubicBezTo>
                  <a:pt x="2143" y="39"/>
                  <a:pt x="2137" y="42"/>
                  <a:pt x="2131" y="40"/>
                </a:cubicBezTo>
                <a:cubicBezTo>
                  <a:pt x="2125" y="38"/>
                  <a:pt x="2122" y="31"/>
                  <a:pt x="2124" y="25"/>
                </a:cubicBez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1" name="Freeform 349">
            <a:extLst>
              <a:ext uri="{FF2B5EF4-FFF2-40B4-BE49-F238E27FC236}">
                <a16:creationId xmlns:a16="http://schemas.microsoft.com/office/drawing/2014/main" id="{639DBE06-C2B0-4581-81D4-A91259855D79}"/>
              </a:ext>
            </a:extLst>
          </p:cNvPr>
          <p:cNvSpPr>
            <a:spLocks/>
          </p:cNvSpPr>
          <p:nvPr/>
        </p:nvSpPr>
        <p:spPr bwMode="auto">
          <a:xfrm>
            <a:off x="6940551" y="1701800"/>
            <a:ext cx="74613" cy="117475"/>
          </a:xfrm>
          <a:custGeom>
            <a:avLst/>
            <a:gdLst>
              <a:gd name="T0" fmla="*/ 0 w 47"/>
              <a:gd name="T1" fmla="*/ 58 h 74"/>
              <a:gd name="T2" fmla="*/ 47 w 47"/>
              <a:gd name="T3" fmla="*/ 0 h 74"/>
              <a:gd name="T4" fmla="*/ 45 w 47"/>
              <a:gd name="T5" fmla="*/ 74 h 74"/>
              <a:gd name="T6" fmla="*/ 0 w 47"/>
              <a:gd name="T7" fmla="*/ 5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74">
                <a:moveTo>
                  <a:pt x="0" y="58"/>
                </a:moveTo>
                <a:lnTo>
                  <a:pt x="47" y="0"/>
                </a:lnTo>
                <a:lnTo>
                  <a:pt x="45" y="74"/>
                </a:lnTo>
                <a:lnTo>
                  <a:pt x="0" y="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2" name="Rectangle 350">
            <a:extLst>
              <a:ext uri="{FF2B5EF4-FFF2-40B4-BE49-F238E27FC236}">
                <a16:creationId xmlns:a16="http://schemas.microsoft.com/office/drawing/2014/main" id="{37467E2F-24DC-456E-96B9-8B2018073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6" y="2486025"/>
            <a:ext cx="7461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Transmitter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3" name="Rectangle 351">
            <a:extLst>
              <a:ext uri="{FF2B5EF4-FFF2-40B4-BE49-F238E27FC236}">
                <a16:creationId xmlns:a16="http://schemas.microsoft.com/office/drawing/2014/main" id="{7C0947EA-6F18-46C6-B467-C99FEDAC3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338" y="1557338"/>
            <a:ext cx="3206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4" name="Rectangle 352">
            <a:extLst>
              <a:ext uri="{FF2B5EF4-FFF2-40B4-BE49-F238E27FC236}">
                <a16:creationId xmlns:a16="http://schemas.microsoft.com/office/drawing/2014/main" id="{743C6B2A-CA7C-4D72-8F13-5E63DBA4D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3513" y="1557338"/>
            <a:ext cx="1333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5" name="Rectangle 353">
            <a:extLst>
              <a:ext uri="{FF2B5EF4-FFF2-40B4-BE49-F238E27FC236}">
                <a16:creationId xmlns:a16="http://schemas.microsoft.com/office/drawing/2014/main" id="{046D6BDE-80C4-4319-987B-A88FC809E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1557338"/>
            <a:ext cx="1047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6" name="Rectangle 354">
            <a:extLst>
              <a:ext uri="{FF2B5EF4-FFF2-40B4-BE49-F238E27FC236}">
                <a16:creationId xmlns:a16="http://schemas.microsoft.com/office/drawing/2014/main" id="{B396DC55-5667-4A24-AE1E-673234A4C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1" y="1557338"/>
            <a:ext cx="4714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 User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17" name="Group 357">
            <a:extLst>
              <a:ext uri="{FF2B5EF4-FFF2-40B4-BE49-F238E27FC236}">
                <a16:creationId xmlns:a16="http://schemas.microsoft.com/office/drawing/2014/main" id="{C833A5EC-BB34-4846-8E93-2DC855718002}"/>
              </a:ext>
            </a:extLst>
          </p:cNvPr>
          <p:cNvGrpSpPr>
            <a:grpSpLocks/>
          </p:cNvGrpSpPr>
          <p:nvPr/>
        </p:nvGrpSpPr>
        <p:grpSpPr bwMode="auto">
          <a:xfrm>
            <a:off x="2676526" y="3055938"/>
            <a:ext cx="711200" cy="896938"/>
            <a:chOff x="1686" y="1925"/>
            <a:chExt cx="448" cy="565"/>
          </a:xfrm>
        </p:grpSpPr>
        <p:sp>
          <p:nvSpPr>
            <p:cNvPr id="1469" name="Rectangle 355">
              <a:extLst>
                <a:ext uri="{FF2B5EF4-FFF2-40B4-BE49-F238E27FC236}">
                  <a16:creationId xmlns:a16="http://schemas.microsoft.com/office/drawing/2014/main" id="{4FED716A-2F7E-4A0B-957D-FE2803F6C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1925"/>
              <a:ext cx="448" cy="5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1" name="Rectangle 356">
              <a:extLst>
                <a:ext uri="{FF2B5EF4-FFF2-40B4-BE49-F238E27FC236}">
                  <a16:creationId xmlns:a16="http://schemas.microsoft.com/office/drawing/2014/main" id="{5C796CCA-B25D-4694-B924-9BB38626D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1925"/>
              <a:ext cx="448" cy="565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18" name="Rectangle 358">
            <a:extLst>
              <a:ext uri="{FF2B5EF4-FFF2-40B4-BE49-F238E27FC236}">
                <a16:creationId xmlns:a16="http://schemas.microsoft.com/office/drawing/2014/main" id="{C036471B-1642-40C6-AB10-EF5A6566A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3162300"/>
            <a:ext cx="7508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User Beam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9" name="Rectangle 359">
            <a:extLst>
              <a:ext uri="{FF2B5EF4-FFF2-40B4-BE49-F238E27FC236}">
                <a16:creationId xmlns:a16="http://schemas.microsoft.com/office/drawing/2014/main" id="{AF613343-EDF2-428E-B253-3AB24B070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3322638"/>
            <a:ext cx="7159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Scheduling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0" name="Freeform 360">
            <a:extLst>
              <a:ext uri="{FF2B5EF4-FFF2-40B4-BE49-F238E27FC236}">
                <a16:creationId xmlns:a16="http://schemas.microsoft.com/office/drawing/2014/main" id="{8ED050CB-EF2C-428A-A2E7-0964BBE9FE61}"/>
              </a:ext>
            </a:extLst>
          </p:cNvPr>
          <p:cNvSpPr>
            <a:spLocks noEditPoints="1"/>
          </p:cNvSpPr>
          <p:nvPr/>
        </p:nvSpPr>
        <p:spPr bwMode="auto">
          <a:xfrm>
            <a:off x="6200776" y="1774825"/>
            <a:ext cx="746125" cy="795338"/>
          </a:xfrm>
          <a:custGeom>
            <a:avLst/>
            <a:gdLst>
              <a:gd name="T0" fmla="*/ 22 w 2050"/>
              <a:gd name="T1" fmla="*/ 2229 h 2234"/>
              <a:gd name="T2" fmla="*/ 83 w 2050"/>
              <a:gd name="T3" fmla="*/ 2144 h 2234"/>
              <a:gd name="T4" fmla="*/ 98 w 2050"/>
              <a:gd name="T5" fmla="*/ 2111 h 2234"/>
              <a:gd name="T6" fmla="*/ 99 w 2050"/>
              <a:gd name="T7" fmla="*/ 2127 h 2234"/>
              <a:gd name="T8" fmla="*/ 177 w 2050"/>
              <a:gd name="T9" fmla="*/ 2059 h 2234"/>
              <a:gd name="T10" fmla="*/ 207 w 2050"/>
              <a:gd name="T11" fmla="*/ 1992 h 2234"/>
              <a:gd name="T12" fmla="*/ 192 w 2050"/>
              <a:gd name="T13" fmla="*/ 2009 h 2234"/>
              <a:gd name="T14" fmla="*/ 255 w 2050"/>
              <a:gd name="T15" fmla="*/ 1974 h 2234"/>
              <a:gd name="T16" fmla="*/ 317 w 2050"/>
              <a:gd name="T17" fmla="*/ 1890 h 2234"/>
              <a:gd name="T18" fmla="*/ 332 w 2050"/>
              <a:gd name="T19" fmla="*/ 1856 h 2234"/>
              <a:gd name="T20" fmla="*/ 332 w 2050"/>
              <a:gd name="T21" fmla="*/ 1873 h 2234"/>
              <a:gd name="T22" fmla="*/ 411 w 2050"/>
              <a:gd name="T23" fmla="*/ 1804 h 2234"/>
              <a:gd name="T24" fmla="*/ 441 w 2050"/>
              <a:gd name="T25" fmla="*/ 1737 h 2234"/>
              <a:gd name="T26" fmla="*/ 425 w 2050"/>
              <a:gd name="T27" fmla="*/ 1754 h 2234"/>
              <a:gd name="T28" fmla="*/ 489 w 2050"/>
              <a:gd name="T29" fmla="*/ 1719 h 2234"/>
              <a:gd name="T30" fmla="*/ 550 w 2050"/>
              <a:gd name="T31" fmla="*/ 1635 h 2234"/>
              <a:gd name="T32" fmla="*/ 565 w 2050"/>
              <a:gd name="T33" fmla="*/ 1601 h 2234"/>
              <a:gd name="T34" fmla="*/ 566 w 2050"/>
              <a:gd name="T35" fmla="*/ 1618 h 2234"/>
              <a:gd name="T36" fmla="*/ 644 w 2050"/>
              <a:gd name="T37" fmla="*/ 1549 h 2234"/>
              <a:gd name="T38" fmla="*/ 674 w 2050"/>
              <a:gd name="T39" fmla="*/ 1483 h 2234"/>
              <a:gd name="T40" fmla="*/ 659 w 2050"/>
              <a:gd name="T41" fmla="*/ 1500 h 2234"/>
              <a:gd name="T42" fmla="*/ 722 w 2050"/>
              <a:gd name="T43" fmla="*/ 1464 h 2234"/>
              <a:gd name="T44" fmla="*/ 784 w 2050"/>
              <a:gd name="T45" fmla="*/ 1380 h 2234"/>
              <a:gd name="T46" fmla="*/ 799 w 2050"/>
              <a:gd name="T47" fmla="*/ 1347 h 2234"/>
              <a:gd name="T48" fmla="*/ 799 w 2050"/>
              <a:gd name="T49" fmla="*/ 1363 h 2234"/>
              <a:gd name="T50" fmla="*/ 878 w 2050"/>
              <a:gd name="T51" fmla="*/ 1294 h 2234"/>
              <a:gd name="T52" fmla="*/ 908 w 2050"/>
              <a:gd name="T53" fmla="*/ 1228 h 2234"/>
              <a:gd name="T54" fmla="*/ 892 w 2050"/>
              <a:gd name="T55" fmla="*/ 1245 h 2234"/>
              <a:gd name="T56" fmla="*/ 956 w 2050"/>
              <a:gd name="T57" fmla="*/ 1209 h 2234"/>
              <a:gd name="T58" fmla="*/ 1017 w 2050"/>
              <a:gd name="T59" fmla="*/ 1125 h 2234"/>
              <a:gd name="T60" fmla="*/ 1032 w 2050"/>
              <a:gd name="T61" fmla="*/ 1092 h 2234"/>
              <a:gd name="T62" fmla="*/ 1033 w 2050"/>
              <a:gd name="T63" fmla="*/ 1108 h 2234"/>
              <a:gd name="T64" fmla="*/ 1111 w 2050"/>
              <a:gd name="T65" fmla="*/ 1040 h 2234"/>
              <a:gd name="T66" fmla="*/ 1141 w 2050"/>
              <a:gd name="T67" fmla="*/ 973 h 2234"/>
              <a:gd name="T68" fmla="*/ 1126 w 2050"/>
              <a:gd name="T69" fmla="*/ 990 h 2234"/>
              <a:gd name="T70" fmla="*/ 1189 w 2050"/>
              <a:gd name="T71" fmla="*/ 955 h 2234"/>
              <a:gd name="T72" fmla="*/ 1251 w 2050"/>
              <a:gd name="T73" fmla="*/ 870 h 2234"/>
              <a:gd name="T74" fmla="*/ 1266 w 2050"/>
              <a:gd name="T75" fmla="*/ 837 h 2234"/>
              <a:gd name="T76" fmla="*/ 1266 w 2050"/>
              <a:gd name="T77" fmla="*/ 853 h 2234"/>
              <a:gd name="T78" fmla="*/ 1345 w 2050"/>
              <a:gd name="T79" fmla="*/ 785 h 2234"/>
              <a:gd name="T80" fmla="*/ 1375 w 2050"/>
              <a:gd name="T81" fmla="*/ 718 h 2234"/>
              <a:gd name="T82" fmla="*/ 1359 w 2050"/>
              <a:gd name="T83" fmla="*/ 735 h 2234"/>
              <a:gd name="T84" fmla="*/ 1423 w 2050"/>
              <a:gd name="T85" fmla="*/ 700 h 2234"/>
              <a:gd name="T86" fmla="*/ 1484 w 2050"/>
              <a:gd name="T87" fmla="*/ 616 h 2234"/>
              <a:gd name="T88" fmla="*/ 1499 w 2050"/>
              <a:gd name="T89" fmla="*/ 582 h 2234"/>
              <a:gd name="T90" fmla="*/ 1500 w 2050"/>
              <a:gd name="T91" fmla="*/ 599 h 2234"/>
              <a:gd name="T92" fmla="*/ 1578 w 2050"/>
              <a:gd name="T93" fmla="*/ 530 h 2234"/>
              <a:gd name="T94" fmla="*/ 1608 w 2050"/>
              <a:gd name="T95" fmla="*/ 463 h 2234"/>
              <a:gd name="T96" fmla="*/ 1593 w 2050"/>
              <a:gd name="T97" fmla="*/ 480 h 2234"/>
              <a:gd name="T98" fmla="*/ 1656 w 2050"/>
              <a:gd name="T99" fmla="*/ 445 h 2234"/>
              <a:gd name="T100" fmla="*/ 1718 w 2050"/>
              <a:gd name="T101" fmla="*/ 361 h 2234"/>
              <a:gd name="T102" fmla="*/ 1733 w 2050"/>
              <a:gd name="T103" fmla="*/ 328 h 2234"/>
              <a:gd name="T104" fmla="*/ 1733 w 2050"/>
              <a:gd name="T105" fmla="*/ 344 h 2234"/>
              <a:gd name="T106" fmla="*/ 1812 w 2050"/>
              <a:gd name="T107" fmla="*/ 275 h 2234"/>
              <a:gd name="T108" fmla="*/ 1842 w 2050"/>
              <a:gd name="T109" fmla="*/ 209 h 2234"/>
              <a:gd name="T110" fmla="*/ 1826 w 2050"/>
              <a:gd name="T111" fmla="*/ 226 h 2234"/>
              <a:gd name="T112" fmla="*/ 1890 w 2050"/>
              <a:gd name="T113" fmla="*/ 190 h 2234"/>
              <a:gd name="T114" fmla="*/ 1951 w 2050"/>
              <a:gd name="T115" fmla="*/ 106 h 2234"/>
              <a:gd name="T116" fmla="*/ 1966 w 2050"/>
              <a:gd name="T117" fmla="*/ 73 h 2234"/>
              <a:gd name="T118" fmla="*/ 1967 w 2050"/>
              <a:gd name="T119" fmla="*/ 89 h 2234"/>
              <a:gd name="T120" fmla="*/ 2045 w 2050"/>
              <a:gd name="T121" fmla="*/ 20 h 2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0" h="2234">
                <a:moveTo>
                  <a:pt x="5" y="2213"/>
                </a:moveTo>
                <a:lnTo>
                  <a:pt x="20" y="2196"/>
                </a:lnTo>
                <a:cubicBezTo>
                  <a:pt x="25" y="2191"/>
                  <a:pt x="32" y="2191"/>
                  <a:pt x="37" y="2195"/>
                </a:cubicBezTo>
                <a:cubicBezTo>
                  <a:pt x="41" y="2200"/>
                  <a:pt x="42" y="2207"/>
                  <a:pt x="37" y="2212"/>
                </a:cubicBezTo>
                <a:lnTo>
                  <a:pt x="22" y="2229"/>
                </a:lnTo>
                <a:cubicBezTo>
                  <a:pt x="17" y="2233"/>
                  <a:pt x="10" y="2234"/>
                  <a:pt x="5" y="2229"/>
                </a:cubicBezTo>
                <a:cubicBezTo>
                  <a:pt x="1" y="2225"/>
                  <a:pt x="0" y="2218"/>
                  <a:pt x="5" y="2213"/>
                </a:cubicBezTo>
                <a:close/>
                <a:moveTo>
                  <a:pt x="51" y="2162"/>
                </a:moveTo>
                <a:lnTo>
                  <a:pt x="67" y="2145"/>
                </a:lnTo>
                <a:cubicBezTo>
                  <a:pt x="71" y="2140"/>
                  <a:pt x="79" y="2140"/>
                  <a:pt x="83" y="2144"/>
                </a:cubicBezTo>
                <a:cubicBezTo>
                  <a:pt x="88" y="2149"/>
                  <a:pt x="88" y="2156"/>
                  <a:pt x="84" y="2161"/>
                </a:cubicBezTo>
                <a:lnTo>
                  <a:pt x="68" y="2178"/>
                </a:lnTo>
                <a:cubicBezTo>
                  <a:pt x="64" y="2182"/>
                  <a:pt x="57" y="2183"/>
                  <a:pt x="52" y="2178"/>
                </a:cubicBezTo>
                <a:cubicBezTo>
                  <a:pt x="47" y="2174"/>
                  <a:pt x="47" y="2167"/>
                  <a:pt x="51" y="2162"/>
                </a:cubicBezTo>
                <a:close/>
                <a:moveTo>
                  <a:pt x="98" y="2111"/>
                </a:moveTo>
                <a:lnTo>
                  <a:pt x="114" y="2094"/>
                </a:lnTo>
                <a:cubicBezTo>
                  <a:pt x="118" y="2089"/>
                  <a:pt x="125" y="2089"/>
                  <a:pt x="130" y="2093"/>
                </a:cubicBezTo>
                <a:cubicBezTo>
                  <a:pt x="135" y="2098"/>
                  <a:pt x="135" y="2105"/>
                  <a:pt x="131" y="2110"/>
                </a:cubicBezTo>
                <a:lnTo>
                  <a:pt x="115" y="2127"/>
                </a:lnTo>
                <a:cubicBezTo>
                  <a:pt x="111" y="2131"/>
                  <a:pt x="104" y="2132"/>
                  <a:pt x="99" y="2127"/>
                </a:cubicBezTo>
                <a:cubicBezTo>
                  <a:pt x="94" y="2123"/>
                  <a:pt x="94" y="2116"/>
                  <a:pt x="98" y="2111"/>
                </a:cubicBezTo>
                <a:close/>
                <a:moveTo>
                  <a:pt x="145" y="2060"/>
                </a:moveTo>
                <a:lnTo>
                  <a:pt x="160" y="2043"/>
                </a:lnTo>
                <a:cubicBezTo>
                  <a:pt x="165" y="2038"/>
                  <a:pt x="172" y="2038"/>
                  <a:pt x="177" y="2042"/>
                </a:cubicBezTo>
                <a:cubicBezTo>
                  <a:pt x="181" y="2047"/>
                  <a:pt x="182" y="2054"/>
                  <a:pt x="177" y="2059"/>
                </a:cubicBezTo>
                <a:lnTo>
                  <a:pt x="162" y="2076"/>
                </a:lnTo>
                <a:cubicBezTo>
                  <a:pt x="158" y="2080"/>
                  <a:pt x="150" y="2081"/>
                  <a:pt x="146" y="2076"/>
                </a:cubicBezTo>
                <a:cubicBezTo>
                  <a:pt x="141" y="2072"/>
                  <a:pt x="141" y="2065"/>
                  <a:pt x="145" y="2060"/>
                </a:cubicBezTo>
                <a:close/>
                <a:moveTo>
                  <a:pt x="192" y="2009"/>
                </a:moveTo>
                <a:lnTo>
                  <a:pt x="207" y="1992"/>
                </a:lnTo>
                <a:cubicBezTo>
                  <a:pt x="211" y="1987"/>
                  <a:pt x="219" y="1987"/>
                  <a:pt x="223" y="1991"/>
                </a:cubicBezTo>
                <a:cubicBezTo>
                  <a:pt x="228" y="1996"/>
                  <a:pt x="228" y="2003"/>
                  <a:pt x="224" y="2008"/>
                </a:cubicBezTo>
                <a:lnTo>
                  <a:pt x="209" y="2025"/>
                </a:lnTo>
                <a:cubicBezTo>
                  <a:pt x="204" y="2029"/>
                  <a:pt x="197" y="2030"/>
                  <a:pt x="192" y="2025"/>
                </a:cubicBezTo>
                <a:cubicBezTo>
                  <a:pt x="188" y="2021"/>
                  <a:pt x="187" y="2014"/>
                  <a:pt x="192" y="2009"/>
                </a:cubicBezTo>
                <a:close/>
                <a:moveTo>
                  <a:pt x="238" y="1958"/>
                </a:moveTo>
                <a:lnTo>
                  <a:pt x="254" y="1941"/>
                </a:lnTo>
                <a:cubicBezTo>
                  <a:pt x="258" y="1936"/>
                  <a:pt x="265" y="1936"/>
                  <a:pt x="270" y="1940"/>
                </a:cubicBezTo>
                <a:cubicBezTo>
                  <a:pt x="275" y="1945"/>
                  <a:pt x="275" y="1952"/>
                  <a:pt x="271" y="1957"/>
                </a:cubicBezTo>
                <a:lnTo>
                  <a:pt x="255" y="1974"/>
                </a:lnTo>
                <a:cubicBezTo>
                  <a:pt x="251" y="1978"/>
                  <a:pt x="244" y="1979"/>
                  <a:pt x="239" y="1974"/>
                </a:cubicBezTo>
                <a:cubicBezTo>
                  <a:pt x="234" y="1970"/>
                  <a:pt x="234" y="1963"/>
                  <a:pt x="238" y="1958"/>
                </a:cubicBezTo>
                <a:close/>
                <a:moveTo>
                  <a:pt x="285" y="1907"/>
                </a:moveTo>
                <a:lnTo>
                  <a:pt x="301" y="1890"/>
                </a:lnTo>
                <a:cubicBezTo>
                  <a:pt x="305" y="1886"/>
                  <a:pt x="312" y="1885"/>
                  <a:pt x="317" y="1890"/>
                </a:cubicBezTo>
                <a:cubicBezTo>
                  <a:pt x="321" y="1894"/>
                  <a:pt x="322" y="1901"/>
                  <a:pt x="317" y="1906"/>
                </a:cubicBezTo>
                <a:lnTo>
                  <a:pt x="302" y="1923"/>
                </a:lnTo>
                <a:cubicBezTo>
                  <a:pt x="298" y="1927"/>
                  <a:pt x="290" y="1928"/>
                  <a:pt x="286" y="1923"/>
                </a:cubicBezTo>
                <a:cubicBezTo>
                  <a:pt x="281" y="1919"/>
                  <a:pt x="281" y="1912"/>
                  <a:pt x="285" y="1907"/>
                </a:cubicBezTo>
                <a:close/>
                <a:moveTo>
                  <a:pt x="332" y="1856"/>
                </a:moveTo>
                <a:lnTo>
                  <a:pt x="347" y="1839"/>
                </a:lnTo>
                <a:cubicBezTo>
                  <a:pt x="352" y="1835"/>
                  <a:pt x="359" y="1834"/>
                  <a:pt x="363" y="1839"/>
                </a:cubicBezTo>
                <a:cubicBezTo>
                  <a:pt x="368" y="1843"/>
                  <a:pt x="368" y="1850"/>
                  <a:pt x="364" y="1855"/>
                </a:cubicBezTo>
                <a:lnTo>
                  <a:pt x="349" y="1872"/>
                </a:lnTo>
                <a:cubicBezTo>
                  <a:pt x="344" y="1876"/>
                  <a:pt x="337" y="1877"/>
                  <a:pt x="332" y="1873"/>
                </a:cubicBezTo>
                <a:cubicBezTo>
                  <a:pt x="328" y="1868"/>
                  <a:pt x="327" y="1861"/>
                  <a:pt x="332" y="1856"/>
                </a:cubicBezTo>
                <a:close/>
                <a:moveTo>
                  <a:pt x="378" y="1805"/>
                </a:moveTo>
                <a:lnTo>
                  <a:pt x="394" y="1788"/>
                </a:lnTo>
                <a:cubicBezTo>
                  <a:pt x="398" y="1784"/>
                  <a:pt x="405" y="1783"/>
                  <a:pt x="410" y="1788"/>
                </a:cubicBezTo>
                <a:cubicBezTo>
                  <a:pt x="415" y="1792"/>
                  <a:pt x="415" y="1799"/>
                  <a:pt x="411" y="1804"/>
                </a:cubicBezTo>
                <a:lnTo>
                  <a:pt x="395" y="1821"/>
                </a:lnTo>
                <a:cubicBezTo>
                  <a:pt x="391" y="1826"/>
                  <a:pt x="384" y="1826"/>
                  <a:pt x="379" y="1822"/>
                </a:cubicBezTo>
                <a:cubicBezTo>
                  <a:pt x="374" y="1817"/>
                  <a:pt x="374" y="1810"/>
                  <a:pt x="378" y="1805"/>
                </a:cubicBezTo>
                <a:close/>
                <a:moveTo>
                  <a:pt x="425" y="1754"/>
                </a:moveTo>
                <a:lnTo>
                  <a:pt x="441" y="1737"/>
                </a:lnTo>
                <a:cubicBezTo>
                  <a:pt x="445" y="1733"/>
                  <a:pt x="452" y="1732"/>
                  <a:pt x="457" y="1737"/>
                </a:cubicBezTo>
                <a:cubicBezTo>
                  <a:pt x="462" y="1741"/>
                  <a:pt x="462" y="1748"/>
                  <a:pt x="458" y="1753"/>
                </a:cubicBezTo>
                <a:lnTo>
                  <a:pt x="442" y="1770"/>
                </a:lnTo>
                <a:cubicBezTo>
                  <a:pt x="438" y="1775"/>
                  <a:pt x="430" y="1775"/>
                  <a:pt x="426" y="1771"/>
                </a:cubicBezTo>
                <a:cubicBezTo>
                  <a:pt x="421" y="1766"/>
                  <a:pt x="421" y="1759"/>
                  <a:pt x="425" y="1754"/>
                </a:cubicBezTo>
                <a:close/>
                <a:moveTo>
                  <a:pt x="472" y="1703"/>
                </a:moveTo>
                <a:lnTo>
                  <a:pt x="487" y="1686"/>
                </a:lnTo>
                <a:cubicBezTo>
                  <a:pt x="492" y="1682"/>
                  <a:pt x="499" y="1681"/>
                  <a:pt x="504" y="1686"/>
                </a:cubicBezTo>
                <a:cubicBezTo>
                  <a:pt x="508" y="1690"/>
                  <a:pt x="509" y="1697"/>
                  <a:pt x="504" y="1702"/>
                </a:cubicBezTo>
                <a:lnTo>
                  <a:pt x="489" y="1719"/>
                </a:lnTo>
                <a:cubicBezTo>
                  <a:pt x="484" y="1724"/>
                  <a:pt x="477" y="1724"/>
                  <a:pt x="472" y="1720"/>
                </a:cubicBezTo>
                <a:cubicBezTo>
                  <a:pt x="468" y="1715"/>
                  <a:pt x="467" y="1708"/>
                  <a:pt x="472" y="1703"/>
                </a:cubicBezTo>
                <a:close/>
                <a:moveTo>
                  <a:pt x="518" y="1652"/>
                </a:moveTo>
                <a:lnTo>
                  <a:pt x="534" y="1635"/>
                </a:lnTo>
                <a:cubicBezTo>
                  <a:pt x="538" y="1631"/>
                  <a:pt x="546" y="1630"/>
                  <a:pt x="550" y="1635"/>
                </a:cubicBezTo>
                <a:cubicBezTo>
                  <a:pt x="555" y="1639"/>
                  <a:pt x="555" y="1646"/>
                  <a:pt x="551" y="1651"/>
                </a:cubicBezTo>
                <a:lnTo>
                  <a:pt x="535" y="1668"/>
                </a:lnTo>
                <a:cubicBezTo>
                  <a:pt x="531" y="1673"/>
                  <a:pt x="524" y="1673"/>
                  <a:pt x="519" y="1669"/>
                </a:cubicBezTo>
                <a:cubicBezTo>
                  <a:pt x="514" y="1664"/>
                  <a:pt x="514" y="1657"/>
                  <a:pt x="518" y="1652"/>
                </a:cubicBezTo>
                <a:close/>
                <a:moveTo>
                  <a:pt x="565" y="1601"/>
                </a:moveTo>
                <a:lnTo>
                  <a:pt x="581" y="1584"/>
                </a:lnTo>
                <a:cubicBezTo>
                  <a:pt x="585" y="1580"/>
                  <a:pt x="592" y="1579"/>
                  <a:pt x="597" y="1584"/>
                </a:cubicBezTo>
                <a:cubicBezTo>
                  <a:pt x="602" y="1588"/>
                  <a:pt x="602" y="1595"/>
                  <a:pt x="598" y="1600"/>
                </a:cubicBezTo>
                <a:lnTo>
                  <a:pt x="582" y="1617"/>
                </a:lnTo>
                <a:cubicBezTo>
                  <a:pt x="578" y="1622"/>
                  <a:pt x="571" y="1622"/>
                  <a:pt x="566" y="1618"/>
                </a:cubicBezTo>
                <a:cubicBezTo>
                  <a:pt x="561" y="1613"/>
                  <a:pt x="561" y="1606"/>
                  <a:pt x="565" y="1601"/>
                </a:cubicBezTo>
                <a:close/>
                <a:moveTo>
                  <a:pt x="612" y="1551"/>
                </a:moveTo>
                <a:lnTo>
                  <a:pt x="627" y="1534"/>
                </a:lnTo>
                <a:cubicBezTo>
                  <a:pt x="632" y="1529"/>
                  <a:pt x="639" y="1529"/>
                  <a:pt x="644" y="1533"/>
                </a:cubicBezTo>
                <a:cubicBezTo>
                  <a:pt x="648" y="1537"/>
                  <a:pt x="649" y="1544"/>
                  <a:pt x="644" y="1549"/>
                </a:cubicBezTo>
                <a:lnTo>
                  <a:pt x="629" y="1566"/>
                </a:lnTo>
                <a:cubicBezTo>
                  <a:pt x="625" y="1571"/>
                  <a:pt x="617" y="1571"/>
                  <a:pt x="613" y="1567"/>
                </a:cubicBezTo>
                <a:cubicBezTo>
                  <a:pt x="608" y="1562"/>
                  <a:pt x="608" y="1555"/>
                  <a:pt x="612" y="1551"/>
                </a:cubicBezTo>
                <a:close/>
                <a:moveTo>
                  <a:pt x="659" y="1500"/>
                </a:moveTo>
                <a:lnTo>
                  <a:pt x="674" y="1483"/>
                </a:lnTo>
                <a:cubicBezTo>
                  <a:pt x="678" y="1478"/>
                  <a:pt x="686" y="1478"/>
                  <a:pt x="690" y="1482"/>
                </a:cubicBezTo>
                <a:cubicBezTo>
                  <a:pt x="695" y="1486"/>
                  <a:pt x="695" y="1493"/>
                  <a:pt x="691" y="1498"/>
                </a:cubicBezTo>
                <a:lnTo>
                  <a:pt x="676" y="1515"/>
                </a:lnTo>
                <a:cubicBezTo>
                  <a:pt x="671" y="1520"/>
                  <a:pt x="664" y="1520"/>
                  <a:pt x="659" y="1516"/>
                </a:cubicBezTo>
                <a:cubicBezTo>
                  <a:pt x="655" y="1512"/>
                  <a:pt x="654" y="1504"/>
                  <a:pt x="659" y="1500"/>
                </a:cubicBezTo>
                <a:close/>
                <a:moveTo>
                  <a:pt x="705" y="1449"/>
                </a:moveTo>
                <a:lnTo>
                  <a:pt x="721" y="1432"/>
                </a:lnTo>
                <a:cubicBezTo>
                  <a:pt x="725" y="1427"/>
                  <a:pt x="732" y="1427"/>
                  <a:pt x="737" y="1431"/>
                </a:cubicBezTo>
                <a:cubicBezTo>
                  <a:pt x="742" y="1435"/>
                  <a:pt x="742" y="1442"/>
                  <a:pt x="738" y="1447"/>
                </a:cubicBezTo>
                <a:lnTo>
                  <a:pt x="722" y="1464"/>
                </a:lnTo>
                <a:cubicBezTo>
                  <a:pt x="718" y="1469"/>
                  <a:pt x="711" y="1469"/>
                  <a:pt x="706" y="1465"/>
                </a:cubicBezTo>
                <a:cubicBezTo>
                  <a:pt x="701" y="1461"/>
                  <a:pt x="701" y="1453"/>
                  <a:pt x="705" y="1449"/>
                </a:cubicBezTo>
                <a:close/>
                <a:moveTo>
                  <a:pt x="752" y="1398"/>
                </a:moveTo>
                <a:lnTo>
                  <a:pt x="768" y="1381"/>
                </a:lnTo>
                <a:cubicBezTo>
                  <a:pt x="772" y="1376"/>
                  <a:pt x="779" y="1376"/>
                  <a:pt x="784" y="1380"/>
                </a:cubicBezTo>
                <a:cubicBezTo>
                  <a:pt x="788" y="1384"/>
                  <a:pt x="789" y="1392"/>
                  <a:pt x="785" y="1396"/>
                </a:cubicBezTo>
                <a:lnTo>
                  <a:pt x="769" y="1413"/>
                </a:lnTo>
                <a:cubicBezTo>
                  <a:pt x="765" y="1418"/>
                  <a:pt x="757" y="1418"/>
                  <a:pt x="753" y="1414"/>
                </a:cubicBezTo>
                <a:cubicBezTo>
                  <a:pt x="748" y="1410"/>
                  <a:pt x="748" y="1402"/>
                  <a:pt x="752" y="1398"/>
                </a:cubicBezTo>
                <a:close/>
                <a:moveTo>
                  <a:pt x="799" y="1347"/>
                </a:moveTo>
                <a:lnTo>
                  <a:pt x="814" y="1330"/>
                </a:lnTo>
                <a:cubicBezTo>
                  <a:pt x="819" y="1325"/>
                  <a:pt x="826" y="1325"/>
                  <a:pt x="831" y="1329"/>
                </a:cubicBezTo>
                <a:cubicBezTo>
                  <a:pt x="835" y="1333"/>
                  <a:pt x="836" y="1341"/>
                  <a:pt x="831" y="1345"/>
                </a:cubicBezTo>
                <a:lnTo>
                  <a:pt x="816" y="1362"/>
                </a:lnTo>
                <a:cubicBezTo>
                  <a:pt x="811" y="1367"/>
                  <a:pt x="804" y="1367"/>
                  <a:pt x="799" y="1363"/>
                </a:cubicBezTo>
                <a:cubicBezTo>
                  <a:pt x="795" y="1359"/>
                  <a:pt x="794" y="1351"/>
                  <a:pt x="799" y="1347"/>
                </a:cubicBezTo>
                <a:close/>
                <a:moveTo>
                  <a:pt x="845" y="1296"/>
                </a:moveTo>
                <a:lnTo>
                  <a:pt x="861" y="1279"/>
                </a:lnTo>
                <a:cubicBezTo>
                  <a:pt x="865" y="1274"/>
                  <a:pt x="873" y="1274"/>
                  <a:pt x="877" y="1278"/>
                </a:cubicBezTo>
                <a:cubicBezTo>
                  <a:pt x="882" y="1282"/>
                  <a:pt x="882" y="1290"/>
                  <a:pt x="878" y="1294"/>
                </a:cubicBezTo>
                <a:lnTo>
                  <a:pt x="862" y="1311"/>
                </a:lnTo>
                <a:cubicBezTo>
                  <a:pt x="858" y="1316"/>
                  <a:pt x="851" y="1316"/>
                  <a:pt x="846" y="1312"/>
                </a:cubicBezTo>
                <a:cubicBezTo>
                  <a:pt x="841" y="1308"/>
                  <a:pt x="841" y="1300"/>
                  <a:pt x="845" y="1296"/>
                </a:cubicBezTo>
                <a:close/>
                <a:moveTo>
                  <a:pt x="892" y="1245"/>
                </a:moveTo>
                <a:lnTo>
                  <a:pt x="908" y="1228"/>
                </a:lnTo>
                <a:cubicBezTo>
                  <a:pt x="912" y="1223"/>
                  <a:pt x="919" y="1223"/>
                  <a:pt x="924" y="1227"/>
                </a:cubicBezTo>
                <a:cubicBezTo>
                  <a:pt x="929" y="1231"/>
                  <a:pt x="929" y="1239"/>
                  <a:pt x="925" y="1243"/>
                </a:cubicBezTo>
                <a:lnTo>
                  <a:pt x="909" y="1260"/>
                </a:lnTo>
                <a:cubicBezTo>
                  <a:pt x="905" y="1265"/>
                  <a:pt x="897" y="1265"/>
                  <a:pt x="893" y="1261"/>
                </a:cubicBezTo>
                <a:cubicBezTo>
                  <a:pt x="888" y="1257"/>
                  <a:pt x="888" y="1249"/>
                  <a:pt x="892" y="1245"/>
                </a:cubicBezTo>
                <a:close/>
                <a:moveTo>
                  <a:pt x="939" y="1194"/>
                </a:moveTo>
                <a:lnTo>
                  <a:pt x="954" y="1177"/>
                </a:lnTo>
                <a:cubicBezTo>
                  <a:pt x="959" y="1172"/>
                  <a:pt x="966" y="1172"/>
                  <a:pt x="971" y="1176"/>
                </a:cubicBezTo>
                <a:cubicBezTo>
                  <a:pt x="975" y="1180"/>
                  <a:pt x="976" y="1188"/>
                  <a:pt x="971" y="1192"/>
                </a:cubicBezTo>
                <a:lnTo>
                  <a:pt x="956" y="1209"/>
                </a:lnTo>
                <a:cubicBezTo>
                  <a:pt x="951" y="1214"/>
                  <a:pt x="944" y="1214"/>
                  <a:pt x="939" y="1210"/>
                </a:cubicBezTo>
                <a:cubicBezTo>
                  <a:pt x="935" y="1206"/>
                  <a:pt x="934" y="1199"/>
                  <a:pt x="939" y="1194"/>
                </a:cubicBezTo>
                <a:close/>
                <a:moveTo>
                  <a:pt x="985" y="1143"/>
                </a:moveTo>
                <a:lnTo>
                  <a:pt x="1001" y="1126"/>
                </a:lnTo>
                <a:cubicBezTo>
                  <a:pt x="1005" y="1121"/>
                  <a:pt x="1013" y="1121"/>
                  <a:pt x="1017" y="1125"/>
                </a:cubicBezTo>
                <a:cubicBezTo>
                  <a:pt x="1022" y="1129"/>
                  <a:pt x="1022" y="1137"/>
                  <a:pt x="1018" y="1141"/>
                </a:cubicBezTo>
                <a:lnTo>
                  <a:pt x="1002" y="1158"/>
                </a:lnTo>
                <a:cubicBezTo>
                  <a:pt x="998" y="1163"/>
                  <a:pt x="991" y="1163"/>
                  <a:pt x="986" y="1159"/>
                </a:cubicBezTo>
                <a:cubicBezTo>
                  <a:pt x="981" y="1155"/>
                  <a:pt x="981" y="1148"/>
                  <a:pt x="985" y="1143"/>
                </a:cubicBezTo>
                <a:close/>
                <a:moveTo>
                  <a:pt x="1032" y="1092"/>
                </a:moveTo>
                <a:lnTo>
                  <a:pt x="1048" y="1075"/>
                </a:lnTo>
                <a:cubicBezTo>
                  <a:pt x="1052" y="1070"/>
                  <a:pt x="1059" y="1070"/>
                  <a:pt x="1064" y="1074"/>
                </a:cubicBezTo>
                <a:cubicBezTo>
                  <a:pt x="1069" y="1079"/>
                  <a:pt x="1069" y="1086"/>
                  <a:pt x="1065" y="1090"/>
                </a:cubicBezTo>
                <a:lnTo>
                  <a:pt x="1049" y="1107"/>
                </a:lnTo>
                <a:cubicBezTo>
                  <a:pt x="1045" y="1112"/>
                  <a:pt x="1038" y="1112"/>
                  <a:pt x="1033" y="1108"/>
                </a:cubicBezTo>
                <a:cubicBezTo>
                  <a:pt x="1028" y="1104"/>
                  <a:pt x="1028" y="1097"/>
                  <a:pt x="1032" y="1092"/>
                </a:cubicBezTo>
                <a:close/>
                <a:moveTo>
                  <a:pt x="1079" y="1041"/>
                </a:moveTo>
                <a:lnTo>
                  <a:pt x="1094" y="1024"/>
                </a:lnTo>
                <a:cubicBezTo>
                  <a:pt x="1099" y="1019"/>
                  <a:pt x="1106" y="1019"/>
                  <a:pt x="1111" y="1023"/>
                </a:cubicBezTo>
                <a:cubicBezTo>
                  <a:pt x="1115" y="1028"/>
                  <a:pt x="1116" y="1035"/>
                  <a:pt x="1111" y="1040"/>
                </a:cubicBezTo>
                <a:lnTo>
                  <a:pt x="1096" y="1057"/>
                </a:lnTo>
                <a:cubicBezTo>
                  <a:pt x="1092" y="1061"/>
                  <a:pt x="1084" y="1062"/>
                  <a:pt x="1080" y="1057"/>
                </a:cubicBezTo>
                <a:cubicBezTo>
                  <a:pt x="1075" y="1053"/>
                  <a:pt x="1075" y="1046"/>
                  <a:pt x="1079" y="1041"/>
                </a:cubicBezTo>
                <a:close/>
                <a:moveTo>
                  <a:pt x="1126" y="990"/>
                </a:moveTo>
                <a:lnTo>
                  <a:pt x="1141" y="973"/>
                </a:lnTo>
                <a:cubicBezTo>
                  <a:pt x="1145" y="968"/>
                  <a:pt x="1153" y="968"/>
                  <a:pt x="1157" y="972"/>
                </a:cubicBezTo>
                <a:cubicBezTo>
                  <a:pt x="1162" y="977"/>
                  <a:pt x="1162" y="984"/>
                  <a:pt x="1158" y="989"/>
                </a:cubicBezTo>
                <a:lnTo>
                  <a:pt x="1143" y="1006"/>
                </a:lnTo>
                <a:cubicBezTo>
                  <a:pt x="1138" y="1010"/>
                  <a:pt x="1131" y="1011"/>
                  <a:pt x="1126" y="1006"/>
                </a:cubicBezTo>
                <a:cubicBezTo>
                  <a:pt x="1122" y="1002"/>
                  <a:pt x="1121" y="995"/>
                  <a:pt x="1126" y="990"/>
                </a:cubicBezTo>
                <a:close/>
                <a:moveTo>
                  <a:pt x="1172" y="939"/>
                </a:moveTo>
                <a:lnTo>
                  <a:pt x="1188" y="922"/>
                </a:lnTo>
                <a:cubicBezTo>
                  <a:pt x="1192" y="917"/>
                  <a:pt x="1199" y="917"/>
                  <a:pt x="1204" y="921"/>
                </a:cubicBezTo>
                <a:cubicBezTo>
                  <a:pt x="1209" y="926"/>
                  <a:pt x="1209" y="933"/>
                  <a:pt x="1205" y="938"/>
                </a:cubicBezTo>
                <a:lnTo>
                  <a:pt x="1189" y="955"/>
                </a:lnTo>
                <a:cubicBezTo>
                  <a:pt x="1185" y="959"/>
                  <a:pt x="1178" y="960"/>
                  <a:pt x="1173" y="955"/>
                </a:cubicBezTo>
                <a:cubicBezTo>
                  <a:pt x="1168" y="951"/>
                  <a:pt x="1168" y="944"/>
                  <a:pt x="1172" y="939"/>
                </a:cubicBezTo>
                <a:close/>
                <a:moveTo>
                  <a:pt x="1219" y="888"/>
                </a:moveTo>
                <a:lnTo>
                  <a:pt x="1235" y="871"/>
                </a:lnTo>
                <a:cubicBezTo>
                  <a:pt x="1239" y="866"/>
                  <a:pt x="1246" y="866"/>
                  <a:pt x="1251" y="870"/>
                </a:cubicBezTo>
                <a:cubicBezTo>
                  <a:pt x="1256" y="875"/>
                  <a:pt x="1256" y="882"/>
                  <a:pt x="1252" y="887"/>
                </a:cubicBezTo>
                <a:lnTo>
                  <a:pt x="1236" y="904"/>
                </a:lnTo>
                <a:cubicBezTo>
                  <a:pt x="1232" y="908"/>
                  <a:pt x="1224" y="909"/>
                  <a:pt x="1220" y="904"/>
                </a:cubicBezTo>
                <a:cubicBezTo>
                  <a:pt x="1215" y="900"/>
                  <a:pt x="1215" y="893"/>
                  <a:pt x="1219" y="888"/>
                </a:cubicBezTo>
                <a:close/>
                <a:moveTo>
                  <a:pt x="1266" y="837"/>
                </a:moveTo>
                <a:lnTo>
                  <a:pt x="1281" y="820"/>
                </a:lnTo>
                <a:cubicBezTo>
                  <a:pt x="1286" y="815"/>
                  <a:pt x="1293" y="815"/>
                  <a:pt x="1298" y="819"/>
                </a:cubicBezTo>
                <a:cubicBezTo>
                  <a:pt x="1302" y="824"/>
                  <a:pt x="1303" y="831"/>
                  <a:pt x="1298" y="836"/>
                </a:cubicBezTo>
                <a:lnTo>
                  <a:pt x="1283" y="853"/>
                </a:lnTo>
                <a:cubicBezTo>
                  <a:pt x="1278" y="857"/>
                  <a:pt x="1271" y="858"/>
                  <a:pt x="1266" y="853"/>
                </a:cubicBezTo>
                <a:cubicBezTo>
                  <a:pt x="1262" y="849"/>
                  <a:pt x="1261" y="842"/>
                  <a:pt x="1266" y="837"/>
                </a:cubicBezTo>
                <a:close/>
                <a:moveTo>
                  <a:pt x="1312" y="786"/>
                </a:moveTo>
                <a:lnTo>
                  <a:pt x="1328" y="769"/>
                </a:lnTo>
                <a:cubicBezTo>
                  <a:pt x="1332" y="764"/>
                  <a:pt x="1340" y="764"/>
                  <a:pt x="1344" y="768"/>
                </a:cubicBezTo>
                <a:cubicBezTo>
                  <a:pt x="1349" y="773"/>
                  <a:pt x="1349" y="780"/>
                  <a:pt x="1345" y="785"/>
                </a:cubicBezTo>
                <a:lnTo>
                  <a:pt x="1329" y="802"/>
                </a:lnTo>
                <a:cubicBezTo>
                  <a:pt x="1325" y="806"/>
                  <a:pt x="1318" y="807"/>
                  <a:pt x="1313" y="802"/>
                </a:cubicBezTo>
                <a:cubicBezTo>
                  <a:pt x="1308" y="798"/>
                  <a:pt x="1308" y="791"/>
                  <a:pt x="1312" y="786"/>
                </a:cubicBezTo>
                <a:close/>
                <a:moveTo>
                  <a:pt x="1359" y="735"/>
                </a:moveTo>
                <a:lnTo>
                  <a:pt x="1375" y="718"/>
                </a:lnTo>
                <a:cubicBezTo>
                  <a:pt x="1379" y="714"/>
                  <a:pt x="1386" y="713"/>
                  <a:pt x="1391" y="718"/>
                </a:cubicBezTo>
                <a:cubicBezTo>
                  <a:pt x="1396" y="722"/>
                  <a:pt x="1396" y="729"/>
                  <a:pt x="1392" y="734"/>
                </a:cubicBezTo>
                <a:lnTo>
                  <a:pt x="1376" y="751"/>
                </a:lnTo>
                <a:cubicBezTo>
                  <a:pt x="1372" y="755"/>
                  <a:pt x="1364" y="756"/>
                  <a:pt x="1360" y="751"/>
                </a:cubicBezTo>
                <a:cubicBezTo>
                  <a:pt x="1355" y="747"/>
                  <a:pt x="1355" y="740"/>
                  <a:pt x="1359" y="735"/>
                </a:cubicBezTo>
                <a:close/>
                <a:moveTo>
                  <a:pt x="1406" y="684"/>
                </a:moveTo>
                <a:lnTo>
                  <a:pt x="1421" y="667"/>
                </a:lnTo>
                <a:cubicBezTo>
                  <a:pt x="1426" y="663"/>
                  <a:pt x="1433" y="662"/>
                  <a:pt x="1438" y="667"/>
                </a:cubicBezTo>
                <a:cubicBezTo>
                  <a:pt x="1442" y="671"/>
                  <a:pt x="1443" y="678"/>
                  <a:pt x="1438" y="683"/>
                </a:cubicBezTo>
                <a:lnTo>
                  <a:pt x="1423" y="700"/>
                </a:lnTo>
                <a:cubicBezTo>
                  <a:pt x="1418" y="705"/>
                  <a:pt x="1411" y="705"/>
                  <a:pt x="1407" y="701"/>
                </a:cubicBezTo>
                <a:cubicBezTo>
                  <a:pt x="1402" y="696"/>
                  <a:pt x="1401" y="689"/>
                  <a:pt x="1406" y="684"/>
                </a:cubicBezTo>
                <a:close/>
                <a:moveTo>
                  <a:pt x="1452" y="633"/>
                </a:moveTo>
                <a:lnTo>
                  <a:pt x="1468" y="616"/>
                </a:lnTo>
                <a:cubicBezTo>
                  <a:pt x="1472" y="612"/>
                  <a:pt x="1480" y="611"/>
                  <a:pt x="1484" y="616"/>
                </a:cubicBezTo>
                <a:cubicBezTo>
                  <a:pt x="1489" y="620"/>
                  <a:pt x="1489" y="627"/>
                  <a:pt x="1485" y="632"/>
                </a:cubicBezTo>
                <a:lnTo>
                  <a:pt x="1469" y="649"/>
                </a:lnTo>
                <a:cubicBezTo>
                  <a:pt x="1465" y="654"/>
                  <a:pt x="1458" y="654"/>
                  <a:pt x="1453" y="650"/>
                </a:cubicBezTo>
                <a:cubicBezTo>
                  <a:pt x="1449" y="645"/>
                  <a:pt x="1448" y="638"/>
                  <a:pt x="1452" y="633"/>
                </a:cubicBezTo>
                <a:close/>
                <a:moveTo>
                  <a:pt x="1499" y="582"/>
                </a:moveTo>
                <a:lnTo>
                  <a:pt x="1515" y="565"/>
                </a:lnTo>
                <a:cubicBezTo>
                  <a:pt x="1519" y="561"/>
                  <a:pt x="1526" y="560"/>
                  <a:pt x="1531" y="565"/>
                </a:cubicBezTo>
                <a:cubicBezTo>
                  <a:pt x="1536" y="569"/>
                  <a:pt x="1536" y="576"/>
                  <a:pt x="1532" y="581"/>
                </a:cubicBezTo>
                <a:lnTo>
                  <a:pt x="1516" y="598"/>
                </a:lnTo>
                <a:cubicBezTo>
                  <a:pt x="1512" y="603"/>
                  <a:pt x="1505" y="603"/>
                  <a:pt x="1500" y="599"/>
                </a:cubicBezTo>
                <a:cubicBezTo>
                  <a:pt x="1495" y="594"/>
                  <a:pt x="1495" y="587"/>
                  <a:pt x="1499" y="582"/>
                </a:cubicBezTo>
                <a:close/>
                <a:moveTo>
                  <a:pt x="1546" y="531"/>
                </a:moveTo>
                <a:lnTo>
                  <a:pt x="1561" y="514"/>
                </a:lnTo>
                <a:cubicBezTo>
                  <a:pt x="1566" y="510"/>
                  <a:pt x="1573" y="509"/>
                  <a:pt x="1578" y="514"/>
                </a:cubicBezTo>
                <a:cubicBezTo>
                  <a:pt x="1582" y="518"/>
                  <a:pt x="1583" y="525"/>
                  <a:pt x="1578" y="530"/>
                </a:cubicBezTo>
                <a:lnTo>
                  <a:pt x="1563" y="547"/>
                </a:lnTo>
                <a:cubicBezTo>
                  <a:pt x="1559" y="552"/>
                  <a:pt x="1551" y="552"/>
                  <a:pt x="1547" y="548"/>
                </a:cubicBezTo>
                <a:cubicBezTo>
                  <a:pt x="1542" y="543"/>
                  <a:pt x="1542" y="536"/>
                  <a:pt x="1546" y="531"/>
                </a:cubicBezTo>
                <a:close/>
                <a:moveTo>
                  <a:pt x="1593" y="480"/>
                </a:moveTo>
                <a:lnTo>
                  <a:pt x="1608" y="463"/>
                </a:lnTo>
                <a:cubicBezTo>
                  <a:pt x="1612" y="459"/>
                  <a:pt x="1620" y="458"/>
                  <a:pt x="1624" y="463"/>
                </a:cubicBezTo>
                <a:cubicBezTo>
                  <a:pt x="1629" y="467"/>
                  <a:pt x="1629" y="474"/>
                  <a:pt x="1625" y="479"/>
                </a:cubicBezTo>
                <a:lnTo>
                  <a:pt x="1610" y="496"/>
                </a:lnTo>
                <a:cubicBezTo>
                  <a:pt x="1605" y="501"/>
                  <a:pt x="1598" y="501"/>
                  <a:pt x="1593" y="497"/>
                </a:cubicBezTo>
                <a:cubicBezTo>
                  <a:pt x="1589" y="492"/>
                  <a:pt x="1588" y="485"/>
                  <a:pt x="1593" y="480"/>
                </a:cubicBezTo>
                <a:close/>
                <a:moveTo>
                  <a:pt x="1639" y="429"/>
                </a:moveTo>
                <a:lnTo>
                  <a:pt x="1655" y="412"/>
                </a:lnTo>
                <a:cubicBezTo>
                  <a:pt x="1659" y="408"/>
                  <a:pt x="1666" y="407"/>
                  <a:pt x="1671" y="412"/>
                </a:cubicBezTo>
                <a:cubicBezTo>
                  <a:pt x="1676" y="416"/>
                  <a:pt x="1676" y="423"/>
                  <a:pt x="1672" y="428"/>
                </a:cubicBezTo>
                <a:lnTo>
                  <a:pt x="1656" y="445"/>
                </a:lnTo>
                <a:cubicBezTo>
                  <a:pt x="1652" y="450"/>
                  <a:pt x="1645" y="450"/>
                  <a:pt x="1640" y="446"/>
                </a:cubicBezTo>
                <a:cubicBezTo>
                  <a:pt x="1635" y="441"/>
                  <a:pt x="1635" y="434"/>
                  <a:pt x="1639" y="429"/>
                </a:cubicBezTo>
                <a:close/>
                <a:moveTo>
                  <a:pt x="1686" y="379"/>
                </a:moveTo>
                <a:lnTo>
                  <a:pt x="1702" y="362"/>
                </a:lnTo>
                <a:cubicBezTo>
                  <a:pt x="1706" y="357"/>
                  <a:pt x="1713" y="357"/>
                  <a:pt x="1718" y="361"/>
                </a:cubicBezTo>
                <a:cubicBezTo>
                  <a:pt x="1723" y="365"/>
                  <a:pt x="1723" y="372"/>
                  <a:pt x="1719" y="377"/>
                </a:cubicBezTo>
                <a:lnTo>
                  <a:pt x="1703" y="394"/>
                </a:lnTo>
                <a:cubicBezTo>
                  <a:pt x="1699" y="399"/>
                  <a:pt x="1691" y="399"/>
                  <a:pt x="1687" y="395"/>
                </a:cubicBezTo>
                <a:cubicBezTo>
                  <a:pt x="1682" y="390"/>
                  <a:pt x="1682" y="383"/>
                  <a:pt x="1686" y="379"/>
                </a:cubicBezTo>
                <a:close/>
                <a:moveTo>
                  <a:pt x="1733" y="328"/>
                </a:moveTo>
                <a:lnTo>
                  <a:pt x="1748" y="311"/>
                </a:lnTo>
                <a:cubicBezTo>
                  <a:pt x="1753" y="306"/>
                  <a:pt x="1760" y="306"/>
                  <a:pt x="1765" y="310"/>
                </a:cubicBezTo>
                <a:cubicBezTo>
                  <a:pt x="1769" y="314"/>
                  <a:pt x="1770" y="321"/>
                  <a:pt x="1765" y="326"/>
                </a:cubicBezTo>
                <a:lnTo>
                  <a:pt x="1750" y="343"/>
                </a:lnTo>
                <a:cubicBezTo>
                  <a:pt x="1745" y="348"/>
                  <a:pt x="1738" y="348"/>
                  <a:pt x="1733" y="344"/>
                </a:cubicBezTo>
                <a:cubicBezTo>
                  <a:pt x="1729" y="340"/>
                  <a:pt x="1728" y="332"/>
                  <a:pt x="1733" y="328"/>
                </a:cubicBezTo>
                <a:close/>
                <a:moveTo>
                  <a:pt x="1779" y="277"/>
                </a:moveTo>
                <a:lnTo>
                  <a:pt x="1795" y="260"/>
                </a:lnTo>
                <a:cubicBezTo>
                  <a:pt x="1799" y="255"/>
                  <a:pt x="1807" y="255"/>
                  <a:pt x="1811" y="259"/>
                </a:cubicBezTo>
                <a:cubicBezTo>
                  <a:pt x="1816" y="263"/>
                  <a:pt x="1816" y="270"/>
                  <a:pt x="1812" y="275"/>
                </a:cubicBezTo>
                <a:lnTo>
                  <a:pt x="1796" y="292"/>
                </a:lnTo>
                <a:cubicBezTo>
                  <a:pt x="1792" y="297"/>
                  <a:pt x="1785" y="297"/>
                  <a:pt x="1780" y="293"/>
                </a:cubicBezTo>
                <a:cubicBezTo>
                  <a:pt x="1775" y="289"/>
                  <a:pt x="1775" y="281"/>
                  <a:pt x="1779" y="277"/>
                </a:cubicBezTo>
                <a:close/>
                <a:moveTo>
                  <a:pt x="1826" y="226"/>
                </a:moveTo>
                <a:lnTo>
                  <a:pt x="1842" y="209"/>
                </a:lnTo>
                <a:cubicBezTo>
                  <a:pt x="1846" y="204"/>
                  <a:pt x="1853" y="204"/>
                  <a:pt x="1858" y="208"/>
                </a:cubicBezTo>
                <a:cubicBezTo>
                  <a:pt x="1863" y="212"/>
                  <a:pt x="1863" y="220"/>
                  <a:pt x="1859" y="224"/>
                </a:cubicBezTo>
                <a:lnTo>
                  <a:pt x="1843" y="241"/>
                </a:lnTo>
                <a:cubicBezTo>
                  <a:pt x="1839" y="246"/>
                  <a:pt x="1832" y="246"/>
                  <a:pt x="1827" y="242"/>
                </a:cubicBezTo>
                <a:cubicBezTo>
                  <a:pt x="1822" y="238"/>
                  <a:pt x="1822" y="230"/>
                  <a:pt x="1826" y="226"/>
                </a:cubicBezTo>
                <a:close/>
                <a:moveTo>
                  <a:pt x="1873" y="175"/>
                </a:moveTo>
                <a:lnTo>
                  <a:pt x="1888" y="158"/>
                </a:lnTo>
                <a:cubicBezTo>
                  <a:pt x="1893" y="153"/>
                  <a:pt x="1900" y="153"/>
                  <a:pt x="1905" y="157"/>
                </a:cubicBezTo>
                <a:cubicBezTo>
                  <a:pt x="1909" y="161"/>
                  <a:pt x="1910" y="169"/>
                  <a:pt x="1905" y="173"/>
                </a:cubicBezTo>
                <a:lnTo>
                  <a:pt x="1890" y="190"/>
                </a:lnTo>
                <a:cubicBezTo>
                  <a:pt x="1886" y="195"/>
                  <a:pt x="1878" y="195"/>
                  <a:pt x="1874" y="191"/>
                </a:cubicBezTo>
                <a:cubicBezTo>
                  <a:pt x="1869" y="187"/>
                  <a:pt x="1869" y="179"/>
                  <a:pt x="1873" y="175"/>
                </a:cubicBezTo>
                <a:close/>
                <a:moveTo>
                  <a:pt x="1920" y="124"/>
                </a:moveTo>
                <a:lnTo>
                  <a:pt x="1935" y="107"/>
                </a:lnTo>
                <a:cubicBezTo>
                  <a:pt x="1939" y="102"/>
                  <a:pt x="1947" y="102"/>
                  <a:pt x="1951" y="106"/>
                </a:cubicBezTo>
                <a:cubicBezTo>
                  <a:pt x="1956" y="110"/>
                  <a:pt x="1956" y="118"/>
                  <a:pt x="1952" y="122"/>
                </a:cubicBezTo>
                <a:lnTo>
                  <a:pt x="1937" y="139"/>
                </a:lnTo>
                <a:cubicBezTo>
                  <a:pt x="1932" y="144"/>
                  <a:pt x="1925" y="144"/>
                  <a:pt x="1920" y="140"/>
                </a:cubicBezTo>
                <a:cubicBezTo>
                  <a:pt x="1916" y="136"/>
                  <a:pt x="1915" y="128"/>
                  <a:pt x="1920" y="124"/>
                </a:cubicBezTo>
                <a:close/>
                <a:moveTo>
                  <a:pt x="1966" y="73"/>
                </a:moveTo>
                <a:lnTo>
                  <a:pt x="1982" y="56"/>
                </a:lnTo>
                <a:cubicBezTo>
                  <a:pt x="1986" y="51"/>
                  <a:pt x="1993" y="51"/>
                  <a:pt x="1998" y="55"/>
                </a:cubicBezTo>
                <a:cubicBezTo>
                  <a:pt x="2003" y="59"/>
                  <a:pt x="2003" y="67"/>
                  <a:pt x="1999" y="71"/>
                </a:cubicBezTo>
                <a:lnTo>
                  <a:pt x="1983" y="88"/>
                </a:lnTo>
                <a:cubicBezTo>
                  <a:pt x="1979" y="93"/>
                  <a:pt x="1972" y="93"/>
                  <a:pt x="1967" y="89"/>
                </a:cubicBezTo>
                <a:cubicBezTo>
                  <a:pt x="1962" y="85"/>
                  <a:pt x="1962" y="77"/>
                  <a:pt x="1966" y="73"/>
                </a:cubicBezTo>
                <a:close/>
                <a:moveTo>
                  <a:pt x="2013" y="22"/>
                </a:moveTo>
                <a:lnTo>
                  <a:pt x="2028" y="5"/>
                </a:lnTo>
                <a:cubicBezTo>
                  <a:pt x="2033" y="0"/>
                  <a:pt x="2040" y="0"/>
                  <a:pt x="2045" y="4"/>
                </a:cubicBezTo>
                <a:cubicBezTo>
                  <a:pt x="2049" y="8"/>
                  <a:pt x="2050" y="16"/>
                  <a:pt x="2045" y="20"/>
                </a:cubicBezTo>
                <a:lnTo>
                  <a:pt x="2030" y="37"/>
                </a:lnTo>
                <a:cubicBezTo>
                  <a:pt x="2026" y="42"/>
                  <a:pt x="2018" y="42"/>
                  <a:pt x="2014" y="38"/>
                </a:cubicBezTo>
                <a:cubicBezTo>
                  <a:pt x="2009" y="34"/>
                  <a:pt x="2009" y="27"/>
                  <a:pt x="2013" y="22"/>
                </a:cubicBez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1" name="Freeform 361">
            <a:extLst>
              <a:ext uri="{FF2B5EF4-FFF2-40B4-BE49-F238E27FC236}">
                <a16:creationId xmlns:a16="http://schemas.microsoft.com/office/drawing/2014/main" id="{F49C523D-56F6-48B2-815C-3200083E2DF8}"/>
              </a:ext>
            </a:extLst>
          </p:cNvPr>
          <p:cNvSpPr>
            <a:spLocks/>
          </p:cNvSpPr>
          <p:nvPr/>
        </p:nvSpPr>
        <p:spPr bwMode="auto">
          <a:xfrm>
            <a:off x="6910388" y="1701800"/>
            <a:ext cx="104775" cy="106363"/>
          </a:xfrm>
          <a:custGeom>
            <a:avLst/>
            <a:gdLst>
              <a:gd name="T0" fmla="*/ 0 w 66"/>
              <a:gd name="T1" fmla="*/ 36 h 67"/>
              <a:gd name="T2" fmla="*/ 66 w 66"/>
              <a:gd name="T3" fmla="*/ 0 h 67"/>
              <a:gd name="T4" fmla="*/ 35 w 66"/>
              <a:gd name="T5" fmla="*/ 67 h 67"/>
              <a:gd name="T6" fmla="*/ 0 w 66"/>
              <a:gd name="T7" fmla="*/ 3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67">
                <a:moveTo>
                  <a:pt x="0" y="36"/>
                </a:moveTo>
                <a:lnTo>
                  <a:pt x="66" y="0"/>
                </a:lnTo>
                <a:lnTo>
                  <a:pt x="35" y="67"/>
                </a:lnTo>
                <a:lnTo>
                  <a:pt x="0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2" name="Freeform 362">
            <a:extLst>
              <a:ext uri="{FF2B5EF4-FFF2-40B4-BE49-F238E27FC236}">
                <a16:creationId xmlns:a16="http://schemas.microsoft.com/office/drawing/2014/main" id="{C976E85A-5DB4-4111-A64D-BDF3E7C8276F}"/>
              </a:ext>
            </a:extLst>
          </p:cNvPr>
          <p:cNvSpPr>
            <a:spLocks noEditPoints="1"/>
          </p:cNvSpPr>
          <p:nvPr/>
        </p:nvSpPr>
        <p:spPr bwMode="auto">
          <a:xfrm>
            <a:off x="6197601" y="1790700"/>
            <a:ext cx="766763" cy="1295400"/>
          </a:xfrm>
          <a:custGeom>
            <a:avLst/>
            <a:gdLst>
              <a:gd name="T0" fmla="*/ 3 w 2106"/>
              <a:gd name="T1" fmla="*/ 3622 h 3640"/>
              <a:gd name="T2" fmla="*/ 38 w 2106"/>
              <a:gd name="T3" fmla="*/ 3562 h 3640"/>
              <a:gd name="T4" fmla="*/ 72 w 2106"/>
              <a:gd name="T5" fmla="*/ 3502 h 3640"/>
              <a:gd name="T6" fmla="*/ 107 w 2106"/>
              <a:gd name="T7" fmla="*/ 3442 h 3640"/>
              <a:gd name="T8" fmla="*/ 141 w 2106"/>
              <a:gd name="T9" fmla="*/ 3382 h 3640"/>
              <a:gd name="T10" fmla="*/ 176 w 2106"/>
              <a:gd name="T11" fmla="*/ 3322 h 3640"/>
              <a:gd name="T12" fmla="*/ 210 w 2106"/>
              <a:gd name="T13" fmla="*/ 3262 h 3640"/>
              <a:gd name="T14" fmla="*/ 245 w 2106"/>
              <a:gd name="T15" fmla="*/ 3202 h 3640"/>
              <a:gd name="T16" fmla="*/ 279 w 2106"/>
              <a:gd name="T17" fmla="*/ 3142 h 3640"/>
              <a:gd name="T18" fmla="*/ 313 w 2106"/>
              <a:gd name="T19" fmla="*/ 3082 h 3640"/>
              <a:gd name="T20" fmla="*/ 348 w 2106"/>
              <a:gd name="T21" fmla="*/ 3022 h 3640"/>
              <a:gd name="T22" fmla="*/ 382 w 2106"/>
              <a:gd name="T23" fmla="*/ 2963 h 3640"/>
              <a:gd name="T24" fmla="*/ 417 w 2106"/>
              <a:gd name="T25" fmla="*/ 2903 h 3640"/>
              <a:gd name="T26" fmla="*/ 451 w 2106"/>
              <a:gd name="T27" fmla="*/ 2843 h 3640"/>
              <a:gd name="T28" fmla="*/ 486 w 2106"/>
              <a:gd name="T29" fmla="*/ 2783 h 3640"/>
              <a:gd name="T30" fmla="*/ 520 w 2106"/>
              <a:gd name="T31" fmla="*/ 2723 h 3640"/>
              <a:gd name="T32" fmla="*/ 555 w 2106"/>
              <a:gd name="T33" fmla="*/ 2663 h 3640"/>
              <a:gd name="T34" fmla="*/ 589 w 2106"/>
              <a:gd name="T35" fmla="*/ 2603 h 3640"/>
              <a:gd name="T36" fmla="*/ 624 w 2106"/>
              <a:gd name="T37" fmla="*/ 2543 h 3640"/>
              <a:gd name="T38" fmla="*/ 658 w 2106"/>
              <a:gd name="T39" fmla="*/ 2483 h 3640"/>
              <a:gd name="T40" fmla="*/ 693 w 2106"/>
              <a:gd name="T41" fmla="*/ 2423 h 3640"/>
              <a:gd name="T42" fmla="*/ 727 w 2106"/>
              <a:gd name="T43" fmla="*/ 2364 h 3640"/>
              <a:gd name="T44" fmla="*/ 762 w 2106"/>
              <a:gd name="T45" fmla="*/ 2304 h 3640"/>
              <a:gd name="T46" fmla="*/ 796 w 2106"/>
              <a:gd name="T47" fmla="*/ 2244 h 3640"/>
              <a:gd name="T48" fmla="*/ 831 w 2106"/>
              <a:gd name="T49" fmla="*/ 2184 h 3640"/>
              <a:gd name="T50" fmla="*/ 865 w 2106"/>
              <a:gd name="T51" fmla="*/ 2124 h 3640"/>
              <a:gd name="T52" fmla="*/ 900 w 2106"/>
              <a:gd name="T53" fmla="*/ 2064 h 3640"/>
              <a:gd name="T54" fmla="*/ 934 w 2106"/>
              <a:gd name="T55" fmla="*/ 2004 h 3640"/>
              <a:gd name="T56" fmla="*/ 969 w 2106"/>
              <a:gd name="T57" fmla="*/ 1944 h 3640"/>
              <a:gd name="T58" fmla="*/ 1003 w 2106"/>
              <a:gd name="T59" fmla="*/ 1884 h 3640"/>
              <a:gd name="T60" fmla="*/ 1037 w 2106"/>
              <a:gd name="T61" fmla="*/ 1824 h 3640"/>
              <a:gd name="T62" fmla="*/ 1072 w 2106"/>
              <a:gd name="T63" fmla="*/ 1764 h 3640"/>
              <a:gd name="T64" fmla="*/ 1106 w 2106"/>
              <a:gd name="T65" fmla="*/ 1705 h 3640"/>
              <a:gd name="T66" fmla="*/ 1141 w 2106"/>
              <a:gd name="T67" fmla="*/ 1645 h 3640"/>
              <a:gd name="T68" fmla="*/ 1175 w 2106"/>
              <a:gd name="T69" fmla="*/ 1585 h 3640"/>
              <a:gd name="T70" fmla="*/ 1210 w 2106"/>
              <a:gd name="T71" fmla="*/ 1525 h 3640"/>
              <a:gd name="T72" fmla="*/ 1244 w 2106"/>
              <a:gd name="T73" fmla="*/ 1465 h 3640"/>
              <a:gd name="T74" fmla="*/ 1279 w 2106"/>
              <a:gd name="T75" fmla="*/ 1405 h 3640"/>
              <a:gd name="T76" fmla="*/ 1313 w 2106"/>
              <a:gd name="T77" fmla="*/ 1345 h 3640"/>
              <a:gd name="T78" fmla="*/ 1348 w 2106"/>
              <a:gd name="T79" fmla="*/ 1285 h 3640"/>
              <a:gd name="T80" fmla="*/ 1382 w 2106"/>
              <a:gd name="T81" fmla="*/ 1225 h 3640"/>
              <a:gd name="T82" fmla="*/ 1417 w 2106"/>
              <a:gd name="T83" fmla="*/ 1165 h 3640"/>
              <a:gd name="T84" fmla="*/ 1451 w 2106"/>
              <a:gd name="T85" fmla="*/ 1105 h 3640"/>
              <a:gd name="T86" fmla="*/ 1486 w 2106"/>
              <a:gd name="T87" fmla="*/ 1046 h 3640"/>
              <a:gd name="T88" fmla="*/ 1520 w 2106"/>
              <a:gd name="T89" fmla="*/ 986 h 3640"/>
              <a:gd name="T90" fmla="*/ 1555 w 2106"/>
              <a:gd name="T91" fmla="*/ 926 h 3640"/>
              <a:gd name="T92" fmla="*/ 1589 w 2106"/>
              <a:gd name="T93" fmla="*/ 866 h 3640"/>
              <a:gd name="T94" fmla="*/ 1624 w 2106"/>
              <a:gd name="T95" fmla="*/ 806 h 3640"/>
              <a:gd name="T96" fmla="*/ 1658 w 2106"/>
              <a:gd name="T97" fmla="*/ 746 h 3640"/>
              <a:gd name="T98" fmla="*/ 1693 w 2106"/>
              <a:gd name="T99" fmla="*/ 686 h 3640"/>
              <a:gd name="T100" fmla="*/ 1727 w 2106"/>
              <a:gd name="T101" fmla="*/ 626 h 3640"/>
              <a:gd name="T102" fmla="*/ 1761 w 2106"/>
              <a:gd name="T103" fmla="*/ 566 h 3640"/>
              <a:gd name="T104" fmla="*/ 1796 w 2106"/>
              <a:gd name="T105" fmla="*/ 506 h 3640"/>
              <a:gd name="T106" fmla="*/ 1830 w 2106"/>
              <a:gd name="T107" fmla="*/ 446 h 3640"/>
              <a:gd name="T108" fmla="*/ 1865 w 2106"/>
              <a:gd name="T109" fmla="*/ 387 h 3640"/>
              <a:gd name="T110" fmla="*/ 1899 w 2106"/>
              <a:gd name="T111" fmla="*/ 327 h 3640"/>
              <a:gd name="T112" fmla="*/ 1934 w 2106"/>
              <a:gd name="T113" fmla="*/ 267 h 3640"/>
              <a:gd name="T114" fmla="*/ 1968 w 2106"/>
              <a:gd name="T115" fmla="*/ 207 h 3640"/>
              <a:gd name="T116" fmla="*/ 2003 w 2106"/>
              <a:gd name="T117" fmla="*/ 147 h 3640"/>
              <a:gd name="T118" fmla="*/ 2037 w 2106"/>
              <a:gd name="T119" fmla="*/ 87 h 3640"/>
              <a:gd name="T120" fmla="*/ 2072 w 2106"/>
              <a:gd name="T121" fmla="*/ 27 h 3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06" h="3640">
                <a:moveTo>
                  <a:pt x="3" y="3622"/>
                </a:moveTo>
                <a:lnTo>
                  <a:pt x="15" y="3602"/>
                </a:lnTo>
                <a:cubicBezTo>
                  <a:pt x="18" y="3596"/>
                  <a:pt x="25" y="3594"/>
                  <a:pt x="30" y="3597"/>
                </a:cubicBezTo>
                <a:cubicBezTo>
                  <a:pt x="36" y="3601"/>
                  <a:pt x="38" y="3608"/>
                  <a:pt x="35" y="3613"/>
                </a:cubicBezTo>
                <a:lnTo>
                  <a:pt x="23" y="3633"/>
                </a:lnTo>
                <a:cubicBezTo>
                  <a:pt x="20" y="3639"/>
                  <a:pt x="13" y="3640"/>
                  <a:pt x="7" y="3637"/>
                </a:cubicBezTo>
                <a:cubicBezTo>
                  <a:pt x="2" y="3634"/>
                  <a:pt x="0" y="3627"/>
                  <a:pt x="3" y="3622"/>
                </a:cubicBezTo>
                <a:close/>
                <a:moveTo>
                  <a:pt x="38" y="3562"/>
                </a:moveTo>
                <a:lnTo>
                  <a:pt x="49" y="3542"/>
                </a:lnTo>
                <a:cubicBezTo>
                  <a:pt x="52" y="3536"/>
                  <a:pt x="59" y="3534"/>
                  <a:pt x="65" y="3537"/>
                </a:cubicBezTo>
                <a:cubicBezTo>
                  <a:pt x="70" y="3541"/>
                  <a:pt x="72" y="3548"/>
                  <a:pt x="69" y="3553"/>
                </a:cubicBezTo>
                <a:lnTo>
                  <a:pt x="58" y="3573"/>
                </a:lnTo>
                <a:cubicBezTo>
                  <a:pt x="54" y="3579"/>
                  <a:pt x="47" y="3581"/>
                  <a:pt x="42" y="3577"/>
                </a:cubicBezTo>
                <a:cubicBezTo>
                  <a:pt x="36" y="3574"/>
                  <a:pt x="34" y="3567"/>
                  <a:pt x="38" y="3562"/>
                </a:cubicBezTo>
                <a:close/>
                <a:moveTo>
                  <a:pt x="72" y="3502"/>
                </a:moveTo>
                <a:lnTo>
                  <a:pt x="84" y="3482"/>
                </a:lnTo>
                <a:cubicBezTo>
                  <a:pt x="87" y="3476"/>
                  <a:pt x="94" y="3474"/>
                  <a:pt x="99" y="3478"/>
                </a:cubicBezTo>
                <a:cubicBezTo>
                  <a:pt x="105" y="3481"/>
                  <a:pt x="107" y="3488"/>
                  <a:pt x="104" y="3493"/>
                </a:cubicBezTo>
                <a:lnTo>
                  <a:pt x="92" y="3513"/>
                </a:lnTo>
                <a:cubicBezTo>
                  <a:pt x="89" y="3519"/>
                  <a:pt x="82" y="3521"/>
                  <a:pt x="76" y="3517"/>
                </a:cubicBezTo>
                <a:cubicBezTo>
                  <a:pt x="71" y="3514"/>
                  <a:pt x="69" y="3507"/>
                  <a:pt x="72" y="3502"/>
                </a:cubicBezTo>
                <a:close/>
                <a:moveTo>
                  <a:pt x="107" y="3442"/>
                </a:moveTo>
                <a:lnTo>
                  <a:pt x="118" y="3422"/>
                </a:lnTo>
                <a:cubicBezTo>
                  <a:pt x="121" y="3416"/>
                  <a:pt x="128" y="3414"/>
                  <a:pt x="134" y="3418"/>
                </a:cubicBezTo>
                <a:cubicBezTo>
                  <a:pt x="139" y="3421"/>
                  <a:pt x="141" y="3428"/>
                  <a:pt x="138" y="3433"/>
                </a:cubicBezTo>
                <a:lnTo>
                  <a:pt x="127" y="3453"/>
                </a:lnTo>
                <a:cubicBezTo>
                  <a:pt x="123" y="3459"/>
                  <a:pt x="116" y="3461"/>
                  <a:pt x="111" y="3458"/>
                </a:cubicBezTo>
                <a:cubicBezTo>
                  <a:pt x="105" y="3454"/>
                  <a:pt x="103" y="3447"/>
                  <a:pt x="107" y="3442"/>
                </a:cubicBezTo>
                <a:close/>
                <a:moveTo>
                  <a:pt x="141" y="3382"/>
                </a:moveTo>
                <a:lnTo>
                  <a:pt x="153" y="3362"/>
                </a:lnTo>
                <a:cubicBezTo>
                  <a:pt x="156" y="3356"/>
                  <a:pt x="163" y="3355"/>
                  <a:pt x="168" y="3358"/>
                </a:cubicBezTo>
                <a:cubicBezTo>
                  <a:pt x="174" y="3361"/>
                  <a:pt x="176" y="3368"/>
                  <a:pt x="173" y="3373"/>
                </a:cubicBezTo>
                <a:lnTo>
                  <a:pt x="161" y="3393"/>
                </a:lnTo>
                <a:cubicBezTo>
                  <a:pt x="158" y="3399"/>
                  <a:pt x="151" y="3401"/>
                  <a:pt x="145" y="3398"/>
                </a:cubicBezTo>
                <a:cubicBezTo>
                  <a:pt x="140" y="3394"/>
                  <a:pt x="138" y="3387"/>
                  <a:pt x="141" y="3382"/>
                </a:cubicBezTo>
                <a:close/>
                <a:moveTo>
                  <a:pt x="176" y="3322"/>
                </a:moveTo>
                <a:lnTo>
                  <a:pt x="187" y="3302"/>
                </a:lnTo>
                <a:cubicBezTo>
                  <a:pt x="190" y="3297"/>
                  <a:pt x="197" y="3295"/>
                  <a:pt x="203" y="3298"/>
                </a:cubicBezTo>
                <a:cubicBezTo>
                  <a:pt x="208" y="3301"/>
                  <a:pt x="210" y="3308"/>
                  <a:pt x="207" y="3314"/>
                </a:cubicBezTo>
                <a:lnTo>
                  <a:pt x="196" y="3334"/>
                </a:lnTo>
                <a:cubicBezTo>
                  <a:pt x="192" y="3339"/>
                  <a:pt x="185" y="3341"/>
                  <a:pt x="180" y="3338"/>
                </a:cubicBezTo>
                <a:cubicBezTo>
                  <a:pt x="174" y="3335"/>
                  <a:pt x="172" y="3328"/>
                  <a:pt x="176" y="3322"/>
                </a:cubicBezTo>
                <a:close/>
                <a:moveTo>
                  <a:pt x="210" y="3262"/>
                </a:moveTo>
                <a:lnTo>
                  <a:pt x="222" y="3242"/>
                </a:lnTo>
                <a:cubicBezTo>
                  <a:pt x="225" y="3237"/>
                  <a:pt x="232" y="3235"/>
                  <a:pt x="237" y="3238"/>
                </a:cubicBezTo>
                <a:cubicBezTo>
                  <a:pt x="243" y="3241"/>
                  <a:pt x="245" y="3248"/>
                  <a:pt x="241" y="3254"/>
                </a:cubicBezTo>
                <a:lnTo>
                  <a:pt x="230" y="3274"/>
                </a:lnTo>
                <a:cubicBezTo>
                  <a:pt x="227" y="3279"/>
                  <a:pt x="220" y="3281"/>
                  <a:pt x="214" y="3278"/>
                </a:cubicBezTo>
                <a:cubicBezTo>
                  <a:pt x="209" y="3275"/>
                  <a:pt x="207" y="3268"/>
                  <a:pt x="210" y="3262"/>
                </a:cubicBezTo>
                <a:close/>
                <a:moveTo>
                  <a:pt x="245" y="3202"/>
                </a:moveTo>
                <a:lnTo>
                  <a:pt x="256" y="3182"/>
                </a:lnTo>
                <a:cubicBezTo>
                  <a:pt x="259" y="3177"/>
                  <a:pt x="266" y="3175"/>
                  <a:pt x="272" y="3178"/>
                </a:cubicBezTo>
                <a:cubicBezTo>
                  <a:pt x="277" y="3181"/>
                  <a:pt x="279" y="3188"/>
                  <a:pt x="276" y="3194"/>
                </a:cubicBezTo>
                <a:lnTo>
                  <a:pt x="264" y="3214"/>
                </a:lnTo>
                <a:cubicBezTo>
                  <a:pt x="261" y="3219"/>
                  <a:pt x="254" y="3221"/>
                  <a:pt x="249" y="3218"/>
                </a:cubicBezTo>
                <a:cubicBezTo>
                  <a:pt x="243" y="3215"/>
                  <a:pt x="241" y="3208"/>
                  <a:pt x="245" y="3202"/>
                </a:cubicBezTo>
                <a:close/>
                <a:moveTo>
                  <a:pt x="279" y="3142"/>
                </a:moveTo>
                <a:lnTo>
                  <a:pt x="290" y="3122"/>
                </a:lnTo>
                <a:cubicBezTo>
                  <a:pt x="294" y="3117"/>
                  <a:pt x="301" y="3115"/>
                  <a:pt x="306" y="3118"/>
                </a:cubicBezTo>
                <a:cubicBezTo>
                  <a:pt x="312" y="3121"/>
                  <a:pt x="314" y="3128"/>
                  <a:pt x="310" y="3134"/>
                </a:cubicBezTo>
                <a:lnTo>
                  <a:pt x="299" y="3154"/>
                </a:lnTo>
                <a:cubicBezTo>
                  <a:pt x="296" y="3159"/>
                  <a:pt x="289" y="3161"/>
                  <a:pt x="283" y="3158"/>
                </a:cubicBezTo>
                <a:cubicBezTo>
                  <a:pt x="278" y="3155"/>
                  <a:pt x="276" y="3148"/>
                  <a:pt x="279" y="3142"/>
                </a:cubicBezTo>
                <a:close/>
                <a:moveTo>
                  <a:pt x="313" y="3082"/>
                </a:moveTo>
                <a:lnTo>
                  <a:pt x="325" y="3062"/>
                </a:lnTo>
                <a:cubicBezTo>
                  <a:pt x="328" y="3057"/>
                  <a:pt x="335" y="3055"/>
                  <a:pt x="341" y="3058"/>
                </a:cubicBezTo>
                <a:cubicBezTo>
                  <a:pt x="346" y="3061"/>
                  <a:pt x="348" y="3068"/>
                  <a:pt x="345" y="3074"/>
                </a:cubicBezTo>
                <a:lnTo>
                  <a:pt x="333" y="3094"/>
                </a:lnTo>
                <a:cubicBezTo>
                  <a:pt x="330" y="3099"/>
                  <a:pt x="323" y="3101"/>
                  <a:pt x="318" y="3098"/>
                </a:cubicBezTo>
                <a:cubicBezTo>
                  <a:pt x="312" y="3095"/>
                  <a:pt x="310" y="3088"/>
                  <a:pt x="313" y="3082"/>
                </a:cubicBezTo>
                <a:close/>
                <a:moveTo>
                  <a:pt x="348" y="3022"/>
                </a:moveTo>
                <a:lnTo>
                  <a:pt x="359" y="3003"/>
                </a:lnTo>
                <a:cubicBezTo>
                  <a:pt x="363" y="2997"/>
                  <a:pt x="370" y="2995"/>
                  <a:pt x="375" y="2998"/>
                </a:cubicBezTo>
                <a:cubicBezTo>
                  <a:pt x="381" y="3001"/>
                  <a:pt x="383" y="3009"/>
                  <a:pt x="379" y="3014"/>
                </a:cubicBezTo>
                <a:lnTo>
                  <a:pt x="368" y="3034"/>
                </a:lnTo>
                <a:cubicBezTo>
                  <a:pt x="365" y="3039"/>
                  <a:pt x="358" y="3041"/>
                  <a:pt x="352" y="3038"/>
                </a:cubicBezTo>
                <a:cubicBezTo>
                  <a:pt x="347" y="3035"/>
                  <a:pt x="345" y="3028"/>
                  <a:pt x="348" y="3022"/>
                </a:cubicBezTo>
                <a:close/>
                <a:moveTo>
                  <a:pt x="382" y="2963"/>
                </a:moveTo>
                <a:lnTo>
                  <a:pt x="394" y="2943"/>
                </a:lnTo>
                <a:cubicBezTo>
                  <a:pt x="397" y="2937"/>
                  <a:pt x="404" y="2935"/>
                  <a:pt x="410" y="2938"/>
                </a:cubicBezTo>
                <a:cubicBezTo>
                  <a:pt x="415" y="2942"/>
                  <a:pt x="417" y="2949"/>
                  <a:pt x="414" y="2954"/>
                </a:cubicBezTo>
                <a:lnTo>
                  <a:pt x="402" y="2974"/>
                </a:lnTo>
                <a:cubicBezTo>
                  <a:pt x="399" y="2980"/>
                  <a:pt x="392" y="2981"/>
                  <a:pt x="387" y="2978"/>
                </a:cubicBezTo>
                <a:cubicBezTo>
                  <a:pt x="381" y="2975"/>
                  <a:pt x="379" y="2968"/>
                  <a:pt x="382" y="2963"/>
                </a:cubicBezTo>
                <a:close/>
                <a:moveTo>
                  <a:pt x="417" y="2903"/>
                </a:moveTo>
                <a:lnTo>
                  <a:pt x="428" y="2883"/>
                </a:lnTo>
                <a:cubicBezTo>
                  <a:pt x="432" y="2877"/>
                  <a:pt x="439" y="2875"/>
                  <a:pt x="444" y="2878"/>
                </a:cubicBezTo>
                <a:cubicBezTo>
                  <a:pt x="450" y="2882"/>
                  <a:pt x="452" y="2889"/>
                  <a:pt x="448" y="2894"/>
                </a:cubicBezTo>
                <a:lnTo>
                  <a:pt x="437" y="2914"/>
                </a:lnTo>
                <a:cubicBezTo>
                  <a:pt x="434" y="2920"/>
                  <a:pt x="427" y="2922"/>
                  <a:pt x="421" y="2918"/>
                </a:cubicBezTo>
                <a:cubicBezTo>
                  <a:pt x="416" y="2915"/>
                  <a:pt x="414" y="2908"/>
                  <a:pt x="417" y="2903"/>
                </a:cubicBezTo>
                <a:close/>
                <a:moveTo>
                  <a:pt x="451" y="2843"/>
                </a:moveTo>
                <a:lnTo>
                  <a:pt x="463" y="2823"/>
                </a:lnTo>
                <a:cubicBezTo>
                  <a:pt x="466" y="2817"/>
                  <a:pt x="473" y="2815"/>
                  <a:pt x="479" y="2819"/>
                </a:cubicBezTo>
                <a:cubicBezTo>
                  <a:pt x="484" y="2822"/>
                  <a:pt x="486" y="2829"/>
                  <a:pt x="483" y="2834"/>
                </a:cubicBezTo>
                <a:lnTo>
                  <a:pt x="471" y="2854"/>
                </a:lnTo>
                <a:cubicBezTo>
                  <a:pt x="468" y="2860"/>
                  <a:pt x="461" y="2862"/>
                  <a:pt x="456" y="2859"/>
                </a:cubicBezTo>
                <a:cubicBezTo>
                  <a:pt x="450" y="2855"/>
                  <a:pt x="448" y="2848"/>
                  <a:pt x="451" y="2843"/>
                </a:cubicBezTo>
                <a:close/>
                <a:moveTo>
                  <a:pt x="486" y="2783"/>
                </a:moveTo>
                <a:lnTo>
                  <a:pt x="497" y="2763"/>
                </a:lnTo>
                <a:cubicBezTo>
                  <a:pt x="501" y="2757"/>
                  <a:pt x="508" y="2755"/>
                  <a:pt x="513" y="2759"/>
                </a:cubicBezTo>
                <a:cubicBezTo>
                  <a:pt x="519" y="2762"/>
                  <a:pt x="520" y="2769"/>
                  <a:pt x="517" y="2774"/>
                </a:cubicBezTo>
                <a:lnTo>
                  <a:pt x="506" y="2794"/>
                </a:lnTo>
                <a:cubicBezTo>
                  <a:pt x="503" y="2800"/>
                  <a:pt x="496" y="2802"/>
                  <a:pt x="490" y="2799"/>
                </a:cubicBezTo>
                <a:cubicBezTo>
                  <a:pt x="485" y="2795"/>
                  <a:pt x="483" y="2788"/>
                  <a:pt x="486" y="2783"/>
                </a:cubicBezTo>
                <a:close/>
                <a:moveTo>
                  <a:pt x="520" y="2723"/>
                </a:moveTo>
                <a:lnTo>
                  <a:pt x="532" y="2703"/>
                </a:lnTo>
                <a:cubicBezTo>
                  <a:pt x="535" y="2697"/>
                  <a:pt x="542" y="2696"/>
                  <a:pt x="548" y="2699"/>
                </a:cubicBezTo>
                <a:cubicBezTo>
                  <a:pt x="553" y="2702"/>
                  <a:pt x="555" y="2709"/>
                  <a:pt x="552" y="2714"/>
                </a:cubicBezTo>
                <a:lnTo>
                  <a:pt x="540" y="2734"/>
                </a:lnTo>
                <a:cubicBezTo>
                  <a:pt x="537" y="2740"/>
                  <a:pt x="530" y="2742"/>
                  <a:pt x="525" y="2739"/>
                </a:cubicBezTo>
                <a:cubicBezTo>
                  <a:pt x="519" y="2736"/>
                  <a:pt x="517" y="2728"/>
                  <a:pt x="520" y="2723"/>
                </a:cubicBezTo>
                <a:close/>
                <a:moveTo>
                  <a:pt x="555" y="2663"/>
                </a:moveTo>
                <a:lnTo>
                  <a:pt x="566" y="2643"/>
                </a:lnTo>
                <a:cubicBezTo>
                  <a:pt x="569" y="2638"/>
                  <a:pt x="577" y="2636"/>
                  <a:pt x="582" y="2639"/>
                </a:cubicBezTo>
                <a:cubicBezTo>
                  <a:pt x="588" y="2642"/>
                  <a:pt x="589" y="2649"/>
                  <a:pt x="586" y="2655"/>
                </a:cubicBezTo>
                <a:lnTo>
                  <a:pt x="575" y="2675"/>
                </a:lnTo>
                <a:cubicBezTo>
                  <a:pt x="572" y="2680"/>
                  <a:pt x="565" y="2682"/>
                  <a:pt x="559" y="2679"/>
                </a:cubicBezTo>
                <a:cubicBezTo>
                  <a:pt x="554" y="2676"/>
                  <a:pt x="552" y="2669"/>
                  <a:pt x="555" y="2663"/>
                </a:cubicBezTo>
                <a:close/>
                <a:moveTo>
                  <a:pt x="589" y="2603"/>
                </a:moveTo>
                <a:lnTo>
                  <a:pt x="601" y="2583"/>
                </a:lnTo>
                <a:cubicBezTo>
                  <a:pt x="604" y="2578"/>
                  <a:pt x="611" y="2576"/>
                  <a:pt x="617" y="2579"/>
                </a:cubicBezTo>
                <a:cubicBezTo>
                  <a:pt x="622" y="2582"/>
                  <a:pt x="624" y="2589"/>
                  <a:pt x="621" y="2595"/>
                </a:cubicBezTo>
                <a:lnTo>
                  <a:pt x="609" y="2615"/>
                </a:lnTo>
                <a:cubicBezTo>
                  <a:pt x="606" y="2620"/>
                  <a:pt x="599" y="2622"/>
                  <a:pt x="594" y="2619"/>
                </a:cubicBezTo>
                <a:cubicBezTo>
                  <a:pt x="588" y="2616"/>
                  <a:pt x="586" y="2609"/>
                  <a:pt x="589" y="2603"/>
                </a:cubicBezTo>
                <a:close/>
                <a:moveTo>
                  <a:pt x="624" y="2543"/>
                </a:moveTo>
                <a:lnTo>
                  <a:pt x="635" y="2523"/>
                </a:lnTo>
                <a:cubicBezTo>
                  <a:pt x="638" y="2518"/>
                  <a:pt x="645" y="2516"/>
                  <a:pt x="651" y="2519"/>
                </a:cubicBezTo>
                <a:cubicBezTo>
                  <a:pt x="656" y="2522"/>
                  <a:pt x="658" y="2529"/>
                  <a:pt x="655" y="2535"/>
                </a:cubicBezTo>
                <a:lnTo>
                  <a:pt x="644" y="2555"/>
                </a:lnTo>
                <a:cubicBezTo>
                  <a:pt x="641" y="2560"/>
                  <a:pt x="634" y="2562"/>
                  <a:pt x="628" y="2559"/>
                </a:cubicBezTo>
                <a:cubicBezTo>
                  <a:pt x="622" y="2556"/>
                  <a:pt x="621" y="2549"/>
                  <a:pt x="624" y="2543"/>
                </a:cubicBezTo>
                <a:close/>
                <a:moveTo>
                  <a:pt x="658" y="2483"/>
                </a:moveTo>
                <a:lnTo>
                  <a:pt x="670" y="2463"/>
                </a:lnTo>
                <a:cubicBezTo>
                  <a:pt x="673" y="2458"/>
                  <a:pt x="680" y="2456"/>
                  <a:pt x="685" y="2459"/>
                </a:cubicBezTo>
                <a:cubicBezTo>
                  <a:pt x="691" y="2462"/>
                  <a:pt x="693" y="2469"/>
                  <a:pt x="690" y="2475"/>
                </a:cubicBezTo>
                <a:lnTo>
                  <a:pt x="678" y="2495"/>
                </a:lnTo>
                <a:cubicBezTo>
                  <a:pt x="675" y="2500"/>
                  <a:pt x="668" y="2502"/>
                  <a:pt x="662" y="2499"/>
                </a:cubicBezTo>
                <a:cubicBezTo>
                  <a:pt x="657" y="2496"/>
                  <a:pt x="655" y="2489"/>
                  <a:pt x="658" y="2483"/>
                </a:cubicBezTo>
                <a:close/>
                <a:moveTo>
                  <a:pt x="693" y="2423"/>
                </a:moveTo>
                <a:lnTo>
                  <a:pt x="704" y="2403"/>
                </a:lnTo>
                <a:cubicBezTo>
                  <a:pt x="707" y="2398"/>
                  <a:pt x="714" y="2396"/>
                  <a:pt x="720" y="2399"/>
                </a:cubicBezTo>
                <a:cubicBezTo>
                  <a:pt x="725" y="2402"/>
                  <a:pt x="727" y="2409"/>
                  <a:pt x="724" y="2415"/>
                </a:cubicBezTo>
                <a:lnTo>
                  <a:pt x="713" y="2435"/>
                </a:lnTo>
                <a:cubicBezTo>
                  <a:pt x="710" y="2440"/>
                  <a:pt x="702" y="2442"/>
                  <a:pt x="697" y="2439"/>
                </a:cubicBezTo>
                <a:cubicBezTo>
                  <a:pt x="691" y="2436"/>
                  <a:pt x="690" y="2429"/>
                  <a:pt x="693" y="2423"/>
                </a:cubicBezTo>
                <a:close/>
                <a:moveTo>
                  <a:pt x="727" y="2364"/>
                </a:moveTo>
                <a:lnTo>
                  <a:pt x="739" y="2344"/>
                </a:lnTo>
                <a:cubicBezTo>
                  <a:pt x="742" y="2338"/>
                  <a:pt x="749" y="2336"/>
                  <a:pt x="754" y="2339"/>
                </a:cubicBezTo>
                <a:cubicBezTo>
                  <a:pt x="760" y="2342"/>
                  <a:pt x="762" y="2350"/>
                  <a:pt x="759" y="2355"/>
                </a:cubicBezTo>
                <a:lnTo>
                  <a:pt x="747" y="2375"/>
                </a:lnTo>
                <a:cubicBezTo>
                  <a:pt x="744" y="2381"/>
                  <a:pt x="737" y="2382"/>
                  <a:pt x="731" y="2379"/>
                </a:cubicBezTo>
                <a:cubicBezTo>
                  <a:pt x="726" y="2376"/>
                  <a:pt x="724" y="2369"/>
                  <a:pt x="727" y="2364"/>
                </a:cubicBezTo>
                <a:close/>
                <a:moveTo>
                  <a:pt x="762" y="2304"/>
                </a:moveTo>
                <a:lnTo>
                  <a:pt x="773" y="2284"/>
                </a:lnTo>
                <a:cubicBezTo>
                  <a:pt x="776" y="2278"/>
                  <a:pt x="783" y="2276"/>
                  <a:pt x="789" y="2279"/>
                </a:cubicBezTo>
                <a:cubicBezTo>
                  <a:pt x="794" y="2283"/>
                  <a:pt x="796" y="2290"/>
                  <a:pt x="793" y="2295"/>
                </a:cubicBezTo>
                <a:lnTo>
                  <a:pt x="782" y="2315"/>
                </a:lnTo>
                <a:cubicBezTo>
                  <a:pt x="778" y="2321"/>
                  <a:pt x="771" y="2323"/>
                  <a:pt x="766" y="2319"/>
                </a:cubicBezTo>
                <a:cubicBezTo>
                  <a:pt x="760" y="2316"/>
                  <a:pt x="758" y="2309"/>
                  <a:pt x="762" y="2304"/>
                </a:cubicBezTo>
                <a:close/>
                <a:moveTo>
                  <a:pt x="796" y="2244"/>
                </a:moveTo>
                <a:lnTo>
                  <a:pt x="808" y="2224"/>
                </a:lnTo>
                <a:cubicBezTo>
                  <a:pt x="811" y="2218"/>
                  <a:pt x="818" y="2216"/>
                  <a:pt x="823" y="2219"/>
                </a:cubicBezTo>
                <a:cubicBezTo>
                  <a:pt x="829" y="2223"/>
                  <a:pt x="831" y="2230"/>
                  <a:pt x="828" y="2235"/>
                </a:cubicBezTo>
                <a:lnTo>
                  <a:pt x="816" y="2255"/>
                </a:lnTo>
                <a:cubicBezTo>
                  <a:pt x="813" y="2261"/>
                  <a:pt x="806" y="2263"/>
                  <a:pt x="800" y="2259"/>
                </a:cubicBezTo>
                <a:cubicBezTo>
                  <a:pt x="795" y="2256"/>
                  <a:pt x="793" y="2249"/>
                  <a:pt x="796" y="2244"/>
                </a:cubicBezTo>
                <a:close/>
                <a:moveTo>
                  <a:pt x="831" y="2184"/>
                </a:moveTo>
                <a:lnTo>
                  <a:pt x="842" y="2164"/>
                </a:lnTo>
                <a:cubicBezTo>
                  <a:pt x="845" y="2158"/>
                  <a:pt x="852" y="2156"/>
                  <a:pt x="858" y="2160"/>
                </a:cubicBezTo>
                <a:cubicBezTo>
                  <a:pt x="863" y="2163"/>
                  <a:pt x="865" y="2170"/>
                  <a:pt x="862" y="2175"/>
                </a:cubicBezTo>
                <a:lnTo>
                  <a:pt x="851" y="2195"/>
                </a:lnTo>
                <a:cubicBezTo>
                  <a:pt x="847" y="2201"/>
                  <a:pt x="840" y="2203"/>
                  <a:pt x="835" y="2200"/>
                </a:cubicBezTo>
                <a:cubicBezTo>
                  <a:pt x="829" y="2196"/>
                  <a:pt x="827" y="2189"/>
                  <a:pt x="831" y="2184"/>
                </a:cubicBezTo>
                <a:close/>
                <a:moveTo>
                  <a:pt x="865" y="2124"/>
                </a:moveTo>
                <a:lnTo>
                  <a:pt x="877" y="2104"/>
                </a:lnTo>
                <a:cubicBezTo>
                  <a:pt x="880" y="2098"/>
                  <a:pt x="887" y="2096"/>
                  <a:pt x="892" y="2100"/>
                </a:cubicBezTo>
                <a:cubicBezTo>
                  <a:pt x="898" y="2103"/>
                  <a:pt x="900" y="2110"/>
                  <a:pt x="897" y="2115"/>
                </a:cubicBezTo>
                <a:lnTo>
                  <a:pt x="885" y="2135"/>
                </a:lnTo>
                <a:cubicBezTo>
                  <a:pt x="882" y="2141"/>
                  <a:pt x="875" y="2143"/>
                  <a:pt x="869" y="2140"/>
                </a:cubicBezTo>
                <a:cubicBezTo>
                  <a:pt x="864" y="2136"/>
                  <a:pt x="862" y="2129"/>
                  <a:pt x="865" y="2124"/>
                </a:cubicBezTo>
                <a:close/>
                <a:moveTo>
                  <a:pt x="900" y="2064"/>
                </a:moveTo>
                <a:lnTo>
                  <a:pt x="911" y="2044"/>
                </a:lnTo>
                <a:cubicBezTo>
                  <a:pt x="914" y="2038"/>
                  <a:pt x="921" y="2037"/>
                  <a:pt x="927" y="2040"/>
                </a:cubicBezTo>
                <a:cubicBezTo>
                  <a:pt x="932" y="2043"/>
                  <a:pt x="934" y="2050"/>
                  <a:pt x="931" y="2055"/>
                </a:cubicBezTo>
                <a:lnTo>
                  <a:pt x="920" y="2075"/>
                </a:lnTo>
                <a:cubicBezTo>
                  <a:pt x="916" y="2081"/>
                  <a:pt x="909" y="2083"/>
                  <a:pt x="904" y="2080"/>
                </a:cubicBezTo>
                <a:cubicBezTo>
                  <a:pt x="898" y="2077"/>
                  <a:pt x="896" y="2069"/>
                  <a:pt x="900" y="2064"/>
                </a:cubicBezTo>
                <a:close/>
                <a:moveTo>
                  <a:pt x="934" y="2004"/>
                </a:moveTo>
                <a:lnTo>
                  <a:pt x="946" y="1984"/>
                </a:lnTo>
                <a:cubicBezTo>
                  <a:pt x="949" y="1979"/>
                  <a:pt x="956" y="1977"/>
                  <a:pt x="961" y="1980"/>
                </a:cubicBezTo>
                <a:cubicBezTo>
                  <a:pt x="967" y="1983"/>
                  <a:pt x="969" y="1990"/>
                  <a:pt x="966" y="1996"/>
                </a:cubicBezTo>
                <a:lnTo>
                  <a:pt x="954" y="2016"/>
                </a:lnTo>
                <a:cubicBezTo>
                  <a:pt x="951" y="2021"/>
                  <a:pt x="944" y="2023"/>
                  <a:pt x="938" y="2020"/>
                </a:cubicBezTo>
                <a:cubicBezTo>
                  <a:pt x="933" y="2017"/>
                  <a:pt x="931" y="2010"/>
                  <a:pt x="934" y="2004"/>
                </a:cubicBezTo>
                <a:close/>
                <a:moveTo>
                  <a:pt x="969" y="1944"/>
                </a:moveTo>
                <a:lnTo>
                  <a:pt x="980" y="1924"/>
                </a:lnTo>
                <a:cubicBezTo>
                  <a:pt x="983" y="1919"/>
                  <a:pt x="990" y="1917"/>
                  <a:pt x="996" y="1920"/>
                </a:cubicBezTo>
                <a:cubicBezTo>
                  <a:pt x="1001" y="1923"/>
                  <a:pt x="1003" y="1930"/>
                  <a:pt x="1000" y="1936"/>
                </a:cubicBezTo>
                <a:lnTo>
                  <a:pt x="988" y="1956"/>
                </a:lnTo>
                <a:cubicBezTo>
                  <a:pt x="985" y="1961"/>
                  <a:pt x="978" y="1963"/>
                  <a:pt x="973" y="1960"/>
                </a:cubicBezTo>
                <a:cubicBezTo>
                  <a:pt x="967" y="1957"/>
                  <a:pt x="965" y="1950"/>
                  <a:pt x="969" y="1944"/>
                </a:cubicBezTo>
                <a:close/>
                <a:moveTo>
                  <a:pt x="1003" y="1884"/>
                </a:moveTo>
                <a:lnTo>
                  <a:pt x="1014" y="1864"/>
                </a:lnTo>
                <a:cubicBezTo>
                  <a:pt x="1018" y="1859"/>
                  <a:pt x="1025" y="1857"/>
                  <a:pt x="1030" y="1860"/>
                </a:cubicBezTo>
                <a:cubicBezTo>
                  <a:pt x="1036" y="1863"/>
                  <a:pt x="1038" y="1870"/>
                  <a:pt x="1034" y="1876"/>
                </a:cubicBezTo>
                <a:lnTo>
                  <a:pt x="1023" y="1896"/>
                </a:lnTo>
                <a:cubicBezTo>
                  <a:pt x="1020" y="1901"/>
                  <a:pt x="1013" y="1903"/>
                  <a:pt x="1007" y="1900"/>
                </a:cubicBezTo>
                <a:cubicBezTo>
                  <a:pt x="1002" y="1897"/>
                  <a:pt x="1000" y="1890"/>
                  <a:pt x="1003" y="1884"/>
                </a:cubicBezTo>
                <a:close/>
                <a:moveTo>
                  <a:pt x="1037" y="1824"/>
                </a:moveTo>
                <a:lnTo>
                  <a:pt x="1049" y="1804"/>
                </a:lnTo>
                <a:cubicBezTo>
                  <a:pt x="1052" y="1799"/>
                  <a:pt x="1059" y="1797"/>
                  <a:pt x="1065" y="1800"/>
                </a:cubicBezTo>
                <a:cubicBezTo>
                  <a:pt x="1070" y="1803"/>
                  <a:pt x="1072" y="1810"/>
                  <a:pt x="1069" y="1816"/>
                </a:cubicBezTo>
                <a:lnTo>
                  <a:pt x="1057" y="1836"/>
                </a:lnTo>
                <a:cubicBezTo>
                  <a:pt x="1054" y="1841"/>
                  <a:pt x="1047" y="1843"/>
                  <a:pt x="1042" y="1840"/>
                </a:cubicBezTo>
                <a:cubicBezTo>
                  <a:pt x="1036" y="1837"/>
                  <a:pt x="1034" y="1830"/>
                  <a:pt x="1037" y="1824"/>
                </a:cubicBezTo>
                <a:close/>
                <a:moveTo>
                  <a:pt x="1072" y="1764"/>
                </a:moveTo>
                <a:lnTo>
                  <a:pt x="1083" y="1744"/>
                </a:lnTo>
                <a:cubicBezTo>
                  <a:pt x="1087" y="1739"/>
                  <a:pt x="1094" y="1737"/>
                  <a:pt x="1099" y="1740"/>
                </a:cubicBezTo>
                <a:cubicBezTo>
                  <a:pt x="1105" y="1743"/>
                  <a:pt x="1107" y="1750"/>
                  <a:pt x="1103" y="1756"/>
                </a:cubicBezTo>
                <a:lnTo>
                  <a:pt x="1092" y="1776"/>
                </a:lnTo>
                <a:cubicBezTo>
                  <a:pt x="1089" y="1781"/>
                  <a:pt x="1082" y="1783"/>
                  <a:pt x="1076" y="1780"/>
                </a:cubicBezTo>
                <a:cubicBezTo>
                  <a:pt x="1071" y="1777"/>
                  <a:pt x="1069" y="1770"/>
                  <a:pt x="1072" y="1764"/>
                </a:cubicBezTo>
                <a:close/>
                <a:moveTo>
                  <a:pt x="1106" y="1705"/>
                </a:moveTo>
                <a:lnTo>
                  <a:pt x="1118" y="1685"/>
                </a:lnTo>
                <a:cubicBezTo>
                  <a:pt x="1121" y="1679"/>
                  <a:pt x="1128" y="1677"/>
                  <a:pt x="1134" y="1680"/>
                </a:cubicBezTo>
                <a:cubicBezTo>
                  <a:pt x="1139" y="1683"/>
                  <a:pt x="1141" y="1691"/>
                  <a:pt x="1138" y="1696"/>
                </a:cubicBezTo>
                <a:lnTo>
                  <a:pt x="1126" y="1716"/>
                </a:lnTo>
                <a:cubicBezTo>
                  <a:pt x="1123" y="1722"/>
                  <a:pt x="1116" y="1723"/>
                  <a:pt x="1111" y="1720"/>
                </a:cubicBezTo>
                <a:cubicBezTo>
                  <a:pt x="1105" y="1717"/>
                  <a:pt x="1103" y="1710"/>
                  <a:pt x="1106" y="1705"/>
                </a:cubicBezTo>
                <a:close/>
                <a:moveTo>
                  <a:pt x="1141" y="1645"/>
                </a:moveTo>
                <a:lnTo>
                  <a:pt x="1152" y="1625"/>
                </a:lnTo>
                <a:cubicBezTo>
                  <a:pt x="1156" y="1619"/>
                  <a:pt x="1163" y="1617"/>
                  <a:pt x="1168" y="1620"/>
                </a:cubicBezTo>
                <a:cubicBezTo>
                  <a:pt x="1174" y="1624"/>
                  <a:pt x="1176" y="1631"/>
                  <a:pt x="1172" y="1636"/>
                </a:cubicBezTo>
                <a:lnTo>
                  <a:pt x="1161" y="1656"/>
                </a:lnTo>
                <a:cubicBezTo>
                  <a:pt x="1158" y="1662"/>
                  <a:pt x="1151" y="1664"/>
                  <a:pt x="1145" y="1660"/>
                </a:cubicBezTo>
                <a:cubicBezTo>
                  <a:pt x="1140" y="1657"/>
                  <a:pt x="1138" y="1650"/>
                  <a:pt x="1141" y="1645"/>
                </a:cubicBezTo>
                <a:close/>
                <a:moveTo>
                  <a:pt x="1175" y="1585"/>
                </a:moveTo>
                <a:lnTo>
                  <a:pt x="1187" y="1565"/>
                </a:lnTo>
                <a:cubicBezTo>
                  <a:pt x="1190" y="1559"/>
                  <a:pt x="1197" y="1557"/>
                  <a:pt x="1203" y="1561"/>
                </a:cubicBezTo>
                <a:cubicBezTo>
                  <a:pt x="1208" y="1564"/>
                  <a:pt x="1210" y="1571"/>
                  <a:pt x="1207" y="1576"/>
                </a:cubicBezTo>
                <a:lnTo>
                  <a:pt x="1195" y="1596"/>
                </a:lnTo>
                <a:cubicBezTo>
                  <a:pt x="1192" y="1602"/>
                  <a:pt x="1185" y="1604"/>
                  <a:pt x="1180" y="1600"/>
                </a:cubicBezTo>
                <a:cubicBezTo>
                  <a:pt x="1174" y="1597"/>
                  <a:pt x="1172" y="1590"/>
                  <a:pt x="1175" y="1585"/>
                </a:cubicBezTo>
                <a:close/>
                <a:moveTo>
                  <a:pt x="1210" y="1525"/>
                </a:moveTo>
                <a:lnTo>
                  <a:pt x="1221" y="1505"/>
                </a:lnTo>
                <a:cubicBezTo>
                  <a:pt x="1225" y="1499"/>
                  <a:pt x="1232" y="1497"/>
                  <a:pt x="1237" y="1501"/>
                </a:cubicBezTo>
                <a:cubicBezTo>
                  <a:pt x="1243" y="1504"/>
                  <a:pt x="1244" y="1511"/>
                  <a:pt x="1241" y="1516"/>
                </a:cubicBezTo>
                <a:lnTo>
                  <a:pt x="1230" y="1536"/>
                </a:lnTo>
                <a:cubicBezTo>
                  <a:pt x="1227" y="1542"/>
                  <a:pt x="1220" y="1544"/>
                  <a:pt x="1214" y="1541"/>
                </a:cubicBezTo>
                <a:cubicBezTo>
                  <a:pt x="1209" y="1537"/>
                  <a:pt x="1207" y="1530"/>
                  <a:pt x="1210" y="1525"/>
                </a:cubicBezTo>
                <a:close/>
                <a:moveTo>
                  <a:pt x="1244" y="1465"/>
                </a:moveTo>
                <a:lnTo>
                  <a:pt x="1256" y="1445"/>
                </a:lnTo>
                <a:cubicBezTo>
                  <a:pt x="1259" y="1439"/>
                  <a:pt x="1266" y="1438"/>
                  <a:pt x="1272" y="1441"/>
                </a:cubicBezTo>
                <a:cubicBezTo>
                  <a:pt x="1277" y="1444"/>
                  <a:pt x="1279" y="1451"/>
                  <a:pt x="1276" y="1456"/>
                </a:cubicBezTo>
                <a:lnTo>
                  <a:pt x="1264" y="1476"/>
                </a:lnTo>
                <a:cubicBezTo>
                  <a:pt x="1261" y="1482"/>
                  <a:pt x="1254" y="1484"/>
                  <a:pt x="1249" y="1481"/>
                </a:cubicBezTo>
                <a:cubicBezTo>
                  <a:pt x="1243" y="1477"/>
                  <a:pt x="1241" y="1470"/>
                  <a:pt x="1244" y="1465"/>
                </a:cubicBezTo>
                <a:close/>
                <a:moveTo>
                  <a:pt x="1279" y="1405"/>
                </a:moveTo>
                <a:lnTo>
                  <a:pt x="1290" y="1385"/>
                </a:lnTo>
                <a:cubicBezTo>
                  <a:pt x="1293" y="1380"/>
                  <a:pt x="1301" y="1378"/>
                  <a:pt x="1306" y="1381"/>
                </a:cubicBezTo>
                <a:cubicBezTo>
                  <a:pt x="1312" y="1384"/>
                  <a:pt x="1313" y="1391"/>
                  <a:pt x="1310" y="1397"/>
                </a:cubicBezTo>
                <a:lnTo>
                  <a:pt x="1299" y="1416"/>
                </a:lnTo>
                <a:cubicBezTo>
                  <a:pt x="1296" y="1422"/>
                  <a:pt x="1289" y="1424"/>
                  <a:pt x="1283" y="1421"/>
                </a:cubicBezTo>
                <a:cubicBezTo>
                  <a:pt x="1278" y="1418"/>
                  <a:pt x="1276" y="1410"/>
                  <a:pt x="1279" y="1405"/>
                </a:cubicBezTo>
                <a:close/>
                <a:moveTo>
                  <a:pt x="1313" y="1345"/>
                </a:moveTo>
                <a:lnTo>
                  <a:pt x="1325" y="1325"/>
                </a:lnTo>
                <a:cubicBezTo>
                  <a:pt x="1328" y="1320"/>
                  <a:pt x="1335" y="1318"/>
                  <a:pt x="1341" y="1321"/>
                </a:cubicBezTo>
                <a:cubicBezTo>
                  <a:pt x="1346" y="1324"/>
                  <a:pt x="1348" y="1331"/>
                  <a:pt x="1345" y="1337"/>
                </a:cubicBezTo>
                <a:lnTo>
                  <a:pt x="1333" y="1357"/>
                </a:lnTo>
                <a:cubicBezTo>
                  <a:pt x="1330" y="1362"/>
                  <a:pt x="1323" y="1364"/>
                  <a:pt x="1318" y="1361"/>
                </a:cubicBezTo>
                <a:cubicBezTo>
                  <a:pt x="1312" y="1358"/>
                  <a:pt x="1310" y="1351"/>
                  <a:pt x="1313" y="1345"/>
                </a:cubicBezTo>
                <a:close/>
                <a:moveTo>
                  <a:pt x="1348" y="1285"/>
                </a:moveTo>
                <a:lnTo>
                  <a:pt x="1359" y="1265"/>
                </a:lnTo>
                <a:cubicBezTo>
                  <a:pt x="1362" y="1260"/>
                  <a:pt x="1369" y="1258"/>
                  <a:pt x="1375" y="1261"/>
                </a:cubicBezTo>
                <a:cubicBezTo>
                  <a:pt x="1380" y="1264"/>
                  <a:pt x="1382" y="1271"/>
                  <a:pt x="1379" y="1277"/>
                </a:cubicBezTo>
                <a:lnTo>
                  <a:pt x="1368" y="1297"/>
                </a:lnTo>
                <a:cubicBezTo>
                  <a:pt x="1365" y="1302"/>
                  <a:pt x="1358" y="1304"/>
                  <a:pt x="1352" y="1301"/>
                </a:cubicBezTo>
                <a:cubicBezTo>
                  <a:pt x="1346" y="1298"/>
                  <a:pt x="1345" y="1291"/>
                  <a:pt x="1348" y="1285"/>
                </a:cubicBezTo>
                <a:close/>
                <a:moveTo>
                  <a:pt x="1382" y="1225"/>
                </a:moveTo>
                <a:lnTo>
                  <a:pt x="1394" y="1205"/>
                </a:lnTo>
                <a:cubicBezTo>
                  <a:pt x="1397" y="1200"/>
                  <a:pt x="1404" y="1198"/>
                  <a:pt x="1409" y="1201"/>
                </a:cubicBezTo>
                <a:cubicBezTo>
                  <a:pt x="1415" y="1204"/>
                  <a:pt x="1417" y="1211"/>
                  <a:pt x="1414" y="1217"/>
                </a:cubicBezTo>
                <a:lnTo>
                  <a:pt x="1402" y="1237"/>
                </a:lnTo>
                <a:cubicBezTo>
                  <a:pt x="1399" y="1242"/>
                  <a:pt x="1392" y="1244"/>
                  <a:pt x="1386" y="1241"/>
                </a:cubicBezTo>
                <a:cubicBezTo>
                  <a:pt x="1381" y="1238"/>
                  <a:pt x="1379" y="1231"/>
                  <a:pt x="1382" y="1225"/>
                </a:cubicBezTo>
                <a:close/>
                <a:moveTo>
                  <a:pt x="1417" y="1165"/>
                </a:moveTo>
                <a:lnTo>
                  <a:pt x="1428" y="1145"/>
                </a:lnTo>
                <a:cubicBezTo>
                  <a:pt x="1431" y="1140"/>
                  <a:pt x="1438" y="1138"/>
                  <a:pt x="1444" y="1141"/>
                </a:cubicBezTo>
                <a:cubicBezTo>
                  <a:pt x="1449" y="1144"/>
                  <a:pt x="1451" y="1151"/>
                  <a:pt x="1448" y="1157"/>
                </a:cubicBezTo>
                <a:lnTo>
                  <a:pt x="1437" y="1177"/>
                </a:lnTo>
                <a:cubicBezTo>
                  <a:pt x="1434" y="1182"/>
                  <a:pt x="1426" y="1184"/>
                  <a:pt x="1421" y="1181"/>
                </a:cubicBezTo>
                <a:cubicBezTo>
                  <a:pt x="1415" y="1178"/>
                  <a:pt x="1414" y="1171"/>
                  <a:pt x="1417" y="1165"/>
                </a:cubicBezTo>
                <a:close/>
                <a:moveTo>
                  <a:pt x="1451" y="1105"/>
                </a:moveTo>
                <a:lnTo>
                  <a:pt x="1463" y="1085"/>
                </a:lnTo>
                <a:cubicBezTo>
                  <a:pt x="1466" y="1080"/>
                  <a:pt x="1473" y="1078"/>
                  <a:pt x="1478" y="1081"/>
                </a:cubicBezTo>
                <a:cubicBezTo>
                  <a:pt x="1484" y="1084"/>
                  <a:pt x="1486" y="1091"/>
                  <a:pt x="1483" y="1097"/>
                </a:cubicBezTo>
                <a:lnTo>
                  <a:pt x="1471" y="1117"/>
                </a:lnTo>
                <a:cubicBezTo>
                  <a:pt x="1468" y="1122"/>
                  <a:pt x="1461" y="1124"/>
                  <a:pt x="1455" y="1121"/>
                </a:cubicBezTo>
                <a:cubicBezTo>
                  <a:pt x="1450" y="1118"/>
                  <a:pt x="1448" y="1111"/>
                  <a:pt x="1451" y="1105"/>
                </a:cubicBezTo>
                <a:close/>
                <a:moveTo>
                  <a:pt x="1486" y="1046"/>
                </a:moveTo>
                <a:lnTo>
                  <a:pt x="1497" y="1026"/>
                </a:lnTo>
                <a:cubicBezTo>
                  <a:pt x="1500" y="1020"/>
                  <a:pt x="1507" y="1018"/>
                  <a:pt x="1513" y="1021"/>
                </a:cubicBezTo>
                <a:cubicBezTo>
                  <a:pt x="1518" y="1025"/>
                  <a:pt x="1520" y="1032"/>
                  <a:pt x="1517" y="1037"/>
                </a:cubicBezTo>
                <a:lnTo>
                  <a:pt x="1506" y="1057"/>
                </a:lnTo>
                <a:cubicBezTo>
                  <a:pt x="1502" y="1063"/>
                  <a:pt x="1495" y="1064"/>
                  <a:pt x="1490" y="1061"/>
                </a:cubicBezTo>
                <a:cubicBezTo>
                  <a:pt x="1484" y="1058"/>
                  <a:pt x="1482" y="1051"/>
                  <a:pt x="1486" y="1046"/>
                </a:cubicBezTo>
                <a:close/>
                <a:moveTo>
                  <a:pt x="1520" y="986"/>
                </a:moveTo>
                <a:lnTo>
                  <a:pt x="1532" y="966"/>
                </a:lnTo>
                <a:cubicBezTo>
                  <a:pt x="1535" y="960"/>
                  <a:pt x="1542" y="958"/>
                  <a:pt x="1547" y="961"/>
                </a:cubicBezTo>
                <a:cubicBezTo>
                  <a:pt x="1553" y="965"/>
                  <a:pt x="1555" y="972"/>
                  <a:pt x="1552" y="977"/>
                </a:cubicBezTo>
                <a:lnTo>
                  <a:pt x="1540" y="997"/>
                </a:lnTo>
                <a:cubicBezTo>
                  <a:pt x="1537" y="1003"/>
                  <a:pt x="1530" y="1005"/>
                  <a:pt x="1524" y="1001"/>
                </a:cubicBezTo>
                <a:cubicBezTo>
                  <a:pt x="1519" y="998"/>
                  <a:pt x="1517" y="991"/>
                  <a:pt x="1520" y="986"/>
                </a:cubicBezTo>
                <a:close/>
                <a:moveTo>
                  <a:pt x="1555" y="926"/>
                </a:moveTo>
                <a:lnTo>
                  <a:pt x="1566" y="906"/>
                </a:lnTo>
                <a:cubicBezTo>
                  <a:pt x="1569" y="900"/>
                  <a:pt x="1576" y="898"/>
                  <a:pt x="1582" y="902"/>
                </a:cubicBezTo>
                <a:cubicBezTo>
                  <a:pt x="1587" y="905"/>
                  <a:pt x="1589" y="912"/>
                  <a:pt x="1586" y="917"/>
                </a:cubicBezTo>
                <a:lnTo>
                  <a:pt x="1575" y="937"/>
                </a:lnTo>
                <a:cubicBezTo>
                  <a:pt x="1571" y="943"/>
                  <a:pt x="1564" y="945"/>
                  <a:pt x="1559" y="941"/>
                </a:cubicBezTo>
                <a:cubicBezTo>
                  <a:pt x="1553" y="938"/>
                  <a:pt x="1551" y="931"/>
                  <a:pt x="1555" y="926"/>
                </a:cubicBezTo>
                <a:close/>
                <a:moveTo>
                  <a:pt x="1589" y="866"/>
                </a:moveTo>
                <a:lnTo>
                  <a:pt x="1601" y="846"/>
                </a:lnTo>
                <a:cubicBezTo>
                  <a:pt x="1604" y="840"/>
                  <a:pt x="1611" y="838"/>
                  <a:pt x="1616" y="842"/>
                </a:cubicBezTo>
                <a:cubicBezTo>
                  <a:pt x="1622" y="845"/>
                  <a:pt x="1624" y="852"/>
                  <a:pt x="1621" y="857"/>
                </a:cubicBezTo>
                <a:lnTo>
                  <a:pt x="1609" y="877"/>
                </a:lnTo>
                <a:cubicBezTo>
                  <a:pt x="1606" y="883"/>
                  <a:pt x="1599" y="885"/>
                  <a:pt x="1593" y="882"/>
                </a:cubicBezTo>
                <a:cubicBezTo>
                  <a:pt x="1588" y="878"/>
                  <a:pt x="1586" y="871"/>
                  <a:pt x="1589" y="866"/>
                </a:cubicBezTo>
                <a:close/>
                <a:moveTo>
                  <a:pt x="1624" y="806"/>
                </a:moveTo>
                <a:lnTo>
                  <a:pt x="1635" y="786"/>
                </a:lnTo>
                <a:cubicBezTo>
                  <a:pt x="1638" y="780"/>
                  <a:pt x="1645" y="779"/>
                  <a:pt x="1651" y="782"/>
                </a:cubicBezTo>
                <a:cubicBezTo>
                  <a:pt x="1656" y="785"/>
                  <a:pt x="1658" y="792"/>
                  <a:pt x="1655" y="797"/>
                </a:cubicBezTo>
                <a:lnTo>
                  <a:pt x="1644" y="817"/>
                </a:lnTo>
                <a:cubicBezTo>
                  <a:pt x="1640" y="823"/>
                  <a:pt x="1633" y="825"/>
                  <a:pt x="1628" y="822"/>
                </a:cubicBezTo>
                <a:cubicBezTo>
                  <a:pt x="1622" y="818"/>
                  <a:pt x="1620" y="811"/>
                  <a:pt x="1624" y="806"/>
                </a:cubicBezTo>
                <a:close/>
                <a:moveTo>
                  <a:pt x="1658" y="746"/>
                </a:moveTo>
                <a:lnTo>
                  <a:pt x="1670" y="726"/>
                </a:lnTo>
                <a:cubicBezTo>
                  <a:pt x="1673" y="721"/>
                  <a:pt x="1680" y="719"/>
                  <a:pt x="1685" y="722"/>
                </a:cubicBezTo>
                <a:cubicBezTo>
                  <a:pt x="1691" y="725"/>
                  <a:pt x="1693" y="732"/>
                  <a:pt x="1690" y="738"/>
                </a:cubicBezTo>
                <a:lnTo>
                  <a:pt x="1678" y="757"/>
                </a:lnTo>
                <a:cubicBezTo>
                  <a:pt x="1675" y="763"/>
                  <a:pt x="1668" y="765"/>
                  <a:pt x="1662" y="762"/>
                </a:cubicBezTo>
                <a:cubicBezTo>
                  <a:pt x="1657" y="759"/>
                  <a:pt x="1655" y="752"/>
                  <a:pt x="1658" y="746"/>
                </a:cubicBezTo>
                <a:close/>
                <a:moveTo>
                  <a:pt x="1693" y="686"/>
                </a:moveTo>
                <a:lnTo>
                  <a:pt x="1704" y="666"/>
                </a:lnTo>
                <a:cubicBezTo>
                  <a:pt x="1707" y="661"/>
                  <a:pt x="1714" y="659"/>
                  <a:pt x="1720" y="662"/>
                </a:cubicBezTo>
                <a:cubicBezTo>
                  <a:pt x="1725" y="665"/>
                  <a:pt x="1727" y="672"/>
                  <a:pt x="1724" y="678"/>
                </a:cubicBezTo>
                <a:lnTo>
                  <a:pt x="1712" y="698"/>
                </a:lnTo>
                <a:cubicBezTo>
                  <a:pt x="1709" y="703"/>
                  <a:pt x="1702" y="705"/>
                  <a:pt x="1697" y="702"/>
                </a:cubicBezTo>
                <a:cubicBezTo>
                  <a:pt x="1691" y="699"/>
                  <a:pt x="1689" y="692"/>
                  <a:pt x="1693" y="686"/>
                </a:cubicBezTo>
                <a:close/>
                <a:moveTo>
                  <a:pt x="1727" y="626"/>
                </a:moveTo>
                <a:lnTo>
                  <a:pt x="1738" y="606"/>
                </a:lnTo>
                <a:cubicBezTo>
                  <a:pt x="1742" y="601"/>
                  <a:pt x="1749" y="599"/>
                  <a:pt x="1754" y="602"/>
                </a:cubicBezTo>
                <a:cubicBezTo>
                  <a:pt x="1760" y="605"/>
                  <a:pt x="1762" y="612"/>
                  <a:pt x="1758" y="618"/>
                </a:cubicBezTo>
                <a:lnTo>
                  <a:pt x="1747" y="638"/>
                </a:lnTo>
                <a:cubicBezTo>
                  <a:pt x="1744" y="643"/>
                  <a:pt x="1737" y="645"/>
                  <a:pt x="1731" y="642"/>
                </a:cubicBezTo>
                <a:cubicBezTo>
                  <a:pt x="1726" y="639"/>
                  <a:pt x="1724" y="632"/>
                  <a:pt x="1727" y="626"/>
                </a:cubicBezTo>
                <a:close/>
                <a:moveTo>
                  <a:pt x="1761" y="566"/>
                </a:moveTo>
                <a:lnTo>
                  <a:pt x="1773" y="546"/>
                </a:lnTo>
                <a:cubicBezTo>
                  <a:pt x="1776" y="541"/>
                  <a:pt x="1783" y="539"/>
                  <a:pt x="1789" y="542"/>
                </a:cubicBezTo>
                <a:cubicBezTo>
                  <a:pt x="1794" y="545"/>
                  <a:pt x="1796" y="552"/>
                  <a:pt x="1793" y="558"/>
                </a:cubicBezTo>
                <a:lnTo>
                  <a:pt x="1781" y="578"/>
                </a:lnTo>
                <a:cubicBezTo>
                  <a:pt x="1778" y="583"/>
                  <a:pt x="1771" y="585"/>
                  <a:pt x="1766" y="582"/>
                </a:cubicBezTo>
                <a:cubicBezTo>
                  <a:pt x="1760" y="579"/>
                  <a:pt x="1758" y="572"/>
                  <a:pt x="1761" y="566"/>
                </a:cubicBezTo>
                <a:close/>
                <a:moveTo>
                  <a:pt x="1796" y="506"/>
                </a:moveTo>
                <a:lnTo>
                  <a:pt x="1807" y="486"/>
                </a:lnTo>
                <a:cubicBezTo>
                  <a:pt x="1811" y="481"/>
                  <a:pt x="1818" y="479"/>
                  <a:pt x="1823" y="482"/>
                </a:cubicBezTo>
                <a:cubicBezTo>
                  <a:pt x="1829" y="485"/>
                  <a:pt x="1831" y="492"/>
                  <a:pt x="1827" y="498"/>
                </a:cubicBezTo>
                <a:lnTo>
                  <a:pt x="1816" y="518"/>
                </a:lnTo>
                <a:cubicBezTo>
                  <a:pt x="1813" y="523"/>
                  <a:pt x="1806" y="525"/>
                  <a:pt x="1800" y="522"/>
                </a:cubicBezTo>
                <a:cubicBezTo>
                  <a:pt x="1795" y="519"/>
                  <a:pt x="1793" y="512"/>
                  <a:pt x="1796" y="506"/>
                </a:cubicBezTo>
                <a:close/>
                <a:moveTo>
                  <a:pt x="1830" y="446"/>
                </a:moveTo>
                <a:lnTo>
                  <a:pt x="1842" y="426"/>
                </a:lnTo>
                <a:cubicBezTo>
                  <a:pt x="1845" y="421"/>
                  <a:pt x="1852" y="419"/>
                  <a:pt x="1858" y="422"/>
                </a:cubicBezTo>
                <a:cubicBezTo>
                  <a:pt x="1863" y="425"/>
                  <a:pt x="1865" y="432"/>
                  <a:pt x="1862" y="438"/>
                </a:cubicBezTo>
                <a:lnTo>
                  <a:pt x="1850" y="458"/>
                </a:lnTo>
                <a:cubicBezTo>
                  <a:pt x="1847" y="463"/>
                  <a:pt x="1840" y="465"/>
                  <a:pt x="1835" y="462"/>
                </a:cubicBezTo>
                <a:cubicBezTo>
                  <a:pt x="1829" y="459"/>
                  <a:pt x="1827" y="452"/>
                  <a:pt x="1830" y="446"/>
                </a:cubicBezTo>
                <a:close/>
                <a:moveTo>
                  <a:pt x="1865" y="387"/>
                </a:moveTo>
                <a:lnTo>
                  <a:pt x="1876" y="367"/>
                </a:lnTo>
                <a:cubicBezTo>
                  <a:pt x="1880" y="361"/>
                  <a:pt x="1887" y="359"/>
                  <a:pt x="1892" y="362"/>
                </a:cubicBezTo>
                <a:cubicBezTo>
                  <a:pt x="1898" y="366"/>
                  <a:pt x="1900" y="373"/>
                  <a:pt x="1896" y="378"/>
                </a:cubicBezTo>
                <a:lnTo>
                  <a:pt x="1885" y="398"/>
                </a:lnTo>
                <a:cubicBezTo>
                  <a:pt x="1882" y="404"/>
                  <a:pt x="1875" y="405"/>
                  <a:pt x="1869" y="402"/>
                </a:cubicBezTo>
                <a:cubicBezTo>
                  <a:pt x="1864" y="399"/>
                  <a:pt x="1862" y="392"/>
                  <a:pt x="1865" y="387"/>
                </a:cubicBezTo>
                <a:close/>
                <a:moveTo>
                  <a:pt x="1899" y="327"/>
                </a:moveTo>
                <a:lnTo>
                  <a:pt x="1911" y="307"/>
                </a:lnTo>
                <a:cubicBezTo>
                  <a:pt x="1914" y="301"/>
                  <a:pt x="1921" y="299"/>
                  <a:pt x="1927" y="302"/>
                </a:cubicBezTo>
                <a:cubicBezTo>
                  <a:pt x="1932" y="306"/>
                  <a:pt x="1934" y="313"/>
                  <a:pt x="1931" y="318"/>
                </a:cubicBezTo>
                <a:lnTo>
                  <a:pt x="1919" y="338"/>
                </a:lnTo>
                <a:cubicBezTo>
                  <a:pt x="1916" y="344"/>
                  <a:pt x="1909" y="346"/>
                  <a:pt x="1904" y="342"/>
                </a:cubicBezTo>
                <a:cubicBezTo>
                  <a:pt x="1898" y="339"/>
                  <a:pt x="1896" y="332"/>
                  <a:pt x="1899" y="327"/>
                </a:cubicBezTo>
                <a:close/>
                <a:moveTo>
                  <a:pt x="1934" y="267"/>
                </a:moveTo>
                <a:lnTo>
                  <a:pt x="1945" y="247"/>
                </a:lnTo>
                <a:cubicBezTo>
                  <a:pt x="1949" y="241"/>
                  <a:pt x="1956" y="239"/>
                  <a:pt x="1961" y="243"/>
                </a:cubicBezTo>
                <a:cubicBezTo>
                  <a:pt x="1967" y="246"/>
                  <a:pt x="1969" y="253"/>
                  <a:pt x="1965" y="258"/>
                </a:cubicBezTo>
                <a:lnTo>
                  <a:pt x="1954" y="278"/>
                </a:lnTo>
                <a:cubicBezTo>
                  <a:pt x="1951" y="284"/>
                  <a:pt x="1944" y="286"/>
                  <a:pt x="1938" y="282"/>
                </a:cubicBezTo>
                <a:cubicBezTo>
                  <a:pt x="1933" y="279"/>
                  <a:pt x="1931" y="272"/>
                  <a:pt x="1934" y="267"/>
                </a:cubicBezTo>
                <a:close/>
                <a:moveTo>
                  <a:pt x="1968" y="207"/>
                </a:moveTo>
                <a:lnTo>
                  <a:pt x="1980" y="187"/>
                </a:lnTo>
                <a:cubicBezTo>
                  <a:pt x="1983" y="181"/>
                  <a:pt x="1990" y="179"/>
                  <a:pt x="1996" y="183"/>
                </a:cubicBezTo>
                <a:cubicBezTo>
                  <a:pt x="2001" y="186"/>
                  <a:pt x="2003" y="193"/>
                  <a:pt x="2000" y="198"/>
                </a:cubicBezTo>
                <a:lnTo>
                  <a:pt x="1988" y="218"/>
                </a:lnTo>
                <a:cubicBezTo>
                  <a:pt x="1985" y="224"/>
                  <a:pt x="1978" y="226"/>
                  <a:pt x="1973" y="223"/>
                </a:cubicBezTo>
                <a:cubicBezTo>
                  <a:pt x="1967" y="219"/>
                  <a:pt x="1965" y="212"/>
                  <a:pt x="1968" y="207"/>
                </a:cubicBezTo>
                <a:close/>
                <a:moveTo>
                  <a:pt x="2003" y="147"/>
                </a:moveTo>
                <a:lnTo>
                  <a:pt x="2014" y="127"/>
                </a:lnTo>
                <a:cubicBezTo>
                  <a:pt x="2017" y="121"/>
                  <a:pt x="2025" y="120"/>
                  <a:pt x="2030" y="123"/>
                </a:cubicBezTo>
                <a:cubicBezTo>
                  <a:pt x="2036" y="126"/>
                  <a:pt x="2037" y="133"/>
                  <a:pt x="2034" y="138"/>
                </a:cubicBezTo>
                <a:lnTo>
                  <a:pt x="2023" y="158"/>
                </a:lnTo>
                <a:cubicBezTo>
                  <a:pt x="2020" y="164"/>
                  <a:pt x="2013" y="166"/>
                  <a:pt x="2007" y="163"/>
                </a:cubicBezTo>
                <a:cubicBezTo>
                  <a:pt x="2002" y="159"/>
                  <a:pt x="2000" y="152"/>
                  <a:pt x="2003" y="147"/>
                </a:cubicBezTo>
                <a:close/>
                <a:moveTo>
                  <a:pt x="2037" y="87"/>
                </a:moveTo>
                <a:lnTo>
                  <a:pt x="2049" y="67"/>
                </a:lnTo>
                <a:cubicBezTo>
                  <a:pt x="2052" y="62"/>
                  <a:pt x="2059" y="60"/>
                  <a:pt x="2065" y="63"/>
                </a:cubicBezTo>
                <a:cubicBezTo>
                  <a:pt x="2070" y="66"/>
                  <a:pt x="2072" y="73"/>
                  <a:pt x="2069" y="79"/>
                </a:cubicBezTo>
                <a:lnTo>
                  <a:pt x="2057" y="99"/>
                </a:lnTo>
                <a:cubicBezTo>
                  <a:pt x="2054" y="104"/>
                  <a:pt x="2047" y="106"/>
                  <a:pt x="2042" y="103"/>
                </a:cubicBezTo>
                <a:cubicBezTo>
                  <a:pt x="2036" y="100"/>
                  <a:pt x="2034" y="93"/>
                  <a:pt x="2037" y="87"/>
                </a:cubicBezTo>
                <a:close/>
                <a:moveTo>
                  <a:pt x="2072" y="27"/>
                </a:moveTo>
                <a:lnTo>
                  <a:pt x="2083" y="7"/>
                </a:lnTo>
                <a:cubicBezTo>
                  <a:pt x="2086" y="2"/>
                  <a:pt x="2093" y="0"/>
                  <a:pt x="2099" y="3"/>
                </a:cubicBezTo>
                <a:cubicBezTo>
                  <a:pt x="2105" y="6"/>
                  <a:pt x="2106" y="13"/>
                  <a:pt x="2103" y="19"/>
                </a:cubicBezTo>
                <a:lnTo>
                  <a:pt x="2092" y="39"/>
                </a:lnTo>
                <a:cubicBezTo>
                  <a:pt x="2089" y="44"/>
                  <a:pt x="2082" y="46"/>
                  <a:pt x="2076" y="43"/>
                </a:cubicBezTo>
                <a:cubicBezTo>
                  <a:pt x="2071" y="40"/>
                  <a:pt x="2069" y="33"/>
                  <a:pt x="2072" y="27"/>
                </a:cubicBez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3" name="Freeform 363">
            <a:extLst>
              <a:ext uri="{FF2B5EF4-FFF2-40B4-BE49-F238E27FC236}">
                <a16:creationId xmlns:a16="http://schemas.microsoft.com/office/drawing/2014/main" id="{1F54EC73-D631-4B55-B511-EA0DFE09DB38}"/>
              </a:ext>
            </a:extLst>
          </p:cNvPr>
          <p:cNvSpPr>
            <a:spLocks/>
          </p:cNvSpPr>
          <p:nvPr/>
        </p:nvSpPr>
        <p:spPr bwMode="auto">
          <a:xfrm>
            <a:off x="6926263" y="1701800"/>
            <a:ext cx="88900" cy="114300"/>
          </a:xfrm>
          <a:custGeom>
            <a:avLst/>
            <a:gdLst>
              <a:gd name="T0" fmla="*/ 0 w 56"/>
              <a:gd name="T1" fmla="*/ 49 h 72"/>
              <a:gd name="T2" fmla="*/ 56 w 56"/>
              <a:gd name="T3" fmla="*/ 0 h 72"/>
              <a:gd name="T4" fmla="*/ 41 w 56"/>
              <a:gd name="T5" fmla="*/ 72 h 72"/>
              <a:gd name="T6" fmla="*/ 0 w 56"/>
              <a:gd name="T7" fmla="*/ 4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72">
                <a:moveTo>
                  <a:pt x="0" y="49"/>
                </a:moveTo>
                <a:lnTo>
                  <a:pt x="56" y="0"/>
                </a:lnTo>
                <a:lnTo>
                  <a:pt x="41" y="72"/>
                </a:lnTo>
                <a:lnTo>
                  <a:pt x="0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4" name="Freeform 364">
            <a:extLst>
              <a:ext uri="{FF2B5EF4-FFF2-40B4-BE49-F238E27FC236}">
                <a16:creationId xmlns:a16="http://schemas.microsoft.com/office/drawing/2014/main" id="{7C5246D3-BCB3-4597-892D-824D90B78F7A}"/>
              </a:ext>
            </a:extLst>
          </p:cNvPr>
          <p:cNvSpPr>
            <a:spLocks noEditPoints="1"/>
          </p:cNvSpPr>
          <p:nvPr/>
        </p:nvSpPr>
        <p:spPr bwMode="auto">
          <a:xfrm>
            <a:off x="6200776" y="2260600"/>
            <a:ext cx="708025" cy="309563"/>
          </a:xfrm>
          <a:custGeom>
            <a:avLst/>
            <a:gdLst>
              <a:gd name="T0" fmla="*/ 39 w 1947"/>
              <a:gd name="T1" fmla="*/ 856 h 868"/>
              <a:gd name="T2" fmla="*/ 72 w 1947"/>
              <a:gd name="T3" fmla="*/ 816 h 868"/>
              <a:gd name="T4" fmla="*/ 81 w 1947"/>
              <a:gd name="T5" fmla="*/ 838 h 868"/>
              <a:gd name="T6" fmla="*/ 156 w 1947"/>
              <a:gd name="T7" fmla="*/ 779 h 868"/>
              <a:gd name="T8" fmla="*/ 129 w 1947"/>
              <a:gd name="T9" fmla="*/ 804 h 868"/>
              <a:gd name="T10" fmla="*/ 235 w 1947"/>
              <a:gd name="T11" fmla="*/ 758 h 868"/>
              <a:gd name="T12" fmla="*/ 199 w 1947"/>
              <a:gd name="T13" fmla="*/ 761 h 868"/>
              <a:gd name="T14" fmla="*/ 292 w 1947"/>
              <a:gd name="T15" fmla="*/ 745 h 868"/>
              <a:gd name="T16" fmla="*/ 325 w 1947"/>
              <a:gd name="T17" fmla="*/ 706 h 868"/>
              <a:gd name="T18" fmla="*/ 334 w 1947"/>
              <a:gd name="T19" fmla="*/ 727 h 868"/>
              <a:gd name="T20" fmla="*/ 410 w 1947"/>
              <a:gd name="T21" fmla="*/ 669 h 868"/>
              <a:gd name="T22" fmla="*/ 383 w 1947"/>
              <a:gd name="T23" fmla="*/ 693 h 868"/>
              <a:gd name="T24" fmla="*/ 488 w 1947"/>
              <a:gd name="T25" fmla="*/ 647 h 868"/>
              <a:gd name="T26" fmla="*/ 452 w 1947"/>
              <a:gd name="T27" fmla="*/ 650 h 868"/>
              <a:gd name="T28" fmla="*/ 545 w 1947"/>
              <a:gd name="T29" fmla="*/ 634 h 868"/>
              <a:gd name="T30" fmla="*/ 578 w 1947"/>
              <a:gd name="T31" fmla="*/ 595 h 868"/>
              <a:gd name="T32" fmla="*/ 588 w 1947"/>
              <a:gd name="T33" fmla="*/ 616 h 868"/>
              <a:gd name="T34" fmla="*/ 663 w 1947"/>
              <a:gd name="T35" fmla="*/ 558 h 868"/>
              <a:gd name="T36" fmla="*/ 636 w 1947"/>
              <a:gd name="T37" fmla="*/ 582 h 868"/>
              <a:gd name="T38" fmla="*/ 741 w 1947"/>
              <a:gd name="T39" fmla="*/ 536 h 868"/>
              <a:gd name="T40" fmla="*/ 705 w 1947"/>
              <a:gd name="T41" fmla="*/ 539 h 868"/>
              <a:gd name="T42" fmla="*/ 799 w 1947"/>
              <a:gd name="T43" fmla="*/ 523 h 868"/>
              <a:gd name="T44" fmla="*/ 832 w 1947"/>
              <a:gd name="T45" fmla="*/ 484 h 868"/>
              <a:gd name="T46" fmla="*/ 841 w 1947"/>
              <a:gd name="T47" fmla="*/ 505 h 868"/>
              <a:gd name="T48" fmla="*/ 916 w 1947"/>
              <a:gd name="T49" fmla="*/ 447 h 868"/>
              <a:gd name="T50" fmla="*/ 889 w 1947"/>
              <a:gd name="T51" fmla="*/ 471 h 868"/>
              <a:gd name="T52" fmla="*/ 995 w 1947"/>
              <a:gd name="T53" fmla="*/ 425 h 868"/>
              <a:gd name="T54" fmla="*/ 958 w 1947"/>
              <a:gd name="T55" fmla="*/ 428 h 868"/>
              <a:gd name="T56" fmla="*/ 1052 w 1947"/>
              <a:gd name="T57" fmla="*/ 412 h 868"/>
              <a:gd name="T58" fmla="*/ 1085 w 1947"/>
              <a:gd name="T59" fmla="*/ 373 h 868"/>
              <a:gd name="T60" fmla="*/ 1094 w 1947"/>
              <a:gd name="T61" fmla="*/ 394 h 868"/>
              <a:gd name="T62" fmla="*/ 1169 w 1947"/>
              <a:gd name="T63" fmla="*/ 336 h 868"/>
              <a:gd name="T64" fmla="*/ 1142 w 1947"/>
              <a:gd name="T65" fmla="*/ 360 h 868"/>
              <a:gd name="T66" fmla="*/ 1248 w 1947"/>
              <a:gd name="T67" fmla="*/ 314 h 868"/>
              <a:gd name="T68" fmla="*/ 1212 w 1947"/>
              <a:gd name="T69" fmla="*/ 317 h 868"/>
              <a:gd name="T70" fmla="*/ 1305 w 1947"/>
              <a:gd name="T71" fmla="*/ 301 h 868"/>
              <a:gd name="T72" fmla="*/ 1338 w 1947"/>
              <a:gd name="T73" fmla="*/ 262 h 868"/>
              <a:gd name="T74" fmla="*/ 1347 w 1947"/>
              <a:gd name="T75" fmla="*/ 283 h 868"/>
              <a:gd name="T76" fmla="*/ 1423 w 1947"/>
              <a:gd name="T77" fmla="*/ 225 h 868"/>
              <a:gd name="T78" fmla="*/ 1396 w 1947"/>
              <a:gd name="T79" fmla="*/ 249 h 868"/>
              <a:gd name="T80" fmla="*/ 1501 w 1947"/>
              <a:gd name="T81" fmla="*/ 203 h 868"/>
              <a:gd name="T82" fmla="*/ 1465 w 1947"/>
              <a:gd name="T83" fmla="*/ 206 h 868"/>
              <a:gd name="T84" fmla="*/ 1558 w 1947"/>
              <a:gd name="T85" fmla="*/ 190 h 868"/>
              <a:gd name="T86" fmla="*/ 1591 w 1947"/>
              <a:gd name="T87" fmla="*/ 151 h 868"/>
              <a:gd name="T88" fmla="*/ 1601 w 1947"/>
              <a:gd name="T89" fmla="*/ 172 h 868"/>
              <a:gd name="T90" fmla="*/ 1676 w 1947"/>
              <a:gd name="T91" fmla="*/ 114 h 868"/>
              <a:gd name="T92" fmla="*/ 1649 w 1947"/>
              <a:gd name="T93" fmla="*/ 138 h 868"/>
              <a:gd name="T94" fmla="*/ 1754 w 1947"/>
              <a:gd name="T95" fmla="*/ 92 h 868"/>
              <a:gd name="T96" fmla="*/ 1718 w 1947"/>
              <a:gd name="T97" fmla="*/ 95 h 868"/>
              <a:gd name="T98" fmla="*/ 1812 w 1947"/>
              <a:gd name="T99" fmla="*/ 80 h 868"/>
              <a:gd name="T100" fmla="*/ 1845 w 1947"/>
              <a:gd name="T101" fmla="*/ 40 h 868"/>
              <a:gd name="T102" fmla="*/ 1854 w 1947"/>
              <a:gd name="T103" fmla="*/ 61 h 868"/>
              <a:gd name="T104" fmla="*/ 1929 w 1947"/>
              <a:gd name="T105" fmla="*/ 3 h 868"/>
              <a:gd name="T106" fmla="*/ 1902 w 1947"/>
              <a:gd name="T107" fmla="*/ 27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47" h="868">
                <a:moveTo>
                  <a:pt x="9" y="844"/>
                </a:moveTo>
                <a:lnTo>
                  <a:pt x="30" y="835"/>
                </a:lnTo>
                <a:cubicBezTo>
                  <a:pt x="36" y="832"/>
                  <a:pt x="42" y="835"/>
                  <a:pt x="45" y="841"/>
                </a:cubicBezTo>
                <a:cubicBezTo>
                  <a:pt x="47" y="847"/>
                  <a:pt x="45" y="853"/>
                  <a:pt x="39" y="856"/>
                </a:cubicBezTo>
                <a:lnTo>
                  <a:pt x="18" y="865"/>
                </a:lnTo>
                <a:cubicBezTo>
                  <a:pt x="12" y="868"/>
                  <a:pt x="5" y="865"/>
                  <a:pt x="3" y="859"/>
                </a:cubicBezTo>
                <a:cubicBezTo>
                  <a:pt x="0" y="854"/>
                  <a:pt x="3" y="847"/>
                  <a:pt x="9" y="844"/>
                </a:cubicBezTo>
                <a:close/>
                <a:moveTo>
                  <a:pt x="72" y="816"/>
                </a:moveTo>
                <a:lnTo>
                  <a:pt x="93" y="807"/>
                </a:lnTo>
                <a:cubicBezTo>
                  <a:pt x="99" y="805"/>
                  <a:pt x="106" y="807"/>
                  <a:pt x="108" y="813"/>
                </a:cubicBezTo>
                <a:cubicBezTo>
                  <a:pt x="111" y="819"/>
                  <a:pt x="108" y="826"/>
                  <a:pt x="102" y="828"/>
                </a:cubicBezTo>
                <a:lnTo>
                  <a:pt x="81" y="838"/>
                </a:lnTo>
                <a:cubicBezTo>
                  <a:pt x="75" y="840"/>
                  <a:pt x="69" y="837"/>
                  <a:pt x="66" y="832"/>
                </a:cubicBezTo>
                <a:cubicBezTo>
                  <a:pt x="63" y="826"/>
                  <a:pt x="66" y="819"/>
                  <a:pt x="72" y="816"/>
                </a:cubicBezTo>
                <a:close/>
                <a:moveTo>
                  <a:pt x="135" y="789"/>
                </a:moveTo>
                <a:lnTo>
                  <a:pt x="156" y="779"/>
                </a:lnTo>
                <a:cubicBezTo>
                  <a:pt x="162" y="777"/>
                  <a:pt x="169" y="780"/>
                  <a:pt x="172" y="785"/>
                </a:cubicBezTo>
                <a:cubicBezTo>
                  <a:pt x="174" y="791"/>
                  <a:pt x="171" y="798"/>
                  <a:pt x="166" y="801"/>
                </a:cubicBezTo>
                <a:lnTo>
                  <a:pt x="144" y="810"/>
                </a:lnTo>
                <a:cubicBezTo>
                  <a:pt x="139" y="812"/>
                  <a:pt x="132" y="810"/>
                  <a:pt x="129" y="804"/>
                </a:cubicBezTo>
                <a:cubicBezTo>
                  <a:pt x="127" y="798"/>
                  <a:pt x="129" y="791"/>
                  <a:pt x="135" y="789"/>
                </a:cubicBezTo>
                <a:close/>
                <a:moveTo>
                  <a:pt x="199" y="761"/>
                </a:moveTo>
                <a:lnTo>
                  <a:pt x="220" y="752"/>
                </a:lnTo>
                <a:cubicBezTo>
                  <a:pt x="225" y="749"/>
                  <a:pt x="232" y="752"/>
                  <a:pt x="235" y="758"/>
                </a:cubicBezTo>
                <a:cubicBezTo>
                  <a:pt x="237" y="763"/>
                  <a:pt x="235" y="770"/>
                  <a:pt x="229" y="773"/>
                </a:cubicBezTo>
                <a:lnTo>
                  <a:pt x="208" y="782"/>
                </a:lnTo>
                <a:cubicBezTo>
                  <a:pt x="202" y="785"/>
                  <a:pt x="195" y="782"/>
                  <a:pt x="193" y="776"/>
                </a:cubicBezTo>
                <a:cubicBezTo>
                  <a:pt x="190" y="770"/>
                  <a:pt x="193" y="764"/>
                  <a:pt x="199" y="761"/>
                </a:cubicBezTo>
                <a:close/>
                <a:moveTo>
                  <a:pt x="262" y="733"/>
                </a:moveTo>
                <a:lnTo>
                  <a:pt x="283" y="724"/>
                </a:lnTo>
                <a:cubicBezTo>
                  <a:pt x="289" y="721"/>
                  <a:pt x="296" y="724"/>
                  <a:pt x="298" y="730"/>
                </a:cubicBezTo>
                <a:cubicBezTo>
                  <a:pt x="301" y="736"/>
                  <a:pt x="298" y="743"/>
                  <a:pt x="292" y="745"/>
                </a:cubicBezTo>
                <a:lnTo>
                  <a:pt x="271" y="754"/>
                </a:lnTo>
                <a:cubicBezTo>
                  <a:pt x="265" y="757"/>
                  <a:pt x="258" y="754"/>
                  <a:pt x="256" y="748"/>
                </a:cubicBezTo>
                <a:cubicBezTo>
                  <a:pt x="253" y="743"/>
                  <a:pt x="256" y="736"/>
                  <a:pt x="262" y="733"/>
                </a:cubicBezTo>
                <a:close/>
                <a:moveTo>
                  <a:pt x="325" y="706"/>
                </a:moveTo>
                <a:lnTo>
                  <a:pt x="346" y="696"/>
                </a:lnTo>
                <a:cubicBezTo>
                  <a:pt x="352" y="694"/>
                  <a:pt x="359" y="696"/>
                  <a:pt x="361" y="702"/>
                </a:cubicBezTo>
                <a:cubicBezTo>
                  <a:pt x="364" y="708"/>
                  <a:pt x="361" y="715"/>
                  <a:pt x="356" y="717"/>
                </a:cubicBezTo>
                <a:lnTo>
                  <a:pt x="334" y="727"/>
                </a:lnTo>
                <a:cubicBezTo>
                  <a:pt x="329" y="729"/>
                  <a:pt x="322" y="727"/>
                  <a:pt x="319" y="721"/>
                </a:cubicBezTo>
                <a:cubicBezTo>
                  <a:pt x="317" y="715"/>
                  <a:pt x="319" y="708"/>
                  <a:pt x="325" y="706"/>
                </a:cubicBezTo>
                <a:close/>
                <a:moveTo>
                  <a:pt x="388" y="678"/>
                </a:moveTo>
                <a:lnTo>
                  <a:pt x="410" y="669"/>
                </a:lnTo>
                <a:cubicBezTo>
                  <a:pt x="415" y="666"/>
                  <a:pt x="422" y="669"/>
                  <a:pt x="425" y="674"/>
                </a:cubicBezTo>
                <a:cubicBezTo>
                  <a:pt x="427" y="680"/>
                  <a:pt x="425" y="687"/>
                  <a:pt x="419" y="690"/>
                </a:cubicBezTo>
                <a:lnTo>
                  <a:pt x="398" y="699"/>
                </a:lnTo>
                <a:cubicBezTo>
                  <a:pt x="392" y="701"/>
                  <a:pt x="385" y="699"/>
                  <a:pt x="383" y="693"/>
                </a:cubicBezTo>
                <a:cubicBezTo>
                  <a:pt x="380" y="687"/>
                  <a:pt x="383" y="680"/>
                  <a:pt x="388" y="678"/>
                </a:cubicBezTo>
                <a:close/>
                <a:moveTo>
                  <a:pt x="452" y="650"/>
                </a:moveTo>
                <a:lnTo>
                  <a:pt x="473" y="641"/>
                </a:lnTo>
                <a:cubicBezTo>
                  <a:pt x="479" y="638"/>
                  <a:pt x="486" y="641"/>
                  <a:pt x="488" y="647"/>
                </a:cubicBezTo>
                <a:cubicBezTo>
                  <a:pt x="491" y="653"/>
                  <a:pt x="488" y="659"/>
                  <a:pt x="482" y="662"/>
                </a:cubicBezTo>
                <a:lnTo>
                  <a:pt x="461" y="671"/>
                </a:lnTo>
                <a:cubicBezTo>
                  <a:pt x="455" y="674"/>
                  <a:pt x="448" y="671"/>
                  <a:pt x="446" y="665"/>
                </a:cubicBezTo>
                <a:cubicBezTo>
                  <a:pt x="443" y="659"/>
                  <a:pt x="446" y="653"/>
                  <a:pt x="452" y="650"/>
                </a:cubicBezTo>
                <a:close/>
                <a:moveTo>
                  <a:pt x="515" y="622"/>
                </a:moveTo>
                <a:lnTo>
                  <a:pt x="536" y="613"/>
                </a:lnTo>
                <a:cubicBezTo>
                  <a:pt x="542" y="611"/>
                  <a:pt x="549" y="613"/>
                  <a:pt x="551" y="619"/>
                </a:cubicBezTo>
                <a:cubicBezTo>
                  <a:pt x="554" y="625"/>
                  <a:pt x="551" y="632"/>
                  <a:pt x="545" y="634"/>
                </a:cubicBezTo>
                <a:lnTo>
                  <a:pt x="524" y="643"/>
                </a:lnTo>
                <a:cubicBezTo>
                  <a:pt x="519" y="646"/>
                  <a:pt x="512" y="643"/>
                  <a:pt x="509" y="637"/>
                </a:cubicBezTo>
                <a:cubicBezTo>
                  <a:pt x="507" y="632"/>
                  <a:pt x="509" y="625"/>
                  <a:pt x="515" y="622"/>
                </a:cubicBezTo>
                <a:close/>
                <a:moveTo>
                  <a:pt x="578" y="595"/>
                </a:moveTo>
                <a:lnTo>
                  <a:pt x="600" y="585"/>
                </a:lnTo>
                <a:cubicBezTo>
                  <a:pt x="605" y="583"/>
                  <a:pt x="612" y="585"/>
                  <a:pt x="615" y="591"/>
                </a:cubicBezTo>
                <a:cubicBezTo>
                  <a:pt x="617" y="597"/>
                  <a:pt x="615" y="604"/>
                  <a:pt x="609" y="606"/>
                </a:cubicBezTo>
                <a:lnTo>
                  <a:pt x="588" y="616"/>
                </a:lnTo>
                <a:cubicBezTo>
                  <a:pt x="582" y="618"/>
                  <a:pt x="575" y="616"/>
                  <a:pt x="572" y="610"/>
                </a:cubicBezTo>
                <a:cubicBezTo>
                  <a:pt x="570" y="604"/>
                  <a:pt x="573" y="597"/>
                  <a:pt x="578" y="595"/>
                </a:cubicBezTo>
                <a:close/>
                <a:moveTo>
                  <a:pt x="642" y="567"/>
                </a:moveTo>
                <a:lnTo>
                  <a:pt x="663" y="558"/>
                </a:lnTo>
                <a:cubicBezTo>
                  <a:pt x="669" y="555"/>
                  <a:pt x="675" y="558"/>
                  <a:pt x="678" y="564"/>
                </a:cubicBezTo>
                <a:cubicBezTo>
                  <a:pt x="681" y="569"/>
                  <a:pt x="678" y="576"/>
                  <a:pt x="672" y="579"/>
                </a:cubicBezTo>
                <a:lnTo>
                  <a:pt x="651" y="588"/>
                </a:lnTo>
                <a:cubicBezTo>
                  <a:pt x="645" y="590"/>
                  <a:pt x="638" y="588"/>
                  <a:pt x="636" y="582"/>
                </a:cubicBezTo>
                <a:cubicBezTo>
                  <a:pt x="633" y="576"/>
                  <a:pt x="636" y="569"/>
                  <a:pt x="642" y="567"/>
                </a:cubicBezTo>
                <a:close/>
                <a:moveTo>
                  <a:pt x="705" y="539"/>
                </a:moveTo>
                <a:lnTo>
                  <a:pt x="726" y="530"/>
                </a:lnTo>
                <a:cubicBezTo>
                  <a:pt x="732" y="527"/>
                  <a:pt x="739" y="530"/>
                  <a:pt x="741" y="536"/>
                </a:cubicBezTo>
                <a:cubicBezTo>
                  <a:pt x="744" y="542"/>
                  <a:pt x="741" y="548"/>
                  <a:pt x="735" y="551"/>
                </a:cubicBezTo>
                <a:lnTo>
                  <a:pt x="714" y="560"/>
                </a:lnTo>
                <a:cubicBezTo>
                  <a:pt x="708" y="563"/>
                  <a:pt x="702" y="560"/>
                  <a:pt x="699" y="554"/>
                </a:cubicBezTo>
                <a:cubicBezTo>
                  <a:pt x="697" y="548"/>
                  <a:pt x="699" y="542"/>
                  <a:pt x="705" y="539"/>
                </a:cubicBezTo>
                <a:close/>
                <a:moveTo>
                  <a:pt x="768" y="511"/>
                </a:moveTo>
                <a:lnTo>
                  <a:pt x="789" y="502"/>
                </a:lnTo>
                <a:cubicBezTo>
                  <a:pt x="795" y="500"/>
                  <a:pt x="802" y="502"/>
                  <a:pt x="805" y="508"/>
                </a:cubicBezTo>
                <a:cubicBezTo>
                  <a:pt x="807" y="514"/>
                  <a:pt x="805" y="521"/>
                  <a:pt x="799" y="523"/>
                </a:cubicBezTo>
                <a:lnTo>
                  <a:pt x="778" y="532"/>
                </a:lnTo>
                <a:cubicBezTo>
                  <a:pt x="772" y="535"/>
                  <a:pt x="765" y="532"/>
                  <a:pt x="762" y="527"/>
                </a:cubicBezTo>
                <a:cubicBezTo>
                  <a:pt x="760" y="521"/>
                  <a:pt x="763" y="514"/>
                  <a:pt x="768" y="511"/>
                </a:cubicBezTo>
                <a:close/>
                <a:moveTo>
                  <a:pt x="832" y="484"/>
                </a:moveTo>
                <a:lnTo>
                  <a:pt x="853" y="474"/>
                </a:lnTo>
                <a:cubicBezTo>
                  <a:pt x="859" y="472"/>
                  <a:pt x="865" y="474"/>
                  <a:pt x="868" y="480"/>
                </a:cubicBezTo>
                <a:cubicBezTo>
                  <a:pt x="870" y="486"/>
                  <a:pt x="868" y="493"/>
                  <a:pt x="862" y="495"/>
                </a:cubicBezTo>
                <a:lnTo>
                  <a:pt x="841" y="505"/>
                </a:lnTo>
                <a:cubicBezTo>
                  <a:pt x="835" y="507"/>
                  <a:pt x="828" y="505"/>
                  <a:pt x="826" y="499"/>
                </a:cubicBezTo>
                <a:cubicBezTo>
                  <a:pt x="823" y="493"/>
                  <a:pt x="826" y="486"/>
                  <a:pt x="832" y="484"/>
                </a:cubicBezTo>
                <a:close/>
                <a:moveTo>
                  <a:pt x="895" y="456"/>
                </a:moveTo>
                <a:lnTo>
                  <a:pt x="916" y="447"/>
                </a:lnTo>
                <a:cubicBezTo>
                  <a:pt x="922" y="444"/>
                  <a:pt x="929" y="447"/>
                  <a:pt x="931" y="453"/>
                </a:cubicBezTo>
                <a:cubicBezTo>
                  <a:pt x="934" y="458"/>
                  <a:pt x="931" y="465"/>
                  <a:pt x="925" y="468"/>
                </a:cubicBezTo>
                <a:lnTo>
                  <a:pt x="904" y="477"/>
                </a:lnTo>
                <a:cubicBezTo>
                  <a:pt x="898" y="480"/>
                  <a:pt x="892" y="477"/>
                  <a:pt x="889" y="471"/>
                </a:cubicBezTo>
                <a:cubicBezTo>
                  <a:pt x="886" y="465"/>
                  <a:pt x="889" y="458"/>
                  <a:pt x="895" y="456"/>
                </a:cubicBezTo>
                <a:close/>
                <a:moveTo>
                  <a:pt x="958" y="428"/>
                </a:moveTo>
                <a:lnTo>
                  <a:pt x="979" y="419"/>
                </a:lnTo>
                <a:cubicBezTo>
                  <a:pt x="985" y="416"/>
                  <a:pt x="992" y="419"/>
                  <a:pt x="995" y="425"/>
                </a:cubicBezTo>
                <a:cubicBezTo>
                  <a:pt x="997" y="431"/>
                  <a:pt x="994" y="437"/>
                  <a:pt x="989" y="440"/>
                </a:cubicBezTo>
                <a:lnTo>
                  <a:pt x="968" y="449"/>
                </a:lnTo>
                <a:cubicBezTo>
                  <a:pt x="962" y="452"/>
                  <a:pt x="955" y="449"/>
                  <a:pt x="952" y="443"/>
                </a:cubicBezTo>
                <a:cubicBezTo>
                  <a:pt x="950" y="438"/>
                  <a:pt x="952" y="431"/>
                  <a:pt x="958" y="428"/>
                </a:cubicBezTo>
                <a:close/>
                <a:moveTo>
                  <a:pt x="1022" y="400"/>
                </a:moveTo>
                <a:lnTo>
                  <a:pt x="1043" y="391"/>
                </a:lnTo>
                <a:cubicBezTo>
                  <a:pt x="1049" y="389"/>
                  <a:pt x="1055" y="391"/>
                  <a:pt x="1058" y="397"/>
                </a:cubicBezTo>
                <a:cubicBezTo>
                  <a:pt x="1060" y="403"/>
                  <a:pt x="1058" y="410"/>
                  <a:pt x="1052" y="412"/>
                </a:cubicBezTo>
                <a:lnTo>
                  <a:pt x="1031" y="422"/>
                </a:lnTo>
                <a:cubicBezTo>
                  <a:pt x="1025" y="424"/>
                  <a:pt x="1018" y="421"/>
                  <a:pt x="1016" y="416"/>
                </a:cubicBezTo>
                <a:cubicBezTo>
                  <a:pt x="1013" y="410"/>
                  <a:pt x="1016" y="403"/>
                  <a:pt x="1022" y="400"/>
                </a:cubicBezTo>
                <a:close/>
                <a:moveTo>
                  <a:pt x="1085" y="373"/>
                </a:moveTo>
                <a:lnTo>
                  <a:pt x="1106" y="363"/>
                </a:lnTo>
                <a:cubicBezTo>
                  <a:pt x="1112" y="361"/>
                  <a:pt x="1119" y="364"/>
                  <a:pt x="1121" y="369"/>
                </a:cubicBezTo>
                <a:cubicBezTo>
                  <a:pt x="1124" y="375"/>
                  <a:pt x="1121" y="382"/>
                  <a:pt x="1115" y="385"/>
                </a:cubicBezTo>
                <a:lnTo>
                  <a:pt x="1094" y="394"/>
                </a:lnTo>
                <a:cubicBezTo>
                  <a:pt x="1088" y="396"/>
                  <a:pt x="1082" y="394"/>
                  <a:pt x="1079" y="388"/>
                </a:cubicBezTo>
                <a:cubicBezTo>
                  <a:pt x="1076" y="382"/>
                  <a:pt x="1079" y="375"/>
                  <a:pt x="1085" y="373"/>
                </a:cubicBezTo>
                <a:close/>
                <a:moveTo>
                  <a:pt x="1148" y="345"/>
                </a:moveTo>
                <a:lnTo>
                  <a:pt x="1169" y="336"/>
                </a:lnTo>
                <a:cubicBezTo>
                  <a:pt x="1175" y="333"/>
                  <a:pt x="1182" y="336"/>
                  <a:pt x="1185" y="342"/>
                </a:cubicBezTo>
                <a:cubicBezTo>
                  <a:pt x="1187" y="347"/>
                  <a:pt x="1184" y="354"/>
                  <a:pt x="1179" y="357"/>
                </a:cubicBezTo>
                <a:lnTo>
                  <a:pt x="1157" y="366"/>
                </a:lnTo>
                <a:cubicBezTo>
                  <a:pt x="1152" y="369"/>
                  <a:pt x="1145" y="366"/>
                  <a:pt x="1142" y="360"/>
                </a:cubicBezTo>
                <a:cubicBezTo>
                  <a:pt x="1140" y="354"/>
                  <a:pt x="1142" y="348"/>
                  <a:pt x="1148" y="345"/>
                </a:cubicBezTo>
                <a:close/>
                <a:moveTo>
                  <a:pt x="1212" y="317"/>
                </a:moveTo>
                <a:lnTo>
                  <a:pt x="1233" y="308"/>
                </a:lnTo>
                <a:cubicBezTo>
                  <a:pt x="1238" y="305"/>
                  <a:pt x="1245" y="308"/>
                  <a:pt x="1248" y="314"/>
                </a:cubicBezTo>
                <a:cubicBezTo>
                  <a:pt x="1250" y="320"/>
                  <a:pt x="1248" y="327"/>
                  <a:pt x="1242" y="329"/>
                </a:cubicBezTo>
                <a:lnTo>
                  <a:pt x="1221" y="338"/>
                </a:lnTo>
                <a:cubicBezTo>
                  <a:pt x="1215" y="341"/>
                  <a:pt x="1208" y="338"/>
                  <a:pt x="1206" y="332"/>
                </a:cubicBezTo>
                <a:cubicBezTo>
                  <a:pt x="1203" y="327"/>
                  <a:pt x="1206" y="320"/>
                  <a:pt x="1212" y="317"/>
                </a:cubicBezTo>
                <a:close/>
                <a:moveTo>
                  <a:pt x="1275" y="290"/>
                </a:moveTo>
                <a:lnTo>
                  <a:pt x="1296" y="280"/>
                </a:lnTo>
                <a:cubicBezTo>
                  <a:pt x="1302" y="278"/>
                  <a:pt x="1309" y="280"/>
                  <a:pt x="1311" y="286"/>
                </a:cubicBezTo>
                <a:cubicBezTo>
                  <a:pt x="1314" y="292"/>
                  <a:pt x="1311" y="299"/>
                  <a:pt x="1305" y="301"/>
                </a:cubicBezTo>
                <a:lnTo>
                  <a:pt x="1284" y="311"/>
                </a:lnTo>
                <a:cubicBezTo>
                  <a:pt x="1278" y="313"/>
                  <a:pt x="1271" y="311"/>
                  <a:pt x="1269" y="305"/>
                </a:cubicBezTo>
                <a:cubicBezTo>
                  <a:pt x="1266" y="299"/>
                  <a:pt x="1269" y="292"/>
                  <a:pt x="1275" y="290"/>
                </a:cubicBezTo>
                <a:close/>
                <a:moveTo>
                  <a:pt x="1338" y="262"/>
                </a:moveTo>
                <a:lnTo>
                  <a:pt x="1359" y="253"/>
                </a:lnTo>
                <a:cubicBezTo>
                  <a:pt x="1365" y="250"/>
                  <a:pt x="1372" y="253"/>
                  <a:pt x="1374" y="258"/>
                </a:cubicBezTo>
                <a:cubicBezTo>
                  <a:pt x="1377" y="264"/>
                  <a:pt x="1374" y="271"/>
                  <a:pt x="1369" y="274"/>
                </a:cubicBezTo>
                <a:lnTo>
                  <a:pt x="1347" y="283"/>
                </a:lnTo>
                <a:cubicBezTo>
                  <a:pt x="1342" y="285"/>
                  <a:pt x="1335" y="283"/>
                  <a:pt x="1332" y="277"/>
                </a:cubicBezTo>
                <a:cubicBezTo>
                  <a:pt x="1330" y="271"/>
                  <a:pt x="1332" y="264"/>
                  <a:pt x="1338" y="262"/>
                </a:cubicBezTo>
                <a:close/>
                <a:moveTo>
                  <a:pt x="1401" y="234"/>
                </a:moveTo>
                <a:lnTo>
                  <a:pt x="1423" y="225"/>
                </a:lnTo>
                <a:cubicBezTo>
                  <a:pt x="1428" y="222"/>
                  <a:pt x="1435" y="225"/>
                  <a:pt x="1438" y="231"/>
                </a:cubicBezTo>
                <a:cubicBezTo>
                  <a:pt x="1440" y="237"/>
                  <a:pt x="1438" y="243"/>
                  <a:pt x="1432" y="246"/>
                </a:cubicBezTo>
                <a:lnTo>
                  <a:pt x="1411" y="255"/>
                </a:lnTo>
                <a:cubicBezTo>
                  <a:pt x="1405" y="258"/>
                  <a:pt x="1398" y="255"/>
                  <a:pt x="1396" y="249"/>
                </a:cubicBezTo>
                <a:cubicBezTo>
                  <a:pt x="1393" y="243"/>
                  <a:pt x="1396" y="237"/>
                  <a:pt x="1401" y="234"/>
                </a:cubicBezTo>
                <a:close/>
                <a:moveTo>
                  <a:pt x="1465" y="206"/>
                </a:moveTo>
                <a:lnTo>
                  <a:pt x="1486" y="197"/>
                </a:lnTo>
                <a:cubicBezTo>
                  <a:pt x="1492" y="195"/>
                  <a:pt x="1499" y="197"/>
                  <a:pt x="1501" y="203"/>
                </a:cubicBezTo>
                <a:cubicBezTo>
                  <a:pt x="1504" y="209"/>
                  <a:pt x="1501" y="216"/>
                  <a:pt x="1495" y="218"/>
                </a:cubicBezTo>
                <a:lnTo>
                  <a:pt x="1474" y="227"/>
                </a:lnTo>
                <a:cubicBezTo>
                  <a:pt x="1468" y="230"/>
                  <a:pt x="1461" y="227"/>
                  <a:pt x="1459" y="221"/>
                </a:cubicBezTo>
                <a:cubicBezTo>
                  <a:pt x="1456" y="216"/>
                  <a:pt x="1459" y="209"/>
                  <a:pt x="1465" y="206"/>
                </a:cubicBezTo>
                <a:close/>
                <a:moveTo>
                  <a:pt x="1528" y="179"/>
                </a:moveTo>
                <a:lnTo>
                  <a:pt x="1549" y="169"/>
                </a:lnTo>
                <a:cubicBezTo>
                  <a:pt x="1555" y="167"/>
                  <a:pt x="1562" y="169"/>
                  <a:pt x="1564" y="175"/>
                </a:cubicBezTo>
                <a:cubicBezTo>
                  <a:pt x="1567" y="181"/>
                  <a:pt x="1564" y="188"/>
                  <a:pt x="1558" y="190"/>
                </a:cubicBezTo>
                <a:lnTo>
                  <a:pt x="1537" y="200"/>
                </a:lnTo>
                <a:cubicBezTo>
                  <a:pt x="1532" y="202"/>
                  <a:pt x="1525" y="200"/>
                  <a:pt x="1522" y="194"/>
                </a:cubicBezTo>
                <a:cubicBezTo>
                  <a:pt x="1520" y="188"/>
                  <a:pt x="1522" y="181"/>
                  <a:pt x="1528" y="179"/>
                </a:cubicBezTo>
                <a:close/>
                <a:moveTo>
                  <a:pt x="1591" y="151"/>
                </a:moveTo>
                <a:lnTo>
                  <a:pt x="1613" y="142"/>
                </a:lnTo>
                <a:cubicBezTo>
                  <a:pt x="1618" y="139"/>
                  <a:pt x="1625" y="142"/>
                  <a:pt x="1628" y="148"/>
                </a:cubicBezTo>
                <a:cubicBezTo>
                  <a:pt x="1630" y="153"/>
                  <a:pt x="1628" y="160"/>
                  <a:pt x="1622" y="163"/>
                </a:cubicBezTo>
                <a:lnTo>
                  <a:pt x="1601" y="172"/>
                </a:lnTo>
                <a:cubicBezTo>
                  <a:pt x="1595" y="175"/>
                  <a:pt x="1588" y="172"/>
                  <a:pt x="1585" y="166"/>
                </a:cubicBezTo>
                <a:cubicBezTo>
                  <a:pt x="1583" y="160"/>
                  <a:pt x="1586" y="153"/>
                  <a:pt x="1591" y="151"/>
                </a:cubicBezTo>
                <a:close/>
                <a:moveTo>
                  <a:pt x="1655" y="123"/>
                </a:moveTo>
                <a:lnTo>
                  <a:pt x="1676" y="114"/>
                </a:lnTo>
                <a:cubicBezTo>
                  <a:pt x="1682" y="111"/>
                  <a:pt x="1688" y="114"/>
                  <a:pt x="1691" y="120"/>
                </a:cubicBezTo>
                <a:cubicBezTo>
                  <a:pt x="1694" y="126"/>
                  <a:pt x="1691" y="132"/>
                  <a:pt x="1685" y="135"/>
                </a:cubicBezTo>
                <a:lnTo>
                  <a:pt x="1664" y="144"/>
                </a:lnTo>
                <a:cubicBezTo>
                  <a:pt x="1658" y="147"/>
                  <a:pt x="1651" y="144"/>
                  <a:pt x="1649" y="138"/>
                </a:cubicBezTo>
                <a:cubicBezTo>
                  <a:pt x="1646" y="132"/>
                  <a:pt x="1649" y="126"/>
                  <a:pt x="1655" y="123"/>
                </a:cubicBezTo>
                <a:close/>
                <a:moveTo>
                  <a:pt x="1718" y="95"/>
                </a:moveTo>
                <a:lnTo>
                  <a:pt x="1739" y="86"/>
                </a:lnTo>
                <a:cubicBezTo>
                  <a:pt x="1745" y="84"/>
                  <a:pt x="1752" y="86"/>
                  <a:pt x="1754" y="92"/>
                </a:cubicBezTo>
                <a:cubicBezTo>
                  <a:pt x="1757" y="98"/>
                  <a:pt x="1754" y="105"/>
                  <a:pt x="1748" y="107"/>
                </a:cubicBezTo>
                <a:lnTo>
                  <a:pt x="1727" y="116"/>
                </a:lnTo>
                <a:cubicBezTo>
                  <a:pt x="1721" y="119"/>
                  <a:pt x="1715" y="116"/>
                  <a:pt x="1712" y="111"/>
                </a:cubicBezTo>
                <a:cubicBezTo>
                  <a:pt x="1710" y="105"/>
                  <a:pt x="1712" y="98"/>
                  <a:pt x="1718" y="95"/>
                </a:cubicBezTo>
                <a:close/>
                <a:moveTo>
                  <a:pt x="1781" y="68"/>
                </a:moveTo>
                <a:lnTo>
                  <a:pt x="1802" y="58"/>
                </a:lnTo>
                <a:cubicBezTo>
                  <a:pt x="1808" y="56"/>
                  <a:pt x="1815" y="59"/>
                  <a:pt x="1818" y="64"/>
                </a:cubicBezTo>
                <a:cubicBezTo>
                  <a:pt x="1820" y="70"/>
                  <a:pt x="1818" y="77"/>
                  <a:pt x="1812" y="80"/>
                </a:cubicBezTo>
                <a:lnTo>
                  <a:pt x="1791" y="89"/>
                </a:lnTo>
                <a:cubicBezTo>
                  <a:pt x="1785" y="91"/>
                  <a:pt x="1778" y="89"/>
                  <a:pt x="1775" y="83"/>
                </a:cubicBezTo>
                <a:cubicBezTo>
                  <a:pt x="1773" y="77"/>
                  <a:pt x="1776" y="70"/>
                  <a:pt x="1781" y="68"/>
                </a:cubicBezTo>
                <a:close/>
                <a:moveTo>
                  <a:pt x="1845" y="40"/>
                </a:moveTo>
                <a:lnTo>
                  <a:pt x="1866" y="31"/>
                </a:lnTo>
                <a:cubicBezTo>
                  <a:pt x="1872" y="28"/>
                  <a:pt x="1878" y="31"/>
                  <a:pt x="1881" y="37"/>
                </a:cubicBezTo>
                <a:cubicBezTo>
                  <a:pt x="1884" y="42"/>
                  <a:pt x="1881" y="49"/>
                  <a:pt x="1875" y="52"/>
                </a:cubicBezTo>
                <a:lnTo>
                  <a:pt x="1854" y="61"/>
                </a:lnTo>
                <a:cubicBezTo>
                  <a:pt x="1848" y="64"/>
                  <a:pt x="1841" y="61"/>
                  <a:pt x="1839" y="55"/>
                </a:cubicBezTo>
                <a:cubicBezTo>
                  <a:pt x="1836" y="49"/>
                  <a:pt x="1839" y="42"/>
                  <a:pt x="1845" y="40"/>
                </a:cubicBezTo>
                <a:close/>
                <a:moveTo>
                  <a:pt x="1908" y="12"/>
                </a:moveTo>
                <a:lnTo>
                  <a:pt x="1929" y="3"/>
                </a:lnTo>
                <a:cubicBezTo>
                  <a:pt x="1935" y="0"/>
                  <a:pt x="1942" y="3"/>
                  <a:pt x="1944" y="9"/>
                </a:cubicBezTo>
                <a:cubicBezTo>
                  <a:pt x="1947" y="15"/>
                  <a:pt x="1944" y="21"/>
                  <a:pt x="1938" y="24"/>
                </a:cubicBezTo>
                <a:lnTo>
                  <a:pt x="1917" y="33"/>
                </a:lnTo>
                <a:cubicBezTo>
                  <a:pt x="1911" y="36"/>
                  <a:pt x="1905" y="33"/>
                  <a:pt x="1902" y="27"/>
                </a:cubicBezTo>
                <a:cubicBezTo>
                  <a:pt x="1900" y="22"/>
                  <a:pt x="1902" y="15"/>
                  <a:pt x="1908" y="12"/>
                </a:cubicBez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5" name="Freeform 365">
            <a:extLst>
              <a:ext uri="{FF2B5EF4-FFF2-40B4-BE49-F238E27FC236}">
                <a16:creationId xmlns:a16="http://schemas.microsoft.com/office/drawing/2014/main" id="{99A44B55-03F2-4B5C-AC38-7C401AF4E304}"/>
              </a:ext>
            </a:extLst>
          </p:cNvPr>
          <p:cNvSpPr>
            <a:spLocks/>
          </p:cNvSpPr>
          <p:nvPr/>
        </p:nvSpPr>
        <p:spPr bwMode="auto">
          <a:xfrm>
            <a:off x="6896101" y="2219325"/>
            <a:ext cx="119063" cy="77788"/>
          </a:xfrm>
          <a:custGeom>
            <a:avLst/>
            <a:gdLst>
              <a:gd name="T0" fmla="*/ 0 w 75"/>
              <a:gd name="T1" fmla="*/ 6 h 49"/>
              <a:gd name="T2" fmla="*/ 75 w 75"/>
              <a:gd name="T3" fmla="*/ 0 h 49"/>
              <a:gd name="T4" fmla="*/ 19 w 75"/>
              <a:gd name="T5" fmla="*/ 49 h 49"/>
              <a:gd name="T6" fmla="*/ 0 w 75"/>
              <a:gd name="T7" fmla="*/ 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" h="49">
                <a:moveTo>
                  <a:pt x="0" y="6"/>
                </a:moveTo>
                <a:lnTo>
                  <a:pt x="75" y="0"/>
                </a:lnTo>
                <a:lnTo>
                  <a:pt x="19" y="49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6" name="Freeform 366">
            <a:extLst>
              <a:ext uri="{FF2B5EF4-FFF2-40B4-BE49-F238E27FC236}">
                <a16:creationId xmlns:a16="http://schemas.microsoft.com/office/drawing/2014/main" id="{5DCA4398-2A5C-4F5A-85C3-634EBC6FE536}"/>
              </a:ext>
            </a:extLst>
          </p:cNvPr>
          <p:cNvSpPr>
            <a:spLocks noEditPoints="1"/>
          </p:cNvSpPr>
          <p:nvPr/>
        </p:nvSpPr>
        <p:spPr bwMode="auto">
          <a:xfrm>
            <a:off x="6197601" y="2292350"/>
            <a:ext cx="747713" cy="793750"/>
          </a:xfrm>
          <a:custGeom>
            <a:avLst/>
            <a:gdLst>
              <a:gd name="T0" fmla="*/ 22 w 2054"/>
              <a:gd name="T1" fmla="*/ 2225 h 2230"/>
              <a:gd name="T2" fmla="*/ 83 w 2054"/>
              <a:gd name="T3" fmla="*/ 2141 h 2230"/>
              <a:gd name="T4" fmla="*/ 98 w 2054"/>
              <a:gd name="T5" fmla="*/ 2108 h 2230"/>
              <a:gd name="T6" fmla="*/ 99 w 2054"/>
              <a:gd name="T7" fmla="*/ 2124 h 2230"/>
              <a:gd name="T8" fmla="*/ 178 w 2054"/>
              <a:gd name="T9" fmla="*/ 2056 h 2230"/>
              <a:gd name="T10" fmla="*/ 207 w 2054"/>
              <a:gd name="T11" fmla="*/ 1989 h 2230"/>
              <a:gd name="T12" fmla="*/ 192 w 2054"/>
              <a:gd name="T13" fmla="*/ 2006 h 2230"/>
              <a:gd name="T14" fmla="*/ 256 w 2054"/>
              <a:gd name="T15" fmla="*/ 1971 h 2230"/>
              <a:gd name="T16" fmla="*/ 317 w 2054"/>
              <a:gd name="T17" fmla="*/ 1887 h 2230"/>
              <a:gd name="T18" fmla="*/ 332 w 2054"/>
              <a:gd name="T19" fmla="*/ 1853 h 2230"/>
              <a:gd name="T20" fmla="*/ 333 w 2054"/>
              <a:gd name="T21" fmla="*/ 1870 h 2230"/>
              <a:gd name="T22" fmla="*/ 412 w 2054"/>
              <a:gd name="T23" fmla="*/ 1801 h 2230"/>
              <a:gd name="T24" fmla="*/ 441 w 2054"/>
              <a:gd name="T25" fmla="*/ 1735 h 2230"/>
              <a:gd name="T26" fmla="*/ 426 w 2054"/>
              <a:gd name="T27" fmla="*/ 1752 h 2230"/>
              <a:gd name="T28" fmla="*/ 490 w 2054"/>
              <a:gd name="T29" fmla="*/ 1716 h 2230"/>
              <a:gd name="T30" fmla="*/ 551 w 2054"/>
              <a:gd name="T31" fmla="*/ 1632 h 2230"/>
              <a:gd name="T32" fmla="*/ 566 w 2054"/>
              <a:gd name="T33" fmla="*/ 1599 h 2230"/>
              <a:gd name="T34" fmla="*/ 567 w 2054"/>
              <a:gd name="T35" fmla="*/ 1615 h 2230"/>
              <a:gd name="T36" fmla="*/ 646 w 2054"/>
              <a:gd name="T37" fmla="*/ 1547 h 2230"/>
              <a:gd name="T38" fmla="*/ 675 w 2054"/>
              <a:gd name="T39" fmla="*/ 1480 h 2230"/>
              <a:gd name="T40" fmla="*/ 660 w 2054"/>
              <a:gd name="T41" fmla="*/ 1497 h 2230"/>
              <a:gd name="T42" fmla="*/ 724 w 2054"/>
              <a:gd name="T43" fmla="*/ 1462 h 2230"/>
              <a:gd name="T44" fmla="*/ 785 w 2054"/>
              <a:gd name="T45" fmla="*/ 1378 h 2230"/>
              <a:gd name="T46" fmla="*/ 800 w 2054"/>
              <a:gd name="T47" fmla="*/ 1345 h 2230"/>
              <a:gd name="T48" fmla="*/ 801 w 2054"/>
              <a:gd name="T49" fmla="*/ 1361 h 2230"/>
              <a:gd name="T50" fmla="*/ 879 w 2054"/>
              <a:gd name="T51" fmla="*/ 1292 h 2230"/>
              <a:gd name="T52" fmla="*/ 909 w 2054"/>
              <a:gd name="T53" fmla="*/ 1226 h 2230"/>
              <a:gd name="T54" fmla="*/ 894 w 2054"/>
              <a:gd name="T55" fmla="*/ 1243 h 2230"/>
              <a:gd name="T56" fmla="*/ 957 w 2054"/>
              <a:gd name="T57" fmla="*/ 1208 h 2230"/>
              <a:gd name="T58" fmla="*/ 1019 w 2054"/>
              <a:gd name="T59" fmla="*/ 1124 h 2230"/>
              <a:gd name="T60" fmla="*/ 1034 w 2054"/>
              <a:gd name="T61" fmla="*/ 1090 h 2230"/>
              <a:gd name="T62" fmla="*/ 1035 w 2054"/>
              <a:gd name="T63" fmla="*/ 1107 h 2230"/>
              <a:gd name="T64" fmla="*/ 1113 w 2054"/>
              <a:gd name="T65" fmla="*/ 1038 h 2230"/>
              <a:gd name="T66" fmla="*/ 1143 w 2054"/>
              <a:gd name="T67" fmla="*/ 972 h 2230"/>
              <a:gd name="T68" fmla="*/ 1128 w 2054"/>
              <a:gd name="T69" fmla="*/ 989 h 2230"/>
              <a:gd name="T70" fmla="*/ 1191 w 2054"/>
              <a:gd name="T71" fmla="*/ 953 h 2230"/>
              <a:gd name="T72" fmla="*/ 1253 w 2054"/>
              <a:gd name="T73" fmla="*/ 869 h 2230"/>
              <a:gd name="T74" fmla="*/ 1268 w 2054"/>
              <a:gd name="T75" fmla="*/ 836 h 2230"/>
              <a:gd name="T76" fmla="*/ 1269 w 2054"/>
              <a:gd name="T77" fmla="*/ 852 h 2230"/>
              <a:gd name="T78" fmla="*/ 1347 w 2054"/>
              <a:gd name="T79" fmla="*/ 784 h 2230"/>
              <a:gd name="T80" fmla="*/ 1377 w 2054"/>
              <a:gd name="T81" fmla="*/ 717 h 2230"/>
              <a:gd name="T82" fmla="*/ 1362 w 2054"/>
              <a:gd name="T83" fmla="*/ 734 h 2230"/>
              <a:gd name="T84" fmla="*/ 1425 w 2054"/>
              <a:gd name="T85" fmla="*/ 699 h 2230"/>
              <a:gd name="T86" fmla="*/ 1487 w 2054"/>
              <a:gd name="T87" fmla="*/ 615 h 2230"/>
              <a:gd name="T88" fmla="*/ 1502 w 2054"/>
              <a:gd name="T89" fmla="*/ 582 h 2230"/>
              <a:gd name="T90" fmla="*/ 1503 w 2054"/>
              <a:gd name="T91" fmla="*/ 598 h 2230"/>
              <a:gd name="T92" fmla="*/ 1581 w 2054"/>
              <a:gd name="T93" fmla="*/ 529 h 2230"/>
              <a:gd name="T94" fmla="*/ 1611 w 2054"/>
              <a:gd name="T95" fmla="*/ 463 h 2230"/>
              <a:gd name="T96" fmla="*/ 1596 w 2054"/>
              <a:gd name="T97" fmla="*/ 480 h 2230"/>
              <a:gd name="T98" fmla="*/ 1659 w 2054"/>
              <a:gd name="T99" fmla="*/ 445 h 2230"/>
              <a:gd name="T100" fmla="*/ 1721 w 2054"/>
              <a:gd name="T101" fmla="*/ 360 h 2230"/>
              <a:gd name="T102" fmla="*/ 1736 w 2054"/>
              <a:gd name="T103" fmla="*/ 327 h 2230"/>
              <a:gd name="T104" fmla="*/ 1737 w 2054"/>
              <a:gd name="T105" fmla="*/ 343 h 2230"/>
              <a:gd name="T106" fmla="*/ 1815 w 2054"/>
              <a:gd name="T107" fmla="*/ 275 h 2230"/>
              <a:gd name="T108" fmla="*/ 1845 w 2054"/>
              <a:gd name="T109" fmla="*/ 209 h 2230"/>
              <a:gd name="T110" fmla="*/ 1830 w 2054"/>
              <a:gd name="T111" fmla="*/ 225 h 2230"/>
              <a:gd name="T112" fmla="*/ 1893 w 2054"/>
              <a:gd name="T113" fmla="*/ 190 h 2230"/>
              <a:gd name="T114" fmla="*/ 1955 w 2054"/>
              <a:gd name="T115" fmla="*/ 106 h 2230"/>
              <a:gd name="T116" fmla="*/ 1970 w 2054"/>
              <a:gd name="T117" fmla="*/ 73 h 2230"/>
              <a:gd name="T118" fmla="*/ 1971 w 2054"/>
              <a:gd name="T119" fmla="*/ 89 h 2230"/>
              <a:gd name="T120" fmla="*/ 2049 w 2054"/>
              <a:gd name="T121" fmla="*/ 21 h 2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4" h="2230">
                <a:moveTo>
                  <a:pt x="5" y="2210"/>
                </a:moveTo>
                <a:lnTo>
                  <a:pt x="20" y="2193"/>
                </a:lnTo>
                <a:cubicBezTo>
                  <a:pt x="25" y="2188"/>
                  <a:pt x="32" y="2188"/>
                  <a:pt x="37" y="2192"/>
                </a:cubicBezTo>
                <a:cubicBezTo>
                  <a:pt x="41" y="2196"/>
                  <a:pt x="42" y="2203"/>
                  <a:pt x="37" y="2208"/>
                </a:cubicBezTo>
                <a:lnTo>
                  <a:pt x="22" y="2225"/>
                </a:lnTo>
                <a:cubicBezTo>
                  <a:pt x="17" y="2230"/>
                  <a:pt x="10" y="2230"/>
                  <a:pt x="5" y="2226"/>
                </a:cubicBezTo>
                <a:cubicBezTo>
                  <a:pt x="1" y="2221"/>
                  <a:pt x="0" y="2214"/>
                  <a:pt x="5" y="2210"/>
                </a:cubicBezTo>
                <a:close/>
                <a:moveTo>
                  <a:pt x="51" y="2159"/>
                </a:moveTo>
                <a:lnTo>
                  <a:pt x="67" y="2142"/>
                </a:lnTo>
                <a:cubicBezTo>
                  <a:pt x="71" y="2137"/>
                  <a:pt x="79" y="2137"/>
                  <a:pt x="83" y="2141"/>
                </a:cubicBezTo>
                <a:cubicBezTo>
                  <a:pt x="88" y="2145"/>
                  <a:pt x="88" y="2153"/>
                  <a:pt x="84" y="2157"/>
                </a:cubicBezTo>
                <a:lnTo>
                  <a:pt x="68" y="2174"/>
                </a:lnTo>
                <a:cubicBezTo>
                  <a:pt x="64" y="2179"/>
                  <a:pt x="57" y="2179"/>
                  <a:pt x="52" y="2175"/>
                </a:cubicBezTo>
                <a:cubicBezTo>
                  <a:pt x="47" y="2171"/>
                  <a:pt x="47" y="2163"/>
                  <a:pt x="51" y="2159"/>
                </a:cubicBezTo>
                <a:close/>
                <a:moveTo>
                  <a:pt x="98" y="2108"/>
                </a:moveTo>
                <a:lnTo>
                  <a:pt x="114" y="2091"/>
                </a:lnTo>
                <a:cubicBezTo>
                  <a:pt x="118" y="2086"/>
                  <a:pt x="125" y="2086"/>
                  <a:pt x="130" y="2090"/>
                </a:cubicBezTo>
                <a:cubicBezTo>
                  <a:pt x="135" y="2094"/>
                  <a:pt x="135" y="2102"/>
                  <a:pt x="131" y="2106"/>
                </a:cubicBezTo>
                <a:lnTo>
                  <a:pt x="115" y="2123"/>
                </a:lnTo>
                <a:cubicBezTo>
                  <a:pt x="111" y="2128"/>
                  <a:pt x="104" y="2128"/>
                  <a:pt x="99" y="2124"/>
                </a:cubicBezTo>
                <a:cubicBezTo>
                  <a:pt x="94" y="2120"/>
                  <a:pt x="94" y="2112"/>
                  <a:pt x="98" y="2108"/>
                </a:cubicBezTo>
                <a:close/>
                <a:moveTo>
                  <a:pt x="145" y="2057"/>
                </a:moveTo>
                <a:lnTo>
                  <a:pt x="161" y="2040"/>
                </a:lnTo>
                <a:cubicBezTo>
                  <a:pt x="165" y="2035"/>
                  <a:pt x="172" y="2035"/>
                  <a:pt x="177" y="2039"/>
                </a:cubicBezTo>
                <a:cubicBezTo>
                  <a:pt x="182" y="2044"/>
                  <a:pt x="182" y="2051"/>
                  <a:pt x="178" y="2056"/>
                </a:cubicBezTo>
                <a:lnTo>
                  <a:pt x="162" y="2072"/>
                </a:lnTo>
                <a:cubicBezTo>
                  <a:pt x="158" y="2077"/>
                  <a:pt x="150" y="2077"/>
                  <a:pt x="146" y="2073"/>
                </a:cubicBezTo>
                <a:cubicBezTo>
                  <a:pt x="141" y="2069"/>
                  <a:pt x="141" y="2062"/>
                  <a:pt x="145" y="2057"/>
                </a:cubicBezTo>
                <a:close/>
                <a:moveTo>
                  <a:pt x="192" y="2006"/>
                </a:moveTo>
                <a:lnTo>
                  <a:pt x="207" y="1989"/>
                </a:lnTo>
                <a:cubicBezTo>
                  <a:pt x="212" y="1984"/>
                  <a:pt x="219" y="1984"/>
                  <a:pt x="224" y="1988"/>
                </a:cubicBezTo>
                <a:cubicBezTo>
                  <a:pt x="228" y="1993"/>
                  <a:pt x="229" y="2000"/>
                  <a:pt x="224" y="2005"/>
                </a:cubicBezTo>
                <a:lnTo>
                  <a:pt x="209" y="2022"/>
                </a:lnTo>
                <a:cubicBezTo>
                  <a:pt x="204" y="2026"/>
                  <a:pt x="197" y="2027"/>
                  <a:pt x="193" y="2022"/>
                </a:cubicBezTo>
                <a:cubicBezTo>
                  <a:pt x="188" y="2018"/>
                  <a:pt x="188" y="2011"/>
                  <a:pt x="192" y="2006"/>
                </a:cubicBezTo>
                <a:close/>
                <a:moveTo>
                  <a:pt x="239" y="1955"/>
                </a:moveTo>
                <a:lnTo>
                  <a:pt x="254" y="1938"/>
                </a:lnTo>
                <a:cubicBezTo>
                  <a:pt x="259" y="1934"/>
                  <a:pt x="266" y="1933"/>
                  <a:pt x="271" y="1938"/>
                </a:cubicBezTo>
                <a:cubicBezTo>
                  <a:pt x="275" y="1942"/>
                  <a:pt x="275" y="1949"/>
                  <a:pt x="271" y="1954"/>
                </a:cubicBezTo>
                <a:lnTo>
                  <a:pt x="256" y="1971"/>
                </a:lnTo>
                <a:cubicBezTo>
                  <a:pt x="251" y="1975"/>
                  <a:pt x="244" y="1976"/>
                  <a:pt x="239" y="1971"/>
                </a:cubicBezTo>
                <a:cubicBezTo>
                  <a:pt x="235" y="1967"/>
                  <a:pt x="234" y="1960"/>
                  <a:pt x="239" y="1955"/>
                </a:cubicBezTo>
                <a:close/>
                <a:moveTo>
                  <a:pt x="285" y="1904"/>
                </a:moveTo>
                <a:lnTo>
                  <a:pt x="301" y="1887"/>
                </a:lnTo>
                <a:cubicBezTo>
                  <a:pt x="305" y="1883"/>
                  <a:pt x="313" y="1882"/>
                  <a:pt x="317" y="1887"/>
                </a:cubicBezTo>
                <a:cubicBezTo>
                  <a:pt x="322" y="1891"/>
                  <a:pt x="322" y="1898"/>
                  <a:pt x="318" y="1903"/>
                </a:cubicBezTo>
                <a:lnTo>
                  <a:pt x="302" y="1920"/>
                </a:lnTo>
                <a:cubicBezTo>
                  <a:pt x="298" y="1925"/>
                  <a:pt x="291" y="1925"/>
                  <a:pt x="286" y="1921"/>
                </a:cubicBezTo>
                <a:cubicBezTo>
                  <a:pt x="281" y="1916"/>
                  <a:pt x="281" y="1909"/>
                  <a:pt x="285" y="1904"/>
                </a:cubicBezTo>
                <a:close/>
                <a:moveTo>
                  <a:pt x="332" y="1853"/>
                </a:moveTo>
                <a:lnTo>
                  <a:pt x="348" y="1836"/>
                </a:lnTo>
                <a:cubicBezTo>
                  <a:pt x="352" y="1832"/>
                  <a:pt x="359" y="1831"/>
                  <a:pt x="364" y="1836"/>
                </a:cubicBezTo>
                <a:cubicBezTo>
                  <a:pt x="369" y="1840"/>
                  <a:pt x="369" y="1847"/>
                  <a:pt x="365" y="1852"/>
                </a:cubicBezTo>
                <a:lnTo>
                  <a:pt x="349" y="1869"/>
                </a:lnTo>
                <a:cubicBezTo>
                  <a:pt x="345" y="1874"/>
                  <a:pt x="338" y="1874"/>
                  <a:pt x="333" y="1870"/>
                </a:cubicBezTo>
                <a:cubicBezTo>
                  <a:pt x="328" y="1865"/>
                  <a:pt x="328" y="1858"/>
                  <a:pt x="332" y="1853"/>
                </a:cubicBezTo>
                <a:close/>
                <a:moveTo>
                  <a:pt x="379" y="1803"/>
                </a:moveTo>
                <a:lnTo>
                  <a:pt x="395" y="1786"/>
                </a:lnTo>
                <a:cubicBezTo>
                  <a:pt x="399" y="1781"/>
                  <a:pt x="406" y="1781"/>
                  <a:pt x="411" y="1785"/>
                </a:cubicBezTo>
                <a:cubicBezTo>
                  <a:pt x="416" y="1789"/>
                  <a:pt x="416" y="1796"/>
                  <a:pt x="412" y="1801"/>
                </a:cubicBezTo>
                <a:lnTo>
                  <a:pt x="396" y="1818"/>
                </a:lnTo>
                <a:cubicBezTo>
                  <a:pt x="392" y="1823"/>
                  <a:pt x="384" y="1823"/>
                  <a:pt x="380" y="1819"/>
                </a:cubicBezTo>
                <a:cubicBezTo>
                  <a:pt x="375" y="1815"/>
                  <a:pt x="375" y="1807"/>
                  <a:pt x="379" y="1803"/>
                </a:cubicBezTo>
                <a:close/>
                <a:moveTo>
                  <a:pt x="426" y="1752"/>
                </a:moveTo>
                <a:lnTo>
                  <a:pt x="441" y="1735"/>
                </a:lnTo>
                <a:cubicBezTo>
                  <a:pt x="446" y="1730"/>
                  <a:pt x="453" y="1730"/>
                  <a:pt x="458" y="1734"/>
                </a:cubicBezTo>
                <a:cubicBezTo>
                  <a:pt x="462" y="1738"/>
                  <a:pt x="463" y="1746"/>
                  <a:pt x="458" y="1750"/>
                </a:cubicBezTo>
                <a:lnTo>
                  <a:pt x="443" y="1767"/>
                </a:lnTo>
                <a:cubicBezTo>
                  <a:pt x="438" y="1772"/>
                  <a:pt x="431" y="1772"/>
                  <a:pt x="426" y="1768"/>
                </a:cubicBezTo>
                <a:cubicBezTo>
                  <a:pt x="422" y="1764"/>
                  <a:pt x="421" y="1756"/>
                  <a:pt x="426" y="1752"/>
                </a:cubicBezTo>
                <a:close/>
                <a:moveTo>
                  <a:pt x="473" y="1701"/>
                </a:moveTo>
                <a:lnTo>
                  <a:pt x="488" y="1684"/>
                </a:lnTo>
                <a:cubicBezTo>
                  <a:pt x="492" y="1679"/>
                  <a:pt x="500" y="1679"/>
                  <a:pt x="504" y="1683"/>
                </a:cubicBezTo>
                <a:cubicBezTo>
                  <a:pt x="509" y="1687"/>
                  <a:pt x="509" y="1695"/>
                  <a:pt x="505" y="1699"/>
                </a:cubicBezTo>
                <a:lnTo>
                  <a:pt x="490" y="1716"/>
                </a:lnTo>
                <a:cubicBezTo>
                  <a:pt x="485" y="1721"/>
                  <a:pt x="478" y="1721"/>
                  <a:pt x="473" y="1717"/>
                </a:cubicBezTo>
                <a:cubicBezTo>
                  <a:pt x="469" y="1713"/>
                  <a:pt x="468" y="1705"/>
                  <a:pt x="473" y="1701"/>
                </a:cubicBezTo>
                <a:close/>
                <a:moveTo>
                  <a:pt x="519" y="1650"/>
                </a:moveTo>
                <a:lnTo>
                  <a:pt x="535" y="1633"/>
                </a:lnTo>
                <a:cubicBezTo>
                  <a:pt x="539" y="1628"/>
                  <a:pt x="547" y="1628"/>
                  <a:pt x="551" y="1632"/>
                </a:cubicBezTo>
                <a:cubicBezTo>
                  <a:pt x="556" y="1637"/>
                  <a:pt x="556" y="1644"/>
                  <a:pt x="552" y="1649"/>
                </a:cubicBezTo>
                <a:lnTo>
                  <a:pt x="536" y="1666"/>
                </a:lnTo>
                <a:cubicBezTo>
                  <a:pt x="532" y="1670"/>
                  <a:pt x="525" y="1670"/>
                  <a:pt x="520" y="1666"/>
                </a:cubicBezTo>
                <a:cubicBezTo>
                  <a:pt x="515" y="1662"/>
                  <a:pt x="515" y="1655"/>
                  <a:pt x="519" y="1650"/>
                </a:cubicBezTo>
                <a:close/>
                <a:moveTo>
                  <a:pt x="566" y="1599"/>
                </a:moveTo>
                <a:lnTo>
                  <a:pt x="582" y="1582"/>
                </a:lnTo>
                <a:cubicBezTo>
                  <a:pt x="586" y="1577"/>
                  <a:pt x="593" y="1577"/>
                  <a:pt x="598" y="1581"/>
                </a:cubicBezTo>
                <a:cubicBezTo>
                  <a:pt x="603" y="1586"/>
                  <a:pt x="603" y="1593"/>
                  <a:pt x="599" y="1598"/>
                </a:cubicBezTo>
                <a:lnTo>
                  <a:pt x="583" y="1615"/>
                </a:lnTo>
                <a:cubicBezTo>
                  <a:pt x="579" y="1619"/>
                  <a:pt x="572" y="1620"/>
                  <a:pt x="567" y="1615"/>
                </a:cubicBezTo>
                <a:cubicBezTo>
                  <a:pt x="562" y="1611"/>
                  <a:pt x="562" y="1604"/>
                  <a:pt x="566" y="1599"/>
                </a:cubicBezTo>
                <a:close/>
                <a:moveTo>
                  <a:pt x="613" y="1548"/>
                </a:moveTo>
                <a:lnTo>
                  <a:pt x="629" y="1531"/>
                </a:lnTo>
                <a:cubicBezTo>
                  <a:pt x="633" y="1527"/>
                  <a:pt x="640" y="1526"/>
                  <a:pt x="645" y="1531"/>
                </a:cubicBezTo>
                <a:cubicBezTo>
                  <a:pt x="650" y="1535"/>
                  <a:pt x="650" y="1542"/>
                  <a:pt x="646" y="1547"/>
                </a:cubicBezTo>
                <a:lnTo>
                  <a:pt x="630" y="1564"/>
                </a:lnTo>
                <a:cubicBezTo>
                  <a:pt x="626" y="1568"/>
                  <a:pt x="618" y="1569"/>
                  <a:pt x="614" y="1564"/>
                </a:cubicBezTo>
                <a:cubicBezTo>
                  <a:pt x="609" y="1560"/>
                  <a:pt x="609" y="1553"/>
                  <a:pt x="613" y="1548"/>
                </a:cubicBezTo>
                <a:close/>
                <a:moveTo>
                  <a:pt x="660" y="1497"/>
                </a:moveTo>
                <a:lnTo>
                  <a:pt x="675" y="1480"/>
                </a:lnTo>
                <a:cubicBezTo>
                  <a:pt x="680" y="1476"/>
                  <a:pt x="687" y="1475"/>
                  <a:pt x="692" y="1480"/>
                </a:cubicBezTo>
                <a:cubicBezTo>
                  <a:pt x="696" y="1484"/>
                  <a:pt x="697" y="1491"/>
                  <a:pt x="692" y="1496"/>
                </a:cubicBezTo>
                <a:lnTo>
                  <a:pt x="677" y="1513"/>
                </a:lnTo>
                <a:cubicBezTo>
                  <a:pt x="672" y="1518"/>
                  <a:pt x="665" y="1518"/>
                  <a:pt x="660" y="1514"/>
                </a:cubicBezTo>
                <a:cubicBezTo>
                  <a:pt x="656" y="1509"/>
                  <a:pt x="655" y="1502"/>
                  <a:pt x="660" y="1497"/>
                </a:cubicBezTo>
                <a:close/>
                <a:moveTo>
                  <a:pt x="707" y="1446"/>
                </a:moveTo>
                <a:lnTo>
                  <a:pt x="722" y="1429"/>
                </a:lnTo>
                <a:cubicBezTo>
                  <a:pt x="726" y="1425"/>
                  <a:pt x="734" y="1424"/>
                  <a:pt x="738" y="1429"/>
                </a:cubicBezTo>
                <a:cubicBezTo>
                  <a:pt x="743" y="1433"/>
                  <a:pt x="743" y="1440"/>
                  <a:pt x="739" y="1445"/>
                </a:cubicBezTo>
                <a:lnTo>
                  <a:pt x="724" y="1462"/>
                </a:lnTo>
                <a:cubicBezTo>
                  <a:pt x="719" y="1467"/>
                  <a:pt x="712" y="1467"/>
                  <a:pt x="707" y="1463"/>
                </a:cubicBezTo>
                <a:cubicBezTo>
                  <a:pt x="703" y="1458"/>
                  <a:pt x="702" y="1451"/>
                  <a:pt x="707" y="1446"/>
                </a:cubicBezTo>
                <a:close/>
                <a:moveTo>
                  <a:pt x="753" y="1396"/>
                </a:moveTo>
                <a:lnTo>
                  <a:pt x="769" y="1379"/>
                </a:lnTo>
                <a:cubicBezTo>
                  <a:pt x="773" y="1374"/>
                  <a:pt x="781" y="1374"/>
                  <a:pt x="785" y="1378"/>
                </a:cubicBezTo>
                <a:cubicBezTo>
                  <a:pt x="790" y="1382"/>
                  <a:pt x="790" y="1389"/>
                  <a:pt x="786" y="1394"/>
                </a:cubicBezTo>
                <a:lnTo>
                  <a:pt x="770" y="1411"/>
                </a:lnTo>
                <a:cubicBezTo>
                  <a:pt x="766" y="1416"/>
                  <a:pt x="759" y="1416"/>
                  <a:pt x="754" y="1412"/>
                </a:cubicBezTo>
                <a:cubicBezTo>
                  <a:pt x="749" y="1408"/>
                  <a:pt x="749" y="1400"/>
                  <a:pt x="753" y="1396"/>
                </a:cubicBezTo>
                <a:close/>
                <a:moveTo>
                  <a:pt x="800" y="1345"/>
                </a:moveTo>
                <a:lnTo>
                  <a:pt x="816" y="1328"/>
                </a:lnTo>
                <a:cubicBezTo>
                  <a:pt x="820" y="1323"/>
                  <a:pt x="827" y="1323"/>
                  <a:pt x="832" y="1327"/>
                </a:cubicBezTo>
                <a:cubicBezTo>
                  <a:pt x="837" y="1331"/>
                  <a:pt x="837" y="1339"/>
                  <a:pt x="833" y="1343"/>
                </a:cubicBezTo>
                <a:lnTo>
                  <a:pt x="817" y="1360"/>
                </a:lnTo>
                <a:cubicBezTo>
                  <a:pt x="813" y="1365"/>
                  <a:pt x="805" y="1365"/>
                  <a:pt x="801" y="1361"/>
                </a:cubicBezTo>
                <a:cubicBezTo>
                  <a:pt x="796" y="1357"/>
                  <a:pt x="796" y="1349"/>
                  <a:pt x="800" y="1345"/>
                </a:cubicBezTo>
                <a:close/>
                <a:moveTo>
                  <a:pt x="847" y="1294"/>
                </a:moveTo>
                <a:lnTo>
                  <a:pt x="863" y="1277"/>
                </a:lnTo>
                <a:cubicBezTo>
                  <a:pt x="867" y="1272"/>
                  <a:pt x="874" y="1272"/>
                  <a:pt x="879" y="1276"/>
                </a:cubicBezTo>
                <a:cubicBezTo>
                  <a:pt x="883" y="1280"/>
                  <a:pt x="884" y="1288"/>
                  <a:pt x="879" y="1292"/>
                </a:cubicBezTo>
                <a:lnTo>
                  <a:pt x="864" y="1309"/>
                </a:lnTo>
                <a:cubicBezTo>
                  <a:pt x="860" y="1314"/>
                  <a:pt x="852" y="1314"/>
                  <a:pt x="848" y="1310"/>
                </a:cubicBezTo>
                <a:cubicBezTo>
                  <a:pt x="843" y="1306"/>
                  <a:pt x="843" y="1298"/>
                  <a:pt x="847" y="1294"/>
                </a:cubicBezTo>
                <a:close/>
                <a:moveTo>
                  <a:pt x="894" y="1243"/>
                </a:moveTo>
                <a:lnTo>
                  <a:pt x="909" y="1226"/>
                </a:lnTo>
                <a:cubicBezTo>
                  <a:pt x="914" y="1221"/>
                  <a:pt x="921" y="1221"/>
                  <a:pt x="926" y="1225"/>
                </a:cubicBezTo>
                <a:cubicBezTo>
                  <a:pt x="930" y="1230"/>
                  <a:pt x="931" y="1237"/>
                  <a:pt x="926" y="1242"/>
                </a:cubicBezTo>
                <a:lnTo>
                  <a:pt x="911" y="1259"/>
                </a:lnTo>
                <a:cubicBezTo>
                  <a:pt x="906" y="1263"/>
                  <a:pt x="899" y="1264"/>
                  <a:pt x="894" y="1259"/>
                </a:cubicBezTo>
                <a:cubicBezTo>
                  <a:pt x="890" y="1255"/>
                  <a:pt x="889" y="1248"/>
                  <a:pt x="894" y="1243"/>
                </a:cubicBezTo>
                <a:close/>
                <a:moveTo>
                  <a:pt x="941" y="1192"/>
                </a:moveTo>
                <a:lnTo>
                  <a:pt x="956" y="1175"/>
                </a:lnTo>
                <a:cubicBezTo>
                  <a:pt x="960" y="1170"/>
                  <a:pt x="968" y="1170"/>
                  <a:pt x="972" y="1174"/>
                </a:cubicBezTo>
                <a:cubicBezTo>
                  <a:pt x="977" y="1179"/>
                  <a:pt x="977" y="1186"/>
                  <a:pt x="973" y="1191"/>
                </a:cubicBezTo>
                <a:lnTo>
                  <a:pt x="957" y="1208"/>
                </a:lnTo>
                <a:cubicBezTo>
                  <a:pt x="953" y="1212"/>
                  <a:pt x="946" y="1213"/>
                  <a:pt x="941" y="1208"/>
                </a:cubicBezTo>
                <a:cubicBezTo>
                  <a:pt x="936" y="1204"/>
                  <a:pt x="936" y="1197"/>
                  <a:pt x="941" y="1192"/>
                </a:cubicBezTo>
                <a:close/>
                <a:moveTo>
                  <a:pt x="987" y="1141"/>
                </a:moveTo>
                <a:lnTo>
                  <a:pt x="1003" y="1124"/>
                </a:lnTo>
                <a:cubicBezTo>
                  <a:pt x="1007" y="1120"/>
                  <a:pt x="1014" y="1119"/>
                  <a:pt x="1019" y="1124"/>
                </a:cubicBezTo>
                <a:cubicBezTo>
                  <a:pt x="1024" y="1128"/>
                  <a:pt x="1024" y="1135"/>
                  <a:pt x="1020" y="1140"/>
                </a:cubicBezTo>
                <a:lnTo>
                  <a:pt x="1004" y="1157"/>
                </a:lnTo>
                <a:cubicBezTo>
                  <a:pt x="1000" y="1161"/>
                  <a:pt x="993" y="1162"/>
                  <a:pt x="988" y="1157"/>
                </a:cubicBezTo>
                <a:cubicBezTo>
                  <a:pt x="983" y="1153"/>
                  <a:pt x="983" y="1146"/>
                  <a:pt x="987" y="1141"/>
                </a:cubicBezTo>
                <a:close/>
                <a:moveTo>
                  <a:pt x="1034" y="1090"/>
                </a:moveTo>
                <a:lnTo>
                  <a:pt x="1050" y="1073"/>
                </a:lnTo>
                <a:cubicBezTo>
                  <a:pt x="1054" y="1069"/>
                  <a:pt x="1061" y="1068"/>
                  <a:pt x="1066" y="1073"/>
                </a:cubicBezTo>
                <a:cubicBezTo>
                  <a:pt x="1071" y="1077"/>
                  <a:pt x="1071" y="1084"/>
                  <a:pt x="1067" y="1089"/>
                </a:cubicBezTo>
                <a:lnTo>
                  <a:pt x="1051" y="1106"/>
                </a:lnTo>
                <a:cubicBezTo>
                  <a:pt x="1047" y="1111"/>
                  <a:pt x="1039" y="1111"/>
                  <a:pt x="1035" y="1107"/>
                </a:cubicBezTo>
                <a:cubicBezTo>
                  <a:pt x="1030" y="1102"/>
                  <a:pt x="1030" y="1095"/>
                  <a:pt x="1034" y="1090"/>
                </a:cubicBezTo>
                <a:close/>
                <a:moveTo>
                  <a:pt x="1081" y="1039"/>
                </a:moveTo>
                <a:lnTo>
                  <a:pt x="1096" y="1022"/>
                </a:lnTo>
                <a:cubicBezTo>
                  <a:pt x="1101" y="1018"/>
                  <a:pt x="1108" y="1017"/>
                  <a:pt x="1113" y="1022"/>
                </a:cubicBezTo>
                <a:cubicBezTo>
                  <a:pt x="1117" y="1026"/>
                  <a:pt x="1118" y="1033"/>
                  <a:pt x="1113" y="1038"/>
                </a:cubicBezTo>
                <a:lnTo>
                  <a:pt x="1098" y="1055"/>
                </a:lnTo>
                <a:cubicBezTo>
                  <a:pt x="1094" y="1060"/>
                  <a:pt x="1086" y="1060"/>
                  <a:pt x="1082" y="1056"/>
                </a:cubicBezTo>
                <a:cubicBezTo>
                  <a:pt x="1077" y="1051"/>
                  <a:pt x="1077" y="1044"/>
                  <a:pt x="1081" y="1039"/>
                </a:cubicBezTo>
                <a:close/>
                <a:moveTo>
                  <a:pt x="1128" y="989"/>
                </a:moveTo>
                <a:lnTo>
                  <a:pt x="1143" y="972"/>
                </a:lnTo>
                <a:cubicBezTo>
                  <a:pt x="1148" y="967"/>
                  <a:pt x="1155" y="967"/>
                  <a:pt x="1160" y="971"/>
                </a:cubicBezTo>
                <a:cubicBezTo>
                  <a:pt x="1164" y="975"/>
                  <a:pt x="1165" y="983"/>
                  <a:pt x="1160" y="987"/>
                </a:cubicBezTo>
                <a:lnTo>
                  <a:pt x="1145" y="1004"/>
                </a:lnTo>
                <a:cubicBezTo>
                  <a:pt x="1140" y="1009"/>
                  <a:pt x="1133" y="1009"/>
                  <a:pt x="1128" y="1005"/>
                </a:cubicBezTo>
                <a:cubicBezTo>
                  <a:pt x="1124" y="1001"/>
                  <a:pt x="1123" y="993"/>
                  <a:pt x="1128" y="989"/>
                </a:cubicBezTo>
                <a:close/>
                <a:moveTo>
                  <a:pt x="1174" y="938"/>
                </a:moveTo>
                <a:lnTo>
                  <a:pt x="1190" y="921"/>
                </a:lnTo>
                <a:cubicBezTo>
                  <a:pt x="1194" y="916"/>
                  <a:pt x="1202" y="916"/>
                  <a:pt x="1206" y="920"/>
                </a:cubicBezTo>
                <a:cubicBezTo>
                  <a:pt x="1211" y="924"/>
                  <a:pt x="1211" y="932"/>
                  <a:pt x="1207" y="936"/>
                </a:cubicBezTo>
                <a:lnTo>
                  <a:pt x="1191" y="953"/>
                </a:lnTo>
                <a:cubicBezTo>
                  <a:pt x="1187" y="958"/>
                  <a:pt x="1180" y="958"/>
                  <a:pt x="1175" y="954"/>
                </a:cubicBezTo>
                <a:cubicBezTo>
                  <a:pt x="1170" y="950"/>
                  <a:pt x="1170" y="942"/>
                  <a:pt x="1174" y="938"/>
                </a:cubicBezTo>
                <a:close/>
                <a:moveTo>
                  <a:pt x="1221" y="887"/>
                </a:moveTo>
                <a:lnTo>
                  <a:pt x="1237" y="870"/>
                </a:lnTo>
                <a:cubicBezTo>
                  <a:pt x="1241" y="865"/>
                  <a:pt x="1248" y="865"/>
                  <a:pt x="1253" y="869"/>
                </a:cubicBezTo>
                <a:cubicBezTo>
                  <a:pt x="1258" y="873"/>
                  <a:pt x="1258" y="881"/>
                  <a:pt x="1254" y="885"/>
                </a:cubicBezTo>
                <a:lnTo>
                  <a:pt x="1238" y="902"/>
                </a:lnTo>
                <a:cubicBezTo>
                  <a:pt x="1234" y="907"/>
                  <a:pt x="1227" y="907"/>
                  <a:pt x="1222" y="903"/>
                </a:cubicBezTo>
                <a:cubicBezTo>
                  <a:pt x="1217" y="899"/>
                  <a:pt x="1217" y="891"/>
                  <a:pt x="1221" y="887"/>
                </a:cubicBezTo>
                <a:close/>
                <a:moveTo>
                  <a:pt x="1268" y="836"/>
                </a:moveTo>
                <a:lnTo>
                  <a:pt x="1284" y="819"/>
                </a:lnTo>
                <a:cubicBezTo>
                  <a:pt x="1288" y="814"/>
                  <a:pt x="1295" y="814"/>
                  <a:pt x="1300" y="818"/>
                </a:cubicBezTo>
                <a:cubicBezTo>
                  <a:pt x="1305" y="823"/>
                  <a:pt x="1305" y="830"/>
                  <a:pt x="1301" y="835"/>
                </a:cubicBezTo>
                <a:lnTo>
                  <a:pt x="1285" y="852"/>
                </a:lnTo>
                <a:cubicBezTo>
                  <a:pt x="1281" y="856"/>
                  <a:pt x="1273" y="857"/>
                  <a:pt x="1269" y="852"/>
                </a:cubicBezTo>
                <a:cubicBezTo>
                  <a:pt x="1264" y="848"/>
                  <a:pt x="1264" y="841"/>
                  <a:pt x="1268" y="836"/>
                </a:cubicBezTo>
                <a:close/>
                <a:moveTo>
                  <a:pt x="1315" y="785"/>
                </a:moveTo>
                <a:lnTo>
                  <a:pt x="1330" y="768"/>
                </a:lnTo>
                <a:cubicBezTo>
                  <a:pt x="1335" y="763"/>
                  <a:pt x="1342" y="763"/>
                  <a:pt x="1347" y="767"/>
                </a:cubicBezTo>
                <a:cubicBezTo>
                  <a:pt x="1351" y="772"/>
                  <a:pt x="1352" y="779"/>
                  <a:pt x="1347" y="784"/>
                </a:cubicBezTo>
                <a:lnTo>
                  <a:pt x="1332" y="801"/>
                </a:lnTo>
                <a:cubicBezTo>
                  <a:pt x="1327" y="805"/>
                  <a:pt x="1320" y="806"/>
                  <a:pt x="1316" y="801"/>
                </a:cubicBezTo>
                <a:cubicBezTo>
                  <a:pt x="1311" y="797"/>
                  <a:pt x="1311" y="790"/>
                  <a:pt x="1315" y="785"/>
                </a:cubicBezTo>
                <a:close/>
                <a:moveTo>
                  <a:pt x="1362" y="734"/>
                </a:moveTo>
                <a:lnTo>
                  <a:pt x="1377" y="717"/>
                </a:lnTo>
                <a:cubicBezTo>
                  <a:pt x="1382" y="713"/>
                  <a:pt x="1389" y="712"/>
                  <a:pt x="1394" y="717"/>
                </a:cubicBezTo>
                <a:cubicBezTo>
                  <a:pt x="1398" y="721"/>
                  <a:pt x="1399" y="728"/>
                  <a:pt x="1394" y="733"/>
                </a:cubicBezTo>
                <a:lnTo>
                  <a:pt x="1379" y="750"/>
                </a:lnTo>
                <a:cubicBezTo>
                  <a:pt x="1374" y="754"/>
                  <a:pt x="1367" y="755"/>
                  <a:pt x="1362" y="750"/>
                </a:cubicBezTo>
                <a:cubicBezTo>
                  <a:pt x="1358" y="746"/>
                  <a:pt x="1357" y="739"/>
                  <a:pt x="1362" y="734"/>
                </a:cubicBezTo>
                <a:close/>
                <a:moveTo>
                  <a:pt x="1408" y="683"/>
                </a:moveTo>
                <a:lnTo>
                  <a:pt x="1424" y="666"/>
                </a:lnTo>
                <a:cubicBezTo>
                  <a:pt x="1428" y="662"/>
                  <a:pt x="1436" y="661"/>
                  <a:pt x="1440" y="666"/>
                </a:cubicBezTo>
                <a:cubicBezTo>
                  <a:pt x="1445" y="670"/>
                  <a:pt x="1445" y="677"/>
                  <a:pt x="1441" y="682"/>
                </a:cubicBezTo>
                <a:lnTo>
                  <a:pt x="1425" y="699"/>
                </a:lnTo>
                <a:cubicBezTo>
                  <a:pt x="1421" y="704"/>
                  <a:pt x="1414" y="704"/>
                  <a:pt x="1409" y="700"/>
                </a:cubicBezTo>
                <a:cubicBezTo>
                  <a:pt x="1404" y="695"/>
                  <a:pt x="1404" y="688"/>
                  <a:pt x="1408" y="683"/>
                </a:cubicBezTo>
                <a:close/>
                <a:moveTo>
                  <a:pt x="1455" y="632"/>
                </a:moveTo>
                <a:lnTo>
                  <a:pt x="1471" y="615"/>
                </a:lnTo>
                <a:cubicBezTo>
                  <a:pt x="1475" y="611"/>
                  <a:pt x="1482" y="610"/>
                  <a:pt x="1487" y="615"/>
                </a:cubicBezTo>
                <a:cubicBezTo>
                  <a:pt x="1492" y="619"/>
                  <a:pt x="1492" y="626"/>
                  <a:pt x="1488" y="631"/>
                </a:cubicBezTo>
                <a:lnTo>
                  <a:pt x="1472" y="648"/>
                </a:lnTo>
                <a:cubicBezTo>
                  <a:pt x="1468" y="653"/>
                  <a:pt x="1461" y="653"/>
                  <a:pt x="1456" y="649"/>
                </a:cubicBezTo>
                <a:cubicBezTo>
                  <a:pt x="1451" y="644"/>
                  <a:pt x="1451" y="637"/>
                  <a:pt x="1455" y="632"/>
                </a:cubicBezTo>
                <a:close/>
                <a:moveTo>
                  <a:pt x="1502" y="582"/>
                </a:moveTo>
                <a:lnTo>
                  <a:pt x="1518" y="565"/>
                </a:lnTo>
                <a:cubicBezTo>
                  <a:pt x="1522" y="560"/>
                  <a:pt x="1529" y="560"/>
                  <a:pt x="1534" y="564"/>
                </a:cubicBezTo>
                <a:cubicBezTo>
                  <a:pt x="1539" y="568"/>
                  <a:pt x="1539" y="576"/>
                  <a:pt x="1535" y="580"/>
                </a:cubicBezTo>
                <a:lnTo>
                  <a:pt x="1519" y="597"/>
                </a:lnTo>
                <a:cubicBezTo>
                  <a:pt x="1515" y="602"/>
                  <a:pt x="1507" y="602"/>
                  <a:pt x="1503" y="598"/>
                </a:cubicBezTo>
                <a:cubicBezTo>
                  <a:pt x="1498" y="594"/>
                  <a:pt x="1498" y="586"/>
                  <a:pt x="1502" y="582"/>
                </a:cubicBezTo>
                <a:close/>
                <a:moveTo>
                  <a:pt x="1549" y="531"/>
                </a:moveTo>
                <a:lnTo>
                  <a:pt x="1564" y="514"/>
                </a:lnTo>
                <a:cubicBezTo>
                  <a:pt x="1569" y="509"/>
                  <a:pt x="1576" y="509"/>
                  <a:pt x="1581" y="513"/>
                </a:cubicBezTo>
                <a:cubicBezTo>
                  <a:pt x="1585" y="517"/>
                  <a:pt x="1586" y="525"/>
                  <a:pt x="1581" y="529"/>
                </a:cubicBezTo>
                <a:lnTo>
                  <a:pt x="1566" y="546"/>
                </a:lnTo>
                <a:cubicBezTo>
                  <a:pt x="1561" y="551"/>
                  <a:pt x="1554" y="551"/>
                  <a:pt x="1549" y="547"/>
                </a:cubicBezTo>
                <a:cubicBezTo>
                  <a:pt x="1545" y="543"/>
                  <a:pt x="1545" y="535"/>
                  <a:pt x="1549" y="531"/>
                </a:cubicBezTo>
                <a:close/>
                <a:moveTo>
                  <a:pt x="1596" y="480"/>
                </a:moveTo>
                <a:lnTo>
                  <a:pt x="1611" y="463"/>
                </a:lnTo>
                <a:cubicBezTo>
                  <a:pt x="1616" y="458"/>
                  <a:pt x="1623" y="458"/>
                  <a:pt x="1627" y="462"/>
                </a:cubicBezTo>
                <a:cubicBezTo>
                  <a:pt x="1632" y="466"/>
                  <a:pt x="1632" y="474"/>
                  <a:pt x="1628" y="478"/>
                </a:cubicBezTo>
                <a:lnTo>
                  <a:pt x="1613" y="495"/>
                </a:lnTo>
                <a:cubicBezTo>
                  <a:pt x="1608" y="500"/>
                  <a:pt x="1601" y="500"/>
                  <a:pt x="1596" y="496"/>
                </a:cubicBezTo>
                <a:cubicBezTo>
                  <a:pt x="1592" y="492"/>
                  <a:pt x="1591" y="485"/>
                  <a:pt x="1596" y="480"/>
                </a:cubicBezTo>
                <a:close/>
                <a:moveTo>
                  <a:pt x="1642" y="429"/>
                </a:moveTo>
                <a:lnTo>
                  <a:pt x="1658" y="412"/>
                </a:lnTo>
                <a:cubicBezTo>
                  <a:pt x="1662" y="407"/>
                  <a:pt x="1670" y="407"/>
                  <a:pt x="1674" y="411"/>
                </a:cubicBezTo>
                <a:cubicBezTo>
                  <a:pt x="1679" y="416"/>
                  <a:pt x="1679" y="423"/>
                  <a:pt x="1675" y="428"/>
                </a:cubicBezTo>
                <a:lnTo>
                  <a:pt x="1659" y="445"/>
                </a:lnTo>
                <a:cubicBezTo>
                  <a:pt x="1655" y="449"/>
                  <a:pt x="1648" y="450"/>
                  <a:pt x="1643" y="445"/>
                </a:cubicBezTo>
                <a:cubicBezTo>
                  <a:pt x="1638" y="441"/>
                  <a:pt x="1638" y="434"/>
                  <a:pt x="1642" y="429"/>
                </a:cubicBezTo>
                <a:close/>
                <a:moveTo>
                  <a:pt x="1689" y="378"/>
                </a:moveTo>
                <a:lnTo>
                  <a:pt x="1705" y="361"/>
                </a:lnTo>
                <a:cubicBezTo>
                  <a:pt x="1709" y="356"/>
                  <a:pt x="1716" y="356"/>
                  <a:pt x="1721" y="360"/>
                </a:cubicBezTo>
                <a:cubicBezTo>
                  <a:pt x="1726" y="365"/>
                  <a:pt x="1726" y="372"/>
                  <a:pt x="1722" y="377"/>
                </a:cubicBezTo>
                <a:lnTo>
                  <a:pt x="1706" y="394"/>
                </a:lnTo>
                <a:cubicBezTo>
                  <a:pt x="1702" y="398"/>
                  <a:pt x="1695" y="399"/>
                  <a:pt x="1690" y="394"/>
                </a:cubicBezTo>
                <a:cubicBezTo>
                  <a:pt x="1685" y="390"/>
                  <a:pt x="1685" y="383"/>
                  <a:pt x="1689" y="378"/>
                </a:cubicBezTo>
                <a:close/>
                <a:moveTo>
                  <a:pt x="1736" y="327"/>
                </a:moveTo>
                <a:lnTo>
                  <a:pt x="1752" y="310"/>
                </a:lnTo>
                <a:cubicBezTo>
                  <a:pt x="1756" y="306"/>
                  <a:pt x="1763" y="305"/>
                  <a:pt x="1768" y="310"/>
                </a:cubicBezTo>
                <a:cubicBezTo>
                  <a:pt x="1773" y="314"/>
                  <a:pt x="1773" y="321"/>
                  <a:pt x="1769" y="326"/>
                </a:cubicBezTo>
                <a:lnTo>
                  <a:pt x="1753" y="343"/>
                </a:lnTo>
                <a:cubicBezTo>
                  <a:pt x="1749" y="347"/>
                  <a:pt x="1741" y="348"/>
                  <a:pt x="1737" y="343"/>
                </a:cubicBezTo>
                <a:cubicBezTo>
                  <a:pt x="1732" y="339"/>
                  <a:pt x="1732" y="332"/>
                  <a:pt x="1736" y="327"/>
                </a:cubicBezTo>
                <a:close/>
                <a:moveTo>
                  <a:pt x="1783" y="276"/>
                </a:moveTo>
                <a:lnTo>
                  <a:pt x="1798" y="259"/>
                </a:lnTo>
                <a:cubicBezTo>
                  <a:pt x="1803" y="255"/>
                  <a:pt x="1810" y="254"/>
                  <a:pt x="1815" y="259"/>
                </a:cubicBezTo>
                <a:cubicBezTo>
                  <a:pt x="1819" y="263"/>
                  <a:pt x="1820" y="270"/>
                  <a:pt x="1815" y="275"/>
                </a:cubicBezTo>
                <a:lnTo>
                  <a:pt x="1800" y="292"/>
                </a:lnTo>
                <a:cubicBezTo>
                  <a:pt x="1795" y="297"/>
                  <a:pt x="1788" y="297"/>
                  <a:pt x="1783" y="293"/>
                </a:cubicBezTo>
                <a:cubicBezTo>
                  <a:pt x="1779" y="288"/>
                  <a:pt x="1778" y="281"/>
                  <a:pt x="1783" y="276"/>
                </a:cubicBezTo>
                <a:close/>
                <a:moveTo>
                  <a:pt x="1830" y="225"/>
                </a:moveTo>
                <a:lnTo>
                  <a:pt x="1845" y="209"/>
                </a:lnTo>
                <a:cubicBezTo>
                  <a:pt x="1849" y="204"/>
                  <a:pt x="1857" y="204"/>
                  <a:pt x="1861" y="208"/>
                </a:cubicBezTo>
                <a:cubicBezTo>
                  <a:pt x="1866" y="212"/>
                  <a:pt x="1866" y="219"/>
                  <a:pt x="1862" y="224"/>
                </a:cubicBezTo>
                <a:lnTo>
                  <a:pt x="1847" y="241"/>
                </a:lnTo>
                <a:cubicBezTo>
                  <a:pt x="1842" y="246"/>
                  <a:pt x="1835" y="246"/>
                  <a:pt x="1830" y="242"/>
                </a:cubicBezTo>
                <a:cubicBezTo>
                  <a:pt x="1826" y="237"/>
                  <a:pt x="1825" y="230"/>
                  <a:pt x="1830" y="225"/>
                </a:cubicBezTo>
                <a:close/>
                <a:moveTo>
                  <a:pt x="1876" y="175"/>
                </a:moveTo>
                <a:lnTo>
                  <a:pt x="1892" y="158"/>
                </a:lnTo>
                <a:cubicBezTo>
                  <a:pt x="1896" y="153"/>
                  <a:pt x="1904" y="153"/>
                  <a:pt x="1908" y="157"/>
                </a:cubicBezTo>
                <a:cubicBezTo>
                  <a:pt x="1913" y="161"/>
                  <a:pt x="1913" y="169"/>
                  <a:pt x="1909" y="173"/>
                </a:cubicBezTo>
                <a:lnTo>
                  <a:pt x="1893" y="190"/>
                </a:lnTo>
                <a:cubicBezTo>
                  <a:pt x="1889" y="195"/>
                  <a:pt x="1882" y="195"/>
                  <a:pt x="1877" y="191"/>
                </a:cubicBezTo>
                <a:cubicBezTo>
                  <a:pt x="1872" y="187"/>
                  <a:pt x="1872" y="179"/>
                  <a:pt x="1876" y="175"/>
                </a:cubicBezTo>
                <a:close/>
                <a:moveTo>
                  <a:pt x="1923" y="124"/>
                </a:moveTo>
                <a:lnTo>
                  <a:pt x="1939" y="107"/>
                </a:lnTo>
                <a:cubicBezTo>
                  <a:pt x="1943" y="102"/>
                  <a:pt x="1950" y="102"/>
                  <a:pt x="1955" y="106"/>
                </a:cubicBezTo>
                <a:cubicBezTo>
                  <a:pt x="1960" y="110"/>
                  <a:pt x="1960" y="118"/>
                  <a:pt x="1956" y="122"/>
                </a:cubicBezTo>
                <a:lnTo>
                  <a:pt x="1940" y="139"/>
                </a:lnTo>
                <a:cubicBezTo>
                  <a:pt x="1936" y="144"/>
                  <a:pt x="1929" y="144"/>
                  <a:pt x="1924" y="140"/>
                </a:cubicBezTo>
                <a:cubicBezTo>
                  <a:pt x="1919" y="136"/>
                  <a:pt x="1919" y="128"/>
                  <a:pt x="1923" y="124"/>
                </a:cubicBezTo>
                <a:close/>
                <a:moveTo>
                  <a:pt x="1970" y="73"/>
                </a:moveTo>
                <a:lnTo>
                  <a:pt x="1986" y="56"/>
                </a:lnTo>
                <a:cubicBezTo>
                  <a:pt x="1990" y="51"/>
                  <a:pt x="1997" y="51"/>
                  <a:pt x="2002" y="55"/>
                </a:cubicBezTo>
                <a:cubicBezTo>
                  <a:pt x="2007" y="60"/>
                  <a:pt x="2007" y="67"/>
                  <a:pt x="2003" y="71"/>
                </a:cubicBezTo>
                <a:lnTo>
                  <a:pt x="1987" y="88"/>
                </a:lnTo>
                <a:cubicBezTo>
                  <a:pt x="1983" y="93"/>
                  <a:pt x="1975" y="93"/>
                  <a:pt x="1971" y="89"/>
                </a:cubicBezTo>
                <a:cubicBezTo>
                  <a:pt x="1966" y="85"/>
                  <a:pt x="1966" y="78"/>
                  <a:pt x="1970" y="73"/>
                </a:cubicBezTo>
                <a:close/>
                <a:moveTo>
                  <a:pt x="2017" y="22"/>
                </a:moveTo>
                <a:lnTo>
                  <a:pt x="2032" y="5"/>
                </a:lnTo>
                <a:cubicBezTo>
                  <a:pt x="2037" y="0"/>
                  <a:pt x="2044" y="0"/>
                  <a:pt x="2049" y="4"/>
                </a:cubicBezTo>
                <a:cubicBezTo>
                  <a:pt x="2053" y="9"/>
                  <a:pt x="2054" y="16"/>
                  <a:pt x="2049" y="21"/>
                </a:cubicBezTo>
                <a:lnTo>
                  <a:pt x="2034" y="38"/>
                </a:lnTo>
                <a:cubicBezTo>
                  <a:pt x="2029" y="42"/>
                  <a:pt x="2022" y="43"/>
                  <a:pt x="2017" y="38"/>
                </a:cubicBezTo>
                <a:cubicBezTo>
                  <a:pt x="2013" y="34"/>
                  <a:pt x="2012" y="27"/>
                  <a:pt x="2017" y="22"/>
                </a:cubicBez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7" name="Freeform 367">
            <a:extLst>
              <a:ext uri="{FF2B5EF4-FFF2-40B4-BE49-F238E27FC236}">
                <a16:creationId xmlns:a16="http://schemas.microsoft.com/office/drawing/2014/main" id="{7A294968-E0B7-498E-A389-14D2EC5F065C}"/>
              </a:ext>
            </a:extLst>
          </p:cNvPr>
          <p:cNvSpPr>
            <a:spLocks/>
          </p:cNvSpPr>
          <p:nvPr/>
        </p:nvSpPr>
        <p:spPr bwMode="auto">
          <a:xfrm>
            <a:off x="6910388" y="2219325"/>
            <a:ext cx="104775" cy="106363"/>
          </a:xfrm>
          <a:custGeom>
            <a:avLst/>
            <a:gdLst>
              <a:gd name="T0" fmla="*/ 0 w 66"/>
              <a:gd name="T1" fmla="*/ 35 h 67"/>
              <a:gd name="T2" fmla="*/ 66 w 66"/>
              <a:gd name="T3" fmla="*/ 0 h 67"/>
              <a:gd name="T4" fmla="*/ 35 w 66"/>
              <a:gd name="T5" fmla="*/ 67 h 67"/>
              <a:gd name="T6" fmla="*/ 0 w 66"/>
              <a:gd name="T7" fmla="*/ 35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67">
                <a:moveTo>
                  <a:pt x="0" y="35"/>
                </a:moveTo>
                <a:lnTo>
                  <a:pt x="66" y="0"/>
                </a:lnTo>
                <a:lnTo>
                  <a:pt x="35" y="67"/>
                </a:lnTo>
                <a:lnTo>
                  <a:pt x="0" y="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8" name="Freeform 368">
            <a:extLst>
              <a:ext uri="{FF2B5EF4-FFF2-40B4-BE49-F238E27FC236}">
                <a16:creationId xmlns:a16="http://schemas.microsoft.com/office/drawing/2014/main" id="{6FD854DE-389F-4264-808F-956C5359586D}"/>
              </a:ext>
            </a:extLst>
          </p:cNvPr>
          <p:cNvSpPr>
            <a:spLocks noEditPoints="1"/>
          </p:cNvSpPr>
          <p:nvPr/>
        </p:nvSpPr>
        <p:spPr bwMode="auto">
          <a:xfrm>
            <a:off x="6200776" y="2316163"/>
            <a:ext cx="769938" cy="1625600"/>
          </a:xfrm>
          <a:custGeom>
            <a:avLst/>
            <a:gdLst>
              <a:gd name="T0" fmla="*/ 32 w 2117"/>
              <a:gd name="T1" fmla="*/ 4487 h 4568"/>
              <a:gd name="T2" fmla="*/ 70 w 2117"/>
              <a:gd name="T3" fmla="*/ 4404 h 4568"/>
              <a:gd name="T4" fmla="*/ 114 w 2117"/>
              <a:gd name="T5" fmla="*/ 4335 h 4568"/>
              <a:gd name="T6" fmla="*/ 149 w 2117"/>
              <a:gd name="T7" fmla="*/ 4288 h 4568"/>
              <a:gd name="T8" fmla="*/ 168 w 2117"/>
              <a:gd name="T9" fmla="*/ 4246 h 4568"/>
              <a:gd name="T10" fmla="*/ 182 w 2117"/>
              <a:gd name="T11" fmla="*/ 4189 h 4568"/>
              <a:gd name="T12" fmla="*/ 205 w 2117"/>
              <a:gd name="T13" fmla="*/ 4110 h 4568"/>
              <a:gd name="T14" fmla="*/ 263 w 2117"/>
              <a:gd name="T15" fmla="*/ 3985 h 4568"/>
              <a:gd name="T16" fmla="*/ 301 w 2117"/>
              <a:gd name="T17" fmla="*/ 3901 h 4568"/>
              <a:gd name="T18" fmla="*/ 346 w 2117"/>
              <a:gd name="T19" fmla="*/ 3833 h 4568"/>
              <a:gd name="T20" fmla="*/ 380 w 2117"/>
              <a:gd name="T21" fmla="*/ 3785 h 4568"/>
              <a:gd name="T22" fmla="*/ 399 w 2117"/>
              <a:gd name="T23" fmla="*/ 3743 h 4568"/>
              <a:gd name="T24" fmla="*/ 413 w 2117"/>
              <a:gd name="T25" fmla="*/ 3686 h 4568"/>
              <a:gd name="T26" fmla="*/ 436 w 2117"/>
              <a:gd name="T27" fmla="*/ 3608 h 4568"/>
              <a:gd name="T28" fmla="*/ 494 w 2117"/>
              <a:gd name="T29" fmla="*/ 3483 h 4568"/>
              <a:gd name="T30" fmla="*/ 533 w 2117"/>
              <a:gd name="T31" fmla="*/ 3399 h 4568"/>
              <a:gd name="T32" fmla="*/ 577 w 2117"/>
              <a:gd name="T33" fmla="*/ 3330 h 4568"/>
              <a:gd name="T34" fmla="*/ 611 w 2117"/>
              <a:gd name="T35" fmla="*/ 3283 h 4568"/>
              <a:gd name="T36" fmla="*/ 631 w 2117"/>
              <a:gd name="T37" fmla="*/ 3241 h 4568"/>
              <a:gd name="T38" fmla="*/ 644 w 2117"/>
              <a:gd name="T39" fmla="*/ 3184 h 4568"/>
              <a:gd name="T40" fmla="*/ 667 w 2117"/>
              <a:gd name="T41" fmla="*/ 3106 h 4568"/>
              <a:gd name="T42" fmla="*/ 725 w 2117"/>
              <a:gd name="T43" fmla="*/ 2980 h 4568"/>
              <a:gd name="T44" fmla="*/ 764 w 2117"/>
              <a:gd name="T45" fmla="*/ 2897 h 4568"/>
              <a:gd name="T46" fmla="*/ 808 w 2117"/>
              <a:gd name="T47" fmla="*/ 2828 h 4568"/>
              <a:gd name="T48" fmla="*/ 842 w 2117"/>
              <a:gd name="T49" fmla="*/ 2781 h 4568"/>
              <a:gd name="T50" fmla="*/ 862 w 2117"/>
              <a:gd name="T51" fmla="*/ 2739 h 4568"/>
              <a:gd name="T52" fmla="*/ 875 w 2117"/>
              <a:gd name="T53" fmla="*/ 2682 h 4568"/>
              <a:gd name="T54" fmla="*/ 899 w 2117"/>
              <a:gd name="T55" fmla="*/ 2604 h 4568"/>
              <a:gd name="T56" fmla="*/ 956 w 2117"/>
              <a:gd name="T57" fmla="*/ 2478 h 4568"/>
              <a:gd name="T58" fmla="*/ 995 w 2117"/>
              <a:gd name="T59" fmla="*/ 2394 h 4568"/>
              <a:gd name="T60" fmla="*/ 1039 w 2117"/>
              <a:gd name="T61" fmla="*/ 2326 h 4568"/>
              <a:gd name="T62" fmla="*/ 1074 w 2117"/>
              <a:gd name="T63" fmla="*/ 2278 h 4568"/>
              <a:gd name="T64" fmla="*/ 1093 w 2117"/>
              <a:gd name="T65" fmla="*/ 2236 h 4568"/>
              <a:gd name="T66" fmla="*/ 1107 w 2117"/>
              <a:gd name="T67" fmla="*/ 2179 h 4568"/>
              <a:gd name="T68" fmla="*/ 1130 w 2117"/>
              <a:gd name="T69" fmla="*/ 2101 h 4568"/>
              <a:gd name="T70" fmla="*/ 1188 w 2117"/>
              <a:gd name="T71" fmla="*/ 1976 h 4568"/>
              <a:gd name="T72" fmla="*/ 1226 w 2117"/>
              <a:gd name="T73" fmla="*/ 1892 h 4568"/>
              <a:gd name="T74" fmla="*/ 1270 w 2117"/>
              <a:gd name="T75" fmla="*/ 1824 h 4568"/>
              <a:gd name="T76" fmla="*/ 1305 w 2117"/>
              <a:gd name="T77" fmla="*/ 1776 h 4568"/>
              <a:gd name="T78" fmla="*/ 1324 w 2117"/>
              <a:gd name="T79" fmla="*/ 1734 h 4568"/>
              <a:gd name="T80" fmla="*/ 1338 w 2117"/>
              <a:gd name="T81" fmla="*/ 1677 h 4568"/>
              <a:gd name="T82" fmla="*/ 1361 w 2117"/>
              <a:gd name="T83" fmla="*/ 1599 h 4568"/>
              <a:gd name="T84" fmla="*/ 1419 w 2117"/>
              <a:gd name="T85" fmla="*/ 1473 h 4568"/>
              <a:gd name="T86" fmla="*/ 1457 w 2117"/>
              <a:gd name="T87" fmla="*/ 1390 h 4568"/>
              <a:gd name="T88" fmla="*/ 1502 w 2117"/>
              <a:gd name="T89" fmla="*/ 1321 h 4568"/>
              <a:gd name="T90" fmla="*/ 1536 w 2117"/>
              <a:gd name="T91" fmla="*/ 1274 h 4568"/>
              <a:gd name="T92" fmla="*/ 1555 w 2117"/>
              <a:gd name="T93" fmla="*/ 1232 h 4568"/>
              <a:gd name="T94" fmla="*/ 1569 w 2117"/>
              <a:gd name="T95" fmla="*/ 1175 h 4568"/>
              <a:gd name="T96" fmla="*/ 1592 w 2117"/>
              <a:gd name="T97" fmla="*/ 1097 h 4568"/>
              <a:gd name="T98" fmla="*/ 1650 w 2117"/>
              <a:gd name="T99" fmla="*/ 971 h 4568"/>
              <a:gd name="T100" fmla="*/ 1689 w 2117"/>
              <a:gd name="T101" fmla="*/ 887 h 4568"/>
              <a:gd name="T102" fmla="*/ 1733 w 2117"/>
              <a:gd name="T103" fmla="*/ 819 h 4568"/>
              <a:gd name="T104" fmla="*/ 1767 w 2117"/>
              <a:gd name="T105" fmla="*/ 771 h 4568"/>
              <a:gd name="T106" fmla="*/ 1787 w 2117"/>
              <a:gd name="T107" fmla="*/ 730 h 4568"/>
              <a:gd name="T108" fmla="*/ 1800 w 2117"/>
              <a:gd name="T109" fmla="*/ 672 h 4568"/>
              <a:gd name="T110" fmla="*/ 1823 w 2117"/>
              <a:gd name="T111" fmla="*/ 594 h 4568"/>
              <a:gd name="T112" fmla="*/ 1881 w 2117"/>
              <a:gd name="T113" fmla="*/ 469 h 4568"/>
              <a:gd name="T114" fmla="*/ 1920 w 2117"/>
              <a:gd name="T115" fmla="*/ 385 h 4568"/>
              <a:gd name="T116" fmla="*/ 1964 w 2117"/>
              <a:gd name="T117" fmla="*/ 317 h 4568"/>
              <a:gd name="T118" fmla="*/ 1998 w 2117"/>
              <a:gd name="T119" fmla="*/ 269 h 4568"/>
              <a:gd name="T120" fmla="*/ 2018 w 2117"/>
              <a:gd name="T121" fmla="*/ 227 h 4568"/>
              <a:gd name="T122" fmla="*/ 2031 w 2117"/>
              <a:gd name="T123" fmla="*/ 170 h 4568"/>
              <a:gd name="T124" fmla="*/ 2055 w 2117"/>
              <a:gd name="T125" fmla="*/ 92 h 4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17" h="4568">
                <a:moveTo>
                  <a:pt x="3" y="4550"/>
                </a:moveTo>
                <a:lnTo>
                  <a:pt x="12" y="4529"/>
                </a:lnTo>
                <a:cubicBezTo>
                  <a:pt x="15" y="4523"/>
                  <a:pt x="22" y="4521"/>
                  <a:pt x="28" y="4523"/>
                </a:cubicBezTo>
                <a:cubicBezTo>
                  <a:pt x="33" y="4526"/>
                  <a:pt x="36" y="4533"/>
                  <a:pt x="33" y="4539"/>
                </a:cubicBezTo>
                <a:lnTo>
                  <a:pt x="24" y="4560"/>
                </a:lnTo>
                <a:cubicBezTo>
                  <a:pt x="21" y="4565"/>
                  <a:pt x="14" y="4568"/>
                  <a:pt x="8" y="4565"/>
                </a:cubicBezTo>
                <a:cubicBezTo>
                  <a:pt x="3" y="4563"/>
                  <a:pt x="0" y="4556"/>
                  <a:pt x="3" y="4550"/>
                </a:cubicBezTo>
                <a:close/>
                <a:moveTo>
                  <a:pt x="32" y="4487"/>
                </a:moveTo>
                <a:lnTo>
                  <a:pt x="41" y="4466"/>
                </a:lnTo>
                <a:cubicBezTo>
                  <a:pt x="44" y="4461"/>
                  <a:pt x="51" y="4458"/>
                  <a:pt x="57" y="4461"/>
                </a:cubicBezTo>
                <a:cubicBezTo>
                  <a:pt x="62" y="4463"/>
                  <a:pt x="65" y="4470"/>
                  <a:pt x="62" y="4476"/>
                </a:cubicBezTo>
                <a:lnTo>
                  <a:pt x="53" y="4497"/>
                </a:lnTo>
                <a:cubicBezTo>
                  <a:pt x="50" y="4503"/>
                  <a:pt x="43" y="4505"/>
                  <a:pt x="37" y="4503"/>
                </a:cubicBezTo>
                <a:cubicBezTo>
                  <a:pt x="32" y="4500"/>
                  <a:pt x="29" y="4493"/>
                  <a:pt x="32" y="4487"/>
                </a:cubicBezTo>
                <a:close/>
                <a:moveTo>
                  <a:pt x="61" y="4424"/>
                </a:moveTo>
                <a:lnTo>
                  <a:pt x="70" y="4404"/>
                </a:lnTo>
                <a:cubicBezTo>
                  <a:pt x="73" y="4398"/>
                  <a:pt x="80" y="4395"/>
                  <a:pt x="85" y="4398"/>
                </a:cubicBezTo>
                <a:cubicBezTo>
                  <a:pt x="91" y="4401"/>
                  <a:pt x="94" y="4407"/>
                  <a:pt x="91" y="4413"/>
                </a:cubicBezTo>
                <a:lnTo>
                  <a:pt x="81" y="4434"/>
                </a:lnTo>
                <a:cubicBezTo>
                  <a:pt x="79" y="4440"/>
                  <a:pt x="72" y="4442"/>
                  <a:pt x="66" y="4440"/>
                </a:cubicBezTo>
                <a:cubicBezTo>
                  <a:pt x="60" y="4437"/>
                  <a:pt x="58" y="4430"/>
                  <a:pt x="61" y="4424"/>
                </a:cubicBezTo>
                <a:close/>
                <a:moveTo>
                  <a:pt x="89" y="4362"/>
                </a:moveTo>
                <a:lnTo>
                  <a:pt x="99" y="4341"/>
                </a:lnTo>
                <a:cubicBezTo>
                  <a:pt x="102" y="4335"/>
                  <a:pt x="109" y="4332"/>
                  <a:pt x="114" y="4335"/>
                </a:cubicBezTo>
                <a:cubicBezTo>
                  <a:pt x="120" y="4338"/>
                  <a:pt x="123" y="4345"/>
                  <a:pt x="120" y="4350"/>
                </a:cubicBezTo>
                <a:lnTo>
                  <a:pt x="110" y="4371"/>
                </a:lnTo>
                <a:cubicBezTo>
                  <a:pt x="108" y="4377"/>
                  <a:pt x="101" y="4380"/>
                  <a:pt x="95" y="4377"/>
                </a:cubicBezTo>
                <a:cubicBezTo>
                  <a:pt x="89" y="4374"/>
                  <a:pt x="87" y="4367"/>
                  <a:pt x="89" y="4362"/>
                </a:cubicBezTo>
                <a:close/>
                <a:moveTo>
                  <a:pt x="118" y="4299"/>
                </a:moveTo>
                <a:lnTo>
                  <a:pt x="128" y="4278"/>
                </a:lnTo>
                <a:cubicBezTo>
                  <a:pt x="131" y="4272"/>
                  <a:pt x="137" y="4270"/>
                  <a:pt x="143" y="4272"/>
                </a:cubicBezTo>
                <a:cubicBezTo>
                  <a:pt x="149" y="4275"/>
                  <a:pt x="152" y="4282"/>
                  <a:pt x="149" y="4288"/>
                </a:cubicBezTo>
                <a:lnTo>
                  <a:pt x="139" y="4308"/>
                </a:lnTo>
                <a:cubicBezTo>
                  <a:pt x="137" y="4314"/>
                  <a:pt x="130" y="4317"/>
                  <a:pt x="124" y="4314"/>
                </a:cubicBezTo>
                <a:cubicBezTo>
                  <a:pt x="118" y="4311"/>
                  <a:pt x="116" y="4305"/>
                  <a:pt x="118" y="4299"/>
                </a:cubicBezTo>
                <a:close/>
                <a:moveTo>
                  <a:pt x="147" y="4236"/>
                </a:moveTo>
                <a:lnTo>
                  <a:pt x="157" y="4215"/>
                </a:lnTo>
                <a:cubicBezTo>
                  <a:pt x="160" y="4209"/>
                  <a:pt x="166" y="4207"/>
                  <a:pt x="172" y="4209"/>
                </a:cubicBezTo>
                <a:cubicBezTo>
                  <a:pt x="178" y="4212"/>
                  <a:pt x="180" y="4219"/>
                  <a:pt x="178" y="4225"/>
                </a:cubicBezTo>
                <a:lnTo>
                  <a:pt x="168" y="4246"/>
                </a:lnTo>
                <a:cubicBezTo>
                  <a:pt x="166" y="4251"/>
                  <a:pt x="159" y="4254"/>
                  <a:pt x="153" y="4251"/>
                </a:cubicBezTo>
                <a:cubicBezTo>
                  <a:pt x="147" y="4249"/>
                  <a:pt x="145" y="4242"/>
                  <a:pt x="147" y="4236"/>
                </a:cubicBezTo>
                <a:close/>
                <a:moveTo>
                  <a:pt x="176" y="4173"/>
                </a:moveTo>
                <a:lnTo>
                  <a:pt x="186" y="4152"/>
                </a:lnTo>
                <a:cubicBezTo>
                  <a:pt x="188" y="4147"/>
                  <a:pt x="195" y="4144"/>
                  <a:pt x="201" y="4147"/>
                </a:cubicBezTo>
                <a:cubicBezTo>
                  <a:pt x="207" y="4149"/>
                  <a:pt x="209" y="4156"/>
                  <a:pt x="207" y="4162"/>
                </a:cubicBezTo>
                <a:lnTo>
                  <a:pt x="197" y="4183"/>
                </a:lnTo>
                <a:cubicBezTo>
                  <a:pt x="194" y="4189"/>
                  <a:pt x="188" y="4191"/>
                  <a:pt x="182" y="4189"/>
                </a:cubicBezTo>
                <a:cubicBezTo>
                  <a:pt x="176" y="4186"/>
                  <a:pt x="173" y="4179"/>
                  <a:pt x="176" y="4173"/>
                </a:cubicBezTo>
                <a:close/>
                <a:moveTo>
                  <a:pt x="205" y="4110"/>
                </a:moveTo>
                <a:lnTo>
                  <a:pt x="215" y="4090"/>
                </a:lnTo>
                <a:cubicBezTo>
                  <a:pt x="217" y="4084"/>
                  <a:pt x="224" y="4081"/>
                  <a:pt x="230" y="4084"/>
                </a:cubicBezTo>
                <a:cubicBezTo>
                  <a:pt x="236" y="4087"/>
                  <a:pt x="238" y="4093"/>
                  <a:pt x="236" y="4099"/>
                </a:cubicBezTo>
                <a:lnTo>
                  <a:pt x="226" y="4120"/>
                </a:lnTo>
                <a:cubicBezTo>
                  <a:pt x="223" y="4126"/>
                  <a:pt x="216" y="4128"/>
                  <a:pt x="211" y="4126"/>
                </a:cubicBezTo>
                <a:cubicBezTo>
                  <a:pt x="205" y="4123"/>
                  <a:pt x="202" y="4116"/>
                  <a:pt x="205" y="4110"/>
                </a:cubicBezTo>
                <a:close/>
                <a:moveTo>
                  <a:pt x="234" y="4048"/>
                </a:moveTo>
                <a:lnTo>
                  <a:pt x="244" y="4027"/>
                </a:lnTo>
                <a:cubicBezTo>
                  <a:pt x="246" y="4021"/>
                  <a:pt x="253" y="4018"/>
                  <a:pt x="259" y="4021"/>
                </a:cubicBezTo>
                <a:cubicBezTo>
                  <a:pt x="265" y="4024"/>
                  <a:pt x="267" y="4031"/>
                  <a:pt x="265" y="4036"/>
                </a:cubicBezTo>
                <a:lnTo>
                  <a:pt x="255" y="4057"/>
                </a:lnTo>
                <a:cubicBezTo>
                  <a:pt x="252" y="4063"/>
                  <a:pt x="245" y="4066"/>
                  <a:pt x="240" y="4063"/>
                </a:cubicBezTo>
                <a:cubicBezTo>
                  <a:pt x="234" y="4060"/>
                  <a:pt x="231" y="4053"/>
                  <a:pt x="234" y="4048"/>
                </a:cubicBezTo>
                <a:close/>
                <a:moveTo>
                  <a:pt x="263" y="3985"/>
                </a:moveTo>
                <a:lnTo>
                  <a:pt x="272" y="3964"/>
                </a:lnTo>
                <a:cubicBezTo>
                  <a:pt x="275" y="3958"/>
                  <a:pt x="282" y="3956"/>
                  <a:pt x="288" y="3958"/>
                </a:cubicBezTo>
                <a:cubicBezTo>
                  <a:pt x="294" y="3961"/>
                  <a:pt x="296" y="3968"/>
                  <a:pt x="293" y="3974"/>
                </a:cubicBezTo>
                <a:lnTo>
                  <a:pt x="284" y="3995"/>
                </a:lnTo>
                <a:cubicBezTo>
                  <a:pt x="281" y="4000"/>
                  <a:pt x="274" y="4003"/>
                  <a:pt x="269" y="4000"/>
                </a:cubicBezTo>
                <a:cubicBezTo>
                  <a:pt x="263" y="3998"/>
                  <a:pt x="260" y="3991"/>
                  <a:pt x="263" y="3985"/>
                </a:cubicBezTo>
                <a:close/>
                <a:moveTo>
                  <a:pt x="292" y="3922"/>
                </a:moveTo>
                <a:lnTo>
                  <a:pt x="301" y="3901"/>
                </a:lnTo>
                <a:cubicBezTo>
                  <a:pt x="304" y="3895"/>
                  <a:pt x="311" y="3893"/>
                  <a:pt x="317" y="3896"/>
                </a:cubicBezTo>
                <a:cubicBezTo>
                  <a:pt x="322" y="3898"/>
                  <a:pt x="325" y="3905"/>
                  <a:pt x="322" y="3911"/>
                </a:cubicBezTo>
                <a:lnTo>
                  <a:pt x="313" y="3932"/>
                </a:lnTo>
                <a:cubicBezTo>
                  <a:pt x="310" y="3938"/>
                  <a:pt x="303" y="3940"/>
                  <a:pt x="297" y="3937"/>
                </a:cubicBezTo>
                <a:cubicBezTo>
                  <a:pt x="292" y="3935"/>
                  <a:pt x="289" y="3928"/>
                  <a:pt x="292" y="3922"/>
                </a:cubicBezTo>
                <a:close/>
                <a:moveTo>
                  <a:pt x="321" y="3859"/>
                </a:moveTo>
                <a:lnTo>
                  <a:pt x="330" y="3838"/>
                </a:lnTo>
                <a:cubicBezTo>
                  <a:pt x="333" y="3833"/>
                  <a:pt x="340" y="3830"/>
                  <a:pt x="346" y="3833"/>
                </a:cubicBezTo>
                <a:cubicBezTo>
                  <a:pt x="351" y="3835"/>
                  <a:pt x="354" y="3842"/>
                  <a:pt x="351" y="3848"/>
                </a:cubicBezTo>
                <a:lnTo>
                  <a:pt x="342" y="3869"/>
                </a:lnTo>
                <a:cubicBezTo>
                  <a:pt x="339" y="3875"/>
                  <a:pt x="332" y="3877"/>
                  <a:pt x="326" y="3875"/>
                </a:cubicBezTo>
                <a:cubicBezTo>
                  <a:pt x="321" y="3872"/>
                  <a:pt x="318" y="3865"/>
                  <a:pt x="321" y="3859"/>
                </a:cubicBezTo>
                <a:close/>
                <a:moveTo>
                  <a:pt x="350" y="3797"/>
                </a:moveTo>
                <a:lnTo>
                  <a:pt x="359" y="3776"/>
                </a:lnTo>
                <a:cubicBezTo>
                  <a:pt x="362" y="3770"/>
                  <a:pt x="369" y="3767"/>
                  <a:pt x="374" y="3770"/>
                </a:cubicBezTo>
                <a:cubicBezTo>
                  <a:pt x="380" y="3773"/>
                  <a:pt x="383" y="3779"/>
                  <a:pt x="380" y="3785"/>
                </a:cubicBezTo>
                <a:lnTo>
                  <a:pt x="370" y="3806"/>
                </a:lnTo>
                <a:cubicBezTo>
                  <a:pt x="368" y="3812"/>
                  <a:pt x="361" y="3814"/>
                  <a:pt x="355" y="3812"/>
                </a:cubicBezTo>
                <a:cubicBezTo>
                  <a:pt x="349" y="3809"/>
                  <a:pt x="347" y="3802"/>
                  <a:pt x="350" y="3797"/>
                </a:cubicBezTo>
                <a:close/>
                <a:moveTo>
                  <a:pt x="378" y="3734"/>
                </a:moveTo>
                <a:lnTo>
                  <a:pt x="388" y="3713"/>
                </a:lnTo>
                <a:cubicBezTo>
                  <a:pt x="391" y="3707"/>
                  <a:pt x="398" y="3705"/>
                  <a:pt x="403" y="3707"/>
                </a:cubicBezTo>
                <a:cubicBezTo>
                  <a:pt x="409" y="3710"/>
                  <a:pt x="412" y="3717"/>
                  <a:pt x="409" y="3722"/>
                </a:cubicBezTo>
                <a:lnTo>
                  <a:pt x="399" y="3743"/>
                </a:lnTo>
                <a:cubicBezTo>
                  <a:pt x="397" y="3749"/>
                  <a:pt x="390" y="3752"/>
                  <a:pt x="384" y="3749"/>
                </a:cubicBezTo>
                <a:cubicBezTo>
                  <a:pt x="378" y="3746"/>
                  <a:pt x="376" y="3740"/>
                  <a:pt x="378" y="3734"/>
                </a:cubicBezTo>
                <a:close/>
                <a:moveTo>
                  <a:pt x="407" y="3671"/>
                </a:moveTo>
                <a:lnTo>
                  <a:pt x="417" y="3650"/>
                </a:lnTo>
                <a:cubicBezTo>
                  <a:pt x="420" y="3644"/>
                  <a:pt x="426" y="3642"/>
                  <a:pt x="432" y="3644"/>
                </a:cubicBezTo>
                <a:cubicBezTo>
                  <a:pt x="438" y="3647"/>
                  <a:pt x="441" y="3654"/>
                  <a:pt x="438" y="3660"/>
                </a:cubicBezTo>
                <a:lnTo>
                  <a:pt x="428" y="3681"/>
                </a:lnTo>
                <a:cubicBezTo>
                  <a:pt x="426" y="3686"/>
                  <a:pt x="419" y="3689"/>
                  <a:pt x="413" y="3686"/>
                </a:cubicBezTo>
                <a:cubicBezTo>
                  <a:pt x="407" y="3684"/>
                  <a:pt x="405" y="3677"/>
                  <a:pt x="407" y="3671"/>
                </a:cubicBezTo>
                <a:close/>
                <a:moveTo>
                  <a:pt x="436" y="3608"/>
                </a:moveTo>
                <a:lnTo>
                  <a:pt x="446" y="3587"/>
                </a:lnTo>
                <a:cubicBezTo>
                  <a:pt x="449" y="3581"/>
                  <a:pt x="455" y="3579"/>
                  <a:pt x="461" y="3582"/>
                </a:cubicBezTo>
                <a:cubicBezTo>
                  <a:pt x="467" y="3584"/>
                  <a:pt x="469" y="3591"/>
                  <a:pt x="467" y="3597"/>
                </a:cubicBezTo>
                <a:lnTo>
                  <a:pt x="457" y="3618"/>
                </a:lnTo>
                <a:cubicBezTo>
                  <a:pt x="455" y="3624"/>
                  <a:pt x="448" y="3626"/>
                  <a:pt x="442" y="3623"/>
                </a:cubicBezTo>
                <a:cubicBezTo>
                  <a:pt x="436" y="3621"/>
                  <a:pt x="434" y="3614"/>
                  <a:pt x="436" y="3608"/>
                </a:cubicBezTo>
                <a:close/>
                <a:moveTo>
                  <a:pt x="465" y="3545"/>
                </a:moveTo>
                <a:lnTo>
                  <a:pt x="475" y="3524"/>
                </a:lnTo>
                <a:cubicBezTo>
                  <a:pt x="477" y="3519"/>
                  <a:pt x="484" y="3516"/>
                  <a:pt x="490" y="3519"/>
                </a:cubicBezTo>
                <a:cubicBezTo>
                  <a:pt x="496" y="3521"/>
                  <a:pt x="498" y="3528"/>
                  <a:pt x="496" y="3534"/>
                </a:cubicBezTo>
                <a:lnTo>
                  <a:pt x="486" y="3555"/>
                </a:lnTo>
                <a:cubicBezTo>
                  <a:pt x="483" y="3561"/>
                  <a:pt x="477" y="3563"/>
                  <a:pt x="471" y="3561"/>
                </a:cubicBezTo>
                <a:cubicBezTo>
                  <a:pt x="465" y="3558"/>
                  <a:pt x="462" y="3551"/>
                  <a:pt x="465" y="3545"/>
                </a:cubicBezTo>
                <a:close/>
                <a:moveTo>
                  <a:pt x="494" y="3483"/>
                </a:moveTo>
                <a:lnTo>
                  <a:pt x="504" y="3462"/>
                </a:lnTo>
                <a:cubicBezTo>
                  <a:pt x="506" y="3456"/>
                  <a:pt x="513" y="3453"/>
                  <a:pt x="519" y="3456"/>
                </a:cubicBezTo>
                <a:cubicBezTo>
                  <a:pt x="525" y="3459"/>
                  <a:pt x="527" y="3466"/>
                  <a:pt x="525" y="3471"/>
                </a:cubicBezTo>
                <a:lnTo>
                  <a:pt x="515" y="3492"/>
                </a:lnTo>
                <a:cubicBezTo>
                  <a:pt x="512" y="3498"/>
                  <a:pt x="505" y="3501"/>
                  <a:pt x="500" y="3498"/>
                </a:cubicBezTo>
                <a:cubicBezTo>
                  <a:pt x="494" y="3495"/>
                  <a:pt x="491" y="3488"/>
                  <a:pt x="494" y="3483"/>
                </a:cubicBezTo>
                <a:close/>
                <a:moveTo>
                  <a:pt x="523" y="3420"/>
                </a:moveTo>
                <a:lnTo>
                  <a:pt x="533" y="3399"/>
                </a:lnTo>
                <a:cubicBezTo>
                  <a:pt x="535" y="3393"/>
                  <a:pt x="542" y="3391"/>
                  <a:pt x="548" y="3393"/>
                </a:cubicBezTo>
                <a:cubicBezTo>
                  <a:pt x="554" y="3396"/>
                  <a:pt x="556" y="3403"/>
                  <a:pt x="554" y="3409"/>
                </a:cubicBezTo>
                <a:lnTo>
                  <a:pt x="544" y="3429"/>
                </a:lnTo>
                <a:cubicBezTo>
                  <a:pt x="541" y="3435"/>
                  <a:pt x="534" y="3438"/>
                  <a:pt x="529" y="3435"/>
                </a:cubicBezTo>
                <a:cubicBezTo>
                  <a:pt x="523" y="3432"/>
                  <a:pt x="520" y="3426"/>
                  <a:pt x="523" y="3420"/>
                </a:cubicBezTo>
                <a:close/>
                <a:moveTo>
                  <a:pt x="552" y="3357"/>
                </a:moveTo>
                <a:lnTo>
                  <a:pt x="561" y="3336"/>
                </a:lnTo>
                <a:cubicBezTo>
                  <a:pt x="564" y="3330"/>
                  <a:pt x="571" y="3328"/>
                  <a:pt x="577" y="3330"/>
                </a:cubicBezTo>
                <a:cubicBezTo>
                  <a:pt x="583" y="3333"/>
                  <a:pt x="585" y="3340"/>
                  <a:pt x="582" y="3346"/>
                </a:cubicBezTo>
                <a:lnTo>
                  <a:pt x="573" y="3367"/>
                </a:lnTo>
                <a:cubicBezTo>
                  <a:pt x="570" y="3372"/>
                  <a:pt x="563" y="3375"/>
                  <a:pt x="557" y="3372"/>
                </a:cubicBezTo>
                <a:cubicBezTo>
                  <a:pt x="552" y="3370"/>
                  <a:pt x="549" y="3363"/>
                  <a:pt x="552" y="3357"/>
                </a:cubicBezTo>
                <a:close/>
                <a:moveTo>
                  <a:pt x="581" y="3294"/>
                </a:moveTo>
                <a:lnTo>
                  <a:pt x="590" y="3273"/>
                </a:lnTo>
                <a:cubicBezTo>
                  <a:pt x="593" y="3268"/>
                  <a:pt x="600" y="3265"/>
                  <a:pt x="606" y="3268"/>
                </a:cubicBezTo>
                <a:cubicBezTo>
                  <a:pt x="611" y="3270"/>
                  <a:pt x="614" y="3277"/>
                  <a:pt x="611" y="3283"/>
                </a:cubicBezTo>
                <a:lnTo>
                  <a:pt x="602" y="3304"/>
                </a:lnTo>
                <a:cubicBezTo>
                  <a:pt x="599" y="3310"/>
                  <a:pt x="592" y="3312"/>
                  <a:pt x="586" y="3310"/>
                </a:cubicBezTo>
                <a:cubicBezTo>
                  <a:pt x="581" y="3307"/>
                  <a:pt x="578" y="3300"/>
                  <a:pt x="581" y="3294"/>
                </a:cubicBezTo>
                <a:close/>
                <a:moveTo>
                  <a:pt x="610" y="3231"/>
                </a:moveTo>
                <a:lnTo>
                  <a:pt x="619" y="3211"/>
                </a:lnTo>
                <a:cubicBezTo>
                  <a:pt x="622" y="3205"/>
                  <a:pt x="629" y="3202"/>
                  <a:pt x="635" y="3205"/>
                </a:cubicBezTo>
                <a:cubicBezTo>
                  <a:pt x="640" y="3208"/>
                  <a:pt x="643" y="3214"/>
                  <a:pt x="640" y="3220"/>
                </a:cubicBezTo>
                <a:lnTo>
                  <a:pt x="631" y="3241"/>
                </a:lnTo>
                <a:cubicBezTo>
                  <a:pt x="628" y="3247"/>
                  <a:pt x="621" y="3249"/>
                  <a:pt x="615" y="3247"/>
                </a:cubicBezTo>
                <a:cubicBezTo>
                  <a:pt x="610" y="3244"/>
                  <a:pt x="607" y="3237"/>
                  <a:pt x="610" y="3231"/>
                </a:cubicBezTo>
                <a:close/>
                <a:moveTo>
                  <a:pt x="639" y="3169"/>
                </a:moveTo>
                <a:lnTo>
                  <a:pt x="648" y="3148"/>
                </a:lnTo>
                <a:cubicBezTo>
                  <a:pt x="651" y="3142"/>
                  <a:pt x="658" y="3139"/>
                  <a:pt x="663" y="3142"/>
                </a:cubicBezTo>
                <a:cubicBezTo>
                  <a:pt x="669" y="3145"/>
                  <a:pt x="672" y="3152"/>
                  <a:pt x="669" y="3157"/>
                </a:cubicBezTo>
                <a:lnTo>
                  <a:pt x="659" y="3178"/>
                </a:lnTo>
                <a:cubicBezTo>
                  <a:pt x="657" y="3184"/>
                  <a:pt x="650" y="3187"/>
                  <a:pt x="644" y="3184"/>
                </a:cubicBezTo>
                <a:cubicBezTo>
                  <a:pt x="638" y="3181"/>
                  <a:pt x="636" y="3174"/>
                  <a:pt x="639" y="3169"/>
                </a:cubicBezTo>
                <a:close/>
                <a:moveTo>
                  <a:pt x="667" y="3106"/>
                </a:moveTo>
                <a:lnTo>
                  <a:pt x="677" y="3085"/>
                </a:lnTo>
                <a:cubicBezTo>
                  <a:pt x="680" y="3079"/>
                  <a:pt x="687" y="3077"/>
                  <a:pt x="692" y="3079"/>
                </a:cubicBezTo>
                <a:cubicBezTo>
                  <a:pt x="698" y="3082"/>
                  <a:pt x="701" y="3089"/>
                  <a:pt x="698" y="3095"/>
                </a:cubicBezTo>
                <a:lnTo>
                  <a:pt x="688" y="3116"/>
                </a:lnTo>
                <a:cubicBezTo>
                  <a:pt x="686" y="3121"/>
                  <a:pt x="679" y="3124"/>
                  <a:pt x="673" y="3121"/>
                </a:cubicBezTo>
                <a:cubicBezTo>
                  <a:pt x="667" y="3118"/>
                  <a:pt x="665" y="3112"/>
                  <a:pt x="667" y="3106"/>
                </a:cubicBezTo>
                <a:close/>
                <a:moveTo>
                  <a:pt x="696" y="3043"/>
                </a:moveTo>
                <a:lnTo>
                  <a:pt x="706" y="3022"/>
                </a:lnTo>
                <a:cubicBezTo>
                  <a:pt x="709" y="3016"/>
                  <a:pt x="715" y="3014"/>
                  <a:pt x="721" y="3017"/>
                </a:cubicBezTo>
                <a:cubicBezTo>
                  <a:pt x="727" y="3019"/>
                  <a:pt x="730" y="3026"/>
                  <a:pt x="727" y="3032"/>
                </a:cubicBezTo>
                <a:lnTo>
                  <a:pt x="717" y="3053"/>
                </a:lnTo>
                <a:cubicBezTo>
                  <a:pt x="715" y="3058"/>
                  <a:pt x="708" y="3061"/>
                  <a:pt x="702" y="3058"/>
                </a:cubicBezTo>
                <a:cubicBezTo>
                  <a:pt x="696" y="3056"/>
                  <a:pt x="694" y="3049"/>
                  <a:pt x="696" y="3043"/>
                </a:cubicBezTo>
                <a:close/>
                <a:moveTo>
                  <a:pt x="725" y="2980"/>
                </a:moveTo>
                <a:lnTo>
                  <a:pt x="735" y="2959"/>
                </a:lnTo>
                <a:cubicBezTo>
                  <a:pt x="738" y="2954"/>
                  <a:pt x="744" y="2951"/>
                  <a:pt x="750" y="2954"/>
                </a:cubicBezTo>
                <a:cubicBezTo>
                  <a:pt x="756" y="2956"/>
                  <a:pt x="758" y="2963"/>
                  <a:pt x="756" y="2969"/>
                </a:cubicBezTo>
                <a:lnTo>
                  <a:pt x="746" y="2990"/>
                </a:lnTo>
                <a:cubicBezTo>
                  <a:pt x="743" y="2996"/>
                  <a:pt x="737" y="2998"/>
                  <a:pt x="731" y="2996"/>
                </a:cubicBezTo>
                <a:cubicBezTo>
                  <a:pt x="725" y="2993"/>
                  <a:pt x="723" y="2986"/>
                  <a:pt x="725" y="2980"/>
                </a:cubicBezTo>
                <a:close/>
                <a:moveTo>
                  <a:pt x="754" y="2918"/>
                </a:moveTo>
                <a:lnTo>
                  <a:pt x="764" y="2897"/>
                </a:lnTo>
                <a:cubicBezTo>
                  <a:pt x="766" y="2891"/>
                  <a:pt x="773" y="2888"/>
                  <a:pt x="779" y="2891"/>
                </a:cubicBezTo>
                <a:cubicBezTo>
                  <a:pt x="785" y="2894"/>
                  <a:pt x="787" y="2900"/>
                  <a:pt x="785" y="2906"/>
                </a:cubicBezTo>
                <a:lnTo>
                  <a:pt x="775" y="2927"/>
                </a:lnTo>
                <a:cubicBezTo>
                  <a:pt x="772" y="2933"/>
                  <a:pt x="766" y="2935"/>
                  <a:pt x="760" y="2933"/>
                </a:cubicBezTo>
                <a:cubicBezTo>
                  <a:pt x="754" y="2930"/>
                  <a:pt x="751" y="2923"/>
                  <a:pt x="754" y="2918"/>
                </a:cubicBezTo>
                <a:close/>
                <a:moveTo>
                  <a:pt x="783" y="2855"/>
                </a:moveTo>
                <a:lnTo>
                  <a:pt x="793" y="2834"/>
                </a:lnTo>
                <a:cubicBezTo>
                  <a:pt x="795" y="2828"/>
                  <a:pt x="802" y="2825"/>
                  <a:pt x="808" y="2828"/>
                </a:cubicBezTo>
                <a:cubicBezTo>
                  <a:pt x="814" y="2831"/>
                  <a:pt x="816" y="2838"/>
                  <a:pt x="814" y="2843"/>
                </a:cubicBezTo>
                <a:lnTo>
                  <a:pt x="804" y="2864"/>
                </a:lnTo>
                <a:cubicBezTo>
                  <a:pt x="801" y="2870"/>
                  <a:pt x="794" y="2873"/>
                  <a:pt x="789" y="2870"/>
                </a:cubicBezTo>
                <a:cubicBezTo>
                  <a:pt x="783" y="2867"/>
                  <a:pt x="780" y="2860"/>
                  <a:pt x="783" y="2855"/>
                </a:cubicBezTo>
                <a:close/>
                <a:moveTo>
                  <a:pt x="812" y="2792"/>
                </a:moveTo>
                <a:lnTo>
                  <a:pt x="822" y="2771"/>
                </a:lnTo>
                <a:cubicBezTo>
                  <a:pt x="824" y="2765"/>
                  <a:pt x="831" y="2763"/>
                  <a:pt x="837" y="2765"/>
                </a:cubicBezTo>
                <a:cubicBezTo>
                  <a:pt x="843" y="2768"/>
                  <a:pt x="845" y="2775"/>
                  <a:pt x="842" y="2781"/>
                </a:cubicBezTo>
                <a:lnTo>
                  <a:pt x="833" y="2802"/>
                </a:lnTo>
                <a:cubicBezTo>
                  <a:pt x="830" y="2807"/>
                  <a:pt x="823" y="2810"/>
                  <a:pt x="818" y="2807"/>
                </a:cubicBezTo>
                <a:cubicBezTo>
                  <a:pt x="812" y="2805"/>
                  <a:pt x="809" y="2798"/>
                  <a:pt x="812" y="2792"/>
                </a:cubicBezTo>
                <a:close/>
                <a:moveTo>
                  <a:pt x="841" y="2729"/>
                </a:moveTo>
                <a:lnTo>
                  <a:pt x="850" y="2708"/>
                </a:lnTo>
                <a:cubicBezTo>
                  <a:pt x="853" y="2702"/>
                  <a:pt x="860" y="2700"/>
                  <a:pt x="866" y="2703"/>
                </a:cubicBezTo>
                <a:cubicBezTo>
                  <a:pt x="872" y="2705"/>
                  <a:pt x="874" y="2712"/>
                  <a:pt x="871" y="2718"/>
                </a:cubicBezTo>
                <a:lnTo>
                  <a:pt x="862" y="2739"/>
                </a:lnTo>
                <a:cubicBezTo>
                  <a:pt x="859" y="2745"/>
                  <a:pt x="852" y="2747"/>
                  <a:pt x="846" y="2744"/>
                </a:cubicBezTo>
                <a:cubicBezTo>
                  <a:pt x="841" y="2742"/>
                  <a:pt x="838" y="2735"/>
                  <a:pt x="841" y="2729"/>
                </a:cubicBezTo>
                <a:close/>
                <a:moveTo>
                  <a:pt x="870" y="2666"/>
                </a:moveTo>
                <a:lnTo>
                  <a:pt x="879" y="2645"/>
                </a:lnTo>
                <a:cubicBezTo>
                  <a:pt x="882" y="2640"/>
                  <a:pt x="889" y="2637"/>
                  <a:pt x="895" y="2640"/>
                </a:cubicBezTo>
                <a:cubicBezTo>
                  <a:pt x="900" y="2642"/>
                  <a:pt x="903" y="2649"/>
                  <a:pt x="900" y="2655"/>
                </a:cubicBezTo>
                <a:lnTo>
                  <a:pt x="891" y="2676"/>
                </a:lnTo>
                <a:cubicBezTo>
                  <a:pt x="888" y="2682"/>
                  <a:pt x="881" y="2684"/>
                  <a:pt x="875" y="2682"/>
                </a:cubicBezTo>
                <a:cubicBezTo>
                  <a:pt x="870" y="2679"/>
                  <a:pt x="867" y="2672"/>
                  <a:pt x="870" y="2666"/>
                </a:cubicBezTo>
                <a:close/>
                <a:moveTo>
                  <a:pt x="899" y="2604"/>
                </a:moveTo>
                <a:lnTo>
                  <a:pt x="908" y="2583"/>
                </a:lnTo>
                <a:cubicBezTo>
                  <a:pt x="911" y="2577"/>
                  <a:pt x="918" y="2574"/>
                  <a:pt x="924" y="2577"/>
                </a:cubicBezTo>
                <a:cubicBezTo>
                  <a:pt x="929" y="2580"/>
                  <a:pt x="932" y="2586"/>
                  <a:pt x="929" y="2592"/>
                </a:cubicBezTo>
                <a:lnTo>
                  <a:pt x="920" y="2613"/>
                </a:lnTo>
                <a:cubicBezTo>
                  <a:pt x="917" y="2619"/>
                  <a:pt x="910" y="2621"/>
                  <a:pt x="904" y="2619"/>
                </a:cubicBezTo>
                <a:cubicBezTo>
                  <a:pt x="898" y="2616"/>
                  <a:pt x="896" y="2609"/>
                  <a:pt x="899" y="2604"/>
                </a:cubicBezTo>
                <a:close/>
                <a:moveTo>
                  <a:pt x="928" y="2541"/>
                </a:moveTo>
                <a:lnTo>
                  <a:pt x="937" y="2520"/>
                </a:lnTo>
                <a:cubicBezTo>
                  <a:pt x="940" y="2514"/>
                  <a:pt x="947" y="2512"/>
                  <a:pt x="952" y="2514"/>
                </a:cubicBezTo>
                <a:cubicBezTo>
                  <a:pt x="958" y="2517"/>
                  <a:pt x="961" y="2524"/>
                  <a:pt x="958" y="2529"/>
                </a:cubicBezTo>
                <a:lnTo>
                  <a:pt x="948" y="2550"/>
                </a:lnTo>
                <a:cubicBezTo>
                  <a:pt x="946" y="2556"/>
                  <a:pt x="939" y="2559"/>
                  <a:pt x="933" y="2556"/>
                </a:cubicBezTo>
                <a:cubicBezTo>
                  <a:pt x="927" y="2553"/>
                  <a:pt x="925" y="2547"/>
                  <a:pt x="928" y="2541"/>
                </a:cubicBezTo>
                <a:close/>
                <a:moveTo>
                  <a:pt x="956" y="2478"/>
                </a:moveTo>
                <a:lnTo>
                  <a:pt x="966" y="2457"/>
                </a:lnTo>
                <a:cubicBezTo>
                  <a:pt x="969" y="2451"/>
                  <a:pt x="976" y="2449"/>
                  <a:pt x="981" y="2451"/>
                </a:cubicBezTo>
                <a:cubicBezTo>
                  <a:pt x="987" y="2454"/>
                  <a:pt x="990" y="2461"/>
                  <a:pt x="987" y="2467"/>
                </a:cubicBezTo>
                <a:lnTo>
                  <a:pt x="977" y="2488"/>
                </a:lnTo>
                <a:cubicBezTo>
                  <a:pt x="975" y="2493"/>
                  <a:pt x="968" y="2496"/>
                  <a:pt x="962" y="2493"/>
                </a:cubicBezTo>
                <a:cubicBezTo>
                  <a:pt x="956" y="2491"/>
                  <a:pt x="954" y="2484"/>
                  <a:pt x="956" y="2478"/>
                </a:cubicBezTo>
                <a:close/>
                <a:moveTo>
                  <a:pt x="985" y="2415"/>
                </a:moveTo>
                <a:lnTo>
                  <a:pt x="995" y="2394"/>
                </a:lnTo>
                <a:cubicBezTo>
                  <a:pt x="998" y="2388"/>
                  <a:pt x="1004" y="2386"/>
                  <a:pt x="1010" y="2389"/>
                </a:cubicBezTo>
                <a:cubicBezTo>
                  <a:pt x="1016" y="2391"/>
                  <a:pt x="1019" y="2398"/>
                  <a:pt x="1016" y="2404"/>
                </a:cubicBezTo>
                <a:lnTo>
                  <a:pt x="1006" y="2425"/>
                </a:lnTo>
                <a:cubicBezTo>
                  <a:pt x="1004" y="2431"/>
                  <a:pt x="997" y="2433"/>
                  <a:pt x="991" y="2430"/>
                </a:cubicBezTo>
                <a:cubicBezTo>
                  <a:pt x="985" y="2428"/>
                  <a:pt x="983" y="2421"/>
                  <a:pt x="985" y="2415"/>
                </a:cubicBezTo>
                <a:close/>
                <a:moveTo>
                  <a:pt x="1014" y="2352"/>
                </a:moveTo>
                <a:lnTo>
                  <a:pt x="1024" y="2331"/>
                </a:lnTo>
                <a:cubicBezTo>
                  <a:pt x="1027" y="2326"/>
                  <a:pt x="1033" y="2323"/>
                  <a:pt x="1039" y="2326"/>
                </a:cubicBezTo>
                <a:cubicBezTo>
                  <a:pt x="1045" y="2328"/>
                  <a:pt x="1047" y="2335"/>
                  <a:pt x="1045" y="2341"/>
                </a:cubicBezTo>
                <a:lnTo>
                  <a:pt x="1035" y="2362"/>
                </a:lnTo>
                <a:cubicBezTo>
                  <a:pt x="1032" y="2368"/>
                  <a:pt x="1026" y="2370"/>
                  <a:pt x="1020" y="2368"/>
                </a:cubicBezTo>
                <a:cubicBezTo>
                  <a:pt x="1014" y="2365"/>
                  <a:pt x="1012" y="2358"/>
                  <a:pt x="1014" y="2352"/>
                </a:cubicBezTo>
                <a:close/>
                <a:moveTo>
                  <a:pt x="1043" y="2290"/>
                </a:moveTo>
                <a:lnTo>
                  <a:pt x="1053" y="2269"/>
                </a:lnTo>
                <a:cubicBezTo>
                  <a:pt x="1055" y="2263"/>
                  <a:pt x="1062" y="2260"/>
                  <a:pt x="1068" y="2263"/>
                </a:cubicBezTo>
                <a:cubicBezTo>
                  <a:pt x="1074" y="2266"/>
                  <a:pt x="1076" y="2273"/>
                  <a:pt x="1074" y="2278"/>
                </a:cubicBezTo>
                <a:lnTo>
                  <a:pt x="1064" y="2299"/>
                </a:lnTo>
                <a:cubicBezTo>
                  <a:pt x="1061" y="2305"/>
                  <a:pt x="1055" y="2308"/>
                  <a:pt x="1049" y="2305"/>
                </a:cubicBezTo>
                <a:cubicBezTo>
                  <a:pt x="1043" y="2302"/>
                  <a:pt x="1040" y="2295"/>
                  <a:pt x="1043" y="2290"/>
                </a:cubicBezTo>
                <a:close/>
                <a:moveTo>
                  <a:pt x="1072" y="2227"/>
                </a:moveTo>
                <a:lnTo>
                  <a:pt x="1082" y="2206"/>
                </a:lnTo>
                <a:cubicBezTo>
                  <a:pt x="1084" y="2200"/>
                  <a:pt x="1091" y="2198"/>
                  <a:pt x="1097" y="2200"/>
                </a:cubicBezTo>
                <a:cubicBezTo>
                  <a:pt x="1103" y="2203"/>
                  <a:pt x="1105" y="2210"/>
                  <a:pt x="1103" y="2216"/>
                </a:cubicBezTo>
                <a:lnTo>
                  <a:pt x="1093" y="2236"/>
                </a:lnTo>
                <a:cubicBezTo>
                  <a:pt x="1090" y="2242"/>
                  <a:pt x="1083" y="2245"/>
                  <a:pt x="1078" y="2242"/>
                </a:cubicBezTo>
                <a:cubicBezTo>
                  <a:pt x="1072" y="2239"/>
                  <a:pt x="1069" y="2233"/>
                  <a:pt x="1072" y="2227"/>
                </a:cubicBezTo>
                <a:close/>
                <a:moveTo>
                  <a:pt x="1101" y="2164"/>
                </a:moveTo>
                <a:lnTo>
                  <a:pt x="1111" y="2143"/>
                </a:lnTo>
                <a:cubicBezTo>
                  <a:pt x="1113" y="2137"/>
                  <a:pt x="1120" y="2135"/>
                  <a:pt x="1126" y="2137"/>
                </a:cubicBezTo>
                <a:cubicBezTo>
                  <a:pt x="1132" y="2140"/>
                  <a:pt x="1134" y="2147"/>
                  <a:pt x="1131" y="2153"/>
                </a:cubicBezTo>
                <a:lnTo>
                  <a:pt x="1122" y="2174"/>
                </a:lnTo>
                <a:cubicBezTo>
                  <a:pt x="1119" y="2179"/>
                  <a:pt x="1112" y="2182"/>
                  <a:pt x="1107" y="2179"/>
                </a:cubicBezTo>
                <a:cubicBezTo>
                  <a:pt x="1101" y="2177"/>
                  <a:pt x="1098" y="2170"/>
                  <a:pt x="1101" y="2164"/>
                </a:cubicBezTo>
                <a:close/>
                <a:moveTo>
                  <a:pt x="1130" y="2101"/>
                </a:moveTo>
                <a:lnTo>
                  <a:pt x="1139" y="2080"/>
                </a:lnTo>
                <a:cubicBezTo>
                  <a:pt x="1142" y="2075"/>
                  <a:pt x="1149" y="2072"/>
                  <a:pt x="1155" y="2075"/>
                </a:cubicBezTo>
                <a:cubicBezTo>
                  <a:pt x="1160" y="2077"/>
                  <a:pt x="1163" y="2084"/>
                  <a:pt x="1160" y="2090"/>
                </a:cubicBezTo>
                <a:lnTo>
                  <a:pt x="1151" y="2111"/>
                </a:lnTo>
                <a:cubicBezTo>
                  <a:pt x="1148" y="2117"/>
                  <a:pt x="1141" y="2119"/>
                  <a:pt x="1135" y="2117"/>
                </a:cubicBezTo>
                <a:cubicBezTo>
                  <a:pt x="1130" y="2114"/>
                  <a:pt x="1127" y="2107"/>
                  <a:pt x="1130" y="2101"/>
                </a:cubicBezTo>
                <a:close/>
                <a:moveTo>
                  <a:pt x="1159" y="2038"/>
                </a:moveTo>
                <a:lnTo>
                  <a:pt x="1168" y="2018"/>
                </a:lnTo>
                <a:cubicBezTo>
                  <a:pt x="1171" y="2012"/>
                  <a:pt x="1178" y="2009"/>
                  <a:pt x="1184" y="2012"/>
                </a:cubicBezTo>
                <a:cubicBezTo>
                  <a:pt x="1189" y="2015"/>
                  <a:pt x="1192" y="2021"/>
                  <a:pt x="1189" y="2027"/>
                </a:cubicBezTo>
                <a:lnTo>
                  <a:pt x="1180" y="2048"/>
                </a:lnTo>
                <a:cubicBezTo>
                  <a:pt x="1177" y="2054"/>
                  <a:pt x="1170" y="2056"/>
                  <a:pt x="1164" y="2054"/>
                </a:cubicBezTo>
                <a:cubicBezTo>
                  <a:pt x="1159" y="2051"/>
                  <a:pt x="1156" y="2044"/>
                  <a:pt x="1159" y="2038"/>
                </a:cubicBezTo>
                <a:close/>
                <a:moveTo>
                  <a:pt x="1188" y="1976"/>
                </a:moveTo>
                <a:lnTo>
                  <a:pt x="1197" y="1955"/>
                </a:lnTo>
                <a:cubicBezTo>
                  <a:pt x="1200" y="1949"/>
                  <a:pt x="1207" y="1946"/>
                  <a:pt x="1213" y="1949"/>
                </a:cubicBezTo>
                <a:cubicBezTo>
                  <a:pt x="1218" y="1952"/>
                  <a:pt x="1221" y="1959"/>
                  <a:pt x="1218" y="1964"/>
                </a:cubicBezTo>
                <a:lnTo>
                  <a:pt x="1209" y="1985"/>
                </a:lnTo>
                <a:cubicBezTo>
                  <a:pt x="1206" y="1991"/>
                  <a:pt x="1199" y="1994"/>
                  <a:pt x="1193" y="1991"/>
                </a:cubicBezTo>
                <a:cubicBezTo>
                  <a:pt x="1187" y="1988"/>
                  <a:pt x="1185" y="1981"/>
                  <a:pt x="1188" y="1976"/>
                </a:cubicBezTo>
                <a:close/>
                <a:moveTo>
                  <a:pt x="1217" y="1913"/>
                </a:moveTo>
                <a:lnTo>
                  <a:pt x="1226" y="1892"/>
                </a:lnTo>
                <a:cubicBezTo>
                  <a:pt x="1229" y="1886"/>
                  <a:pt x="1236" y="1884"/>
                  <a:pt x="1241" y="1886"/>
                </a:cubicBezTo>
                <a:cubicBezTo>
                  <a:pt x="1247" y="1889"/>
                  <a:pt x="1250" y="1896"/>
                  <a:pt x="1247" y="1902"/>
                </a:cubicBezTo>
                <a:lnTo>
                  <a:pt x="1237" y="1923"/>
                </a:lnTo>
                <a:cubicBezTo>
                  <a:pt x="1235" y="1928"/>
                  <a:pt x="1228" y="1931"/>
                  <a:pt x="1222" y="1928"/>
                </a:cubicBezTo>
                <a:cubicBezTo>
                  <a:pt x="1216" y="1926"/>
                  <a:pt x="1214" y="1919"/>
                  <a:pt x="1217" y="1913"/>
                </a:cubicBezTo>
                <a:close/>
                <a:moveTo>
                  <a:pt x="1245" y="1850"/>
                </a:moveTo>
                <a:lnTo>
                  <a:pt x="1255" y="1829"/>
                </a:lnTo>
                <a:cubicBezTo>
                  <a:pt x="1258" y="1823"/>
                  <a:pt x="1265" y="1821"/>
                  <a:pt x="1270" y="1824"/>
                </a:cubicBezTo>
                <a:cubicBezTo>
                  <a:pt x="1276" y="1826"/>
                  <a:pt x="1279" y="1833"/>
                  <a:pt x="1276" y="1839"/>
                </a:cubicBezTo>
                <a:lnTo>
                  <a:pt x="1266" y="1860"/>
                </a:lnTo>
                <a:cubicBezTo>
                  <a:pt x="1264" y="1866"/>
                  <a:pt x="1257" y="1868"/>
                  <a:pt x="1251" y="1865"/>
                </a:cubicBezTo>
                <a:cubicBezTo>
                  <a:pt x="1245" y="1863"/>
                  <a:pt x="1243" y="1856"/>
                  <a:pt x="1245" y="1850"/>
                </a:cubicBezTo>
                <a:close/>
                <a:moveTo>
                  <a:pt x="1274" y="1787"/>
                </a:moveTo>
                <a:lnTo>
                  <a:pt x="1284" y="1766"/>
                </a:lnTo>
                <a:cubicBezTo>
                  <a:pt x="1287" y="1761"/>
                  <a:pt x="1293" y="1758"/>
                  <a:pt x="1299" y="1761"/>
                </a:cubicBezTo>
                <a:cubicBezTo>
                  <a:pt x="1305" y="1763"/>
                  <a:pt x="1308" y="1770"/>
                  <a:pt x="1305" y="1776"/>
                </a:cubicBezTo>
                <a:lnTo>
                  <a:pt x="1295" y="1797"/>
                </a:lnTo>
                <a:cubicBezTo>
                  <a:pt x="1293" y="1803"/>
                  <a:pt x="1286" y="1805"/>
                  <a:pt x="1280" y="1803"/>
                </a:cubicBezTo>
                <a:cubicBezTo>
                  <a:pt x="1274" y="1800"/>
                  <a:pt x="1272" y="1793"/>
                  <a:pt x="1274" y="1787"/>
                </a:cubicBezTo>
                <a:close/>
                <a:moveTo>
                  <a:pt x="1303" y="1725"/>
                </a:moveTo>
                <a:lnTo>
                  <a:pt x="1313" y="1704"/>
                </a:lnTo>
                <a:cubicBezTo>
                  <a:pt x="1315" y="1698"/>
                  <a:pt x="1322" y="1695"/>
                  <a:pt x="1328" y="1698"/>
                </a:cubicBezTo>
                <a:cubicBezTo>
                  <a:pt x="1334" y="1701"/>
                  <a:pt x="1336" y="1707"/>
                  <a:pt x="1334" y="1713"/>
                </a:cubicBezTo>
                <a:lnTo>
                  <a:pt x="1324" y="1734"/>
                </a:lnTo>
                <a:cubicBezTo>
                  <a:pt x="1321" y="1740"/>
                  <a:pt x="1315" y="1742"/>
                  <a:pt x="1309" y="1740"/>
                </a:cubicBezTo>
                <a:cubicBezTo>
                  <a:pt x="1303" y="1737"/>
                  <a:pt x="1301" y="1730"/>
                  <a:pt x="1303" y="1725"/>
                </a:cubicBezTo>
                <a:close/>
                <a:moveTo>
                  <a:pt x="1332" y="1662"/>
                </a:moveTo>
                <a:lnTo>
                  <a:pt x="1342" y="1641"/>
                </a:lnTo>
                <a:cubicBezTo>
                  <a:pt x="1344" y="1635"/>
                  <a:pt x="1351" y="1632"/>
                  <a:pt x="1357" y="1635"/>
                </a:cubicBezTo>
                <a:cubicBezTo>
                  <a:pt x="1363" y="1638"/>
                  <a:pt x="1365" y="1645"/>
                  <a:pt x="1363" y="1650"/>
                </a:cubicBezTo>
                <a:lnTo>
                  <a:pt x="1353" y="1671"/>
                </a:lnTo>
                <a:cubicBezTo>
                  <a:pt x="1350" y="1677"/>
                  <a:pt x="1344" y="1680"/>
                  <a:pt x="1338" y="1677"/>
                </a:cubicBezTo>
                <a:cubicBezTo>
                  <a:pt x="1332" y="1674"/>
                  <a:pt x="1329" y="1668"/>
                  <a:pt x="1332" y="1662"/>
                </a:cubicBezTo>
                <a:close/>
                <a:moveTo>
                  <a:pt x="1361" y="1599"/>
                </a:moveTo>
                <a:lnTo>
                  <a:pt x="1371" y="1578"/>
                </a:lnTo>
                <a:cubicBezTo>
                  <a:pt x="1373" y="1572"/>
                  <a:pt x="1380" y="1570"/>
                  <a:pt x="1386" y="1572"/>
                </a:cubicBezTo>
                <a:cubicBezTo>
                  <a:pt x="1392" y="1575"/>
                  <a:pt x="1394" y="1582"/>
                  <a:pt x="1392" y="1588"/>
                </a:cubicBezTo>
                <a:lnTo>
                  <a:pt x="1382" y="1609"/>
                </a:lnTo>
                <a:cubicBezTo>
                  <a:pt x="1379" y="1614"/>
                  <a:pt x="1372" y="1617"/>
                  <a:pt x="1367" y="1614"/>
                </a:cubicBezTo>
                <a:cubicBezTo>
                  <a:pt x="1361" y="1612"/>
                  <a:pt x="1358" y="1605"/>
                  <a:pt x="1361" y="1599"/>
                </a:cubicBezTo>
                <a:close/>
                <a:moveTo>
                  <a:pt x="1390" y="1536"/>
                </a:moveTo>
                <a:lnTo>
                  <a:pt x="1400" y="1515"/>
                </a:lnTo>
                <a:cubicBezTo>
                  <a:pt x="1402" y="1509"/>
                  <a:pt x="1409" y="1507"/>
                  <a:pt x="1415" y="1510"/>
                </a:cubicBezTo>
                <a:cubicBezTo>
                  <a:pt x="1421" y="1512"/>
                  <a:pt x="1423" y="1519"/>
                  <a:pt x="1420" y="1525"/>
                </a:cubicBezTo>
                <a:lnTo>
                  <a:pt x="1411" y="1546"/>
                </a:lnTo>
                <a:cubicBezTo>
                  <a:pt x="1408" y="1552"/>
                  <a:pt x="1401" y="1554"/>
                  <a:pt x="1396" y="1551"/>
                </a:cubicBezTo>
                <a:cubicBezTo>
                  <a:pt x="1390" y="1549"/>
                  <a:pt x="1387" y="1542"/>
                  <a:pt x="1390" y="1536"/>
                </a:cubicBezTo>
                <a:close/>
                <a:moveTo>
                  <a:pt x="1419" y="1473"/>
                </a:moveTo>
                <a:lnTo>
                  <a:pt x="1428" y="1452"/>
                </a:lnTo>
                <a:cubicBezTo>
                  <a:pt x="1431" y="1447"/>
                  <a:pt x="1438" y="1444"/>
                  <a:pt x="1444" y="1447"/>
                </a:cubicBezTo>
                <a:cubicBezTo>
                  <a:pt x="1449" y="1449"/>
                  <a:pt x="1452" y="1456"/>
                  <a:pt x="1449" y="1462"/>
                </a:cubicBezTo>
                <a:lnTo>
                  <a:pt x="1440" y="1483"/>
                </a:lnTo>
                <a:cubicBezTo>
                  <a:pt x="1437" y="1489"/>
                  <a:pt x="1430" y="1491"/>
                  <a:pt x="1424" y="1489"/>
                </a:cubicBezTo>
                <a:cubicBezTo>
                  <a:pt x="1419" y="1486"/>
                  <a:pt x="1416" y="1479"/>
                  <a:pt x="1419" y="1473"/>
                </a:cubicBezTo>
                <a:close/>
                <a:moveTo>
                  <a:pt x="1448" y="1411"/>
                </a:moveTo>
                <a:lnTo>
                  <a:pt x="1457" y="1390"/>
                </a:lnTo>
                <a:cubicBezTo>
                  <a:pt x="1460" y="1384"/>
                  <a:pt x="1467" y="1381"/>
                  <a:pt x="1473" y="1384"/>
                </a:cubicBezTo>
                <a:cubicBezTo>
                  <a:pt x="1478" y="1387"/>
                  <a:pt x="1481" y="1393"/>
                  <a:pt x="1478" y="1399"/>
                </a:cubicBezTo>
                <a:lnTo>
                  <a:pt x="1469" y="1420"/>
                </a:lnTo>
                <a:cubicBezTo>
                  <a:pt x="1466" y="1426"/>
                  <a:pt x="1459" y="1429"/>
                  <a:pt x="1453" y="1426"/>
                </a:cubicBezTo>
                <a:cubicBezTo>
                  <a:pt x="1448" y="1423"/>
                  <a:pt x="1445" y="1416"/>
                  <a:pt x="1448" y="1411"/>
                </a:cubicBezTo>
                <a:close/>
                <a:moveTo>
                  <a:pt x="1477" y="1348"/>
                </a:moveTo>
                <a:lnTo>
                  <a:pt x="1486" y="1327"/>
                </a:lnTo>
                <a:cubicBezTo>
                  <a:pt x="1489" y="1321"/>
                  <a:pt x="1496" y="1319"/>
                  <a:pt x="1502" y="1321"/>
                </a:cubicBezTo>
                <a:cubicBezTo>
                  <a:pt x="1507" y="1324"/>
                  <a:pt x="1510" y="1331"/>
                  <a:pt x="1507" y="1336"/>
                </a:cubicBezTo>
                <a:lnTo>
                  <a:pt x="1498" y="1357"/>
                </a:lnTo>
                <a:cubicBezTo>
                  <a:pt x="1495" y="1363"/>
                  <a:pt x="1488" y="1366"/>
                  <a:pt x="1482" y="1363"/>
                </a:cubicBezTo>
                <a:cubicBezTo>
                  <a:pt x="1476" y="1360"/>
                  <a:pt x="1474" y="1354"/>
                  <a:pt x="1477" y="1348"/>
                </a:cubicBezTo>
                <a:close/>
                <a:moveTo>
                  <a:pt x="1505" y="1285"/>
                </a:moveTo>
                <a:lnTo>
                  <a:pt x="1515" y="1264"/>
                </a:lnTo>
                <a:cubicBezTo>
                  <a:pt x="1518" y="1258"/>
                  <a:pt x="1525" y="1256"/>
                  <a:pt x="1530" y="1258"/>
                </a:cubicBezTo>
                <a:cubicBezTo>
                  <a:pt x="1536" y="1261"/>
                  <a:pt x="1539" y="1268"/>
                  <a:pt x="1536" y="1274"/>
                </a:cubicBezTo>
                <a:lnTo>
                  <a:pt x="1526" y="1295"/>
                </a:lnTo>
                <a:cubicBezTo>
                  <a:pt x="1524" y="1300"/>
                  <a:pt x="1517" y="1303"/>
                  <a:pt x="1511" y="1300"/>
                </a:cubicBezTo>
                <a:cubicBezTo>
                  <a:pt x="1505" y="1298"/>
                  <a:pt x="1503" y="1291"/>
                  <a:pt x="1505" y="1285"/>
                </a:cubicBezTo>
                <a:close/>
                <a:moveTo>
                  <a:pt x="1534" y="1222"/>
                </a:moveTo>
                <a:lnTo>
                  <a:pt x="1544" y="1201"/>
                </a:lnTo>
                <a:cubicBezTo>
                  <a:pt x="1547" y="1195"/>
                  <a:pt x="1554" y="1193"/>
                  <a:pt x="1559" y="1196"/>
                </a:cubicBezTo>
                <a:cubicBezTo>
                  <a:pt x="1565" y="1198"/>
                  <a:pt x="1568" y="1205"/>
                  <a:pt x="1565" y="1211"/>
                </a:cubicBezTo>
                <a:lnTo>
                  <a:pt x="1555" y="1232"/>
                </a:lnTo>
                <a:cubicBezTo>
                  <a:pt x="1553" y="1238"/>
                  <a:pt x="1546" y="1240"/>
                  <a:pt x="1540" y="1237"/>
                </a:cubicBezTo>
                <a:cubicBezTo>
                  <a:pt x="1534" y="1235"/>
                  <a:pt x="1532" y="1228"/>
                  <a:pt x="1534" y="1222"/>
                </a:cubicBezTo>
                <a:close/>
                <a:moveTo>
                  <a:pt x="1563" y="1159"/>
                </a:moveTo>
                <a:lnTo>
                  <a:pt x="1573" y="1138"/>
                </a:lnTo>
                <a:cubicBezTo>
                  <a:pt x="1576" y="1133"/>
                  <a:pt x="1582" y="1130"/>
                  <a:pt x="1588" y="1133"/>
                </a:cubicBezTo>
                <a:cubicBezTo>
                  <a:pt x="1594" y="1135"/>
                  <a:pt x="1597" y="1142"/>
                  <a:pt x="1594" y="1148"/>
                </a:cubicBezTo>
                <a:lnTo>
                  <a:pt x="1584" y="1169"/>
                </a:lnTo>
                <a:cubicBezTo>
                  <a:pt x="1582" y="1175"/>
                  <a:pt x="1575" y="1177"/>
                  <a:pt x="1569" y="1175"/>
                </a:cubicBezTo>
                <a:cubicBezTo>
                  <a:pt x="1563" y="1172"/>
                  <a:pt x="1561" y="1165"/>
                  <a:pt x="1563" y="1159"/>
                </a:cubicBezTo>
                <a:close/>
                <a:moveTo>
                  <a:pt x="1592" y="1097"/>
                </a:moveTo>
                <a:lnTo>
                  <a:pt x="1602" y="1076"/>
                </a:lnTo>
                <a:cubicBezTo>
                  <a:pt x="1604" y="1070"/>
                  <a:pt x="1611" y="1067"/>
                  <a:pt x="1617" y="1070"/>
                </a:cubicBezTo>
                <a:cubicBezTo>
                  <a:pt x="1623" y="1073"/>
                  <a:pt x="1625" y="1080"/>
                  <a:pt x="1623" y="1085"/>
                </a:cubicBezTo>
                <a:lnTo>
                  <a:pt x="1613" y="1106"/>
                </a:lnTo>
                <a:cubicBezTo>
                  <a:pt x="1610" y="1112"/>
                  <a:pt x="1604" y="1115"/>
                  <a:pt x="1598" y="1112"/>
                </a:cubicBezTo>
                <a:cubicBezTo>
                  <a:pt x="1592" y="1109"/>
                  <a:pt x="1590" y="1102"/>
                  <a:pt x="1592" y="1097"/>
                </a:cubicBezTo>
                <a:close/>
                <a:moveTo>
                  <a:pt x="1621" y="1034"/>
                </a:moveTo>
                <a:lnTo>
                  <a:pt x="1631" y="1013"/>
                </a:lnTo>
                <a:cubicBezTo>
                  <a:pt x="1633" y="1007"/>
                  <a:pt x="1640" y="1005"/>
                  <a:pt x="1646" y="1007"/>
                </a:cubicBezTo>
                <a:cubicBezTo>
                  <a:pt x="1652" y="1010"/>
                  <a:pt x="1654" y="1017"/>
                  <a:pt x="1652" y="1023"/>
                </a:cubicBezTo>
                <a:lnTo>
                  <a:pt x="1642" y="1043"/>
                </a:lnTo>
                <a:cubicBezTo>
                  <a:pt x="1639" y="1049"/>
                  <a:pt x="1633" y="1052"/>
                  <a:pt x="1627" y="1049"/>
                </a:cubicBezTo>
                <a:cubicBezTo>
                  <a:pt x="1621" y="1046"/>
                  <a:pt x="1618" y="1040"/>
                  <a:pt x="1621" y="1034"/>
                </a:cubicBezTo>
                <a:close/>
                <a:moveTo>
                  <a:pt x="1650" y="971"/>
                </a:moveTo>
                <a:lnTo>
                  <a:pt x="1660" y="950"/>
                </a:lnTo>
                <a:cubicBezTo>
                  <a:pt x="1662" y="944"/>
                  <a:pt x="1669" y="942"/>
                  <a:pt x="1675" y="944"/>
                </a:cubicBezTo>
                <a:cubicBezTo>
                  <a:pt x="1681" y="947"/>
                  <a:pt x="1683" y="954"/>
                  <a:pt x="1681" y="960"/>
                </a:cubicBezTo>
                <a:lnTo>
                  <a:pt x="1671" y="981"/>
                </a:lnTo>
                <a:cubicBezTo>
                  <a:pt x="1668" y="986"/>
                  <a:pt x="1661" y="989"/>
                  <a:pt x="1656" y="986"/>
                </a:cubicBezTo>
                <a:cubicBezTo>
                  <a:pt x="1650" y="984"/>
                  <a:pt x="1647" y="977"/>
                  <a:pt x="1650" y="971"/>
                </a:cubicBezTo>
                <a:close/>
                <a:moveTo>
                  <a:pt x="1679" y="908"/>
                </a:moveTo>
                <a:lnTo>
                  <a:pt x="1689" y="887"/>
                </a:lnTo>
                <a:cubicBezTo>
                  <a:pt x="1691" y="882"/>
                  <a:pt x="1698" y="879"/>
                  <a:pt x="1704" y="882"/>
                </a:cubicBezTo>
                <a:cubicBezTo>
                  <a:pt x="1710" y="884"/>
                  <a:pt x="1712" y="891"/>
                  <a:pt x="1709" y="897"/>
                </a:cubicBezTo>
                <a:lnTo>
                  <a:pt x="1700" y="918"/>
                </a:lnTo>
                <a:cubicBezTo>
                  <a:pt x="1697" y="924"/>
                  <a:pt x="1690" y="926"/>
                  <a:pt x="1685" y="924"/>
                </a:cubicBezTo>
                <a:cubicBezTo>
                  <a:pt x="1679" y="921"/>
                  <a:pt x="1676" y="914"/>
                  <a:pt x="1679" y="908"/>
                </a:cubicBezTo>
                <a:close/>
                <a:moveTo>
                  <a:pt x="1708" y="845"/>
                </a:moveTo>
                <a:lnTo>
                  <a:pt x="1717" y="825"/>
                </a:lnTo>
                <a:cubicBezTo>
                  <a:pt x="1720" y="819"/>
                  <a:pt x="1727" y="816"/>
                  <a:pt x="1733" y="819"/>
                </a:cubicBezTo>
                <a:cubicBezTo>
                  <a:pt x="1738" y="822"/>
                  <a:pt x="1741" y="828"/>
                  <a:pt x="1738" y="834"/>
                </a:cubicBezTo>
                <a:lnTo>
                  <a:pt x="1729" y="855"/>
                </a:lnTo>
                <a:cubicBezTo>
                  <a:pt x="1726" y="861"/>
                  <a:pt x="1719" y="863"/>
                  <a:pt x="1713" y="861"/>
                </a:cubicBezTo>
                <a:cubicBezTo>
                  <a:pt x="1708" y="858"/>
                  <a:pt x="1705" y="851"/>
                  <a:pt x="1708" y="845"/>
                </a:cubicBezTo>
                <a:close/>
                <a:moveTo>
                  <a:pt x="1737" y="783"/>
                </a:moveTo>
                <a:lnTo>
                  <a:pt x="1746" y="762"/>
                </a:lnTo>
                <a:cubicBezTo>
                  <a:pt x="1749" y="756"/>
                  <a:pt x="1756" y="753"/>
                  <a:pt x="1762" y="756"/>
                </a:cubicBezTo>
                <a:cubicBezTo>
                  <a:pt x="1767" y="759"/>
                  <a:pt x="1770" y="766"/>
                  <a:pt x="1767" y="771"/>
                </a:cubicBezTo>
                <a:lnTo>
                  <a:pt x="1758" y="792"/>
                </a:lnTo>
                <a:cubicBezTo>
                  <a:pt x="1755" y="798"/>
                  <a:pt x="1748" y="801"/>
                  <a:pt x="1742" y="798"/>
                </a:cubicBezTo>
                <a:cubicBezTo>
                  <a:pt x="1737" y="795"/>
                  <a:pt x="1734" y="788"/>
                  <a:pt x="1737" y="783"/>
                </a:cubicBezTo>
                <a:close/>
                <a:moveTo>
                  <a:pt x="1766" y="720"/>
                </a:moveTo>
                <a:lnTo>
                  <a:pt x="1775" y="699"/>
                </a:lnTo>
                <a:cubicBezTo>
                  <a:pt x="1778" y="693"/>
                  <a:pt x="1785" y="691"/>
                  <a:pt x="1790" y="693"/>
                </a:cubicBezTo>
                <a:cubicBezTo>
                  <a:pt x="1796" y="696"/>
                  <a:pt x="1799" y="703"/>
                  <a:pt x="1796" y="709"/>
                </a:cubicBezTo>
                <a:lnTo>
                  <a:pt x="1787" y="730"/>
                </a:lnTo>
                <a:cubicBezTo>
                  <a:pt x="1784" y="735"/>
                  <a:pt x="1777" y="738"/>
                  <a:pt x="1771" y="735"/>
                </a:cubicBezTo>
                <a:cubicBezTo>
                  <a:pt x="1765" y="733"/>
                  <a:pt x="1763" y="726"/>
                  <a:pt x="1766" y="720"/>
                </a:cubicBezTo>
                <a:close/>
                <a:moveTo>
                  <a:pt x="1794" y="657"/>
                </a:moveTo>
                <a:lnTo>
                  <a:pt x="1804" y="636"/>
                </a:lnTo>
                <a:cubicBezTo>
                  <a:pt x="1807" y="630"/>
                  <a:pt x="1814" y="628"/>
                  <a:pt x="1819" y="631"/>
                </a:cubicBezTo>
                <a:cubicBezTo>
                  <a:pt x="1825" y="633"/>
                  <a:pt x="1828" y="640"/>
                  <a:pt x="1825" y="646"/>
                </a:cubicBezTo>
                <a:lnTo>
                  <a:pt x="1815" y="667"/>
                </a:lnTo>
                <a:cubicBezTo>
                  <a:pt x="1813" y="673"/>
                  <a:pt x="1806" y="675"/>
                  <a:pt x="1800" y="672"/>
                </a:cubicBezTo>
                <a:cubicBezTo>
                  <a:pt x="1794" y="670"/>
                  <a:pt x="1792" y="663"/>
                  <a:pt x="1794" y="657"/>
                </a:cubicBezTo>
                <a:close/>
                <a:moveTo>
                  <a:pt x="1823" y="594"/>
                </a:moveTo>
                <a:lnTo>
                  <a:pt x="1833" y="573"/>
                </a:lnTo>
                <a:cubicBezTo>
                  <a:pt x="1836" y="568"/>
                  <a:pt x="1843" y="565"/>
                  <a:pt x="1848" y="568"/>
                </a:cubicBezTo>
                <a:cubicBezTo>
                  <a:pt x="1854" y="570"/>
                  <a:pt x="1857" y="577"/>
                  <a:pt x="1854" y="583"/>
                </a:cubicBezTo>
                <a:lnTo>
                  <a:pt x="1844" y="604"/>
                </a:lnTo>
                <a:cubicBezTo>
                  <a:pt x="1842" y="610"/>
                  <a:pt x="1835" y="612"/>
                  <a:pt x="1829" y="610"/>
                </a:cubicBezTo>
                <a:cubicBezTo>
                  <a:pt x="1823" y="607"/>
                  <a:pt x="1821" y="600"/>
                  <a:pt x="1823" y="594"/>
                </a:cubicBezTo>
                <a:close/>
                <a:moveTo>
                  <a:pt x="1852" y="532"/>
                </a:moveTo>
                <a:lnTo>
                  <a:pt x="1862" y="511"/>
                </a:lnTo>
                <a:cubicBezTo>
                  <a:pt x="1865" y="505"/>
                  <a:pt x="1871" y="502"/>
                  <a:pt x="1877" y="505"/>
                </a:cubicBezTo>
                <a:cubicBezTo>
                  <a:pt x="1883" y="508"/>
                  <a:pt x="1885" y="514"/>
                  <a:pt x="1883" y="520"/>
                </a:cubicBezTo>
                <a:lnTo>
                  <a:pt x="1873" y="541"/>
                </a:lnTo>
                <a:cubicBezTo>
                  <a:pt x="1871" y="547"/>
                  <a:pt x="1864" y="549"/>
                  <a:pt x="1858" y="547"/>
                </a:cubicBezTo>
                <a:cubicBezTo>
                  <a:pt x="1852" y="544"/>
                  <a:pt x="1850" y="537"/>
                  <a:pt x="1852" y="532"/>
                </a:cubicBezTo>
                <a:close/>
                <a:moveTo>
                  <a:pt x="1881" y="469"/>
                </a:moveTo>
                <a:lnTo>
                  <a:pt x="1891" y="448"/>
                </a:lnTo>
                <a:cubicBezTo>
                  <a:pt x="1893" y="442"/>
                  <a:pt x="1900" y="439"/>
                  <a:pt x="1906" y="442"/>
                </a:cubicBezTo>
                <a:cubicBezTo>
                  <a:pt x="1912" y="445"/>
                  <a:pt x="1914" y="452"/>
                  <a:pt x="1912" y="457"/>
                </a:cubicBezTo>
                <a:lnTo>
                  <a:pt x="1902" y="478"/>
                </a:lnTo>
                <a:cubicBezTo>
                  <a:pt x="1899" y="484"/>
                  <a:pt x="1893" y="487"/>
                  <a:pt x="1887" y="484"/>
                </a:cubicBezTo>
                <a:cubicBezTo>
                  <a:pt x="1881" y="481"/>
                  <a:pt x="1879" y="475"/>
                  <a:pt x="1881" y="469"/>
                </a:cubicBezTo>
                <a:close/>
                <a:moveTo>
                  <a:pt x="1910" y="406"/>
                </a:moveTo>
                <a:lnTo>
                  <a:pt x="1920" y="385"/>
                </a:lnTo>
                <a:cubicBezTo>
                  <a:pt x="1922" y="379"/>
                  <a:pt x="1929" y="377"/>
                  <a:pt x="1935" y="379"/>
                </a:cubicBezTo>
                <a:cubicBezTo>
                  <a:pt x="1941" y="382"/>
                  <a:pt x="1943" y="389"/>
                  <a:pt x="1941" y="395"/>
                </a:cubicBezTo>
                <a:lnTo>
                  <a:pt x="1931" y="416"/>
                </a:lnTo>
                <a:cubicBezTo>
                  <a:pt x="1928" y="421"/>
                  <a:pt x="1922" y="424"/>
                  <a:pt x="1916" y="421"/>
                </a:cubicBezTo>
                <a:cubicBezTo>
                  <a:pt x="1910" y="419"/>
                  <a:pt x="1907" y="412"/>
                  <a:pt x="1910" y="406"/>
                </a:cubicBezTo>
                <a:close/>
                <a:moveTo>
                  <a:pt x="1939" y="343"/>
                </a:moveTo>
                <a:lnTo>
                  <a:pt x="1949" y="322"/>
                </a:lnTo>
                <a:cubicBezTo>
                  <a:pt x="1951" y="316"/>
                  <a:pt x="1958" y="314"/>
                  <a:pt x="1964" y="317"/>
                </a:cubicBezTo>
                <a:cubicBezTo>
                  <a:pt x="1970" y="319"/>
                  <a:pt x="1972" y="326"/>
                  <a:pt x="1970" y="332"/>
                </a:cubicBezTo>
                <a:lnTo>
                  <a:pt x="1960" y="353"/>
                </a:lnTo>
                <a:cubicBezTo>
                  <a:pt x="1957" y="359"/>
                  <a:pt x="1950" y="361"/>
                  <a:pt x="1945" y="358"/>
                </a:cubicBezTo>
                <a:cubicBezTo>
                  <a:pt x="1939" y="356"/>
                  <a:pt x="1936" y="349"/>
                  <a:pt x="1939" y="343"/>
                </a:cubicBezTo>
                <a:close/>
                <a:moveTo>
                  <a:pt x="1968" y="280"/>
                </a:moveTo>
                <a:lnTo>
                  <a:pt x="1978" y="259"/>
                </a:lnTo>
                <a:cubicBezTo>
                  <a:pt x="1980" y="254"/>
                  <a:pt x="1987" y="251"/>
                  <a:pt x="1993" y="254"/>
                </a:cubicBezTo>
                <a:cubicBezTo>
                  <a:pt x="1999" y="256"/>
                  <a:pt x="2001" y="263"/>
                  <a:pt x="1998" y="269"/>
                </a:cubicBezTo>
                <a:lnTo>
                  <a:pt x="1989" y="290"/>
                </a:lnTo>
                <a:cubicBezTo>
                  <a:pt x="1986" y="296"/>
                  <a:pt x="1979" y="298"/>
                  <a:pt x="1974" y="296"/>
                </a:cubicBezTo>
                <a:cubicBezTo>
                  <a:pt x="1968" y="293"/>
                  <a:pt x="1965" y="286"/>
                  <a:pt x="1968" y="280"/>
                </a:cubicBezTo>
                <a:close/>
                <a:moveTo>
                  <a:pt x="1997" y="218"/>
                </a:moveTo>
                <a:lnTo>
                  <a:pt x="2006" y="197"/>
                </a:lnTo>
                <a:cubicBezTo>
                  <a:pt x="2009" y="191"/>
                  <a:pt x="2016" y="188"/>
                  <a:pt x="2022" y="191"/>
                </a:cubicBezTo>
                <a:cubicBezTo>
                  <a:pt x="2027" y="194"/>
                  <a:pt x="2030" y="201"/>
                  <a:pt x="2027" y="206"/>
                </a:cubicBezTo>
                <a:lnTo>
                  <a:pt x="2018" y="227"/>
                </a:lnTo>
                <a:cubicBezTo>
                  <a:pt x="2015" y="233"/>
                  <a:pt x="2008" y="236"/>
                  <a:pt x="2002" y="233"/>
                </a:cubicBezTo>
                <a:cubicBezTo>
                  <a:pt x="1997" y="230"/>
                  <a:pt x="1994" y="223"/>
                  <a:pt x="1997" y="218"/>
                </a:cubicBezTo>
                <a:close/>
                <a:moveTo>
                  <a:pt x="2026" y="155"/>
                </a:moveTo>
                <a:lnTo>
                  <a:pt x="2035" y="134"/>
                </a:lnTo>
                <a:cubicBezTo>
                  <a:pt x="2038" y="128"/>
                  <a:pt x="2045" y="126"/>
                  <a:pt x="2051" y="128"/>
                </a:cubicBezTo>
                <a:cubicBezTo>
                  <a:pt x="2056" y="131"/>
                  <a:pt x="2059" y="138"/>
                  <a:pt x="2056" y="143"/>
                </a:cubicBezTo>
                <a:lnTo>
                  <a:pt x="2047" y="164"/>
                </a:lnTo>
                <a:cubicBezTo>
                  <a:pt x="2044" y="170"/>
                  <a:pt x="2037" y="173"/>
                  <a:pt x="2031" y="170"/>
                </a:cubicBezTo>
                <a:cubicBezTo>
                  <a:pt x="2026" y="167"/>
                  <a:pt x="2023" y="161"/>
                  <a:pt x="2026" y="155"/>
                </a:cubicBezTo>
                <a:close/>
                <a:moveTo>
                  <a:pt x="2055" y="92"/>
                </a:moveTo>
                <a:lnTo>
                  <a:pt x="2064" y="71"/>
                </a:lnTo>
                <a:cubicBezTo>
                  <a:pt x="2067" y="65"/>
                  <a:pt x="2074" y="63"/>
                  <a:pt x="2079" y="65"/>
                </a:cubicBezTo>
                <a:cubicBezTo>
                  <a:pt x="2085" y="68"/>
                  <a:pt x="2088" y="75"/>
                  <a:pt x="2085" y="81"/>
                </a:cubicBezTo>
                <a:lnTo>
                  <a:pt x="2076" y="102"/>
                </a:lnTo>
                <a:cubicBezTo>
                  <a:pt x="2073" y="107"/>
                  <a:pt x="2066" y="110"/>
                  <a:pt x="2060" y="107"/>
                </a:cubicBezTo>
                <a:cubicBezTo>
                  <a:pt x="2054" y="105"/>
                  <a:pt x="2052" y="98"/>
                  <a:pt x="2055" y="92"/>
                </a:cubicBezTo>
                <a:close/>
                <a:moveTo>
                  <a:pt x="2083" y="29"/>
                </a:moveTo>
                <a:lnTo>
                  <a:pt x="2093" y="8"/>
                </a:lnTo>
                <a:cubicBezTo>
                  <a:pt x="2096" y="3"/>
                  <a:pt x="2103" y="0"/>
                  <a:pt x="2108" y="3"/>
                </a:cubicBezTo>
                <a:cubicBezTo>
                  <a:pt x="2114" y="5"/>
                  <a:pt x="2117" y="12"/>
                  <a:pt x="2114" y="18"/>
                </a:cubicBezTo>
                <a:lnTo>
                  <a:pt x="2104" y="39"/>
                </a:lnTo>
                <a:cubicBezTo>
                  <a:pt x="2102" y="45"/>
                  <a:pt x="2095" y="47"/>
                  <a:pt x="2089" y="44"/>
                </a:cubicBezTo>
                <a:cubicBezTo>
                  <a:pt x="2083" y="42"/>
                  <a:pt x="2081" y="35"/>
                  <a:pt x="2083" y="29"/>
                </a:cubicBez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9" name="Freeform 369">
            <a:extLst>
              <a:ext uri="{FF2B5EF4-FFF2-40B4-BE49-F238E27FC236}">
                <a16:creationId xmlns:a16="http://schemas.microsoft.com/office/drawing/2014/main" id="{ECD89A34-A5A1-4B55-A3B3-5914897842E7}"/>
              </a:ext>
            </a:extLst>
          </p:cNvPr>
          <p:cNvSpPr>
            <a:spLocks/>
          </p:cNvSpPr>
          <p:nvPr/>
        </p:nvSpPr>
        <p:spPr bwMode="auto">
          <a:xfrm>
            <a:off x="6932613" y="2219325"/>
            <a:ext cx="82550" cy="115888"/>
          </a:xfrm>
          <a:custGeom>
            <a:avLst/>
            <a:gdLst>
              <a:gd name="T0" fmla="*/ 0 w 52"/>
              <a:gd name="T1" fmla="*/ 53 h 73"/>
              <a:gd name="T2" fmla="*/ 52 w 52"/>
              <a:gd name="T3" fmla="*/ 0 h 73"/>
              <a:gd name="T4" fmla="*/ 44 w 52"/>
              <a:gd name="T5" fmla="*/ 73 h 73"/>
              <a:gd name="T6" fmla="*/ 0 w 52"/>
              <a:gd name="T7" fmla="*/ 5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73">
                <a:moveTo>
                  <a:pt x="0" y="53"/>
                </a:moveTo>
                <a:lnTo>
                  <a:pt x="52" y="0"/>
                </a:lnTo>
                <a:lnTo>
                  <a:pt x="44" y="73"/>
                </a:lnTo>
                <a:lnTo>
                  <a:pt x="0" y="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0" name="Rectangle 370">
            <a:extLst>
              <a:ext uri="{FF2B5EF4-FFF2-40B4-BE49-F238E27FC236}">
                <a16:creationId xmlns:a16="http://schemas.microsoft.com/office/drawing/2014/main" id="{38DECB52-4625-4FF2-AA61-4931D27DD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1" y="3606800"/>
            <a:ext cx="1651000" cy="16779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" name="Freeform 371">
            <a:extLst>
              <a:ext uri="{FF2B5EF4-FFF2-40B4-BE49-F238E27FC236}">
                <a16:creationId xmlns:a16="http://schemas.microsoft.com/office/drawing/2014/main" id="{5242575B-7971-404C-90EA-109CB67E2DEB}"/>
              </a:ext>
            </a:extLst>
          </p:cNvPr>
          <p:cNvSpPr>
            <a:spLocks noEditPoints="1"/>
          </p:cNvSpPr>
          <p:nvPr/>
        </p:nvSpPr>
        <p:spPr bwMode="auto">
          <a:xfrm>
            <a:off x="7194551" y="3598863"/>
            <a:ext cx="1665288" cy="1692275"/>
          </a:xfrm>
          <a:custGeom>
            <a:avLst/>
            <a:gdLst>
              <a:gd name="T0" fmla="*/ 0 w 4574"/>
              <a:gd name="T1" fmla="*/ 57 h 4755"/>
              <a:gd name="T2" fmla="*/ 20 w 4574"/>
              <a:gd name="T3" fmla="*/ 806 h 4755"/>
              <a:gd name="T4" fmla="*/ 39 w 4574"/>
              <a:gd name="T5" fmla="*/ 979 h 4755"/>
              <a:gd name="T6" fmla="*/ 20 w 4574"/>
              <a:gd name="T7" fmla="*/ 960 h 4755"/>
              <a:gd name="T8" fmla="*/ 0 w 4574"/>
              <a:gd name="T9" fmla="*/ 1708 h 4755"/>
              <a:gd name="T10" fmla="*/ 39 w 4574"/>
              <a:gd name="T11" fmla="*/ 2169 h 4755"/>
              <a:gd name="T12" fmla="*/ 39 w 4574"/>
              <a:gd name="T13" fmla="*/ 1900 h 4755"/>
              <a:gd name="T14" fmla="*/ 0 w 4574"/>
              <a:gd name="T15" fmla="*/ 2361 h 4755"/>
              <a:gd name="T16" fmla="*/ 20 w 4574"/>
              <a:gd name="T17" fmla="*/ 3110 h 4755"/>
              <a:gd name="T18" fmla="*/ 39 w 4574"/>
              <a:gd name="T19" fmla="*/ 3283 h 4755"/>
              <a:gd name="T20" fmla="*/ 20 w 4574"/>
              <a:gd name="T21" fmla="*/ 3264 h 4755"/>
              <a:gd name="T22" fmla="*/ 0 w 4574"/>
              <a:gd name="T23" fmla="*/ 4012 h 4755"/>
              <a:gd name="T24" fmla="*/ 39 w 4574"/>
              <a:gd name="T25" fmla="*/ 4473 h 4755"/>
              <a:gd name="T26" fmla="*/ 39 w 4574"/>
              <a:gd name="T27" fmla="*/ 4204 h 4755"/>
              <a:gd name="T28" fmla="*/ 237 w 4574"/>
              <a:gd name="T29" fmla="*/ 4736 h 4755"/>
              <a:gd name="T30" fmla="*/ 20 w 4574"/>
              <a:gd name="T31" fmla="*/ 4646 h 4755"/>
              <a:gd name="T32" fmla="*/ 679 w 4574"/>
              <a:gd name="T33" fmla="*/ 4755 h 4755"/>
              <a:gd name="T34" fmla="*/ 1139 w 4574"/>
              <a:gd name="T35" fmla="*/ 4716 h 4755"/>
              <a:gd name="T36" fmla="*/ 871 w 4574"/>
              <a:gd name="T37" fmla="*/ 4716 h 4755"/>
              <a:gd name="T38" fmla="*/ 1331 w 4574"/>
              <a:gd name="T39" fmla="*/ 4755 h 4755"/>
              <a:gd name="T40" fmla="*/ 2080 w 4574"/>
              <a:gd name="T41" fmla="*/ 4736 h 4755"/>
              <a:gd name="T42" fmla="*/ 2253 w 4574"/>
              <a:gd name="T43" fmla="*/ 4716 h 4755"/>
              <a:gd name="T44" fmla="*/ 2234 w 4574"/>
              <a:gd name="T45" fmla="*/ 4736 h 4755"/>
              <a:gd name="T46" fmla="*/ 2983 w 4574"/>
              <a:gd name="T47" fmla="*/ 4755 h 4755"/>
              <a:gd name="T48" fmla="*/ 3443 w 4574"/>
              <a:gd name="T49" fmla="*/ 4716 h 4755"/>
              <a:gd name="T50" fmla="*/ 3175 w 4574"/>
              <a:gd name="T51" fmla="*/ 4716 h 4755"/>
              <a:gd name="T52" fmla="*/ 3635 w 4574"/>
              <a:gd name="T53" fmla="*/ 4755 h 4755"/>
              <a:gd name="T54" fmla="*/ 4384 w 4574"/>
              <a:gd name="T55" fmla="*/ 4736 h 4755"/>
              <a:gd name="T56" fmla="*/ 4536 w 4574"/>
              <a:gd name="T57" fmla="*/ 4733 h 4755"/>
              <a:gd name="T58" fmla="*/ 4555 w 4574"/>
              <a:gd name="T59" fmla="*/ 4753 h 4755"/>
              <a:gd name="T60" fmla="*/ 4574 w 4574"/>
              <a:gd name="T61" fmla="*/ 4004 h 4755"/>
              <a:gd name="T62" fmla="*/ 4536 w 4574"/>
              <a:gd name="T63" fmla="*/ 3543 h 4755"/>
              <a:gd name="T64" fmla="*/ 4536 w 4574"/>
              <a:gd name="T65" fmla="*/ 3812 h 4755"/>
              <a:gd name="T66" fmla="*/ 4574 w 4574"/>
              <a:gd name="T67" fmla="*/ 3351 h 4755"/>
              <a:gd name="T68" fmla="*/ 4555 w 4574"/>
              <a:gd name="T69" fmla="*/ 2602 h 4755"/>
              <a:gd name="T70" fmla="*/ 4536 w 4574"/>
              <a:gd name="T71" fmla="*/ 2429 h 4755"/>
              <a:gd name="T72" fmla="*/ 4555 w 4574"/>
              <a:gd name="T73" fmla="*/ 2449 h 4755"/>
              <a:gd name="T74" fmla="*/ 4574 w 4574"/>
              <a:gd name="T75" fmla="*/ 1700 h 4755"/>
              <a:gd name="T76" fmla="*/ 4536 w 4574"/>
              <a:gd name="T77" fmla="*/ 1239 h 4755"/>
              <a:gd name="T78" fmla="*/ 4536 w 4574"/>
              <a:gd name="T79" fmla="*/ 1508 h 4755"/>
              <a:gd name="T80" fmla="*/ 4574 w 4574"/>
              <a:gd name="T81" fmla="*/ 1047 h 4755"/>
              <a:gd name="T82" fmla="*/ 4555 w 4574"/>
              <a:gd name="T83" fmla="*/ 298 h 4755"/>
              <a:gd name="T84" fmla="*/ 4536 w 4574"/>
              <a:gd name="T85" fmla="*/ 125 h 4755"/>
              <a:gd name="T86" fmla="*/ 4393 w 4574"/>
              <a:gd name="T87" fmla="*/ 0 h 4755"/>
              <a:gd name="T88" fmla="*/ 4536 w 4574"/>
              <a:gd name="T89" fmla="*/ 125 h 4755"/>
              <a:gd name="T90" fmla="*/ 4201 w 4574"/>
              <a:gd name="T91" fmla="*/ 0 h 4755"/>
              <a:gd name="T92" fmla="*/ 3452 w 4574"/>
              <a:gd name="T93" fmla="*/ 19 h 4755"/>
              <a:gd name="T94" fmla="*/ 3279 w 4574"/>
              <a:gd name="T95" fmla="*/ 38 h 4755"/>
              <a:gd name="T96" fmla="*/ 3298 w 4574"/>
              <a:gd name="T97" fmla="*/ 19 h 4755"/>
              <a:gd name="T98" fmla="*/ 2550 w 4574"/>
              <a:gd name="T99" fmla="*/ 0 h 4755"/>
              <a:gd name="T100" fmla="*/ 2089 w 4574"/>
              <a:gd name="T101" fmla="*/ 38 h 4755"/>
              <a:gd name="T102" fmla="*/ 2358 w 4574"/>
              <a:gd name="T103" fmla="*/ 38 h 4755"/>
              <a:gd name="T104" fmla="*/ 1897 w 4574"/>
              <a:gd name="T105" fmla="*/ 0 h 4755"/>
              <a:gd name="T106" fmla="*/ 1148 w 4574"/>
              <a:gd name="T107" fmla="*/ 19 h 4755"/>
              <a:gd name="T108" fmla="*/ 975 w 4574"/>
              <a:gd name="T109" fmla="*/ 38 h 4755"/>
              <a:gd name="T110" fmla="*/ 994 w 4574"/>
              <a:gd name="T111" fmla="*/ 19 h 4755"/>
              <a:gd name="T112" fmla="*/ 246 w 4574"/>
              <a:gd name="T113" fmla="*/ 0 h 4755"/>
              <a:gd name="T114" fmla="*/ 20 w 4574"/>
              <a:gd name="T115" fmla="*/ 38 h 4755"/>
              <a:gd name="T116" fmla="*/ 54 w 4574"/>
              <a:gd name="T117" fmla="*/ 38 h 4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574" h="4755">
                <a:moveTo>
                  <a:pt x="39" y="57"/>
                </a:moveTo>
                <a:lnTo>
                  <a:pt x="39" y="326"/>
                </a:lnTo>
                <a:cubicBezTo>
                  <a:pt x="39" y="337"/>
                  <a:pt x="30" y="345"/>
                  <a:pt x="20" y="345"/>
                </a:cubicBezTo>
                <a:cubicBezTo>
                  <a:pt x="9" y="345"/>
                  <a:pt x="0" y="337"/>
                  <a:pt x="0" y="326"/>
                </a:cubicBezTo>
                <a:lnTo>
                  <a:pt x="0" y="57"/>
                </a:lnTo>
                <a:cubicBezTo>
                  <a:pt x="0" y="47"/>
                  <a:pt x="9" y="38"/>
                  <a:pt x="20" y="38"/>
                </a:cubicBezTo>
                <a:cubicBezTo>
                  <a:pt x="30" y="38"/>
                  <a:pt x="39" y="47"/>
                  <a:pt x="39" y="57"/>
                </a:cubicBezTo>
                <a:close/>
                <a:moveTo>
                  <a:pt x="39" y="518"/>
                </a:moveTo>
                <a:lnTo>
                  <a:pt x="39" y="787"/>
                </a:lnTo>
                <a:cubicBezTo>
                  <a:pt x="39" y="797"/>
                  <a:pt x="30" y="806"/>
                  <a:pt x="20" y="806"/>
                </a:cubicBezTo>
                <a:cubicBezTo>
                  <a:pt x="9" y="806"/>
                  <a:pt x="0" y="797"/>
                  <a:pt x="0" y="787"/>
                </a:cubicBezTo>
                <a:lnTo>
                  <a:pt x="0" y="518"/>
                </a:lnTo>
                <a:cubicBezTo>
                  <a:pt x="0" y="507"/>
                  <a:pt x="9" y="499"/>
                  <a:pt x="20" y="499"/>
                </a:cubicBezTo>
                <a:cubicBezTo>
                  <a:pt x="30" y="499"/>
                  <a:pt x="39" y="507"/>
                  <a:pt x="39" y="518"/>
                </a:cubicBezTo>
                <a:close/>
                <a:moveTo>
                  <a:pt x="39" y="979"/>
                </a:moveTo>
                <a:lnTo>
                  <a:pt x="39" y="1248"/>
                </a:lnTo>
                <a:cubicBezTo>
                  <a:pt x="39" y="1258"/>
                  <a:pt x="30" y="1267"/>
                  <a:pt x="20" y="1267"/>
                </a:cubicBezTo>
                <a:cubicBezTo>
                  <a:pt x="9" y="1267"/>
                  <a:pt x="0" y="1258"/>
                  <a:pt x="0" y="1248"/>
                </a:cubicBezTo>
                <a:lnTo>
                  <a:pt x="0" y="979"/>
                </a:lnTo>
                <a:cubicBezTo>
                  <a:pt x="0" y="968"/>
                  <a:pt x="9" y="960"/>
                  <a:pt x="20" y="960"/>
                </a:cubicBezTo>
                <a:cubicBezTo>
                  <a:pt x="30" y="960"/>
                  <a:pt x="39" y="968"/>
                  <a:pt x="39" y="979"/>
                </a:cubicBezTo>
                <a:close/>
                <a:moveTo>
                  <a:pt x="39" y="1440"/>
                </a:moveTo>
                <a:lnTo>
                  <a:pt x="39" y="1708"/>
                </a:lnTo>
                <a:cubicBezTo>
                  <a:pt x="39" y="1719"/>
                  <a:pt x="30" y="1728"/>
                  <a:pt x="20" y="1728"/>
                </a:cubicBezTo>
                <a:cubicBezTo>
                  <a:pt x="9" y="1728"/>
                  <a:pt x="0" y="1719"/>
                  <a:pt x="0" y="1708"/>
                </a:cubicBezTo>
                <a:lnTo>
                  <a:pt x="0" y="1440"/>
                </a:lnTo>
                <a:cubicBezTo>
                  <a:pt x="0" y="1429"/>
                  <a:pt x="9" y="1420"/>
                  <a:pt x="20" y="1420"/>
                </a:cubicBezTo>
                <a:cubicBezTo>
                  <a:pt x="30" y="1420"/>
                  <a:pt x="39" y="1429"/>
                  <a:pt x="39" y="1440"/>
                </a:cubicBezTo>
                <a:close/>
                <a:moveTo>
                  <a:pt x="39" y="1900"/>
                </a:moveTo>
                <a:lnTo>
                  <a:pt x="39" y="2169"/>
                </a:lnTo>
                <a:cubicBezTo>
                  <a:pt x="39" y="2180"/>
                  <a:pt x="30" y="2188"/>
                  <a:pt x="20" y="2188"/>
                </a:cubicBezTo>
                <a:cubicBezTo>
                  <a:pt x="9" y="2188"/>
                  <a:pt x="0" y="2180"/>
                  <a:pt x="0" y="2169"/>
                </a:cubicBezTo>
                <a:lnTo>
                  <a:pt x="0" y="1900"/>
                </a:lnTo>
                <a:cubicBezTo>
                  <a:pt x="0" y="1890"/>
                  <a:pt x="9" y="1881"/>
                  <a:pt x="20" y="1881"/>
                </a:cubicBezTo>
                <a:cubicBezTo>
                  <a:pt x="30" y="1881"/>
                  <a:pt x="39" y="1890"/>
                  <a:pt x="39" y="1900"/>
                </a:cubicBezTo>
                <a:close/>
                <a:moveTo>
                  <a:pt x="39" y="2361"/>
                </a:moveTo>
                <a:lnTo>
                  <a:pt x="39" y="2630"/>
                </a:lnTo>
                <a:cubicBezTo>
                  <a:pt x="39" y="2641"/>
                  <a:pt x="30" y="2649"/>
                  <a:pt x="20" y="2649"/>
                </a:cubicBezTo>
                <a:cubicBezTo>
                  <a:pt x="9" y="2649"/>
                  <a:pt x="0" y="2641"/>
                  <a:pt x="0" y="2630"/>
                </a:cubicBezTo>
                <a:lnTo>
                  <a:pt x="0" y="2361"/>
                </a:lnTo>
                <a:cubicBezTo>
                  <a:pt x="0" y="2351"/>
                  <a:pt x="9" y="2342"/>
                  <a:pt x="20" y="2342"/>
                </a:cubicBezTo>
                <a:cubicBezTo>
                  <a:pt x="30" y="2342"/>
                  <a:pt x="39" y="2351"/>
                  <a:pt x="39" y="2361"/>
                </a:cubicBezTo>
                <a:close/>
                <a:moveTo>
                  <a:pt x="39" y="2822"/>
                </a:moveTo>
                <a:lnTo>
                  <a:pt x="39" y="3091"/>
                </a:lnTo>
                <a:cubicBezTo>
                  <a:pt x="39" y="3101"/>
                  <a:pt x="30" y="3110"/>
                  <a:pt x="20" y="3110"/>
                </a:cubicBezTo>
                <a:cubicBezTo>
                  <a:pt x="9" y="3110"/>
                  <a:pt x="0" y="3101"/>
                  <a:pt x="0" y="3091"/>
                </a:cubicBezTo>
                <a:lnTo>
                  <a:pt x="0" y="2822"/>
                </a:lnTo>
                <a:cubicBezTo>
                  <a:pt x="0" y="2811"/>
                  <a:pt x="9" y="2803"/>
                  <a:pt x="20" y="2803"/>
                </a:cubicBezTo>
                <a:cubicBezTo>
                  <a:pt x="30" y="2803"/>
                  <a:pt x="39" y="2811"/>
                  <a:pt x="39" y="2822"/>
                </a:cubicBezTo>
                <a:close/>
                <a:moveTo>
                  <a:pt x="39" y="3283"/>
                </a:moveTo>
                <a:lnTo>
                  <a:pt x="39" y="3552"/>
                </a:lnTo>
                <a:cubicBezTo>
                  <a:pt x="39" y="3562"/>
                  <a:pt x="30" y="3571"/>
                  <a:pt x="20" y="3571"/>
                </a:cubicBezTo>
                <a:cubicBezTo>
                  <a:pt x="9" y="3571"/>
                  <a:pt x="0" y="3562"/>
                  <a:pt x="0" y="3552"/>
                </a:cubicBezTo>
                <a:lnTo>
                  <a:pt x="0" y="3283"/>
                </a:lnTo>
                <a:cubicBezTo>
                  <a:pt x="0" y="3272"/>
                  <a:pt x="9" y="3264"/>
                  <a:pt x="20" y="3264"/>
                </a:cubicBezTo>
                <a:cubicBezTo>
                  <a:pt x="30" y="3264"/>
                  <a:pt x="39" y="3272"/>
                  <a:pt x="39" y="3283"/>
                </a:cubicBezTo>
                <a:close/>
                <a:moveTo>
                  <a:pt x="39" y="3744"/>
                </a:moveTo>
                <a:lnTo>
                  <a:pt x="39" y="4012"/>
                </a:lnTo>
                <a:cubicBezTo>
                  <a:pt x="39" y="4023"/>
                  <a:pt x="30" y="4032"/>
                  <a:pt x="20" y="4032"/>
                </a:cubicBezTo>
                <a:cubicBezTo>
                  <a:pt x="9" y="4032"/>
                  <a:pt x="0" y="4023"/>
                  <a:pt x="0" y="4012"/>
                </a:cubicBezTo>
                <a:lnTo>
                  <a:pt x="0" y="3744"/>
                </a:lnTo>
                <a:cubicBezTo>
                  <a:pt x="0" y="3733"/>
                  <a:pt x="9" y="3724"/>
                  <a:pt x="20" y="3724"/>
                </a:cubicBezTo>
                <a:cubicBezTo>
                  <a:pt x="30" y="3724"/>
                  <a:pt x="39" y="3733"/>
                  <a:pt x="39" y="3744"/>
                </a:cubicBezTo>
                <a:close/>
                <a:moveTo>
                  <a:pt x="39" y="4204"/>
                </a:moveTo>
                <a:lnTo>
                  <a:pt x="39" y="4473"/>
                </a:lnTo>
                <a:cubicBezTo>
                  <a:pt x="39" y="4484"/>
                  <a:pt x="30" y="4492"/>
                  <a:pt x="20" y="4492"/>
                </a:cubicBezTo>
                <a:cubicBezTo>
                  <a:pt x="9" y="4492"/>
                  <a:pt x="0" y="4484"/>
                  <a:pt x="0" y="4473"/>
                </a:cubicBezTo>
                <a:lnTo>
                  <a:pt x="0" y="4204"/>
                </a:lnTo>
                <a:cubicBezTo>
                  <a:pt x="0" y="4194"/>
                  <a:pt x="9" y="4185"/>
                  <a:pt x="20" y="4185"/>
                </a:cubicBezTo>
                <a:cubicBezTo>
                  <a:pt x="30" y="4185"/>
                  <a:pt x="39" y="4194"/>
                  <a:pt x="39" y="4204"/>
                </a:cubicBezTo>
                <a:close/>
                <a:moveTo>
                  <a:pt x="39" y="4665"/>
                </a:moveTo>
                <a:lnTo>
                  <a:pt x="39" y="4736"/>
                </a:lnTo>
                <a:lnTo>
                  <a:pt x="20" y="4716"/>
                </a:lnTo>
                <a:lnTo>
                  <a:pt x="218" y="4716"/>
                </a:lnTo>
                <a:cubicBezTo>
                  <a:pt x="228" y="4716"/>
                  <a:pt x="237" y="4725"/>
                  <a:pt x="237" y="4736"/>
                </a:cubicBezTo>
                <a:cubicBezTo>
                  <a:pt x="237" y="4746"/>
                  <a:pt x="228" y="4755"/>
                  <a:pt x="218" y="4755"/>
                </a:cubicBezTo>
                <a:lnTo>
                  <a:pt x="20" y="4755"/>
                </a:lnTo>
                <a:cubicBezTo>
                  <a:pt x="9" y="4755"/>
                  <a:pt x="0" y="4746"/>
                  <a:pt x="0" y="4736"/>
                </a:cubicBezTo>
                <a:lnTo>
                  <a:pt x="0" y="4665"/>
                </a:lnTo>
                <a:cubicBezTo>
                  <a:pt x="0" y="4655"/>
                  <a:pt x="9" y="4646"/>
                  <a:pt x="20" y="4646"/>
                </a:cubicBezTo>
                <a:cubicBezTo>
                  <a:pt x="30" y="4646"/>
                  <a:pt x="39" y="4655"/>
                  <a:pt x="39" y="4665"/>
                </a:cubicBezTo>
                <a:close/>
                <a:moveTo>
                  <a:pt x="410" y="4716"/>
                </a:moveTo>
                <a:lnTo>
                  <a:pt x="679" y="4716"/>
                </a:lnTo>
                <a:cubicBezTo>
                  <a:pt x="689" y="4716"/>
                  <a:pt x="698" y="4725"/>
                  <a:pt x="698" y="4736"/>
                </a:cubicBezTo>
                <a:cubicBezTo>
                  <a:pt x="698" y="4746"/>
                  <a:pt x="689" y="4755"/>
                  <a:pt x="679" y="4755"/>
                </a:cubicBezTo>
                <a:lnTo>
                  <a:pt x="410" y="4755"/>
                </a:lnTo>
                <a:cubicBezTo>
                  <a:pt x="399" y="4755"/>
                  <a:pt x="391" y="4746"/>
                  <a:pt x="391" y="4736"/>
                </a:cubicBezTo>
                <a:cubicBezTo>
                  <a:pt x="391" y="4725"/>
                  <a:pt x="399" y="4716"/>
                  <a:pt x="410" y="4716"/>
                </a:cubicBezTo>
                <a:close/>
                <a:moveTo>
                  <a:pt x="871" y="4716"/>
                </a:moveTo>
                <a:lnTo>
                  <a:pt x="1139" y="4716"/>
                </a:lnTo>
                <a:cubicBezTo>
                  <a:pt x="1150" y="4716"/>
                  <a:pt x="1159" y="4725"/>
                  <a:pt x="1159" y="4736"/>
                </a:cubicBezTo>
                <a:cubicBezTo>
                  <a:pt x="1159" y="4746"/>
                  <a:pt x="1150" y="4755"/>
                  <a:pt x="1139" y="4755"/>
                </a:cubicBezTo>
                <a:lnTo>
                  <a:pt x="871" y="4755"/>
                </a:lnTo>
                <a:cubicBezTo>
                  <a:pt x="860" y="4755"/>
                  <a:pt x="851" y="4746"/>
                  <a:pt x="851" y="4736"/>
                </a:cubicBezTo>
                <a:cubicBezTo>
                  <a:pt x="851" y="4725"/>
                  <a:pt x="860" y="4716"/>
                  <a:pt x="871" y="4716"/>
                </a:cubicBezTo>
                <a:close/>
                <a:moveTo>
                  <a:pt x="1331" y="4716"/>
                </a:moveTo>
                <a:lnTo>
                  <a:pt x="1600" y="4716"/>
                </a:lnTo>
                <a:cubicBezTo>
                  <a:pt x="1611" y="4716"/>
                  <a:pt x="1619" y="4725"/>
                  <a:pt x="1619" y="4736"/>
                </a:cubicBezTo>
                <a:cubicBezTo>
                  <a:pt x="1619" y="4746"/>
                  <a:pt x="1611" y="4755"/>
                  <a:pt x="1600" y="4755"/>
                </a:cubicBezTo>
                <a:lnTo>
                  <a:pt x="1331" y="4755"/>
                </a:lnTo>
                <a:cubicBezTo>
                  <a:pt x="1321" y="4755"/>
                  <a:pt x="1312" y="4746"/>
                  <a:pt x="1312" y="4736"/>
                </a:cubicBezTo>
                <a:cubicBezTo>
                  <a:pt x="1312" y="4725"/>
                  <a:pt x="1321" y="4716"/>
                  <a:pt x="1331" y="4716"/>
                </a:cubicBezTo>
                <a:close/>
                <a:moveTo>
                  <a:pt x="1792" y="4716"/>
                </a:moveTo>
                <a:lnTo>
                  <a:pt x="2061" y="4716"/>
                </a:lnTo>
                <a:cubicBezTo>
                  <a:pt x="2072" y="4716"/>
                  <a:pt x="2080" y="4725"/>
                  <a:pt x="2080" y="4736"/>
                </a:cubicBezTo>
                <a:cubicBezTo>
                  <a:pt x="2080" y="4746"/>
                  <a:pt x="2072" y="4755"/>
                  <a:pt x="2061" y="4755"/>
                </a:cubicBezTo>
                <a:lnTo>
                  <a:pt x="1792" y="4755"/>
                </a:lnTo>
                <a:cubicBezTo>
                  <a:pt x="1782" y="4755"/>
                  <a:pt x="1773" y="4746"/>
                  <a:pt x="1773" y="4736"/>
                </a:cubicBezTo>
                <a:cubicBezTo>
                  <a:pt x="1773" y="4725"/>
                  <a:pt x="1782" y="4716"/>
                  <a:pt x="1792" y="4716"/>
                </a:cubicBezTo>
                <a:close/>
                <a:moveTo>
                  <a:pt x="2253" y="4716"/>
                </a:moveTo>
                <a:lnTo>
                  <a:pt x="2522" y="4716"/>
                </a:lnTo>
                <a:cubicBezTo>
                  <a:pt x="2532" y="4716"/>
                  <a:pt x="2541" y="4725"/>
                  <a:pt x="2541" y="4736"/>
                </a:cubicBezTo>
                <a:cubicBezTo>
                  <a:pt x="2541" y="4746"/>
                  <a:pt x="2532" y="4755"/>
                  <a:pt x="2522" y="4755"/>
                </a:cubicBezTo>
                <a:lnTo>
                  <a:pt x="2253" y="4755"/>
                </a:lnTo>
                <a:cubicBezTo>
                  <a:pt x="2242" y="4755"/>
                  <a:pt x="2234" y="4746"/>
                  <a:pt x="2234" y="4736"/>
                </a:cubicBezTo>
                <a:cubicBezTo>
                  <a:pt x="2234" y="4725"/>
                  <a:pt x="2242" y="4716"/>
                  <a:pt x="2253" y="4716"/>
                </a:cubicBezTo>
                <a:close/>
                <a:moveTo>
                  <a:pt x="2714" y="4716"/>
                </a:moveTo>
                <a:lnTo>
                  <a:pt x="2983" y="4716"/>
                </a:lnTo>
                <a:cubicBezTo>
                  <a:pt x="2993" y="4716"/>
                  <a:pt x="3002" y="4725"/>
                  <a:pt x="3002" y="4736"/>
                </a:cubicBezTo>
                <a:cubicBezTo>
                  <a:pt x="3002" y="4746"/>
                  <a:pt x="2993" y="4755"/>
                  <a:pt x="2983" y="4755"/>
                </a:cubicBezTo>
                <a:lnTo>
                  <a:pt x="2714" y="4755"/>
                </a:lnTo>
                <a:cubicBezTo>
                  <a:pt x="2703" y="4755"/>
                  <a:pt x="2695" y="4746"/>
                  <a:pt x="2695" y="4736"/>
                </a:cubicBezTo>
                <a:cubicBezTo>
                  <a:pt x="2695" y="4725"/>
                  <a:pt x="2703" y="4716"/>
                  <a:pt x="2714" y="4716"/>
                </a:cubicBezTo>
                <a:close/>
                <a:moveTo>
                  <a:pt x="3175" y="4716"/>
                </a:moveTo>
                <a:lnTo>
                  <a:pt x="3443" y="4716"/>
                </a:lnTo>
                <a:cubicBezTo>
                  <a:pt x="3454" y="4716"/>
                  <a:pt x="3463" y="4725"/>
                  <a:pt x="3463" y="4736"/>
                </a:cubicBezTo>
                <a:cubicBezTo>
                  <a:pt x="3463" y="4746"/>
                  <a:pt x="3454" y="4755"/>
                  <a:pt x="3443" y="4755"/>
                </a:cubicBezTo>
                <a:lnTo>
                  <a:pt x="3175" y="4755"/>
                </a:lnTo>
                <a:cubicBezTo>
                  <a:pt x="3164" y="4755"/>
                  <a:pt x="3155" y="4746"/>
                  <a:pt x="3155" y="4736"/>
                </a:cubicBezTo>
                <a:cubicBezTo>
                  <a:pt x="3155" y="4725"/>
                  <a:pt x="3164" y="4716"/>
                  <a:pt x="3175" y="4716"/>
                </a:cubicBezTo>
                <a:close/>
                <a:moveTo>
                  <a:pt x="3635" y="4716"/>
                </a:moveTo>
                <a:lnTo>
                  <a:pt x="3904" y="4716"/>
                </a:lnTo>
                <a:cubicBezTo>
                  <a:pt x="3915" y="4716"/>
                  <a:pt x="3923" y="4725"/>
                  <a:pt x="3923" y="4736"/>
                </a:cubicBezTo>
                <a:cubicBezTo>
                  <a:pt x="3923" y="4746"/>
                  <a:pt x="3915" y="4755"/>
                  <a:pt x="3904" y="4755"/>
                </a:cubicBezTo>
                <a:lnTo>
                  <a:pt x="3635" y="4755"/>
                </a:lnTo>
                <a:cubicBezTo>
                  <a:pt x="3625" y="4755"/>
                  <a:pt x="3616" y="4746"/>
                  <a:pt x="3616" y="4736"/>
                </a:cubicBezTo>
                <a:cubicBezTo>
                  <a:pt x="3616" y="4725"/>
                  <a:pt x="3625" y="4716"/>
                  <a:pt x="3635" y="4716"/>
                </a:cubicBezTo>
                <a:close/>
                <a:moveTo>
                  <a:pt x="4096" y="4716"/>
                </a:moveTo>
                <a:lnTo>
                  <a:pt x="4365" y="4716"/>
                </a:lnTo>
                <a:cubicBezTo>
                  <a:pt x="4376" y="4716"/>
                  <a:pt x="4384" y="4725"/>
                  <a:pt x="4384" y="4736"/>
                </a:cubicBezTo>
                <a:cubicBezTo>
                  <a:pt x="4384" y="4746"/>
                  <a:pt x="4376" y="4755"/>
                  <a:pt x="4365" y="4755"/>
                </a:cubicBezTo>
                <a:lnTo>
                  <a:pt x="4096" y="4755"/>
                </a:lnTo>
                <a:cubicBezTo>
                  <a:pt x="4086" y="4755"/>
                  <a:pt x="4077" y="4746"/>
                  <a:pt x="4077" y="4736"/>
                </a:cubicBezTo>
                <a:cubicBezTo>
                  <a:pt x="4077" y="4725"/>
                  <a:pt x="4086" y="4716"/>
                  <a:pt x="4096" y="4716"/>
                </a:cubicBezTo>
                <a:close/>
                <a:moveTo>
                  <a:pt x="4536" y="4733"/>
                </a:moveTo>
                <a:lnTo>
                  <a:pt x="4536" y="4465"/>
                </a:lnTo>
                <a:cubicBezTo>
                  <a:pt x="4536" y="4454"/>
                  <a:pt x="4544" y="4445"/>
                  <a:pt x="4555" y="4445"/>
                </a:cubicBezTo>
                <a:cubicBezTo>
                  <a:pt x="4566" y="4445"/>
                  <a:pt x="4574" y="4454"/>
                  <a:pt x="4574" y="4465"/>
                </a:cubicBezTo>
                <a:lnTo>
                  <a:pt x="4574" y="4733"/>
                </a:lnTo>
                <a:cubicBezTo>
                  <a:pt x="4574" y="4744"/>
                  <a:pt x="4566" y="4753"/>
                  <a:pt x="4555" y="4753"/>
                </a:cubicBezTo>
                <a:cubicBezTo>
                  <a:pt x="4544" y="4753"/>
                  <a:pt x="4536" y="4744"/>
                  <a:pt x="4536" y="4733"/>
                </a:cubicBezTo>
                <a:close/>
                <a:moveTo>
                  <a:pt x="4536" y="4273"/>
                </a:moveTo>
                <a:lnTo>
                  <a:pt x="4536" y="4004"/>
                </a:lnTo>
                <a:cubicBezTo>
                  <a:pt x="4536" y="3993"/>
                  <a:pt x="4544" y="3985"/>
                  <a:pt x="4555" y="3985"/>
                </a:cubicBezTo>
                <a:cubicBezTo>
                  <a:pt x="4566" y="3985"/>
                  <a:pt x="4574" y="3993"/>
                  <a:pt x="4574" y="4004"/>
                </a:cubicBezTo>
                <a:lnTo>
                  <a:pt x="4574" y="4273"/>
                </a:lnTo>
                <a:cubicBezTo>
                  <a:pt x="4574" y="4283"/>
                  <a:pt x="4566" y="4292"/>
                  <a:pt x="4555" y="4292"/>
                </a:cubicBezTo>
                <a:cubicBezTo>
                  <a:pt x="4544" y="4292"/>
                  <a:pt x="4536" y="4283"/>
                  <a:pt x="4536" y="4273"/>
                </a:cubicBezTo>
                <a:close/>
                <a:moveTo>
                  <a:pt x="4536" y="3812"/>
                </a:moveTo>
                <a:lnTo>
                  <a:pt x="4536" y="3543"/>
                </a:lnTo>
                <a:cubicBezTo>
                  <a:pt x="4536" y="3532"/>
                  <a:pt x="4544" y="3524"/>
                  <a:pt x="4555" y="3524"/>
                </a:cubicBezTo>
                <a:cubicBezTo>
                  <a:pt x="4566" y="3524"/>
                  <a:pt x="4574" y="3532"/>
                  <a:pt x="4574" y="3543"/>
                </a:cubicBezTo>
                <a:lnTo>
                  <a:pt x="4574" y="3812"/>
                </a:lnTo>
                <a:cubicBezTo>
                  <a:pt x="4574" y="3822"/>
                  <a:pt x="4566" y="3831"/>
                  <a:pt x="4555" y="3831"/>
                </a:cubicBezTo>
                <a:cubicBezTo>
                  <a:pt x="4544" y="3831"/>
                  <a:pt x="4536" y="3822"/>
                  <a:pt x="4536" y="3812"/>
                </a:cubicBezTo>
                <a:close/>
                <a:moveTo>
                  <a:pt x="4536" y="3351"/>
                </a:moveTo>
                <a:lnTo>
                  <a:pt x="4536" y="3082"/>
                </a:lnTo>
                <a:cubicBezTo>
                  <a:pt x="4536" y="3072"/>
                  <a:pt x="4544" y="3063"/>
                  <a:pt x="4555" y="3063"/>
                </a:cubicBezTo>
                <a:cubicBezTo>
                  <a:pt x="4566" y="3063"/>
                  <a:pt x="4574" y="3072"/>
                  <a:pt x="4574" y="3082"/>
                </a:cubicBezTo>
                <a:lnTo>
                  <a:pt x="4574" y="3351"/>
                </a:lnTo>
                <a:cubicBezTo>
                  <a:pt x="4574" y="3362"/>
                  <a:pt x="4566" y="3370"/>
                  <a:pt x="4555" y="3370"/>
                </a:cubicBezTo>
                <a:cubicBezTo>
                  <a:pt x="4544" y="3370"/>
                  <a:pt x="4536" y="3362"/>
                  <a:pt x="4536" y="3351"/>
                </a:cubicBezTo>
                <a:close/>
                <a:moveTo>
                  <a:pt x="4536" y="2890"/>
                </a:moveTo>
                <a:lnTo>
                  <a:pt x="4536" y="2621"/>
                </a:lnTo>
                <a:cubicBezTo>
                  <a:pt x="4536" y="2611"/>
                  <a:pt x="4544" y="2602"/>
                  <a:pt x="4555" y="2602"/>
                </a:cubicBezTo>
                <a:cubicBezTo>
                  <a:pt x="4566" y="2602"/>
                  <a:pt x="4574" y="2611"/>
                  <a:pt x="4574" y="2621"/>
                </a:cubicBezTo>
                <a:lnTo>
                  <a:pt x="4574" y="2890"/>
                </a:lnTo>
                <a:cubicBezTo>
                  <a:pt x="4574" y="2901"/>
                  <a:pt x="4566" y="2909"/>
                  <a:pt x="4555" y="2909"/>
                </a:cubicBezTo>
                <a:cubicBezTo>
                  <a:pt x="4544" y="2909"/>
                  <a:pt x="4536" y="2901"/>
                  <a:pt x="4536" y="2890"/>
                </a:cubicBezTo>
                <a:close/>
                <a:moveTo>
                  <a:pt x="4536" y="2429"/>
                </a:moveTo>
                <a:lnTo>
                  <a:pt x="4536" y="2161"/>
                </a:lnTo>
                <a:cubicBezTo>
                  <a:pt x="4536" y="2150"/>
                  <a:pt x="4544" y="2141"/>
                  <a:pt x="4555" y="2141"/>
                </a:cubicBezTo>
                <a:cubicBezTo>
                  <a:pt x="4566" y="2141"/>
                  <a:pt x="4574" y="2150"/>
                  <a:pt x="4574" y="2161"/>
                </a:cubicBezTo>
                <a:lnTo>
                  <a:pt x="4574" y="2429"/>
                </a:lnTo>
                <a:cubicBezTo>
                  <a:pt x="4574" y="2440"/>
                  <a:pt x="4566" y="2449"/>
                  <a:pt x="4555" y="2449"/>
                </a:cubicBezTo>
                <a:cubicBezTo>
                  <a:pt x="4544" y="2449"/>
                  <a:pt x="4536" y="2440"/>
                  <a:pt x="4536" y="2429"/>
                </a:cubicBezTo>
                <a:close/>
                <a:moveTo>
                  <a:pt x="4536" y="1969"/>
                </a:moveTo>
                <a:lnTo>
                  <a:pt x="4536" y="1700"/>
                </a:lnTo>
                <a:cubicBezTo>
                  <a:pt x="4536" y="1689"/>
                  <a:pt x="4544" y="1681"/>
                  <a:pt x="4555" y="1681"/>
                </a:cubicBezTo>
                <a:cubicBezTo>
                  <a:pt x="4566" y="1681"/>
                  <a:pt x="4574" y="1689"/>
                  <a:pt x="4574" y="1700"/>
                </a:cubicBezTo>
                <a:lnTo>
                  <a:pt x="4574" y="1969"/>
                </a:lnTo>
                <a:cubicBezTo>
                  <a:pt x="4574" y="1979"/>
                  <a:pt x="4566" y="1988"/>
                  <a:pt x="4555" y="1988"/>
                </a:cubicBezTo>
                <a:cubicBezTo>
                  <a:pt x="4544" y="1988"/>
                  <a:pt x="4536" y="1979"/>
                  <a:pt x="4536" y="1969"/>
                </a:cubicBezTo>
                <a:close/>
                <a:moveTo>
                  <a:pt x="4536" y="1508"/>
                </a:moveTo>
                <a:lnTo>
                  <a:pt x="4536" y="1239"/>
                </a:lnTo>
                <a:cubicBezTo>
                  <a:pt x="4536" y="1228"/>
                  <a:pt x="4544" y="1220"/>
                  <a:pt x="4555" y="1220"/>
                </a:cubicBezTo>
                <a:cubicBezTo>
                  <a:pt x="4566" y="1220"/>
                  <a:pt x="4574" y="1228"/>
                  <a:pt x="4574" y="1239"/>
                </a:cubicBezTo>
                <a:lnTo>
                  <a:pt x="4574" y="1508"/>
                </a:lnTo>
                <a:cubicBezTo>
                  <a:pt x="4574" y="1518"/>
                  <a:pt x="4566" y="1527"/>
                  <a:pt x="4555" y="1527"/>
                </a:cubicBezTo>
                <a:cubicBezTo>
                  <a:pt x="4544" y="1527"/>
                  <a:pt x="4536" y="1518"/>
                  <a:pt x="4536" y="1508"/>
                </a:cubicBezTo>
                <a:close/>
                <a:moveTo>
                  <a:pt x="4536" y="1047"/>
                </a:moveTo>
                <a:lnTo>
                  <a:pt x="4536" y="778"/>
                </a:lnTo>
                <a:cubicBezTo>
                  <a:pt x="4536" y="768"/>
                  <a:pt x="4544" y="759"/>
                  <a:pt x="4555" y="759"/>
                </a:cubicBezTo>
                <a:cubicBezTo>
                  <a:pt x="4566" y="759"/>
                  <a:pt x="4574" y="768"/>
                  <a:pt x="4574" y="778"/>
                </a:cubicBezTo>
                <a:lnTo>
                  <a:pt x="4574" y="1047"/>
                </a:lnTo>
                <a:cubicBezTo>
                  <a:pt x="4574" y="1058"/>
                  <a:pt x="4566" y="1066"/>
                  <a:pt x="4555" y="1066"/>
                </a:cubicBezTo>
                <a:cubicBezTo>
                  <a:pt x="4544" y="1066"/>
                  <a:pt x="4536" y="1058"/>
                  <a:pt x="4536" y="1047"/>
                </a:cubicBezTo>
                <a:close/>
                <a:moveTo>
                  <a:pt x="4536" y="586"/>
                </a:moveTo>
                <a:lnTo>
                  <a:pt x="4536" y="317"/>
                </a:lnTo>
                <a:cubicBezTo>
                  <a:pt x="4536" y="307"/>
                  <a:pt x="4544" y="298"/>
                  <a:pt x="4555" y="298"/>
                </a:cubicBezTo>
                <a:cubicBezTo>
                  <a:pt x="4566" y="298"/>
                  <a:pt x="4574" y="307"/>
                  <a:pt x="4574" y="317"/>
                </a:cubicBezTo>
                <a:lnTo>
                  <a:pt x="4574" y="586"/>
                </a:lnTo>
                <a:cubicBezTo>
                  <a:pt x="4574" y="597"/>
                  <a:pt x="4566" y="605"/>
                  <a:pt x="4555" y="605"/>
                </a:cubicBezTo>
                <a:cubicBezTo>
                  <a:pt x="4544" y="605"/>
                  <a:pt x="4536" y="597"/>
                  <a:pt x="4536" y="586"/>
                </a:cubicBezTo>
                <a:close/>
                <a:moveTo>
                  <a:pt x="4536" y="125"/>
                </a:moveTo>
                <a:lnTo>
                  <a:pt x="4536" y="19"/>
                </a:lnTo>
                <a:lnTo>
                  <a:pt x="4555" y="38"/>
                </a:lnTo>
                <a:lnTo>
                  <a:pt x="4393" y="38"/>
                </a:lnTo>
                <a:cubicBezTo>
                  <a:pt x="4382" y="38"/>
                  <a:pt x="4374" y="29"/>
                  <a:pt x="4374" y="19"/>
                </a:cubicBezTo>
                <a:cubicBezTo>
                  <a:pt x="4374" y="8"/>
                  <a:pt x="4382" y="0"/>
                  <a:pt x="4393" y="0"/>
                </a:cubicBezTo>
                <a:lnTo>
                  <a:pt x="4555" y="0"/>
                </a:lnTo>
                <a:cubicBezTo>
                  <a:pt x="4566" y="0"/>
                  <a:pt x="4574" y="8"/>
                  <a:pt x="4574" y="19"/>
                </a:cubicBezTo>
                <a:lnTo>
                  <a:pt x="4574" y="125"/>
                </a:lnTo>
                <a:cubicBezTo>
                  <a:pt x="4574" y="136"/>
                  <a:pt x="4566" y="145"/>
                  <a:pt x="4555" y="145"/>
                </a:cubicBezTo>
                <a:cubicBezTo>
                  <a:pt x="4544" y="145"/>
                  <a:pt x="4536" y="136"/>
                  <a:pt x="4536" y="125"/>
                </a:cubicBezTo>
                <a:close/>
                <a:moveTo>
                  <a:pt x="4201" y="38"/>
                </a:moveTo>
                <a:lnTo>
                  <a:pt x="3932" y="38"/>
                </a:lnTo>
                <a:cubicBezTo>
                  <a:pt x="3921" y="38"/>
                  <a:pt x="3913" y="29"/>
                  <a:pt x="3913" y="19"/>
                </a:cubicBezTo>
                <a:cubicBezTo>
                  <a:pt x="3913" y="8"/>
                  <a:pt x="3921" y="0"/>
                  <a:pt x="3932" y="0"/>
                </a:cubicBezTo>
                <a:lnTo>
                  <a:pt x="4201" y="0"/>
                </a:lnTo>
                <a:cubicBezTo>
                  <a:pt x="4211" y="0"/>
                  <a:pt x="4220" y="8"/>
                  <a:pt x="4220" y="19"/>
                </a:cubicBezTo>
                <a:cubicBezTo>
                  <a:pt x="4220" y="29"/>
                  <a:pt x="4211" y="38"/>
                  <a:pt x="4201" y="38"/>
                </a:cubicBezTo>
                <a:close/>
                <a:moveTo>
                  <a:pt x="3740" y="38"/>
                </a:moveTo>
                <a:lnTo>
                  <a:pt x="3471" y="38"/>
                </a:lnTo>
                <a:cubicBezTo>
                  <a:pt x="3461" y="38"/>
                  <a:pt x="3452" y="29"/>
                  <a:pt x="3452" y="19"/>
                </a:cubicBezTo>
                <a:cubicBezTo>
                  <a:pt x="3452" y="8"/>
                  <a:pt x="3461" y="0"/>
                  <a:pt x="3471" y="0"/>
                </a:cubicBezTo>
                <a:lnTo>
                  <a:pt x="3740" y="0"/>
                </a:lnTo>
                <a:cubicBezTo>
                  <a:pt x="3751" y="0"/>
                  <a:pt x="3759" y="8"/>
                  <a:pt x="3759" y="19"/>
                </a:cubicBezTo>
                <a:cubicBezTo>
                  <a:pt x="3759" y="29"/>
                  <a:pt x="3751" y="38"/>
                  <a:pt x="3740" y="38"/>
                </a:cubicBezTo>
                <a:close/>
                <a:moveTo>
                  <a:pt x="3279" y="38"/>
                </a:moveTo>
                <a:lnTo>
                  <a:pt x="3010" y="38"/>
                </a:lnTo>
                <a:cubicBezTo>
                  <a:pt x="3000" y="38"/>
                  <a:pt x="2991" y="29"/>
                  <a:pt x="2991" y="19"/>
                </a:cubicBezTo>
                <a:cubicBezTo>
                  <a:pt x="2991" y="8"/>
                  <a:pt x="3000" y="0"/>
                  <a:pt x="3010" y="0"/>
                </a:cubicBezTo>
                <a:lnTo>
                  <a:pt x="3279" y="0"/>
                </a:lnTo>
                <a:cubicBezTo>
                  <a:pt x="3290" y="0"/>
                  <a:pt x="3298" y="8"/>
                  <a:pt x="3298" y="19"/>
                </a:cubicBezTo>
                <a:cubicBezTo>
                  <a:pt x="3298" y="29"/>
                  <a:pt x="3290" y="38"/>
                  <a:pt x="3279" y="38"/>
                </a:cubicBezTo>
                <a:close/>
                <a:moveTo>
                  <a:pt x="2818" y="38"/>
                </a:moveTo>
                <a:lnTo>
                  <a:pt x="2550" y="38"/>
                </a:lnTo>
                <a:cubicBezTo>
                  <a:pt x="2539" y="38"/>
                  <a:pt x="2530" y="29"/>
                  <a:pt x="2530" y="19"/>
                </a:cubicBezTo>
                <a:cubicBezTo>
                  <a:pt x="2530" y="8"/>
                  <a:pt x="2539" y="0"/>
                  <a:pt x="2550" y="0"/>
                </a:cubicBezTo>
                <a:lnTo>
                  <a:pt x="2818" y="0"/>
                </a:lnTo>
                <a:cubicBezTo>
                  <a:pt x="2829" y="0"/>
                  <a:pt x="2838" y="8"/>
                  <a:pt x="2838" y="19"/>
                </a:cubicBezTo>
                <a:cubicBezTo>
                  <a:pt x="2838" y="29"/>
                  <a:pt x="2829" y="38"/>
                  <a:pt x="2818" y="38"/>
                </a:cubicBezTo>
                <a:close/>
                <a:moveTo>
                  <a:pt x="2358" y="38"/>
                </a:moveTo>
                <a:lnTo>
                  <a:pt x="2089" y="38"/>
                </a:lnTo>
                <a:cubicBezTo>
                  <a:pt x="2078" y="38"/>
                  <a:pt x="2070" y="29"/>
                  <a:pt x="2070" y="19"/>
                </a:cubicBezTo>
                <a:cubicBezTo>
                  <a:pt x="2070" y="8"/>
                  <a:pt x="2078" y="0"/>
                  <a:pt x="2089" y="0"/>
                </a:cubicBezTo>
                <a:lnTo>
                  <a:pt x="2358" y="0"/>
                </a:lnTo>
                <a:cubicBezTo>
                  <a:pt x="2368" y="0"/>
                  <a:pt x="2377" y="8"/>
                  <a:pt x="2377" y="19"/>
                </a:cubicBezTo>
                <a:cubicBezTo>
                  <a:pt x="2377" y="29"/>
                  <a:pt x="2368" y="38"/>
                  <a:pt x="2358" y="38"/>
                </a:cubicBezTo>
                <a:close/>
                <a:moveTo>
                  <a:pt x="1897" y="38"/>
                </a:moveTo>
                <a:lnTo>
                  <a:pt x="1628" y="38"/>
                </a:lnTo>
                <a:cubicBezTo>
                  <a:pt x="1617" y="38"/>
                  <a:pt x="1609" y="29"/>
                  <a:pt x="1609" y="19"/>
                </a:cubicBezTo>
                <a:cubicBezTo>
                  <a:pt x="1609" y="8"/>
                  <a:pt x="1617" y="0"/>
                  <a:pt x="1628" y="0"/>
                </a:cubicBezTo>
                <a:lnTo>
                  <a:pt x="1897" y="0"/>
                </a:lnTo>
                <a:cubicBezTo>
                  <a:pt x="1907" y="0"/>
                  <a:pt x="1916" y="8"/>
                  <a:pt x="1916" y="19"/>
                </a:cubicBezTo>
                <a:cubicBezTo>
                  <a:pt x="1916" y="29"/>
                  <a:pt x="1907" y="38"/>
                  <a:pt x="1897" y="38"/>
                </a:cubicBezTo>
                <a:close/>
                <a:moveTo>
                  <a:pt x="1436" y="38"/>
                </a:moveTo>
                <a:lnTo>
                  <a:pt x="1167" y="38"/>
                </a:lnTo>
                <a:cubicBezTo>
                  <a:pt x="1157" y="38"/>
                  <a:pt x="1148" y="29"/>
                  <a:pt x="1148" y="19"/>
                </a:cubicBezTo>
                <a:cubicBezTo>
                  <a:pt x="1148" y="8"/>
                  <a:pt x="1157" y="0"/>
                  <a:pt x="1167" y="0"/>
                </a:cubicBezTo>
                <a:lnTo>
                  <a:pt x="1436" y="0"/>
                </a:lnTo>
                <a:cubicBezTo>
                  <a:pt x="1447" y="0"/>
                  <a:pt x="1455" y="8"/>
                  <a:pt x="1455" y="19"/>
                </a:cubicBezTo>
                <a:cubicBezTo>
                  <a:pt x="1455" y="29"/>
                  <a:pt x="1447" y="38"/>
                  <a:pt x="1436" y="38"/>
                </a:cubicBezTo>
                <a:close/>
                <a:moveTo>
                  <a:pt x="975" y="38"/>
                </a:moveTo>
                <a:lnTo>
                  <a:pt x="706" y="38"/>
                </a:lnTo>
                <a:cubicBezTo>
                  <a:pt x="696" y="38"/>
                  <a:pt x="687" y="29"/>
                  <a:pt x="687" y="19"/>
                </a:cubicBezTo>
                <a:cubicBezTo>
                  <a:pt x="687" y="8"/>
                  <a:pt x="696" y="0"/>
                  <a:pt x="706" y="0"/>
                </a:cubicBezTo>
                <a:lnTo>
                  <a:pt x="975" y="0"/>
                </a:lnTo>
                <a:cubicBezTo>
                  <a:pt x="986" y="0"/>
                  <a:pt x="994" y="8"/>
                  <a:pt x="994" y="19"/>
                </a:cubicBezTo>
                <a:cubicBezTo>
                  <a:pt x="994" y="29"/>
                  <a:pt x="986" y="38"/>
                  <a:pt x="975" y="38"/>
                </a:cubicBezTo>
                <a:close/>
                <a:moveTo>
                  <a:pt x="514" y="38"/>
                </a:moveTo>
                <a:lnTo>
                  <a:pt x="246" y="38"/>
                </a:lnTo>
                <a:cubicBezTo>
                  <a:pt x="235" y="38"/>
                  <a:pt x="226" y="29"/>
                  <a:pt x="226" y="19"/>
                </a:cubicBezTo>
                <a:cubicBezTo>
                  <a:pt x="226" y="8"/>
                  <a:pt x="235" y="0"/>
                  <a:pt x="246" y="0"/>
                </a:cubicBezTo>
                <a:lnTo>
                  <a:pt x="514" y="0"/>
                </a:lnTo>
                <a:cubicBezTo>
                  <a:pt x="525" y="0"/>
                  <a:pt x="534" y="8"/>
                  <a:pt x="534" y="19"/>
                </a:cubicBezTo>
                <a:cubicBezTo>
                  <a:pt x="534" y="29"/>
                  <a:pt x="525" y="38"/>
                  <a:pt x="514" y="38"/>
                </a:cubicBezTo>
                <a:close/>
                <a:moveTo>
                  <a:pt x="54" y="38"/>
                </a:moveTo>
                <a:lnTo>
                  <a:pt x="20" y="38"/>
                </a:lnTo>
                <a:cubicBezTo>
                  <a:pt x="9" y="38"/>
                  <a:pt x="0" y="29"/>
                  <a:pt x="0" y="19"/>
                </a:cubicBezTo>
                <a:cubicBezTo>
                  <a:pt x="0" y="8"/>
                  <a:pt x="9" y="0"/>
                  <a:pt x="20" y="0"/>
                </a:cubicBezTo>
                <a:lnTo>
                  <a:pt x="54" y="0"/>
                </a:lnTo>
                <a:cubicBezTo>
                  <a:pt x="64" y="0"/>
                  <a:pt x="73" y="8"/>
                  <a:pt x="73" y="19"/>
                </a:cubicBezTo>
                <a:cubicBezTo>
                  <a:pt x="73" y="29"/>
                  <a:pt x="64" y="38"/>
                  <a:pt x="54" y="38"/>
                </a:cubicBezTo>
                <a:close/>
              </a:path>
            </a:pathLst>
          </a:custGeom>
          <a:solidFill>
            <a:srgbClr val="993300"/>
          </a:solidFill>
          <a:ln w="6350" cap="flat">
            <a:solidFill>
              <a:srgbClr val="9933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2" name="Rectangle 372">
            <a:extLst>
              <a:ext uri="{FF2B5EF4-FFF2-40B4-BE49-F238E27FC236}">
                <a16:creationId xmlns:a16="http://schemas.microsoft.com/office/drawing/2014/main" id="{107AA289-94BF-44BC-895A-5AD53768E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1" y="3911600"/>
            <a:ext cx="611188" cy="1146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3" name="Rectangle 373">
            <a:extLst>
              <a:ext uri="{FF2B5EF4-FFF2-40B4-BE49-F238E27FC236}">
                <a16:creationId xmlns:a16="http://schemas.microsoft.com/office/drawing/2014/main" id="{995661D3-B76C-4D3B-89BE-515D6F0FE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1" y="3911600"/>
            <a:ext cx="611188" cy="1146175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4" name="Rectangle 374">
            <a:extLst>
              <a:ext uri="{FF2B5EF4-FFF2-40B4-BE49-F238E27FC236}">
                <a16:creationId xmlns:a16="http://schemas.microsoft.com/office/drawing/2014/main" id="{697841EE-1C03-4EE0-A467-C65E34B75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1" y="4108450"/>
            <a:ext cx="5238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Analog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5" name="Rectangle 375">
            <a:extLst>
              <a:ext uri="{FF2B5EF4-FFF2-40B4-BE49-F238E27FC236}">
                <a16:creationId xmlns:a16="http://schemas.microsoft.com/office/drawing/2014/main" id="{6ADAADD6-01EE-4024-9F5A-BDDC293AA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276" y="4267200"/>
            <a:ext cx="554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Decoder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6" name="Line 376">
            <a:extLst>
              <a:ext uri="{FF2B5EF4-FFF2-40B4-BE49-F238E27FC236}">
                <a16:creationId xmlns:a16="http://schemas.microsoft.com/office/drawing/2014/main" id="{56AAE154-D9F4-4F2B-AE26-3147199DB2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4063" y="4881563"/>
            <a:ext cx="0" cy="112713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7" name="Line 377">
            <a:extLst>
              <a:ext uri="{FF2B5EF4-FFF2-40B4-BE49-F238E27FC236}">
                <a16:creationId xmlns:a16="http://schemas.microsoft.com/office/drawing/2014/main" id="{C719433D-0F92-4624-93C1-D235CD0D84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063" y="4994275"/>
            <a:ext cx="49847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8" name="Freeform 378">
            <a:extLst>
              <a:ext uri="{FF2B5EF4-FFF2-40B4-BE49-F238E27FC236}">
                <a16:creationId xmlns:a16="http://schemas.microsoft.com/office/drawing/2014/main" id="{DBA0E979-1CAF-4ABE-91B5-051A5A6E073B}"/>
              </a:ext>
            </a:extLst>
          </p:cNvPr>
          <p:cNvSpPr>
            <a:spLocks noEditPoints="1"/>
          </p:cNvSpPr>
          <p:nvPr/>
        </p:nvSpPr>
        <p:spPr bwMode="auto">
          <a:xfrm>
            <a:off x="7277101" y="3859213"/>
            <a:ext cx="190500" cy="1233488"/>
          </a:xfrm>
          <a:custGeom>
            <a:avLst/>
            <a:gdLst>
              <a:gd name="T0" fmla="*/ 27 w 521"/>
              <a:gd name="T1" fmla="*/ 1992 h 3468"/>
              <a:gd name="T2" fmla="*/ 13 w 521"/>
              <a:gd name="T3" fmla="*/ 1820 h 3468"/>
              <a:gd name="T4" fmla="*/ 0 w 521"/>
              <a:gd name="T5" fmla="*/ 1716 h 3468"/>
              <a:gd name="T6" fmla="*/ 13 w 521"/>
              <a:gd name="T7" fmla="*/ 1658 h 3468"/>
              <a:gd name="T8" fmla="*/ 27 w 521"/>
              <a:gd name="T9" fmla="*/ 1486 h 3468"/>
              <a:gd name="T10" fmla="*/ 6 w 521"/>
              <a:gd name="T11" fmla="*/ 1347 h 3468"/>
              <a:gd name="T12" fmla="*/ 8 w 521"/>
              <a:gd name="T13" fmla="*/ 1301 h 3468"/>
              <a:gd name="T14" fmla="*/ 28 w 521"/>
              <a:gd name="T15" fmla="*/ 1129 h 3468"/>
              <a:gd name="T16" fmla="*/ 23 w 521"/>
              <a:gd name="T17" fmla="*/ 1024 h 3468"/>
              <a:gd name="T18" fmla="*/ 38 w 521"/>
              <a:gd name="T19" fmla="*/ 968 h 3468"/>
              <a:gd name="T20" fmla="*/ 63 w 521"/>
              <a:gd name="T21" fmla="*/ 796 h 3468"/>
              <a:gd name="T22" fmla="*/ 55 w 521"/>
              <a:gd name="T23" fmla="*/ 657 h 3468"/>
              <a:gd name="T24" fmla="*/ 61 w 521"/>
              <a:gd name="T25" fmla="*/ 611 h 3468"/>
              <a:gd name="T26" fmla="*/ 102 w 521"/>
              <a:gd name="T27" fmla="*/ 477 h 3468"/>
              <a:gd name="T28" fmla="*/ 104 w 521"/>
              <a:gd name="T29" fmla="*/ 337 h 3468"/>
              <a:gd name="T30" fmla="*/ 127 w 521"/>
              <a:gd name="T31" fmla="*/ 283 h 3468"/>
              <a:gd name="T32" fmla="*/ 187 w 521"/>
              <a:gd name="T33" fmla="*/ 122 h 3468"/>
              <a:gd name="T34" fmla="*/ 254 w 521"/>
              <a:gd name="T35" fmla="*/ 3 h 3468"/>
              <a:gd name="T36" fmla="*/ 300 w 521"/>
              <a:gd name="T37" fmla="*/ 53 h 3468"/>
              <a:gd name="T38" fmla="*/ 371 w 521"/>
              <a:gd name="T39" fmla="*/ 152 h 3468"/>
              <a:gd name="T40" fmla="*/ 377 w 521"/>
              <a:gd name="T41" fmla="*/ 210 h 3468"/>
              <a:gd name="T42" fmla="*/ 425 w 521"/>
              <a:gd name="T43" fmla="*/ 377 h 3468"/>
              <a:gd name="T44" fmla="*/ 434 w 521"/>
              <a:gd name="T45" fmla="*/ 422 h 3468"/>
              <a:gd name="T46" fmla="*/ 431 w 521"/>
              <a:gd name="T47" fmla="*/ 562 h 3468"/>
              <a:gd name="T48" fmla="*/ 470 w 521"/>
              <a:gd name="T49" fmla="*/ 697 h 3468"/>
              <a:gd name="T50" fmla="*/ 456 w 521"/>
              <a:gd name="T51" fmla="*/ 774 h 3468"/>
              <a:gd name="T52" fmla="*/ 491 w 521"/>
              <a:gd name="T53" fmla="*/ 915 h 3468"/>
              <a:gd name="T54" fmla="*/ 472 w 521"/>
              <a:gd name="T55" fmla="*/ 974 h 3468"/>
              <a:gd name="T56" fmla="*/ 495 w 521"/>
              <a:gd name="T57" fmla="*/ 1146 h 3468"/>
              <a:gd name="T58" fmla="*/ 511 w 521"/>
              <a:gd name="T59" fmla="*/ 1249 h 3468"/>
              <a:gd name="T60" fmla="*/ 501 w 521"/>
              <a:gd name="T61" fmla="*/ 1307 h 3468"/>
              <a:gd name="T62" fmla="*/ 517 w 521"/>
              <a:gd name="T63" fmla="*/ 1480 h 3468"/>
              <a:gd name="T64" fmla="*/ 518 w 521"/>
              <a:gd name="T65" fmla="*/ 1526 h 3468"/>
              <a:gd name="T66" fmla="*/ 497 w 521"/>
              <a:gd name="T67" fmla="*/ 1664 h 3468"/>
              <a:gd name="T68" fmla="*/ 520 w 521"/>
              <a:gd name="T69" fmla="*/ 1802 h 3468"/>
              <a:gd name="T70" fmla="*/ 508 w 521"/>
              <a:gd name="T71" fmla="*/ 1860 h 3468"/>
              <a:gd name="T72" fmla="*/ 494 w 521"/>
              <a:gd name="T73" fmla="*/ 2032 h 3468"/>
              <a:gd name="T74" fmla="*/ 516 w 521"/>
              <a:gd name="T75" fmla="*/ 2079 h 3468"/>
              <a:gd name="T76" fmla="*/ 488 w 521"/>
              <a:gd name="T77" fmla="*/ 2216 h 3468"/>
              <a:gd name="T78" fmla="*/ 491 w 521"/>
              <a:gd name="T79" fmla="*/ 2389 h 3468"/>
              <a:gd name="T80" fmla="*/ 496 w 521"/>
              <a:gd name="T81" fmla="*/ 2494 h 3468"/>
              <a:gd name="T82" fmla="*/ 480 w 521"/>
              <a:gd name="T83" fmla="*/ 2550 h 3468"/>
              <a:gd name="T84" fmla="*/ 464 w 521"/>
              <a:gd name="T85" fmla="*/ 2734 h 3468"/>
              <a:gd name="T86" fmla="*/ 471 w 521"/>
              <a:gd name="T87" fmla="*/ 2770 h 3468"/>
              <a:gd name="T88" fmla="*/ 432 w 521"/>
              <a:gd name="T89" fmla="*/ 2904 h 3468"/>
              <a:gd name="T90" fmla="*/ 418 w 521"/>
              <a:gd name="T91" fmla="*/ 3076 h 3468"/>
              <a:gd name="T92" fmla="*/ 408 w 521"/>
              <a:gd name="T93" fmla="*/ 3181 h 3468"/>
              <a:gd name="T94" fmla="*/ 368 w 521"/>
              <a:gd name="T95" fmla="*/ 3251 h 3468"/>
              <a:gd name="T96" fmla="*/ 373 w 521"/>
              <a:gd name="T97" fmla="*/ 3315 h 3468"/>
              <a:gd name="T98" fmla="*/ 279 w 521"/>
              <a:gd name="T99" fmla="*/ 3461 h 3468"/>
              <a:gd name="T100" fmla="*/ 238 w 521"/>
              <a:gd name="T101" fmla="*/ 3442 h 3468"/>
              <a:gd name="T102" fmla="*/ 153 w 521"/>
              <a:gd name="T103" fmla="*/ 3331 h 3468"/>
              <a:gd name="T104" fmla="*/ 159 w 521"/>
              <a:gd name="T105" fmla="*/ 3273 h 3468"/>
              <a:gd name="T106" fmla="*/ 110 w 521"/>
              <a:gd name="T107" fmla="*/ 3108 h 3468"/>
              <a:gd name="T108" fmla="*/ 105 w 521"/>
              <a:gd name="T109" fmla="*/ 3086 h 3468"/>
              <a:gd name="T110" fmla="*/ 90 w 521"/>
              <a:gd name="T111" fmla="*/ 2913 h 3468"/>
              <a:gd name="T112" fmla="*/ 51 w 521"/>
              <a:gd name="T113" fmla="*/ 2779 h 3468"/>
              <a:gd name="T114" fmla="*/ 45 w 521"/>
              <a:gd name="T115" fmla="*/ 2733 h 3468"/>
              <a:gd name="T116" fmla="*/ 56 w 521"/>
              <a:gd name="T117" fmla="*/ 2593 h 3468"/>
              <a:gd name="T118" fmla="*/ 32 w 521"/>
              <a:gd name="T119" fmla="*/ 2422 h 3468"/>
              <a:gd name="T120" fmla="*/ 15 w 521"/>
              <a:gd name="T121" fmla="*/ 2319 h 3468"/>
              <a:gd name="T122" fmla="*/ 23 w 521"/>
              <a:gd name="T123" fmla="*/ 2261 h 3468"/>
              <a:gd name="T124" fmla="*/ 28 w 521"/>
              <a:gd name="T125" fmla="*/ 2088 h 3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21" h="3468">
                <a:moveTo>
                  <a:pt x="5" y="2062"/>
                </a:moveTo>
                <a:lnTo>
                  <a:pt x="4" y="2039"/>
                </a:lnTo>
                <a:cubicBezTo>
                  <a:pt x="4" y="2032"/>
                  <a:pt x="9" y="2027"/>
                  <a:pt x="16" y="2027"/>
                </a:cubicBezTo>
                <a:cubicBezTo>
                  <a:pt x="22" y="2027"/>
                  <a:pt x="27" y="2032"/>
                  <a:pt x="27" y="2038"/>
                </a:cubicBezTo>
                <a:lnTo>
                  <a:pt x="28" y="2061"/>
                </a:lnTo>
                <a:cubicBezTo>
                  <a:pt x="28" y="2068"/>
                  <a:pt x="23" y="2073"/>
                  <a:pt x="16" y="2073"/>
                </a:cubicBezTo>
                <a:cubicBezTo>
                  <a:pt x="10" y="2073"/>
                  <a:pt x="5" y="2068"/>
                  <a:pt x="5" y="2062"/>
                </a:cubicBezTo>
                <a:close/>
                <a:moveTo>
                  <a:pt x="4" y="1992"/>
                </a:moveTo>
                <a:lnTo>
                  <a:pt x="3" y="1969"/>
                </a:lnTo>
                <a:cubicBezTo>
                  <a:pt x="3" y="1963"/>
                  <a:pt x="8" y="1958"/>
                  <a:pt x="15" y="1958"/>
                </a:cubicBezTo>
                <a:cubicBezTo>
                  <a:pt x="21" y="1958"/>
                  <a:pt x="26" y="1963"/>
                  <a:pt x="26" y="1969"/>
                </a:cubicBezTo>
                <a:lnTo>
                  <a:pt x="27" y="1992"/>
                </a:lnTo>
                <a:cubicBezTo>
                  <a:pt x="27" y="1999"/>
                  <a:pt x="22" y="2004"/>
                  <a:pt x="15" y="2004"/>
                </a:cubicBezTo>
                <a:cubicBezTo>
                  <a:pt x="9" y="2004"/>
                  <a:pt x="4" y="1999"/>
                  <a:pt x="4" y="1992"/>
                </a:cubicBezTo>
                <a:close/>
                <a:moveTo>
                  <a:pt x="3" y="1923"/>
                </a:moveTo>
                <a:lnTo>
                  <a:pt x="2" y="1900"/>
                </a:lnTo>
                <a:cubicBezTo>
                  <a:pt x="2" y="1894"/>
                  <a:pt x="7" y="1889"/>
                  <a:pt x="14" y="1889"/>
                </a:cubicBezTo>
                <a:cubicBezTo>
                  <a:pt x="20" y="1889"/>
                  <a:pt x="25" y="1894"/>
                  <a:pt x="25" y="1900"/>
                </a:cubicBezTo>
                <a:lnTo>
                  <a:pt x="26" y="1923"/>
                </a:lnTo>
                <a:cubicBezTo>
                  <a:pt x="26" y="1929"/>
                  <a:pt x="21" y="1935"/>
                  <a:pt x="14" y="1935"/>
                </a:cubicBezTo>
                <a:cubicBezTo>
                  <a:pt x="8" y="1935"/>
                  <a:pt x="3" y="1930"/>
                  <a:pt x="3" y="1923"/>
                </a:cubicBezTo>
                <a:close/>
                <a:moveTo>
                  <a:pt x="2" y="1854"/>
                </a:moveTo>
                <a:lnTo>
                  <a:pt x="1" y="1831"/>
                </a:lnTo>
                <a:cubicBezTo>
                  <a:pt x="1" y="1825"/>
                  <a:pt x="6" y="1820"/>
                  <a:pt x="13" y="1820"/>
                </a:cubicBezTo>
                <a:cubicBezTo>
                  <a:pt x="19" y="1819"/>
                  <a:pt x="24" y="1825"/>
                  <a:pt x="24" y="1831"/>
                </a:cubicBezTo>
                <a:lnTo>
                  <a:pt x="25" y="1854"/>
                </a:lnTo>
                <a:cubicBezTo>
                  <a:pt x="25" y="1860"/>
                  <a:pt x="20" y="1866"/>
                  <a:pt x="13" y="1866"/>
                </a:cubicBezTo>
                <a:cubicBezTo>
                  <a:pt x="7" y="1866"/>
                  <a:pt x="2" y="1861"/>
                  <a:pt x="2" y="1854"/>
                </a:cubicBezTo>
                <a:close/>
                <a:moveTo>
                  <a:pt x="1" y="1785"/>
                </a:moveTo>
                <a:lnTo>
                  <a:pt x="0" y="1762"/>
                </a:lnTo>
                <a:cubicBezTo>
                  <a:pt x="0" y="1756"/>
                  <a:pt x="5" y="1751"/>
                  <a:pt x="12" y="1750"/>
                </a:cubicBezTo>
                <a:cubicBezTo>
                  <a:pt x="18" y="1750"/>
                  <a:pt x="23" y="1755"/>
                  <a:pt x="23" y="1762"/>
                </a:cubicBezTo>
                <a:lnTo>
                  <a:pt x="24" y="1785"/>
                </a:lnTo>
                <a:cubicBezTo>
                  <a:pt x="24" y="1791"/>
                  <a:pt x="19" y="1796"/>
                  <a:pt x="12" y="1796"/>
                </a:cubicBezTo>
                <a:cubicBezTo>
                  <a:pt x="6" y="1797"/>
                  <a:pt x="1" y="1792"/>
                  <a:pt x="1" y="1785"/>
                </a:cubicBezTo>
                <a:close/>
                <a:moveTo>
                  <a:pt x="0" y="1716"/>
                </a:moveTo>
                <a:lnTo>
                  <a:pt x="1" y="1693"/>
                </a:lnTo>
                <a:cubicBezTo>
                  <a:pt x="1" y="1686"/>
                  <a:pt x="6" y="1681"/>
                  <a:pt x="12" y="1681"/>
                </a:cubicBezTo>
                <a:cubicBezTo>
                  <a:pt x="19" y="1681"/>
                  <a:pt x="24" y="1687"/>
                  <a:pt x="24" y="1693"/>
                </a:cubicBezTo>
                <a:lnTo>
                  <a:pt x="23" y="1716"/>
                </a:lnTo>
                <a:cubicBezTo>
                  <a:pt x="23" y="1722"/>
                  <a:pt x="18" y="1727"/>
                  <a:pt x="12" y="1727"/>
                </a:cubicBezTo>
                <a:cubicBezTo>
                  <a:pt x="5" y="1727"/>
                  <a:pt x="0" y="1722"/>
                  <a:pt x="0" y="1716"/>
                </a:cubicBezTo>
                <a:close/>
                <a:moveTo>
                  <a:pt x="1" y="1647"/>
                </a:moveTo>
                <a:lnTo>
                  <a:pt x="2" y="1624"/>
                </a:lnTo>
                <a:cubicBezTo>
                  <a:pt x="2" y="1617"/>
                  <a:pt x="7" y="1612"/>
                  <a:pt x="13" y="1612"/>
                </a:cubicBezTo>
                <a:cubicBezTo>
                  <a:pt x="20" y="1612"/>
                  <a:pt x="25" y="1618"/>
                  <a:pt x="25" y="1624"/>
                </a:cubicBezTo>
                <a:lnTo>
                  <a:pt x="24" y="1647"/>
                </a:lnTo>
                <a:cubicBezTo>
                  <a:pt x="24" y="1653"/>
                  <a:pt x="19" y="1658"/>
                  <a:pt x="13" y="1658"/>
                </a:cubicBezTo>
                <a:cubicBezTo>
                  <a:pt x="6" y="1658"/>
                  <a:pt x="1" y="1653"/>
                  <a:pt x="1" y="1647"/>
                </a:cubicBezTo>
                <a:close/>
                <a:moveTo>
                  <a:pt x="2" y="1577"/>
                </a:moveTo>
                <a:lnTo>
                  <a:pt x="3" y="1554"/>
                </a:lnTo>
                <a:cubicBezTo>
                  <a:pt x="3" y="1548"/>
                  <a:pt x="8" y="1543"/>
                  <a:pt x="14" y="1543"/>
                </a:cubicBezTo>
                <a:cubicBezTo>
                  <a:pt x="21" y="1543"/>
                  <a:pt x="26" y="1548"/>
                  <a:pt x="26" y="1555"/>
                </a:cubicBezTo>
                <a:lnTo>
                  <a:pt x="25" y="1578"/>
                </a:lnTo>
                <a:cubicBezTo>
                  <a:pt x="25" y="1584"/>
                  <a:pt x="20" y="1589"/>
                  <a:pt x="14" y="1589"/>
                </a:cubicBezTo>
                <a:cubicBezTo>
                  <a:pt x="7" y="1589"/>
                  <a:pt x="2" y="1584"/>
                  <a:pt x="2" y="1577"/>
                </a:cubicBezTo>
                <a:close/>
                <a:moveTo>
                  <a:pt x="3" y="1508"/>
                </a:moveTo>
                <a:lnTo>
                  <a:pt x="4" y="1485"/>
                </a:lnTo>
                <a:cubicBezTo>
                  <a:pt x="4" y="1479"/>
                  <a:pt x="9" y="1474"/>
                  <a:pt x="15" y="1474"/>
                </a:cubicBezTo>
                <a:cubicBezTo>
                  <a:pt x="22" y="1474"/>
                  <a:pt x="27" y="1479"/>
                  <a:pt x="27" y="1486"/>
                </a:cubicBezTo>
                <a:lnTo>
                  <a:pt x="26" y="1509"/>
                </a:lnTo>
                <a:cubicBezTo>
                  <a:pt x="26" y="1515"/>
                  <a:pt x="21" y="1520"/>
                  <a:pt x="15" y="1520"/>
                </a:cubicBezTo>
                <a:cubicBezTo>
                  <a:pt x="8" y="1520"/>
                  <a:pt x="3" y="1515"/>
                  <a:pt x="3" y="1508"/>
                </a:cubicBezTo>
                <a:close/>
                <a:moveTo>
                  <a:pt x="4" y="1439"/>
                </a:moveTo>
                <a:lnTo>
                  <a:pt x="5" y="1416"/>
                </a:lnTo>
                <a:cubicBezTo>
                  <a:pt x="5" y="1410"/>
                  <a:pt x="10" y="1405"/>
                  <a:pt x="16" y="1405"/>
                </a:cubicBezTo>
                <a:cubicBezTo>
                  <a:pt x="23" y="1405"/>
                  <a:pt x="28" y="1410"/>
                  <a:pt x="28" y="1417"/>
                </a:cubicBezTo>
                <a:lnTo>
                  <a:pt x="27" y="1440"/>
                </a:lnTo>
                <a:cubicBezTo>
                  <a:pt x="27" y="1446"/>
                  <a:pt x="22" y="1451"/>
                  <a:pt x="16" y="1451"/>
                </a:cubicBezTo>
                <a:cubicBezTo>
                  <a:pt x="9" y="1451"/>
                  <a:pt x="4" y="1446"/>
                  <a:pt x="4" y="1439"/>
                </a:cubicBezTo>
                <a:close/>
                <a:moveTo>
                  <a:pt x="6" y="1370"/>
                </a:moveTo>
                <a:lnTo>
                  <a:pt x="6" y="1347"/>
                </a:lnTo>
                <a:cubicBezTo>
                  <a:pt x="7" y="1341"/>
                  <a:pt x="12" y="1336"/>
                  <a:pt x="18" y="1336"/>
                </a:cubicBezTo>
                <a:cubicBezTo>
                  <a:pt x="25" y="1336"/>
                  <a:pt x="30" y="1341"/>
                  <a:pt x="30" y="1348"/>
                </a:cubicBezTo>
                <a:lnTo>
                  <a:pt x="29" y="1371"/>
                </a:lnTo>
                <a:cubicBezTo>
                  <a:pt x="28" y="1377"/>
                  <a:pt x="23" y="1382"/>
                  <a:pt x="17" y="1382"/>
                </a:cubicBezTo>
                <a:cubicBezTo>
                  <a:pt x="10" y="1382"/>
                  <a:pt x="5" y="1376"/>
                  <a:pt x="6" y="1370"/>
                </a:cubicBezTo>
                <a:close/>
                <a:moveTo>
                  <a:pt x="8" y="1301"/>
                </a:moveTo>
                <a:lnTo>
                  <a:pt x="9" y="1278"/>
                </a:lnTo>
                <a:cubicBezTo>
                  <a:pt x="9" y="1271"/>
                  <a:pt x="15" y="1266"/>
                  <a:pt x="21" y="1267"/>
                </a:cubicBezTo>
                <a:cubicBezTo>
                  <a:pt x="27" y="1267"/>
                  <a:pt x="32" y="1272"/>
                  <a:pt x="32" y="1279"/>
                </a:cubicBezTo>
                <a:lnTo>
                  <a:pt x="31" y="1302"/>
                </a:lnTo>
                <a:cubicBezTo>
                  <a:pt x="31" y="1308"/>
                  <a:pt x="26" y="1313"/>
                  <a:pt x="19" y="1313"/>
                </a:cubicBezTo>
                <a:cubicBezTo>
                  <a:pt x="13" y="1313"/>
                  <a:pt x="8" y="1307"/>
                  <a:pt x="8" y="1301"/>
                </a:cubicBezTo>
                <a:close/>
                <a:moveTo>
                  <a:pt x="11" y="1232"/>
                </a:moveTo>
                <a:lnTo>
                  <a:pt x="11" y="1224"/>
                </a:lnTo>
                <a:lnTo>
                  <a:pt x="12" y="1209"/>
                </a:lnTo>
                <a:cubicBezTo>
                  <a:pt x="12" y="1202"/>
                  <a:pt x="18" y="1197"/>
                  <a:pt x="24" y="1198"/>
                </a:cubicBezTo>
                <a:cubicBezTo>
                  <a:pt x="30" y="1198"/>
                  <a:pt x="35" y="1203"/>
                  <a:pt x="35" y="1210"/>
                </a:cubicBezTo>
                <a:lnTo>
                  <a:pt x="34" y="1225"/>
                </a:lnTo>
                <a:lnTo>
                  <a:pt x="34" y="1233"/>
                </a:lnTo>
                <a:cubicBezTo>
                  <a:pt x="33" y="1239"/>
                  <a:pt x="28" y="1244"/>
                  <a:pt x="22" y="1244"/>
                </a:cubicBezTo>
                <a:cubicBezTo>
                  <a:pt x="15" y="1243"/>
                  <a:pt x="10" y="1238"/>
                  <a:pt x="11" y="1232"/>
                </a:cubicBezTo>
                <a:close/>
                <a:moveTo>
                  <a:pt x="14" y="1162"/>
                </a:moveTo>
                <a:lnTo>
                  <a:pt x="16" y="1139"/>
                </a:lnTo>
                <a:cubicBezTo>
                  <a:pt x="16" y="1133"/>
                  <a:pt x="22" y="1128"/>
                  <a:pt x="28" y="1129"/>
                </a:cubicBezTo>
                <a:cubicBezTo>
                  <a:pt x="34" y="1129"/>
                  <a:pt x="39" y="1134"/>
                  <a:pt x="39" y="1141"/>
                </a:cubicBezTo>
                <a:lnTo>
                  <a:pt x="37" y="1164"/>
                </a:lnTo>
                <a:cubicBezTo>
                  <a:pt x="37" y="1170"/>
                  <a:pt x="32" y="1175"/>
                  <a:pt x="25" y="1175"/>
                </a:cubicBezTo>
                <a:cubicBezTo>
                  <a:pt x="19" y="1174"/>
                  <a:pt x="14" y="1169"/>
                  <a:pt x="14" y="1162"/>
                </a:cubicBezTo>
                <a:close/>
                <a:moveTo>
                  <a:pt x="18" y="1093"/>
                </a:moveTo>
                <a:lnTo>
                  <a:pt x="20" y="1070"/>
                </a:lnTo>
                <a:cubicBezTo>
                  <a:pt x="20" y="1064"/>
                  <a:pt x="25" y="1059"/>
                  <a:pt x="32" y="1060"/>
                </a:cubicBezTo>
                <a:cubicBezTo>
                  <a:pt x="38" y="1060"/>
                  <a:pt x="43" y="1065"/>
                  <a:pt x="43" y="1072"/>
                </a:cubicBezTo>
                <a:lnTo>
                  <a:pt x="41" y="1095"/>
                </a:lnTo>
                <a:cubicBezTo>
                  <a:pt x="41" y="1101"/>
                  <a:pt x="36" y="1106"/>
                  <a:pt x="29" y="1106"/>
                </a:cubicBezTo>
                <a:cubicBezTo>
                  <a:pt x="23" y="1105"/>
                  <a:pt x="18" y="1100"/>
                  <a:pt x="18" y="1093"/>
                </a:cubicBezTo>
                <a:close/>
                <a:moveTo>
                  <a:pt x="23" y="1024"/>
                </a:moveTo>
                <a:lnTo>
                  <a:pt x="24" y="1001"/>
                </a:lnTo>
                <a:cubicBezTo>
                  <a:pt x="25" y="995"/>
                  <a:pt x="30" y="990"/>
                  <a:pt x="36" y="991"/>
                </a:cubicBezTo>
                <a:cubicBezTo>
                  <a:pt x="43" y="991"/>
                  <a:pt x="48" y="997"/>
                  <a:pt x="47" y="1003"/>
                </a:cubicBezTo>
                <a:lnTo>
                  <a:pt x="46" y="1026"/>
                </a:lnTo>
                <a:cubicBezTo>
                  <a:pt x="45" y="1032"/>
                  <a:pt x="40" y="1037"/>
                  <a:pt x="33" y="1037"/>
                </a:cubicBezTo>
                <a:cubicBezTo>
                  <a:pt x="27" y="1036"/>
                  <a:pt x="22" y="1031"/>
                  <a:pt x="23" y="1024"/>
                </a:cubicBezTo>
                <a:close/>
                <a:moveTo>
                  <a:pt x="27" y="955"/>
                </a:moveTo>
                <a:lnTo>
                  <a:pt x="29" y="932"/>
                </a:lnTo>
                <a:cubicBezTo>
                  <a:pt x="29" y="926"/>
                  <a:pt x="35" y="921"/>
                  <a:pt x="41" y="922"/>
                </a:cubicBezTo>
                <a:cubicBezTo>
                  <a:pt x="47" y="922"/>
                  <a:pt x="52" y="928"/>
                  <a:pt x="52" y="934"/>
                </a:cubicBezTo>
                <a:lnTo>
                  <a:pt x="50" y="957"/>
                </a:lnTo>
                <a:cubicBezTo>
                  <a:pt x="50" y="963"/>
                  <a:pt x="44" y="968"/>
                  <a:pt x="38" y="968"/>
                </a:cubicBezTo>
                <a:cubicBezTo>
                  <a:pt x="32" y="967"/>
                  <a:pt x="27" y="962"/>
                  <a:pt x="27" y="955"/>
                </a:cubicBezTo>
                <a:close/>
                <a:moveTo>
                  <a:pt x="32" y="886"/>
                </a:moveTo>
                <a:lnTo>
                  <a:pt x="34" y="863"/>
                </a:lnTo>
                <a:cubicBezTo>
                  <a:pt x="35" y="857"/>
                  <a:pt x="40" y="852"/>
                  <a:pt x="47" y="853"/>
                </a:cubicBezTo>
                <a:cubicBezTo>
                  <a:pt x="53" y="853"/>
                  <a:pt x="58" y="859"/>
                  <a:pt x="57" y="865"/>
                </a:cubicBezTo>
                <a:lnTo>
                  <a:pt x="55" y="888"/>
                </a:lnTo>
                <a:cubicBezTo>
                  <a:pt x="55" y="895"/>
                  <a:pt x="49" y="899"/>
                  <a:pt x="43" y="899"/>
                </a:cubicBezTo>
                <a:cubicBezTo>
                  <a:pt x="37" y="898"/>
                  <a:pt x="32" y="893"/>
                  <a:pt x="32" y="886"/>
                </a:cubicBezTo>
                <a:close/>
                <a:moveTo>
                  <a:pt x="38" y="817"/>
                </a:moveTo>
                <a:lnTo>
                  <a:pt x="40" y="794"/>
                </a:lnTo>
                <a:cubicBezTo>
                  <a:pt x="41" y="788"/>
                  <a:pt x="46" y="783"/>
                  <a:pt x="53" y="784"/>
                </a:cubicBezTo>
                <a:cubicBezTo>
                  <a:pt x="59" y="784"/>
                  <a:pt x="64" y="790"/>
                  <a:pt x="63" y="796"/>
                </a:cubicBezTo>
                <a:lnTo>
                  <a:pt x="61" y="819"/>
                </a:lnTo>
                <a:cubicBezTo>
                  <a:pt x="61" y="826"/>
                  <a:pt x="55" y="830"/>
                  <a:pt x="49" y="830"/>
                </a:cubicBezTo>
                <a:cubicBezTo>
                  <a:pt x="42" y="829"/>
                  <a:pt x="38" y="824"/>
                  <a:pt x="38" y="817"/>
                </a:cubicBezTo>
                <a:close/>
                <a:moveTo>
                  <a:pt x="45" y="748"/>
                </a:moveTo>
                <a:lnTo>
                  <a:pt x="47" y="725"/>
                </a:lnTo>
                <a:cubicBezTo>
                  <a:pt x="48" y="719"/>
                  <a:pt x="54" y="715"/>
                  <a:pt x="60" y="715"/>
                </a:cubicBezTo>
                <a:cubicBezTo>
                  <a:pt x="66" y="716"/>
                  <a:pt x="71" y="722"/>
                  <a:pt x="70" y="728"/>
                </a:cubicBezTo>
                <a:lnTo>
                  <a:pt x="68" y="751"/>
                </a:lnTo>
                <a:cubicBezTo>
                  <a:pt x="67" y="757"/>
                  <a:pt x="61" y="762"/>
                  <a:pt x="55" y="761"/>
                </a:cubicBezTo>
                <a:cubicBezTo>
                  <a:pt x="48" y="760"/>
                  <a:pt x="44" y="755"/>
                  <a:pt x="45" y="748"/>
                </a:cubicBezTo>
                <a:close/>
                <a:moveTo>
                  <a:pt x="52" y="680"/>
                </a:moveTo>
                <a:lnTo>
                  <a:pt x="55" y="657"/>
                </a:lnTo>
                <a:cubicBezTo>
                  <a:pt x="56" y="650"/>
                  <a:pt x="61" y="646"/>
                  <a:pt x="68" y="647"/>
                </a:cubicBezTo>
                <a:cubicBezTo>
                  <a:pt x="74" y="647"/>
                  <a:pt x="79" y="653"/>
                  <a:pt x="78" y="659"/>
                </a:cubicBezTo>
                <a:lnTo>
                  <a:pt x="75" y="682"/>
                </a:lnTo>
                <a:cubicBezTo>
                  <a:pt x="75" y="689"/>
                  <a:pt x="69" y="693"/>
                  <a:pt x="63" y="692"/>
                </a:cubicBezTo>
                <a:cubicBezTo>
                  <a:pt x="56" y="692"/>
                  <a:pt x="52" y="686"/>
                  <a:pt x="52" y="680"/>
                </a:cubicBezTo>
                <a:close/>
                <a:moveTo>
                  <a:pt x="61" y="611"/>
                </a:moveTo>
                <a:lnTo>
                  <a:pt x="64" y="588"/>
                </a:lnTo>
                <a:cubicBezTo>
                  <a:pt x="65" y="582"/>
                  <a:pt x="70" y="577"/>
                  <a:pt x="77" y="578"/>
                </a:cubicBezTo>
                <a:cubicBezTo>
                  <a:pt x="83" y="579"/>
                  <a:pt x="87" y="585"/>
                  <a:pt x="87" y="591"/>
                </a:cubicBezTo>
                <a:lnTo>
                  <a:pt x="84" y="614"/>
                </a:lnTo>
                <a:cubicBezTo>
                  <a:pt x="83" y="620"/>
                  <a:pt x="77" y="625"/>
                  <a:pt x="71" y="624"/>
                </a:cubicBezTo>
                <a:cubicBezTo>
                  <a:pt x="64" y="623"/>
                  <a:pt x="60" y="617"/>
                  <a:pt x="61" y="611"/>
                </a:cubicBezTo>
                <a:close/>
                <a:moveTo>
                  <a:pt x="70" y="542"/>
                </a:moveTo>
                <a:lnTo>
                  <a:pt x="73" y="519"/>
                </a:lnTo>
                <a:cubicBezTo>
                  <a:pt x="73" y="513"/>
                  <a:pt x="79" y="509"/>
                  <a:pt x="86" y="509"/>
                </a:cubicBezTo>
                <a:cubicBezTo>
                  <a:pt x="92" y="510"/>
                  <a:pt x="96" y="516"/>
                  <a:pt x="95" y="522"/>
                </a:cubicBezTo>
                <a:lnTo>
                  <a:pt x="92" y="545"/>
                </a:lnTo>
                <a:cubicBezTo>
                  <a:pt x="92" y="552"/>
                  <a:pt x="86" y="556"/>
                  <a:pt x="80" y="555"/>
                </a:cubicBezTo>
                <a:cubicBezTo>
                  <a:pt x="73" y="554"/>
                  <a:pt x="69" y="549"/>
                  <a:pt x="70" y="542"/>
                </a:cubicBezTo>
                <a:close/>
                <a:moveTo>
                  <a:pt x="80" y="474"/>
                </a:moveTo>
                <a:lnTo>
                  <a:pt x="83" y="451"/>
                </a:lnTo>
                <a:cubicBezTo>
                  <a:pt x="84" y="445"/>
                  <a:pt x="90" y="440"/>
                  <a:pt x="96" y="441"/>
                </a:cubicBezTo>
                <a:cubicBezTo>
                  <a:pt x="102" y="442"/>
                  <a:pt x="107" y="448"/>
                  <a:pt x="106" y="454"/>
                </a:cubicBezTo>
                <a:lnTo>
                  <a:pt x="102" y="477"/>
                </a:lnTo>
                <a:cubicBezTo>
                  <a:pt x="101" y="483"/>
                  <a:pt x="95" y="488"/>
                  <a:pt x="89" y="487"/>
                </a:cubicBezTo>
                <a:cubicBezTo>
                  <a:pt x="83" y="486"/>
                  <a:pt x="79" y="480"/>
                  <a:pt x="80" y="474"/>
                </a:cubicBezTo>
                <a:close/>
                <a:moveTo>
                  <a:pt x="90" y="405"/>
                </a:moveTo>
                <a:lnTo>
                  <a:pt x="90" y="405"/>
                </a:lnTo>
                <a:lnTo>
                  <a:pt x="95" y="382"/>
                </a:lnTo>
                <a:cubicBezTo>
                  <a:pt x="96" y="376"/>
                  <a:pt x="102" y="372"/>
                  <a:pt x="108" y="373"/>
                </a:cubicBezTo>
                <a:cubicBezTo>
                  <a:pt x="114" y="374"/>
                  <a:pt x="118" y="380"/>
                  <a:pt x="117" y="387"/>
                </a:cubicBezTo>
                <a:lnTo>
                  <a:pt x="113" y="408"/>
                </a:lnTo>
                <a:lnTo>
                  <a:pt x="113" y="409"/>
                </a:lnTo>
                <a:cubicBezTo>
                  <a:pt x="112" y="415"/>
                  <a:pt x="106" y="419"/>
                  <a:pt x="100" y="418"/>
                </a:cubicBezTo>
                <a:cubicBezTo>
                  <a:pt x="93" y="417"/>
                  <a:pt x="89" y="412"/>
                  <a:pt x="90" y="405"/>
                </a:cubicBezTo>
                <a:close/>
                <a:moveTo>
                  <a:pt x="104" y="337"/>
                </a:moveTo>
                <a:lnTo>
                  <a:pt x="108" y="314"/>
                </a:lnTo>
                <a:cubicBezTo>
                  <a:pt x="110" y="308"/>
                  <a:pt x="116" y="304"/>
                  <a:pt x="122" y="305"/>
                </a:cubicBezTo>
                <a:cubicBezTo>
                  <a:pt x="128" y="307"/>
                  <a:pt x="132" y="313"/>
                  <a:pt x="131" y="319"/>
                </a:cubicBezTo>
                <a:lnTo>
                  <a:pt x="126" y="342"/>
                </a:lnTo>
                <a:cubicBezTo>
                  <a:pt x="125" y="348"/>
                  <a:pt x="119" y="352"/>
                  <a:pt x="113" y="351"/>
                </a:cubicBezTo>
                <a:cubicBezTo>
                  <a:pt x="107" y="349"/>
                  <a:pt x="102" y="343"/>
                  <a:pt x="104" y="337"/>
                </a:cubicBezTo>
                <a:close/>
                <a:moveTo>
                  <a:pt x="118" y="269"/>
                </a:moveTo>
                <a:lnTo>
                  <a:pt x="124" y="247"/>
                </a:lnTo>
                <a:cubicBezTo>
                  <a:pt x="125" y="240"/>
                  <a:pt x="131" y="237"/>
                  <a:pt x="137" y="238"/>
                </a:cubicBezTo>
                <a:cubicBezTo>
                  <a:pt x="144" y="239"/>
                  <a:pt x="148" y="246"/>
                  <a:pt x="146" y="252"/>
                </a:cubicBezTo>
                <a:lnTo>
                  <a:pt x="141" y="274"/>
                </a:lnTo>
                <a:cubicBezTo>
                  <a:pt x="139" y="280"/>
                  <a:pt x="133" y="284"/>
                  <a:pt x="127" y="283"/>
                </a:cubicBezTo>
                <a:cubicBezTo>
                  <a:pt x="121" y="281"/>
                  <a:pt x="117" y="275"/>
                  <a:pt x="118" y="269"/>
                </a:cubicBezTo>
                <a:close/>
                <a:moveTo>
                  <a:pt x="135" y="201"/>
                </a:moveTo>
                <a:lnTo>
                  <a:pt x="142" y="179"/>
                </a:lnTo>
                <a:cubicBezTo>
                  <a:pt x="144" y="173"/>
                  <a:pt x="150" y="170"/>
                  <a:pt x="156" y="172"/>
                </a:cubicBezTo>
                <a:cubicBezTo>
                  <a:pt x="162" y="173"/>
                  <a:pt x="166" y="180"/>
                  <a:pt x="164" y="186"/>
                </a:cubicBezTo>
                <a:lnTo>
                  <a:pt x="157" y="208"/>
                </a:lnTo>
                <a:cubicBezTo>
                  <a:pt x="155" y="214"/>
                  <a:pt x="149" y="218"/>
                  <a:pt x="143" y="216"/>
                </a:cubicBezTo>
                <a:cubicBezTo>
                  <a:pt x="137" y="214"/>
                  <a:pt x="133" y="207"/>
                  <a:pt x="135" y="201"/>
                </a:cubicBezTo>
                <a:close/>
                <a:moveTo>
                  <a:pt x="157" y="135"/>
                </a:moveTo>
                <a:lnTo>
                  <a:pt x="165" y="113"/>
                </a:lnTo>
                <a:cubicBezTo>
                  <a:pt x="167" y="107"/>
                  <a:pt x="174" y="104"/>
                  <a:pt x="180" y="107"/>
                </a:cubicBezTo>
                <a:cubicBezTo>
                  <a:pt x="186" y="109"/>
                  <a:pt x="189" y="116"/>
                  <a:pt x="187" y="122"/>
                </a:cubicBezTo>
                <a:lnTo>
                  <a:pt x="178" y="143"/>
                </a:lnTo>
                <a:cubicBezTo>
                  <a:pt x="176" y="149"/>
                  <a:pt x="169" y="152"/>
                  <a:pt x="163" y="150"/>
                </a:cubicBezTo>
                <a:cubicBezTo>
                  <a:pt x="157" y="147"/>
                  <a:pt x="154" y="140"/>
                  <a:pt x="157" y="135"/>
                </a:cubicBezTo>
                <a:close/>
                <a:moveTo>
                  <a:pt x="185" y="70"/>
                </a:moveTo>
                <a:lnTo>
                  <a:pt x="196" y="50"/>
                </a:lnTo>
                <a:cubicBezTo>
                  <a:pt x="199" y="44"/>
                  <a:pt x="206" y="42"/>
                  <a:pt x="212" y="45"/>
                </a:cubicBezTo>
                <a:cubicBezTo>
                  <a:pt x="217" y="48"/>
                  <a:pt x="219" y="55"/>
                  <a:pt x="216" y="61"/>
                </a:cubicBezTo>
                <a:lnTo>
                  <a:pt x="205" y="81"/>
                </a:lnTo>
                <a:cubicBezTo>
                  <a:pt x="202" y="87"/>
                  <a:pt x="195" y="89"/>
                  <a:pt x="189" y="86"/>
                </a:cubicBezTo>
                <a:cubicBezTo>
                  <a:pt x="184" y="82"/>
                  <a:pt x="182" y="75"/>
                  <a:pt x="185" y="70"/>
                </a:cubicBezTo>
                <a:close/>
                <a:moveTo>
                  <a:pt x="232" y="10"/>
                </a:moveTo>
                <a:lnTo>
                  <a:pt x="254" y="3"/>
                </a:lnTo>
                <a:cubicBezTo>
                  <a:pt x="260" y="0"/>
                  <a:pt x="267" y="4"/>
                  <a:pt x="269" y="10"/>
                </a:cubicBezTo>
                <a:cubicBezTo>
                  <a:pt x="271" y="16"/>
                  <a:pt x="268" y="22"/>
                  <a:pt x="262" y="24"/>
                </a:cubicBezTo>
                <a:lnTo>
                  <a:pt x="240" y="32"/>
                </a:lnTo>
                <a:cubicBezTo>
                  <a:pt x="234" y="34"/>
                  <a:pt x="227" y="31"/>
                  <a:pt x="225" y="25"/>
                </a:cubicBezTo>
                <a:cubicBezTo>
                  <a:pt x="223" y="19"/>
                  <a:pt x="226" y="12"/>
                  <a:pt x="232" y="10"/>
                </a:cubicBezTo>
                <a:close/>
                <a:moveTo>
                  <a:pt x="306" y="25"/>
                </a:moveTo>
                <a:lnTo>
                  <a:pt x="319" y="40"/>
                </a:lnTo>
                <a:cubicBezTo>
                  <a:pt x="320" y="40"/>
                  <a:pt x="320" y="41"/>
                  <a:pt x="321" y="42"/>
                </a:cubicBezTo>
                <a:lnTo>
                  <a:pt x="322" y="45"/>
                </a:lnTo>
                <a:cubicBezTo>
                  <a:pt x="325" y="50"/>
                  <a:pt x="323" y="57"/>
                  <a:pt x="318" y="60"/>
                </a:cubicBezTo>
                <a:cubicBezTo>
                  <a:pt x="312" y="64"/>
                  <a:pt x="305" y="62"/>
                  <a:pt x="302" y="56"/>
                </a:cubicBezTo>
                <a:lnTo>
                  <a:pt x="300" y="53"/>
                </a:lnTo>
                <a:lnTo>
                  <a:pt x="302" y="55"/>
                </a:lnTo>
                <a:lnTo>
                  <a:pt x="289" y="41"/>
                </a:lnTo>
                <a:cubicBezTo>
                  <a:pt x="284" y="36"/>
                  <a:pt x="285" y="29"/>
                  <a:pt x="289" y="25"/>
                </a:cubicBezTo>
                <a:cubicBezTo>
                  <a:pt x="294" y="20"/>
                  <a:pt x="301" y="21"/>
                  <a:pt x="306" y="25"/>
                </a:cubicBezTo>
                <a:close/>
                <a:moveTo>
                  <a:pt x="345" y="86"/>
                </a:moveTo>
                <a:lnTo>
                  <a:pt x="354" y="108"/>
                </a:lnTo>
                <a:cubicBezTo>
                  <a:pt x="356" y="114"/>
                  <a:pt x="353" y="120"/>
                  <a:pt x="347" y="123"/>
                </a:cubicBezTo>
                <a:cubicBezTo>
                  <a:pt x="341" y="125"/>
                  <a:pt x="335" y="122"/>
                  <a:pt x="332" y="116"/>
                </a:cubicBezTo>
                <a:lnTo>
                  <a:pt x="324" y="95"/>
                </a:lnTo>
                <a:cubicBezTo>
                  <a:pt x="321" y="89"/>
                  <a:pt x="324" y="82"/>
                  <a:pt x="330" y="80"/>
                </a:cubicBezTo>
                <a:cubicBezTo>
                  <a:pt x="336" y="78"/>
                  <a:pt x="343" y="80"/>
                  <a:pt x="345" y="86"/>
                </a:cubicBezTo>
                <a:close/>
                <a:moveTo>
                  <a:pt x="371" y="152"/>
                </a:moveTo>
                <a:lnTo>
                  <a:pt x="377" y="174"/>
                </a:lnTo>
                <a:cubicBezTo>
                  <a:pt x="379" y="180"/>
                  <a:pt x="376" y="186"/>
                  <a:pt x="370" y="188"/>
                </a:cubicBezTo>
                <a:cubicBezTo>
                  <a:pt x="364" y="190"/>
                  <a:pt x="357" y="187"/>
                  <a:pt x="355" y="180"/>
                </a:cubicBezTo>
                <a:lnTo>
                  <a:pt x="348" y="158"/>
                </a:lnTo>
                <a:cubicBezTo>
                  <a:pt x="347" y="152"/>
                  <a:pt x="350" y="146"/>
                  <a:pt x="356" y="144"/>
                </a:cubicBezTo>
                <a:cubicBezTo>
                  <a:pt x="362" y="142"/>
                  <a:pt x="369" y="146"/>
                  <a:pt x="371" y="152"/>
                </a:cubicBezTo>
                <a:close/>
                <a:moveTo>
                  <a:pt x="391" y="219"/>
                </a:moveTo>
                <a:lnTo>
                  <a:pt x="396" y="241"/>
                </a:lnTo>
                <a:cubicBezTo>
                  <a:pt x="397" y="247"/>
                  <a:pt x="394" y="253"/>
                  <a:pt x="387" y="255"/>
                </a:cubicBezTo>
                <a:cubicBezTo>
                  <a:pt x="381" y="256"/>
                  <a:pt x="375" y="252"/>
                  <a:pt x="374" y="246"/>
                </a:cubicBezTo>
                <a:lnTo>
                  <a:pt x="368" y="224"/>
                </a:lnTo>
                <a:cubicBezTo>
                  <a:pt x="367" y="218"/>
                  <a:pt x="371" y="211"/>
                  <a:pt x="377" y="210"/>
                </a:cubicBezTo>
                <a:cubicBezTo>
                  <a:pt x="383" y="209"/>
                  <a:pt x="389" y="212"/>
                  <a:pt x="391" y="219"/>
                </a:cubicBezTo>
                <a:close/>
                <a:moveTo>
                  <a:pt x="406" y="286"/>
                </a:moveTo>
                <a:lnTo>
                  <a:pt x="411" y="305"/>
                </a:lnTo>
                <a:lnTo>
                  <a:pt x="411" y="309"/>
                </a:lnTo>
                <a:cubicBezTo>
                  <a:pt x="413" y="315"/>
                  <a:pt x="409" y="321"/>
                  <a:pt x="402" y="322"/>
                </a:cubicBezTo>
                <a:cubicBezTo>
                  <a:pt x="396" y="324"/>
                  <a:pt x="390" y="320"/>
                  <a:pt x="389" y="313"/>
                </a:cubicBezTo>
                <a:lnTo>
                  <a:pt x="388" y="310"/>
                </a:lnTo>
                <a:lnTo>
                  <a:pt x="384" y="291"/>
                </a:lnTo>
                <a:cubicBezTo>
                  <a:pt x="382" y="285"/>
                  <a:pt x="386" y="279"/>
                  <a:pt x="393" y="277"/>
                </a:cubicBezTo>
                <a:cubicBezTo>
                  <a:pt x="399" y="276"/>
                  <a:pt x="405" y="280"/>
                  <a:pt x="406" y="286"/>
                </a:cubicBezTo>
                <a:close/>
                <a:moveTo>
                  <a:pt x="421" y="354"/>
                </a:moveTo>
                <a:lnTo>
                  <a:pt x="425" y="377"/>
                </a:lnTo>
                <a:cubicBezTo>
                  <a:pt x="426" y="383"/>
                  <a:pt x="422" y="389"/>
                  <a:pt x="416" y="390"/>
                </a:cubicBezTo>
                <a:cubicBezTo>
                  <a:pt x="410" y="391"/>
                  <a:pt x="404" y="387"/>
                  <a:pt x="403" y="381"/>
                </a:cubicBezTo>
                <a:lnTo>
                  <a:pt x="398" y="358"/>
                </a:lnTo>
                <a:cubicBezTo>
                  <a:pt x="397" y="352"/>
                  <a:pt x="401" y="346"/>
                  <a:pt x="407" y="345"/>
                </a:cubicBezTo>
                <a:cubicBezTo>
                  <a:pt x="413" y="344"/>
                  <a:pt x="419" y="348"/>
                  <a:pt x="421" y="354"/>
                </a:cubicBezTo>
                <a:close/>
                <a:moveTo>
                  <a:pt x="434" y="422"/>
                </a:moveTo>
                <a:lnTo>
                  <a:pt x="437" y="445"/>
                </a:lnTo>
                <a:cubicBezTo>
                  <a:pt x="438" y="451"/>
                  <a:pt x="434" y="457"/>
                  <a:pt x="427" y="458"/>
                </a:cubicBezTo>
                <a:cubicBezTo>
                  <a:pt x="421" y="459"/>
                  <a:pt x="415" y="455"/>
                  <a:pt x="414" y="449"/>
                </a:cubicBezTo>
                <a:lnTo>
                  <a:pt x="411" y="426"/>
                </a:lnTo>
                <a:cubicBezTo>
                  <a:pt x="410" y="420"/>
                  <a:pt x="414" y="414"/>
                  <a:pt x="420" y="413"/>
                </a:cubicBezTo>
                <a:cubicBezTo>
                  <a:pt x="427" y="412"/>
                  <a:pt x="433" y="416"/>
                  <a:pt x="434" y="422"/>
                </a:cubicBezTo>
                <a:close/>
                <a:moveTo>
                  <a:pt x="444" y="491"/>
                </a:moveTo>
                <a:lnTo>
                  <a:pt x="448" y="513"/>
                </a:lnTo>
                <a:cubicBezTo>
                  <a:pt x="448" y="520"/>
                  <a:pt x="444" y="526"/>
                  <a:pt x="438" y="527"/>
                </a:cubicBezTo>
                <a:cubicBezTo>
                  <a:pt x="432" y="528"/>
                  <a:pt x="426" y="523"/>
                  <a:pt x="425" y="517"/>
                </a:cubicBezTo>
                <a:lnTo>
                  <a:pt x="421" y="494"/>
                </a:lnTo>
                <a:cubicBezTo>
                  <a:pt x="420" y="488"/>
                  <a:pt x="425" y="482"/>
                  <a:pt x="431" y="481"/>
                </a:cubicBezTo>
                <a:cubicBezTo>
                  <a:pt x="437" y="480"/>
                  <a:pt x="443" y="484"/>
                  <a:pt x="444" y="491"/>
                </a:cubicBezTo>
                <a:close/>
                <a:moveTo>
                  <a:pt x="454" y="559"/>
                </a:moveTo>
                <a:lnTo>
                  <a:pt x="457" y="582"/>
                </a:lnTo>
                <a:cubicBezTo>
                  <a:pt x="457" y="589"/>
                  <a:pt x="453" y="594"/>
                  <a:pt x="447" y="595"/>
                </a:cubicBezTo>
                <a:cubicBezTo>
                  <a:pt x="440" y="596"/>
                  <a:pt x="434" y="592"/>
                  <a:pt x="434" y="585"/>
                </a:cubicBezTo>
                <a:lnTo>
                  <a:pt x="431" y="562"/>
                </a:lnTo>
                <a:cubicBezTo>
                  <a:pt x="430" y="556"/>
                  <a:pt x="434" y="550"/>
                  <a:pt x="441" y="549"/>
                </a:cubicBezTo>
                <a:cubicBezTo>
                  <a:pt x="447" y="549"/>
                  <a:pt x="453" y="553"/>
                  <a:pt x="454" y="559"/>
                </a:cubicBezTo>
                <a:close/>
                <a:moveTo>
                  <a:pt x="462" y="628"/>
                </a:moveTo>
                <a:lnTo>
                  <a:pt x="464" y="639"/>
                </a:lnTo>
                <a:lnTo>
                  <a:pt x="465" y="651"/>
                </a:lnTo>
                <a:cubicBezTo>
                  <a:pt x="466" y="657"/>
                  <a:pt x="461" y="663"/>
                  <a:pt x="455" y="664"/>
                </a:cubicBezTo>
                <a:cubicBezTo>
                  <a:pt x="449" y="664"/>
                  <a:pt x="443" y="660"/>
                  <a:pt x="442" y="654"/>
                </a:cubicBezTo>
                <a:lnTo>
                  <a:pt x="441" y="642"/>
                </a:lnTo>
                <a:lnTo>
                  <a:pt x="440" y="631"/>
                </a:lnTo>
                <a:cubicBezTo>
                  <a:pt x="439" y="625"/>
                  <a:pt x="443" y="619"/>
                  <a:pt x="450" y="618"/>
                </a:cubicBezTo>
                <a:cubicBezTo>
                  <a:pt x="456" y="617"/>
                  <a:pt x="462" y="622"/>
                  <a:pt x="462" y="628"/>
                </a:cubicBezTo>
                <a:close/>
                <a:moveTo>
                  <a:pt x="470" y="697"/>
                </a:moveTo>
                <a:lnTo>
                  <a:pt x="473" y="720"/>
                </a:lnTo>
                <a:cubicBezTo>
                  <a:pt x="474" y="726"/>
                  <a:pt x="469" y="732"/>
                  <a:pt x="463" y="732"/>
                </a:cubicBezTo>
                <a:cubicBezTo>
                  <a:pt x="457" y="733"/>
                  <a:pt x="451" y="729"/>
                  <a:pt x="450" y="722"/>
                </a:cubicBezTo>
                <a:lnTo>
                  <a:pt x="448" y="699"/>
                </a:lnTo>
                <a:cubicBezTo>
                  <a:pt x="447" y="693"/>
                  <a:pt x="451" y="687"/>
                  <a:pt x="458" y="687"/>
                </a:cubicBezTo>
                <a:cubicBezTo>
                  <a:pt x="464" y="686"/>
                  <a:pt x="470" y="690"/>
                  <a:pt x="470" y="697"/>
                </a:cubicBezTo>
                <a:close/>
                <a:moveTo>
                  <a:pt x="478" y="765"/>
                </a:moveTo>
                <a:lnTo>
                  <a:pt x="479" y="771"/>
                </a:lnTo>
                <a:lnTo>
                  <a:pt x="480" y="789"/>
                </a:lnTo>
                <a:cubicBezTo>
                  <a:pt x="481" y="795"/>
                  <a:pt x="476" y="801"/>
                  <a:pt x="470" y="801"/>
                </a:cubicBezTo>
                <a:cubicBezTo>
                  <a:pt x="464" y="802"/>
                  <a:pt x="458" y="797"/>
                  <a:pt x="457" y="791"/>
                </a:cubicBezTo>
                <a:lnTo>
                  <a:pt x="456" y="774"/>
                </a:lnTo>
                <a:lnTo>
                  <a:pt x="455" y="768"/>
                </a:lnTo>
                <a:cubicBezTo>
                  <a:pt x="455" y="762"/>
                  <a:pt x="459" y="756"/>
                  <a:pt x="466" y="755"/>
                </a:cubicBezTo>
                <a:cubicBezTo>
                  <a:pt x="472" y="755"/>
                  <a:pt x="478" y="759"/>
                  <a:pt x="478" y="765"/>
                </a:cubicBezTo>
                <a:close/>
                <a:moveTo>
                  <a:pt x="484" y="835"/>
                </a:moveTo>
                <a:lnTo>
                  <a:pt x="486" y="858"/>
                </a:lnTo>
                <a:cubicBezTo>
                  <a:pt x="487" y="864"/>
                  <a:pt x="482" y="870"/>
                  <a:pt x="476" y="870"/>
                </a:cubicBezTo>
                <a:cubicBezTo>
                  <a:pt x="469" y="871"/>
                  <a:pt x="464" y="866"/>
                  <a:pt x="463" y="860"/>
                </a:cubicBezTo>
                <a:lnTo>
                  <a:pt x="461" y="837"/>
                </a:lnTo>
                <a:cubicBezTo>
                  <a:pt x="461" y="830"/>
                  <a:pt x="465" y="825"/>
                  <a:pt x="472" y="824"/>
                </a:cubicBezTo>
                <a:cubicBezTo>
                  <a:pt x="478" y="824"/>
                  <a:pt x="484" y="828"/>
                  <a:pt x="484" y="835"/>
                </a:cubicBezTo>
                <a:close/>
                <a:moveTo>
                  <a:pt x="490" y="904"/>
                </a:moveTo>
                <a:lnTo>
                  <a:pt x="491" y="915"/>
                </a:lnTo>
                <a:lnTo>
                  <a:pt x="492" y="927"/>
                </a:lnTo>
                <a:cubicBezTo>
                  <a:pt x="492" y="933"/>
                  <a:pt x="488" y="939"/>
                  <a:pt x="481" y="939"/>
                </a:cubicBezTo>
                <a:cubicBezTo>
                  <a:pt x="475" y="939"/>
                  <a:pt x="469" y="935"/>
                  <a:pt x="469" y="928"/>
                </a:cubicBezTo>
                <a:lnTo>
                  <a:pt x="468" y="916"/>
                </a:lnTo>
                <a:lnTo>
                  <a:pt x="467" y="905"/>
                </a:lnTo>
                <a:cubicBezTo>
                  <a:pt x="467" y="899"/>
                  <a:pt x="471" y="894"/>
                  <a:pt x="478" y="893"/>
                </a:cubicBezTo>
                <a:cubicBezTo>
                  <a:pt x="484" y="892"/>
                  <a:pt x="489" y="897"/>
                  <a:pt x="490" y="904"/>
                </a:cubicBezTo>
                <a:close/>
                <a:moveTo>
                  <a:pt x="495" y="973"/>
                </a:moveTo>
                <a:lnTo>
                  <a:pt x="497" y="996"/>
                </a:lnTo>
                <a:cubicBezTo>
                  <a:pt x="497" y="1002"/>
                  <a:pt x="493" y="1007"/>
                  <a:pt x="486" y="1008"/>
                </a:cubicBezTo>
                <a:cubicBezTo>
                  <a:pt x="480" y="1008"/>
                  <a:pt x="474" y="1004"/>
                  <a:pt x="474" y="997"/>
                </a:cubicBezTo>
                <a:lnTo>
                  <a:pt x="472" y="974"/>
                </a:lnTo>
                <a:cubicBezTo>
                  <a:pt x="472" y="968"/>
                  <a:pt x="477" y="962"/>
                  <a:pt x="483" y="962"/>
                </a:cubicBezTo>
                <a:cubicBezTo>
                  <a:pt x="489" y="961"/>
                  <a:pt x="495" y="966"/>
                  <a:pt x="495" y="973"/>
                </a:cubicBezTo>
                <a:close/>
                <a:moveTo>
                  <a:pt x="500" y="1042"/>
                </a:moveTo>
                <a:lnTo>
                  <a:pt x="502" y="1065"/>
                </a:lnTo>
                <a:cubicBezTo>
                  <a:pt x="502" y="1071"/>
                  <a:pt x="498" y="1076"/>
                  <a:pt x="491" y="1077"/>
                </a:cubicBezTo>
                <a:cubicBezTo>
                  <a:pt x="485" y="1077"/>
                  <a:pt x="479" y="1073"/>
                  <a:pt x="479" y="1066"/>
                </a:cubicBezTo>
                <a:lnTo>
                  <a:pt x="477" y="1043"/>
                </a:lnTo>
                <a:cubicBezTo>
                  <a:pt x="477" y="1037"/>
                  <a:pt x="482" y="1031"/>
                  <a:pt x="488" y="1031"/>
                </a:cubicBezTo>
                <a:cubicBezTo>
                  <a:pt x="494" y="1030"/>
                  <a:pt x="500" y="1035"/>
                  <a:pt x="500" y="1042"/>
                </a:cubicBezTo>
                <a:close/>
                <a:moveTo>
                  <a:pt x="504" y="1111"/>
                </a:moveTo>
                <a:lnTo>
                  <a:pt x="505" y="1134"/>
                </a:lnTo>
                <a:cubicBezTo>
                  <a:pt x="506" y="1140"/>
                  <a:pt x="501" y="1146"/>
                  <a:pt x="495" y="1146"/>
                </a:cubicBezTo>
                <a:cubicBezTo>
                  <a:pt x="488" y="1146"/>
                  <a:pt x="483" y="1141"/>
                  <a:pt x="482" y="1135"/>
                </a:cubicBezTo>
                <a:lnTo>
                  <a:pt x="481" y="1112"/>
                </a:lnTo>
                <a:cubicBezTo>
                  <a:pt x="481" y="1106"/>
                  <a:pt x="486" y="1100"/>
                  <a:pt x="492" y="1100"/>
                </a:cubicBezTo>
                <a:cubicBezTo>
                  <a:pt x="499" y="1100"/>
                  <a:pt x="504" y="1104"/>
                  <a:pt x="504" y="1111"/>
                </a:cubicBezTo>
                <a:close/>
                <a:moveTo>
                  <a:pt x="508" y="1180"/>
                </a:moveTo>
                <a:lnTo>
                  <a:pt x="509" y="1203"/>
                </a:lnTo>
                <a:cubicBezTo>
                  <a:pt x="509" y="1209"/>
                  <a:pt x="504" y="1215"/>
                  <a:pt x="498" y="1215"/>
                </a:cubicBezTo>
                <a:cubicBezTo>
                  <a:pt x="492" y="1215"/>
                  <a:pt x="486" y="1210"/>
                  <a:pt x="486" y="1204"/>
                </a:cubicBezTo>
                <a:lnTo>
                  <a:pt x="485" y="1181"/>
                </a:lnTo>
                <a:cubicBezTo>
                  <a:pt x="484" y="1175"/>
                  <a:pt x="489" y="1169"/>
                  <a:pt x="496" y="1169"/>
                </a:cubicBezTo>
                <a:cubicBezTo>
                  <a:pt x="502" y="1169"/>
                  <a:pt x="507" y="1173"/>
                  <a:pt x="508" y="1180"/>
                </a:cubicBezTo>
                <a:close/>
                <a:moveTo>
                  <a:pt x="511" y="1249"/>
                </a:moveTo>
                <a:lnTo>
                  <a:pt x="512" y="1272"/>
                </a:lnTo>
                <a:cubicBezTo>
                  <a:pt x="512" y="1278"/>
                  <a:pt x="507" y="1284"/>
                  <a:pt x="501" y="1284"/>
                </a:cubicBezTo>
                <a:cubicBezTo>
                  <a:pt x="494" y="1284"/>
                  <a:pt x="489" y="1279"/>
                  <a:pt x="489" y="1273"/>
                </a:cubicBezTo>
                <a:lnTo>
                  <a:pt x="488" y="1250"/>
                </a:lnTo>
                <a:cubicBezTo>
                  <a:pt x="488" y="1244"/>
                  <a:pt x="493" y="1238"/>
                  <a:pt x="499" y="1238"/>
                </a:cubicBezTo>
                <a:cubicBezTo>
                  <a:pt x="505" y="1238"/>
                  <a:pt x="511" y="1243"/>
                  <a:pt x="511" y="1249"/>
                </a:cubicBezTo>
                <a:close/>
                <a:moveTo>
                  <a:pt x="513" y="1318"/>
                </a:moveTo>
                <a:lnTo>
                  <a:pt x="514" y="1341"/>
                </a:lnTo>
                <a:cubicBezTo>
                  <a:pt x="514" y="1347"/>
                  <a:pt x="510" y="1353"/>
                  <a:pt x="503" y="1353"/>
                </a:cubicBezTo>
                <a:cubicBezTo>
                  <a:pt x="497" y="1353"/>
                  <a:pt x="491" y="1348"/>
                  <a:pt x="491" y="1342"/>
                </a:cubicBezTo>
                <a:lnTo>
                  <a:pt x="490" y="1319"/>
                </a:lnTo>
                <a:cubicBezTo>
                  <a:pt x="490" y="1313"/>
                  <a:pt x="495" y="1307"/>
                  <a:pt x="501" y="1307"/>
                </a:cubicBezTo>
                <a:cubicBezTo>
                  <a:pt x="508" y="1307"/>
                  <a:pt x="513" y="1312"/>
                  <a:pt x="513" y="1318"/>
                </a:cubicBezTo>
                <a:close/>
                <a:moveTo>
                  <a:pt x="516" y="1387"/>
                </a:moveTo>
                <a:lnTo>
                  <a:pt x="516" y="1389"/>
                </a:lnTo>
                <a:lnTo>
                  <a:pt x="516" y="1410"/>
                </a:lnTo>
                <a:cubicBezTo>
                  <a:pt x="516" y="1417"/>
                  <a:pt x="511" y="1422"/>
                  <a:pt x="505" y="1422"/>
                </a:cubicBezTo>
                <a:cubicBezTo>
                  <a:pt x="499" y="1422"/>
                  <a:pt x="493" y="1417"/>
                  <a:pt x="493" y="1411"/>
                </a:cubicBezTo>
                <a:lnTo>
                  <a:pt x="493" y="1390"/>
                </a:lnTo>
                <a:lnTo>
                  <a:pt x="493" y="1388"/>
                </a:lnTo>
                <a:cubicBezTo>
                  <a:pt x="493" y="1382"/>
                  <a:pt x="498" y="1376"/>
                  <a:pt x="504" y="1376"/>
                </a:cubicBezTo>
                <a:cubicBezTo>
                  <a:pt x="510" y="1376"/>
                  <a:pt x="516" y="1381"/>
                  <a:pt x="516" y="1387"/>
                </a:cubicBezTo>
                <a:close/>
                <a:moveTo>
                  <a:pt x="517" y="1457"/>
                </a:moveTo>
                <a:lnTo>
                  <a:pt x="517" y="1480"/>
                </a:lnTo>
                <a:cubicBezTo>
                  <a:pt x="517" y="1486"/>
                  <a:pt x="512" y="1491"/>
                  <a:pt x="506" y="1491"/>
                </a:cubicBezTo>
                <a:cubicBezTo>
                  <a:pt x="500" y="1491"/>
                  <a:pt x="494" y="1486"/>
                  <a:pt x="494" y="1480"/>
                </a:cubicBezTo>
                <a:lnTo>
                  <a:pt x="494" y="1457"/>
                </a:lnTo>
                <a:cubicBezTo>
                  <a:pt x="494" y="1451"/>
                  <a:pt x="499" y="1445"/>
                  <a:pt x="505" y="1445"/>
                </a:cubicBezTo>
                <a:cubicBezTo>
                  <a:pt x="512" y="1445"/>
                  <a:pt x="517" y="1450"/>
                  <a:pt x="517" y="1457"/>
                </a:cubicBezTo>
                <a:close/>
                <a:moveTo>
                  <a:pt x="518" y="1526"/>
                </a:moveTo>
                <a:lnTo>
                  <a:pt x="518" y="1549"/>
                </a:lnTo>
                <a:cubicBezTo>
                  <a:pt x="518" y="1555"/>
                  <a:pt x="513" y="1560"/>
                  <a:pt x="507" y="1560"/>
                </a:cubicBezTo>
                <a:cubicBezTo>
                  <a:pt x="501" y="1560"/>
                  <a:pt x="495" y="1555"/>
                  <a:pt x="495" y="1549"/>
                </a:cubicBezTo>
                <a:lnTo>
                  <a:pt x="495" y="1526"/>
                </a:lnTo>
                <a:cubicBezTo>
                  <a:pt x="495" y="1520"/>
                  <a:pt x="500" y="1514"/>
                  <a:pt x="506" y="1514"/>
                </a:cubicBezTo>
                <a:cubicBezTo>
                  <a:pt x="513" y="1514"/>
                  <a:pt x="518" y="1519"/>
                  <a:pt x="518" y="1526"/>
                </a:cubicBezTo>
                <a:close/>
                <a:moveTo>
                  <a:pt x="519" y="1595"/>
                </a:moveTo>
                <a:lnTo>
                  <a:pt x="519" y="1618"/>
                </a:lnTo>
                <a:cubicBezTo>
                  <a:pt x="519" y="1624"/>
                  <a:pt x="514" y="1629"/>
                  <a:pt x="508" y="1629"/>
                </a:cubicBezTo>
                <a:cubicBezTo>
                  <a:pt x="502" y="1630"/>
                  <a:pt x="496" y="1625"/>
                  <a:pt x="496" y="1618"/>
                </a:cubicBezTo>
                <a:lnTo>
                  <a:pt x="496" y="1595"/>
                </a:lnTo>
                <a:cubicBezTo>
                  <a:pt x="496" y="1589"/>
                  <a:pt x="501" y="1584"/>
                  <a:pt x="507" y="1583"/>
                </a:cubicBezTo>
                <a:cubicBezTo>
                  <a:pt x="514" y="1583"/>
                  <a:pt x="519" y="1588"/>
                  <a:pt x="519" y="1595"/>
                </a:cubicBezTo>
                <a:close/>
                <a:moveTo>
                  <a:pt x="520" y="1664"/>
                </a:moveTo>
                <a:lnTo>
                  <a:pt x="520" y="1687"/>
                </a:lnTo>
                <a:cubicBezTo>
                  <a:pt x="520" y="1693"/>
                  <a:pt x="515" y="1699"/>
                  <a:pt x="509" y="1699"/>
                </a:cubicBezTo>
                <a:cubicBezTo>
                  <a:pt x="503" y="1699"/>
                  <a:pt x="497" y="1694"/>
                  <a:pt x="497" y="1687"/>
                </a:cubicBezTo>
                <a:lnTo>
                  <a:pt x="497" y="1664"/>
                </a:lnTo>
                <a:cubicBezTo>
                  <a:pt x="497" y="1658"/>
                  <a:pt x="502" y="1653"/>
                  <a:pt x="508" y="1653"/>
                </a:cubicBezTo>
                <a:cubicBezTo>
                  <a:pt x="515" y="1652"/>
                  <a:pt x="520" y="1658"/>
                  <a:pt x="520" y="1664"/>
                </a:cubicBezTo>
                <a:close/>
                <a:moveTo>
                  <a:pt x="521" y="1733"/>
                </a:moveTo>
                <a:lnTo>
                  <a:pt x="521" y="1737"/>
                </a:lnTo>
                <a:lnTo>
                  <a:pt x="521" y="1756"/>
                </a:lnTo>
                <a:cubicBezTo>
                  <a:pt x="521" y="1763"/>
                  <a:pt x="515" y="1768"/>
                  <a:pt x="509" y="1768"/>
                </a:cubicBezTo>
                <a:cubicBezTo>
                  <a:pt x="503" y="1768"/>
                  <a:pt x="498" y="1762"/>
                  <a:pt x="498" y="1756"/>
                </a:cubicBezTo>
                <a:lnTo>
                  <a:pt x="498" y="1738"/>
                </a:lnTo>
                <a:lnTo>
                  <a:pt x="498" y="1733"/>
                </a:lnTo>
                <a:cubicBezTo>
                  <a:pt x="498" y="1727"/>
                  <a:pt x="503" y="1722"/>
                  <a:pt x="509" y="1722"/>
                </a:cubicBezTo>
                <a:cubicBezTo>
                  <a:pt x="516" y="1722"/>
                  <a:pt x="521" y="1727"/>
                  <a:pt x="521" y="1733"/>
                </a:cubicBezTo>
                <a:close/>
                <a:moveTo>
                  <a:pt x="520" y="1802"/>
                </a:moveTo>
                <a:lnTo>
                  <a:pt x="520" y="1825"/>
                </a:lnTo>
                <a:cubicBezTo>
                  <a:pt x="520" y="1832"/>
                  <a:pt x="514" y="1837"/>
                  <a:pt x="508" y="1837"/>
                </a:cubicBezTo>
                <a:cubicBezTo>
                  <a:pt x="502" y="1837"/>
                  <a:pt x="497" y="1832"/>
                  <a:pt x="497" y="1825"/>
                </a:cubicBezTo>
                <a:lnTo>
                  <a:pt x="497" y="1802"/>
                </a:lnTo>
                <a:cubicBezTo>
                  <a:pt x="497" y="1796"/>
                  <a:pt x="502" y="1791"/>
                  <a:pt x="509" y="1791"/>
                </a:cubicBezTo>
                <a:cubicBezTo>
                  <a:pt x="515" y="1791"/>
                  <a:pt x="520" y="1796"/>
                  <a:pt x="520" y="1802"/>
                </a:cubicBezTo>
                <a:close/>
                <a:moveTo>
                  <a:pt x="519" y="1872"/>
                </a:moveTo>
                <a:lnTo>
                  <a:pt x="519" y="1895"/>
                </a:lnTo>
                <a:cubicBezTo>
                  <a:pt x="519" y="1901"/>
                  <a:pt x="513" y="1906"/>
                  <a:pt x="507" y="1906"/>
                </a:cubicBezTo>
                <a:cubicBezTo>
                  <a:pt x="501" y="1906"/>
                  <a:pt x="496" y="1901"/>
                  <a:pt x="496" y="1894"/>
                </a:cubicBezTo>
                <a:lnTo>
                  <a:pt x="496" y="1871"/>
                </a:lnTo>
                <a:cubicBezTo>
                  <a:pt x="496" y="1865"/>
                  <a:pt x="501" y="1860"/>
                  <a:pt x="508" y="1860"/>
                </a:cubicBezTo>
                <a:cubicBezTo>
                  <a:pt x="514" y="1860"/>
                  <a:pt x="519" y="1865"/>
                  <a:pt x="519" y="1872"/>
                </a:cubicBezTo>
                <a:close/>
                <a:moveTo>
                  <a:pt x="518" y="1941"/>
                </a:moveTo>
                <a:lnTo>
                  <a:pt x="518" y="1964"/>
                </a:lnTo>
                <a:cubicBezTo>
                  <a:pt x="518" y="1970"/>
                  <a:pt x="512" y="1975"/>
                  <a:pt x="506" y="1975"/>
                </a:cubicBezTo>
                <a:cubicBezTo>
                  <a:pt x="500" y="1975"/>
                  <a:pt x="495" y="1970"/>
                  <a:pt x="495" y="1963"/>
                </a:cubicBezTo>
                <a:lnTo>
                  <a:pt x="495" y="1940"/>
                </a:lnTo>
                <a:cubicBezTo>
                  <a:pt x="495" y="1934"/>
                  <a:pt x="500" y="1929"/>
                  <a:pt x="507" y="1929"/>
                </a:cubicBezTo>
                <a:cubicBezTo>
                  <a:pt x="513" y="1929"/>
                  <a:pt x="518" y="1934"/>
                  <a:pt x="518" y="1941"/>
                </a:cubicBezTo>
                <a:close/>
                <a:moveTo>
                  <a:pt x="517" y="2010"/>
                </a:moveTo>
                <a:lnTo>
                  <a:pt x="517" y="2033"/>
                </a:lnTo>
                <a:cubicBezTo>
                  <a:pt x="517" y="2039"/>
                  <a:pt x="511" y="2044"/>
                  <a:pt x="505" y="2044"/>
                </a:cubicBezTo>
                <a:cubicBezTo>
                  <a:pt x="499" y="2044"/>
                  <a:pt x="494" y="2039"/>
                  <a:pt x="494" y="2032"/>
                </a:cubicBezTo>
                <a:lnTo>
                  <a:pt x="494" y="2009"/>
                </a:lnTo>
                <a:cubicBezTo>
                  <a:pt x="494" y="2003"/>
                  <a:pt x="499" y="1998"/>
                  <a:pt x="506" y="1998"/>
                </a:cubicBezTo>
                <a:cubicBezTo>
                  <a:pt x="512" y="1998"/>
                  <a:pt x="517" y="2003"/>
                  <a:pt x="517" y="2010"/>
                </a:cubicBezTo>
                <a:close/>
                <a:moveTo>
                  <a:pt x="516" y="2079"/>
                </a:moveTo>
                <a:lnTo>
                  <a:pt x="516" y="2085"/>
                </a:lnTo>
                <a:lnTo>
                  <a:pt x="515" y="2102"/>
                </a:lnTo>
                <a:cubicBezTo>
                  <a:pt x="515" y="2109"/>
                  <a:pt x="510" y="2113"/>
                  <a:pt x="503" y="2113"/>
                </a:cubicBezTo>
                <a:cubicBezTo>
                  <a:pt x="497" y="2113"/>
                  <a:pt x="492" y="2108"/>
                  <a:pt x="492" y="2101"/>
                </a:cubicBezTo>
                <a:lnTo>
                  <a:pt x="493" y="2084"/>
                </a:lnTo>
                <a:lnTo>
                  <a:pt x="493" y="2079"/>
                </a:lnTo>
                <a:cubicBezTo>
                  <a:pt x="493" y="2072"/>
                  <a:pt x="498" y="2067"/>
                  <a:pt x="505" y="2067"/>
                </a:cubicBezTo>
                <a:cubicBezTo>
                  <a:pt x="511" y="2067"/>
                  <a:pt x="516" y="2073"/>
                  <a:pt x="516" y="2079"/>
                </a:cubicBezTo>
                <a:close/>
                <a:moveTo>
                  <a:pt x="514" y="2148"/>
                </a:moveTo>
                <a:lnTo>
                  <a:pt x="513" y="2171"/>
                </a:lnTo>
                <a:cubicBezTo>
                  <a:pt x="513" y="2178"/>
                  <a:pt x="507" y="2183"/>
                  <a:pt x="501" y="2182"/>
                </a:cubicBezTo>
                <a:cubicBezTo>
                  <a:pt x="495" y="2182"/>
                  <a:pt x="490" y="2177"/>
                  <a:pt x="490" y="2170"/>
                </a:cubicBezTo>
                <a:lnTo>
                  <a:pt x="491" y="2147"/>
                </a:lnTo>
                <a:cubicBezTo>
                  <a:pt x="491" y="2141"/>
                  <a:pt x="496" y="2136"/>
                  <a:pt x="503" y="2136"/>
                </a:cubicBezTo>
                <a:cubicBezTo>
                  <a:pt x="509" y="2137"/>
                  <a:pt x="514" y="2142"/>
                  <a:pt x="514" y="2148"/>
                </a:cubicBezTo>
                <a:close/>
                <a:moveTo>
                  <a:pt x="511" y="2217"/>
                </a:moveTo>
                <a:lnTo>
                  <a:pt x="510" y="2240"/>
                </a:lnTo>
                <a:cubicBezTo>
                  <a:pt x="510" y="2247"/>
                  <a:pt x="505" y="2252"/>
                  <a:pt x="498" y="2251"/>
                </a:cubicBezTo>
                <a:cubicBezTo>
                  <a:pt x="492" y="2251"/>
                  <a:pt x="487" y="2246"/>
                  <a:pt x="487" y="2239"/>
                </a:cubicBezTo>
                <a:lnTo>
                  <a:pt x="488" y="2216"/>
                </a:lnTo>
                <a:cubicBezTo>
                  <a:pt x="488" y="2210"/>
                  <a:pt x="494" y="2205"/>
                  <a:pt x="500" y="2205"/>
                </a:cubicBezTo>
                <a:cubicBezTo>
                  <a:pt x="506" y="2206"/>
                  <a:pt x="511" y="2211"/>
                  <a:pt x="511" y="2217"/>
                </a:cubicBezTo>
                <a:close/>
                <a:moveTo>
                  <a:pt x="508" y="2287"/>
                </a:moveTo>
                <a:lnTo>
                  <a:pt x="507" y="2310"/>
                </a:lnTo>
                <a:cubicBezTo>
                  <a:pt x="507" y="2316"/>
                  <a:pt x="501" y="2321"/>
                  <a:pt x="495" y="2320"/>
                </a:cubicBezTo>
                <a:cubicBezTo>
                  <a:pt x="489" y="2320"/>
                  <a:pt x="484" y="2315"/>
                  <a:pt x="484" y="2308"/>
                </a:cubicBezTo>
                <a:lnTo>
                  <a:pt x="485" y="2285"/>
                </a:lnTo>
                <a:cubicBezTo>
                  <a:pt x="485" y="2279"/>
                  <a:pt x="491" y="2274"/>
                  <a:pt x="497" y="2274"/>
                </a:cubicBezTo>
                <a:cubicBezTo>
                  <a:pt x="504" y="2275"/>
                  <a:pt x="509" y="2280"/>
                  <a:pt x="508" y="2287"/>
                </a:cubicBezTo>
                <a:close/>
                <a:moveTo>
                  <a:pt x="505" y="2356"/>
                </a:moveTo>
                <a:lnTo>
                  <a:pt x="504" y="2379"/>
                </a:lnTo>
                <a:cubicBezTo>
                  <a:pt x="503" y="2385"/>
                  <a:pt x="498" y="2390"/>
                  <a:pt x="491" y="2389"/>
                </a:cubicBezTo>
                <a:cubicBezTo>
                  <a:pt x="485" y="2389"/>
                  <a:pt x="480" y="2384"/>
                  <a:pt x="481" y="2377"/>
                </a:cubicBezTo>
                <a:lnTo>
                  <a:pt x="482" y="2354"/>
                </a:lnTo>
                <a:cubicBezTo>
                  <a:pt x="482" y="2348"/>
                  <a:pt x="487" y="2343"/>
                  <a:pt x="494" y="2343"/>
                </a:cubicBezTo>
                <a:cubicBezTo>
                  <a:pt x="500" y="2344"/>
                  <a:pt x="505" y="2349"/>
                  <a:pt x="505" y="2356"/>
                </a:cubicBezTo>
                <a:close/>
                <a:moveTo>
                  <a:pt x="501" y="2425"/>
                </a:moveTo>
                <a:lnTo>
                  <a:pt x="499" y="2448"/>
                </a:lnTo>
                <a:cubicBezTo>
                  <a:pt x="499" y="2454"/>
                  <a:pt x="493" y="2459"/>
                  <a:pt x="487" y="2458"/>
                </a:cubicBezTo>
                <a:cubicBezTo>
                  <a:pt x="480" y="2458"/>
                  <a:pt x="476" y="2452"/>
                  <a:pt x="476" y="2446"/>
                </a:cubicBezTo>
                <a:lnTo>
                  <a:pt x="478" y="2423"/>
                </a:lnTo>
                <a:cubicBezTo>
                  <a:pt x="478" y="2417"/>
                  <a:pt x="484" y="2412"/>
                  <a:pt x="490" y="2412"/>
                </a:cubicBezTo>
                <a:cubicBezTo>
                  <a:pt x="497" y="2413"/>
                  <a:pt x="501" y="2418"/>
                  <a:pt x="501" y="2425"/>
                </a:cubicBezTo>
                <a:close/>
                <a:moveTo>
                  <a:pt x="496" y="2494"/>
                </a:moveTo>
                <a:lnTo>
                  <a:pt x="494" y="2517"/>
                </a:lnTo>
                <a:cubicBezTo>
                  <a:pt x="494" y="2523"/>
                  <a:pt x="488" y="2528"/>
                  <a:pt x="482" y="2527"/>
                </a:cubicBezTo>
                <a:cubicBezTo>
                  <a:pt x="475" y="2527"/>
                  <a:pt x="471" y="2521"/>
                  <a:pt x="471" y="2515"/>
                </a:cubicBezTo>
                <a:lnTo>
                  <a:pt x="473" y="2492"/>
                </a:lnTo>
                <a:cubicBezTo>
                  <a:pt x="473" y="2486"/>
                  <a:pt x="479" y="2481"/>
                  <a:pt x="485" y="2481"/>
                </a:cubicBezTo>
                <a:cubicBezTo>
                  <a:pt x="491" y="2482"/>
                  <a:pt x="496" y="2487"/>
                  <a:pt x="496" y="2494"/>
                </a:cubicBezTo>
                <a:close/>
                <a:moveTo>
                  <a:pt x="491" y="2563"/>
                </a:moveTo>
                <a:lnTo>
                  <a:pt x="489" y="2586"/>
                </a:lnTo>
                <a:cubicBezTo>
                  <a:pt x="488" y="2592"/>
                  <a:pt x="483" y="2597"/>
                  <a:pt x="476" y="2596"/>
                </a:cubicBezTo>
                <a:cubicBezTo>
                  <a:pt x="470" y="2596"/>
                  <a:pt x="465" y="2590"/>
                  <a:pt x="466" y="2584"/>
                </a:cubicBezTo>
                <a:lnTo>
                  <a:pt x="468" y="2561"/>
                </a:lnTo>
                <a:cubicBezTo>
                  <a:pt x="468" y="2555"/>
                  <a:pt x="474" y="2550"/>
                  <a:pt x="480" y="2550"/>
                </a:cubicBezTo>
                <a:cubicBezTo>
                  <a:pt x="487" y="2551"/>
                  <a:pt x="491" y="2556"/>
                  <a:pt x="491" y="2563"/>
                </a:cubicBezTo>
                <a:close/>
                <a:moveTo>
                  <a:pt x="485" y="2632"/>
                </a:moveTo>
                <a:lnTo>
                  <a:pt x="483" y="2655"/>
                </a:lnTo>
                <a:cubicBezTo>
                  <a:pt x="482" y="2661"/>
                  <a:pt x="477" y="2666"/>
                  <a:pt x="471" y="2665"/>
                </a:cubicBezTo>
                <a:cubicBezTo>
                  <a:pt x="464" y="2665"/>
                  <a:pt x="459" y="2659"/>
                  <a:pt x="460" y="2653"/>
                </a:cubicBezTo>
                <a:lnTo>
                  <a:pt x="462" y="2630"/>
                </a:lnTo>
                <a:cubicBezTo>
                  <a:pt x="463" y="2623"/>
                  <a:pt x="468" y="2619"/>
                  <a:pt x="474" y="2619"/>
                </a:cubicBezTo>
                <a:cubicBezTo>
                  <a:pt x="481" y="2620"/>
                  <a:pt x="485" y="2625"/>
                  <a:pt x="485" y="2632"/>
                </a:cubicBezTo>
                <a:close/>
                <a:moveTo>
                  <a:pt x="479" y="2701"/>
                </a:moveTo>
                <a:lnTo>
                  <a:pt x="479" y="2702"/>
                </a:lnTo>
                <a:lnTo>
                  <a:pt x="477" y="2724"/>
                </a:lnTo>
                <a:cubicBezTo>
                  <a:pt x="476" y="2730"/>
                  <a:pt x="470" y="2735"/>
                  <a:pt x="464" y="2734"/>
                </a:cubicBezTo>
                <a:cubicBezTo>
                  <a:pt x="457" y="2733"/>
                  <a:pt x="453" y="2728"/>
                  <a:pt x="454" y="2721"/>
                </a:cubicBezTo>
                <a:lnTo>
                  <a:pt x="456" y="2701"/>
                </a:lnTo>
                <a:lnTo>
                  <a:pt x="456" y="2699"/>
                </a:lnTo>
                <a:cubicBezTo>
                  <a:pt x="457" y="2692"/>
                  <a:pt x="462" y="2688"/>
                  <a:pt x="469" y="2688"/>
                </a:cubicBezTo>
                <a:cubicBezTo>
                  <a:pt x="475" y="2689"/>
                  <a:pt x="480" y="2694"/>
                  <a:pt x="479" y="2701"/>
                </a:cubicBezTo>
                <a:close/>
                <a:moveTo>
                  <a:pt x="471" y="2770"/>
                </a:moveTo>
                <a:lnTo>
                  <a:pt x="469" y="2792"/>
                </a:lnTo>
                <a:cubicBezTo>
                  <a:pt x="468" y="2799"/>
                  <a:pt x="462" y="2803"/>
                  <a:pt x="456" y="2803"/>
                </a:cubicBezTo>
                <a:cubicBezTo>
                  <a:pt x="450" y="2802"/>
                  <a:pt x="445" y="2796"/>
                  <a:pt x="446" y="2790"/>
                </a:cubicBezTo>
                <a:lnTo>
                  <a:pt x="448" y="2767"/>
                </a:lnTo>
                <a:cubicBezTo>
                  <a:pt x="449" y="2761"/>
                  <a:pt x="455" y="2756"/>
                  <a:pt x="461" y="2757"/>
                </a:cubicBezTo>
                <a:cubicBezTo>
                  <a:pt x="468" y="2758"/>
                  <a:pt x="472" y="2763"/>
                  <a:pt x="471" y="2770"/>
                </a:cubicBezTo>
                <a:close/>
                <a:moveTo>
                  <a:pt x="464" y="2838"/>
                </a:moveTo>
                <a:lnTo>
                  <a:pt x="461" y="2861"/>
                </a:lnTo>
                <a:cubicBezTo>
                  <a:pt x="460" y="2868"/>
                  <a:pt x="454" y="2872"/>
                  <a:pt x="448" y="2871"/>
                </a:cubicBezTo>
                <a:cubicBezTo>
                  <a:pt x="441" y="2870"/>
                  <a:pt x="437" y="2865"/>
                  <a:pt x="438" y="2858"/>
                </a:cubicBezTo>
                <a:lnTo>
                  <a:pt x="441" y="2835"/>
                </a:lnTo>
                <a:cubicBezTo>
                  <a:pt x="442" y="2829"/>
                  <a:pt x="447" y="2825"/>
                  <a:pt x="454" y="2826"/>
                </a:cubicBezTo>
                <a:cubicBezTo>
                  <a:pt x="460" y="2826"/>
                  <a:pt x="464" y="2832"/>
                  <a:pt x="464" y="2838"/>
                </a:cubicBezTo>
                <a:close/>
                <a:moveTo>
                  <a:pt x="455" y="2907"/>
                </a:moveTo>
                <a:lnTo>
                  <a:pt x="452" y="2930"/>
                </a:lnTo>
                <a:cubicBezTo>
                  <a:pt x="451" y="2936"/>
                  <a:pt x="445" y="2941"/>
                  <a:pt x="439" y="2940"/>
                </a:cubicBezTo>
                <a:cubicBezTo>
                  <a:pt x="432" y="2939"/>
                  <a:pt x="428" y="2933"/>
                  <a:pt x="429" y="2927"/>
                </a:cubicBezTo>
                <a:lnTo>
                  <a:pt x="432" y="2904"/>
                </a:lnTo>
                <a:cubicBezTo>
                  <a:pt x="433" y="2898"/>
                  <a:pt x="438" y="2893"/>
                  <a:pt x="445" y="2894"/>
                </a:cubicBezTo>
                <a:cubicBezTo>
                  <a:pt x="451" y="2895"/>
                  <a:pt x="455" y="2901"/>
                  <a:pt x="455" y="2907"/>
                </a:cubicBezTo>
                <a:close/>
                <a:moveTo>
                  <a:pt x="445" y="2976"/>
                </a:moveTo>
                <a:lnTo>
                  <a:pt x="442" y="2998"/>
                </a:lnTo>
                <a:cubicBezTo>
                  <a:pt x="441" y="3005"/>
                  <a:pt x="435" y="3009"/>
                  <a:pt x="429" y="3008"/>
                </a:cubicBezTo>
                <a:cubicBezTo>
                  <a:pt x="422" y="3007"/>
                  <a:pt x="418" y="3001"/>
                  <a:pt x="419" y="2995"/>
                </a:cubicBezTo>
                <a:lnTo>
                  <a:pt x="422" y="2972"/>
                </a:lnTo>
                <a:cubicBezTo>
                  <a:pt x="423" y="2966"/>
                  <a:pt x="429" y="2962"/>
                  <a:pt x="436" y="2963"/>
                </a:cubicBezTo>
                <a:cubicBezTo>
                  <a:pt x="442" y="2964"/>
                  <a:pt x="446" y="2969"/>
                  <a:pt x="445" y="2976"/>
                </a:cubicBezTo>
                <a:close/>
                <a:moveTo>
                  <a:pt x="435" y="3044"/>
                </a:moveTo>
                <a:lnTo>
                  <a:pt x="431" y="3067"/>
                </a:lnTo>
                <a:cubicBezTo>
                  <a:pt x="430" y="3073"/>
                  <a:pt x="424" y="3077"/>
                  <a:pt x="418" y="3076"/>
                </a:cubicBezTo>
                <a:cubicBezTo>
                  <a:pt x="412" y="3076"/>
                  <a:pt x="407" y="3070"/>
                  <a:pt x="408" y="3063"/>
                </a:cubicBezTo>
                <a:lnTo>
                  <a:pt x="412" y="3041"/>
                </a:lnTo>
                <a:cubicBezTo>
                  <a:pt x="413" y="3034"/>
                  <a:pt x="419" y="3030"/>
                  <a:pt x="425" y="3031"/>
                </a:cubicBezTo>
                <a:cubicBezTo>
                  <a:pt x="431" y="3032"/>
                  <a:pt x="436" y="3038"/>
                  <a:pt x="435" y="3044"/>
                </a:cubicBezTo>
                <a:close/>
                <a:moveTo>
                  <a:pt x="422" y="3113"/>
                </a:moveTo>
                <a:lnTo>
                  <a:pt x="418" y="3135"/>
                </a:lnTo>
                <a:cubicBezTo>
                  <a:pt x="416" y="3141"/>
                  <a:pt x="410" y="3145"/>
                  <a:pt x="404" y="3144"/>
                </a:cubicBezTo>
                <a:cubicBezTo>
                  <a:pt x="398" y="3143"/>
                  <a:pt x="394" y="3137"/>
                  <a:pt x="395" y="3131"/>
                </a:cubicBezTo>
                <a:lnTo>
                  <a:pt x="400" y="3108"/>
                </a:lnTo>
                <a:cubicBezTo>
                  <a:pt x="401" y="3102"/>
                  <a:pt x="407" y="3098"/>
                  <a:pt x="413" y="3099"/>
                </a:cubicBezTo>
                <a:cubicBezTo>
                  <a:pt x="419" y="3100"/>
                  <a:pt x="423" y="3106"/>
                  <a:pt x="422" y="3113"/>
                </a:cubicBezTo>
                <a:close/>
                <a:moveTo>
                  <a:pt x="408" y="3181"/>
                </a:moveTo>
                <a:lnTo>
                  <a:pt x="403" y="3203"/>
                </a:lnTo>
                <a:cubicBezTo>
                  <a:pt x="402" y="3209"/>
                  <a:pt x="395" y="3213"/>
                  <a:pt x="389" y="3212"/>
                </a:cubicBezTo>
                <a:cubicBezTo>
                  <a:pt x="383" y="3210"/>
                  <a:pt x="379" y="3204"/>
                  <a:pt x="381" y="3198"/>
                </a:cubicBezTo>
                <a:lnTo>
                  <a:pt x="386" y="3175"/>
                </a:lnTo>
                <a:cubicBezTo>
                  <a:pt x="387" y="3169"/>
                  <a:pt x="393" y="3165"/>
                  <a:pt x="400" y="3167"/>
                </a:cubicBezTo>
                <a:cubicBezTo>
                  <a:pt x="406" y="3168"/>
                  <a:pt x="410" y="3174"/>
                  <a:pt x="408" y="3181"/>
                </a:cubicBezTo>
                <a:close/>
                <a:moveTo>
                  <a:pt x="393" y="3248"/>
                </a:moveTo>
                <a:lnTo>
                  <a:pt x="391" y="3256"/>
                </a:lnTo>
                <a:lnTo>
                  <a:pt x="386" y="3271"/>
                </a:lnTo>
                <a:cubicBezTo>
                  <a:pt x="384" y="3277"/>
                  <a:pt x="378" y="3280"/>
                  <a:pt x="372" y="3279"/>
                </a:cubicBezTo>
                <a:cubicBezTo>
                  <a:pt x="366" y="3277"/>
                  <a:pt x="362" y="3270"/>
                  <a:pt x="364" y="3264"/>
                </a:cubicBezTo>
                <a:lnTo>
                  <a:pt x="368" y="3251"/>
                </a:lnTo>
                <a:lnTo>
                  <a:pt x="370" y="3243"/>
                </a:lnTo>
                <a:cubicBezTo>
                  <a:pt x="372" y="3237"/>
                  <a:pt x="378" y="3233"/>
                  <a:pt x="384" y="3234"/>
                </a:cubicBezTo>
                <a:cubicBezTo>
                  <a:pt x="390" y="3236"/>
                  <a:pt x="394" y="3242"/>
                  <a:pt x="393" y="3248"/>
                </a:cubicBezTo>
                <a:close/>
                <a:moveTo>
                  <a:pt x="373" y="3315"/>
                </a:moveTo>
                <a:lnTo>
                  <a:pt x="368" y="3330"/>
                </a:lnTo>
                <a:lnTo>
                  <a:pt x="365" y="3338"/>
                </a:lnTo>
                <a:cubicBezTo>
                  <a:pt x="363" y="3344"/>
                  <a:pt x="356" y="3347"/>
                  <a:pt x="350" y="3344"/>
                </a:cubicBezTo>
                <a:cubicBezTo>
                  <a:pt x="344" y="3342"/>
                  <a:pt x="342" y="3335"/>
                  <a:pt x="344" y="3329"/>
                </a:cubicBezTo>
                <a:lnTo>
                  <a:pt x="346" y="3323"/>
                </a:lnTo>
                <a:lnTo>
                  <a:pt x="351" y="3308"/>
                </a:lnTo>
                <a:cubicBezTo>
                  <a:pt x="353" y="3302"/>
                  <a:pt x="359" y="3299"/>
                  <a:pt x="365" y="3301"/>
                </a:cubicBezTo>
                <a:cubicBezTo>
                  <a:pt x="371" y="3302"/>
                  <a:pt x="375" y="3309"/>
                  <a:pt x="373" y="3315"/>
                </a:cubicBezTo>
                <a:close/>
                <a:moveTo>
                  <a:pt x="348" y="3381"/>
                </a:moveTo>
                <a:lnTo>
                  <a:pt x="345" y="3388"/>
                </a:lnTo>
                <a:lnTo>
                  <a:pt x="337" y="3402"/>
                </a:lnTo>
                <a:cubicBezTo>
                  <a:pt x="334" y="3408"/>
                  <a:pt x="327" y="3410"/>
                  <a:pt x="321" y="3407"/>
                </a:cubicBezTo>
                <a:cubicBezTo>
                  <a:pt x="316" y="3404"/>
                  <a:pt x="314" y="3397"/>
                  <a:pt x="317" y="3391"/>
                </a:cubicBezTo>
                <a:lnTo>
                  <a:pt x="324" y="3379"/>
                </a:lnTo>
                <a:lnTo>
                  <a:pt x="327" y="3372"/>
                </a:lnTo>
                <a:cubicBezTo>
                  <a:pt x="329" y="3366"/>
                  <a:pt x="336" y="3363"/>
                  <a:pt x="342" y="3366"/>
                </a:cubicBezTo>
                <a:cubicBezTo>
                  <a:pt x="348" y="3368"/>
                  <a:pt x="350" y="3375"/>
                  <a:pt x="348" y="3381"/>
                </a:cubicBezTo>
                <a:close/>
                <a:moveTo>
                  <a:pt x="311" y="3443"/>
                </a:moveTo>
                <a:lnTo>
                  <a:pt x="295" y="3460"/>
                </a:lnTo>
                <a:cubicBezTo>
                  <a:pt x="291" y="3465"/>
                  <a:pt x="284" y="3465"/>
                  <a:pt x="279" y="3461"/>
                </a:cubicBezTo>
                <a:cubicBezTo>
                  <a:pt x="274" y="3456"/>
                  <a:pt x="274" y="3449"/>
                  <a:pt x="278" y="3444"/>
                </a:cubicBezTo>
                <a:lnTo>
                  <a:pt x="294" y="3427"/>
                </a:lnTo>
                <a:cubicBezTo>
                  <a:pt x="298" y="3423"/>
                  <a:pt x="305" y="3423"/>
                  <a:pt x="310" y="3427"/>
                </a:cubicBezTo>
                <a:cubicBezTo>
                  <a:pt x="315" y="3431"/>
                  <a:pt x="315" y="3438"/>
                  <a:pt x="311" y="3443"/>
                </a:cubicBezTo>
                <a:close/>
                <a:moveTo>
                  <a:pt x="239" y="3466"/>
                </a:moveTo>
                <a:lnTo>
                  <a:pt x="231" y="3463"/>
                </a:lnTo>
                <a:cubicBezTo>
                  <a:pt x="229" y="3463"/>
                  <a:pt x="227" y="3462"/>
                  <a:pt x="226" y="3460"/>
                </a:cubicBezTo>
                <a:lnTo>
                  <a:pt x="217" y="3450"/>
                </a:lnTo>
                <a:cubicBezTo>
                  <a:pt x="212" y="3445"/>
                  <a:pt x="213" y="3438"/>
                  <a:pt x="217" y="3434"/>
                </a:cubicBezTo>
                <a:cubicBezTo>
                  <a:pt x="222" y="3430"/>
                  <a:pt x="229" y="3430"/>
                  <a:pt x="234" y="3435"/>
                </a:cubicBezTo>
                <a:lnTo>
                  <a:pt x="243" y="3445"/>
                </a:lnTo>
                <a:lnTo>
                  <a:pt x="238" y="3442"/>
                </a:lnTo>
                <a:lnTo>
                  <a:pt x="247" y="3445"/>
                </a:lnTo>
                <a:cubicBezTo>
                  <a:pt x="253" y="3447"/>
                  <a:pt x="256" y="3453"/>
                  <a:pt x="254" y="3459"/>
                </a:cubicBezTo>
                <a:cubicBezTo>
                  <a:pt x="252" y="3465"/>
                  <a:pt x="245" y="3468"/>
                  <a:pt x="239" y="3466"/>
                </a:cubicBezTo>
                <a:close/>
                <a:moveTo>
                  <a:pt x="188" y="3411"/>
                </a:moveTo>
                <a:lnTo>
                  <a:pt x="177" y="3391"/>
                </a:lnTo>
                <a:cubicBezTo>
                  <a:pt x="174" y="3385"/>
                  <a:pt x="176" y="3378"/>
                  <a:pt x="182" y="3375"/>
                </a:cubicBezTo>
                <a:cubicBezTo>
                  <a:pt x="187" y="3372"/>
                  <a:pt x="194" y="3374"/>
                  <a:pt x="197" y="3379"/>
                </a:cubicBezTo>
                <a:lnTo>
                  <a:pt x="209" y="3399"/>
                </a:lnTo>
                <a:cubicBezTo>
                  <a:pt x="212" y="3405"/>
                  <a:pt x="210" y="3412"/>
                  <a:pt x="204" y="3415"/>
                </a:cubicBezTo>
                <a:cubicBezTo>
                  <a:pt x="199" y="3418"/>
                  <a:pt x="192" y="3416"/>
                  <a:pt x="188" y="3411"/>
                </a:cubicBezTo>
                <a:close/>
                <a:moveTo>
                  <a:pt x="159" y="3347"/>
                </a:moveTo>
                <a:lnTo>
                  <a:pt x="153" y="3331"/>
                </a:lnTo>
                <a:lnTo>
                  <a:pt x="151" y="3324"/>
                </a:lnTo>
                <a:cubicBezTo>
                  <a:pt x="149" y="3318"/>
                  <a:pt x="152" y="3312"/>
                  <a:pt x="158" y="3310"/>
                </a:cubicBezTo>
                <a:cubicBezTo>
                  <a:pt x="165" y="3308"/>
                  <a:pt x="171" y="3311"/>
                  <a:pt x="173" y="3317"/>
                </a:cubicBezTo>
                <a:lnTo>
                  <a:pt x="174" y="3322"/>
                </a:lnTo>
                <a:lnTo>
                  <a:pt x="181" y="3338"/>
                </a:lnTo>
                <a:cubicBezTo>
                  <a:pt x="183" y="3344"/>
                  <a:pt x="180" y="3351"/>
                  <a:pt x="174" y="3353"/>
                </a:cubicBezTo>
                <a:cubicBezTo>
                  <a:pt x="168" y="3355"/>
                  <a:pt x="162" y="3353"/>
                  <a:pt x="159" y="3347"/>
                </a:cubicBezTo>
                <a:close/>
                <a:moveTo>
                  <a:pt x="137" y="3280"/>
                </a:moveTo>
                <a:lnTo>
                  <a:pt x="131" y="3258"/>
                </a:lnTo>
                <a:cubicBezTo>
                  <a:pt x="129" y="3252"/>
                  <a:pt x="132" y="3245"/>
                  <a:pt x="138" y="3244"/>
                </a:cubicBezTo>
                <a:cubicBezTo>
                  <a:pt x="145" y="3242"/>
                  <a:pt x="151" y="3245"/>
                  <a:pt x="153" y="3251"/>
                </a:cubicBezTo>
                <a:lnTo>
                  <a:pt x="159" y="3273"/>
                </a:lnTo>
                <a:cubicBezTo>
                  <a:pt x="161" y="3279"/>
                  <a:pt x="158" y="3286"/>
                  <a:pt x="152" y="3288"/>
                </a:cubicBezTo>
                <a:cubicBezTo>
                  <a:pt x="146" y="3290"/>
                  <a:pt x="139" y="3286"/>
                  <a:pt x="137" y="3280"/>
                </a:cubicBezTo>
                <a:close/>
                <a:moveTo>
                  <a:pt x="120" y="3212"/>
                </a:moveTo>
                <a:lnTo>
                  <a:pt x="115" y="3190"/>
                </a:lnTo>
                <a:cubicBezTo>
                  <a:pt x="113" y="3184"/>
                  <a:pt x="117" y="3178"/>
                  <a:pt x="123" y="3176"/>
                </a:cubicBezTo>
                <a:cubicBezTo>
                  <a:pt x="130" y="3175"/>
                  <a:pt x="136" y="3179"/>
                  <a:pt x="137" y="3185"/>
                </a:cubicBezTo>
                <a:lnTo>
                  <a:pt x="143" y="3207"/>
                </a:lnTo>
                <a:cubicBezTo>
                  <a:pt x="144" y="3213"/>
                  <a:pt x="140" y="3220"/>
                  <a:pt x="134" y="3221"/>
                </a:cubicBezTo>
                <a:cubicBezTo>
                  <a:pt x="128" y="3222"/>
                  <a:pt x="122" y="3219"/>
                  <a:pt x="120" y="3212"/>
                </a:cubicBezTo>
                <a:close/>
                <a:moveTo>
                  <a:pt x="105" y="3145"/>
                </a:moveTo>
                <a:lnTo>
                  <a:pt x="101" y="3122"/>
                </a:lnTo>
                <a:cubicBezTo>
                  <a:pt x="99" y="3116"/>
                  <a:pt x="103" y="3110"/>
                  <a:pt x="110" y="3108"/>
                </a:cubicBezTo>
                <a:cubicBezTo>
                  <a:pt x="116" y="3107"/>
                  <a:pt x="122" y="3111"/>
                  <a:pt x="123" y="3117"/>
                </a:cubicBezTo>
                <a:lnTo>
                  <a:pt x="128" y="3140"/>
                </a:lnTo>
                <a:cubicBezTo>
                  <a:pt x="129" y="3146"/>
                  <a:pt x="125" y="3152"/>
                  <a:pt x="119" y="3154"/>
                </a:cubicBezTo>
                <a:cubicBezTo>
                  <a:pt x="112" y="3155"/>
                  <a:pt x="106" y="3151"/>
                  <a:pt x="105" y="3145"/>
                </a:cubicBezTo>
                <a:close/>
                <a:moveTo>
                  <a:pt x="92" y="3077"/>
                </a:moveTo>
                <a:lnTo>
                  <a:pt x="90" y="3070"/>
                </a:lnTo>
                <a:lnTo>
                  <a:pt x="88" y="3054"/>
                </a:lnTo>
                <a:cubicBezTo>
                  <a:pt x="87" y="3047"/>
                  <a:pt x="91" y="3041"/>
                  <a:pt x="97" y="3040"/>
                </a:cubicBezTo>
                <a:cubicBezTo>
                  <a:pt x="104" y="3039"/>
                  <a:pt x="109" y="3044"/>
                  <a:pt x="110" y="3050"/>
                </a:cubicBezTo>
                <a:lnTo>
                  <a:pt x="113" y="3065"/>
                </a:lnTo>
                <a:lnTo>
                  <a:pt x="114" y="3072"/>
                </a:lnTo>
                <a:cubicBezTo>
                  <a:pt x="115" y="3078"/>
                  <a:pt x="111" y="3085"/>
                  <a:pt x="105" y="3086"/>
                </a:cubicBezTo>
                <a:cubicBezTo>
                  <a:pt x="99" y="3087"/>
                  <a:pt x="93" y="3083"/>
                  <a:pt x="92" y="3077"/>
                </a:cubicBezTo>
                <a:close/>
                <a:moveTo>
                  <a:pt x="81" y="3008"/>
                </a:moveTo>
                <a:lnTo>
                  <a:pt x="77" y="2985"/>
                </a:lnTo>
                <a:cubicBezTo>
                  <a:pt x="76" y="2979"/>
                  <a:pt x="81" y="2973"/>
                  <a:pt x="87" y="2972"/>
                </a:cubicBezTo>
                <a:cubicBezTo>
                  <a:pt x="93" y="2971"/>
                  <a:pt x="99" y="2975"/>
                  <a:pt x="100" y="2982"/>
                </a:cubicBezTo>
                <a:lnTo>
                  <a:pt x="103" y="3004"/>
                </a:lnTo>
                <a:cubicBezTo>
                  <a:pt x="104" y="3011"/>
                  <a:pt x="100" y="3017"/>
                  <a:pt x="94" y="3018"/>
                </a:cubicBezTo>
                <a:cubicBezTo>
                  <a:pt x="88" y="3019"/>
                  <a:pt x="82" y="3014"/>
                  <a:pt x="81" y="3008"/>
                </a:cubicBezTo>
                <a:close/>
                <a:moveTo>
                  <a:pt x="71" y="2939"/>
                </a:moveTo>
                <a:lnTo>
                  <a:pt x="68" y="2916"/>
                </a:lnTo>
                <a:cubicBezTo>
                  <a:pt x="67" y="2910"/>
                  <a:pt x="71" y="2904"/>
                  <a:pt x="78" y="2904"/>
                </a:cubicBezTo>
                <a:cubicBezTo>
                  <a:pt x="84" y="2903"/>
                  <a:pt x="90" y="2907"/>
                  <a:pt x="90" y="2913"/>
                </a:cubicBezTo>
                <a:lnTo>
                  <a:pt x="93" y="2936"/>
                </a:lnTo>
                <a:cubicBezTo>
                  <a:pt x="94" y="2943"/>
                  <a:pt x="90" y="2948"/>
                  <a:pt x="84" y="2949"/>
                </a:cubicBezTo>
                <a:cubicBezTo>
                  <a:pt x="77" y="2950"/>
                  <a:pt x="71" y="2946"/>
                  <a:pt x="71" y="2939"/>
                </a:cubicBezTo>
                <a:close/>
                <a:moveTo>
                  <a:pt x="62" y="2871"/>
                </a:moveTo>
                <a:lnTo>
                  <a:pt x="59" y="2848"/>
                </a:lnTo>
                <a:cubicBezTo>
                  <a:pt x="58" y="2842"/>
                  <a:pt x="62" y="2836"/>
                  <a:pt x="69" y="2835"/>
                </a:cubicBezTo>
                <a:cubicBezTo>
                  <a:pt x="75" y="2834"/>
                  <a:pt x="81" y="2839"/>
                  <a:pt x="81" y="2845"/>
                </a:cubicBezTo>
                <a:lnTo>
                  <a:pt x="84" y="2868"/>
                </a:lnTo>
                <a:cubicBezTo>
                  <a:pt x="85" y="2874"/>
                  <a:pt x="81" y="2880"/>
                  <a:pt x="75" y="2881"/>
                </a:cubicBezTo>
                <a:cubicBezTo>
                  <a:pt x="68" y="2882"/>
                  <a:pt x="62" y="2877"/>
                  <a:pt x="62" y="2871"/>
                </a:cubicBezTo>
                <a:close/>
                <a:moveTo>
                  <a:pt x="53" y="2802"/>
                </a:moveTo>
                <a:lnTo>
                  <a:pt x="51" y="2779"/>
                </a:lnTo>
                <a:cubicBezTo>
                  <a:pt x="50" y="2773"/>
                  <a:pt x="54" y="2767"/>
                  <a:pt x="61" y="2766"/>
                </a:cubicBezTo>
                <a:cubicBezTo>
                  <a:pt x="67" y="2766"/>
                  <a:pt x="73" y="2770"/>
                  <a:pt x="74" y="2777"/>
                </a:cubicBezTo>
                <a:lnTo>
                  <a:pt x="76" y="2799"/>
                </a:lnTo>
                <a:cubicBezTo>
                  <a:pt x="77" y="2806"/>
                  <a:pt x="72" y="2811"/>
                  <a:pt x="66" y="2812"/>
                </a:cubicBezTo>
                <a:cubicBezTo>
                  <a:pt x="60" y="2813"/>
                  <a:pt x="54" y="2808"/>
                  <a:pt x="53" y="2802"/>
                </a:cubicBezTo>
                <a:close/>
                <a:moveTo>
                  <a:pt x="45" y="2733"/>
                </a:moveTo>
                <a:lnTo>
                  <a:pt x="43" y="2710"/>
                </a:lnTo>
                <a:cubicBezTo>
                  <a:pt x="42" y="2704"/>
                  <a:pt x="47" y="2698"/>
                  <a:pt x="53" y="2698"/>
                </a:cubicBezTo>
                <a:cubicBezTo>
                  <a:pt x="59" y="2697"/>
                  <a:pt x="65" y="2701"/>
                  <a:pt x="66" y="2708"/>
                </a:cubicBezTo>
                <a:lnTo>
                  <a:pt x="68" y="2731"/>
                </a:lnTo>
                <a:cubicBezTo>
                  <a:pt x="69" y="2737"/>
                  <a:pt x="65" y="2743"/>
                  <a:pt x="58" y="2743"/>
                </a:cubicBezTo>
                <a:cubicBezTo>
                  <a:pt x="52" y="2744"/>
                  <a:pt x="46" y="2740"/>
                  <a:pt x="45" y="2733"/>
                </a:cubicBezTo>
                <a:close/>
                <a:moveTo>
                  <a:pt x="39" y="2664"/>
                </a:moveTo>
                <a:lnTo>
                  <a:pt x="37" y="2641"/>
                </a:lnTo>
                <a:cubicBezTo>
                  <a:pt x="36" y="2635"/>
                  <a:pt x="41" y="2629"/>
                  <a:pt x="47" y="2629"/>
                </a:cubicBezTo>
                <a:cubicBezTo>
                  <a:pt x="54" y="2628"/>
                  <a:pt x="59" y="2633"/>
                  <a:pt x="60" y="2639"/>
                </a:cubicBezTo>
                <a:lnTo>
                  <a:pt x="62" y="2662"/>
                </a:lnTo>
                <a:cubicBezTo>
                  <a:pt x="62" y="2669"/>
                  <a:pt x="58" y="2674"/>
                  <a:pt x="51" y="2675"/>
                </a:cubicBezTo>
                <a:cubicBezTo>
                  <a:pt x="45" y="2675"/>
                  <a:pt x="39" y="2671"/>
                  <a:pt x="39" y="2664"/>
                </a:cubicBezTo>
                <a:close/>
                <a:moveTo>
                  <a:pt x="33" y="2595"/>
                </a:moveTo>
                <a:lnTo>
                  <a:pt x="31" y="2572"/>
                </a:lnTo>
                <a:cubicBezTo>
                  <a:pt x="30" y="2566"/>
                  <a:pt x="35" y="2560"/>
                  <a:pt x="42" y="2560"/>
                </a:cubicBezTo>
                <a:cubicBezTo>
                  <a:pt x="48" y="2559"/>
                  <a:pt x="53" y="2564"/>
                  <a:pt x="54" y="2570"/>
                </a:cubicBezTo>
                <a:lnTo>
                  <a:pt x="56" y="2593"/>
                </a:lnTo>
                <a:cubicBezTo>
                  <a:pt x="56" y="2600"/>
                  <a:pt x="52" y="2605"/>
                  <a:pt x="45" y="2606"/>
                </a:cubicBezTo>
                <a:cubicBezTo>
                  <a:pt x="39" y="2606"/>
                  <a:pt x="33" y="2602"/>
                  <a:pt x="33" y="2595"/>
                </a:cubicBezTo>
                <a:close/>
                <a:moveTo>
                  <a:pt x="28" y="2526"/>
                </a:moveTo>
                <a:lnTo>
                  <a:pt x="26" y="2503"/>
                </a:lnTo>
                <a:cubicBezTo>
                  <a:pt x="26" y="2497"/>
                  <a:pt x="31" y="2491"/>
                  <a:pt x="37" y="2491"/>
                </a:cubicBezTo>
                <a:cubicBezTo>
                  <a:pt x="43" y="2491"/>
                  <a:pt x="49" y="2495"/>
                  <a:pt x="49" y="2502"/>
                </a:cubicBezTo>
                <a:lnTo>
                  <a:pt x="51" y="2525"/>
                </a:lnTo>
                <a:cubicBezTo>
                  <a:pt x="51" y="2531"/>
                  <a:pt x="46" y="2536"/>
                  <a:pt x="40" y="2537"/>
                </a:cubicBezTo>
                <a:cubicBezTo>
                  <a:pt x="34" y="2537"/>
                  <a:pt x="28" y="2533"/>
                  <a:pt x="28" y="2526"/>
                </a:cubicBezTo>
                <a:close/>
                <a:moveTo>
                  <a:pt x="23" y="2457"/>
                </a:moveTo>
                <a:lnTo>
                  <a:pt x="22" y="2434"/>
                </a:lnTo>
                <a:cubicBezTo>
                  <a:pt x="21" y="2428"/>
                  <a:pt x="26" y="2422"/>
                  <a:pt x="32" y="2422"/>
                </a:cubicBezTo>
                <a:cubicBezTo>
                  <a:pt x="39" y="2422"/>
                  <a:pt x="44" y="2426"/>
                  <a:pt x="45" y="2433"/>
                </a:cubicBezTo>
                <a:lnTo>
                  <a:pt x="46" y="2456"/>
                </a:lnTo>
                <a:cubicBezTo>
                  <a:pt x="47" y="2462"/>
                  <a:pt x="42" y="2468"/>
                  <a:pt x="35" y="2468"/>
                </a:cubicBezTo>
                <a:cubicBezTo>
                  <a:pt x="29" y="2468"/>
                  <a:pt x="24" y="2464"/>
                  <a:pt x="23" y="2457"/>
                </a:cubicBezTo>
                <a:close/>
                <a:moveTo>
                  <a:pt x="19" y="2388"/>
                </a:moveTo>
                <a:lnTo>
                  <a:pt x="17" y="2365"/>
                </a:lnTo>
                <a:cubicBezTo>
                  <a:pt x="17" y="2359"/>
                  <a:pt x="22" y="2353"/>
                  <a:pt x="28" y="2353"/>
                </a:cubicBezTo>
                <a:cubicBezTo>
                  <a:pt x="35" y="2353"/>
                  <a:pt x="40" y="2357"/>
                  <a:pt x="40" y="2364"/>
                </a:cubicBezTo>
                <a:lnTo>
                  <a:pt x="42" y="2387"/>
                </a:lnTo>
                <a:cubicBezTo>
                  <a:pt x="42" y="2393"/>
                  <a:pt x="37" y="2399"/>
                  <a:pt x="31" y="2399"/>
                </a:cubicBezTo>
                <a:cubicBezTo>
                  <a:pt x="25" y="2399"/>
                  <a:pt x="19" y="2394"/>
                  <a:pt x="19" y="2388"/>
                </a:cubicBezTo>
                <a:close/>
                <a:moveTo>
                  <a:pt x="15" y="2319"/>
                </a:moveTo>
                <a:lnTo>
                  <a:pt x="14" y="2296"/>
                </a:lnTo>
                <a:cubicBezTo>
                  <a:pt x="13" y="2290"/>
                  <a:pt x="18" y="2284"/>
                  <a:pt x="24" y="2284"/>
                </a:cubicBezTo>
                <a:cubicBezTo>
                  <a:pt x="31" y="2284"/>
                  <a:pt x="36" y="2288"/>
                  <a:pt x="37" y="2295"/>
                </a:cubicBezTo>
                <a:lnTo>
                  <a:pt x="38" y="2318"/>
                </a:lnTo>
                <a:cubicBezTo>
                  <a:pt x="38" y="2324"/>
                  <a:pt x="33" y="2330"/>
                  <a:pt x="27" y="2330"/>
                </a:cubicBezTo>
                <a:cubicBezTo>
                  <a:pt x="21" y="2330"/>
                  <a:pt x="15" y="2325"/>
                  <a:pt x="15" y="2319"/>
                </a:cubicBezTo>
                <a:close/>
                <a:moveTo>
                  <a:pt x="11" y="2250"/>
                </a:moveTo>
                <a:lnTo>
                  <a:pt x="10" y="2227"/>
                </a:lnTo>
                <a:cubicBezTo>
                  <a:pt x="10" y="2220"/>
                  <a:pt x="15" y="2215"/>
                  <a:pt x="21" y="2215"/>
                </a:cubicBezTo>
                <a:cubicBezTo>
                  <a:pt x="28" y="2215"/>
                  <a:pt x="33" y="2220"/>
                  <a:pt x="33" y="2226"/>
                </a:cubicBezTo>
                <a:lnTo>
                  <a:pt x="34" y="2249"/>
                </a:lnTo>
                <a:cubicBezTo>
                  <a:pt x="34" y="2255"/>
                  <a:pt x="29" y="2261"/>
                  <a:pt x="23" y="2261"/>
                </a:cubicBezTo>
                <a:cubicBezTo>
                  <a:pt x="16" y="2261"/>
                  <a:pt x="11" y="2256"/>
                  <a:pt x="11" y="2250"/>
                </a:cubicBezTo>
                <a:close/>
                <a:moveTo>
                  <a:pt x="8" y="2181"/>
                </a:moveTo>
                <a:lnTo>
                  <a:pt x="8" y="2158"/>
                </a:lnTo>
                <a:cubicBezTo>
                  <a:pt x="7" y="2151"/>
                  <a:pt x="12" y="2146"/>
                  <a:pt x="19" y="2146"/>
                </a:cubicBezTo>
                <a:cubicBezTo>
                  <a:pt x="25" y="2146"/>
                  <a:pt x="30" y="2151"/>
                  <a:pt x="31" y="2157"/>
                </a:cubicBezTo>
                <a:lnTo>
                  <a:pt x="31" y="2180"/>
                </a:lnTo>
                <a:cubicBezTo>
                  <a:pt x="32" y="2186"/>
                  <a:pt x="27" y="2192"/>
                  <a:pt x="20" y="2192"/>
                </a:cubicBezTo>
                <a:cubicBezTo>
                  <a:pt x="14" y="2192"/>
                  <a:pt x="9" y="2187"/>
                  <a:pt x="8" y="2181"/>
                </a:cubicBezTo>
                <a:close/>
                <a:moveTo>
                  <a:pt x="6" y="2112"/>
                </a:moveTo>
                <a:lnTo>
                  <a:pt x="5" y="2089"/>
                </a:lnTo>
                <a:cubicBezTo>
                  <a:pt x="5" y="2082"/>
                  <a:pt x="10" y="2077"/>
                  <a:pt x="16" y="2077"/>
                </a:cubicBezTo>
                <a:cubicBezTo>
                  <a:pt x="23" y="2077"/>
                  <a:pt x="28" y="2082"/>
                  <a:pt x="28" y="2088"/>
                </a:cubicBezTo>
                <a:lnTo>
                  <a:pt x="29" y="2111"/>
                </a:lnTo>
                <a:cubicBezTo>
                  <a:pt x="29" y="2117"/>
                  <a:pt x="24" y="2123"/>
                  <a:pt x="18" y="2123"/>
                </a:cubicBezTo>
                <a:cubicBezTo>
                  <a:pt x="11" y="2123"/>
                  <a:pt x="6" y="2118"/>
                  <a:pt x="6" y="2112"/>
                </a:cubicBezTo>
                <a:close/>
              </a:path>
            </a:pathLst>
          </a:custGeom>
          <a:solidFill>
            <a:srgbClr val="993300"/>
          </a:solidFill>
          <a:ln w="6350" cap="flat">
            <a:solidFill>
              <a:srgbClr val="9933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9" name="Line 379">
            <a:extLst>
              <a:ext uri="{FF2B5EF4-FFF2-40B4-BE49-F238E27FC236}">
                <a16:creationId xmlns:a16="http://schemas.microsoft.com/office/drawing/2014/main" id="{68839837-C53F-4CA1-9A5D-E548F6E4A3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7713" y="3881438"/>
            <a:ext cx="0" cy="112713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0" name="Line 380">
            <a:extLst>
              <a:ext uri="{FF2B5EF4-FFF2-40B4-BE49-F238E27FC236}">
                <a16:creationId xmlns:a16="http://schemas.microsoft.com/office/drawing/2014/main" id="{43FB0D48-27C6-4880-8214-D47F684D78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7713" y="3994150"/>
            <a:ext cx="49847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1" name="Oval 381">
            <a:extLst>
              <a:ext uri="{FF2B5EF4-FFF2-40B4-BE49-F238E27FC236}">
                <a16:creationId xmlns:a16="http://schemas.microsoft.com/office/drawing/2014/main" id="{8CF04CE3-3FF9-475E-8082-F17B663E8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6" y="4170363"/>
            <a:ext cx="42863" cy="39688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2" name="Oval 382">
            <a:extLst>
              <a:ext uri="{FF2B5EF4-FFF2-40B4-BE49-F238E27FC236}">
                <a16:creationId xmlns:a16="http://schemas.microsoft.com/office/drawing/2014/main" id="{D12F20E6-FC73-4C9E-9F57-5BDD92C3C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6" y="4170363"/>
            <a:ext cx="42863" cy="39688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3" name="Oval 383">
            <a:extLst>
              <a:ext uri="{FF2B5EF4-FFF2-40B4-BE49-F238E27FC236}">
                <a16:creationId xmlns:a16="http://schemas.microsoft.com/office/drawing/2014/main" id="{DCC06DC9-39FA-4E85-8638-DC34F6C8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6" y="4241800"/>
            <a:ext cx="42863" cy="39688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4" name="Oval 384">
            <a:extLst>
              <a:ext uri="{FF2B5EF4-FFF2-40B4-BE49-F238E27FC236}">
                <a16:creationId xmlns:a16="http://schemas.microsoft.com/office/drawing/2014/main" id="{DA858123-DBC4-4B9E-B983-7180AE155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6" y="4241800"/>
            <a:ext cx="42863" cy="39688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5" name="Oval 385">
            <a:extLst>
              <a:ext uri="{FF2B5EF4-FFF2-40B4-BE49-F238E27FC236}">
                <a16:creationId xmlns:a16="http://schemas.microsoft.com/office/drawing/2014/main" id="{3FB25E72-5D34-4714-A91E-CA3EB7D89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6" y="4316413"/>
            <a:ext cx="42863" cy="381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6" name="Oval 386">
            <a:extLst>
              <a:ext uri="{FF2B5EF4-FFF2-40B4-BE49-F238E27FC236}">
                <a16:creationId xmlns:a16="http://schemas.microsoft.com/office/drawing/2014/main" id="{99C8AFD8-BE8D-4E7E-8896-2325D12E8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6" y="4316413"/>
            <a:ext cx="42863" cy="3810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7" name="Line 387">
            <a:extLst>
              <a:ext uri="{FF2B5EF4-FFF2-40B4-BE49-F238E27FC236}">
                <a16:creationId xmlns:a16="http://schemas.microsoft.com/office/drawing/2014/main" id="{1DEDCB09-92B7-44F0-B3A1-EDE9B02ACB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7713" y="4397375"/>
            <a:ext cx="0" cy="112713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8" name="Line 388">
            <a:extLst>
              <a:ext uri="{FF2B5EF4-FFF2-40B4-BE49-F238E27FC236}">
                <a16:creationId xmlns:a16="http://schemas.microsoft.com/office/drawing/2014/main" id="{D95FE967-BFB2-4750-8A20-B6AAE7B0C7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7713" y="4510088"/>
            <a:ext cx="49847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9" name="Line 389">
            <a:extLst>
              <a:ext uri="{FF2B5EF4-FFF2-40B4-BE49-F238E27FC236}">
                <a16:creationId xmlns:a16="http://schemas.microsoft.com/office/drawing/2014/main" id="{5B0206E2-7F9F-4465-A871-26DCF7E49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2138" y="4510088"/>
            <a:ext cx="300038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0" name="Freeform 390">
            <a:extLst>
              <a:ext uri="{FF2B5EF4-FFF2-40B4-BE49-F238E27FC236}">
                <a16:creationId xmlns:a16="http://schemas.microsoft.com/office/drawing/2014/main" id="{C292A6BD-6405-40F2-91C2-CB8AF6624983}"/>
              </a:ext>
            </a:extLst>
          </p:cNvPr>
          <p:cNvSpPr>
            <a:spLocks/>
          </p:cNvSpPr>
          <p:nvPr/>
        </p:nvSpPr>
        <p:spPr bwMode="auto">
          <a:xfrm>
            <a:off x="8502651" y="4473575"/>
            <a:ext cx="112713" cy="73025"/>
          </a:xfrm>
          <a:custGeom>
            <a:avLst/>
            <a:gdLst>
              <a:gd name="T0" fmla="*/ 0 w 71"/>
              <a:gd name="T1" fmla="*/ 0 h 46"/>
              <a:gd name="T2" fmla="*/ 71 w 71"/>
              <a:gd name="T3" fmla="*/ 23 h 46"/>
              <a:gd name="T4" fmla="*/ 0 w 71"/>
              <a:gd name="T5" fmla="*/ 46 h 46"/>
              <a:gd name="T6" fmla="*/ 0 w 71"/>
              <a:gd name="T7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46">
                <a:moveTo>
                  <a:pt x="0" y="0"/>
                </a:moveTo>
                <a:lnTo>
                  <a:pt x="71" y="23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1" name="Rectangle 391">
            <a:extLst>
              <a:ext uri="{FF2B5EF4-FFF2-40B4-BE49-F238E27FC236}">
                <a16:creationId xmlns:a16="http://schemas.microsoft.com/office/drawing/2014/main" id="{84949028-4FE5-4BC6-B54A-951AD0DA8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038" y="3657600"/>
            <a:ext cx="3206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2" name="Rectangle 392">
            <a:extLst>
              <a:ext uri="{FF2B5EF4-FFF2-40B4-BE49-F238E27FC236}">
                <a16:creationId xmlns:a16="http://schemas.microsoft.com/office/drawing/2014/main" id="{C7BDD432-35C3-4468-838D-4DC5274DB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6" y="3657600"/>
            <a:ext cx="1333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3" name="Rectangle 393">
            <a:extLst>
              <a:ext uri="{FF2B5EF4-FFF2-40B4-BE49-F238E27FC236}">
                <a16:creationId xmlns:a16="http://schemas.microsoft.com/office/drawing/2014/main" id="{6AC29C1D-4DD5-431B-BD45-5DA82F94F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26" y="3657600"/>
            <a:ext cx="1047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4" name="Rectangle 394">
            <a:extLst>
              <a:ext uri="{FF2B5EF4-FFF2-40B4-BE49-F238E27FC236}">
                <a16:creationId xmlns:a16="http://schemas.microsoft.com/office/drawing/2014/main" id="{13BEBE62-7FB2-4767-8E7B-8142B7A9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1" y="3657600"/>
            <a:ext cx="488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 User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5" name="Freeform 395">
            <a:extLst>
              <a:ext uri="{FF2B5EF4-FFF2-40B4-BE49-F238E27FC236}">
                <a16:creationId xmlns:a16="http://schemas.microsoft.com/office/drawing/2014/main" id="{8CD91A27-9CA9-4B52-8EFD-6AC8D8EF9D7B}"/>
              </a:ext>
            </a:extLst>
          </p:cNvPr>
          <p:cNvSpPr>
            <a:spLocks/>
          </p:cNvSpPr>
          <p:nvPr/>
        </p:nvSpPr>
        <p:spPr bwMode="auto">
          <a:xfrm>
            <a:off x="7016751" y="3814763"/>
            <a:ext cx="166688" cy="79375"/>
          </a:xfrm>
          <a:custGeom>
            <a:avLst/>
            <a:gdLst>
              <a:gd name="T0" fmla="*/ 105 w 105"/>
              <a:gd name="T1" fmla="*/ 0 h 50"/>
              <a:gd name="T2" fmla="*/ 0 w 105"/>
              <a:gd name="T3" fmla="*/ 0 h 50"/>
              <a:gd name="T4" fmla="*/ 52 w 105"/>
              <a:gd name="T5" fmla="*/ 50 h 50"/>
              <a:gd name="T6" fmla="*/ 105 w 105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" h="50">
                <a:moveTo>
                  <a:pt x="105" y="0"/>
                </a:moveTo>
                <a:lnTo>
                  <a:pt x="0" y="0"/>
                </a:lnTo>
                <a:lnTo>
                  <a:pt x="52" y="50"/>
                </a:lnTo>
                <a:lnTo>
                  <a:pt x="10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6" name="Freeform 396">
            <a:extLst>
              <a:ext uri="{FF2B5EF4-FFF2-40B4-BE49-F238E27FC236}">
                <a16:creationId xmlns:a16="http://schemas.microsoft.com/office/drawing/2014/main" id="{C1B72D80-ACC5-43D6-8DEF-0C4097468AFD}"/>
              </a:ext>
            </a:extLst>
          </p:cNvPr>
          <p:cNvSpPr>
            <a:spLocks/>
          </p:cNvSpPr>
          <p:nvPr/>
        </p:nvSpPr>
        <p:spPr bwMode="auto">
          <a:xfrm>
            <a:off x="7016751" y="3814763"/>
            <a:ext cx="166688" cy="79375"/>
          </a:xfrm>
          <a:custGeom>
            <a:avLst/>
            <a:gdLst>
              <a:gd name="T0" fmla="*/ 105 w 105"/>
              <a:gd name="T1" fmla="*/ 0 h 50"/>
              <a:gd name="T2" fmla="*/ 0 w 105"/>
              <a:gd name="T3" fmla="*/ 0 h 50"/>
              <a:gd name="T4" fmla="*/ 52 w 105"/>
              <a:gd name="T5" fmla="*/ 50 h 50"/>
              <a:gd name="T6" fmla="*/ 105 w 105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" h="50">
                <a:moveTo>
                  <a:pt x="105" y="0"/>
                </a:moveTo>
                <a:lnTo>
                  <a:pt x="0" y="0"/>
                </a:lnTo>
                <a:lnTo>
                  <a:pt x="52" y="50"/>
                </a:lnTo>
                <a:lnTo>
                  <a:pt x="105" y="0"/>
                </a:lnTo>
                <a:close/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7" name="Freeform 397">
            <a:extLst>
              <a:ext uri="{FF2B5EF4-FFF2-40B4-BE49-F238E27FC236}">
                <a16:creationId xmlns:a16="http://schemas.microsoft.com/office/drawing/2014/main" id="{358E7154-00A1-476B-BC55-84F7E8944EAF}"/>
              </a:ext>
            </a:extLst>
          </p:cNvPr>
          <p:cNvSpPr>
            <a:spLocks/>
          </p:cNvSpPr>
          <p:nvPr/>
        </p:nvSpPr>
        <p:spPr bwMode="auto">
          <a:xfrm>
            <a:off x="7016751" y="4338638"/>
            <a:ext cx="166688" cy="80963"/>
          </a:xfrm>
          <a:custGeom>
            <a:avLst/>
            <a:gdLst>
              <a:gd name="T0" fmla="*/ 105 w 105"/>
              <a:gd name="T1" fmla="*/ 0 h 51"/>
              <a:gd name="T2" fmla="*/ 0 w 105"/>
              <a:gd name="T3" fmla="*/ 0 h 51"/>
              <a:gd name="T4" fmla="*/ 52 w 105"/>
              <a:gd name="T5" fmla="*/ 51 h 51"/>
              <a:gd name="T6" fmla="*/ 105 w 105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" h="51">
                <a:moveTo>
                  <a:pt x="105" y="0"/>
                </a:moveTo>
                <a:lnTo>
                  <a:pt x="0" y="0"/>
                </a:lnTo>
                <a:lnTo>
                  <a:pt x="52" y="51"/>
                </a:lnTo>
                <a:lnTo>
                  <a:pt x="10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8" name="Freeform 398">
            <a:extLst>
              <a:ext uri="{FF2B5EF4-FFF2-40B4-BE49-F238E27FC236}">
                <a16:creationId xmlns:a16="http://schemas.microsoft.com/office/drawing/2014/main" id="{B4C6B2E1-0BB3-4E94-90AE-C2CB06A9DFD0}"/>
              </a:ext>
            </a:extLst>
          </p:cNvPr>
          <p:cNvSpPr>
            <a:spLocks/>
          </p:cNvSpPr>
          <p:nvPr/>
        </p:nvSpPr>
        <p:spPr bwMode="auto">
          <a:xfrm>
            <a:off x="7016751" y="4338638"/>
            <a:ext cx="166688" cy="80963"/>
          </a:xfrm>
          <a:custGeom>
            <a:avLst/>
            <a:gdLst>
              <a:gd name="T0" fmla="*/ 105 w 105"/>
              <a:gd name="T1" fmla="*/ 0 h 51"/>
              <a:gd name="T2" fmla="*/ 0 w 105"/>
              <a:gd name="T3" fmla="*/ 0 h 51"/>
              <a:gd name="T4" fmla="*/ 52 w 105"/>
              <a:gd name="T5" fmla="*/ 51 h 51"/>
              <a:gd name="T6" fmla="*/ 105 w 105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" h="51">
                <a:moveTo>
                  <a:pt x="105" y="0"/>
                </a:moveTo>
                <a:lnTo>
                  <a:pt x="0" y="0"/>
                </a:lnTo>
                <a:lnTo>
                  <a:pt x="52" y="51"/>
                </a:lnTo>
                <a:lnTo>
                  <a:pt x="105" y="0"/>
                </a:lnTo>
                <a:close/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9" name="Line 399">
            <a:extLst>
              <a:ext uri="{FF2B5EF4-FFF2-40B4-BE49-F238E27FC236}">
                <a16:creationId xmlns:a16="http://schemas.microsoft.com/office/drawing/2014/main" id="{3B17D020-97DE-414C-BFD7-E3BCC3DFB0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4063" y="4895850"/>
            <a:ext cx="0" cy="112713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0" name="Freeform 400">
            <a:extLst>
              <a:ext uri="{FF2B5EF4-FFF2-40B4-BE49-F238E27FC236}">
                <a16:creationId xmlns:a16="http://schemas.microsoft.com/office/drawing/2014/main" id="{CA841AD5-9F18-4428-92F5-F0D16C3312E1}"/>
              </a:ext>
            </a:extLst>
          </p:cNvPr>
          <p:cNvSpPr>
            <a:spLocks/>
          </p:cNvSpPr>
          <p:nvPr/>
        </p:nvSpPr>
        <p:spPr bwMode="auto">
          <a:xfrm>
            <a:off x="7019926" y="4814888"/>
            <a:ext cx="166688" cy="80963"/>
          </a:xfrm>
          <a:custGeom>
            <a:avLst/>
            <a:gdLst>
              <a:gd name="T0" fmla="*/ 105 w 105"/>
              <a:gd name="T1" fmla="*/ 0 h 51"/>
              <a:gd name="T2" fmla="*/ 0 w 105"/>
              <a:gd name="T3" fmla="*/ 0 h 51"/>
              <a:gd name="T4" fmla="*/ 53 w 105"/>
              <a:gd name="T5" fmla="*/ 51 h 51"/>
              <a:gd name="T6" fmla="*/ 105 w 105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" h="51">
                <a:moveTo>
                  <a:pt x="105" y="0"/>
                </a:moveTo>
                <a:lnTo>
                  <a:pt x="0" y="0"/>
                </a:lnTo>
                <a:lnTo>
                  <a:pt x="53" y="51"/>
                </a:lnTo>
                <a:lnTo>
                  <a:pt x="10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1" name="Freeform 401">
            <a:extLst>
              <a:ext uri="{FF2B5EF4-FFF2-40B4-BE49-F238E27FC236}">
                <a16:creationId xmlns:a16="http://schemas.microsoft.com/office/drawing/2014/main" id="{4FE536AF-1592-4236-BC6F-B9644C26544E}"/>
              </a:ext>
            </a:extLst>
          </p:cNvPr>
          <p:cNvSpPr>
            <a:spLocks/>
          </p:cNvSpPr>
          <p:nvPr/>
        </p:nvSpPr>
        <p:spPr bwMode="auto">
          <a:xfrm>
            <a:off x="7019926" y="4814888"/>
            <a:ext cx="166688" cy="80963"/>
          </a:xfrm>
          <a:custGeom>
            <a:avLst/>
            <a:gdLst>
              <a:gd name="T0" fmla="*/ 105 w 105"/>
              <a:gd name="T1" fmla="*/ 0 h 51"/>
              <a:gd name="T2" fmla="*/ 0 w 105"/>
              <a:gd name="T3" fmla="*/ 0 h 51"/>
              <a:gd name="T4" fmla="*/ 53 w 105"/>
              <a:gd name="T5" fmla="*/ 51 h 51"/>
              <a:gd name="T6" fmla="*/ 105 w 105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" h="51">
                <a:moveTo>
                  <a:pt x="105" y="0"/>
                </a:moveTo>
                <a:lnTo>
                  <a:pt x="0" y="0"/>
                </a:lnTo>
                <a:lnTo>
                  <a:pt x="53" y="51"/>
                </a:lnTo>
                <a:lnTo>
                  <a:pt x="105" y="0"/>
                </a:lnTo>
                <a:close/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2" name="Line 402">
            <a:extLst>
              <a:ext uri="{FF2B5EF4-FFF2-40B4-BE49-F238E27FC236}">
                <a16:creationId xmlns:a16="http://schemas.microsoft.com/office/drawing/2014/main" id="{353B83A4-7941-4584-ABBF-637C5C6B69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6126" y="3894138"/>
            <a:ext cx="0" cy="11430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3" name="Freeform 403">
            <a:extLst>
              <a:ext uri="{FF2B5EF4-FFF2-40B4-BE49-F238E27FC236}">
                <a16:creationId xmlns:a16="http://schemas.microsoft.com/office/drawing/2014/main" id="{74DB908C-E667-4111-8AA6-BCAC12BE9F65}"/>
              </a:ext>
            </a:extLst>
          </p:cNvPr>
          <p:cNvSpPr>
            <a:spLocks/>
          </p:cNvSpPr>
          <p:nvPr/>
        </p:nvSpPr>
        <p:spPr bwMode="auto">
          <a:xfrm>
            <a:off x="7013576" y="3814763"/>
            <a:ext cx="165100" cy="79375"/>
          </a:xfrm>
          <a:custGeom>
            <a:avLst/>
            <a:gdLst>
              <a:gd name="T0" fmla="*/ 104 w 104"/>
              <a:gd name="T1" fmla="*/ 0 h 50"/>
              <a:gd name="T2" fmla="*/ 0 w 104"/>
              <a:gd name="T3" fmla="*/ 0 h 50"/>
              <a:gd name="T4" fmla="*/ 52 w 104"/>
              <a:gd name="T5" fmla="*/ 50 h 50"/>
              <a:gd name="T6" fmla="*/ 104 w 104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50">
                <a:moveTo>
                  <a:pt x="104" y="0"/>
                </a:moveTo>
                <a:lnTo>
                  <a:pt x="0" y="0"/>
                </a:lnTo>
                <a:lnTo>
                  <a:pt x="52" y="50"/>
                </a:lnTo>
                <a:lnTo>
                  <a:pt x="10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4" name="Freeform 404">
            <a:extLst>
              <a:ext uri="{FF2B5EF4-FFF2-40B4-BE49-F238E27FC236}">
                <a16:creationId xmlns:a16="http://schemas.microsoft.com/office/drawing/2014/main" id="{DC41D658-AF8D-4A00-8892-9024CB21E696}"/>
              </a:ext>
            </a:extLst>
          </p:cNvPr>
          <p:cNvSpPr>
            <a:spLocks/>
          </p:cNvSpPr>
          <p:nvPr/>
        </p:nvSpPr>
        <p:spPr bwMode="auto">
          <a:xfrm>
            <a:off x="7013576" y="3814763"/>
            <a:ext cx="165100" cy="79375"/>
          </a:xfrm>
          <a:custGeom>
            <a:avLst/>
            <a:gdLst>
              <a:gd name="T0" fmla="*/ 104 w 104"/>
              <a:gd name="T1" fmla="*/ 0 h 50"/>
              <a:gd name="T2" fmla="*/ 0 w 104"/>
              <a:gd name="T3" fmla="*/ 0 h 50"/>
              <a:gd name="T4" fmla="*/ 52 w 104"/>
              <a:gd name="T5" fmla="*/ 50 h 50"/>
              <a:gd name="T6" fmla="*/ 104 w 104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50">
                <a:moveTo>
                  <a:pt x="104" y="0"/>
                </a:moveTo>
                <a:lnTo>
                  <a:pt x="0" y="0"/>
                </a:lnTo>
                <a:lnTo>
                  <a:pt x="52" y="50"/>
                </a:lnTo>
                <a:lnTo>
                  <a:pt x="104" y="0"/>
                </a:lnTo>
                <a:close/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5" name="Line 405">
            <a:extLst>
              <a:ext uri="{FF2B5EF4-FFF2-40B4-BE49-F238E27FC236}">
                <a16:creationId xmlns:a16="http://schemas.microsoft.com/office/drawing/2014/main" id="{0CC85193-AE32-49D8-A8DD-1E09D3D804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6126" y="4411663"/>
            <a:ext cx="0" cy="112713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6" name="Freeform 406">
            <a:extLst>
              <a:ext uri="{FF2B5EF4-FFF2-40B4-BE49-F238E27FC236}">
                <a16:creationId xmlns:a16="http://schemas.microsoft.com/office/drawing/2014/main" id="{66EEF5F7-8ED5-48E0-9A99-62D69B9985A4}"/>
              </a:ext>
            </a:extLst>
          </p:cNvPr>
          <p:cNvSpPr>
            <a:spLocks noEditPoints="1"/>
          </p:cNvSpPr>
          <p:nvPr/>
        </p:nvSpPr>
        <p:spPr bwMode="auto">
          <a:xfrm>
            <a:off x="6197601" y="3078163"/>
            <a:ext cx="736600" cy="665163"/>
          </a:xfrm>
          <a:custGeom>
            <a:avLst/>
            <a:gdLst>
              <a:gd name="T0" fmla="*/ 5 w 2023"/>
              <a:gd name="T1" fmla="*/ 21 h 1870"/>
              <a:gd name="T2" fmla="*/ 89 w 2023"/>
              <a:gd name="T3" fmla="*/ 83 h 1870"/>
              <a:gd name="T4" fmla="*/ 123 w 2023"/>
              <a:gd name="T5" fmla="*/ 98 h 1870"/>
              <a:gd name="T6" fmla="*/ 106 w 2023"/>
              <a:gd name="T7" fmla="*/ 98 h 1870"/>
              <a:gd name="T8" fmla="*/ 175 w 2023"/>
              <a:gd name="T9" fmla="*/ 177 h 1870"/>
              <a:gd name="T10" fmla="*/ 241 w 2023"/>
              <a:gd name="T11" fmla="*/ 207 h 1870"/>
              <a:gd name="T12" fmla="*/ 224 w 2023"/>
              <a:gd name="T13" fmla="*/ 191 h 1870"/>
              <a:gd name="T14" fmla="*/ 259 w 2023"/>
              <a:gd name="T15" fmla="*/ 255 h 1870"/>
              <a:gd name="T16" fmla="*/ 343 w 2023"/>
              <a:gd name="T17" fmla="*/ 317 h 1870"/>
              <a:gd name="T18" fmla="*/ 376 w 2023"/>
              <a:gd name="T19" fmla="*/ 332 h 1870"/>
              <a:gd name="T20" fmla="*/ 360 w 2023"/>
              <a:gd name="T21" fmla="*/ 333 h 1870"/>
              <a:gd name="T22" fmla="*/ 429 w 2023"/>
              <a:gd name="T23" fmla="*/ 412 h 1870"/>
              <a:gd name="T24" fmla="*/ 495 w 2023"/>
              <a:gd name="T25" fmla="*/ 442 h 1870"/>
              <a:gd name="T26" fmla="*/ 478 w 2023"/>
              <a:gd name="T27" fmla="*/ 426 h 1870"/>
              <a:gd name="T28" fmla="*/ 513 w 2023"/>
              <a:gd name="T29" fmla="*/ 490 h 1870"/>
              <a:gd name="T30" fmla="*/ 597 w 2023"/>
              <a:gd name="T31" fmla="*/ 552 h 1870"/>
              <a:gd name="T32" fmla="*/ 630 w 2023"/>
              <a:gd name="T33" fmla="*/ 567 h 1870"/>
              <a:gd name="T34" fmla="*/ 614 w 2023"/>
              <a:gd name="T35" fmla="*/ 567 h 1870"/>
              <a:gd name="T36" fmla="*/ 682 w 2023"/>
              <a:gd name="T37" fmla="*/ 646 h 1870"/>
              <a:gd name="T38" fmla="*/ 749 w 2023"/>
              <a:gd name="T39" fmla="*/ 676 h 1870"/>
              <a:gd name="T40" fmla="*/ 732 w 2023"/>
              <a:gd name="T41" fmla="*/ 660 h 1870"/>
              <a:gd name="T42" fmla="*/ 767 w 2023"/>
              <a:gd name="T43" fmla="*/ 724 h 1870"/>
              <a:gd name="T44" fmla="*/ 851 w 2023"/>
              <a:gd name="T45" fmla="*/ 786 h 1870"/>
              <a:gd name="T46" fmla="*/ 884 w 2023"/>
              <a:gd name="T47" fmla="*/ 801 h 1870"/>
              <a:gd name="T48" fmla="*/ 868 w 2023"/>
              <a:gd name="T49" fmla="*/ 802 h 1870"/>
              <a:gd name="T50" fmla="*/ 936 w 2023"/>
              <a:gd name="T51" fmla="*/ 880 h 1870"/>
              <a:gd name="T52" fmla="*/ 1003 w 2023"/>
              <a:gd name="T53" fmla="*/ 910 h 1870"/>
              <a:gd name="T54" fmla="*/ 986 w 2023"/>
              <a:gd name="T55" fmla="*/ 895 h 1870"/>
              <a:gd name="T56" fmla="*/ 1021 w 2023"/>
              <a:gd name="T57" fmla="*/ 959 h 1870"/>
              <a:gd name="T58" fmla="*/ 1105 w 2023"/>
              <a:gd name="T59" fmla="*/ 1020 h 1870"/>
              <a:gd name="T60" fmla="*/ 1138 w 2023"/>
              <a:gd name="T61" fmla="*/ 1035 h 1870"/>
              <a:gd name="T62" fmla="*/ 1122 w 2023"/>
              <a:gd name="T63" fmla="*/ 1036 h 1870"/>
              <a:gd name="T64" fmla="*/ 1190 w 2023"/>
              <a:gd name="T65" fmla="*/ 1115 h 1870"/>
              <a:gd name="T66" fmla="*/ 1257 w 2023"/>
              <a:gd name="T67" fmla="*/ 1145 h 1870"/>
              <a:gd name="T68" fmla="*/ 1240 w 2023"/>
              <a:gd name="T69" fmla="*/ 1129 h 1870"/>
              <a:gd name="T70" fmla="*/ 1275 w 2023"/>
              <a:gd name="T71" fmla="*/ 1193 h 1870"/>
              <a:gd name="T72" fmla="*/ 1359 w 2023"/>
              <a:gd name="T73" fmla="*/ 1255 h 1870"/>
              <a:gd name="T74" fmla="*/ 1392 w 2023"/>
              <a:gd name="T75" fmla="*/ 1270 h 1870"/>
              <a:gd name="T76" fmla="*/ 1376 w 2023"/>
              <a:gd name="T77" fmla="*/ 1271 h 1870"/>
              <a:gd name="T78" fmla="*/ 1444 w 2023"/>
              <a:gd name="T79" fmla="*/ 1349 h 1870"/>
              <a:gd name="T80" fmla="*/ 1511 w 2023"/>
              <a:gd name="T81" fmla="*/ 1379 h 1870"/>
              <a:gd name="T82" fmla="*/ 1494 w 2023"/>
              <a:gd name="T83" fmla="*/ 1364 h 1870"/>
              <a:gd name="T84" fmla="*/ 1529 w 2023"/>
              <a:gd name="T85" fmla="*/ 1428 h 1870"/>
              <a:gd name="T86" fmla="*/ 1613 w 2023"/>
              <a:gd name="T87" fmla="*/ 1489 h 1870"/>
              <a:gd name="T88" fmla="*/ 1646 w 2023"/>
              <a:gd name="T89" fmla="*/ 1504 h 1870"/>
              <a:gd name="T90" fmla="*/ 1630 w 2023"/>
              <a:gd name="T91" fmla="*/ 1505 h 1870"/>
              <a:gd name="T92" fmla="*/ 1698 w 2023"/>
              <a:gd name="T93" fmla="*/ 1584 h 1870"/>
              <a:gd name="T94" fmla="*/ 1764 w 2023"/>
              <a:gd name="T95" fmla="*/ 1614 h 1870"/>
              <a:gd name="T96" fmla="*/ 1748 w 2023"/>
              <a:gd name="T97" fmla="*/ 1598 h 1870"/>
              <a:gd name="T98" fmla="*/ 1783 w 2023"/>
              <a:gd name="T99" fmla="*/ 1662 h 1870"/>
              <a:gd name="T100" fmla="*/ 1867 w 2023"/>
              <a:gd name="T101" fmla="*/ 1724 h 1870"/>
              <a:gd name="T102" fmla="*/ 1900 w 2023"/>
              <a:gd name="T103" fmla="*/ 1739 h 1870"/>
              <a:gd name="T104" fmla="*/ 1884 w 2023"/>
              <a:gd name="T105" fmla="*/ 1740 h 1870"/>
              <a:gd name="T106" fmla="*/ 1952 w 2023"/>
              <a:gd name="T107" fmla="*/ 1818 h 1870"/>
              <a:gd name="T108" fmla="*/ 2018 w 2023"/>
              <a:gd name="T109" fmla="*/ 1848 h 1870"/>
              <a:gd name="T110" fmla="*/ 2001 w 2023"/>
              <a:gd name="T111" fmla="*/ 1833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23" h="1870">
                <a:moveTo>
                  <a:pt x="21" y="4"/>
                </a:moveTo>
                <a:lnTo>
                  <a:pt x="38" y="19"/>
                </a:lnTo>
                <a:cubicBezTo>
                  <a:pt x="43" y="24"/>
                  <a:pt x="43" y="31"/>
                  <a:pt x="39" y="36"/>
                </a:cubicBezTo>
                <a:cubicBezTo>
                  <a:pt x="34" y="40"/>
                  <a:pt x="27" y="41"/>
                  <a:pt x="22" y="36"/>
                </a:cubicBezTo>
                <a:lnTo>
                  <a:pt x="5" y="21"/>
                </a:lnTo>
                <a:cubicBezTo>
                  <a:pt x="1" y="16"/>
                  <a:pt x="0" y="9"/>
                  <a:pt x="5" y="5"/>
                </a:cubicBezTo>
                <a:cubicBezTo>
                  <a:pt x="9" y="0"/>
                  <a:pt x="16" y="0"/>
                  <a:pt x="21" y="4"/>
                </a:cubicBezTo>
                <a:close/>
                <a:moveTo>
                  <a:pt x="72" y="51"/>
                </a:moveTo>
                <a:lnTo>
                  <a:pt x="89" y="66"/>
                </a:lnTo>
                <a:cubicBezTo>
                  <a:pt x="93" y="71"/>
                  <a:pt x="94" y="78"/>
                  <a:pt x="89" y="83"/>
                </a:cubicBezTo>
                <a:cubicBezTo>
                  <a:pt x="85" y="87"/>
                  <a:pt x="78" y="88"/>
                  <a:pt x="73" y="83"/>
                </a:cubicBezTo>
                <a:lnTo>
                  <a:pt x="56" y="68"/>
                </a:lnTo>
                <a:cubicBezTo>
                  <a:pt x="51" y="63"/>
                  <a:pt x="51" y="56"/>
                  <a:pt x="55" y="51"/>
                </a:cubicBezTo>
                <a:cubicBezTo>
                  <a:pt x="60" y="47"/>
                  <a:pt x="67" y="46"/>
                  <a:pt x="72" y="51"/>
                </a:cubicBezTo>
                <a:close/>
                <a:moveTo>
                  <a:pt x="123" y="98"/>
                </a:moveTo>
                <a:lnTo>
                  <a:pt x="139" y="113"/>
                </a:lnTo>
                <a:cubicBezTo>
                  <a:pt x="144" y="118"/>
                  <a:pt x="144" y="125"/>
                  <a:pt x="140" y="130"/>
                </a:cubicBezTo>
                <a:cubicBezTo>
                  <a:pt x="136" y="134"/>
                  <a:pt x="129" y="135"/>
                  <a:pt x="124" y="130"/>
                </a:cubicBezTo>
                <a:lnTo>
                  <a:pt x="107" y="115"/>
                </a:lnTo>
                <a:cubicBezTo>
                  <a:pt x="102" y="110"/>
                  <a:pt x="102" y="103"/>
                  <a:pt x="106" y="98"/>
                </a:cubicBezTo>
                <a:cubicBezTo>
                  <a:pt x="111" y="94"/>
                  <a:pt x="118" y="93"/>
                  <a:pt x="123" y="98"/>
                </a:cubicBezTo>
                <a:close/>
                <a:moveTo>
                  <a:pt x="173" y="145"/>
                </a:moveTo>
                <a:lnTo>
                  <a:pt x="190" y="160"/>
                </a:lnTo>
                <a:cubicBezTo>
                  <a:pt x="195" y="164"/>
                  <a:pt x="195" y="172"/>
                  <a:pt x="191" y="176"/>
                </a:cubicBezTo>
                <a:cubicBezTo>
                  <a:pt x="187" y="181"/>
                  <a:pt x="179" y="181"/>
                  <a:pt x="175" y="177"/>
                </a:cubicBezTo>
                <a:lnTo>
                  <a:pt x="158" y="161"/>
                </a:lnTo>
                <a:cubicBezTo>
                  <a:pt x="153" y="157"/>
                  <a:pt x="153" y="150"/>
                  <a:pt x="157" y="145"/>
                </a:cubicBezTo>
                <a:cubicBezTo>
                  <a:pt x="161" y="141"/>
                  <a:pt x="169" y="140"/>
                  <a:pt x="173" y="145"/>
                </a:cubicBezTo>
                <a:close/>
                <a:moveTo>
                  <a:pt x="224" y="191"/>
                </a:moveTo>
                <a:lnTo>
                  <a:pt x="241" y="207"/>
                </a:lnTo>
                <a:cubicBezTo>
                  <a:pt x="246" y="211"/>
                  <a:pt x="246" y="219"/>
                  <a:pt x="242" y="223"/>
                </a:cubicBezTo>
                <a:cubicBezTo>
                  <a:pt x="237" y="228"/>
                  <a:pt x="230" y="228"/>
                  <a:pt x="225" y="224"/>
                </a:cubicBezTo>
                <a:lnTo>
                  <a:pt x="208" y="208"/>
                </a:lnTo>
                <a:cubicBezTo>
                  <a:pt x="204" y="204"/>
                  <a:pt x="204" y="197"/>
                  <a:pt x="208" y="192"/>
                </a:cubicBezTo>
                <a:cubicBezTo>
                  <a:pt x="212" y="187"/>
                  <a:pt x="219" y="187"/>
                  <a:pt x="224" y="191"/>
                </a:cubicBezTo>
                <a:close/>
                <a:moveTo>
                  <a:pt x="275" y="238"/>
                </a:moveTo>
                <a:lnTo>
                  <a:pt x="292" y="254"/>
                </a:lnTo>
                <a:cubicBezTo>
                  <a:pt x="296" y="258"/>
                  <a:pt x="297" y="266"/>
                  <a:pt x="292" y="270"/>
                </a:cubicBezTo>
                <a:cubicBezTo>
                  <a:pt x="288" y="275"/>
                  <a:pt x="281" y="275"/>
                  <a:pt x="276" y="271"/>
                </a:cubicBezTo>
                <a:lnTo>
                  <a:pt x="259" y="255"/>
                </a:lnTo>
                <a:cubicBezTo>
                  <a:pt x="255" y="251"/>
                  <a:pt x="254" y="244"/>
                  <a:pt x="259" y="239"/>
                </a:cubicBezTo>
                <a:cubicBezTo>
                  <a:pt x="263" y="234"/>
                  <a:pt x="270" y="234"/>
                  <a:pt x="275" y="238"/>
                </a:cubicBezTo>
                <a:close/>
                <a:moveTo>
                  <a:pt x="326" y="285"/>
                </a:moveTo>
                <a:lnTo>
                  <a:pt x="343" y="301"/>
                </a:lnTo>
                <a:cubicBezTo>
                  <a:pt x="347" y="305"/>
                  <a:pt x="348" y="312"/>
                  <a:pt x="343" y="317"/>
                </a:cubicBezTo>
                <a:cubicBezTo>
                  <a:pt x="339" y="322"/>
                  <a:pt x="332" y="322"/>
                  <a:pt x="327" y="318"/>
                </a:cubicBezTo>
                <a:lnTo>
                  <a:pt x="310" y="302"/>
                </a:lnTo>
                <a:cubicBezTo>
                  <a:pt x="305" y="298"/>
                  <a:pt x="305" y="291"/>
                  <a:pt x="309" y="286"/>
                </a:cubicBezTo>
                <a:cubicBezTo>
                  <a:pt x="314" y="281"/>
                  <a:pt x="321" y="281"/>
                  <a:pt x="326" y="285"/>
                </a:cubicBezTo>
                <a:close/>
                <a:moveTo>
                  <a:pt x="376" y="332"/>
                </a:moveTo>
                <a:lnTo>
                  <a:pt x="393" y="348"/>
                </a:lnTo>
                <a:cubicBezTo>
                  <a:pt x="398" y="352"/>
                  <a:pt x="398" y="359"/>
                  <a:pt x="394" y="364"/>
                </a:cubicBezTo>
                <a:cubicBezTo>
                  <a:pt x="390" y="369"/>
                  <a:pt x="382" y="369"/>
                  <a:pt x="378" y="365"/>
                </a:cubicBezTo>
                <a:lnTo>
                  <a:pt x="361" y="349"/>
                </a:lnTo>
                <a:cubicBezTo>
                  <a:pt x="356" y="345"/>
                  <a:pt x="356" y="337"/>
                  <a:pt x="360" y="333"/>
                </a:cubicBezTo>
                <a:cubicBezTo>
                  <a:pt x="364" y="328"/>
                  <a:pt x="372" y="328"/>
                  <a:pt x="376" y="332"/>
                </a:cubicBezTo>
                <a:close/>
                <a:moveTo>
                  <a:pt x="427" y="379"/>
                </a:moveTo>
                <a:lnTo>
                  <a:pt x="444" y="395"/>
                </a:lnTo>
                <a:cubicBezTo>
                  <a:pt x="449" y="399"/>
                  <a:pt x="449" y="406"/>
                  <a:pt x="445" y="411"/>
                </a:cubicBezTo>
                <a:cubicBezTo>
                  <a:pt x="440" y="416"/>
                  <a:pt x="433" y="416"/>
                  <a:pt x="429" y="412"/>
                </a:cubicBezTo>
                <a:lnTo>
                  <a:pt x="412" y="396"/>
                </a:lnTo>
                <a:cubicBezTo>
                  <a:pt x="407" y="392"/>
                  <a:pt x="407" y="384"/>
                  <a:pt x="411" y="380"/>
                </a:cubicBezTo>
                <a:cubicBezTo>
                  <a:pt x="415" y="375"/>
                  <a:pt x="423" y="375"/>
                  <a:pt x="427" y="379"/>
                </a:cubicBezTo>
                <a:close/>
                <a:moveTo>
                  <a:pt x="478" y="426"/>
                </a:moveTo>
                <a:lnTo>
                  <a:pt x="495" y="442"/>
                </a:lnTo>
                <a:cubicBezTo>
                  <a:pt x="500" y="446"/>
                  <a:pt x="500" y="453"/>
                  <a:pt x="496" y="458"/>
                </a:cubicBezTo>
                <a:cubicBezTo>
                  <a:pt x="491" y="462"/>
                  <a:pt x="484" y="463"/>
                  <a:pt x="479" y="458"/>
                </a:cubicBezTo>
                <a:lnTo>
                  <a:pt x="462" y="443"/>
                </a:lnTo>
                <a:cubicBezTo>
                  <a:pt x="458" y="438"/>
                  <a:pt x="457" y="431"/>
                  <a:pt x="462" y="427"/>
                </a:cubicBezTo>
                <a:cubicBezTo>
                  <a:pt x="466" y="422"/>
                  <a:pt x="473" y="422"/>
                  <a:pt x="478" y="426"/>
                </a:cubicBezTo>
                <a:close/>
                <a:moveTo>
                  <a:pt x="529" y="473"/>
                </a:moveTo>
                <a:lnTo>
                  <a:pt x="546" y="488"/>
                </a:lnTo>
                <a:cubicBezTo>
                  <a:pt x="550" y="493"/>
                  <a:pt x="551" y="500"/>
                  <a:pt x="546" y="505"/>
                </a:cubicBezTo>
                <a:cubicBezTo>
                  <a:pt x="542" y="509"/>
                  <a:pt x="535" y="510"/>
                  <a:pt x="530" y="505"/>
                </a:cubicBezTo>
                <a:lnTo>
                  <a:pt x="513" y="490"/>
                </a:lnTo>
                <a:cubicBezTo>
                  <a:pt x="508" y="485"/>
                  <a:pt x="508" y="478"/>
                  <a:pt x="512" y="473"/>
                </a:cubicBezTo>
                <a:cubicBezTo>
                  <a:pt x="517" y="469"/>
                  <a:pt x="524" y="468"/>
                  <a:pt x="529" y="473"/>
                </a:cubicBezTo>
                <a:close/>
                <a:moveTo>
                  <a:pt x="580" y="520"/>
                </a:moveTo>
                <a:lnTo>
                  <a:pt x="596" y="535"/>
                </a:lnTo>
                <a:cubicBezTo>
                  <a:pt x="601" y="540"/>
                  <a:pt x="601" y="547"/>
                  <a:pt x="597" y="552"/>
                </a:cubicBezTo>
                <a:cubicBezTo>
                  <a:pt x="593" y="556"/>
                  <a:pt x="586" y="557"/>
                  <a:pt x="581" y="552"/>
                </a:cubicBezTo>
                <a:lnTo>
                  <a:pt x="564" y="537"/>
                </a:lnTo>
                <a:cubicBezTo>
                  <a:pt x="559" y="532"/>
                  <a:pt x="559" y="525"/>
                  <a:pt x="563" y="520"/>
                </a:cubicBezTo>
                <a:cubicBezTo>
                  <a:pt x="568" y="516"/>
                  <a:pt x="575" y="515"/>
                  <a:pt x="580" y="520"/>
                </a:cubicBezTo>
                <a:close/>
                <a:moveTo>
                  <a:pt x="630" y="567"/>
                </a:moveTo>
                <a:lnTo>
                  <a:pt x="647" y="582"/>
                </a:lnTo>
                <a:cubicBezTo>
                  <a:pt x="652" y="586"/>
                  <a:pt x="652" y="594"/>
                  <a:pt x="648" y="598"/>
                </a:cubicBezTo>
                <a:cubicBezTo>
                  <a:pt x="644" y="603"/>
                  <a:pt x="636" y="603"/>
                  <a:pt x="632" y="599"/>
                </a:cubicBezTo>
                <a:lnTo>
                  <a:pt x="615" y="583"/>
                </a:lnTo>
                <a:cubicBezTo>
                  <a:pt x="610" y="579"/>
                  <a:pt x="610" y="572"/>
                  <a:pt x="614" y="567"/>
                </a:cubicBezTo>
                <a:cubicBezTo>
                  <a:pt x="618" y="563"/>
                  <a:pt x="626" y="562"/>
                  <a:pt x="630" y="567"/>
                </a:cubicBezTo>
                <a:close/>
                <a:moveTo>
                  <a:pt x="681" y="613"/>
                </a:moveTo>
                <a:lnTo>
                  <a:pt x="698" y="629"/>
                </a:lnTo>
                <a:cubicBezTo>
                  <a:pt x="703" y="633"/>
                  <a:pt x="703" y="641"/>
                  <a:pt x="699" y="645"/>
                </a:cubicBezTo>
                <a:cubicBezTo>
                  <a:pt x="694" y="650"/>
                  <a:pt x="687" y="650"/>
                  <a:pt x="682" y="646"/>
                </a:cubicBezTo>
                <a:lnTo>
                  <a:pt x="665" y="630"/>
                </a:lnTo>
                <a:cubicBezTo>
                  <a:pt x="661" y="626"/>
                  <a:pt x="661" y="619"/>
                  <a:pt x="665" y="614"/>
                </a:cubicBezTo>
                <a:cubicBezTo>
                  <a:pt x="669" y="609"/>
                  <a:pt x="676" y="609"/>
                  <a:pt x="681" y="613"/>
                </a:cubicBezTo>
                <a:close/>
                <a:moveTo>
                  <a:pt x="732" y="660"/>
                </a:moveTo>
                <a:lnTo>
                  <a:pt x="749" y="676"/>
                </a:lnTo>
                <a:cubicBezTo>
                  <a:pt x="754" y="680"/>
                  <a:pt x="754" y="688"/>
                  <a:pt x="749" y="692"/>
                </a:cubicBezTo>
                <a:cubicBezTo>
                  <a:pt x="745" y="697"/>
                  <a:pt x="738" y="697"/>
                  <a:pt x="733" y="693"/>
                </a:cubicBezTo>
                <a:lnTo>
                  <a:pt x="716" y="677"/>
                </a:lnTo>
                <a:cubicBezTo>
                  <a:pt x="712" y="673"/>
                  <a:pt x="711" y="666"/>
                  <a:pt x="716" y="661"/>
                </a:cubicBezTo>
                <a:cubicBezTo>
                  <a:pt x="720" y="656"/>
                  <a:pt x="727" y="656"/>
                  <a:pt x="732" y="660"/>
                </a:cubicBezTo>
                <a:close/>
                <a:moveTo>
                  <a:pt x="783" y="707"/>
                </a:moveTo>
                <a:lnTo>
                  <a:pt x="800" y="723"/>
                </a:lnTo>
                <a:cubicBezTo>
                  <a:pt x="804" y="727"/>
                  <a:pt x="805" y="734"/>
                  <a:pt x="800" y="739"/>
                </a:cubicBezTo>
                <a:cubicBezTo>
                  <a:pt x="796" y="744"/>
                  <a:pt x="789" y="744"/>
                  <a:pt x="784" y="740"/>
                </a:cubicBezTo>
                <a:lnTo>
                  <a:pt x="767" y="724"/>
                </a:lnTo>
                <a:cubicBezTo>
                  <a:pt x="762" y="720"/>
                  <a:pt x="762" y="713"/>
                  <a:pt x="766" y="708"/>
                </a:cubicBezTo>
                <a:cubicBezTo>
                  <a:pt x="771" y="703"/>
                  <a:pt x="778" y="703"/>
                  <a:pt x="783" y="707"/>
                </a:cubicBezTo>
                <a:close/>
                <a:moveTo>
                  <a:pt x="833" y="754"/>
                </a:moveTo>
                <a:lnTo>
                  <a:pt x="850" y="770"/>
                </a:lnTo>
                <a:cubicBezTo>
                  <a:pt x="855" y="774"/>
                  <a:pt x="855" y="781"/>
                  <a:pt x="851" y="786"/>
                </a:cubicBezTo>
                <a:cubicBezTo>
                  <a:pt x="847" y="791"/>
                  <a:pt x="839" y="791"/>
                  <a:pt x="835" y="787"/>
                </a:cubicBezTo>
                <a:lnTo>
                  <a:pt x="818" y="771"/>
                </a:lnTo>
                <a:cubicBezTo>
                  <a:pt x="813" y="767"/>
                  <a:pt x="813" y="759"/>
                  <a:pt x="817" y="755"/>
                </a:cubicBezTo>
                <a:cubicBezTo>
                  <a:pt x="821" y="750"/>
                  <a:pt x="829" y="750"/>
                  <a:pt x="833" y="754"/>
                </a:cubicBezTo>
                <a:close/>
                <a:moveTo>
                  <a:pt x="884" y="801"/>
                </a:moveTo>
                <a:lnTo>
                  <a:pt x="901" y="817"/>
                </a:lnTo>
                <a:cubicBezTo>
                  <a:pt x="906" y="821"/>
                  <a:pt x="906" y="828"/>
                  <a:pt x="902" y="833"/>
                </a:cubicBezTo>
                <a:cubicBezTo>
                  <a:pt x="897" y="838"/>
                  <a:pt x="890" y="838"/>
                  <a:pt x="886" y="834"/>
                </a:cubicBezTo>
                <a:lnTo>
                  <a:pt x="869" y="818"/>
                </a:lnTo>
                <a:cubicBezTo>
                  <a:pt x="864" y="814"/>
                  <a:pt x="864" y="806"/>
                  <a:pt x="868" y="802"/>
                </a:cubicBezTo>
                <a:cubicBezTo>
                  <a:pt x="872" y="797"/>
                  <a:pt x="880" y="797"/>
                  <a:pt x="884" y="801"/>
                </a:cubicBezTo>
                <a:close/>
                <a:moveTo>
                  <a:pt x="935" y="848"/>
                </a:moveTo>
                <a:lnTo>
                  <a:pt x="952" y="864"/>
                </a:lnTo>
                <a:cubicBezTo>
                  <a:pt x="957" y="868"/>
                  <a:pt x="957" y="875"/>
                  <a:pt x="953" y="880"/>
                </a:cubicBezTo>
                <a:cubicBezTo>
                  <a:pt x="948" y="884"/>
                  <a:pt x="941" y="885"/>
                  <a:pt x="936" y="880"/>
                </a:cubicBezTo>
                <a:lnTo>
                  <a:pt x="919" y="865"/>
                </a:lnTo>
                <a:cubicBezTo>
                  <a:pt x="915" y="861"/>
                  <a:pt x="914" y="853"/>
                  <a:pt x="919" y="849"/>
                </a:cubicBezTo>
                <a:cubicBezTo>
                  <a:pt x="923" y="844"/>
                  <a:pt x="930" y="844"/>
                  <a:pt x="935" y="848"/>
                </a:cubicBezTo>
                <a:close/>
                <a:moveTo>
                  <a:pt x="986" y="895"/>
                </a:moveTo>
                <a:lnTo>
                  <a:pt x="1003" y="910"/>
                </a:lnTo>
                <a:cubicBezTo>
                  <a:pt x="1007" y="915"/>
                  <a:pt x="1008" y="922"/>
                  <a:pt x="1003" y="927"/>
                </a:cubicBezTo>
                <a:cubicBezTo>
                  <a:pt x="999" y="931"/>
                  <a:pt x="992" y="932"/>
                  <a:pt x="987" y="927"/>
                </a:cubicBezTo>
                <a:lnTo>
                  <a:pt x="970" y="912"/>
                </a:lnTo>
                <a:cubicBezTo>
                  <a:pt x="965" y="907"/>
                  <a:pt x="965" y="900"/>
                  <a:pt x="970" y="895"/>
                </a:cubicBezTo>
                <a:cubicBezTo>
                  <a:pt x="974" y="891"/>
                  <a:pt x="981" y="890"/>
                  <a:pt x="986" y="895"/>
                </a:cubicBezTo>
                <a:close/>
                <a:moveTo>
                  <a:pt x="1037" y="942"/>
                </a:moveTo>
                <a:lnTo>
                  <a:pt x="1054" y="957"/>
                </a:lnTo>
                <a:cubicBezTo>
                  <a:pt x="1058" y="962"/>
                  <a:pt x="1058" y="969"/>
                  <a:pt x="1054" y="974"/>
                </a:cubicBezTo>
                <a:cubicBezTo>
                  <a:pt x="1050" y="978"/>
                  <a:pt x="1043" y="979"/>
                  <a:pt x="1038" y="974"/>
                </a:cubicBezTo>
                <a:lnTo>
                  <a:pt x="1021" y="959"/>
                </a:lnTo>
                <a:cubicBezTo>
                  <a:pt x="1016" y="954"/>
                  <a:pt x="1016" y="947"/>
                  <a:pt x="1020" y="942"/>
                </a:cubicBezTo>
                <a:cubicBezTo>
                  <a:pt x="1025" y="938"/>
                  <a:pt x="1032" y="937"/>
                  <a:pt x="1037" y="942"/>
                </a:cubicBezTo>
                <a:close/>
                <a:moveTo>
                  <a:pt x="1087" y="989"/>
                </a:moveTo>
                <a:lnTo>
                  <a:pt x="1104" y="1004"/>
                </a:lnTo>
                <a:cubicBezTo>
                  <a:pt x="1109" y="1009"/>
                  <a:pt x="1109" y="1016"/>
                  <a:pt x="1105" y="1020"/>
                </a:cubicBezTo>
                <a:cubicBezTo>
                  <a:pt x="1101" y="1025"/>
                  <a:pt x="1093" y="1025"/>
                  <a:pt x="1089" y="1021"/>
                </a:cubicBezTo>
                <a:lnTo>
                  <a:pt x="1072" y="1006"/>
                </a:lnTo>
                <a:cubicBezTo>
                  <a:pt x="1067" y="1001"/>
                  <a:pt x="1067" y="994"/>
                  <a:pt x="1071" y="989"/>
                </a:cubicBezTo>
                <a:cubicBezTo>
                  <a:pt x="1075" y="985"/>
                  <a:pt x="1083" y="984"/>
                  <a:pt x="1087" y="989"/>
                </a:cubicBezTo>
                <a:close/>
                <a:moveTo>
                  <a:pt x="1138" y="1035"/>
                </a:moveTo>
                <a:lnTo>
                  <a:pt x="1155" y="1051"/>
                </a:lnTo>
                <a:cubicBezTo>
                  <a:pt x="1160" y="1055"/>
                  <a:pt x="1160" y="1063"/>
                  <a:pt x="1156" y="1067"/>
                </a:cubicBezTo>
                <a:cubicBezTo>
                  <a:pt x="1151" y="1072"/>
                  <a:pt x="1144" y="1072"/>
                  <a:pt x="1139" y="1068"/>
                </a:cubicBezTo>
                <a:lnTo>
                  <a:pt x="1123" y="1052"/>
                </a:lnTo>
                <a:cubicBezTo>
                  <a:pt x="1118" y="1048"/>
                  <a:pt x="1118" y="1041"/>
                  <a:pt x="1122" y="1036"/>
                </a:cubicBezTo>
                <a:cubicBezTo>
                  <a:pt x="1126" y="1031"/>
                  <a:pt x="1133" y="1031"/>
                  <a:pt x="1138" y="1035"/>
                </a:cubicBezTo>
                <a:close/>
                <a:moveTo>
                  <a:pt x="1189" y="1082"/>
                </a:moveTo>
                <a:lnTo>
                  <a:pt x="1206" y="1098"/>
                </a:lnTo>
                <a:cubicBezTo>
                  <a:pt x="1211" y="1102"/>
                  <a:pt x="1211" y="1110"/>
                  <a:pt x="1206" y="1114"/>
                </a:cubicBezTo>
                <a:cubicBezTo>
                  <a:pt x="1202" y="1119"/>
                  <a:pt x="1195" y="1119"/>
                  <a:pt x="1190" y="1115"/>
                </a:cubicBezTo>
                <a:lnTo>
                  <a:pt x="1173" y="1099"/>
                </a:lnTo>
                <a:cubicBezTo>
                  <a:pt x="1169" y="1095"/>
                  <a:pt x="1168" y="1088"/>
                  <a:pt x="1173" y="1083"/>
                </a:cubicBezTo>
                <a:cubicBezTo>
                  <a:pt x="1177" y="1078"/>
                  <a:pt x="1184" y="1078"/>
                  <a:pt x="1189" y="1082"/>
                </a:cubicBezTo>
                <a:close/>
                <a:moveTo>
                  <a:pt x="1240" y="1129"/>
                </a:moveTo>
                <a:lnTo>
                  <a:pt x="1257" y="1145"/>
                </a:lnTo>
                <a:cubicBezTo>
                  <a:pt x="1261" y="1149"/>
                  <a:pt x="1262" y="1156"/>
                  <a:pt x="1257" y="1161"/>
                </a:cubicBezTo>
                <a:cubicBezTo>
                  <a:pt x="1253" y="1166"/>
                  <a:pt x="1246" y="1166"/>
                  <a:pt x="1241" y="1162"/>
                </a:cubicBezTo>
                <a:lnTo>
                  <a:pt x="1224" y="1146"/>
                </a:lnTo>
                <a:cubicBezTo>
                  <a:pt x="1219" y="1142"/>
                  <a:pt x="1219" y="1135"/>
                  <a:pt x="1223" y="1130"/>
                </a:cubicBezTo>
                <a:cubicBezTo>
                  <a:pt x="1228" y="1125"/>
                  <a:pt x="1235" y="1125"/>
                  <a:pt x="1240" y="1129"/>
                </a:cubicBezTo>
                <a:close/>
                <a:moveTo>
                  <a:pt x="1290" y="1176"/>
                </a:moveTo>
                <a:lnTo>
                  <a:pt x="1307" y="1192"/>
                </a:lnTo>
                <a:cubicBezTo>
                  <a:pt x="1312" y="1196"/>
                  <a:pt x="1312" y="1203"/>
                  <a:pt x="1308" y="1208"/>
                </a:cubicBezTo>
                <a:cubicBezTo>
                  <a:pt x="1304" y="1213"/>
                  <a:pt x="1296" y="1213"/>
                  <a:pt x="1292" y="1209"/>
                </a:cubicBezTo>
                <a:lnTo>
                  <a:pt x="1275" y="1193"/>
                </a:lnTo>
                <a:cubicBezTo>
                  <a:pt x="1270" y="1189"/>
                  <a:pt x="1270" y="1181"/>
                  <a:pt x="1274" y="1177"/>
                </a:cubicBezTo>
                <a:cubicBezTo>
                  <a:pt x="1279" y="1172"/>
                  <a:pt x="1286" y="1172"/>
                  <a:pt x="1290" y="1176"/>
                </a:cubicBezTo>
                <a:close/>
                <a:moveTo>
                  <a:pt x="1341" y="1223"/>
                </a:moveTo>
                <a:lnTo>
                  <a:pt x="1358" y="1239"/>
                </a:lnTo>
                <a:cubicBezTo>
                  <a:pt x="1363" y="1243"/>
                  <a:pt x="1363" y="1250"/>
                  <a:pt x="1359" y="1255"/>
                </a:cubicBezTo>
                <a:cubicBezTo>
                  <a:pt x="1355" y="1260"/>
                  <a:pt x="1347" y="1260"/>
                  <a:pt x="1343" y="1256"/>
                </a:cubicBezTo>
                <a:lnTo>
                  <a:pt x="1326" y="1240"/>
                </a:lnTo>
                <a:cubicBezTo>
                  <a:pt x="1321" y="1236"/>
                  <a:pt x="1321" y="1228"/>
                  <a:pt x="1325" y="1224"/>
                </a:cubicBezTo>
                <a:cubicBezTo>
                  <a:pt x="1329" y="1219"/>
                  <a:pt x="1337" y="1219"/>
                  <a:pt x="1341" y="1223"/>
                </a:cubicBezTo>
                <a:close/>
                <a:moveTo>
                  <a:pt x="1392" y="1270"/>
                </a:moveTo>
                <a:lnTo>
                  <a:pt x="1409" y="1286"/>
                </a:lnTo>
                <a:cubicBezTo>
                  <a:pt x="1414" y="1290"/>
                  <a:pt x="1414" y="1297"/>
                  <a:pt x="1410" y="1302"/>
                </a:cubicBezTo>
                <a:cubicBezTo>
                  <a:pt x="1405" y="1307"/>
                  <a:pt x="1398" y="1307"/>
                  <a:pt x="1393" y="1302"/>
                </a:cubicBezTo>
                <a:lnTo>
                  <a:pt x="1376" y="1287"/>
                </a:lnTo>
                <a:cubicBezTo>
                  <a:pt x="1372" y="1283"/>
                  <a:pt x="1371" y="1275"/>
                  <a:pt x="1376" y="1271"/>
                </a:cubicBezTo>
                <a:cubicBezTo>
                  <a:pt x="1380" y="1266"/>
                  <a:pt x="1387" y="1266"/>
                  <a:pt x="1392" y="1270"/>
                </a:cubicBezTo>
                <a:close/>
                <a:moveTo>
                  <a:pt x="1443" y="1317"/>
                </a:moveTo>
                <a:lnTo>
                  <a:pt x="1460" y="1332"/>
                </a:lnTo>
                <a:cubicBezTo>
                  <a:pt x="1464" y="1337"/>
                  <a:pt x="1465" y="1344"/>
                  <a:pt x="1460" y="1349"/>
                </a:cubicBezTo>
                <a:cubicBezTo>
                  <a:pt x="1456" y="1353"/>
                  <a:pt x="1449" y="1354"/>
                  <a:pt x="1444" y="1349"/>
                </a:cubicBezTo>
                <a:lnTo>
                  <a:pt x="1427" y="1334"/>
                </a:lnTo>
                <a:cubicBezTo>
                  <a:pt x="1423" y="1329"/>
                  <a:pt x="1422" y="1322"/>
                  <a:pt x="1427" y="1317"/>
                </a:cubicBezTo>
                <a:cubicBezTo>
                  <a:pt x="1431" y="1313"/>
                  <a:pt x="1438" y="1313"/>
                  <a:pt x="1443" y="1317"/>
                </a:cubicBezTo>
                <a:close/>
                <a:moveTo>
                  <a:pt x="1494" y="1364"/>
                </a:moveTo>
                <a:lnTo>
                  <a:pt x="1511" y="1379"/>
                </a:lnTo>
                <a:cubicBezTo>
                  <a:pt x="1515" y="1384"/>
                  <a:pt x="1516" y="1391"/>
                  <a:pt x="1511" y="1396"/>
                </a:cubicBezTo>
                <a:cubicBezTo>
                  <a:pt x="1507" y="1400"/>
                  <a:pt x="1500" y="1401"/>
                  <a:pt x="1495" y="1396"/>
                </a:cubicBezTo>
                <a:lnTo>
                  <a:pt x="1478" y="1381"/>
                </a:lnTo>
                <a:cubicBezTo>
                  <a:pt x="1473" y="1376"/>
                  <a:pt x="1473" y="1369"/>
                  <a:pt x="1477" y="1364"/>
                </a:cubicBezTo>
                <a:cubicBezTo>
                  <a:pt x="1482" y="1360"/>
                  <a:pt x="1489" y="1359"/>
                  <a:pt x="1494" y="1364"/>
                </a:cubicBezTo>
                <a:close/>
                <a:moveTo>
                  <a:pt x="1544" y="1411"/>
                </a:moveTo>
                <a:lnTo>
                  <a:pt x="1561" y="1426"/>
                </a:lnTo>
                <a:cubicBezTo>
                  <a:pt x="1566" y="1431"/>
                  <a:pt x="1566" y="1438"/>
                  <a:pt x="1562" y="1443"/>
                </a:cubicBezTo>
                <a:cubicBezTo>
                  <a:pt x="1558" y="1447"/>
                  <a:pt x="1550" y="1447"/>
                  <a:pt x="1546" y="1443"/>
                </a:cubicBezTo>
                <a:lnTo>
                  <a:pt x="1529" y="1428"/>
                </a:lnTo>
                <a:cubicBezTo>
                  <a:pt x="1524" y="1423"/>
                  <a:pt x="1524" y="1416"/>
                  <a:pt x="1528" y="1411"/>
                </a:cubicBezTo>
                <a:cubicBezTo>
                  <a:pt x="1532" y="1407"/>
                  <a:pt x="1540" y="1406"/>
                  <a:pt x="1544" y="1411"/>
                </a:cubicBezTo>
                <a:close/>
                <a:moveTo>
                  <a:pt x="1595" y="1458"/>
                </a:moveTo>
                <a:lnTo>
                  <a:pt x="1612" y="1473"/>
                </a:lnTo>
                <a:cubicBezTo>
                  <a:pt x="1617" y="1477"/>
                  <a:pt x="1617" y="1485"/>
                  <a:pt x="1613" y="1489"/>
                </a:cubicBezTo>
                <a:cubicBezTo>
                  <a:pt x="1608" y="1494"/>
                  <a:pt x="1601" y="1494"/>
                  <a:pt x="1596" y="1490"/>
                </a:cubicBezTo>
                <a:lnTo>
                  <a:pt x="1580" y="1474"/>
                </a:lnTo>
                <a:cubicBezTo>
                  <a:pt x="1575" y="1470"/>
                  <a:pt x="1575" y="1463"/>
                  <a:pt x="1579" y="1458"/>
                </a:cubicBezTo>
                <a:cubicBezTo>
                  <a:pt x="1583" y="1453"/>
                  <a:pt x="1590" y="1453"/>
                  <a:pt x="1595" y="1458"/>
                </a:cubicBezTo>
                <a:close/>
                <a:moveTo>
                  <a:pt x="1646" y="1504"/>
                </a:moveTo>
                <a:lnTo>
                  <a:pt x="1663" y="1520"/>
                </a:lnTo>
                <a:cubicBezTo>
                  <a:pt x="1668" y="1524"/>
                  <a:pt x="1668" y="1532"/>
                  <a:pt x="1664" y="1536"/>
                </a:cubicBezTo>
                <a:cubicBezTo>
                  <a:pt x="1659" y="1541"/>
                  <a:pt x="1652" y="1541"/>
                  <a:pt x="1647" y="1537"/>
                </a:cubicBezTo>
                <a:lnTo>
                  <a:pt x="1630" y="1521"/>
                </a:lnTo>
                <a:cubicBezTo>
                  <a:pt x="1626" y="1517"/>
                  <a:pt x="1625" y="1510"/>
                  <a:pt x="1630" y="1505"/>
                </a:cubicBezTo>
                <a:cubicBezTo>
                  <a:pt x="1634" y="1500"/>
                  <a:pt x="1641" y="1500"/>
                  <a:pt x="1646" y="1504"/>
                </a:cubicBezTo>
                <a:close/>
                <a:moveTo>
                  <a:pt x="1697" y="1551"/>
                </a:moveTo>
                <a:lnTo>
                  <a:pt x="1714" y="1567"/>
                </a:lnTo>
                <a:cubicBezTo>
                  <a:pt x="1718" y="1571"/>
                  <a:pt x="1719" y="1579"/>
                  <a:pt x="1714" y="1583"/>
                </a:cubicBezTo>
                <a:cubicBezTo>
                  <a:pt x="1710" y="1588"/>
                  <a:pt x="1703" y="1588"/>
                  <a:pt x="1698" y="1584"/>
                </a:cubicBezTo>
                <a:lnTo>
                  <a:pt x="1681" y="1568"/>
                </a:lnTo>
                <a:cubicBezTo>
                  <a:pt x="1676" y="1564"/>
                  <a:pt x="1676" y="1557"/>
                  <a:pt x="1680" y="1552"/>
                </a:cubicBezTo>
                <a:cubicBezTo>
                  <a:pt x="1685" y="1547"/>
                  <a:pt x="1692" y="1547"/>
                  <a:pt x="1697" y="1551"/>
                </a:cubicBezTo>
                <a:close/>
                <a:moveTo>
                  <a:pt x="1748" y="1598"/>
                </a:moveTo>
                <a:lnTo>
                  <a:pt x="1764" y="1614"/>
                </a:lnTo>
                <a:cubicBezTo>
                  <a:pt x="1769" y="1618"/>
                  <a:pt x="1769" y="1625"/>
                  <a:pt x="1765" y="1630"/>
                </a:cubicBezTo>
                <a:cubicBezTo>
                  <a:pt x="1761" y="1635"/>
                  <a:pt x="1753" y="1635"/>
                  <a:pt x="1749" y="1631"/>
                </a:cubicBezTo>
                <a:lnTo>
                  <a:pt x="1732" y="1615"/>
                </a:lnTo>
                <a:cubicBezTo>
                  <a:pt x="1727" y="1611"/>
                  <a:pt x="1727" y="1604"/>
                  <a:pt x="1731" y="1599"/>
                </a:cubicBezTo>
                <a:cubicBezTo>
                  <a:pt x="1736" y="1594"/>
                  <a:pt x="1743" y="1594"/>
                  <a:pt x="1748" y="1598"/>
                </a:cubicBezTo>
                <a:close/>
                <a:moveTo>
                  <a:pt x="1798" y="1645"/>
                </a:moveTo>
                <a:lnTo>
                  <a:pt x="1815" y="1661"/>
                </a:lnTo>
                <a:cubicBezTo>
                  <a:pt x="1820" y="1665"/>
                  <a:pt x="1820" y="1672"/>
                  <a:pt x="1816" y="1677"/>
                </a:cubicBezTo>
                <a:cubicBezTo>
                  <a:pt x="1812" y="1682"/>
                  <a:pt x="1804" y="1682"/>
                  <a:pt x="1800" y="1678"/>
                </a:cubicBezTo>
                <a:lnTo>
                  <a:pt x="1783" y="1662"/>
                </a:lnTo>
                <a:cubicBezTo>
                  <a:pt x="1778" y="1658"/>
                  <a:pt x="1778" y="1650"/>
                  <a:pt x="1782" y="1646"/>
                </a:cubicBezTo>
                <a:cubicBezTo>
                  <a:pt x="1786" y="1641"/>
                  <a:pt x="1794" y="1641"/>
                  <a:pt x="1798" y="1645"/>
                </a:cubicBezTo>
                <a:close/>
                <a:moveTo>
                  <a:pt x="1849" y="1692"/>
                </a:moveTo>
                <a:lnTo>
                  <a:pt x="1866" y="1708"/>
                </a:lnTo>
                <a:cubicBezTo>
                  <a:pt x="1871" y="1712"/>
                  <a:pt x="1871" y="1719"/>
                  <a:pt x="1867" y="1724"/>
                </a:cubicBezTo>
                <a:cubicBezTo>
                  <a:pt x="1862" y="1729"/>
                  <a:pt x="1855" y="1729"/>
                  <a:pt x="1850" y="1725"/>
                </a:cubicBezTo>
                <a:lnTo>
                  <a:pt x="1833" y="1709"/>
                </a:lnTo>
                <a:cubicBezTo>
                  <a:pt x="1829" y="1705"/>
                  <a:pt x="1828" y="1697"/>
                  <a:pt x="1833" y="1693"/>
                </a:cubicBezTo>
                <a:cubicBezTo>
                  <a:pt x="1837" y="1688"/>
                  <a:pt x="1844" y="1688"/>
                  <a:pt x="1849" y="1692"/>
                </a:cubicBezTo>
                <a:close/>
                <a:moveTo>
                  <a:pt x="1900" y="1739"/>
                </a:moveTo>
                <a:lnTo>
                  <a:pt x="1917" y="1754"/>
                </a:lnTo>
                <a:cubicBezTo>
                  <a:pt x="1921" y="1759"/>
                  <a:pt x="1922" y="1766"/>
                  <a:pt x="1917" y="1771"/>
                </a:cubicBezTo>
                <a:cubicBezTo>
                  <a:pt x="1913" y="1775"/>
                  <a:pt x="1906" y="1776"/>
                  <a:pt x="1901" y="1771"/>
                </a:cubicBezTo>
                <a:lnTo>
                  <a:pt x="1884" y="1756"/>
                </a:lnTo>
                <a:cubicBezTo>
                  <a:pt x="1880" y="1751"/>
                  <a:pt x="1879" y="1744"/>
                  <a:pt x="1884" y="1740"/>
                </a:cubicBezTo>
                <a:cubicBezTo>
                  <a:pt x="1888" y="1735"/>
                  <a:pt x="1895" y="1735"/>
                  <a:pt x="1900" y="1739"/>
                </a:cubicBezTo>
                <a:close/>
                <a:moveTo>
                  <a:pt x="1951" y="1786"/>
                </a:moveTo>
                <a:lnTo>
                  <a:pt x="1968" y="1801"/>
                </a:lnTo>
                <a:cubicBezTo>
                  <a:pt x="1972" y="1806"/>
                  <a:pt x="1973" y="1813"/>
                  <a:pt x="1968" y="1818"/>
                </a:cubicBezTo>
                <a:cubicBezTo>
                  <a:pt x="1964" y="1822"/>
                  <a:pt x="1957" y="1823"/>
                  <a:pt x="1952" y="1818"/>
                </a:cubicBezTo>
                <a:lnTo>
                  <a:pt x="1935" y="1803"/>
                </a:lnTo>
                <a:cubicBezTo>
                  <a:pt x="1930" y="1798"/>
                  <a:pt x="1930" y="1791"/>
                  <a:pt x="1934" y="1786"/>
                </a:cubicBezTo>
                <a:cubicBezTo>
                  <a:pt x="1939" y="1782"/>
                  <a:pt x="1946" y="1781"/>
                  <a:pt x="1951" y="1786"/>
                </a:cubicBezTo>
                <a:close/>
                <a:moveTo>
                  <a:pt x="2001" y="1833"/>
                </a:moveTo>
                <a:lnTo>
                  <a:pt x="2018" y="1848"/>
                </a:lnTo>
                <a:cubicBezTo>
                  <a:pt x="2023" y="1853"/>
                  <a:pt x="2023" y="1860"/>
                  <a:pt x="2019" y="1865"/>
                </a:cubicBezTo>
                <a:cubicBezTo>
                  <a:pt x="2015" y="1869"/>
                  <a:pt x="2007" y="1870"/>
                  <a:pt x="2003" y="1865"/>
                </a:cubicBezTo>
                <a:lnTo>
                  <a:pt x="1986" y="1850"/>
                </a:lnTo>
                <a:cubicBezTo>
                  <a:pt x="1981" y="1845"/>
                  <a:pt x="1981" y="1838"/>
                  <a:pt x="1985" y="1833"/>
                </a:cubicBezTo>
                <a:cubicBezTo>
                  <a:pt x="1989" y="1829"/>
                  <a:pt x="1997" y="1828"/>
                  <a:pt x="2001" y="1833"/>
                </a:cubicBez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7" name="Freeform 407">
            <a:extLst>
              <a:ext uri="{FF2B5EF4-FFF2-40B4-BE49-F238E27FC236}">
                <a16:creationId xmlns:a16="http://schemas.microsoft.com/office/drawing/2014/main" id="{84A32A47-8DA2-4FBB-A0AE-FE06A8685065}"/>
              </a:ext>
            </a:extLst>
          </p:cNvPr>
          <p:cNvSpPr>
            <a:spLocks/>
          </p:cNvSpPr>
          <p:nvPr/>
        </p:nvSpPr>
        <p:spPr bwMode="auto">
          <a:xfrm>
            <a:off x="6905626" y="3711575"/>
            <a:ext cx="107950" cy="103188"/>
          </a:xfrm>
          <a:custGeom>
            <a:avLst/>
            <a:gdLst>
              <a:gd name="T0" fmla="*/ 32 w 68"/>
              <a:gd name="T1" fmla="*/ 0 h 65"/>
              <a:gd name="T2" fmla="*/ 68 w 68"/>
              <a:gd name="T3" fmla="*/ 65 h 65"/>
              <a:gd name="T4" fmla="*/ 0 w 68"/>
              <a:gd name="T5" fmla="*/ 34 h 65"/>
              <a:gd name="T6" fmla="*/ 32 w 68"/>
              <a:gd name="T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" h="65">
                <a:moveTo>
                  <a:pt x="32" y="0"/>
                </a:moveTo>
                <a:lnTo>
                  <a:pt x="68" y="65"/>
                </a:lnTo>
                <a:lnTo>
                  <a:pt x="0" y="34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8" name="Freeform 408">
            <a:extLst>
              <a:ext uri="{FF2B5EF4-FFF2-40B4-BE49-F238E27FC236}">
                <a16:creationId xmlns:a16="http://schemas.microsoft.com/office/drawing/2014/main" id="{6B199576-FFF0-4E3F-9738-CA0F1A409C9F}"/>
              </a:ext>
            </a:extLst>
          </p:cNvPr>
          <p:cNvSpPr>
            <a:spLocks noEditPoints="1"/>
          </p:cNvSpPr>
          <p:nvPr/>
        </p:nvSpPr>
        <p:spPr bwMode="auto">
          <a:xfrm>
            <a:off x="6197601" y="3076575"/>
            <a:ext cx="768350" cy="1179513"/>
          </a:xfrm>
          <a:custGeom>
            <a:avLst/>
            <a:gdLst>
              <a:gd name="T0" fmla="*/ 23 w 2110"/>
              <a:gd name="T1" fmla="*/ 7 h 3315"/>
              <a:gd name="T2" fmla="*/ 60 w 2110"/>
              <a:gd name="T3" fmla="*/ 66 h 3315"/>
              <a:gd name="T4" fmla="*/ 97 w 2110"/>
              <a:gd name="T5" fmla="*/ 124 h 3315"/>
              <a:gd name="T6" fmla="*/ 134 w 2110"/>
              <a:gd name="T7" fmla="*/ 182 h 3315"/>
              <a:gd name="T8" fmla="*/ 171 w 2110"/>
              <a:gd name="T9" fmla="*/ 241 h 3315"/>
              <a:gd name="T10" fmla="*/ 208 w 2110"/>
              <a:gd name="T11" fmla="*/ 299 h 3315"/>
              <a:gd name="T12" fmla="*/ 245 w 2110"/>
              <a:gd name="T13" fmla="*/ 357 h 3315"/>
              <a:gd name="T14" fmla="*/ 282 w 2110"/>
              <a:gd name="T15" fmla="*/ 416 h 3315"/>
              <a:gd name="T16" fmla="*/ 319 w 2110"/>
              <a:gd name="T17" fmla="*/ 474 h 3315"/>
              <a:gd name="T18" fmla="*/ 356 w 2110"/>
              <a:gd name="T19" fmla="*/ 533 h 3315"/>
              <a:gd name="T20" fmla="*/ 393 w 2110"/>
              <a:gd name="T21" fmla="*/ 591 h 3315"/>
              <a:gd name="T22" fmla="*/ 430 w 2110"/>
              <a:gd name="T23" fmla="*/ 649 h 3315"/>
              <a:gd name="T24" fmla="*/ 467 w 2110"/>
              <a:gd name="T25" fmla="*/ 708 h 3315"/>
              <a:gd name="T26" fmla="*/ 504 w 2110"/>
              <a:gd name="T27" fmla="*/ 766 h 3315"/>
              <a:gd name="T28" fmla="*/ 541 w 2110"/>
              <a:gd name="T29" fmla="*/ 825 h 3315"/>
              <a:gd name="T30" fmla="*/ 578 w 2110"/>
              <a:gd name="T31" fmla="*/ 883 h 3315"/>
              <a:gd name="T32" fmla="*/ 615 w 2110"/>
              <a:gd name="T33" fmla="*/ 941 h 3315"/>
              <a:gd name="T34" fmla="*/ 652 w 2110"/>
              <a:gd name="T35" fmla="*/ 1000 h 3315"/>
              <a:gd name="T36" fmla="*/ 689 w 2110"/>
              <a:gd name="T37" fmla="*/ 1058 h 3315"/>
              <a:gd name="T38" fmla="*/ 726 w 2110"/>
              <a:gd name="T39" fmla="*/ 1116 h 3315"/>
              <a:gd name="T40" fmla="*/ 763 w 2110"/>
              <a:gd name="T41" fmla="*/ 1175 h 3315"/>
              <a:gd name="T42" fmla="*/ 800 w 2110"/>
              <a:gd name="T43" fmla="*/ 1233 h 3315"/>
              <a:gd name="T44" fmla="*/ 837 w 2110"/>
              <a:gd name="T45" fmla="*/ 1292 h 3315"/>
              <a:gd name="T46" fmla="*/ 874 w 2110"/>
              <a:gd name="T47" fmla="*/ 1350 h 3315"/>
              <a:gd name="T48" fmla="*/ 911 w 2110"/>
              <a:gd name="T49" fmla="*/ 1408 h 3315"/>
              <a:gd name="T50" fmla="*/ 948 w 2110"/>
              <a:gd name="T51" fmla="*/ 1467 h 3315"/>
              <a:gd name="T52" fmla="*/ 985 w 2110"/>
              <a:gd name="T53" fmla="*/ 1525 h 3315"/>
              <a:gd name="T54" fmla="*/ 1022 w 2110"/>
              <a:gd name="T55" fmla="*/ 1584 h 3315"/>
              <a:gd name="T56" fmla="*/ 1059 w 2110"/>
              <a:gd name="T57" fmla="*/ 1642 h 3315"/>
              <a:gd name="T58" fmla="*/ 1096 w 2110"/>
              <a:gd name="T59" fmla="*/ 1700 h 3315"/>
              <a:gd name="T60" fmla="*/ 1133 w 2110"/>
              <a:gd name="T61" fmla="*/ 1759 h 3315"/>
              <a:gd name="T62" fmla="*/ 1170 w 2110"/>
              <a:gd name="T63" fmla="*/ 1817 h 3315"/>
              <a:gd name="T64" fmla="*/ 1207 w 2110"/>
              <a:gd name="T65" fmla="*/ 1875 h 3315"/>
              <a:gd name="T66" fmla="*/ 1244 w 2110"/>
              <a:gd name="T67" fmla="*/ 1934 h 3315"/>
              <a:gd name="T68" fmla="*/ 1281 w 2110"/>
              <a:gd name="T69" fmla="*/ 1992 h 3315"/>
              <a:gd name="T70" fmla="*/ 1318 w 2110"/>
              <a:gd name="T71" fmla="*/ 2051 h 3315"/>
              <a:gd name="T72" fmla="*/ 1355 w 2110"/>
              <a:gd name="T73" fmla="*/ 2109 h 3315"/>
              <a:gd name="T74" fmla="*/ 1392 w 2110"/>
              <a:gd name="T75" fmla="*/ 2167 h 3315"/>
              <a:gd name="T76" fmla="*/ 1429 w 2110"/>
              <a:gd name="T77" fmla="*/ 2226 h 3315"/>
              <a:gd name="T78" fmla="*/ 1466 w 2110"/>
              <a:gd name="T79" fmla="*/ 2284 h 3315"/>
              <a:gd name="T80" fmla="*/ 1503 w 2110"/>
              <a:gd name="T81" fmla="*/ 2343 h 3315"/>
              <a:gd name="T82" fmla="*/ 1540 w 2110"/>
              <a:gd name="T83" fmla="*/ 2401 h 3315"/>
              <a:gd name="T84" fmla="*/ 1577 w 2110"/>
              <a:gd name="T85" fmla="*/ 2459 h 3315"/>
              <a:gd name="T86" fmla="*/ 1614 w 2110"/>
              <a:gd name="T87" fmla="*/ 2518 h 3315"/>
              <a:gd name="T88" fmla="*/ 1651 w 2110"/>
              <a:gd name="T89" fmla="*/ 2576 h 3315"/>
              <a:gd name="T90" fmla="*/ 1688 w 2110"/>
              <a:gd name="T91" fmla="*/ 2634 h 3315"/>
              <a:gd name="T92" fmla="*/ 1725 w 2110"/>
              <a:gd name="T93" fmla="*/ 2693 h 3315"/>
              <a:gd name="T94" fmla="*/ 1762 w 2110"/>
              <a:gd name="T95" fmla="*/ 2751 h 3315"/>
              <a:gd name="T96" fmla="*/ 1799 w 2110"/>
              <a:gd name="T97" fmla="*/ 2810 h 3315"/>
              <a:gd name="T98" fmla="*/ 1836 w 2110"/>
              <a:gd name="T99" fmla="*/ 2868 h 3315"/>
              <a:gd name="T100" fmla="*/ 1873 w 2110"/>
              <a:gd name="T101" fmla="*/ 2926 h 3315"/>
              <a:gd name="T102" fmla="*/ 1910 w 2110"/>
              <a:gd name="T103" fmla="*/ 2985 h 3315"/>
              <a:gd name="T104" fmla="*/ 1947 w 2110"/>
              <a:gd name="T105" fmla="*/ 3043 h 3315"/>
              <a:gd name="T106" fmla="*/ 1984 w 2110"/>
              <a:gd name="T107" fmla="*/ 3102 h 3315"/>
              <a:gd name="T108" fmla="*/ 2021 w 2110"/>
              <a:gd name="T109" fmla="*/ 3160 h 3315"/>
              <a:gd name="T110" fmla="*/ 2058 w 2110"/>
              <a:gd name="T111" fmla="*/ 3218 h 3315"/>
              <a:gd name="T112" fmla="*/ 2095 w 2110"/>
              <a:gd name="T113" fmla="*/ 3277 h 3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10" h="3315">
                <a:moveTo>
                  <a:pt x="23" y="7"/>
                </a:moveTo>
                <a:lnTo>
                  <a:pt x="35" y="27"/>
                </a:lnTo>
                <a:cubicBezTo>
                  <a:pt x="39" y="32"/>
                  <a:pt x="37" y="39"/>
                  <a:pt x="32" y="43"/>
                </a:cubicBezTo>
                <a:cubicBezTo>
                  <a:pt x="26" y="46"/>
                  <a:pt x="19" y="44"/>
                  <a:pt x="16" y="39"/>
                </a:cubicBezTo>
                <a:lnTo>
                  <a:pt x="3" y="19"/>
                </a:lnTo>
                <a:cubicBezTo>
                  <a:pt x="0" y="14"/>
                  <a:pt x="2" y="7"/>
                  <a:pt x="7" y="4"/>
                </a:cubicBezTo>
                <a:cubicBezTo>
                  <a:pt x="12" y="0"/>
                  <a:pt x="19" y="2"/>
                  <a:pt x="23" y="7"/>
                </a:cubicBezTo>
                <a:close/>
                <a:moveTo>
                  <a:pt x="60" y="66"/>
                </a:moveTo>
                <a:lnTo>
                  <a:pt x="72" y="85"/>
                </a:lnTo>
                <a:cubicBezTo>
                  <a:pt x="76" y="90"/>
                  <a:pt x="74" y="97"/>
                  <a:pt x="69" y="101"/>
                </a:cubicBezTo>
                <a:cubicBezTo>
                  <a:pt x="63" y="104"/>
                  <a:pt x="56" y="103"/>
                  <a:pt x="53" y="97"/>
                </a:cubicBezTo>
                <a:lnTo>
                  <a:pt x="40" y="78"/>
                </a:lnTo>
                <a:cubicBezTo>
                  <a:pt x="37" y="72"/>
                  <a:pt x="39" y="65"/>
                  <a:pt x="44" y="62"/>
                </a:cubicBezTo>
                <a:cubicBezTo>
                  <a:pt x="49" y="59"/>
                  <a:pt x="56" y="60"/>
                  <a:pt x="60" y="66"/>
                </a:cubicBezTo>
                <a:close/>
                <a:moveTo>
                  <a:pt x="97" y="124"/>
                </a:moveTo>
                <a:lnTo>
                  <a:pt x="109" y="143"/>
                </a:lnTo>
                <a:cubicBezTo>
                  <a:pt x="113" y="149"/>
                  <a:pt x="111" y="156"/>
                  <a:pt x="106" y="159"/>
                </a:cubicBezTo>
                <a:cubicBezTo>
                  <a:pt x="100" y="163"/>
                  <a:pt x="93" y="161"/>
                  <a:pt x="90" y="156"/>
                </a:cubicBezTo>
                <a:lnTo>
                  <a:pt x="77" y="136"/>
                </a:lnTo>
                <a:cubicBezTo>
                  <a:pt x="74" y="131"/>
                  <a:pt x="76" y="124"/>
                  <a:pt x="81" y="120"/>
                </a:cubicBezTo>
                <a:cubicBezTo>
                  <a:pt x="86" y="117"/>
                  <a:pt x="93" y="119"/>
                  <a:pt x="97" y="124"/>
                </a:cubicBezTo>
                <a:close/>
                <a:moveTo>
                  <a:pt x="134" y="182"/>
                </a:moveTo>
                <a:lnTo>
                  <a:pt x="146" y="202"/>
                </a:lnTo>
                <a:cubicBezTo>
                  <a:pt x="150" y="207"/>
                  <a:pt x="148" y="214"/>
                  <a:pt x="143" y="218"/>
                </a:cubicBezTo>
                <a:cubicBezTo>
                  <a:pt x="137" y="221"/>
                  <a:pt x="130" y="219"/>
                  <a:pt x="127" y="214"/>
                </a:cubicBezTo>
                <a:lnTo>
                  <a:pt x="114" y="195"/>
                </a:lnTo>
                <a:cubicBezTo>
                  <a:pt x="111" y="189"/>
                  <a:pt x="113" y="182"/>
                  <a:pt x="118" y="179"/>
                </a:cubicBezTo>
                <a:cubicBezTo>
                  <a:pt x="123" y="175"/>
                  <a:pt x="130" y="177"/>
                  <a:pt x="134" y="182"/>
                </a:cubicBezTo>
                <a:close/>
                <a:moveTo>
                  <a:pt x="171" y="241"/>
                </a:moveTo>
                <a:lnTo>
                  <a:pt x="183" y="260"/>
                </a:lnTo>
                <a:cubicBezTo>
                  <a:pt x="187" y="266"/>
                  <a:pt x="185" y="273"/>
                  <a:pt x="180" y="276"/>
                </a:cubicBezTo>
                <a:cubicBezTo>
                  <a:pt x="174" y="279"/>
                  <a:pt x="167" y="278"/>
                  <a:pt x="164" y="272"/>
                </a:cubicBezTo>
                <a:lnTo>
                  <a:pt x="151" y="253"/>
                </a:lnTo>
                <a:cubicBezTo>
                  <a:pt x="148" y="248"/>
                  <a:pt x="150" y="241"/>
                  <a:pt x="155" y="237"/>
                </a:cubicBezTo>
                <a:cubicBezTo>
                  <a:pt x="160" y="234"/>
                  <a:pt x="167" y="235"/>
                  <a:pt x="171" y="241"/>
                </a:cubicBezTo>
                <a:close/>
                <a:moveTo>
                  <a:pt x="208" y="299"/>
                </a:moveTo>
                <a:lnTo>
                  <a:pt x="220" y="319"/>
                </a:lnTo>
                <a:cubicBezTo>
                  <a:pt x="224" y="324"/>
                  <a:pt x="222" y="331"/>
                  <a:pt x="217" y="334"/>
                </a:cubicBezTo>
                <a:cubicBezTo>
                  <a:pt x="211" y="338"/>
                  <a:pt x="204" y="336"/>
                  <a:pt x="201" y="331"/>
                </a:cubicBezTo>
                <a:lnTo>
                  <a:pt x="188" y="311"/>
                </a:lnTo>
                <a:cubicBezTo>
                  <a:pt x="185" y="306"/>
                  <a:pt x="187" y="299"/>
                  <a:pt x="192" y="296"/>
                </a:cubicBezTo>
                <a:cubicBezTo>
                  <a:pt x="197" y="292"/>
                  <a:pt x="204" y="294"/>
                  <a:pt x="208" y="299"/>
                </a:cubicBezTo>
                <a:close/>
                <a:moveTo>
                  <a:pt x="245" y="357"/>
                </a:moveTo>
                <a:lnTo>
                  <a:pt x="257" y="377"/>
                </a:lnTo>
                <a:cubicBezTo>
                  <a:pt x="261" y="382"/>
                  <a:pt x="259" y="389"/>
                  <a:pt x="254" y="393"/>
                </a:cubicBezTo>
                <a:cubicBezTo>
                  <a:pt x="248" y="396"/>
                  <a:pt x="241" y="395"/>
                  <a:pt x="238" y="389"/>
                </a:cubicBezTo>
                <a:lnTo>
                  <a:pt x="225" y="370"/>
                </a:lnTo>
                <a:cubicBezTo>
                  <a:pt x="222" y="364"/>
                  <a:pt x="224" y="357"/>
                  <a:pt x="229" y="354"/>
                </a:cubicBezTo>
                <a:cubicBezTo>
                  <a:pt x="234" y="350"/>
                  <a:pt x="241" y="352"/>
                  <a:pt x="245" y="357"/>
                </a:cubicBezTo>
                <a:close/>
                <a:moveTo>
                  <a:pt x="282" y="416"/>
                </a:moveTo>
                <a:lnTo>
                  <a:pt x="294" y="435"/>
                </a:lnTo>
                <a:cubicBezTo>
                  <a:pt x="298" y="441"/>
                  <a:pt x="296" y="448"/>
                  <a:pt x="291" y="451"/>
                </a:cubicBezTo>
                <a:cubicBezTo>
                  <a:pt x="285" y="455"/>
                  <a:pt x="278" y="453"/>
                  <a:pt x="275" y="448"/>
                </a:cubicBezTo>
                <a:lnTo>
                  <a:pt x="262" y="428"/>
                </a:lnTo>
                <a:cubicBezTo>
                  <a:pt x="259" y="423"/>
                  <a:pt x="261" y="416"/>
                  <a:pt x="266" y="412"/>
                </a:cubicBezTo>
                <a:cubicBezTo>
                  <a:pt x="271" y="409"/>
                  <a:pt x="278" y="410"/>
                  <a:pt x="282" y="416"/>
                </a:cubicBezTo>
                <a:close/>
                <a:moveTo>
                  <a:pt x="319" y="474"/>
                </a:moveTo>
                <a:lnTo>
                  <a:pt x="331" y="494"/>
                </a:lnTo>
                <a:cubicBezTo>
                  <a:pt x="335" y="499"/>
                  <a:pt x="333" y="506"/>
                  <a:pt x="328" y="510"/>
                </a:cubicBezTo>
                <a:cubicBezTo>
                  <a:pt x="322" y="513"/>
                  <a:pt x="315" y="511"/>
                  <a:pt x="312" y="506"/>
                </a:cubicBezTo>
                <a:lnTo>
                  <a:pt x="299" y="487"/>
                </a:lnTo>
                <a:cubicBezTo>
                  <a:pt x="296" y="481"/>
                  <a:pt x="298" y="474"/>
                  <a:pt x="303" y="471"/>
                </a:cubicBezTo>
                <a:cubicBezTo>
                  <a:pt x="308" y="467"/>
                  <a:pt x="315" y="469"/>
                  <a:pt x="319" y="474"/>
                </a:cubicBezTo>
                <a:close/>
                <a:moveTo>
                  <a:pt x="356" y="533"/>
                </a:moveTo>
                <a:lnTo>
                  <a:pt x="368" y="552"/>
                </a:lnTo>
                <a:cubicBezTo>
                  <a:pt x="372" y="557"/>
                  <a:pt x="370" y="565"/>
                  <a:pt x="365" y="568"/>
                </a:cubicBezTo>
                <a:cubicBezTo>
                  <a:pt x="359" y="571"/>
                  <a:pt x="352" y="570"/>
                  <a:pt x="349" y="564"/>
                </a:cubicBezTo>
                <a:lnTo>
                  <a:pt x="336" y="545"/>
                </a:lnTo>
                <a:cubicBezTo>
                  <a:pt x="333" y="540"/>
                  <a:pt x="335" y="532"/>
                  <a:pt x="340" y="529"/>
                </a:cubicBezTo>
                <a:cubicBezTo>
                  <a:pt x="345" y="526"/>
                  <a:pt x="352" y="527"/>
                  <a:pt x="356" y="533"/>
                </a:cubicBezTo>
                <a:close/>
                <a:moveTo>
                  <a:pt x="393" y="591"/>
                </a:moveTo>
                <a:lnTo>
                  <a:pt x="405" y="610"/>
                </a:lnTo>
                <a:cubicBezTo>
                  <a:pt x="409" y="616"/>
                  <a:pt x="407" y="623"/>
                  <a:pt x="402" y="626"/>
                </a:cubicBezTo>
                <a:cubicBezTo>
                  <a:pt x="396" y="630"/>
                  <a:pt x="389" y="628"/>
                  <a:pt x="386" y="623"/>
                </a:cubicBezTo>
                <a:lnTo>
                  <a:pt x="373" y="603"/>
                </a:lnTo>
                <a:cubicBezTo>
                  <a:pt x="370" y="598"/>
                  <a:pt x="372" y="591"/>
                  <a:pt x="377" y="587"/>
                </a:cubicBezTo>
                <a:cubicBezTo>
                  <a:pt x="382" y="584"/>
                  <a:pt x="389" y="586"/>
                  <a:pt x="393" y="591"/>
                </a:cubicBezTo>
                <a:close/>
                <a:moveTo>
                  <a:pt x="430" y="649"/>
                </a:moveTo>
                <a:lnTo>
                  <a:pt x="442" y="669"/>
                </a:lnTo>
                <a:cubicBezTo>
                  <a:pt x="446" y="674"/>
                  <a:pt x="444" y="681"/>
                  <a:pt x="439" y="685"/>
                </a:cubicBezTo>
                <a:cubicBezTo>
                  <a:pt x="433" y="688"/>
                  <a:pt x="426" y="687"/>
                  <a:pt x="423" y="681"/>
                </a:cubicBezTo>
                <a:lnTo>
                  <a:pt x="410" y="662"/>
                </a:lnTo>
                <a:cubicBezTo>
                  <a:pt x="407" y="656"/>
                  <a:pt x="409" y="649"/>
                  <a:pt x="414" y="646"/>
                </a:cubicBezTo>
                <a:cubicBezTo>
                  <a:pt x="419" y="642"/>
                  <a:pt x="426" y="644"/>
                  <a:pt x="430" y="649"/>
                </a:cubicBezTo>
                <a:close/>
                <a:moveTo>
                  <a:pt x="467" y="708"/>
                </a:moveTo>
                <a:lnTo>
                  <a:pt x="479" y="727"/>
                </a:lnTo>
                <a:cubicBezTo>
                  <a:pt x="483" y="733"/>
                  <a:pt x="481" y="740"/>
                  <a:pt x="476" y="743"/>
                </a:cubicBezTo>
                <a:cubicBezTo>
                  <a:pt x="470" y="747"/>
                  <a:pt x="463" y="745"/>
                  <a:pt x="460" y="740"/>
                </a:cubicBezTo>
                <a:lnTo>
                  <a:pt x="447" y="720"/>
                </a:lnTo>
                <a:cubicBezTo>
                  <a:pt x="444" y="715"/>
                  <a:pt x="446" y="708"/>
                  <a:pt x="451" y="704"/>
                </a:cubicBezTo>
                <a:cubicBezTo>
                  <a:pt x="456" y="701"/>
                  <a:pt x="463" y="702"/>
                  <a:pt x="467" y="708"/>
                </a:cubicBezTo>
                <a:close/>
                <a:moveTo>
                  <a:pt x="504" y="766"/>
                </a:moveTo>
                <a:lnTo>
                  <a:pt x="516" y="786"/>
                </a:lnTo>
                <a:cubicBezTo>
                  <a:pt x="520" y="791"/>
                  <a:pt x="518" y="798"/>
                  <a:pt x="513" y="802"/>
                </a:cubicBezTo>
                <a:cubicBezTo>
                  <a:pt x="507" y="805"/>
                  <a:pt x="500" y="803"/>
                  <a:pt x="497" y="798"/>
                </a:cubicBezTo>
                <a:lnTo>
                  <a:pt x="484" y="778"/>
                </a:lnTo>
                <a:cubicBezTo>
                  <a:pt x="481" y="773"/>
                  <a:pt x="483" y="766"/>
                  <a:pt x="488" y="763"/>
                </a:cubicBezTo>
                <a:cubicBezTo>
                  <a:pt x="493" y="759"/>
                  <a:pt x="500" y="761"/>
                  <a:pt x="504" y="766"/>
                </a:cubicBezTo>
                <a:close/>
                <a:moveTo>
                  <a:pt x="541" y="825"/>
                </a:moveTo>
                <a:lnTo>
                  <a:pt x="553" y="844"/>
                </a:lnTo>
                <a:cubicBezTo>
                  <a:pt x="557" y="849"/>
                  <a:pt x="555" y="856"/>
                  <a:pt x="550" y="860"/>
                </a:cubicBezTo>
                <a:cubicBezTo>
                  <a:pt x="544" y="863"/>
                  <a:pt x="537" y="862"/>
                  <a:pt x="534" y="856"/>
                </a:cubicBezTo>
                <a:lnTo>
                  <a:pt x="521" y="837"/>
                </a:lnTo>
                <a:cubicBezTo>
                  <a:pt x="518" y="831"/>
                  <a:pt x="520" y="824"/>
                  <a:pt x="525" y="821"/>
                </a:cubicBezTo>
                <a:cubicBezTo>
                  <a:pt x="530" y="818"/>
                  <a:pt x="537" y="819"/>
                  <a:pt x="541" y="825"/>
                </a:cubicBezTo>
                <a:close/>
                <a:moveTo>
                  <a:pt x="578" y="883"/>
                </a:moveTo>
                <a:lnTo>
                  <a:pt x="590" y="902"/>
                </a:lnTo>
                <a:cubicBezTo>
                  <a:pt x="594" y="908"/>
                  <a:pt x="592" y="915"/>
                  <a:pt x="587" y="918"/>
                </a:cubicBezTo>
                <a:cubicBezTo>
                  <a:pt x="581" y="922"/>
                  <a:pt x="574" y="920"/>
                  <a:pt x="571" y="915"/>
                </a:cubicBezTo>
                <a:lnTo>
                  <a:pt x="558" y="895"/>
                </a:lnTo>
                <a:cubicBezTo>
                  <a:pt x="555" y="890"/>
                  <a:pt x="557" y="883"/>
                  <a:pt x="562" y="879"/>
                </a:cubicBezTo>
                <a:cubicBezTo>
                  <a:pt x="567" y="876"/>
                  <a:pt x="574" y="878"/>
                  <a:pt x="578" y="883"/>
                </a:cubicBezTo>
                <a:close/>
                <a:moveTo>
                  <a:pt x="615" y="941"/>
                </a:moveTo>
                <a:lnTo>
                  <a:pt x="627" y="961"/>
                </a:lnTo>
                <a:cubicBezTo>
                  <a:pt x="631" y="966"/>
                  <a:pt x="629" y="973"/>
                  <a:pt x="624" y="977"/>
                </a:cubicBezTo>
                <a:cubicBezTo>
                  <a:pt x="618" y="980"/>
                  <a:pt x="611" y="978"/>
                  <a:pt x="608" y="973"/>
                </a:cubicBezTo>
                <a:lnTo>
                  <a:pt x="595" y="954"/>
                </a:lnTo>
                <a:cubicBezTo>
                  <a:pt x="592" y="948"/>
                  <a:pt x="594" y="941"/>
                  <a:pt x="599" y="938"/>
                </a:cubicBezTo>
                <a:cubicBezTo>
                  <a:pt x="604" y="934"/>
                  <a:pt x="611" y="936"/>
                  <a:pt x="615" y="941"/>
                </a:cubicBezTo>
                <a:close/>
                <a:moveTo>
                  <a:pt x="652" y="1000"/>
                </a:moveTo>
                <a:lnTo>
                  <a:pt x="664" y="1019"/>
                </a:lnTo>
                <a:cubicBezTo>
                  <a:pt x="668" y="1025"/>
                  <a:pt x="666" y="1032"/>
                  <a:pt x="661" y="1035"/>
                </a:cubicBezTo>
                <a:cubicBezTo>
                  <a:pt x="655" y="1038"/>
                  <a:pt x="648" y="1037"/>
                  <a:pt x="645" y="1031"/>
                </a:cubicBezTo>
                <a:lnTo>
                  <a:pt x="632" y="1012"/>
                </a:lnTo>
                <a:cubicBezTo>
                  <a:pt x="629" y="1007"/>
                  <a:pt x="631" y="1000"/>
                  <a:pt x="636" y="996"/>
                </a:cubicBezTo>
                <a:cubicBezTo>
                  <a:pt x="641" y="993"/>
                  <a:pt x="648" y="994"/>
                  <a:pt x="652" y="1000"/>
                </a:cubicBezTo>
                <a:close/>
                <a:moveTo>
                  <a:pt x="689" y="1058"/>
                </a:moveTo>
                <a:lnTo>
                  <a:pt x="701" y="1078"/>
                </a:lnTo>
                <a:cubicBezTo>
                  <a:pt x="705" y="1083"/>
                  <a:pt x="703" y="1090"/>
                  <a:pt x="698" y="1093"/>
                </a:cubicBezTo>
                <a:cubicBezTo>
                  <a:pt x="692" y="1097"/>
                  <a:pt x="685" y="1095"/>
                  <a:pt x="682" y="1090"/>
                </a:cubicBezTo>
                <a:lnTo>
                  <a:pt x="669" y="1070"/>
                </a:lnTo>
                <a:cubicBezTo>
                  <a:pt x="666" y="1065"/>
                  <a:pt x="668" y="1058"/>
                  <a:pt x="673" y="1055"/>
                </a:cubicBezTo>
                <a:cubicBezTo>
                  <a:pt x="678" y="1051"/>
                  <a:pt x="685" y="1053"/>
                  <a:pt x="689" y="1058"/>
                </a:cubicBezTo>
                <a:close/>
                <a:moveTo>
                  <a:pt x="726" y="1116"/>
                </a:moveTo>
                <a:lnTo>
                  <a:pt x="738" y="1136"/>
                </a:lnTo>
                <a:cubicBezTo>
                  <a:pt x="742" y="1141"/>
                  <a:pt x="740" y="1148"/>
                  <a:pt x="735" y="1152"/>
                </a:cubicBezTo>
                <a:cubicBezTo>
                  <a:pt x="729" y="1155"/>
                  <a:pt x="722" y="1154"/>
                  <a:pt x="719" y="1148"/>
                </a:cubicBezTo>
                <a:lnTo>
                  <a:pt x="706" y="1129"/>
                </a:lnTo>
                <a:cubicBezTo>
                  <a:pt x="703" y="1123"/>
                  <a:pt x="705" y="1116"/>
                  <a:pt x="710" y="1113"/>
                </a:cubicBezTo>
                <a:cubicBezTo>
                  <a:pt x="715" y="1109"/>
                  <a:pt x="722" y="1111"/>
                  <a:pt x="726" y="1116"/>
                </a:cubicBezTo>
                <a:close/>
                <a:moveTo>
                  <a:pt x="763" y="1175"/>
                </a:moveTo>
                <a:lnTo>
                  <a:pt x="775" y="1194"/>
                </a:lnTo>
                <a:cubicBezTo>
                  <a:pt x="779" y="1200"/>
                  <a:pt x="777" y="1207"/>
                  <a:pt x="772" y="1210"/>
                </a:cubicBezTo>
                <a:cubicBezTo>
                  <a:pt x="766" y="1214"/>
                  <a:pt x="759" y="1212"/>
                  <a:pt x="756" y="1207"/>
                </a:cubicBezTo>
                <a:lnTo>
                  <a:pt x="743" y="1187"/>
                </a:lnTo>
                <a:cubicBezTo>
                  <a:pt x="740" y="1182"/>
                  <a:pt x="742" y="1175"/>
                  <a:pt x="747" y="1171"/>
                </a:cubicBezTo>
                <a:cubicBezTo>
                  <a:pt x="752" y="1168"/>
                  <a:pt x="759" y="1169"/>
                  <a:pt x="763" y="1175"/>
                </a:cubicBezTo>
                <a:close/>
                <a:moveTo>
                  <a:pt x="800" y="1233"/>
                </a:moveTo>
                <a:lnTo>
                  <a:pt x="812" y="1253"/>
                </a:lnTo>
                <a:cubicBezTo>
                  <a:pt x="816" y="1258"/>
                  <a:pt x="814" y="1265"/>
                  <a:pt x="809" y="1269"/>
                </a:cubicBezTo>
                <a:cubicBezTo>
                  <a:pt x="803" y="1272"/>
                  <a:pt x="796" y="1270"/>
                  <a:pt x="793" y="1265"/>
                </a:cubicBezTo>
                <a:lnTo>
                  <a:pt x="780" y="1246"/>
                </a:lnTo>
                <a:cubicBezTo>
                  <a:pt x="777" y="1240"/>
                  <a:pt x="779" y="1233"/>
                  <a:pt x="784" y="1230"/>
                </a:cubicBezTo>
                <a:cubicBezTo>
                  <a:pt x="789" y="1226"/>
                  <a:pt x="796" y="1228"/>
                  <a:pt x="800" y="1233"/>
                </a:cubicBezTo>
                <a:close/>
                <a:moveTo>
                  <a:pt x="837" y="1292"/>
                </a:moveTo>
                <a:lnTo>
                  <a:pt x="849" y="1311"/>
                </a:lnTo>
                <a:cubicBezTo>
                  <a:pt x="853" y="1316"/>
                  <a:pt x="851" y="1324"/>
                  <a:pt x="846" y="1327"/>
                </a:cubicBezTo>
                <a:cubicBezTo>
                  <a:pt x="840" y="1330"/>
                  <a:pt x="833" y="1329"/>
                  <a:pt x="830" y="1323"/>
                </a:cubicBezTo>
                <a:lnTo>
                  <a:pt x="817" y="1304"/>
                </a:lnTo>
                <a:cubicBezTo>
                  <a:pt x="814" y="1299"/>
                  <a:pt x="816" y="1291"/>
                  <a:pt x="821" y="1288"/>
                </a:cubicBezTo>
                <a:cubicBezTo>
                  <a:pt x="826" y="1285"/>
                  <a:pt x="833" y="1286"/>
                  <a:pt x="837" y="1292"/>
                </a:cubicBezTo>
                <a:close/>
                <a:moveTo>
                  <a:pt x="874" y="1350"/>
                </a:moveTo>
                <a:lnTo>
                  <a:pt x="886" y="1369"/>
                </a:lnTo>
                <a:cubicBezTo>
                  <a:pt x="890" y="1375"/>
                  <a:pt x="888" y="1382"/>
                  <a:pt x="883" y="1385"/>
                </a:cubicBezTo>
                <a:cubicBezTo>
                  <a:pt x="877" y="1389"/>
                  <a:pt x="870" y="1387"/>
                  <a:pt x="867" y="1382"/>
                </a:cubicBezTo>
                <a:lnTo>
                  <a:pt x="854" y="1362"/>
                </a:lnTo>
                <a:cubicBezTo>
                  <a:pt x="851" y="1357"/>
                  <a:pt x="853" y="1350"/>
                  <a:pt x="858" y="1346"/>
                </a:cubicBezTo>
                <a:cubicBezTo>
                  <a:pt x="863" y="1343"/>
                  <a:pt x="870" y="1345"/>
                  <a:pt x="874" y="1350"/>
                </a:cubicBezTo>
                <a:close/>
                <a:moveTo>
                  <a:pt x="911" y="1408"/>
                </a:moveTo>
                <a:lnTo>
                  <a:pt x="923" y="1428"/>
                </a:lnTo>
                <a:cubicBezTo>
                  <a:pt x="927" y="1433"/>
                  <a:pt x="925" y="1440"/>
                  <a:pt x="920" y="1444"/>
                </a:cubicBezTo>
                <a:cubicBezTo>
                  <a:pt x="914" y="1447"/>
                  <a:pt x="907" y="1446"/>
                  <a:pt x="904" y="1440"/>
                </a:cubicBezTo>
                <a:lnTo>
                  <a:pt x="891" y="1421"/>
                </a:lnTo>
                <a:cubicBezTo>
                  <a:pt x="888" y="1415"/>
                  <a:pt x="890" y="1408"/>
                  <a:pt x="895" y="1405"/>
                </a:cubicBezTo>
                <a:cubicBezTo>
                  <a:pt x="900" y="1401"/>
                  <a:pt x="907" y="1403"/>
                  <a:pt x="911" y="1408"/>
                </a:cubicBezTo>
                <a:close/>
                <a:moveTo>
                  <a:pt x="948" y="1467"/>
                </a:moveTo>
                <a:lnTo>
                  <a:pt x="960" y="1486"/>
                </a:lnTo>
                <a:cubicBezTo>
                  <a:pt x="964" y="1492"/>
                  <a:pt x="962" y="1499"/>
                  <a:pt x="957" y="1502"/>
                </a:cubicBezTo>
                <a:cubicBezTo>
                  <a:pt x="951" y="1506"/>
                  <a:pt x="944" y="1504"/>
                  <a:pt x="941" y="1499"/>
                </a:cubicBezTo>
                <a:lnTo>
                  <a:pt x="928" y="1479"/>
                </a:lnTo>
                <a:cubicBezTo>
                  <a:pt x="925" y="1474"/>
                  <a:pt x="927" y="1467"/>
                  <a:pt x="932" y="1463"/>
                </a:cubicBezTo>
                <a:cubicBezTo>
                  <a:pt x="937" y="1460"/>
                  <a:pt x="944" y="1461"/>
                  <a:pt x="948" y="1467"/>
                </a:cubicBezTo>
                <a:close/>
                <a:moveTo>
                  <a:pt x="985" y="1525"/>
                </a:moveTo>
                <a:lnTo>
                  <a:pt x="997" y="1545"/>
                </a:lnTo>
                <a:cubicBezTo>
                  <a:pt x="1001" y="1550"/>
                  <a:pt x="999" y="1557"/>
                  <a:pt x="994" y="1560"/>
                </a:cubicBezTo>
                <a:cubicBezTo>
                  <a:pt x="988" y="1564"/>
                  <a:pt x="981" y="1562"/>
                  <a:pt x="978" y="1557"/>
                </a:cubicBezTo>
                <a:lnTo>
                  <a:pt x="965" y="1537"/>
                </a:lnTo>
                <a:cubicBezTo>
                  <a:pt x="962" y="1532"/>
                  <a:pt x="964" y="1525"/>
                  <a:pt x="969" y="1522"/>
                </a:cubicBezTo>
                <a:cubicBezTo>
                  <a:pt x="974" y="1518"/>
                  <a:pt x="981" y="1520"/>
                  <a:pt x="985" y="1525"/>
                </a:cubicBezTo>
                <a:close/>
                <a:moveTo>
                  <a:pt x="1022" y="1584"/>
                </a:moveTo>
                <a:lnTo>
                  <a:pt x="1034" y="1603"/>
                </a:lnTo>
                <a:cubicBezTo>
                  <a:pt x="1038" y="1608"/>
                  <a:pt x="1036" y="1615"/>
                  <a:pt x="1031" y="1619"/>
                </a:cubicBezTo>
                <a:cubicBezTo>
                  <a:pt x="1025" y="1622"/>
                  <a:pt x="1018" y="1621"/>
                  <a:pt x="1015" y="1615"/>
                </a:cubicBezTo>
                <a:lnTo>
                  <a:pt x="1002" y="1596"/>
                </a:lnTo>
                <a:cubicBezTo>
                  <a:pt x="999" y="1590"/>
                  <a:pt x="1001" y="1583"/>
                  <a:pt x="1006" y="1580"/>
                </a:cubicBezTo>
                <a:cubicBezTo>
                  <a:pt x="1011" y="1577"/>
                  <a:pt x="1018" y="1578"/>
                  <a:pt x="1022" y="1584"/>
                </a:cubicBezTo>
                <a:close/>
                <a:moveTo>
                  <a:pt x="1059" y="1642"/>
                </a:moveTo>
                <a:lnTo>
                  <a:pt x="1071" y="1661"/>
                </a:lnTo>
                <a:cubicBezTo>
                  <a:pt x="1075" y="1667"/>
                  <a:pt x="1073" y="1674"/>
                  <a:pt x="1068" y="1677"/>
                </a:cubicBezTo>
                <a:cubicBezTo>
                  <a:pt x="1062" y="1681"/>
                  <a:pt x="1055" y="1679"/>
                  <a:pt x="1052" y="1674"/>
                </a:cubicBezTo>
                <a:lnTo>
                  <a:pt x="1039" y="1654"/>
                </a:lnTo>
                <a:cubicBezTo>
                  <a:pt x="1036" y="1649"/>
                  <a:pt x="1038" y="1642"/>
                  <a:pt x="1043" y="1638"/>
                </a:cubicBezTo>
                <a:cubicBezTo>
                  <a:pt x="1048" y="1635"/>
                  <a:pt x="1055" y="1637"/>
                  <a:pt x="1059" y="1642"/>
                </a:cubicBezTo>
                <a:close/>
                <a:moveTo>
                  <a:pt x="1096" y="1700"/>
                </a:moveTo>
                <a:lnTo>
                  <a:pt x="1108" y="1720"/>
                </a:lnTo>
                <a:cubicBezTo>
                  <a:pt x="1112" y="1725"/>
                  <a:pt x="1110" y="1732"/>
                  <a:pt x="1105" y="1736"/>
                </a:cubicBezTo>
                <a:cubicBezTo>
                  <a:pt x="1099" y="1739"/>
                  <a:pt x="1092" y="1737"/>
                  <a:pt x="1089" y="1732"/>
                </a:cubicBezTo>
                <a:lnTo>
                  <a:pt x="1076" y="1713"/>
                </a:lnTo>
                <a:cubicBezTo>
                  <a:pt x="1073" y="1707"/>
                  <a:pt x="1075" y="1700"/>
                  <a:pt x="1080" y="1697"/>
                </a:cubicBezTo>
                <a:cubicBezTo>
                  <a:pt x="1085" y="1693"/>
                  <a:pt x="1092" y="1695"/>
                  <a:pt x="1096" y="1700"/>
                </a:cubicBezTo>
                <a:close/>
                <a:moveTo>
                  <a:pt x="1133" y="1759"/>
                </a:moveTo>
                <a:lnTo>
                  <a:pt x="1145" y="1778"/>
                </a:lnTo>
                <a:cubicBezTo>
                  <a:pt x="1149" y="1784"/>
                  <a:pt x="1147" y="1791"/>
                  <a:pt x="1142" y="1794"/>
                </a:cubicBezTo>
                <a:cubicBezTo>
                  <a:pt x="1136" y="1797"/>
                  <a:pt x="1129" y="1796"/>
                  <a:pt x="1126" y="1790"/>
                </a:cubicBezTo>
                <a:lnTo>
                  <a:pt x="1113" y="1771"/>
                </a:lnTo>
                <a:cubicBezTo>
                  <a:pt x="1110" y="1766"/>
                  <a:pt x="1112" y="1759"/>
                  <a:pt x="1117" y="1755"/>
                </a:cubicBezTo>
                <a:cubicBezTo>
                  <a:pt x="1122" y="1752"/>
                  <a:pt x="1129" y="1753"/>
                  <a:pt x="1133" y="1759"/>
                </a:cubicBezTo>
                <a:close/>
                <a:moveTo>
                  <a:pt x="1170" y="1817"/>
                </a:moveTo>
                <a:lnTo>
                  <a:pt x="1182" y="1837"/>
                </a:lnTo>
                <a:cubicBezTo>
                  <a:pt x="1186" y="1842"/>
                  <a:pt x="1184" y="1849"/>
                  <a:pt x="1179" y="1852"/>
                </a:cubicBezTo>
                <a:cubicBezTo>
                  <a:pt x="1173" y="1856"/>
                  <a:pt x="1166" y="1854"/>
                  <a:pt x="1163" y="1849"/>
                </a:cubicBezTo>
                <a:lnTo>
                  <a:pt x="1150" y="1829"/>
                </a:lnTo>
                <a:cubicBezTo>
                  <a:pt x="1147" y="1824"/>
                  <a:pt x="1149" y="1817"/>
                  <a:pt x="1154" y="1814"/>
                </a:cubicBezTo>
                <a:cubicBezTo>
                  <a:pt x="1159" y="1810"/>
                  <a:pt x="1166" y="1812"/>
                  <a:pt x="1170" y="1817"/>
                </a:cubicBezTo>
                <a:close/>
                <a:moveTo>
                  <a:pt x="1207" y="1875"/>
                </a:moveTo>
                <a:lnTo>
                  <a:pt x="1219" y="1895"/>
                </a:lnTo>
                <a:cubicBezTo>
                  <a:pt x="1223" y="1900"/>
                  <a:pt x="1221" y="1907"/>
                  <a:pt x="1216" y="1911"/>
                </a:cubicBezTo>
                <a:cubicBezTo>
                  <a:pt x="1210" y="1914"/>
                  <a:pt x="1203" y="1913"/>
                  <a:pt x="1200" y="1907"/>
                </a:cubicBezTo>
                <a:lnTo>
                  <a:pt x="1187" y="1888"/>
                </a:lnTo>
                <a:cubicBezTo>
                  <a:pt x="1184" y="1882"/>
                  <a:pt x="1186" y="1875"/>
                  <a:pt x="1191" y="1872"/>
                </a:cubicBezTo>
                <a:cubicBezTo>
                  <a:pt x="1196" y="1868"/>
                  <a:pt x="1203" y="1870"/>
                  <a:pt x="1207" y="1875"/>
                </a:cubicBezTo>
                <a:close/>
                <a:moveTo>
                  <a:pt x="1244" y="1934"/>
                </a:moveTo>
                <a:lnTo>
                  <a:pt x="1256" y="1953"/>
                </a:lnTo>
                <a:cubicBezTo>
                  <a:pt x="1260" y="1959"/>
                  <a:pt x="1258" y="1966"/>
                  <a:pt x="1253" y="1969"/>
                </a:cubicBezTo>
                <a:cubicBezTo>
                  <a:pt x="1247" y="1973"/>
                  <a:pt x="1240" y="1971"/>
                  <a:pt x="1237" y="1966"/>
                </a:cubicBezTo>
                <a:lnTo>
                  <a:pt x="1224" y="1946"/>
                </a:lnTo>
                <a:cubicBezTo>
                  <a:pt x="1221" y="1941"/>
                  <a:pt x="1223" y="1934"/>
                  <a:pt x="1228" y="1930"/>
                </a:cubicBezTo>
                <a:cubicBezTo>
                  <a:pt x="1233" y="1927"/>
                  <a:pt x="1240" y="1928"/>
                  <a:pt x="1244" y="1934"/>
                </a:cubicBezTo>
                <a:close/>
                <a:moveTo>
                  <a:pt x="1281" y="1992"/>
                </a:moveTo>
                <a:lnTo>
                  <a:pt x="1293" y="2012"/>
                </a:lnTo>
                <a:cubicBezTo>
                  <a:pt x="1297" y="2017"/>
                  <a:pt x="1295" y="2024"/>
                  <a:pt x="1290" y="2028"/>
                </a:cubicBezTo>
                <a:cubicBezTo>
                  <a:pt x="1284" y="2031"/>
                  <a:pt x="1277" y="2029"/>
                  <a:pt x="1274" y="2024"/>
                </a:cubicBezTo>
                <a:lnTo>
                  <a:pt x="1261" y="2005"/>
                </a:lnTo>
                <a:cubicBezTo>
                  <a:pt x="1258" y="1999"/>
                  <a:pt x="1260" y="1992"/>
                  <a:pt x="1265" y="1989"/>
                </a:cubicBezTo>
                <a:cubicBezTo>
                  <a:pt x="1270" y="1985"/>
                  <a:pt x="1277" y="1987"/>
                  <a:pt x="1281" y="1992"/>
                </a:cubicBezTo>
                <a:close/>
                <a:moveTo>
                  <a:pt x="1318" y="2051"/>
                </a:moveTo>
                <a:lnTo>
                  <a:pt x="1330" y="2070"/>
                </a:lnTo>
                <a:cubicBezTo>
                  <a:pt x="1334" y="2075"/>
                  <a:pt x="1332" y="2083"/>
                  <a:pt x="1327" y="2086"/>
                </a:cubicBezTo>
                <a:cubicBezTo>
                  <a:pt x="1321" y="2089"/>
                  <a:pt x="1314" y="2088"/>
                  <a:pt x="1311" y="2082"/>
                </a:cubicBezTo>
                <a:lnTo>
                  <a:pt x="1298" y="2063"/>
                </a:lnTo>
                <a:cubicBezTo>
                  <a:pt x="1295" y="2058"/>
                  <a:pt x="1297" y="2050"/>
                  <a:pt x="1302" y="2047"/>
                </a:cubicBezTo>
                <a:cubicBezTo>
                  <a:pt x="1307" y="2044"/>
                  <a:pt x="1314" y="2045"/>
                  <a:pt x="1318" y="2051"/>
                </a:cubicBezTo>
                <a:close/>
                <a:moveTo>
                  <a:pt x="1355" y="2109"/>
                </a:moveTo>
                <a:lnTo>
                  <a:pt x="1367" y="2128"/>
                </a:lnTo>
                <a:cubicBezTo>
                  <a:pt x="1371" y="2134"/>
                  <a:pt x="1369" y="2141"/>
                  <a:pt x="1364" y="2144"/>
                </a:cubicBezTo>
                <a:cubicBezTo>
                  <a:pt x="1358" y="2148"/>
                  <a:pt x="1351" y="2146"/>
                  <a:pt x="1348" y="2141"/>
                </a:cubicBezTo>
                <a:lnTo>
                  <a:pt x="1335" y="2121"/>
                </a:lnTo>
                <a:cubicBezTo>
                  <a:pt x="1332" y="2116"/>
                  <a:pt x="1334" y="2109"/>
                  <a:pt x="1339" y="2105"/>
                </a:cubicBezTo>
                <a:cubicBezTo>
                  <a:pt x="1344" y="2102"/>
                  <a:pt x="1351" y="2104"/>
                  <a:pt x="1355" y="2109"/>
                </a:cubicBezTo>
                <a:close/>
                <a:moveTo>
                  <a:pt x="1392" y="2167"/>
                </a:moveTo>
                <a:lnTo>
                  <a:pt x="1404" y="2187"/>
                </a:lnTo>
                <a:cubicBezTo>
                  <a:pt x="1408" y="2192"/>
                  <a:pt x="1406" y="2199"/>
                  <a:pt x="1401" y="2203"/>
                </a:cubicBezTo>
                <a:cubicBezTo>
                  <a:pt x="1395" y="2206"/>
                  <a:pt x="1388" y="2205"/>
                  <a:pt x="1385" y="2199"/>
                </a:cubicBezTo>
                <a:lnTo>
                  <a:pt x="1372" y="2180"/>
                </a:lnTo>
                <a:cubicBezTo>
                  <a:pt x="1369" y="2174"/>
                  <a:pt x="1371" y="2167"/>
                  <a:pt x="1376" y="2164"/>
                </a:cubicBezTo>
                <a:cubicBezTo>
                  <a:pt x="1381" y="2160"/>
                  <a:pt x="1388" y="2162"/>
                  <a:pt x="1392" y="2167"/>
                </a:cubicBezTo>
                <a:close/>
                <a:moveTo>
                  <a:pt x="1429" y="2226"/>
                </a:moveTo>
                <a:lnTo>
                  <a:pt x="1441" y="2245"/>
                </a:lnTo>
                <a:cubicBezTo>
                  <a:pt x="1445" y="2251"/>
                  <a:pt x="1443" y="2258"/>
                  <a:pt x="1438" y="2261"/>
                </a:cubicBezTo>
                <a:cubicBezTo>
                  <a:pt x="1432" y="2265"/>
                  <a:pt x="1425" y="2263"/>
                  <a:pt x="1422" y="2258"/>
                </a:cubicBezTo>
                <a:lnTo>
                  <a:pt x="1409" y="2238"/>
                </a:lnTo>
                <a:cubicBezTo>
                  <a:pt x="1406" y="2233"/>
                  <a:pt x="1408" y="2226"/>
                  <a:pt x="1413" y="2222"/>
                </a:cubicBezTo>
                <a:cubicBezTo>
                  <a:pt x="1418" y="2219"/>
                  <a:pt x="1425" y="2220"/>
                  <a:pt x="1429" y="2226"/>
                </a:cubicBezTo>
                <a:close/>
                <a:moveTo>
                  <a:pt x="1466" y="2284"/>
                </a:moveTo>
                <a:lnTo>
                  <a:pt x="1478" y="2304"/>
                </a:lnTo>
                <a:cubicBezTo>
                  <a:pt x="1482" y="2309"/>
                  <a:pt x="1480" y="2316"/>
                  <a:pt x="1475" y="2320"/>
                </a:cubicBezTo>
                <a:cubicBezTo>
                  <a:pt x="1469" y="2323"/>
                  <a:pt x="1462" y="2321"/>
                  <a:pt x="1459" y="2316"/>
                </a:cubicBezTo>
                <a:lnTo>
                  <a:pt x="1446" y="2296"/>
                </a:lnTo>
                <a:cubicBezTo>
                  <a:pt x="1443" y="2291"/>
                  <a:pt x="1445" y="2284"/>
                  <a:pt x="1450" y="2281"/>
                </a:cubicBezTo>
                <a:cubicBezTo>
                  <a:pt x="1455" y="2277"/>
                  <a:pt x="1462" y="2279"/>
                  <a:pt x="1466" y="2284"/>
                </a:cubicBezTo>
                <a:close/>
                <a:moveTo>
                  <a:pt x="1503" y="2343"/>
                </a:moveTo>
                <a:lnTo>
                  <a:pt x="1515" y="2362"/>
                </a:lnTo>
                <a:cubicBezTo>
                  <a:pt x="1519" y="2367"/>
                  <a:pt x="1517" y="2374"/>
                  <a:pt x="1512" y="2378"/>
                </a:cubicBezTo>
                <a:cubicBezTo>
                  <a:pt x="1506" y="2381"/>
                  <a:pt x="1499" y="2380"/>
                  <a:pt x="1496" y="2374"/>
                </a:cubicBezTo>
                <a:lnTo>
                  <a:pt x="1483" y="2355"/>
                </a:lnTo>
                <a:cubicBezTo>
                  <a:pt x="1480" y="2349"/>
                  <a:pt x="1481" y="2342"/>
                  <a:pt x="1487" y="2339"/>
                </a:cubicBezTo>
                <a:cubicBezTo>
                  <a:pt x="1492" y="2336"/>
                  <a:pt x="1499" y="2337"/>
                  <a:pt x="1503" y="2343"/>
                </a:cubicBezTo>
                <a:close/>
                <a:moveTo>
                  <a:pt x="1540" y="2401"/>
                </a:moveTo>
                <a:lnTo>
                  <a:pt x="1552" y="2420"/>
                </a:lnTo>
                <a:cubicBezTo>
                  <a:pt x="1556" y="2426"/>
                  <a:pt x="1554" y="2433"/>
                  <a:pt x="1549" y="2436"/>
                </a:cubicBezTo>
                <a:cubicBezTo>
                  <a:pt x="1543" y="2440"/>
                  <a:pt x="1536" y="2438"/>
                  <a:pt x="1533" y="2433"/>
                </a:cubicBezTo>
                <a:lnTo>
                  <a:pt x="1520" y="2413"/>
                </a:lnTo>
                <a:cubicBezTo>
                  <a:pt x="1517" y="2408"/>
                  <a:pt x="1518" y="2401"/>
                  <a:pt x="1524" y="2397"/>
                </a:cubicBezTo>
                <a:cubicBezTo>
                  <a:pt x="1529" y="2394"/>
                  <a:pt x="1536" y="2396"/>
                  <a:pt x="1540" y="2401"/>
                </a:cubicBezTo>
                <a:close/>
                <a:moveTo>
                  <a:pt x="1577" y="2459"/>
                </a:moveTo>
                <a:lnTo>
                  <a:pt x="1589" y="2479"/>
                </a:lnTo>
                <a:cubicBezTo>
                  <a:pt x="1593" y="2484"/>
                  <a:pt x="1591" y="2491"/>
                  <a:pt x="1586" y="2495"/>
                </a:cubicBezTo>
                <a:cubicBezTo>
                  <a:pt x="1580" y="2498"/>
                  <a:pt x="1573" y="2496"/>
                  <a:pt x="1570" y="2491"/>
                </a:cubicBezTo>
                <a:lnTo>
                  <a:pt x="1557" y="2472"/>
                </a:lnTo>
                <a:cubicBezTo>
                  <a:pt x="1554" y="2466"/>
                  <a:pt x="1555" y="2459"/>
                  <a:pt x="1561" y="2456"/>
                </a:cubicBezTo>
                <a:cubicBezTo>
                  <a:pt x="1566" y="2452"/>
                  <a:pt x="1573" y="2454"/>
                  <a:pt x="1577" y="2459"/>
                </a:cubicBezTo>
                <a:close/>
                <a:moveTo>
                  <a:pt x="1614" y="2518"/>
                </a:moveTo>
                <a:lnTo>
                  <a:pt x="1626" y="2537"/>
                </a:lnTo>
                <a:cubicBezTo>
                  <a:pt x="1630" y="2543"/>
                  <a:pt x="1628" y="2550"/>
                  <a:pt x="1623" y="2553"/>
                </a:cubicBezTo>
                <a:cubicBezTo>
                  <a:pt x="1617" y="2556"/>
                  <a:pt x="1610" y="2555"/>
                  <a:pt x="1607" y="2549"/>
                </a:cubicBezTo>
                <a:lnTo>
                  <a:pt x="1594" y="2530"/>
                </a:lnTo>
                <a:cubicBezTo>
                  <a:pt x="1591" y="2525"/>
                  <a:pt x="1592" y="2518"/>
                  <a:pt x="1598" y="2514"/>
                </a:cubicBezTo>
                <a:cubicBezTo>
                  <a:pt x="1603" y="2511"/>
                  <a:pt x="1610" y="2512"/>
                  <a:pt x="1614" y="2518"/>
                </a:cubicBezTo>
                <a:close/>
                <a:moveTo>
                  <a:pt x="1651" y="2576"/>
                </a:moveTo>
                <a:lnTo>
                  <a:pt x="1663" y="2596"/>
                </a:lnTo>
                <a:cubicBezTo>
                  <a:pt x="1666" y="2601"/>
                  <a:pt x="1665" y="2608"/>
                  <a:pt x="1660" y="2611"/>
                </a:cubicBezTo>
                <a:cubicBezTo>
                  <a:pt x="1654" y="2615"/>
                  <a:pt x="1647" y="2613"/>
                  <a:pt x="1644" y="2608"/>
                </a:cubicBezTo>
                <a:lnTo>
                  <a:pt x="1631" y="2588"/>
                </a:lnTo>
                <a:cubicBezTo>
                  <a:pt x="1628" y="2583"/>
                  <a:pt x="1629" y="2576"/>
                  <a:pt x="1635" y="2573"/>
                </a:cubicBezTo>
                <a:cubicBezTo>
                  <a:pt x="1640" y="2569"/>
                  <a:pt x="1647" y="2571"/>
                  <a:pt x="1651" y="2576"/>
                </a:cubicBezTo>
                <a:close/>
                <a:moveTo>
                  <a:pt x="1688" y="2634"/>
                </a:moveTo>
                <a:lnTo>
                  <a:pt x="1700" y="2654"/>
                </a:lnTo>
                <a:cubicBezTo>
                  <a:pt x="1703" y="2659"/>
                  <a:pt x="1702" y="2666"/>
                  <a:pt x="1697" y="2670"/>
                </a:cubicBezTo>
                <a:cubicBezTo>
                  <a:pt x="1691" y="2673"/>
                  <a:pt x="1684" y="2672"/>
                  <a:pt x="1681" y="2666"/>
                </a:cubicBezTo>
                <a:lnTo>
                  <a:pt x="1668" y="2647"/>
                </a:lnTo>
                <a:cubicBezTo>
                  <a:pt x="1665" y="2641"/>
                  <a:pt x="1666" y="2634"/>
                  <a:pt x="1672" y="2631"/>
                </a:cubicBezTo>
                <a:cubicBezTo>
                  <a:pt x="1677" y="2627"/>
                  <a:pt x="1684" y="2629"/>
                  <a:pt x="1688" y="2634"/>
                </a:cubicBezTo>
                <a:close/>
                <a:moveTo>
                  <a:pt x="1725" y="2693"/>
                </a:moveTo>
                <a:lnTo>
                  <a:pt x="1737" y="2712"/>
                </a:lnTo>
                <a:cubicBezTo>
                  <a:pt x="1740" y="2718"/>
                  <a:pt x="1739" y="2725"/>
                  <a:pt x="1734" y="2728"/>
                </a:cubicBezTo>
                <a:cubicBezTo>
                  <a:pt x="1728" y="2732"/>
                  <a:pt x="1721" y="2730"/>
                  <a:pt x="1718" y="2725"/>
                </a:cubicBezTo>
                <a:lnTo>
                  <a:pt x="1705" y="2705"/>
                </a:lnTo>
                <a:cubicBezTo>
                  <a:pt x="1702" y="2700"/>
                  <a:pt x="1703" y="2693"/>
                  <a:pt x="1709" y="2689"/>
                </a:cubicBezTo>
                <a:cubicBezTo>
                  <a:pt x="1714" y="2686"/>
                  <a:pt x="1721" y="2687"/>
                  <a:pt x="1725" y="2693"/>
                </a:cubicBezTo>
                <a:close/>
                <a:moveTo>
                  <a:pt x="1762" y="2751"/>
                </a:moveTo>
                <a:lnTo>
                  <a:pt x="1774" y="2771"/>
                </a:lnTo>
                <a:cubicBezTo>
                  <a:pt x="1777" y="2776"/>
                  <a:pt x="1776" y="2783"/>
                  <a:pt x="1771" y="2787"/>
                </a:cubicBezTo>
                <a:cubicBezTo>
                  <a:pt x="1765" y="2790"/>
                  <a:pt x="1758" y="2788"/>
                  <a:pt x="1755" y="2783"/>
                </a:cubicBezTo>
                <a:lnTo>
                  <a:pt x="1742" y="2764"/>
                </a:lnTo>
                <a:cubicBezTo>
                  <a:pt x="1739" y="2758"/>
                  <a:pt x="1740" y="2751"/>
                  <a:pt x="1746" y="2748"/>
                </a:cubicBezTo>
                <a:cubicBezTo>
                  <a:pt x="1751" y="2744"/>
                  <a:pt x="1758" y="2746"/>
                  <a:pt x="1762" y="2751"/>
                </a:cubicBezTo>
                <a:close/>
                <a:moveTo>
                  <a:pt x="1799" y="2810"/>
                </a:moveTo>
                <a:lnTo>
                  <a:pt x="1811" y="2829"/>
                </a:lnTo>
                <a:cubicBezTo>
                  <a:pt x="1814" y="2834"/>
                  <a:pt x="1813" y="2842"/>
                  <a:pt x="1808" y="2845"/>
                </a:cubicBezTo>
                <a:cubicBezTo>
                  <a:pt x="1802" y="2848"/>
                  <a:pt x="1795" y="2847"/>
                  <a:pt x="1792" y="2841"/>
                </a:cubicBezTo>
                <a:lnTo>
                  <a:pt x="1779" y="2822"/>
                </a:lnTo>
                <a:cubicBezTo>
                  <a:pt x="1776" y="2817"/>
                  <a:pt x="1777" y="2809"/>
                  <a:pt x="1783" y="2806"/>
                </a:cubicBezTo>
                <a:cubicBezTo>
                  <a:pt x="1788" y="2803"/>
                  <a:pt x="1795" y="2804"/>
                  <a:pt x="1799" y="2810"/>
                </a:cubicBezTo>
                <a:close/>
                <a:moveTo>
                  <a:pt x="1836" y="2868"/>
                </a:moveTo>
                <a:lnTo>
                  <a:pt x="1848" y="2887"/>
                </a:lnTo>
                <a:cubicBezTo>
                  <a:pt x="1851" y="2893"/>
                  <a:pt x="1850" y="2900"/>
                  <a:pt x="1845" y="2903"/>
                </a:cubicBezTo>
                <a:cubicBezTo>
                  <a:pt x="1839" y="2907"/>
                  <a:pt x="1832" y="2905"/>
                  <a:pt x="1829" y="2900"/>
                </a:cubicBezTo>
                <a:lnTo>
                  <a:pt x="1816" y="2880"/>
                </a:lnTo>
                <a:cubicBezTo>
                  <a:pt x="1813" y="2875"/>
                  <a:pt x="1814" y="2868"/>
                  <a:pt x="1820" y="2864"/>
                </a:cubicBezTo>
                <a:cubicBezTo>
                  <a:pt x="1825" y="2861"/>
                  <a:pt x="1832" y="2863"/>
                  <a:pt x="1836" y="2868"/>
                </a:cubicBezTo>
                <a:close/>
                <a:moveTo>
                  <a:pt x="1873" y="2926"/>
                </a:moveTo>
                <a:lnTo>
                  <a:pt x="1885" y="2946"/>
                </a:lnTo>
                <a:cubicBezTo>
                  <a:pt x="1888" y="2951"/>
                  <a:pt x="1887" y="2958"/>
                  <a:pt x="1882" y="2962"/>
                </a:cubicBezTo>
                <a:cubicBezTo>
                  <a:pt x="1876" y="2965"/>
                  <a:pt x="1869" y="2964"/>
                  <a:pt x="1866" y="2958"/>
                </a:cubicBezTo>
                <a:lnTo>
                  <a:pt x="1853" y="2939"/>
                </a:lnTo>
                <a:cubicBezTo>
                  <a:pt x="1850" y="2933"/>
                  <a:pt x="1851" y="2926"/>
                  <a:pt x="1857" y="2923"/>
                </a:cubicBezTo>
                <a:cubicBezTo>
                  <a:pt x="1862" y="2919"/>
                  <a:pt x="1869" y="2921"/>
                  <a:pt x="1873" y="2926"/>
                </a:cubicBezTo>
                <a:close/>
                <a:moveTo>
                  <a:pt x="1910" y="2985"/>
                </a:moveTo>
                <a:lnTo>
                  <a:pt x="1922" y="3004"/>
                </a:lnTo>
                <a:cubicBezTo>
                  <a:pt x="1925" y="3010"/>
                  <a:pt x="1924" y="3017"/>
                  <a:pt x="1919" y="3020"/>
                </a:cubicBezTo>
                <a:cubicBezTo>
                  <a:pt x="1913" y="3024"/>
                  <a:pt x="1906" y="3022"/>
                  <a:pt x="1903" y="3017"/>
                </a:cubicBezTo>
                <a:lnTo>
                  <a:pt x="1890" y="2997"/>
                </a:lnTo>
                <a:cubicBezTo>
                  <a:pt x="1887" y="2992"/>
                  <a:pt x="1888" y="2985"/>
                  <a:pt x="1894" y="2981"/>
                </a:cubicBezTo>
                <a:cubicBezTo>
                  <a:pt x="1899" y="2978"/>
                  <a:pt x="1906" y="2979"/>
                  <a:pt x="1910" y="2985"/>
                </a:cubicBezTo>
                <a:close/>
                <a:moveTo>
                  <a:pt x="1947" y="3043"/>
                </a:moveTo>
                <a:lnTo>
                  <a:pt x="1959" y="3063"/>
                </a:lnTo>
                <a:cubicBezTo>
                  <a:pt x="1962" y="3068"/>
                  <a:pt x="1961" y="3075"/>
                  <a:pt x="1956" y="3079"/>
                </a:cubicBezTo>
                <a:cubicBezTo>
                  <a:pt x="1950" y="3082"/>
                  <a:pt x="1943" y="3080"/>
                  <a:pt x="1940" y="3075"/>
                </a:cubicBezTo>
                <a:lnTo>
                  <a:pt x="1927" y="3055"/>
                </a:lnTo>
                <a:cubicBezTo>
                  <a:pt x="1924" y="3050"/>
                  <a:pt x="1925" y="3043"/>
                  <a:pt x="1931" y="3040"/>
                </a:cubicBezTo>
                <a:cubicBezTo>
                  <a:pt x="1936" y="3036"/>
                  <a:pt x="1943" y="3038"/>
                  <a:pt x="1947" y="3043"/>
                </a:cubicBezTo>
                <a:close/>
                <a:moveTo>
                  <a:pt x="1984" y="3102"/>
                </a:moveTo>
                <a:lnTo>
                  <a:pt x="1996" y="3121"/>
                </a:lnTo>
                <a:cubicBezTo>
                  <a:pt x="1999" y="3126"/>
                  <a:pt x="1998" y="3133"/>
                  <a:pt x="1993" y="3137"/>
                </a:cubicBezTo>
                <a:cubicBezTo>
                  <a:pt x="1987" y="3140"/>
                  <a:pt x="1980" y="3139"/>
                  <a:pt x="1977" y="3133"/>
                </a:cubicBezTo>
                <a:lnTo>
                  <a:pt x="1964" y="3114"/>
                </a:lnTo>
                <a:cubicBezTo>
                  <a:pt x="1961" y="3108"/>
                  <a:pt x="1962" y="3101"/>
                  <a:pt x="1968" y="3098"/>
                </a:cubicBezTo>
                <a:cubicBezTo>
                  <a:pt x="1973" y="3095"/>
                  <a:pt x="1980" y="3096"/>
                  <a:pt x="1984" y="3102"/>
                </a:cubicBezTo>
                <a:close/>
                <a:moveTo>
                  <a:pt x="2021" y="3160"/>
                </a:moveTo>
                <a:lnTo>
                  <a:pt x="2033" y="3179"/>
                </a:lnTo>
                <a:cubicBezTo>
                  <a:pt x="2036" y="3185"/>
                  <a:pt x="2035" y="3192"/>
                  <a:pt x="2030" y="3195"/>
                </a:cubicBezTo>
                <a:cubicBezTo>
                  <a:pt x="2024" y="3199"/>
                  <a:pt x="2017" y="3197"/>
                  <a:pt x="2014" y="3192"/>
                </a:cubicBezTo>
                <a:lnTo>
                  <a:pt x="2001" y="3172"/>
                </a:lnTo>
                <a:cubicBezTo>
                  <a:pt x="1998" y="3167"/>
                  <a:pt x="1999" y="3160"/>
                  <a:pt x="2005" y="3156"/>
                </a:cubicBezTo>
                <a:cubicBezTo>
                  <a:pt x="2010" y="3153"/>
                  <a:pt x="2017" y="3155"/>
                  <a:pt x="2021" y="3160"/>
                </a:cubicBezTo>
                <a:close/>
                <a:moveTo>
                  <a:pt x="2058" y="3218"/>
                </a:moveTo>
                <a:lnTo>
                  <a:pt x="2070" y="3238"/>
                </a:lnTo>
                <a:cubicBezTo>
                  <a:pt x="2073" y="3243"/>
                  <a:pt x="2072" y="3250"/>
                  <a:pt x="2067" y="3254"/>
                </a:cubicBezTo>
                <a:cubicBezTo>
                  <a:pt x="2061" y="3257"/>
                  <a:pt x="2054" y="3255"/>
                  <a:pt x="2051" y="3250"/>
                </a:cubicBezTo>
                <a:lnTo>
                  <a:pt x="2038" y="3231"/>
                </a:lnTo>
                <a:cubicBezTo>
                  <a:pt x="2035" y="3225"/>
                  <a:pt x="2036" y="3218"/>
                  <a:pt x="2042" y="3215"/>
                </a:cubicBezTo>
                <a:cubicBezTo>
                  <a:pt x="2047" y="3211"/>
                  <a:pt x="2054" y="3213"/>
                  <a:pt x="2058" y="3218"/>
                </a:cubicBezTo>
                <a:close/>
                <a:moveTo>
                  <a:pt x="2095" y="3277"/>
                </a:moveTo>
                <a:lnTo>
                  <a:pt x="2107" y="3296"/>
                </a:lnTo>
                <a:cubicBezTo>
                  <a:pt x="2110" y="3302"/>
                  <a:pt x="2109" y="3309"/>
                  <a:pt x="2104" y="3312"/>
                </a:cubicBezTo>
                <a:cubicBezTo>
                  <a:pt x="2098" y="3315"/>
                  <a:pt x="2091" y="3314"/>
                  <a:pt x="2088" y="3308"/>
                </a:cubicBezTo>
                <a:lnTo>
                  <a:pt x="2075" y="3289"/>
                </a:lnTo>
                <a:cubicBezTo>
                  <a:pt x="2072" y="3284"/>
                  <a:pt x="2073" y="3277"/>
                  <a:pt x="2079" y="3273"/>
                </a:cubicBezTo>
                <a:cubicBezTo>
                  <a:pt x="2084" y="3270"/>
                  <a:pt x="2091" y="3271"/>
                  <a:pt x="2095" y="3277"/>
                </a:cubicBez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9" name="Freeform 409">
            <a:extLst>
              <a:ext uri="{FF2B5EF4-FFF2-40B4-BE49-F238E27FC236}">
                <a16:creationId xmlns:a16="http://schemas.microsoft.com/office/drawing/2014/main" id="{3635913E-22CF-401A-913E-0E8814B81D41}"/>
              </a:ext>
            </a:extLst>
          </p:cNvPr>
          <p:cNvSpPr>
            <a:spLocks/>
          </p:cNvSpPr>
          <p:nvPr/>
        </p:nvSpPr>
        <p:spPr bwMode="auto">
          <a:xfrm>
            <a:off x="6924676" y="4225925"/>
            <a:ext cx="92075" cy="112713"/>
          </a:xfrm>
          <a:custGeom>
            <a:avLst/>
            <a:gdLst>
              <a:gd name="T0" fmla="*/ 40 w 58"/>
              <a:gd name="T1" fmla="*/ 0 h 71"/>
              <a:gd name="T2" fmla="*/ 58 w 58"/>
              <a:gd name="T3" fmla="*/ 71 h 71"/>
              <a:gd name="T4" fmla="*/ 0 w 58"/>
              <a:gd name="T5" fmla="*/ 25 h 71"/>
              <a:gd name="T6" fmla="*/ 40 w 58"/>
              <a:gd name="T7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71">
                <a:moveTo>
                  <a:pt x="40" y="0"/>
                </a:moveTo>
                <a:lnTo>
                  <a:pt x="58" y="71"/>
                </a:lnTo>
                <a:lnTo>
                  <a:pt x="0" y="25"/>
                </a:lnTo>
                <a:lnTo>
                  <a:pt x="4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0" name="Freeform 410">
            <a:extLst>
              <a:ext uri="{FF2B5EF4-FFF2-40B4-BE49-F238E27FC236}">
                <a16:creationId xmlns:a16="http://schemas.microsoft.com/office/drawing/2014/main" id="{EE346A35-38EC-4AA1-B721-B948351A9A74}"/>
              </a:ext>
            </a:extLst>
          </p:cNvPr>
          <p:cNvSpPr>
            <a:spLocks noEditPoints="1"/>
          </p:cNvSpPr>
          <p:nvPr/>
        </p:nvSpPr>
        <p:spPr bwMode="auto">
          <a:xfrm>
            <a:off x="6200776" y="3932238"/>
            <a:ext cx="728663" cy="365125"/>
          </a:xfrm>
          <a:custGeom>
            <a:avLst/>
            <a:gdLst>
              <a:gd name="T0" fmla="*/ 29 w 2002"/>
              <a:gd name="T1" fmla="*/ 34 h 1028"/>
              <a:gd name="T2" fmla="*/ 80 w 2002"/>
              <a:gd name="T3" fmla="*/ 34 h 1028"/>
              <a:gd name="T4" fmla="*/ 70 w 2002"/>
              <a:gd name="T5" fmla="*/ 54 h 1028"/>
              <a:gd name="T6" fmla="*/ 162 w 2002"/>
              <a:gd name="T7" fmla="*/ 75 h 1028"/>
              <a:gd name="T8" fmla="*/ 126 w 2002"/>
              <a:gd name="T9" fmla="*/ 70 h 1028"/>
              <a:gd name="T10" fmla="*/ 229 w 2002"/>
              <a:gd name="T11" fmla="*/ 122 h 1028"/>
              <a:gd name="T12" fmla="*/ 203 w 2002"/>
              <a:gd name="T13" fmla="*/ 96 h 1028"/>
              <a:gd name="T14" fmla="*/ 275 w 2002"/>
              <a:gd name="T15" fmla="*/ 159 h 1028"/>
              <a:gd name="T16" fmla="*/ 327 w 2002"/>
              <a:gd name="T17" fmla="*/ 159 h 1028"/>
              <a:gd name="T18" fmla="*/ 316 w 2002"/>
              <a:gd name="T19" fmla="*/ 179 h 1028"/>
              <a:gd name="T20" fmla="*/ 409 w 2002"/>
              <a:gd name="T21" fmla="*/ 201 h 1028"/>
              <a:gd name="T22" fmla="*/ 373 w 2002"/>
              <a:gd name="T23" fmla="*/ 195 h 1028"/>
              <a:gd name="T24" fmla="*/ 476 w 2002"/>
              <a:gd name="T25" fmla="*/ 247 h 1028"/>
              <a:gd name="T26" fmla="*/ 450 w 2002"/>
              <a:gd name="T27" fmla="*/ 221 h 1028"/>
              <a:gd name="T28" fmla="*/ 522 w 2002"/>
              <a:gd name="T29" fmla="*/ 284 h 1028"/>
              <a:gd name="T30" fmla="*/ 573 w 2002"/>
              <a:gd name="T31" fmla="*/ 284 h 1028"/>
              <a:gd name="T32" fmla="*/ 563 w 2002"/>
              <a:gd name="T33" fmla="*/ 304 h 1028"/>
              <a:gd name="T34" fmla="*/ 655 w 2002"/>
              <a:gd name="T35" fmla="*/ 326 h 1028"/>
              <a:gd name="T36" fmla="*/ 619 w 2002"/>
              <a:gd name="T37" fmla="*/ 320 h 1028"/>
              <a:gd name="T38" fmla="*/ 722 w 2002"/>
              <a:gd name="T39" fmla="*/ 372 h 1028"/>
              <a:gd name="T40" fmla="*/ 697 w 2002"/>
              <a:gd name="T41" fmla="*/ 346 h 1028"/>
              <a:gd name="T42" fmla="*/ 768 w 2002"/>
              <a:gd name="T43" fmla="*/ 409 h 1028"/>
              <a:gd name="T44" fmla="*/ 820 w 2002"/>
              <a:gd name="T45" fmla="*/ 409 h 1028"/>
              <a:gd name="T46" fmla="*/ 809 w 2002"/>
              <a:gd name="T47" fmla="*/ 429 h 1028"/>
              <a:gd name="T48" fmla="*/ 902 w 2002"/>
              <a:gd name="T49" fmla="*/ 451 h 1028"/>
              <a:gd name="T50" fmla="*/ 866 w 2002"/>
              <a:gd name="T51" fmla="*/ 445 h 1028"/>
              <a:gd name="T52" fmla="*/ 969 w 2002"/>
              <a:gd name="T53" fmla="*/ 497 h 1028"/>
              <a:gd name="T54" fmla="*/ 943 w 2002"/>
              <a:gd name="T55" fmla="*/ 471 h 1028"/>
              <a:gd name="T56" fmla="*/ 1015 w 2002"/>
              <a:gd name="T57" fmla="*/ 534 h 1028"/>
              <a:gd name="T58" fmla="*/ 1066 w 2002"/>
              <a:gd name="T59" fmla="*/ 534 h 1028"/>
              <a:gd name="T60" fmla="*/ 1056 w 2002"/>
              <a:gd name="T61" fmla="*/ 554 h 1028"/>
              <a:gd name="T62" fmla="*/ 1149 w 2002"/>
              <a:gd name="T63" fmla="*/ 576 h 1028"/>
              <a:gd name="T64" fmla="*/ 1113 w 2002"/>
              <a:gd name="T65" fmla="*/ 570 h 1028"/>
              <a:gd name="T66" fmla="*/ 1215 w 2002"/>
              <a:gd name="T67" fmla="*/ 622 h 1028"/>
              <a:gd name="T68" fmla="*/ 1190 w 2002"/>
              <a:gd name="T69" fmla="*/ 596 h 1028"/>
              <a:gd name="T70" fmla="*/ 1262 w 2002"/>
              <a:gd name="T71" fmla="*/ 659 h 1028"/>
              <a:gd name="T72" fmla="*/ 1313 w 2002"/>
              <a:gd name="T73" fmla="*/ 659 h 1028"/>
              <a:gd name="T74" fmla="*/ 1303 w 2002"/>
              <a:gd name="T75" fmla="*/ 679 h 1028"/>
              <a:gd name="T76" fmla="*/ 1395 w 2002"/>
              <a:gd name="T77" fmla="*/ 701 h 1028"/>
              <a:gd name="T78" fmla="*/ 1359 w 2002"/>
              <a:gd name="T79" fmla="*/ 695 h 1028"/>
              <a:gd name="T80" fmla="*/ 1462 w 2002"/>
              <a:gd name="T81" fmla="*/ 747 h 1028"/>
              <a:gd name="T82" fmla="*/ 1436 w 2002"/>
              <a:gd name="T83" fmla="*/ 721 h 1028"/>
              <a:gd name="T84" fmla="*/ 1508 w 2002"/>
              <a:gd name="T85" fmla="*/ 784 h 1028"/>
              <a:gd name="T86" fmla="*/ 1560 w 2002"/>
              <a:gd name="T87" fmla="*/ 784 h 1028"/>
              <a:gd name="T88" fmla="*/ 1549 w 2002"/>
              <a:gd name="T89" fmla="*/ 805 h 1028"/>
              <a:gd name="T90" fmla="*/ 1642 w 2002"/>
              <a:gd name="T91" fmla="*/ 826 h 1028"/>
              <a:gd name="T92" fmla="*/ 1606 w 2002"/>
              <a:gd name="T93" fmla="*/ 820 h 1028"/>
              <a:gd name="T94" fmla="*/ 1709 w 2002"/>
              <a:gd name="T95" fmla="*/ 872 h 1028"/>
              <a:gd name="T96" fmla="*/ 1683 w 2002"/>
              <a:gd name="T97" fmla="*/ 846 h 1028"/>
              <a:gd name="T98" fmla="*/ 1755 w 2002"/>
              <a:gd name="T99" fmla="*/ 909 h 1028"/>
              <a:gd name="T100" fmla="*/ 1806 w 2002"/>
              <a:gd name="T101" fmla="*/ 909 h 1028"/>
              <a:gd name="T102" fmla="*/ 1796 w 2002"/>
              <a:gd name="T103" fmla="*/ 930 h 1028"/>
              <a:gd name="T104" fmla="*/ 1888 w 2002"/>
              <a:gd name="T105" fmla="*/ 951 h 1028"/>
              <a:gd name="T106" fmla="*/ 1852 w 2002"/>
              <a:gd name="T107" fmla="*/ 945 h 1028"/>
              <a:gd name="T108" fmla="*/ 1955 w 2002"/>
              <a:gd name="T109" fmla="*/ 997 h 1028"/>
              <a:gd name="T110" fmla="*/ 1930 w 2002"/>
              <a:gd name="T111" fmla="*/ 972 h 1028"/>
              <a:gd name="T112" fmla="*/ 1983 w 2002"/>
              <a:gd name="T113" fmla="*/ 1025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02" h="1028">
                <a:moveTo>
                  <a:pt x="18" y="3"/>
                </a:moveTo>
                <a:lnTo>
                  <a:pt x="39" y="13"/>
                </a:lnTo>
                <a:cubicBezTo>
                  <a:pt x="45" y="16"/>
                  <a:pt x="47" y="23"/>
                  <a:pt x="44" y="28"/>
                </a:cubicBezTo>
                <a:cubicBezTo>
                  <a:pt x="41" y="34"/>
                  <a:pt x="34" y="36"/>
                  <a:pt x="29" y="34"/>
                </a:cubicBezTo>
                <a:lnTo>
                  <a:pt x="8" y="23"/>
                </a:lnTo>
                <a:cubicBezTo>
                  <a:pt x="2" y="20"/>
                  <a:pt x="0" y="13"/>
                  <a:pt x="3" y="8"/>
                </a:cubicBezTo>
                <a:cubicBezTo>
                  <a:pt x="6" y="2"/>
                  <a:pt x="13" y="0"/>
                  <a:pt x="18" y="3"/>
                </a:cubicBezTo>
                <a:close/>
                <a:moveTo>
                  <a:pt x="80" y="34"/>
                </a:moveTo>
                <a:lnTo>
                  <a:pt x="101" y="44"/>
                </a:lnTo>
                <a:cubicBezTo>
                  <a:pt x="106" y="47"/>
                  <a:pt x="109" y="54"/>
                  <a:pt x="106" y="60"/>
                </a:cubicBezTo>
                <a:cubicBezTo>
                  <a:pt x="103" y="65"/>
                  <a:pt x="96" y="68"/>
                  <a:pt x="90" y="65"/>
                </a:cubicBezTo>
                <a:lnTo>
                  <a:pt x="70" y="54"/>
                </a:lnTo>
                <a:cubicBezTo>
                  <a:pt x="64" y="51"/>
                  <a:pt x="62" y="45"/>
                  <a:pt x="65" y="39"/>
                </a:cubicBezTo>
                <a:cubicBezTo>
                  <a:pt x="67" y="33"/>
                  <a:pt x="74" y="31"/>
                  <a:pt x="80" y="34"/>
                </a:cubicBezTo>
                <a:close/>
                <a:moveTo>
                  <a:pt x="142" y="65"/>
                </a:moveTo>
                <a:lnTo>
                  <a:pt x="162" y="75"/>
                </a:lnTo>
                <a:cubicBezTo>
                  <a:pt x="168" y="78"/>
                  <a:pt x="170" y="85"/>
                  <a:pt x="167" y="91"/>
                </a:cubicBezTo>
                <a:cubicBezTo>
                  <a:pt x="164" y="97"/>
                  <a:pt x="158" y="99"/>
                  <a:pt x="152" y="96"/>
                </a:cubicBezTo>
                <a:lnTo>
                  <a:pt x="131" y="86"/>
                </a:lnTo>
                <a:cubicBezTo>
                  <a:pt x="126" y="83"/>
                  <a:pt x="123" y="76"/>
                  <a:pt x="126" y="70"/>
                </a:cubicBezTo>
                <a:cubicBezTo>
                  <a:pt x="129" y="64"/>
                  <a:pt x="136" y="62"/>
                  <a:pt x="142" y="65"/>
                </a:cubicBezTo>
                <a:close/>
                <a:moveTo>
                  <a:pt x="203" y="96"/>
                </a:moveTo>
                <a:lnTo>
                  <a:pt x="224" y="107"/>
                </a:lnTo>
                <a:cubicBezTo>
                  <a:pt x="230" y="110"/>
                  <a:pt x="232" y="117"/>
                  <a:pt x="229" y="122"/>
                </a:cubicBezTo>
                <a:cubicBezTo>
                  <a:pt x="226" y="128"/>
                  <a:pt x="219" y="130"/>
                  <a:pt x="214" y="127"/>
                </a:cubicBezTo>
                <a:lnTo>
                  <a:pt x="193" y="117"/>
                </a:lnTo>
                <a:cubicBezTo>
                  <a:pt x="187" y="114"/>
                  <a:pt x="185" y="107"/>
                  <a:pt x="188" y="101"/>
                </a:cubicBezTo>
                <a:cubicBezTo>
                  <a:pt x="191" y="96"/>
                  <a:pt x="198" y="93"/>
                  <a:pt x="203" y="96"/>
                </a:cubicBezTo>
                <a:close/>
                <a:moveTo>
                  <a:pt x="265" y="128"/>
                </a:moveTo>
                <a:lnTo>
                  <a:pt x="286" y="138"/>
                </a:lnTo>
                <a:cubicBezTo>
                  <a:pt x="291" y="141"/>
                  <a:pt x="294" y="148"/>
                  <a:pt x="291" y="153"/>
                </a:cubicBezTo>
                <a:cubicBezTo>
                  <a:pt x="288" y="159"/>
                  <a:pt x="281" y="161"/>
                  <a:pt x="275" y="159"/>
                </a:cubicBezTo>
                <a:lnTo>
                  <a:pt x="255" y="148"/>
                </a:lnTo>
                <a:cubicBezTo>
                  <a:pt x="249" y="145"/>
                  <a:pt x="247" y="138"/>
                  <a:pt x="250" y="133"/>
                </a:cubicBezTo>
                <a:cubicBezTo>
                  <a:pt x="252" y="127"/>
                  <a:pt x="259" y="125"/>
                  <a:pt x="265" y="128"/>
                </a:cubicBezTo>
                <a:close/>
                <a:moveTo>
                  <a:pt x="327" y="159"/>
                </a:moveTo>
                <a:lnTo>
                  <a:pt x="347" y="169"/>
                </a:lnTo>
                <a:cubicBezTo>
                  <a:pt x="353" y="172"/>
                  <a:pt x="355" y="179"/>
                  <a:pt x="352" y="185"/>
                </a:cubicBezTo>
                <a:cubicBezTo>
                  <a:pt x="349" y="190"/>
                  <a:pt x="342" y="193"/>
                  <a:pt x="337" y="190"/>
                </a:cubicBezTo>
                <a:lnTo>
                  <a:pt x="316" y="179"/>
                </a:lnTo>
                <a:cubicBezTo>
                  <a:pt x="311" y="177"/>
                  <a:pt x="308" y="170"/>
                  <a:pt x="311" y="164"/>
                </a:cubicBezTo>
                <a:cubicBezTo>
                  <a:pt x="314" y="158"/>
                  <a:pt x="321" y="156"/>
                  <a:pt x="327" y="159"/>
                </a:cubicBezTo>
                <a:close/>
                <a:moveTo>
                  <a:pt x="388" y="190"/>
                </a:moveTo>
                <a:lnTo>
                  <a:pt x="409" y="201"/>
                </a:lnTo>
                <a:cubicBezTo>
                  <a:pt x="415" y="203"/>
                  <a:pt x="417" y="210"/>
                  <a:pt x="414" y="216"/>
                </a:cubicBezTo>
                <a:cubicBezTo>
                  <a:pt x="411" y="222"/>
                  <a:pt x="404" y="224"/>
                  <a:pt x="398" y="221"/>
                </a:cubicBezTo>
                <a:lnTo>
                  <a:pt x="378" y="211"/>
                </a:lnTo>
                <a:cubicBezTo>
                  <a:pt x="372" y="208"/>
                  <a:pt x="370" y="201"/>
                  <a:pt x="373" y="195"/>
                </a:cubicBezTo>
                <a:cubicBezTo>
                  <a:pt x="376" y="189"/>
                  <a:pt x="383" y="187"/>
                  <a:pt x="388" y="190"/>
                </a:cubicBezTo>
                <a:close/>
                <a:moveTo>
                  <a:pt x="450" y="221"/>
                </a:moveTo>
                <a:lnTo>
                  <a:pt x="471" y="232"/>
                </a:lnTo>
                <a:cubicBezTo>
                  <a:pt x="476" y="235"/>
                  <a:pt x="478" y="242"/>
                  <a:pt x="476" y="247"/>
                </a:cubicBezTo>
                <a:cubicBezTo>
                  <a:pt x="473" y="253"/>
                  <a:pt x="466" y="255"/>
                  <a:pt x="460" y="252"/>
                </a:cubicBezTo>
                <a:lnTo>
                  <a:pt x="440" y="242"/>
                </a:lnTo>
                <a:cubicBezTo>
                  <a:pt x="434" y="239"/>
                  <a:pt x="432" y="232"/>
                  <a:pt x="434" y="226"/>
                </a:cubicBezTo>
                <a:cubicBezTo>
                  <a:pt x="437" y="221"/>
                  <a:pt x="444" y="218"/>
                  <a:pt x="450" y="221"/>
                </a:cubicBezTo>
                <a:close/>
                <a:moveTo>
                  <a:pt x="512" y="253"/>
                </a:moveTo>
                <a:lnTo>
                  <a:pt x="532" y="263"/>
                </a:lnTo>
                <a:cubicBezTo>
                  <a:pt x="538" y="266"/>
                  <a:pt x="540" y="273"/>
                  <a:pt x="537" y="279"/>
                </a:cubicBezTo>
                <a:cubicBezTo>
                  <a:pt x="534" y="284"/>
                  <a:pt x="527" y="286"/>
                  <a:pt x="522" y="284"/>
                </a:cubicBezTo>
                <a:lnTo>
                  <a:pt x="501" y="273"/>
                </a:lnTo>
                <a:cubicBezTo>
                  <a:pt x="496" y="270"/>
                  <a:pt x="493" y="263"/>
                  <a:pt x="496" y="258"/>
                </a:cubicBezTo>
                <a:cubicBezTo>
                  <a:pt x="499" y="252"/>
                  <a:pt x="506" y="250"/>
                  <a:pt x="512" y="253"/>
                </a:cubicBezTo>
                <a:close/>
                <a:moveTo>
                  <a:pt x="573" y="284"/>
                </a:moveTo>
                <a:lnTo>
                  <a:pt x="594" y="294"/>
                </a:lnTo>
                <a:cubicBezTo>
                  <a:pt x="600" y="297"/>
                  <a:pt x="602" y="304"/>
                  <a:pt x="599" y="310"/>
                </a:cubicBezTo>
                <a:cubicBezTo>
                  <a:pt x="596" y="315"/>
                  <a:pt x="589" y="318"/>
                  <a:pt x="583" y="315"/>
                </a:cubicBezTo>
                <a:lnTo>
                  <a:pt x="563" y="304"/>
                </a:lnTo>
                <a:cubicBezTo>
                  <a:pt x="557" y="302"/>
                  <a:pt x="555" y="295"/>
                  <a:pt x="558" y="289"/>
                </a:cubicBezTo>
                <a:cubicBezTo>
                  <a:pt x="561" y="283"/>
                  <a:pt x="568" y="281"/>
                  <a:pt x="573" y="284"/>
                </a:cubicBezTo>
                <a:close/>
                <a:moveTo>
                  <a:pt x="635" y="315"/>
                </a:moveTo>
                <a:lnTo>
                  <a:pt x="655" y="326"/>
                </a:lnTo>
                <a:cubicBezTo>
                  <a:pt x="661" y="328"/>
                  <a:pt x="663" y="335"/>
                  <a:pt x="661" y="341"/>
                </a:cubicBezTo>
                <a:cubicBezTo>
                  <a:pt x="658" y="347"/>
                  <a:pt x="651" y="349"/>
                  <a:pt x="645" y="346"/>
                </a:cubicBezTo>
                <a:lnTo>
                  <a:pt x="625" y="336"/>
                </a:lnTo>
                <a:cubicBezTo>
                  <a:pt x="619" y="333"/>
                  <a:pt x="617" y="326"/>
                  <a:pt x="619" y="320"/>
                </a:cubicBezTo>
                <a:cubicBezTo>
                  <a:pt x="622" y="315"/>
                  <a:pt x="629" y="312"/>
                  <a:pt x="635" y="315"/>
                </a:cubicBezTo>
                <a:close/>
                <a:moveTo>
                  <a:pt x="697" y="346"/>
                </a:moveTo>
                <a:lnTo>
                  <a:pt x="717" y="357"/>
                </a:lnTo>
                <a:cubicBezTo>
                  <a:pt x="723" y="360"/>
                  <a:pt x="725" y="367"/>
                  <a:pt x="722" y="372"/>
                </a:cubicBezTo>
                <a:cubicBezTo>
                  <a:pt x="719" y="378"/>
                  <a:pt x="712" y="380"/>
                  <a:pt x="707" y="377"/>
                </a:cubicBezTo>
                <a:lnTo>
                  <a:pt x="686" y="367"/>
                </a:lnTo>
                <a:cubicBezTo>
                  <a:pt x="680" y="364"/>
                  <a:pt x="678" y="357"/>
                  <a:pt x="681" y="351"/>
                </a:cubicBezTo>
                <a:cubicBezTo>
                  <a:pt x="684" y="346"/>
                  <a:pt x="691" y="343"/>
                  <a:pt x="697" y="346"/>
                </a:cubicBezTo>
                <a:close/>
                <a:moveTo>
                  <a:pt x="758" y="378"/>
                </a:moveTo>
                <a:lnTo>
                  <a:pt x="779" y="388"/>
                </a:lnTo>
                <a:cubicBezTo>
                  <a:pt x="784" y="391"/>
                  <a:pt x="787" y="398"/>
                  <a:pt x="784" y="404"/>
                </a:cubicBezTo>
                <a:cubicBezTo>
                  <a:pt x="781" y="409"/>
                  <a:pt x="774" y="411"/>
                  <a:pt x="768" y="409"/>
                </a:cubicBezTo>
                <a:lnTo>
                  <a:pt x="748" y="398"/>
                </a:lnTo>
                <a:cubicBezTo>
                  <a:pt x="742" y="395"/>
                  <a:pt x="740" y="388"/>
                  <a:pt x="743" y="383"/>
                </a:cubicBezTo>
                <a:cubicBezTo>
                  <a:pt x="746" y="377"/>
                  <a:pt x="753" y="375"/>
                  <a:pt x="758" y="378"/>
                </a:cubicBezTo>
                <a:close/>
                <a:moveTo>
                  <a:pt x="820" y="409"/>
                </a:moveTo>
                <a:lnTo>
                  <a:pt x="840" y="419"/>
                </a:lnTo>
                <a:cubicBezTo>
                  <a:pt x="846" y="422"/>
                  <a:pt x="848" y="429"/>
                  <a:pt x="845" y="435"/>
                </a:cubicBezTo>
                <a:cubicBezTo>
                  <a:pt x="843" y="440"/>
                  <a:pt x="836" y="443"/>
                  <a:pt x="830" y="440"/>
                </a:cubicBezTo>
                <a:lnTo>
                  <a:pt x="809" y="429"/>
                </a:lnTo>
                <a:cubicBezTo>
                  <a:pt x="804" y="427"/>
                  <a:pt x="802" y="420"/>
                  <a:pt x="804" y="414"/>
                </a:cubicBezTo>
                <a:cubicBezTo>
                  <a:pt x="807" y="408"/>
                  <a:pt x="814" y="406"/>
                  <a:pt x="820" y="409"/>
                </a:cubicBezTo>
                <a:close/>
                <a:moveTo>
                  <a:pt x="882" y="440"/>
                </a:moveTo>
                <a:lnTo>
                  <a:pt x="902" y="451"/>
                </a:lnTo>
                <a:cubicBezTo>
                  <a:pt x="908" y="453"/>
                  <a:pt x="910" y="460"/>
                  <a:pt x="907" y="466"/>
                </a:cubicBezTo>
                <a:cubicBezTo>
                  <a:pt x="904" y="472"/>
                  <a:pt x="897" y="474"/>
                  <a:pt x="892" y="471"/>
                </a:cubicBezTo>
                <a:lnTo>
                  <a:pt x="871" y="461"/>
                </a:lnTo>
                <a:cubicBezTo>
                  <a:pt x="865" y="458"/>
                  <a:pt x="863" y="451"/>
                  <a:pt x="866" y="445"/>
                </a:cubicBezTo>
                <a:cubicBezTo>
                  <a:pt x="869" y="440"/>
                  <a:pt x="876" y="437"/>
                  <a:pt x="882" y="440"/>
                </a:cubicBezTo>
                <a:close/>
                <a:moveTo>
                  <a:pt x="943" y="471"/>
                </a:moveTo>
                <a:lnTo>
                  <a:pt x="964" y="482"/>
                </a:lnTo>
                <a:cubicBezTo>
                  <a:pt x="969" y="485"/>
                  <a:pt x="972" y="492"/>
                  <a:pt x="969" y="497"/>
                </a:cubicBezTo>
                <a:cubicBezTo>
                  <a:pt x="966" y="503"/>
                  <a:pt x="959" y="505"/>
                  <a:pt x="953" y="502"/>
                </a:cubicBezTo>
                <a:lnTo>
                  <a:pt x="933" y="492"/>
                </a:lnTo>
                <a:cubicBezTo>
                  <a:pt x="927" y="489"/>
                  <a:pt x="925" y="482"/>
                  <a:pt x="928" y="476"/>
                </a:cubicBezTo>
                <a:cubicBezTo>
                  <a:pt x="931" y="471"/>
                  <a:pt x="938" y="469"/>
                  <a:pt x="943" y="471"/>
                </a:cubicBezTo>
                <a:close/>
                <a:moveTo>
                  <a:pt x="1005" y="503"/>
                </a:moveTo>
                <a:lnTo>
                  <a:pt x="1025" y="513"/>
                </a:lnTo>
                <a:cubicBezTo>
                  <a:pt x="1031" y="516"/>
                  <a:pt x="1033" y="523"/>
                  <a:pt x="1030" y="529"/>
                </a:cubicBezTo>
                <a:cubicBezTo>
                  <a:pt x="1028" y="534"/>
                  <a:pt x="1021" y="537"/>
                  <a:pt x="1015" y="534"/>
                </a:cubicBezTo>
                <a:lnTo>
                  <a:pt x="994" y="523"/>
                </a:lnTo>
                <a:cubicBezTo>
                  <a:pt x="989" y="520"/>
                  <a:pt x="986" y="513"/>
                  <a:pt x="989" y="508"/>
                </a:cubicBezTo>
                <a:cubicBezTo>
                  <a:pt x="992" y="502"/>
                  <a:pt x="999" y="500"/>
                  <a:pt x="1005" y="503"/>
                </a:cubicBezTo>
                <a:close/>
                <a:moveTo>
                  <a:pt x="1066" y="534"/>
                </a:moveTo>
                <a:lnTo>
                  <a:pt x="1087" y="544"/>
                </a:lnTo>
                <a:cubicBezTo>
                  <a:pt x="1093" y="547"/>
                  <a:pt x="1095" y="554"/>
                  <a:pt x="1092" y="560"/>
                </a:cubicBezTo>
                <a:cubicBezTo>
                  <a:pt x="1089" y="565"/>
                  <a:pt x="1082" y="568"/>
                  <a:pt x="1077" y="565"/>
                </a:cubicBezTo>
                <a:lnTo>
                  <a:pt x="1056" y="554"/>
                </a:lnTo>
                <a:cubicBezTo>
                  <a:pt x="1050" y="552"/>
                  <a:pt x="1048" y="545"/>
                  <a:pt x="1051" y="539"/>
                </a:cubicBezTo>
                <a:cubicBezTo>
                  <a:pt x="1054" y="533"/>
                  <a:pt x="1061" y="531"/>
                  <a:pt x="1066" y="534"/>
                </a:cubicBezTo>
                <a:close/>
                <a:moveTo>
                  <a:pt x="1128" y="565"/>
                </a:moveTo>
                <a:lnTo>
                  <a:pt x="1149" y="576"/>
                </a:lnTo>
                <a:cubicBezTo>
                  <a:pt x="1154" y="578"/>
                  <a:pt x="1157" y="585"/>
                  <a:pt x="1154" y="591"/>
                </a:cubicBezTo>
                <a:cubicBezTo>
                  <a:pt x="1151" y="597"/>
                  <a:pt x="1144" y="599"/>
                  <a:pt x="1138" y="596"/>
                </a:cubicBezTo>
                <a:lnTo>
                  <a:pt x="1118" y="586"/>
                </a:lnTo>
                <a:cubicBezTo>
                  <a:pt x="1112" y="583"/>
                  <a:pt x="1110" y="576"/>
                  <a:pt x="1113" y="570"/>
                </a:cubicBezTo>
                <a:cubicBezTo>
                  <a:pt x="1116" y="565"/>
                  <a:pt x="1122" y="562"/>
                  <a:pt x="1128" y="565"/>
                </a:cubicBezTo>
                <a:close/>
                <a:moveTo>
                  <a:pt x="1190" y="596"/>
                </a:moveTo>
                <a:lnTo>
                  <a:pt x="1210" y="607"/>
                </a:lnTo>
                <a:cubicBezTo>
                  <a:pt x="1216" y="610"/>
                  <a:pt x="1218" y="617"/>
                  <a:pt x="1215" y="622"/>
                </a:cubicBezTo>
                <a:cubicBezTo>
                  <a:pt x="1213" y="628"/>
                  <a:pt x="1206" y="630"/>
                  <a:pt x="1200" y="627"/>
                </a:cubicBezTo>
                <a:lnTo>
                  <a:pt x="1179" y="617"/>
                </a:lnTo>
                <a:cubicBezTo>
                  <a:pt x="1174" y="614"/>
                  <a:pt x="1171" y="607"/>
                  <a:pt x="1174" y="601"/>
                </a:cubicBezTo>
                <a:cubicBezTo>
                  <a:pt x="1177" y="596"/>
                  <a:pt x="1184" y="594"/>
                  <a:pt x="1190" y="596"/>
                </a:cubicBezTo>
                <a:close/>
                <a:moveTo>
                  <a:pt x="1251" y="628"/>
                </a:moveTo>
                <a:lnTo>
                  <a:pt x="1272" y="638"/>
                </a:lnTo>
                <a:cubicBezTo>
                  <a:pt x="1278" y="641"/>
                  <a:pt x="1280" y="648"/>
                  <a:pt x="1277" y="654"/>
                </a:cubicBezTo>
                <a:cubicBezTo>
                  <a:pt x="1274" y="659"/>
                  <a:pt x="1267" y="662"/>
                  <a:pt x="1262" y="659"/>
                </a:cubicBezTo>
                <a:lnTo>
                  <a:pt x="1241" y="648"/>
                </a:lnTo>
                <a:cubicBezTo>
                  <a:pt x="1235" y="645"/>
                  <a:pt x="1233" y="638"/>
                  <a:pt x="1236" y="633"/>
                </a:cubicBezTo>
                <a:cubicBezTo>
                  <a:pt x="1239" y="627"/>
                  <a:pt x="1246" y="625"/>
                  <a:pt x="1251" y="628"/>
                </a:cubicBezTo>
                <a:close/>
                <a:moveTo>
                  <a:pt x="1313" y="659"/>
                </a:moveTo>
                <a:lnTo>
                  <a:pt x="1334" y="669"/>
                </a:lnTo>
                <a:cubicBezTo>
                  <a:pt x="1339" y="672"/>
                  <a:pt x="1342" y="679"/>
                  <a:pt x="1339" y="685"/>
                </a:cubicBezTo>
                <a:cubicBezTo>
                  <a:pt x="1336" y="691"/>
                  <a:pt x="1329" y="693"/>
                  <a:pt x="1323" y="690"/>
                </a:cubicBezTo>
                <a:lnTo>
                  <a:pt x="1303" y="679"/>
                </a:lnTo>
                <a:cubicBezTo>
                  <a:pt x="1297" y="677"/>
                  <a:pt x="1295" y="670"/>
                  <a:pt x="1298" y="664"/>
                </a:cubicBezTo>
                <a:cubicBezTo>
                  <a:pt x="1300" y="658"/>
                  <a:pt x="1307" y="656"/>
                  <a:pt x="1313" y="659"/>
                </a:cubicBezTo>
                <a:close/>
                <a:moveTo>
                  <a:pt x="1375" y="690"/>
                </a:moveTo>
                <a:lnTo>
                  <a:pt x="1395" y="701"/>
                </a:lnTo>
                <a:cubicBezTo>
                  <a:pt x="1401" y="703"/>
                  <a:pt x="1403" y="710"/>
                  <a:pt x="1400" y="716"/>
                </a:cubicBezTo>
                <a:cubicBezTo>
                  <a:pt x="1397" y="722"/>
                  <a:pt x="1391" y="724"/>
                  <a:pt x="1385" y="721"/>
                </a:cubicBezTo>
                <a:lnTo>
                  <a:pt x="1364" y="711"/>
                </a:lnTo>
                <a:cubicBezTo>
                  <a:pt x="1359" y="708"/>
                  <a:pt x="1356" y="701"/>
                  <a:pt x="1359" y="695"/>
                </a:cubicBezTo>
                <a:cubicBezTo>
                  <a:pt x="1362" y="690"/>
                  <a:pt x="1369" y="687"/>
                  <a:pt x="1375" y="690"/>
                </a:cubicBezTo>
                <a:close/>
                <a:moveTo>
                  <a:pt x="1436" y="721"/>
                </a:moveTo>
                <a:lnTo>
                  <a:pt x="1457" y="732"/>
                </a:lnTo>
                <a:cubicBezTo>
                  <a:pt x="1463" y="735"/>
                  <a:pt x="1465" y="742"/>
                  <a:pt x="1462" y="747"/>
                </a:cubicBezTo>
                <a:cubicBezTo>
                  <a:pt x="1459" y="753"/>
                  <a:pt x="1452" y="755"/>
                  <a:pt x="1447" y="752"/>
                </a:cubicBezTo>
                <a:lnTo>
                  <a:pt x="1426" y="742"/>
                </a:lnTo>
                <a:cubicBezTo>
                  <a:pt x="1420" y="739"/>
                  <a:pt x="1418" y="732"/>
                  <a:pt x="1421" y="727"/>
                </a:cubicBezTo>
                <a:cubicBezTo>
                  <a:pt x="1424" y="721"/>
                  <a:pt x="1431" y="719"/>
                  <a:pt x="1436" y="721"/>
                </a:cubicBezTo>
                <a:close/>
                <a:moveTo>
                  <a:pt x="1498" y="753"/>
                </a:moveTo>
                <a:lnTo>
                  <a:pt x="1519" y="763"/>
                </a:lnTo>
                <a:cubicBezTo>
                  <a:pt x="1524" y="766"/>
                  <a:pt x="1527" y="773"/>
                  <a:pt x="1524" y="779"/>
                </a:cubicBezTo>
                <a:cubicBezTo>
                  <a:pt x="1521" y="784"/>
                  <a:pt x="1514" y="787"/>
                  <a:pt x="1508" y="784"/>
                </a:cubicBezTo>
                <a:lnTo>
                  <a:pt x="1488" y="773"/>
                </a:lnTo>
                <a:cubicBezTo>
                  <a:pt x="1482" y="770"/>
                  <a:pt x="1480" y="763"/>
                  <a:pt x="1483" y="758"/>
                </a:cubicBezTo>
                <a:cubicBezTo>
                  <a:pt x="1485" y="752"/>
                  <a:pt x="1492" y="750"/>
                  <a:pt x="1498" y="753"/>
                </a:cubicBezTo>
                <a:close/>
                <a:moveTo>
                  <a:pt x="1560" y="784"/>
                </a:moveTo>
                <a:lnTo>
                  <a:pt x="1580" y="794"/>
                </a:lnTo>
                <a:cubicBezTo>
                  <a:pt x="1586" y="797"/>
                  <a:pt x="1588" y="804"/>
                  <a:pt x="1585" y="810"/>
                </a:cubicBezTo>
                <a:cubicBezTo>
                  <a:pt x="1582" y="816"/>
                  <a:pt x="1575" y="818"/>
                  <a:pt x="1570" y="815"/>
                </a:cubicBezTo>
                <a:lnTo>
                  <a:pt x="1549" y="805"/>
                </a:lnTo>
                <a:cubicBezTo>
                  <a:pt x="1544" y="802"/>
                  <a:pt x="1541" y="795"/>
                  <a:pt x="1544" y="789"/>
                </a:cubicBezTo>
                <a:cubicBezTo>
                  <a:pt x="1547" y="783"/>
                  <a:pt x="1554" y="781"/>
                  <a:pt x="1560" y="784"/>
                </a:cubicBezTo>
                <a:close/>
                <a:moveTo>
                  <a:pt x="1621" y="815"/>
                </a:moveTo>
                <a:lnTo>
                  <a:pt x="1642" y="826"/>
                </a:lnTo>
                <a:cubicBezTo>
                  <a:pt x="1648" y="829"/>
                  <a:pt x="1650" y="835"/>
                  <a:pt x="1647" y="841"/>
                </a:cubicBezTo>
                <a:cubicBezTo>
                  <a:pt x="1644" y="847"/>
                  <a:pt x="1637" y="849"/>
                  <a:pt x="1631" y="846"/>
                </a:cubicBezTo>
                <a:lnTo>
                  <a:pt x="1611" y="836"/>
                </a:lnTo>
                <a:cubicBezTo>
                  <a:pt x="1605" y="833"/>
                  <a:pt x="1603" y="826"/>
                  <a:pt x="1606" y="820"/>
                </a:cubicBezTo>
                <a:cubicBezTo>
                  <a:pt x="1609" y="815"/>
                  <a:pt x="1616" y="812"/>
                  <a:pt x="1621" y="815"/>
                </a:cubicBezTo>
                <a:close/>
                <a:moveTo>
                  <a:pt x="1683" y="846"/>
                </a:moveTo>
                <a:lnTo>
                  <a:pt x="1704" y="857"/>
                </a:lnTo>
                <a:cubicBezTo>
                  <a:pt x="1709" y="860"/>
                  <a:pt x="1711" y="867"/>
                  <a:pt x="1709" y="872"/>
                </a:cubicBezTo>
                <a:cubicBezTo>
                  <a:pt x="1706" y="878"/>
                  <a:pt x="1699" y="880"/>
                  <a:pt x="1693" y="877"/>
                </a:cubicBezTo>
                <a:lnTo>
                  <a:pt x="1673" y="867"/>
                </a:lnTo>
                <a:cubicBezTo>
                  <a:pt x="1667" y="864"/>
                  <a:pt x="1665" y="857"/>
                  <a:pt x="1667" y="852"/>
                </a:cubicBezTo>
                <a:cubicBezTo>
                  <a:pt x="1670" y="846"/>
                  <a:pt x="1677" y="844"/>
                  <a:pt x="1683" y="846"/>
                </a:cubicBezTo>
                <a:close/>
                <a:moveTo>
                  <a:pt x="1745" y="878"/>
                </a:moveTo>
                <a:lnTo>
                  <a:pt x="1765" y="888"/>
                </a:lnTo>
                <a:cubicBezTo>
                  <a:pt x="1771" y="891"/>
                  <a:pt x="1773" y="898"/>
                  <a:pt x="1770" y="904"/>
                </a:cubicBezTo>
                <a:cubicBezTo>
                  <a:pt x="1767" y="909"/>
                  <a:pt x="1760" y="912"/>
                  <a:pt x="1755" y="909"/>
                </a:cubicBezTo>
                <a:lnTo>
                  <a:pt x="1734" y="898"/>
                </a:lnTo>
                <a:cubicBezTo>
                  <a:pt x="1729" y="895"/>
                  <a:pt x="1726" y="888"/>
                  <a:pt x="1729" y="883"/>
                </a:cubicBezTo>
                <a:cubicBezTo>
                  <a:pt x="1732" y="877"/>
                  <a:pt x="1739" y="875"/>
                  <a:pt x="1745" y="878"/>
                </a:cubicBezTo>
                <a:close/>
                <a:moveTo>
                  <a:pt x="1806" y="909"/>
                </a:moveTo>
                <a:lnTo>
                  <a:pt x="1827" y="919"/>
                </a:lnTo>
                <a:cubicBezTo>
                  <a:pt x="1832" y="922"/>
                  <a:pt x="1835" y="929"/>
                  <a:pt x="1832" y="935"/>
                </a:cubicBezTo>
                <a:cubicBezTo>
                  <a:pt x="1829" y="941"/>
                  <a:pt x="1822" y="943"/>
                  <a:pt x="1816" y="940"/>
                </a:cubicBezTo>
                <a:lnTo>
                  <a:pt x="1796" y="930"/>
                </a:lnTo>
                <a:cubicBezTo>
                  <a:pt x="1790" y="927"/>
                  <a:pt x="1788" y="920"/>
                  <a:pt x="1791" y="914"/>
                </a:cubicBezTo>
                <a:cubicBezTo>
                  <a:pt x="1794" y="908"/>
                  <a:pt x="1801" y="906"/>
                  <a:pt x="1806" y="909"/>
                </a:cubicBezTo>
                <a:close/>
                <a:moveTo>
                  <a:pt x="1868" y="940"/>
                </a:moveTo>
                <a:lnTo>
                  <a:pt x="1888" y="951"/>
                </a:lnTo>
                <a:cubicBezTo>
                  <a:pt x="1894" y="954"/>
                  <a:pt x="1896" y="960"/>
                  <a:pt x="1894" y="966"/>
                </a:cubicBezTo>
                <a:cubicBezTo>
                  <a:pt x="1891" y="972"/>
                  <a:pt x="1884" y="974"/>
                  <a:pt x="1878" y="971"/>
                </a:cubicBezTo>
                <a:lnTo>
                  <a:pt x="1857" y="961"/>
                </a:lnTo>
                <a:cubicBezTo>
                  <a:pt x="1852" y="958"/>
                  <a:pt x="1850" y="951"/>
                  <a:pt x="1852" y="945"/>
                </a:cubicBezTo>
                <a:cubicBezTo>
                  <a:pt x="1855" y="940"/>
                  <a:pt x="1862" y="937"/>
                  <a:pt x="1868" y="940"/>
                </a:cubicBezTo>
                <a:close/>
                <a:moveTo>
                  <a:pt x="1930" y="972"/>
                </a:moveTo>
                <a:lnTo>
                  <a:pt x="1950" y="982"/>
                </a:lnTo>
                <a:cubicBezTo>
                  <a:pt x="1956" y="985"/>
                  <a:pt x="1958" y="992"/>
                  <a:pt x="1955" y="997"/>
                </a:cubicBezTo>
                <a:cubicBezTo>
                  <a:pt x="1952" y="1003"/>
                  <a:pt x="1945" y="1005"/>
                  <a:pt x="1940" y="1002"/>
                </a:cubicBezTo>
                <a:lnTo>
                  <a:pt x="1919" y="992"/>
                </a:lnTo>
                <a:cubicBezTo>
                  <a:pt x="1913" y="989"/>
                  <a:pt x="1911" y="982"/>
                  <a:pt x="1914" y="977"/>
                </a:cubicBezTo>
                <a:cubicBezTo>
                  <a:pt x="1917" y="971"/>
                  <a:pt x="1924" y="969"/>
                  <a:pt x="1930" y="972"/>
                </a:cubicBezTo>
                <a:close/>
                <a:moveTo>
                  <a:pt x="1991" y="1003"/>
                </a:moveTo>
                <a:lnTo>
                  <a:pt x="1994" y="1004"/>
                </a:lnTo>
                <a:cubicBezTo>
                  <a:pt x="2000" y="1007"/>
                  <a:pt x="2002" y="1014"/>
                  <a:pt x="1999" y="1020"/>
                </a:cubicBezTo>
                <a:cubicBezTo>
                  <a:pt x="1996" y="1025"/>
                  <a:pt x="1989" y="1028"/>
                  <a:pt x="1983" y="1025"/>
                </a:cubicBezTo>
                <a:lnTo>
                  <a:pt x="1981" y="1023"/>
                </a:lnTo>
                <a:cubicBezTo>
                  <a:pt x="1975" y="1020"/>
                  <a:pt x="1973" y="1014"/>
                  <a:pt x="1976" y="1008"/>
                </a:cubicBezTo>
                <a:cubicBezTo>
                  <a:pt x="1979" y="1002"/>
                  <a:pt x="1986" y="1000"/>
                  <a:pt x="1991" y="1003"/>
                </a:cubicBez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1" name="Freeform 411">
            <a:extLst>
              <a:ext uri="{FF2B5EF4-FFF2-40B4-BE49-F238E27FC236}">
                <a16:creationId xmlns:a16="http://schemas.microsoft.com/office/drawing/2014/main" id="{8F258148-AE41-4C5E-8C15-A1855A057A0C}"/>
              </a:ext>
            </a:extLst>
          </p:cNvPr>
          <p:cNvSpPr>
            <a:spLocks/>
          </p:cNvSpPr>
          <p:nvPr/>
        </p:nvSpPr>
        <p:spPr bwMode="auto">
          <a:xfrm>
            <a:off x="6899276" y="4256088"/>
            <a:ext cx="117475" cy="82550"/>
          </a:xfrm>
          <a:custGeom>
            <a:avLst/>
            <a:gdLst>
              <a:gd name="T0" fmla="*/ 21 w 74"/>
              <a:gd name="T1" fmla="*/ 0 h 52"/>
              <a:gd name="T2" fmla="*/ 74 w 74"/>
              <a:gd name="T3" fmla="*/ 52 h 52"/>
              <a:gd name="T4" fmla="*/ 0 w 74"/>
              <a:gd name="T5" fmla="*/ 41 h 52"/>
              <a:gd name="T6" fmla="*/ 21 w 74"/>
              <a:gd name="T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52">
                <a:moveTo>
                  <a:pt x="21" y="0"/>
                </a:moveTo>
                <a:lnTo>
                  <a:pt x="74" y="52"/>
                </a:lnTo>
                <a:lnTo>
                  <a:pt x="0" y="41"/>
                </a:lnTo>
                <a:lnTo>
                  <a:pt x="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2" name="Freeform 412">
            <a:extLst>
              <a:ext uri="{FF2B5EF4-FFF2-40B4-BE49-F238E27FC236}">
                <a16:creationId xmlns:a16="http://schemas.microsoft.com/office/drawing/2014/main" id="{527AD235-3CD9-4F4E-87AC-BFF587D12821}"/>
              </a:ext>
            </a:extLst>
          </p:cNvPr>
          <p:cNvSpPr>
            <a:spLocks noEditPoints="1"/>
          </p:cNvSpPr>
          <p:nvPr/>
        </p:nvSpPr>
        <p:spPr bwMode="auto">
          <a:xfrm>
            <a:off x="6200776" y="3825875"/>
            <a:ext cx="714375" cy="114300"/>
          </a:xfrm>
          <a:custGeom>
            <a:avLst/>
            <a:gdLst>
              <a:gd name="T0" fmla="*/ 37 w 1960"/>
              <a:gd name="T1" fmla="*/ 320 h 324"/>
              <a:gd name="T2" fmla="*/ 79 w 1960"/>
              <a:gd name="T3" fmla="*/ 290 h 324"/>
              <a:gd name="T4" fmla="*/ 82 w 1960"/>
              <a:gd name="T5" fmla="*/ 313 h 324"/>
              <a:gd name="T6" fmla="*/ 170 w 1960"/>
              <a:gd name="T7" fmla="*/ 276 h 324"/>
              <a:gd name="T8" fmla="*/ 137 w 1960"/>
              <a:gd name="T9" fmla="*/ 292 h 324"/>
              <a:gd name="T10" fmla="*/ 251 w 1960"/>
              <a:gd name="T11" fmla="*/ 275 h 324"/>
              <a:gd name="T12" fmla="*/ 215 w 1960"/>
              <a:gd name="T13" fmla="*/ 269 h 324"/>
              <a:gd name="T14" fmla="*/ 310 w 1960"/>
              <a:gd name="T15" fmla="*/ 277 h 324"/>
              <a:gd name="T16" fmla="*/ 352 w 1960"/>
              <a:gd name="T17" fmla="*/ 248 h 324"/>
              <a:gd name="T18" fmla="*/ 356 w 1960"/>
              <a:gd name="T19" fmla="*/ 270 h 324"/>
              <a:gd name="T20" fmla="*/ 443 w 1960"/>
              <a:gd name="T21" fmla="*/ 234 h 324"/>
              <a:gd name="T22" fmla="*/ 411 w 1960"/>
              <a:gd name="T23" fmla="*/ 250 h 324"/>
              <a:gd name="T24" fmla="*/ 525 w 1960"/>
              <a:gd name="T25" fmla="*/ 233 h 324"/>
              <a:gd name="T26" fmla="*/ 489 w 1960"/>
              <a:gd name="T27" fmla="*/ 226 h 324"/>
              <a:gd name="T28" fmla="*/ 583 w 1960"/>
              <a:gd name="T29" fmla="*/ 235 h 324"/>
              <a:gd name="T30" fmla="*/ 625 w 1960"/>
              <a:gd name="T31" fmla="*/ 205 h 324"/>
              <a:gd name="T32" fmla="*/ 629 w 1960"/>
              <a:gd name="T33" fmla="*/ 228 h 324"/>
              <a:gd name="T34" fmla="*/ 716 w 1960"/>
              <a:gd name="T35" fmla="*/ 191 h 324"/>
              <a:gd name="T36" fmla="*/ 684 w 1960"/>
              <a:gd name="T37" fmla="*/ 208 h 324"/>
              <a:gd name="T38" fmla="*/ 798 w 1960"/>
              <a:gd name="T39" fmla="*/ 190 h 324"/>
              <a:gd name="T40" fmla="*/ 762 w 1960"/>
              <a:gd name="T41" fmla="*/ 184 h 324"/>
              <a:gd name="T42" fmla="*/ 856 w 1960"/>
              <a:gd name="T43" fmla="*/ 193 h 324"/>
              <a:gd name="T44" fmla="*/ 898 w 1960"/>
              <a:gd name="T45" fmla="*/ 163 h 324"/>
              <a:gd name="T46" fmla="*/ 902 w 1960"/>
              <a:gd name="T47" fmla="*/ 186 h 324"/>
              <a:gd name="T48" fmla="*/ 990 w 1960"/>
              <a:gd name="T49" fmla="*/ 149 h 324"/>
              <a:gd name="T50" fmla="*/ 957 w 1960"/>
              <a:gd name="T51" fmla="*/ 166 h 324"/>
              <a:gd name="T52" fmla="*/ 1071 w 1960"/>
              <a:gd name="T53" fmla="*/ 148 h 324"/>
              <a:gd name="T54" fmla="*/ 1035 w 1960"/>
              <a:gd name="T55" fmla="*/ 142 h 324"/>
              <a:gd name="T56" fmla="*/ 1130 w 1960"/>
              <a:gd name="T57" fmla="*/ 151 h 324"/>
              <a:gd name="T58" fmla="*/ 1172 w 1960"/>
              <a:gd name="T59" fmla="*/ 121 h 324"/>
              <a:gd name="T60" fmla="*/ 1175 w 1960"/>
              <a:gd name="T61" fmla="*/ 144 h 324"/>
              <a:gd name="T62" fmla="*/ 1263 w 1960"/>
              <a:gd name="T63" fmla="*/ 107 h 324"/>
              <a:gd name="T64" fmla="*/ 1230 w 1960"/>
              <a:gd name="T65" fmla="*/ 123 h 324"/>
              <a:gd name="T66" fmla="*/ 1344 w 1960"/>
              <a:gd name="T67" fmla="*/ 106 h 324"/>
              <a:gd name="T68" fmla="*/ 1308 w 1960"/>
              <a:gd name="T69" fmla="*/ 100 h 324"/>
              <a:gd name="T70" fmla="*/ 1403 w 1960"/>
              <a:gd name="T71" fmla="*/ 108 h 324"/>
              <a:gd name="T72" fmla="*/ 1445 w 1960"/>
              <a:gd name="T73" fmla="*/ 79 h 324"/>
              <a:gd name="T74" fmla="*/ 1448 w 1960"/>
              <a:gd name="T75" fmla="*/ 101 h 324"/>
              <a:gd name="T76" fmla="*/ 1536 w 1960"/>
              <a:gd name="T77" fmla="*/ 64 h 324"/>
              <a:gd name="T78" fmla="*/ 1504 w 1960"/>
              <a:gd name="T79" fmla="*/ 81 h 324"/>
              <a:gd name="T80" fmla="*/ 1617 w 1960"/>
              <a:gd name="T81" fmla="*/ 64 h 324"/>
              <a:gd name="T82" fmla="*/ 1582 w 1960"/>
              <a:gd name="T83" fmla="*/ 57 h 324"/>
              <a:gd name="T84" fmla="*/ 1676 w 1960"/>
              <a:gd name="T85" fmla="*/ 66 h 324"/>
              <a:gd name="T86" fmla="*/ 1718 w 1960"/>
              <a:gd name="T87" fmla="*/ 36 h 324"/>
              <a:gd name="T88" fmla="*/ 1722 w 1960"/>
              <a:gd name="T89" fmla="*/ 59 h 324"/>
              <a:gd name="T90" fmla="*/ 1809 w 1960"/>
              <a:gd name="T91" fmla="*/ 22 h 324"/>
              <a:gd name="T92" fmla="*/ 1777 w 1960"/>
              <a:gd name="T93" fmla="*/ 39 h 324"/>
              <a:gd name="T94" fmla="*/ 1891 w 1960"/>
              <a:gd name="T95" fmla="*/ 21 h 324"/>
              <a:gd name="T96" fmla="*/ 1855 w 1960"/>
              <a:gd name="T97" fmla="*/ 15 h 324"/>
              <a:gd name="T98" fmla="*/ 1949 w 1960"/>
              <a:gd name="T99" fmla="*/ 2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60" h="324">
                <a:moveTo>
                  <a:pt x="10" y="300"/>
                </a:moveTo>
                <a:lnTo>
                  <a:pt x="33" y="297"/>
                </a:lnTo>
                <a:cubicBezTo>
                  <a:pt x="40" y="296"/>
                  <a:pt x="45" y="300"/>
                  <a:pt x="46" y="307"/>
                </a:cubicBezTo>
                <a:cubicBezTo>
                  <a:pt x="47" y="313"/>
                  <a:pt x="43" y="319"/>
                  <a:pt x="37" y="320"/>
                </a:cubicBezTo>
                <a:lnTo>
                  <a:pt x="14" y="323"/>
                </a:lnTo>
                <a:cubicBezTo>
                  <a:pt x="8" y="324"/>
                  <a:pt x="2" y="320"/>
                  <a:pt x="1" y="314"/>
                </a:cubicBezTo>
                <a:cubicBezTo>
                  <a:pt x="0" y="307"/>
                  <a:pt x="4" y="301"/>
                  <a:pt x="10" y="300"/>
                </a:cubicBezTo>
                <a:close/>
                <a:moveTo>
                  <a:pt x="79" y="290"/>
                </a:moveTo>
                <a:lnTo>
                  <a:pt x="102" y="286"/>
                </a:lnTo>
                <a:cubicBezTo>
                  <a:pt x="108" y="285"/>
                  <a:pt x="114" y="290"/>
                  <a:pt x="115" y="296"/>
                </a:cubicBezTo>
                <a:cubicBezTo>
                  <a:pt x="116" y="302"/>
                  <a:pt x="111" y="308"/>
                  <a:pt x="105" y="309"/>
                </a:cubicBezTo>
                <a:lnTo>
                  <a:pt x="82" y="313"/>
                </a:lnTo>
                <a:cubicBezTo>
                  <a:pt x="76" y="314"/>
                  <a:pt x="70" y="309"/>
                  <a:pt x="69" y="303"/>
                </a:cubicBezTo>
                <a:cubicBezTo>
                  <a:pt x="68" y="297"/>
                  <a:pt x="72" y="291"/>
                  <a:pt x="79" y="290"/>
                </a:cubicBezTo>
                <a:close/>
                <a:moveTo>
                  <a:pt x="147" y="279"/>
                </a:moveTo>
                <a:lnTo>
                  <a:pt x="170" y="276"/>
                </a:lnTo>
                <a:cubicBezTo>
                  <a:pt x="176" y="275"/>
                  <a:pt x="182" y="279"/>
                  <a:pt x="183" y="285"/>
                </a:cubicBezTo>
                <a:cubicBezTo>
                  <a:pt x="184" y="292"/>
                  <a:pt x="180" y="298"/>
                  <a:pt x="173" y="299"/>
                </a:cubicBezTo>
                <a:lnTo>
                  <a:pt x="151" y="302"/>
                </a:lnTo>
                <a:cubicBezTo>
                  <a:pt x="144" y="303"/>
                  <a:pt x="138" y="299"/>
                  <a:pt x="137" y="292"/>
                </a:cubicBezTo>
                <a:cubicBezTo>
                  <a:pt x="136" y="286"/>
                  <a:pt x="141" y="280"/>
                  <a:pt x="147" y="279"/>
                </a:cubicBezTo>
                <a:close/>
                <a:moveTo>
                  <a:pt x="215" y="269"/>
                </a:moveTo>
                <a:lnTo>
                  <a:pt x="238" y="265"/>
                </a:lnTo>
                <a:cubicBezTo>
                  <a:pt x="244" y="264"/>
                  <a:pt x="250" y="269"/>
                  <a:pt x="251" y="275"/>
                </a:cubicBezTo>
                <a:cubicBezTo>
                  <a:pt x="252" y="281"/>
                  <a:pt x="248" y="287"/>
                  <a:pt x="242" y="288"/>
                </a:cubicBezTo>
                <a:lnTo>
                  <a:pt x="219" y="292"/>
                </a:lnTo>
                <a:cubicBezTo>
                  <a:pt x="213" y="292"/>
                  <a:pt x="207" y="288"/>
                  <a:pt x="206" y="282"/>
                </a:cubicBezTo>
                <a:cubicBezTo>
                  <a:pt x="205" y="276"/>
                  <a:pt x="209" y="270"/>
                  <a:pt x="215" y="269"/>
                </a:cubicBezTo>
                <a:close/>
                <a:moveTo>
                  <a:pt x="284" y="258"/>
                </a:moveTo>
                <a:lnTo>
                  <a:pt x="306" y="255"/>
                </a:lnTo>
                <a:cubicBezTo>
                  <a:pt x="313" y="254"/>
                  <a:pt x="319" y="258"/>
                  <a:pt x="320" y="264"/>
                </a:cubicBezTo>
                <a:cubicBezTo>
                  <a:pt x="321" y="271"/>
                  <a:pt x="316" y="276"/>
                  <a:pt x="310" y="277"/>
                </a:cubicBezTo>
                <a:lnTo>
                  <a:pt x="287" y="281"/>
                </a:lnTo>
                <a:cubicBezTo>
                  <a:pt x="281" y="282"/>
                  <a:pt x="275" y="278"/>
                  <a:pt x="274" y="271"/>
                </a:cubicBezTo>
                <a:cubicBezTo>
                  <a:pt x="273" y="265"/>
                  <a:pt x="277" y="259"/>
                  <a:pt x="284" y="258"/>
                </a:cubicBezTo>
                <a:close/>
                <a:moveTo>
                  <a:pt x="352" y="248"/>
                </a:moveTo>
                <a:lnTo>
                  <a:pt x="375" y="244"/>
                </a:lnTo>
                <a:cubicBezTo>
                  <a:pt x="381" y="243"/>
                  <a:pt x="387" y="247"/>
                  <a:pt x="388" y="254"/>
                </a:cubicBezTo>
                <a:cubicBezTo>
                  <a:pt x="389" y="260"/>
                  <a:pt x="385" y="266"/>
                  <a:pt x="378" y="267"/>
                </a:cubicBezTo>
                <a:lnTo>
                  <a:pt x="356" y="270"/>
                </a:lnTo>
                <a:cubicBezTo>
                  <a:pt x="349" y="271"/>
                  <a:pt x="343" y="267"/>
                  <a:pt x="342" y="261"/>
                </a:cubicBezTo>
                <a:cubicBezTo>
                  <a:pt x="341" y="254"/>
                  <a:pt x="346" y="249"/>
                  <a:pt x="352" y="248"/>
                </a:cubicBezTo>
                <a:close/>
                <a:moveTo>
                  <a:pt x="420" y="237"/>
                </a:moveTo>
                <a:lnTo>
                  <a:pt x="443" y="234"/>
                </a:lnTo>
                <a:cubicBezTo>
                  <a:pt x="449" y="233"/>
                  <a:pt x="455" y="237"/>
                  <a:pt x="456" y="243"/>
                </a:cubicBezTo>
                <a:cubicBezTo>
                  <a:pt x="457" y="249"/>
                  <a:pt x="453" y="255"/>
                  <a:pt x="447" y="256"/>
                </a:cubicBezTo>
                <a:lnTo>
                  <a:pt x="424" y="260"/>
                </a:lnTo>
                <a:cubicBezTo>
                  <a:pt x="418" y="261"/>
                  <a:pt x="412" y="256"/>
                  <a:pt x="411" y="250"/>
                </a:cubicBezTo>
                <a:cubicBezTo>
                  <a:pt x="410" y="244"/>
                  <a:pt x="414" y="238"/>
                  <a:pt x="420" y="237"/>
                </a:cubicBezTo>
                <a:close/>
                <a:moveTo>
                  <a:pt x="489" y="226"/>
                </a:moveTo>
                <a:lnTo>
                  <a:pt x="511" y="223"/>
                </a:lnTo>
                <a:cubicBezTo>
                  <a:pt x="518" y="222"/>
                  <a:pt x="524" y="226"/>
                  <a:pt x="525" y="233"/>
                </a:cubicBezTo>
                <a:cubicBezTo>
                  <a:pt x="526" y="239"/>
                  <a:pt x="521" y="245"/>
                  <a:pt x="515" y="246"/>
                </a:cubicBezTo>
                <a:lnTo>
                  <a:pt x="492" y="249"/>
                </a:lnTo>
                <a:cubicBezTo>
                  <a:pt x="486" y="250"/>
                  <a:pt x="480" y="246"/>
                  <a:pt x="479" y="240"/>
                </a:cubicBezTo>
                <a:cubicBezTo>
                  <a:pt x="478" y="233"/>
                  <a:pt x="482" y="227"/>
                  <a:pt x="489" y="226"/>
                </a:cubicBezTo>
                <a:close/>
                <a:moveTo>
                  <a:pt x="557" y="216"/>
                </a:moveTo>
                <a:lnTo>
                  <a:pt x="580" y="212"/>
                </a:lnTo>
                <a:cubicBezTo>
                  <a:pt x="586" y="211"/>
                  <a:pt x="592" y="216"/>
                  <a:pt x="593" y="222"/>
                </a:cubicBezTo>
                <a:cubicBezTo>
                  <a:pt x="594" y="228"/>
                  <a:pt x="590" y="234"/>
                  <a:pt x="583" y="235"/>
                </a:cubicBezTo>
                <a:lnTo>
                  <a:pt x="560" y="239"/>
                </a:lnTo>
                <a:cubicBezTo>
                  <a:pt x="554" y="240"/>
                  <a:pt x="548" y="235"/>
                  <a:pt x="547" y="229"/>
                </a:cubicBezTo>
                <a:cubicBezTo>
                  <a:pt x="546" y="223"/>
                  <a:pt x="551" y="217"/>
                  <a:pt x="557" y="216"/>
                </a:cubicBezTo>
                <a:close/>
                <a:moveTo>
                  <a:pt x="625" y="205"/>
                </a:moveTo>
                <a:lnTo>
                  <a:pt x="648" y="202"/>
                </a:lnTo>
                <a:cubicBezTo>
                  <a:pt x="654" y="201"/>
                  <a:pt x="660" y="205"/>
                  <a:pt x="661" y="211"/>
                </a:cubicBezTo>
                <a:cubicBezTo>
                  <a:pt x="662" y="218"/>
                  <a:pt x="658" y="224"/>
                  <a:pt x="652" y="225"/>
                </a:cubicBezTo>
                <a:lnTo>
                  <a:pt x="629" y="228"/>
                </a:lnTo>
                <a:cubicBezTo>
                  <a:pt x="622" y="229"/>
                  <a:pt x="617" y="225"/>
                  <a:pt x="616" y="218"/>
                </a:cubicBezTo>
                <a:cubicBezTo>
                  <a:pt x="615" y="212"/>
                  <a:pt x="619" y="206"/>
                  <a:pt x="625" y="205"/>
                </a:cubicBezTo>
                <a:close/>
                <a:moveTo>
                  <a:pt x="694" y="195"/>
                </a:moveTo>
                <a:lnTo>
                  <a:pt x="716" y="191"/>
                </a:lnTo>
                <a:cubicBezTo>
                  <a:pt x="723" y="190"/>
                  <a:pt x="728" y="195"/>
                  <a:pt x="729" y="201"/>
                </a:cubicBezTo>
                <a:cubicBezTo>
                  <a:pt x="730" y="207"/>
                  <a:pt x="726" y="213"/>
                  <a:pt x="720" y="214"/>
                </a:cubicBezTo>
                <a:lnTo>
                  <a:pt x="697" y="218"/>
                </a:lnTo>
                <a:cubicBezTo>
                  <a:pt x="691" y="219"/>
                  <a:pt x="685" y="214"/>
                  <a:pt x="684" y="208"/>
                </a:cubicBezTo>
                <a:cubicBezTo>
                  <a:pt x="683" y="202"/>
                  <a:pt x="687" y="196"/>
                  <a:pt x="694" y="195"/>
                </a:cubicBezTo>
                <a:close/>
                <a:moveTo>
                  <a:pt x="762" y="184"/>
                </a:moveTo>
                <a:lnTo>
                  <a:pt x="785" y="181"/>
                </a:lnTo>
                <a:cubicBezTo>
                  <a:pt x="791" y="180"/>
                  <a:pt x="797" y="184"/>
                  <a:pt x="798" y="190"/>
                </a:cubicBezTo>
                <a:cubicBezTo>
                  <a:pt x="799" y="197"/>
                  <a:pt x="794" y="202"/>
                  <a:pt x="788" y="203"/>
                </a:cubicBezTo>
                <a:lnTo>
                  <a:pt x="765" y="207"/>
                </a:lnTo>
                <a:cubicBezTo>
                  <a:pt x="759" y="208"/>
                  <a:pt x="753" y="204"/>
                  <a:pt x="752" y="197"/>
                </a:cubicBezTo>
                <a:cubicBezTo>
                  <a:pt x="751" y="191"/>
                  <a:pt x="756" y="185"/>
                  <a:pt x="762" y="184"/>
                </a:cubicBezTo>
                <a:close/>
                <a:moveTo>
                  <a:pt x="830" y="174"/>
                </a:moveTo>
                <a:lnTo>
                  <a:pt x="853" y="170"/>
                </a:lnTo>
                <a:cubicBezTo>
                  <a:pt x="859" y="169"/>
                  <a:pt x="865" y="173"/>
                  <a:pt x="866" y="180"/>
                </a:cubicBezTo>
                <a:cubicBezTo>
                  <a:pt x="867" y="186"/>
                  <a:pt x="863" y="192"/>
                  <a:pt x="856" y="193"/>
                </a:cubicBezTo>
                <a:lnTo>
                  <a:pt x="834" y="196"/>
                </a:lnTo>
                <a:cubicBezTo>
                  <a:pt x="827" y="197"/>
                  <a:pt x="821" y="193"/>
                  <a:pt x="821" y="187"/>
                </a:cubicBezTo>
                <a:cubicBezTo>
                  <a:pt x="820" y="181"/>
                  <a:pt x="824" y="175"/>
                  <a:pt x="830" y="174"/>
                </a:cubicBezTo>
                <a:close/>
                <a:moveTo>
                  <a:pt x="898" y="163"/>
                </a:moveTo>
                <a:lnTo>
                  <a:pt x="921" y="160"/>
                </a:lnTo>
                <a:cubicBezTo>
                  <a:pt x="928" y="159"/>
                  <a:pt x="933" y="163"/>
                  <a:pt x="934" y="169"/>
                </a:cubicBezTo>
                <a:cubicBezTo>
                  <a:pt x="935" y="175"/>
                  <a:pt x="931" y="181"/>
                  <a:pt x="925" y="182"/>
                </a:cubicBezTo>
                <a:lnTo>
                  <a:pt x="902" y="186"/>
                </a:lnTo>
                <a:cubicBezTo>
                  <a:pt x="896" y="187"/>
                  <a:pt x="890" y="183"/>
                  <a:pt x="889" y="176"/>
                </a:cubicBezTo>
                <a:cubicBezTo>
                  <a:pt x="888" y="170"/>
                  <a:pt x="892" y="164"/>
                  <a:pt x="898" y="163"/>
                </a:cubicBezTo>
                <a:close/>
                <a:moveTo>
                  <a:pt x="967" y="153"/>
                </a:moveTo>
                <a:lnTo>
                  <a:pt x="990" y="149"/>
                </a:lnTo>
                <a:cubicBezTo>
                  <a:pt x="996" y="148"/>
                  <a:pt x="1002" y="152"/>
                  <a:pt x="1003" y="159"/>
                </a:cubicBezTo>
                <a:cubicBezTo>
                  <a:pt x="1004" y="165"/>
                  <a:pt x="999" y="171"/>
                  <a:pt x="993" y="172"/>
                </a:cubicBezTo>
                <a:lnTo>
                  <a:pt x="970" y="175"/>
                </a:lnTo>
                <a:cubicBezTo>
                  <a:pt x="964" y="176"/>
                  <a:pt x="958" y="172"/>
                  <a:pt x="957" y="166"/>
                </a:cubicBezTo>
                <a:cubicBezTo>
                  <a:pt x="956" y="159"/>
                  <a:pt x="960" y="153"/>
                  <a:pt x="967" y="153"/>
                </a:cubicBezTo>
                <a:close/>
                <a:moveTo>
                  <a:pt x="1035" y="142"/>
                </a:moveTo>
                <a:lnTo>
                  <a:pt x="1058" y="138"/>
                </a:lnTo>
                <a:cubicBezTo>
                  <a:pt x="1064" y="137"/>
                  <a:pt x="1070" y="142"/>
                  <a:pt x="1071" y="148"/>
                </a:cubicBezTo>
                <a:cubicBezTo>
                  <a:pt x="1072" y="154"/>
                  <a:pt x="1068" y="160"/>
                  <a:pt x="1061" y="161"/>
                </a:cubicBezTo>
                <a:lnTo>
                  <a:pt x="1039" y="165"/>
                </a:lnTo>
                <a:cubicBezTo>
                  <a:pt x="1032" y="166"/>
                  <a:pt x="1026" y="161"/>
                  <a:pt x="1025" y="155"/>
                </a:cubicBezTo>
                <a:cubicBezTo>
                  <a:pt x="1024" y="149"/>
                  <a:pt x="1029" y="143"/>
                  <a:pt x="1035" y="142"/>
                </a:cubicBezTo>
                <a:close/>
                <a:moveTo>
                  <a:pt x="1103" y="131"/>
                </a:moveTo>
                <a:lnTo>
                  <a:pt x="1126" y="128"/>
                </a:lnTo>
                <a:cubicBezTo>
                  <a:pt x="1132" y="127"/>
                  <a:pt x="1138" y="131"/>
                  <a:pt x="1139" y="137"/>
                </a:cubicBezTo>
                <a:cubicBezTo>
                  <a:pt x="1140" y="144"/>
                  <a:pt x="1136" y="150"/>
                  <a:pt x="1130" y="151"/>
                </a:cubicBezTo>
                <a:lnTo>
                  <a:pt x="1107" y="154"/>
                </a:lnTo>
                <a:cubicBezTo>
                  <a:pt x="1101" y="155"/>
                  <a:pt x="1095" y="151"/>
                  <a:pt x="1094" y="145"/>
                </a:cubicBezTo>
                <a:cubicBezTo>
                  <a:pt x="1093" y="138"/>
                  <a:pt x="1097" y="132"/>
                  <a:pt x="1103" y="131"/>
                </a:cubicBezTo>
                <a:close/>
                <a:moveTo>
                  <a:pt x="1172" y="121"/>
                </a:moveTo>
                <a:lnTo>
                  <a:pt x="1194" y="117"/>
                </a:lnTo>
                <a:cubicBezTo>
                  <a:pt x="1201" y="116"/>
                  <a:pt x="1207" y="121"/>
                  <a:pt x="1208" y="127"/>
                </a:cubicBezTo>
                <a:cubicBezTo>
                  <a:pt x="1209" y="133"/>
                  <a:pt x="1204" y="139"/>
                  <a:pt x="1198" y="140"/>
                </a:cubicBezTo>
                <a:lnTo>
                  <a:pt x="1175" y="144"/>
                </a:lnTo>
                <a:cubicBezTo>
                  <a:pt x="1169" y="145"/>
                  <a:pt x="1163" y="140"/>
                  <a:pt x="1162" y="134"/>
                </a:cubicBezTo>
                <a:cubicBezTo>
                  <a:pt x="1161" y="128"/>
                  <a:pt x="1165" y="122"/>
                  <a:pt x="1172" y="121"/>
                </a:cubicBezTo>
                <a:close/>
                <a:moveTo>
                  <a:pt x="1240" y="110"/>
                </a:moveTo>
                <a:lnTo>
                  <a:pt x="1263" y="107"/>
                </a:lnTo>
                <a:cubicBezTo>
                  <a:pt x="1269" y="106"/>
                  <a:pt x="1275" y="110"/>
                  <a:pt x="1276" y="116"/>
                </a:cubicBezTo>
                <a:cubicBezTo>
                  <a:pt x="1277" y="123"/>
                  <a:pt x="1273" y="129"/>
                  <a:pt x="1266" y="129"/>
                </a:cubicBezTo>
                <a:lnTo>
                  <a:pt x="1244" y="133"/>
                </a:lnTo>
                <a:cubicBezTo>
                  <a:pt x="1237" y="134"/>
                  <a:pt x="1231" y="130"/>
                  <a:pt x="1230" y="123"/>
                </a:cubicBezTo>
                <a:cubicBezTo>
                  <a:pt x="1229" y="117"/>
                  <a:pt x="1234" y="111"/>
                  <a:pt x="1240" y="110"/>
                </a:cubicBezTo>
                <a:close/>
                <a:moveTo>
                  <a:pt x="1308" y="100"/>
                </a:moveTo>
                <a:lnTo>
                  <a:pt x="1331" y="96"/>
                </a:lnTo>
                <a:cubicBezTo>
                  <a:pt x="1337" y="95"/>
                  <a:pt x="1343" y="99"/>
                  <a:pt x="1344" y="106"/>
                </a:cubicBezTo>
                <a:cubicBezTo>
                  <a:pt x="1345" y="112"/>
                  <a:pt x="1341" y="118"/>
                  <a:pt x="1335" y="119"/>
                </a:cubicBezTo>
                <a:lnTo>
                  <a:pt x="1312" y="122"/>
                </a:lnTo>
                <a:cubicBezTo>
                  <a:pt x="1306" y="123"/>
                  <a:pt x="1300" y="119"/>
                  <a:pt x="1299" y="113"/>
                </a:cubicBezTo>
                <a:cubicBezTo>
                  <a:pt x="1298" y="107"/>
                  <a:pt x="1302" y="101"/>
                  <a:pt x="1308" y="100"/>
                </a:cubicBezTo>
                <a:close/>
                <a:moveTo>
                  <a:pt x="1377" y="89"/>
                </a:moveTo>
                <a:lnTo>
                  <a:pt x="1399" y="86"/>
                </a:lnTo>
                <a:cubicBezTo>
                  <a:pt x="1406" y="85"/>
                  <a:pt x="1412" y="89"/>
                  <a:pt x="1413" y="95"/>
                </a:cubicBezTo>
                <a:cubicBezTo>
                  <a:pt x="1413" y="101"/>
                  <a:pt x="1409" y="107"/>
                  <a:pt x="1403" y="108"/>
                </a:cubicBezTo>
                <a:lnTo>
                  <a:pt x="1380" y="112"/>
                </a:lnTo>
                <a:cubicBezTo>
                  <a:pt x="1374" y="113"/>
                  <a:pt x="1368" y="109"/>
                  <a:pt x="1367" y="102"/>
                </a:cubicBezTo>
                <a:cubicBezTo>
                  <a:pt x="1366" y="96"/>
                  <a:pt x="1370" y="90"/>
                  <a:pt x="1377" y="89"/>
                </a:cubicBezTo>
                <a:close/>
                <a:moveTo>
                  <a:pt x="1445" y="79"/>
                </a:moveTo>
                <a:lnTo>
                  <a:pt x="1468" y="75"/>
                </a:lnTo>
                <a:cubicBezTo>
                  <a:pt x="1474" y="74"/>
                  <a:pt x="1480" y="78"/>
                  <a:pt x="1481" y="85"/>
                </a:cubicBezTo>
                <a:cubicBezTo>
                  <a:pt x="1482" y="91"/>
                  <a:pt x="1477" y="97"/>
                  <a:pt x="1471" y="98"/>
                </a:cubicBezTo>
                <a:lnTo>
                  <a:pt x="1448" y="101"/>
                </a:lnTo>
                <a:cubicBezTo>
                  <a:pt x="1442" y="102"/>
                  <a:pt x="1436" y="98"/>
                  <a:pt x="1435" y="92"/>
                </a:cubicBezTo>
                <a:cubicBezTo>
                  <a:pt x="1434" y="85"/>
                  <a:pt x="1439" y="80"/>
                  <a:pt x="1445" y="79"/>
                </a:cubicBezTo>
                <a:close/>
                <a:moveTo>
                  <a:pt x="1513" y="68"/>
                </a:moveTo>
                <a:lnTo>
                  <a:pt x="1536" y="64"/>
                </a:lnTo>
                <a:cubicBezTo>
                  <a:pt x="1542" y="63"/>
                  <a:pt x="1548" y="68"/>
                  <a:pt x="1549" y="74"/>
                </a:cubicBezTo>
                <a:cubicBezTo>
                  <a:pt x="1550" y="80"/>
                  <a:pt x="1546" y="86"/>
                  <a:pt x="1540" y="87"/>
                </a:cubicBezTo>
                <a:lnTo>
                  <a:pt x="1517" y="91"/>
                </a:lnTo>
                <a:cubicBezTo>
                  <a:pt x="1510" y="92"/>
                  <a:pt x="1505" y="87"/>
                  <a:pt x="1504" y="81"/>
                </a:cubicBezTo>
                <a:cubicBezTo>
                  <a:pt x="1503" y="75"/>
                  <a:pt x="1507" y="69"/>
                  <a:pt x="1513" y="68"/>
                </a:cubicBezTo>
                <a:close/>
                <a:moveTo>
                  <a:pt x="1582" y="57"/>
                </a:moveTo>
                <a:lnTo>
                  <a:pt x="1604" y="54"/>
                </a:lnTo>
                <a:cubicBezTo>
                  <a:pt x="1611" y="53"/>
                  <a:pt x="1616" y="57"/>
                  <a:pt x="1617" y="64"/>
                </a:cubicBezTo>
                <a:cubicBezTo>
                  <a:pt x="1618" y="70"/>
                  <a:pt x="1614" y="76"/>
                  <a:pt x="1608" y="77"/>
                </a:cubicBezTo>
                <a:lnTo>
                  <a:pt x="1585" y="80"/>
                </a:lnTo>
                <a:cubicBezTo>
                  <a:pt x="1579" y="81"/>
                  <a:pt x="1573" y="77"/>
                  <a:pt x="1572" y="71"/>
                </a:cubicBezTo>
                <a:cubicBezTo>
                  <a:pt x="1571" y="64"/>
                  <a:pt x="1575" y="58"/>
                  <a:pt x="1582" y="57"/>
                </a:cubicBezTo>
                <a:close/>
                <a:moveTo>
                  <a:pt x="1650" y="47"/>
                </a:moveTo>
                <a:lnTo>
                  <a:pt x="1673" y="43"/>
                </a:lnTo>
                <a:cubicBezTo>
                  <a:pt x="1679" y="42"/>
                  <a:pt x="1685" y="47"/>
                  <a:pt x="1686" y="53"/>
                </a:cubicBezTo>
                <a:cubicBezTo>
                  <a:pt x="1687" y="59"/>
                  <a:pt x="1682" y="65"/>
                  <a:pt x="1676" y="66"/>
                </a:cubicBezTo>
                <a:lnTo>
                  <a:pt x="1653" y="70"/>
                </a:lnTo>
                <a:cubicBezTo>
                  <a:pt x="1647" y="71"/>
                  <a:pt x="1641" y="66"/>
                  <a:pt x="1640" y="60"/>
                </a:cubicBezTo>
                <a:cubicBezTo>
                  <a:pt x="1639" y="54"/>
                  <a:pt x="1644" y="48"/>
                  <a:pt x="1650" y="47"/>
                </a:cubicBezTo>
                <a:close/>
                <a:moveTo>
                  <a:pt x="1718" y="36"/>
                </a:moveTo>
                <a:lnTo>
                  <a:pt x="1741" y="33"/>
                </a:lnTo>
                <a:cubicBezTo>
                  <a:pt x="1747" y="32"/>
                  <a:pt x="1753" y="36"/>
                  <a:pt x="1754" y="42"/>
                </a:cubicBezTo>
                <a:cubicBezTo>
                  <a:pt x="1755" y="49"/>
                  <a:pt x="1751" y="55"/>
                  <a:pt x="1744" y="56"/>
                </a:cubicBezTo>
                <a:lnTo>
                  <a:pt x="1722" y="59"/>
                </a:lnTo>
                <a:cubicBezTo>
                  <a:pt x="1715" y="60"/>
                  <a:pt x="1710" y="56"/>
                  <a:pt x="1709" y="49"/>
                </a:cubicBezTo>
                <a:cubicBezTo>
                  <a:pt x="1708" y="43"/>
                  <a:pt x="1712" y="37"/>
                  <a:pt x="1718" y="36"/>
                </a:cubicBezTo>
                <a:close/>
                <a:moveTo>
                  <a:pt x="1786" y="26"/>
                </a:moveTo>
                <a:lnTo>
                  <a:pt x="1809" y="22"/>
                </a:lnTo>
                <a:cubicBezTo>
                  <a:pt x="1816" y="21"/>
                  <a:pt x="1821" y="26"/>
                  <a:pt x="1822" y="32"/>
                </a:cubicBezTo>
                <a:cubicBezTo>
                  <a:pt x="1823" y="38"/>
                  <a:pt x="1819" y="44"/>
                  <a:pt x="1813" y="45"/>
                </a:cubicBezTo>
                <a:lnTo>
                  <a:pt x="1790" y="48"/>
                </a:lnTo>
                <a:cubicBezTo>
                  <a:pt x="1784" y="49"/>
                  <a:pt x="1778" y="45"/>
                  <a:pt x="1777" y="39"/>
                </a:cubicBezTo>
                <a:cubicBezTo>
                  <a:pt x="1776" y="33"/>
                  <a:pt x="1780" y="27"/>
                  <a:pt x="1786" y="26"/>
                </a:cubicBezTo>
                <a:close/>
                <a:moveTo>
                  <a:pt x="1855" y="15"/>
                </a:moveTo>
                <a:lnTo>
                  <a:pt x="1878" y="12"/>
                </a:lnTo>
                <a:cubicBezTo>
                  <a:pt x="1884" y="11"/>
                  <a:pt x="1890" y="15"/>
                  <a:pt x="1891" y="21"/>
                </a:cubicBezTo>
                <a:cubicBezTo>
                  <a:pt x="1892" y="28"/>
                  <a:pt x="1887" y="33"/>
                  <a:pt x="1881" y="34"/>
                </a:cubicBezTo>
                <a:lnTo>
                  <a:pt x="1858" y="38"/>
                </a:lnTo>
                <a:cubicBezTo>
                  <a:pt x="1852" y="39"/>
                  <a:pt x="1846" y="35"/>
                  <a:pt x="1845" y="28"/>
                </a:cubicBezTo>
                <a:cubicBezTo>
                  <a:pt x="1844" y="22"/>
                  <a:pt x="1848" y="16"/>
                  <a:pt x="1855" y="15"/>
                </a:cubicBezTo>
                <a:close/>
                <a:moveTo>
                  <a:pt x="1923" y="5"/>
                </a:moveTo>
                <a:lnTo>
                  <a:pt x="1946" y="1"/>
                </a:lnTo>
                <a:cubicBezTo>
                  <a:pt x="1952" y="0"/>
                  <a:pt x="1958" y="4"/>
                  <a:pt x="1959" y="11"/>
                </a:cubicBezTo>
                <a:cubicBezTo>
                  <a:pt x="1960" y="17"/>
                  <a:pt x="1956" y="23"/>
                  <a:pt x="1949" y="24"/>
                </a:cubicBezTo>
                <a:lnTo>
                  <a:pt x="1927" y="27"/>
                </a:lnTo>
                <a:cubicBezTo>
                  <a:pt x="1920" y="28"/>
                  <a:pt x="1914" y="24"/>
                  <a:pt x="1913" y="18"/>
                </a:cubicBezTo>
                <a:cubicBezTo>
                  <a:pt x="1912" y="11"/>
                  <a:pt x="1917" y="6"/>
                  <a:pt x="1923" y="5"/>
                </a:cubicBez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3" name="Freeform 413">
            <a:extLst>
              <a:ext uri="{FF2B5EF4-FFF2-40B4-BE49-F238E27FC236}">
                <a16:creationId xmlns:a16="http://schemas.microsoft.com/office/drawing/2014/main" id="{8651DCCA-F1C7-47D3-9142-1F133E507BB2}"/>
              </a:ext>
            </a:extLst>
          </p:cNvPr>
          <p:cNvSpPr>
            <a:spLocks/>
          </p:cNvSpPr>
          <p:nvPr/>
        </p:nvSpPr>
        <p:spPr bwMode="auto">
          <a:xfrm>
            <a:off x="6896101" y="3794125"/>
            <a:ext cx="117475" cy="73025"/>
          </a:xfrm>
          <a:custGeom>
            <a:avLst/>
            <a:gdLst>
              <a:gd name="T0" fmla="*/ 0 w 74"/>
              <a:gd name="T1" fmla="*/ 0 h 46"/>
              <a:gd name="T2" fmla="*/ 74 w 74"/>
              <a:gd name="T3" fmla="*/ 13 h 46"/>
              <a:gd name="T4" fmla="*/ 7 w 74"/>
              <a:gd name="T5" fmla="*/ 46 h 46"/>
              <a:gd name="T6" fmla="*/ 0 w 74"/>
              <a:gd name="T7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46">
                <a:moveTo>
                  <a:pt x="0" y="0"/>
                </a:moveTo>
                <a:lnTo>
                  <a:pt x="74" y="13"/>
                </a:lnTo>
                <a:lnTo>
                  <a:pt x="7" y="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4" name="Freeform 414">
            <a:extLst>
              <a:ext uri="{FF2B5EF4-FFF2-40B4-BE49-F238E27FC236}">
                <a16:creationId xmlns:a16="http://schemas.microsoft.com/office/drawing/2014/main" id="{CC9C3BA1-2ACF-46F4-85A0-A6166B60E79C}"/>
              </a:ext>
            </a:extLst>
          </p:cNvPr>
          <p:cNvSpPr>
            <a:spLocks noEditPoints="1"/>
          </p:cNvSpPr>
          <p:nvPr/>
        </p:nvSpPr>
        <p:spPr bwMode="auto">
          <a:xfrm>
            <a:off x="6200776" y="2560638"/>
            <a:ext cx="754063" cy="1158875"/>
          </a:xfrm>
          <a:custGeom>
            <a:avLst/>
            <a:gdLst>
              <a:gd name="T0" fmla="*/ 23 w 2071"/>
              <a:gd name="T1" fmla="*/ 7 h 3258"/>
              <a:gd name="T2" fmla="*/ 60 w 2071"/>
              <a:gd name="T3" fmla="*/ 65 h 3258"/>
              <a:gd name="T4" fmla="*/ 97 w 2071"/>
              <a:gd name="T5" fmla="*/ 123 h 3258"/>
              <a:gd name="T6" fmla="*/ 134 w 2071"/>
              <a:gd name="T7" fmla="*/ 182 h 3258"/>
              <a:gd name="T8" fmla="*/ 171 w 2071"/>
              <a:gd name="T9" fmla="*/ 240 h 3258"/>
              <a:gd name="T10" fmla="*/ 208 w 2071"/>
              <a:gd name="T11" fmla="*/ 299 h 3258"/>
              <a:gd name="T12" fmla="*/ 245 w 2071"/>
              <a:gd name="T13" fmla="*/ 357 h 3258"/>
              <a:gd name="T14" fmla="*/ 282 w 2071"/>
              <a:gd name="T15" fmla="*/ 415 h 3258"/>
              <a:gd name="T16" fmla="*/ 319 w 2071"/>
              <a:gd name="T17" fmla="*/ 474 h 3258"/>
              <a:gd name="T18" fmla="*/ 355 w 2071"/>
              <a:gd name="T19" fmla="*/ 532 h 3258"/>
              <a:gd name="T20" fmla="*/ 392 w 2071"/>
              <a:gd name="T21" fmla="*/ 591 h 3258"/>
              <a:gd name="T22" fmla="*/ 429 w 2071"/>
              <a:gd name="T23" fmla="*/ 649 h 3258"/>
              <a:gd name="T24" fmla="*/ 466 w 2071"/>
              <a:gd name="T25" fmla="*/ 708 h 3258"/>
              <a:gd name="T26" fmla="*/ 503 w 2071"/>
              <a:gd name="T27" fmla="*/ 766 h 3258"/>
              <a:gd name="T28" fmla="*/ 540 w 2071"/>
              <a:gd name="T29" fmla="*/ 824 h 3258"/>
              <a:gd name="T30" fmla="*/ 577 w 2071"/>
              <a:gd name="T31" fmla="*/ 883 h 3258"/>
              <a:gd name="T32" fmla="*/ 614 w 2071"/>
              <a:gd name="T33" fmla="*/ 941 h 3258"/>
              <a:gd name="T34" fmla="*/ 651 w 2071"/>
              <a:gd name="T35" fmla="*/ 1000 h 3258"/>
              <a:gd name="T36" fmla="*/ 688 w 2071"/>
              <a:gd name="T37" fmla="*/ 1058 h 3258"/>
              <a:gd name="T38" fmla="*/ 725 w 2071"/>
              <a:gd name="T39" fmla="*/ 1117 h 3258"/>
              <a:gd name="T40" fmla="*/ 762 w 2071"/>
              <a:gd name="T41" fmla="*/ 1175 h 3258"/>
              <a:gd name="T42" fmla="*/ 799 w 2071"/>
              <a:gd name="T43" fmla="*/ 1233 h 3258"/>
              <a:gd name="T44" fmla="*/ 836 w 2071"/>
              <a:gd name="T45" fmla="*/ 1292 h 3258"/>
              <a:gd name="T46" fmla="*/ 873 w 2071"/>
              <a:gd name="T47" fmla="*/ 1350 h 3258"/>
              <a:gd name="T48" fmla="*/ 910 w 2071"/>
              <a:gd name="T49" fmla="*/ 1409 h 3258"/>
              <a:gd name="T50" fmla="*/ 947 w 2071"/>
              <a:gd name="T51" fmla="*/ 1467 h 3258"/>
              <a:gd name="T52" fmla="*/ 983 w 2071"/>
              <a:gd name="T53" fmla="*/ 1525 h 3258"/>
              <a:gd name="T54" fmla="*/ 1020 w 2071"/>
              <a:gd name="T55" fmla="*/ 1584 h 3258"/>
              <a:gd name="T56" fmla="*/ 1057 w 2071"/>
              <a:gd name="T57" fmla="*/ 1642 h 3258"/>
              <a:gd name="T58" fmla="*/ 1094 w 2071"/>
              <a:gd name="T59" fmla="*/ 1701 h 3258"/>
              <a:gd name="T60" fmla="*/ 1131 w 2071"/>
              <a:gd name="T61" fmla="*/ 1759 h 3258"/>
              <a:gd name="T62" fmla="*/ 1168 w 2071"/>
              <a:gd name="T63" fmla="*/ 1818 h 3258"/>
              <a:gd name="T64" fmla="*/ 1205 w 2071"/>
              <a:gd name="T65" fmla="*/ 1876 h 3258"/>
              <a:gd name="T66" fmla="*/ 1242 w 2071"/>
              <a:gd name="T67" fmla="*/ 1934 h 3258"/>
              <a:gd name="T68" fmla="*/ 1279 w 2071"/>
              <a:gd name="T69" fmla="*/ 1993 h 3258"/>
              <a:gd name="T70" fmla="*/ 1316 w 2071"/>
              <a:gd name="T71" fmla="*/ 2051 h 3258"/>
              <a:gd name="T72" fmla="*/ 1353 w 2071"/>
              <a:gd name="T73" fmla="*/ 2110 h 3258"/>
              <a:gd name="T74" fmla="*/ 1390 w 2071"/>
              <a:gd name="T75" fmla="*/ 2168 h 3258"/>
              <a:gd name="T76" fmla="*/ 1427 w 2071"/>
              <a:gd name="T77" fmla="*/ 2226 h 3258"/>
              <a:gd name="T78" fmla="*/ 1464 w 2071"/>
              <a:gd name="T79" fmla="*/ 2285 h 3258"/>
              <a:gd name="T80" fmla="*/ 1501 w 2071"/>
              <a:gd name="T81" fmla="*/ 2343 h 3258"/>
              <a:gd name="T82" fmla="*/ 1538 w 2071"/>
              <a:gd name="T83" fmla="*/ 2402 h 3258"/>
              <a:gd name="T84" fmla="*/ 1575 w 2071"/>
              <a:gd name="T85" fmla="*/ 2460 h 3258"/>
              <a:gd name="T86" fmla="*/ 1612 w 2071"/>
              <a:gd name="T87" fmla="*/ 2519 h 3258"/>
              <a:gd name="T88" fmla="*/ 1648 w 2071"/>
              <a:gd name="T89" fmla="*/ 2577 h 3258"/>
              <a:gd name="T90" fmla="*/ 1685 w 2071"/>
              <a:gd name="T91" fmla="*/ 2635 h 3258"/>
              <a:gd name="T92" fmla="*/ 1722 w 2071"/>
              <a:gd name="T93" fmla="*/ 2694 h 3258"/>
              <a:gd name="T94" fmla="*/ 1759 w 2071"/>
              <a:gd name="T95" fmla="*/ 2752 h 3258"/>
              <a:gd name="T96" fmla="*/ 1796 w 2071"/>
              <a:gd name="T97" fmla="*/ 2811 h 3258"/>
              <a:gd name="T98" fmla="*/ 1833 w 2071"/>
              <a:gd name="T99" fmla="*/ 2869 h 3258"/>
              <a:gd name="T100" fmla="*/ 1870 w 2071"/>
              <a:gd name="T101" fmla="*/ 2928 h 3258"/>
              <a:gd name="T102" fmla="*/ 1907 w 2071"/>
              <a:gd name="T103" fmla="*/ 2986 h 3258"/>
              <a:gd name="T104" fmla="*/ 1944 w 2071"/>
              <a:gd name="T105" fmla="*/ 3044 h 3258"/>
              <a:gd name="T106" fmla="*/ 1981 w 2071"/>
              <a:gd name="T107" fmla="*/ 3103 h 3258"/>
              <a:gd name="T108" fmla="*/ 2018 w 2071"/>
              <a:gd name="T109" fmla="*/ 3161 h 3258"/>
              <a:gd name="T110" fmla="*/ 2055 w 2071"/>
              <a:gd name="T111" fmla="*/ 3220 h 3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71" h="3258">
                <a:moveTo>
                  <a:pt x="23" y="7"/>
                </a:moveTo>
                <a:lnTo>
                  <a:pt x="35" y="26"/>
                </a:lnTo>
                <a:cubicBezTo>
                  <a:pt x="39" y="31"/>
                  <a:pt x="37" y="39"/>
                  <a:pt x="32" y="42"/>
                </a:cubicBezTo>
                <a:cubicBezTo>
                  <a:pt x="26" y="45"/>
                  <a:pt x="19" y="44"/>
                  <a:pt x="16" y="38"/>
                </a:cubicBezTo>
                <a:lnTo>
                  <a:pt x="3" y="19"/>
                </a:lnTo>
                <a:cubicBezTo>
                  <a:pt x="0" y="13"/>
                  <a:pt x="2" y="6"/>
                  <a:pt x="7" y="3"/>
                </a:cubicBezTo>
                <a:cubicBezTo>
                  <a:pt x="12" y="0"/>
                  <a:pt x="20" y="1"/>
                  <a:pt x="23" y="7"/>
                </a:cubicBezTo>
                <a:close/>
                <a:moveTo>
                  <a:pt x="60" y="65"/>
                </a:moveTo>
                <a:lnTo>
                  <a:pt x="72" y="84"/>
                </a:lnTo>
                <a:cubicBezTo>
                  <a:pt x="76" y="90"/>
                  <a:pt x="74" y="97"/>
                  <a:pt x="69" y="100"/>
                </a:cubicBezTo>
                <a:cubicBezTo>
                  <a:pt x="63" y="104"/>
                  <a:pt x="56" y="102"/>
                  <a:pt x="53" y="97"/>
                </a:cubicBezTo>
                <a:lnTo>
                  <a:pt x="40" y="77"/>
                </a:lnTo>
                <a:cubicBezTo>
                  <a:pt x="37" y="72"/>
                  <a:pt x="39" y="65"/>
                  <a:pt x="44" y="61"/>
                </a:cubicBezTo>
                <a:cubicBezTo>
                  <a:pt x="49" y="58"/>
                  <a:pt x="57" y="60"/>
                  <a:pt x="60" y="65"/>
                </a:cubicBezTo>
                <a:close/>
                <a:moveTo>
                  <a:pt x="97" y="123"/>
                </a:moveTo>
                <a:lnTo>
                  <a:pt x="109" y="143"/>
                </a:lnTo>
                <a:cubicBezTo>
                  <a:pt x="113" y="148"/>
                  <a:pt x="111" y="155"/>
                  <a:pt x="106" y="159"/>
                </a:cubicBezTo>
                <a:cubicBezTo>
                  <a:pt x="100" y="162"/>
                  <a:pt x="93" y="161"/>
                  <a:pt x="90" y="155"/>
                </a:cubicBezTo>
                <a:lnTo>
                  <a:pt x="77" y="136"/>
                </a:lnTo>
                <a:cubicBezTo>
                  <a:pt x="74" y="130"/>
                  <a:pt x="76" y="123"/>
                  <a:pt x="81" y="120"/>
                </a:cubicBezTo>
                <a:cubicBezTo>
                  <a:pt x="86" y="116"/>
                  <a:pt x="93" y="118"/>
                  <a:pt x="97" y="123"/>
                </a:cubicBezTo>
                <a:close/>
                <a:moveTo>
                  <a:pt x="134" y="182"/>
                </a:moveTo>
                <a:lnTo>
                  <a:pt x="146" y="201"/>
                </a:lnTo>
                <a:cubicBezTo>
                  <a:pt x="150" y="207"/>
                  <a:pt x="148" y="214"/>
                  <a:pt x="143" y="217"/>
                </a:cubicBezTo>
                <a:cubicBezTo>
                  <a:pt x="137" y="221"/>
                  <a:pt x="130" y="219"/>
                  <a:pt x="127" y="214"/>
                </a:cubicBezTo>
                <a:lnTo>
                  <a:pt x="114" y="194"/>
                </a:lnTo>
                <a:cubicBezTo>
                  <a:pt x="111" y="189"/>
                  <a:pt x="113" y="182"/>
                  <a:pt x="118" y="178"/>
                </a:cubicBezTo>
                <a:cubicBezTo>
                  <a:pt x="123" y="175"/>
                  <a:pt x="130" y="176"/>
                  <a:pt x="134" y="182"/>
                </a:cubicBezTo>
                <a:close/>
                <a:moveTo>
                  <a:pt x="171" y="240"/>
                </a:moveTo>
                <a:lnTo>
                  <a:pt x="183" y="260"/>
                </a:lnTo>
                <a:cubicBezTo>
                  <a:pt x="186" y="265"/>
                  <a:pt x="185" y="272"/>
                  <a:pt x="179" y="276"/>
                </a:cubicBezTo>
                <a:cubicBezTo>
                  <a:pt x="174" y="279"/>
                  <a:pt x="167" y="277"/>
                  <a:pt x="164" y="272"/>
                </a:cubicBezTo>
                <a:lnTo>
                  <a:pt x="151" y="253"/>
                </a:lnTo>
                <a:cubicBezTo>
                  <a:pt x="148" y="247"/>
                  <a:pt x="149" y="240"/>
                  <a:pt x="155" y="237"/>
                </a:cubicBezTo>
                <a:cubicBezTo>
                  <a:pt x="160" y="233"/>
                  <a:pt x="167" y="235"/>
                  <a:pt x="171" y="240"/>
                </a:cubicBezTo>
                <a:close/>
                <a:moveTo>
                  <a:pt x="208" y="299"/>
                </a:moveTo>
                <a:lnTo>
                  <a:pt x="220" y="318"/>
                </a:lnTo>
                <a:cubicBezTo>
                  <a:pt x="223" y="324"/>
                  <a:pt x="222" y="331"/>
                  <a:pt x="216" y="334"/>
                </a:cubicBezTo>
                <a:cubicBezTo>
                  <a:pt x="211" y="337"/>
                  <a:pt x="204" y="336"/>
                  <a:pt x="201" y="330"/>
                </a:cubicBezTo>
                <a:lnTo>
                  <a:pt x="188" y="311"/>
                </a:lnTo>
                <a:cubicBezTo>
                  <a:pt x="185" y="306"/>
                  <a:pt x="186" y="298"/>
                  <a:pt x="192" y="295"/>
                </a:cubicBezTo>
                <a:cubicBezTo>
                  <a:pt x="197" y="292"/>
                  <a:pt x="204" y="293"/>
                  <a:pt x="208" y="299"/>
                </a:cubicBezTo>
                <a:close/>
                <a:moveTo>
                  <a:pt x="245" y="357"/>
                </a:moveTo>
                <a:lnTo>
                  <a:pt x="257" y="377"/>
                </a:lnTo>
                <a:cubicBezTo>
                  <a:pt x="260" y="382"/>
                  <a:pt x="259" y="389"/>
                  <a:pt x="253" y="392"/>
                </a:cubicBezTo>
                <a:cubicBezTo>
                  <a:pt x="248" y="396"/>
                  <a:pt x="241" y="394"/>
                  <a:pt x="237" y="389"/>
                </a:cubicBezTo>
                <a:lnTo>
                  <a:pt x="225" y="369"/>
                </a:lnTo>
                <a:cubicBezTo>
                  <a:pt x="222" y="364"/>
                  <a:pt x="223" y="357"/>
                  <a:pt x="229" y="353"/>
                </a:cubicBezTo>
                <a:cubicBezTo>
                  <a:pt x="234" y="350"/>
                  <a:pt x="241" y="352"/>
                  <a:pt x="245" y="357"/>
                </a:cubicBezTo>
                <a:close/>
                <a:moveTo>
                  <a:pt x="282" y="415"/>
                </a:moveTo>
                <a:lnTo>
                  <a:pt x="294" y="435"/>
                </a:lnTo>
                <a:cubicBezTo>
                  <a:pt x="297" y="440"/>
                  <a:pt x="296" y="447"/>
                  <a:pt x="290" y="451"/>
                </a:cubicBezTo>
                <a:cubicBezTo>
                  <a:pt x="285" y="454"/>
                  <a:pt x="278" y="453"/>
                  <a:pt x="274" y="447"/>
                </a:cubicBezTo>
                <a:lnTo>
                  <a:pt x="262" y="428"/>
                </a:lnTo>
                <a:cubicBezTo>
                  <a:pt x="259" y="422"/>
                  <a:pt x="260" y="415"/>
                  <a:pt x="266" y="412"/>
                </a:cubicBezTo>
                <a:cubicBezTo>
                  <a:pt x="271" y="409"/>
                  <a:pt x="278" y="410"/>
                  <a:pt x="282" y="415"/>
                </a:cubicBezTo>
                <a:close/>
                <a:moveTo>
                  <a:pt x="319" y="474"/>
                </a:moveTo>
                <a:lnTo>
                  <a:pt x="331" y="493"/>
                </a:lnTo>
                <a:cubicBezTo>
                  <a:pt x="334" y="499"/>
                  <a:pt x="333" y="506"/>
                  <a:pt x="327" y="509"/>
                </a:cubicBezTo>
                <a:cubicBezTo>
                  <a:pt x="322" y="513"/>
                  <a:pt x="315" y="511"/>
                  <a:pt x="311" y="506"/>
                </a:cubicBezTo>
                <a:lnTo>
                  <a:pt x="299" y="486"/>
                </a:lnTo>
                <a:cubicBezTo>
                  <a:pt x="296" y="481"/>
                  <a:pt x="297" y="474"/>
                  <a:pt x="303" y="470"/>
                </a:cubicBezTo>
                <a:cubicBezTo>
                  <a:pt x="308" y="467"/>
                  <a:pt x="315" y="469"/>
                  <a:pt x="319" y="474"/>
                </a:cubicBezTo>
                <a:close/>
                <a:moveTo>
                  <a:pt x="355" y="532"/>
                </a:moveTo>
                <a:lnTo>
                  <a:pt x="368" y="552"/>
                </a:lnTo>
                <a:cubicBezTo>
                  <a:pt x="371" y="557"/>
                  <a:pt x="370" y="564"/>
                  <a:pt x="364" y="568"/>
                </a:cubicBezTo>
                <a:cubicBezTo>
                  <a:pt x="359" y="571"/>
                  <a:pt x="352" y="569"/>
                  <a:pt x="348" y="564"/>
                </a:cubicBezTo>
                <a:lnTo>
                  <a:pt x="336" y="545"/>
                </a:lnTo>
                <a:cubicBezTo>
                  <a:pt x="333" y="539"/>
                  <a:pt x="334" y="532"/>
                  <a:pt x="340" y="529"/>
                </a:cubicBezTo>
                <a:cubicBezTo>
                  <a:pt x="345" y="525"/>
                  <a:pt x="352" y="527"/>
                  <a:pt x="355" y="532"/>
                </a:cubicBezTo>
                <a:close/>
                <a:moveTo>
                  <a:pt x="392" y="591"/>
                </a:moveTo>
                <a:lnTo>
                  <a:pt x="405" y="610"/>
                </a:lnTo>
                <a:cubicBezTo>
                  <a:pt x="408" y="616"/>
                  <a:pt x="407" y="623"/>
                  <a:pt x="401" y="626"/>
                </a:cubicBezTo>
                <a:cubicBezTo>
                  <a:pt x="396" y="630"/>
                  <a:pt x="389" y="628"/>
                  <a:pt x="385" y="623"/>
                </a:cubicBezTo>
                <a:lnTo>
                  <a:pt x="373" y="603"/>
                </a:lnTo>
                <a:cubicBezTo>
                  <a:pt x="370" y="598"/>
                  <a:pt x="371" y="591"/>
                  <a:pt x="376" y="587"/>
                </a:cubicBezTo>
                <a:cubicBezTo>
                  <a:pt x="382" y="584"/>
                  <a:pt x="389" y="585"/>
                  <a:pt x="392" y="591"/>
                </a:cubicBezTo>
                <a:close/>
                <a:moveTo>
                  <a:pt x="429" y="649"/>
                </a:moveTo>
                <a:lnTo>
                  <a:pt x="442" y="669"/>
                </a:lnTo>
                <a:cubicBezTo>
                  <a:pt x="445" y="674"/>
                  <a:pt x="443" y="681"/>
                  <a:pt x="438" y="685"/>
                </a:cubicBezTo>
                <a:cubicBezTo>
                  <a:pt x="433" y="688"/>
                  <a:pt x="426" y="686"/>
                  <a:pt x="422" y="681"/>
                </a:cubicBezTo>
                <a:lnTo>
                  <a:pt x="410" y="661"/>
                </a:lnTo>
                <a:cubicBezTo>
                  <a:pt x="406" y="656"/>
                  <a:pt x="408" y="649"/>
                  <a:pt x="413" y="646"/>
                </a:cubicBezTo>
                <a:cubicBezTo>
                  <a:pt x="419" y="642"/>
                  <a:pt x="426" y="644"/>
                  <a:pt x="429" y="649"/>
                </a:cubicBezTo>
                <a:close/>
                <a:moveTo>
                  <a:pt x="466" y="708"/>
                </a:moveTo>
                <a:lnTo>
                  <a:pt x="479" y="727"/>
                </a:lnTo>
                <a:cubicBezTo>
                  <a:pt x="482" y="732"/>
                  <a:pt x="480" y="740"/>
                  <a:pt x="475" y="743"/>
                </a:cubicBezTo>
                <a:cubicBezTo>
                  <a:pt x="470" y="746"/>
                  <a:pt x="463" y="745"/>
                  <a:pt x="459" y="739"/>
                </a:cubicBezTo>
                <a:lnTo>
                  <a:pt x="447" y="720"/>
                </a:lnTo>
                <a:cubicBezTo>
                  <a:pt x="443" y="715"/>
                  <a:pt x="445" y="707"/>
                  <a:pt x="450" y="704"/>
                </a:cubicBezTo>
                <a:cubicBezTo>
                  <a:pt x="456" y="701"/>
                  <a:pt x="463" y="702"/>
                  <a:pt x="466" y="708"/>
                </a:cubicBezTo>
                <a:close/>
                <a:moveTo>
                  <a:pt x="503" y="766"/>
                </a:moveTo>
                <a:lnTo>
                  <a:pt x="516" y="785"/>
                </a:lnTo>
                <a:cubicBezTo>
                  <a:pt x="519" y="791"/>
                  <a:pt x="517" y="798"/>
                  <a:pt x="512" y="801"/>
                </a:cubicBezTo>
                <a:cubicBezTo>
                  <a:pt x="507" y="805"/>
                  <a:pt x="499" y="803"/>
                  <a:pt x="496" y="798"/>
                </a:cubicBezTo>
                <a:lnTo>
                  <a:pt x="484" y="778"/>
                </a:lnTo>
                <a:cubicBezTo>
                  <a:pt x="480" y="773"/>
                  <a:pt x="482" y="766"/>
                  <a:pt x="487" y="762"/>
                </a:cubicBezTo>
                <a:cubicBezTo>
                  <a:pt x="493" y="759"/>
                  <a:pt x="500" y="761"/>
                  <a:pt x="503" y="766"/>
                </a:cubicBezTo>
                <a:close/>
                <a:moveTo>
                  <a:pt x="540" y="824"/>
                </a:moveTo>
                <a:lnTo>
                  <a:pt x="552" y="844"/>
                </a:lnTo>
                <a:cubicBezTo>
                  <a:pt x="556" y="849"/>
                  <a:pt x="554" y="856"/>
                  <a:pt x="549" y="860"/>
                </a:cubicBezTo>
                <a:cubicBezTo>
                  <a:pt x="544" y="863"/>
                  <a:pt x="536" y="862"/>
                  <a:pt x="533" y="856"/>
                </a:cubicBezTo>
                <a:lnTo>
                  <a:pt x="521" y="837"/>
                </a:lnTo>
                <a:cubicBezTo>
                  <a:pt x="517" y="831"/>
                  <a:pt x="519" y="824"/>
                  <a:pt x="524" y="821"/>
                </a:cubicBezTo>
                <a:cubicBezTo>
                  <a:pt x="530" y="817"/>
                  <a:pt x="537" y="819"/>
                  <a:pt x="540" y="824"/>
                </a:cubicBezTo>
                <a:close/>
                <a:moveTo>
                  <a:pt x="577" y="883"/>
                </a:moveTo>
                <a:lnTo>
                  <a:pt x="589" y="902"/>
                </a:lnTo>
                <a:cubicBezTo>
                  <a:pt x="593" y="908"/>
                  <a:pt x="591" y="915"/>
                  <a:pt x="586" y="918"/>
                </a:cubicBezTo>
                <a:cubicBezTo>
                  <a:pt x="580" y="922"/>
                  <a:pt x="573" y="920"/>
                  <a:pt x="570" y="915"/>
                </a:cubicBezTo>
                <a:lnTo>
                  <a:pt x="558" y="895"/>
                </a:lnTo>
                <a:cubicBezTo>
                  <a:pt x="554" y="890"/>
                  <a:pt x="556" y="883"/>
                  <a:pt x="561" y="879"/>
                </a:cubicBezTo>
                <a:cubicBezTo>
                  <a:pt x="567" y="876"/>
                  <a:pt x="574" y="877"/>
                  <a:pt x="577" y="883"/>
                </a:cubicBezTo>
                <a:close/>
                <a:moveTo>
                  <a:pt x="614" y="941"/>
                </a:moveTo>
                <a:lnTo>
                  <a:pt x="626" y="961"/>
                </a:lnTo>
                <a:cubicBezTo>
                  <a:pt x="630" y="966"/>
                  <a:pt x="628" y="973"/>
                  <a:pt x="623" y="977"/>
                </a:cubicBezTo>
                <a:cubicBezTo>
                  <a:pt x="617" y="980"/>
                  <a:pt x="610" y="978"/>
                  <a:pt x="607" y="973"/>
                </a:cubicBezTo>
                <a:lnTo>
                  <a:pt x="595" y="954"/>
                </a:lnTo>
                <a:cubicBezTo>
                  <a:pt x="591" y="948"/>
                  <a:pt x="593" y="941"/>
                  <a:pt x="598" y="938"/>
                </a:cubicBezTo>
                <a:cubicBezTo>
                  <a:pt x="604" y="934"/>
                  <a:pt x="611" y="936"/>
                  <a:pt x="614" y="941"/>
                </a:cubicBezTo>
                <a:close/>
                <a:moveTo>
                  <a:pt x="651" y="1000"/>
                </a:moveTo>
                <a:lnTo>
                  <a:pt x="663" y="1019"/>
                </a:lnTo>
                <a:cubicBezTo>
                  <a:pt x="667" y="1025"/>
                  <a:pt x="665" y="1032"/>
                  <a:pt x="660" y="1035"/>
                </a:cubicBezTo>
                <a:cubicBezTo>
                  <a:pt x="654" y="1038"/>
                  <a:pt x="647" y="1037"/>
                  <a:pt x="644" y="1031"/>
                </a:cubicBezTo>
                <a:lnTo>
                  <a:pt x="632" y="1012"/>
                </a:lnTo>
                <a:cubicBezTo>
                  <a:pt x="628" y="1007"/>
                  <a:pt x="630" y="1000"/>
                  <a:pt x="635" y="996"/>
                </a:cubicBezTo>
                <a:cubicBezTo>
                  <a:pt x="640" y="993"/>
                  <a:pt x="648" y="994"/>
                  <a:pt x="651" y="1000"/>
                </a:cubicBezTo>
                <a:close/>
                <a:moveTo>
                  <a:pt x="688" y="1058"/>
                </a:moveTo>
                <a:lnTo>
                  <a:pt x="700" y="1078"/>
                </a:lnTo>
                <a:cubicBezTo>
                  <a:pt x="704" y="1083"/>
                  <a:pt x="702" y="1090"/>
                  <a:pt x="697" y="1093"/>
                </a:cubicBezTo>
                <a:cubicBezTo>
                  <a:pt x="691" y="1097"/>
                  <a:pt x="684" y="1095"/>
                  <a:pt x="681" y="1090"/>
                </a:cubicBezTo>
                <a:lnTo>
                  <a:pt x="668" y="1070"/>
                </a:lnTo>
                <a:cubicBezTo>
                  <a:pt x="665" y="1065"/>
                  <a:pt x="667" y="1058"/>
                  <a:pt x="672" y="1055"/>
                </a:cubicBezTo>
                <a:cubicBezTo>
                  <a:pt x="677" y="1051"/>
                  <a:pt x="685" y="1053"/>
                  <a:pt x="688" y="1058"/>
                </a:cubicBezTo>
                <a:close/>
                <a:moveTo>
                  <a:pt x="725" y="1117"/>
                </a:moveTo>
                <a:lnTo>
                  <a:pt x="737" y="1136"/>
                </a:lnTo>
                <a:cubicBezTo>
                  <a:pt x="741" y="1141"/>
                  <a:pt x="739" y="1148"/>
                  <a:pt x="734" y="1152"/>
                </a:cubicBezTo>
                <a:cubicBezTo>
                  <a:pt x="728" y="1155"/>
                  <a:pt x="721" y="1154"/>
                  <a:pt x="718" y="1148"/>
                </a:cubicBezTo>
                <a:lnTo>
                  <a:pt x="705" y="1129"/>
                </a:lnTo>
                <a:cubicBezTo>
                  <a:pt x="702" y="1123"/>
                  <a:pt x="704" y="1116"/>
                  <a:pt x="709" y="1113"/>
                </a:cubicBezTo>
                <a:cubicBezTo>
                  <a:pt x="714" y="1110"/>
                  <a:pt x="721" y="1111"/>
                  <a:pt x="725" y="1117"/>
                </a:cubicBezTo>
                <a:close/>
                <a:moveTo>
                  <a:pt x="762" y="1175"/>
                </a:moveTo>
                <a:lnTo>
                  <a:pt x="774" y="1194"/>
                </a:lnTo>
                <a:cubicBezTo>
                  <a:pt x="778" y="1200"/>
                  <a:pt x="776" y="1207"/>
                  <a:pt x="771" y="1210"/>
                </a:cubicBezTo>
                <a:cubicBezTo>
                  <a:pt x="765" y="1214"/>
                  <a:pt x="758" y="1212"/>
                  <a:pt x="755" y="1207"/>
                </a:cubicBezTo>
                <a:lnTo>
                  <a:pt x="742" y="1187"/>
                </a:lnTo>
                <a:cubicBezTo>
                  <a:pt x="739" y="1182"/>
                  <a:pt x="741" y="1175"/>
                  <a:pt x="746" y="1171"/>
                </a:cubicBezTo>
                <a:cubicBezTo>
                  <a:pt x="751" y="1168"/>
                  <a:pt x="758" y="1170"/>
                  <a:pt x="762" y="1175"/>
                </a:cubicBezTo>
                <a:close/>
                <a:moveTo>
                  <a:pt x="799" y="1233"/>
                </a:moveTo>
                <a:lnTo>
                  <a:pt x="811" y="1253"/>
                </a:lnTo>
                <a:cubicBezTo>
                  <a:pt x="814" y="1258"/>
                  <a:pt x="813" y="1265"/>
                  <a:pt x="808" y="1269"/>
                </a:cubicBezTo>
                <a:cubicBezTo>
                  <a:pt x="802" y="1272"/>
                  <a:pt x="795" y="1271"/>
                  <a:pt x="792" y="1265"/>
                </a:cubicBezTo>
                <a:lnTo>
                  <a:pt x="779" y="1246"/>
                </a:lnTo>
                <a:cubicBezTo>
                  <a:pt x="776" y="1240"/>
                  <a:pt x="777" y="1233"/>
                  <a:pt x="783" y="1230"/>
                </a:cubicBezTo>
                <a:cubicBezTo>
                  <a:pt x="788" y="1226"/>
                  <a:pt x="795" y="1228"/>
                  <a:pt x="799" y="1233"/>
                </a:cubicBezTo>
                <a:close/>
                <a:moveTo>
                  <a:pt x="836" y="1292"/>
                </a:moveTo>
                <a:lnTo>
                  <a:pt x="848" y="1311"/>
                </a:lnTo>
                <a:cubicBezTo>
                  <a:pt x="851" y="1317"/>
                  <a:pt x="850" y="1324"/>
                  <a:pt x="844" y="1327"/>
                </a:cubicBezTo>
                <a:cubicBezTo>
                  <a:pt x="839" y="1331"/>
                  <a:pt x="832" y="1329"/>
                  <a:pt x="829" y="1324"/>
                </a:cubicBezTo>
                <a:lnTo>
                  <a:pt x="816" y="1304"/>
                </a:lnTo>
                <a:cubicBezTo>
                  <a:pt x="813" y="1299"/>
                  <a:pt x="814" y="1292"/>
                  <a:pt x="820" y="1288"/>
                </a:cubicBezTo>
                <a:cubicBezTo>
                  <a:pt x="825" y="1285"/>
                  <a:pt x="832" y="1286"/>
                  <a:pt x="836" y="1292"/>
                </a:cubicBezTo>
                <a:close/>
                <a:moveTo>
                  <a:pt x="873" y="1350"/>
                </a:moveTo>
                <a:lnTo>
                  <a:pt x="885" y="1370"/>
                </a:lnTo>
                <a:cubicBezTo>
                  <a:pt x="888" y="1375"/>
                  <a:pt x="887" y="1382"/>
                  <a:pt x="881" y="1386"/>
                </a:cubicBezTo>
                <a:cubicBezTo>
                  <a:pt x="876" y="1389"/>
                  <a:pt x="869" y="1387"/>
                  <a:pt x="865" y="1382"/>
                </a:cubicBezTo>
                <a:lnTo>
                  <a:pt x="853" y="1363"/>
                </a:lnTo>
                <a:cubicBezTo>
                  <a:pt x="850" y="1357"/>
                  <a:pt x="851" y="1350"/>
                  <a:pt x="857" y="1347"/>
                </a:cubicBezTo>
                <a:cubicBezTo>
                  <a:pt x="862" y="1343"/>
                  <a:pt x="869" y="1345"/>
                  <a:pt x="873" y="1350"/>
                </a:cubicBezTo>
                <a:close/>
                <a:moveTo>
                  <a:pt x="910" y="1409"/>
                </a:moveTo>
                <a:lnTo>
                  <a:pt x="922" y="1428"/>
                </a:lnTo>
                <a:cubicBezTo>
                  <a:pt x="925" y="1433"/>
                  <a:pt x="924" y="1441"/>
                  <a:pt x="918" y="1444"/>
                </a:cubicBezTo>
                <a:cubicBezTo>
                  <a:pt x="913" y="1447"/>
                  <a:pt x="906" y="1446"/>
                  <a:pt x="902" y="1440"/>
                </a:cubicBezTo>
                <a:lnTo>
                  <a:pt x="890" y="1421"/>
                </a:lnTo>
                <a:cubicBezTo>
                  <a:pt x="887" y="1416"/>
                  <a:pt x="888" y="1408"/>
                  <a:pt x="894" y="1405"/>
                </a:cubicBezTo>
                <a:cubicBezTo>
                  <a:pt x="899" y="1402"/>
                  <a:pt x="906" y="1403"/>
                  <a:pt x="910" y="1409"/>
                </a:cubicBezTo>
                <a:close/>
                <a:moveTo>
                  <a:pt x="947" y="1467"/>
                </a:moveTo>
                <a:lnTo>
                  <a:pt x="959" y="1487"/>
                </a:lnTo>
                <a:cubicBezTo>
                  <a:pt x="962" y="1492"/>
                  <a:pt x="961" y="1499"/>
                  <a:pt x="955" y="1502"/>
                </a:cubicBezTo>
                <a:cubicBezTo>
                  <a:pt x="950" y="1506"/>
                  <a:pt x="943" y="1504"/>
                  <a:pt x="939" y="1499"/>
                </a:cubicBezTo>
                <a:lnTo>
                  <a:pt x="927" y="1479"/>
                </a:lnTo>
                <a:cubicBezTo>
                  <a:pt x="924" y="1474"/>
                  <a:pt x="925" y="1467"/>
                  <a:pt x="931" y="1463"/>
                </a:cubicBezTo>
                <a:cubicBezTo>
                  <a:pt x="936" y="1460"/>
                  <a:pt x="943" y="1462"/>
                  <a:pt x="947" y="1467"/>
                </a:cubicBezTo>
                <a:close/>
                <a:moveTo>
                  <a:pt x="983" y="1525"/>
                </a:moveTo>
                <a:lnTo>
                  <a:pt x="996" y="1545"/>
                </a:lnTo>
                <a:cubicBezTo>
                  <a:pt x="999" y="1550"/>
                  <a:pt x="998" y="1557"/>
                  <a:pt x="992" y="1561"/>
                </a:cubicBezTo>
                <a:cubicBezTo>
                  <a:pt x="987" y="1564"/>
                  <a:pt x="980" y="1563"/>
                  <a:pt x="976" y="1557"/>
                </a:cubicBezTo>
                <a:lnTo>
                  <a:pt x="964" y="1538"/>
                </a:lnTo>
                <a:cubicBezTo>
                  <a:pt x="961" y="1532"/>
                  <a:pt x="962" y="1525"/>
                  <a:pt x="968" y="1522"/>
                </a:cubicBezTo>
                <a:cubicBezTo>
                  <a:pt x="973" y="1518"/>
                  <a:pt x="980" y="1520"/>
                  <a:pt x="983" y="1525"/>
                </a:cubicBezTo>
                <a:close/>
                <a:moveTo>
                  <a:pt x="1020" y="1584"/>
                </a:moveTo>
                <a:lnTo>
                  <a:pt x="1033" y="1603"/>
                </a:lnTo>
                <a:cubicBezTo>
                  <a:pt x="1036" y="1609"/>
                  <a:pt x="1035" y="1616"/>
                  <a:pt x="1029" y="1619"/>
                </a:cubicBezTo>
                <a:cubicBezTo>
                  <a:pt x="1024" y="1623"/>
                  <a:pt x="1017" y="1621"/>
                  <a:pt x="1013" y="1616"/>
                </a:cubicBezTo>
                <a:lnTo>
                  <a:pt x="1001" y="1596"/>
                </a:lnTo>
                <a:cubicBezTo>
                  <a:pt x="998" y="1591"/>
                  <a:pt x="999" y="1584"/>
                  <a:pt x="1005" y="1580"/>
                </a:cubicBezTo>
                <a:cubicBezTo>
                  <a:pt x="1010" y="1577"/>
                  <a:pt x="1017" y="1578"/>
                  <a:pt x="1020" y="1584"/>
                </a:cubicBezTo>
                <a:close/>
                <a:moveTo>
                  <a:pt x="1057" y="1642"/>
                </a:moveTo>
                <a:lnTo>
                  <a:pt x="1070" y="1662"/>
                </a:lnTo>
                <a:cubicBezTo>
                  <a:pt x="1073" y="1667"/>
                  <a:pt x="1071" y="1674"/>
                  <a:pt x="1066" y="1678"/>
                </a:cubicBezTo>
                <a:cubicBezTo>
                  <a:pt x="1061" y="1681"/>
                  <a:pt x="1054" y="1679"/>
                  <a:pt x="1050" y="1674"/>
                </a:cubicBezTo>
                <a:lnTo>
                  <a:pt x="1038" y="1655"/>
                </a:lnTo>
                <a:cubicBezTo>
                  <a:pt x="1034" y="1649"/>
                  <a:pt x="1036" y="1642"/>
                  <a:pt x="1041" y="1639"/>
                </a:cubicBezTo>
                <a:cubicBezTo>
                  <a:pt x="1047" y="1635"/>
                  <a:pt x="1054" y="1637"/>
                  <a:pt x="1057" y="1642"/>
                </a:cubicBezTo>
                <a:close/>
                <a:moveTo>
                  <a:pt x="1094" y="1701"/>
                </a:moveTo>
                <a:lnTo>
                  <a:pt x="1107" y="1720"/>
                </a:lnTo>
                <a:cubicBezTo>
                  <a:pt x="1110" y="1726"/>
                  <a:pt x="1108" y="1733"/>
                  <a:pt x="1103" y="1736"/>
                </a:cubicBezTo>
                <a:cubicBezTo>
                  <a:pt x="1098" y="1739"/>
                  <a:pt x="1091" y="1738"/>
                  <a:pt x="1087" y="1732"/>
                </a:cubicBezTo>
                <a:lnTo>
                  <a:pt x="1075" y="1713"/>
                </a:lnTo>
                <a:cubicBezTo>
                  <a:pt x="1071" y="1708"/>
                  <a:pt x="1073" y="1701"/>
                  <a:pt x="1078" y="1697"/>
                </a:cubicBezTo>
                <a:cubicBezTo>
                  <a:pt x="1084" y="1694"/>
                  <a:pt x="1091" y="1695"/>
                  <a:pt x="1094" y="1701"/>
                </a:cubicBezTo>
                <a:close/>
                <a:moveTo>
                  <a:pt x="1131" y="1759"/>
                </a:moveTo>
                <a:lnTo>
                  <a:pt x="1144" y="1779"/>
                </a:lnTo>
                <a:cubicBezTo>
                  <a:pt x="1147" y="1784"/>
                  <a:pt x="1145" y="1791"/>
                  <a:pt x="1140" y="1794"/>
                </a:cubicBezTo>
                <a:cubicBezTo>
                  <a:pt x="1135" y="1798"/>
                  <a:pt x="1127" y="1796"/>
                  <a:pt x="1124" y="1791"/>
                </a:cubicBezTo>
                <a:lnTo>
                  <a:pt x="1112" y="1771"/>
                </a:lnTo>
                <a:cubicBezTo>
                  <a:pt x="1108" y="1766"/>
                  <a:pt x="1110" y="1759"/>
                  <a:pt x="1115" y="1756"/>
                </a:cubicBezTo>
                <a:cubicBezTo>
                  <a:pt x="1121" y="1752"/>
                  <a:pt x="1128" y="1754"/>
                  <a:pt x="1131" y="1759"/>
                </a:cubicBezTo>
                <a:close/>
                <a:moveTo>
                  <a:pt x="1168" y="1818"/>
                </a:moveTo>
                <a:lnTo>
                  <a:pt x="1181" y="1837"/>
                </a:lnTo>
                <a:cubicBezTo>
                  <a:pt x="1184" y="1842"/>
                  <a:pt x="1182" y="1850"/>
                  <a:pt x="1177" y="1853"/>
                </a:cubicBezTo>
                <a:cubicBezTo>
                  <a:pt x="1172" y="1856"/>
                  <a:pt x="1164" y="1855"/>
                  <a:pt x="1161" y="1849"/>
                </a:cubicBezTo>
                <a:lnTo>
                  <a:pt x="1149" y="1830"/>
                </a:lnTo>
                <a:cubicBezTo>
                  <a:pt x="1145" y="1824"/>
                  <a:pt x="1147" y="1817"/>
                  <a:pt x="1152" y="1814"/>
                </a:cubicBezTo>
                <a:cubicBezTo>
                  <a:pt x="1158" y="1811"/>
                  <a:pt x="1165" y="1812"/>
                  <a:pt x="1168" y="1818"/>
                </a:cubicBezTo>
                <a:close/>
                <a:moveTo>
                  <a:pt x="1205" y="1876"/>
                </a:moveTo>
                <a:lnTo>
                  <a:pt x="1217" y="1895"/>
                </a:lnTo>
                <a:cubicBezTo>
                  <a:pt x="1221" y="1901"/>
                  <a:pt x="1219" y="1908"/>
                  <a:pt x="1214" y="1911"/>
                </a:cubicBezTo>
                <a:cubicBezTo>
                  <a:pt x="1209" y="1915"/>
                  <a:pt x="1201" y="1913"/>
                  <a:pt x="1198" y="1908"/>
                </a:cubicBezTo>
                <a:lnTo>
                  <a:pt x="1186" y="1888"/>
                </a:lnTo>
                <a:cubicBezTo>
                  <a:pt x="1182" y="1883"/>
                  <a:pt x="1184" y="1876"/>
                  <a:pt x="1189" y="1872"/>
                </a:cubicBezTo>
                <a:cubicBezTo>
                  <a:pt x="1195" y="1869"/>
                  <a:pt x="1202" y="1871"/>
                  <a:pt x="1205" y="1876"/>
                </a:cubicBezTo>
                <a:close/>
                <a:moveTo>
                  <a:pt x="1242" y="1934"/>
                </a:moveTo>
                <a:lnTo>
                  <a:pt x="1254" y="1954"/>
                </a:lnTo>
                <a:cubicBezTo>
                  <a:pt x="1258" y="1959"/>
                  <a:pt x="1256" y="1966"/>
                  <a:pt x="1251" y="1970"/>
                </a:cubicBezTo>
                <a:cubicBezTo>
                  <a:pt x="1245" y="1973"/>
                  <a:pt x="1238" y="1972"/>
                  <a:pt x="1235" y="1966"/>
                </a:cubicBezTo>
                <a:lnTo>
                  <a:pt x="1223" y="1947"/>
                </a:lnTo>
                <a:cubicBezTo>
                  <a:pt x="1219" y="1941"/>
                  <a:pt x="1221" y="1934"/>
                  <a:pt x="1226" y="1931"/>
                </a:cubicBezTo>
                <a:cubicBezTo>
                  <a:pt x="1232" y="1927"/>
                  <a:pt x="1239" y="1929"/>
                  <a:pt x="1242" y="1934"/>
                </a:cubicBezTo>
                <a:close/>
                <a:moveTo>
                  <a:pt x="1279" y="1993"/>
                </a:moveTo>
                <a:lnTo>
                  <a:pt x="1291" y="2012"/>
                </a:lnTo>
                <a:cubicBezTo>
                  <a:pt x="1295" y="2018"/>
                  <a:pt x="1293" y="2025"/>
                  <a:pt x="1288" y="2028"/>
                </a:cubicBezTo>
                <a:cubicBezTo>
                  <a:pt x="1282" y="2032"/>
                  <a:pt x="1275" y="2030"/>
                  <a:pt x="1272" y="2025"/>
                </a:cubicBezTo>
                <a:lnTo>
                  <a:pt x="1260" y="2005"/>
                </a:lnTo>
                <a:cubicBezTo>
                  <a:pt x="1256" y="2000"/>
                  <a:pt x="1258" y="1993"/>
                  <a:pt x="1263" y="1989"/>
                </a:cubicBezTo>
                <a:cubicBezTo>
                  <a:pt x="1269" y="1986"/>
                  <a:pt x="1276" y="1987"/>
                  <a:pt x="1279" y="1993"/>
                </a:cubicBezTo>
                <a:close/>
                <a:moveTo>
                  <a:pt x="1316" y="2051"/>
                </a:moveTo>
                <a:lnTo>
                  <a:pt x="1328" y="2071"/>
                </a:lnTo>
                <a:cubicBezTo>
                  <a:pt x="1332" y="2076"/>
                  <a:pt x="1330" y="2083"/>
                  <a:pt x="1325" y="2087"/>
                </a:cubicBezTo>
                <a:cubicBezTo>
                  <a:pt x="1319" y="2090"/>
                  <a:pt x="1312" y="2088"/>
                  <a:pt x="1309" y="2083"/>
                </a:cubicBezTo>
                <a:lnTo>
                  <a:pt x="1297" y="2064"/>
                </a:lnTo>
                <a:cubicBezTo>
                  <a:pt x="1293" y="2058"/>
                  <a:pt x="1295" y="2051"/>
                  <a:pt x="1300" y="2048"/>
                </a:cubicBezTo>
                <a:cubicBezTo>
                  <a:pt x="1305" y="2044"/>
                  <a:pt x="1313" y="2046"/>
                  <a:pt x="1316" y="2051"/>
                </a:cubicBezTo>
                <a:close/>
                <a:moveTo>
                  <a:pt x="1353" y="2110"/>
                </a:moveTo>
                <a:lnTo>
                  <a:pt x="1365" y="2129"/>
                </a:lnTo>
                <a:cubicBezTo>
                  <a:pt x="1369" y="2134"/>
                  <a:pt x="1367" y="2142"/>
                  <a:pt x="1362" y="2145"/>
                </a:cubicBezTo>
                <a:cubicBezTo>
                  <a:pt x="1356" y="2148"/>
                  <a:pt x="1349" y="2147"/>
                  <a:pt x="1346" y="2141"/>
                </a:cubicBezTo>
                <a:lnTo>
                  <a:pt x="1333" y="2122"/>
                </a:lnTo>
                <a:cubicBezTo>
                  <a:pt x="1330" y="2117"/>
                  <a:pt x="1332" y="2109"/>
                  <a:pt x="1337" y="2106"/>
                </a:cubicBezTo>
                <a:cubicBezTo>
                  <a:pt x="1342" y="2103"/>
                  <a:pt x="1350" y="2104"/>
                  <a:pt x="1353" y="2110"/>
                </a:cubicBezTo>
                <a:close/>
                <a:moveTo>
                  <a:pt x="1390" y="2168"/>
                </a:moveTo>
                <a:lnTo>
                  <a:pt x="1402" y="2188"/>
                </a:lnTo>
                <a:cubicBezTo>
                  <a:pt x="1406" y="2193"/>
                  <a:pt x="1404" y="2200"/>
                  <a:pt x="1399" y="2203"/>
                </a:cubicBezTo>
                <a:cubicBezTo>
                  <a:pt x="1393" y="2207"/>
                  <a:pt x="1386" y="2205"/>
                  <a:pt x="1383" y="2200"/>
                </a:cubicBezTo>
                <a:lnTo>
                  <a:pt x="1370" y="2180"/>
                </a:lnTo>
                <a:cubicBezTo>
                  <a:pt x="1367" y="2175"/>
                  <a:pt x="1369" y="2168"/>
                  <a:pt x="1374" y="2164"/>
                </a:cubicBezTo>
                <a:cubicBezTo>
                  <a:pt x="1379" y="2161"/>
                  <a:pt x="1386" y="2163"/>
                  <a:pt x="1390" y="2168"/>
                </a:cubicBezTo>
                <a:close/>
                <a:moveTo>
                  <a:pt x="1427" y="2226"/>
                </a:moveTo>
                <a:lnTo>
                  <a:pt x="1439" y="2246"/>
                </a:lnTo>
                <a:cubicBezTo>
                  <a:pt x="1443" y="2251"/>
                  <a:pt x="1441" y="2258"/>
                  <a:pt x="1436" y="2262"/>
                </a:cubicBezTo>
                <a:cubicBezTo>
                  <a:pt x="1430" y="2265"/>
                  <a:pt x="1423" y="2264"/>
                  <a:pt x="1420" y="2258"/>
                </a:cubicBezTo>
                <a:lnTo>
                  <a:pt x="1407" y="2239"/>
                </a:lnTo>
                <a:cubicBezTo>
                  <a:pt x="1404" y="2233"/>
                  <a:pt x="1406" y="2226"/>
                  <a:pt x="1411" y="2223"/>
                </a:cubicBezTo>
                <a:cubicBezTo>
                  <a:pt x="1416" y="2219"/>
                  <a:pt x="1423" y="2221"/>
                  <a:pt x="1427" y="2226"/>
                </a:cubicBezTo>
                <a:close/>
                <a:moveTo>
                  <a:pt x="1464" y="2285"/>
                </a:moveTo>
                <a:lnTo>
                  <a:pt x="1476" y="2304"/>
                </a:lnTo>
                <a:cubicBezTo>
                  <a:pt x="1479" y="2310"/>
                  <a:pt x="1478" y="2317"/>
                  <a:pt x="1472" y="2320"/>
                </a:cubicBezTo>
                <a:cubicBezTo>
                  <a:pt x="1467" y="2324"/>
                  <a:pt x="1460" y="2322"/>
                  <a:pt x="1457" y="2317"/>
                </a:cubicBezTo>
                <a:lnTo>
                  <a:pt x="1444" y="2297"/>
                </a:lnTo>
                <a:cubicBezTo>
                  <a:pt x="1441" y="2292"/>
                  <a:pt x="1442" y="2285"/>
                  <a:pt x="1448" y="2281"/>
                </a:cubicBezTo>
                <a:cubicBezTo>
                  <a:pt x="1453" y="2278"/>
                  <a:pt x="1460" y="2280"/>
                  <a:pt x="1464" y="2285"/>
                </a:cubicBezTo>
                <a:close/>
                <a:moveTo>
                  <a:pt x="1501" y="2343"/>
                </a:moveTo>
                <a:lnTo>
                  <a:pt x="1513" y="2363"/>
                </a:lnTo>
                <a:cubicBezTo>
                  <a:pt x="1516" y="2368"/>
                  <a:pt x="1515" y="2375"/>
                  <a:pt x="1509" y="2379"/>
                </a:cubicBezTo>
                <a:cubicBezTo>
                  <a:pt x="1504" y="2382"/>
                  <a:pt x="1497" y="2380"/>
                  <a:pt x="1494" y="2375"/>
                </a:cubicBezTo>
                <a:lnTo>
                  <a:pt x="1481" y="2356"/>
                </a:lnTo>
                <a:cubicBezTo>
                  <a:pt x="1478" y="2350"/>
                  <a:pt x="1479" y="2343"/>
                  <a:pt x="1485" y="2340"/>
                </a:cubicBezTo>
                <a:cubicBezTo>
                  <a:pt x="1490" y="2336"/>
                  <a:pt x="1497" y="2338"/>
                  <a:pt x="1501" y="2343"/>
                </a:cubicBezTo>
                <a:close/>
                <a:moveTo>
                  <a:pt x="1538" y="2402"/>
                </a:moveTo>
                <a:lnTo>
                  <a:pt x="1550" y="2421"/>
                </a:lnTo>
                <a:cubicBezTo>
                  <a:pt x="1553" y="2427"/>
                  <a:pt x="1552" y="2434"/>
                  <a:pt x="1546" y="2437"/>
                </a:cubicBezTo>
                <a:cubicBezTo>
                  <a:pt x="1541" y="2441"/>
                  <a:pt x="1534" y="2439"/>
                  <a:pt x="1530" y="2434"/>
                </a:cubicBezTo>
                <a:lnTo>
                  <a:pt x="1518" y="2414"/>
                </a:lnTo>
                <a:cubicBezTo>
                  <a:pt x="1515" y="2409"/>
                  <a:pt x="1516" y="2402"/>
                  <a:pt x="1522" y="2398"/>
                </a:cubicBezTo>
                <a:cubicBezTo>
                  <a:pt x="1527" y="2395"/>
                  <a:pt x="1534" y="2396"/>
                  <a:pt x="1538" y="2402"/>
                </a:cubicBezTo>
                <a:close/>
                <a:moveTo>
                  <a:pt x="1575" y="2460"/>
                </a:moveTo>
                <a:lnTo>
                  <a:pt x="1587" y="2480"/>
                </a:lnTo>
                <a:cubicBezTo>
                  <a:pt x="1590" y="2485"/>
                  <a:pt x="1589" y="2492"/>
                  <a:pt x="1583" y="2496"/>
                </a:cubicBezTo>
                <a:cubicBezTo>
                  <a:pt x="1578" y="2499"/>
                  <a:pt x="1571" y="2497"/>
                  <a:pt x="1567" y="2492"/>
                </a:cubicBezTo>
                <a:lnTo>
                  <a:pt x="1555" y="2472"/>
                </a:lnTo>
                <a:cubicBezTo>
                  <a:pt x="1552" y="2467"/>
                  <a:pt x="1553" y="2460"/>
                  <a:pt x="1559" y="2457"/>
                </a:cubicBezTo>
                <a:cubicBezTo>
                  <a:pt x="1564" y="2453"/>
                  <a:pt x="1571" y="2455"/>
                  <a:pt x="1575" y="2460"/>
                </a:cubicBezTo>
                <a:close/>
                <a:moveTo>
                  <a:pt x="1612" y="2519"/>
                </a:moveTo>
                <a:lnTo>
                  <a:pt x="1624" y="2538"/>
                </a:lnTo>
                <a:cubicBezTo>
                  <a:pt x="1627" y="2543"/>
                  <a:pt x="1626" y="2551"/>
                  <a:pt x="1620" y="2554"/>
                </a:cubicBezTo>
                <a:cubicBezTo>
                  <a:pt x="1615" y="2557"/>
                  <a:pt x="1608" y="2556"/>
                  <a:pt x="1604" y="2550"/>
                </a:cubicBezTo>
                <a:lnTo>
                  <a:pt x="1592" y="2531"/>
                </a:lnTo>
                <a:cubicBezTo>
                  <a:pt x="1589" y="2526"/>
                  <a:pt x="1590" y="2518"/>
                  <a:pt x="1596" y="2515"/>
                </a:cubicBezTo>
                <a:cubicBezTo>
                  <a:pt x="1601" y="2512"/>
                  <a:pt x="1608" y="2513"/>
                  <a:pt x="1612" y="2519"/>
                </a:cubicBezTo>
                <a:close/>
                <a:moveTo>
                  <a:pt x="1648" y="2577"/>
                </a:moveTo>
                <a:lnTo>
                  <a:pt x="1661" y="2596"/>
                </a:lnTo>
                <a:cubicBezTo>
                  <a:pt x="1664" y="2602"/>
                  <a:pt x="1663" y="2609"/>
                  <a:pt x="1657" y="2612"/>
                </a:cubicBezTo>
                <a:cubicBezTo>
                  <a:pt x="1652" y="2616"/>
                  <a:pt x="1645" y="2614"/>
                  <a:pt x="1641" y="2609"/>
                </a:cubicBezTo>
                <a:lnTo>
                  <a:pt x="1629" y="2589"/>
                </a:lnTo>
                <a:cubicBezTo>
                  <a:pt x="1626" y="2584"/>
                  <a:pt x="1627" y="2577"/>
                  <a:pt x="1633" y="2573"/>
                </a:cubicBezTo>
                <a:cubicBezTo>
                  <a:pt x="1638" y="2570"/>
                  <a:pt x="1645" y="2572"/>
                  <a:pt x="1648" y="2577"/>
                </a:cubicBezTo>
                <a:close/>
                <a:moveTo>
                  <a:pt x="1685" y="2635"/>
                </a:moveTo>
                <a:lnTo>
                  <a:pt x="1698" y="2655"/>
                </a:lnTo>
                <a:cubicBezTo>
                  <a:pt x="1701" y="2660"/>
                  <a:pt x="1700" y="2667"/>
                  <a:pt x="1694" y="2671"/>
                </a:cubicBezTo>
                <a:cubicBezTo>
                  <a:pt x="1689" y="2674"/>
                  <a:pt x="1682" y="2673"/>
                  <a:pt x="1678" y="2667"/>
                </a:cubicBezTo>
                <a:lnTo>
                  <a:pt x="1666" y="2648"/>
                </a:lnTo>
                <a:cubicBezTo>
                  <a:pt x="1663" y="2642"/>
                  <a:pt x="1664" y="2635"/>
                  <a:pt x="1670" y="2632"/>
                </a:cubicBezTo>
                <a:cubicBezTo>
                  <a:pt x="1675" y="2628"/>
                  <a:pt x="1682" y="2630"/>
                  <a:pt x="1685" y="2635"/>
                </a:cubicBezTo>
                <a:close/>
                <a:moveTo>
                  <a:pt x="1722" y="2694"/>
                </a:moveTo>
                <a:lnTo>
                  <a:pt x="1735" y="2713"/>
                </a:lnTo>
                <a:cubicBezTo>
                  <a:pt x="1738" y="2719"/>
                  <a:pt x="1736" y="2726"/>
                  <a:pt x="1731" y="2729"/>
                </a:cubicBezTo>
                <a:cubicBezTo>
                  <a:pt x="1726" y="2733"/>
                  <a:pt x="1719" y="2731"/>
                  <a:pt x="1715" y="2726"/>
                </a:cubicBezTo>
                <a:lnTo>
                  <a:pt x="1703" y="2706"/>
                </a:lnTo>
                <a:cubicBezTo>
                  <a:pt x="1699" y="2701"/>
                  <a:pt x="1701" y="2694"/>
                  <a:pt x="1706" y="2690"/>
                </a:cubicBezTo>
                <a:cubicBezTo>
                  <a:pt x="1712" y="2687"/>
                  <a:pt x="1719" y="2688"/>
                  <a:pt x="1722" y="2694"/>
                </a:cubicBezTo>
                <a:close/>
                <a:moveTo>
                  <a:pt x="1759" y="2752"/>
                </a:moveTo>
                <a:lnTo>
                  <a:pt x="1772" y="2772"/>
                </a:lnTo>
                <a:cubicBezTo>
                  <a:pt x="1775" y="2777"/>
                  <a:pt x="1773" y="2784"/>
                  <a:pt x="1768" y="2788"/>
                </a:cubicBezTo>
                <a:cubicBezTo>
                  <a:pt x="1763" y="2791"/>
                  <a:pt x="1756" y="2789"/>
                  <a:pt x="1752" y="2784"/>
                </a:cubicBezTo>
                <a:lnTo>
                  <a:pt x="1740" y="2765"/>
                </a:lnTo>
                <a:cubicBezTo>
                  <a:pt x="1736" y="2759"/>
                  <a:pt x="1738" y="2752"/>
                  <a:pt x="1743" y="2749"/>
                </a:cubicBezTo>
                <a:cubicBezTo>
                  <a:pt x="1749" y="2745"/>
                  <a:pt x="1756" y="2747"/>
                  <a:pt x="1759" y="2752"/>
                </a:cubicBezTo>
                <a:close/>
                <a:moveTo>
                  <a:pt x="1796" y="2811"/>
                </a:moveTo>
                <a:lnTo>
                  <a:pt x="1809" y="2830"/>
                </a:lnTo>
                <a:cubicBezTo>
                  <a:pt x="1812" y="2836"/>
                  <a:pt x="1810" y="2843"/>
                  <a:pt x="1805" y="2846"/>
                </a:cubicBezTo>
                <a:cubicBezTo>
                  <a:pt x="1800" y="2849"/>
                  <a:pt x="1792" y="2848"/>
                  <a:pt x="1789" y="2842"/>
                </a:cubicBezTo>
                <a:lnTo>
                  <a:pt x="1777" y="2823"/>
                </a:lnTo>
                <a:cubicBezTo>
                  <a:pt x="1773" y="2818"/>
                  <a:pt x="1775" y="2810"/>
                  <a:pt x="1780" y="2807"/>
                </a:cubicBezTo>
                <a:cubicBezTo>
                  <a:pt x="1786" y="2804"/>
                  <a:pt x="1793" y="2805"/>
                  <a:pt x="1796" y="2811"/>
                </a:cubicBezTo>
                <a:close/>
                <a:moveTo>
                  <a:pt x="1833" y="2869"/>
                </a:moveTo>
                <a:lnTo>
                  <a:pt x="1845" y="2889"/>
                </a:lnTo>
                <a:cubicBezTo>
                  <a:pt x="1849" y="2894"/>
                  <a:pt x="1847" y="2901"/>
                  <a:pt x="1842" y="2904"/>
                </a:cubicBezTo>
                <a:cubicBezTo>
                  <a:pt x="1837" y="2908"/>
                  <a:pt x="1829" y="2906"/>
                  <a:pt x="1826" y="2901"/>
                </a:cubicBezTo>
                <a:lnTo>
                  <a:pt x="1814" y="2881"/>
                </a:lnTo>
                <a:cubicBezTo>
                  <a:pt x="1810" y="2876"/>
                  <a:pt x="1812" y="2869"/>
                  <a:pt x="1817" y="2866"/>
                </a:cubicBezTo>
                <a:cubicBezTo>
                  <a:pt x="1823" y="2862"/>
                  <a:pt x="1830" y="2864"/>
                  <a:pt x="1833" y="2869"/>
                </a:cubicBezTo>
                <a:close/>
                <a:moveTo>
                  <a:pt x="1870" y="2928"/>
                </a:moveTo>
                <a:lnTo>
                  <a:pt x="1882" y="2947"/>
                </a:lnTo>
                <a:cubicBezTo>
                  <a:pt x="1886" y="2952"/>
                  <a:pt x="1884" y="2959"/>
                  <a:pt x="1879" y="2963"/>
                </a:cubicBezTo>
                <a:cubicBezTo>
                  <a:pt x="1873" y="2966"/>
                  <a:pt x="1866" y="2965"/>
                  <a:pt x="1863" y="2959"/>
                </a:cubicBezTo>
                <a:lnTo>
                  <a:pt x="1851" y="2940"/>
                </a:lnTo>
                <a:cubicBezTo>
                  <a:pt x="1847" y="2934"/>
                  <a:pt x="1849" y="2927"/>
                  <a:pt x="1854" y="2924"/>
                </a:cubicBezTo>
                <a:cubicBezTo>
                  <a:pt x="1860" y="2921"/>
                  <a:pt x="1867" y="2922"/>
                  <a:pt x="1870" y="2928"/>
                </a:cubicBezTo>
                <a:close/>
                <a:moveTo>
                  <a:pt x="1907" y="2986"/>
                </a:moveTo>
                <a:lnTo>
                  <a:pt x="1919" y="3005"/>
                </a:lnTo>
                <a:cubicBezTo>
                  <a:pt x="1923" y="3011"/>
                  <a:pt x="1921" y="3018"/>
                  <a:pt x="1916" y="3021"/>
                </a:cubicBezTo>
                <a:cubicBezTo>
                  <a:pt x="1910" y="3025"/>
                  <a:pt x="1903" y="3023"/>
                  <a:pt x="1900" y="3018"/>
                </a:cubicBezTo>
                <a:lnTo>
                  <a:pt x="1888" y="2998"/>
                </a:lnTo>
                <a:cubicBezTo>
                  <a:pt x="1884" y="2993"/>
                  <a:pt x="1886" y="2986"/>
                  <a:pt x="1891" y="2982"/>
                </a:cubicBezTo>
                <a:cubicBezTo>
                  <a:pt x="1897" y="2979"/>
                  <a:pt x="1904" y="2981"/>
                  <a:pt x="1907" y="2986"/>
                </a:cubicBezTo>
                <a:close/>
                <a:moveTo>
                  <a:pt x="1944" y="3044"/>
                </a:moveTo>
                <a:lnTo>
                  <a:pt x="1956" y="3064"/>
                </a:lnTo>
                <a:cubicBezTo>
                  <a:pt x="1960" y="3069"/>
                  <a:pt x="1958" y="3076"/>
                  <a:pt x="1953" y="3080"/>
                </a:cubicBezTo>
                <a:cubicBezTo>
                  <a:pt x="1947" y="3083"/>
                  <a:pt x="1940" y="3082"/>
                  <a:pt x="1937" y="3076"/>
                </a:cubicBezTo>
                <a:lnTo>
                  <a:pt x="1925" y="3057"/>
                </a:lnTo>
                <a:cubicBezTo>
                  <a:pt x="1921" y="3051"/>
                  <a:pt x="1923" y="3044"/>
                  <a:pt x="1928" y="3041"/>
                </a:cubicBezTo>
                <a:cubicBezTo>
                  <a:pt x="1933" y="3037"/>
                  <a:pt x="1941" y="3039"/>
                  <a:pt x="1944" y="3044"/>
                </a:cubicBezTo>
                <a:close/>
                <a:moveTo>
                  <a:pt x="1981" y="3103"/>
                </a:moveTo>
                <a:lnTo>
                  <a:pt x="1993" y="3122"/>
                </a:lnTo>
                <a:cubicBezTo>
                  <a:pt x="1997" y="3128"/>
                  <a:pt x="1995" y="3135"/>
                  <a:pt x="1990" y="3138"/>
                </a:cubicBezTo>
                <a:cubicBezTo>
                  <a:pt x="1984" y="3142"/>
                  <a:pt x="1977" y="3140"/>
                  <a:pt x="1974" y="3135"/>
                </a:cubicBezTo>
                <a:lnTo>
                  <a:pt x="1961" y="3115"/>
                </a:lnTo>
                <a:cubicBezTo>
                  <a:pt x="1958" y="3110"/>
                  <a:pt x="1960" y="3103"/>
                  <a:pt x="1965" y="3099"/>
                </a:cubicBezTo>
                <a:cubicBezTo>
                  <a:pt x="1970" y="3096"/>
                  <a:pt x="1978" y="3097"/>
                  <a:pt x="1981" y="3103"/>
                </a:cubicBezTo>
                <a:close/>
                <a:moveTo>
                  <a:pt x="2018" y="3161"/>
                </a:moveTo>
                <a:lnTo>
                  <a:pt x="2030" y="3181"/>
                </a:lnTo>
                <a:cubicBezTo>
                  <a:pt x="2034" y="3186"/>
                  <a:pt x="2032" y="3193"/>
                  <a:pt x="2027" y="3197"/>
                </a:cubicBezTo>
                <a:cubicBezTo>
                  <a:pt x="2021" y="3200"/>
                  <a:pt x="2014" y="3198"/>
                  <a:pt x="2011" y="3193"/>
                </a:cubicBezTo>
                <a:lnTo>
                  <a:pt x="1998" y="3174"/>
                </a:lnTo>
                <a:cubicBezTo>
                  <a:pt x="1995" y="3168"/>
                  <a:pt x="1997" y="3161"/>
                  <a:pt x="2002" y="3158"/>
                </a:cubicBezTo>
                <a:cubicBezTo>
                  <a:pt x="2007" y="3154"/>
                  <a:pt x="2014" y="3156"/>
                  <a:pt x="2018" y="3161"/>
                </a:cubicBezTo>
                <a:close/>
                <a:moveTo>
                  <a:pt x="2055" y="3220"/>
                </a:moveTo>
                <a:lnTo>
                  <a:pt x="2067" y="3239"/>
                </a:lnTo>
                <a:cubicBezTo>
                  <a:pt x="2071" y="3244"/>
                  <a:pt x="2069" y="3252"/>
                  <a:pt x="2064" y="3255"/>
                </a:cubicBezTo>
                <a:cubicBezTo>
                  <a:pt x="2058" y="3258"/>
                  <a:pt x="2051" y="3257"/>
                  <a:pt x="2048" y="3251"/>
                </a:cubicBezTo>
                <a:lnTo>
                  <a:pt x="2035" y="3232"/>
                </a:lnTo>
                <a:cubicBezTo>
                  <a:pt x="2032" y="3227"/>
                  <a:pt x="2034" y="3219"/>
                  <a:pt x="2039" y="3216"/>
                </a:cubicBezTo>
                <a:cubicBezTo>
                  <a:pt x="2044" y="3213"/>
                  <a:pt x="2051" y="3214"/>
                  <a:pt x="2055" y="3220"/>
                </a:cubicBez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5" name="Freeform 415">
            <a:extLst>
              <a:ext uri="{FF2B5EF4-FFF2-40B4-BE49-F238E27FC236}">
                <a16:creationId xmlns:a16="http://schemas.microsoft.com/office/drawing/2014/main" id="{1B6B3CA3-C423-4AF9-BB89-CD1B7101FDF8}"/>
              </a:ext>
            </a:extLst>
          </p:cNvPr>
          <p:cNvSpPr>
            <a:spLocks/>
          </p:cNvSpPr>
          <p:nvPr/>
        </p:nvSpPr>
        <p:spPr bwMode="auto">
          <a:xfrm>
            <a:off x="6921501" y="3700463"/>
            <a:ext cx="92075" cy="114300"/>
          </a:xfrm>
          <a:custGeom>
            <a:avLst/>
            <a:gdLst>
              <a:gd name="T0" fmla="*/ 40 w 58"/>
              <a:gd name="T1" fmla="*/ 0 h 72"/>
              <a:gd name="T2" fmla="*/ 58 w 58"/>
              <a:gd name="T3" fmla="*/ 72 h 72"/>
              <a:gd name="T4" fmla="*/ 0 w 58"/>
              <a:gd name="T5" fmla="*/ 25 h 72"/>
              <a:gd name="T6" fmla="*/ 40 w 58"/>
              <a:gd name="T7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72">
                <a:moveTo>
                  <a:pt x="40" y="0"/>
                </a:moveTo>
                <a:lnTo>
                  <a:pt x="58" y="72"/>
                </a:lnTo>
                <a:lnTo>
                  <a:pt x="0" y="25"/>
                </a:lnTo>
                <a:lnTo>
                  <a:pt x="4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6" name="Freeform 416">
            <a:extLst>
              <a:ext uri="{FF2B5EF4-FFF2-40B4-BE49-F238E27FC236}">
                <a16:creationId xmlns:a16="http://schemas.microsoft.com/office/drawing/2014/main" id="{A1B80B93-AD72-46DB-B7D5-2545D05F8C05}"/>
              </a:ext>
            </a:extLst>
          </p:cNvPr>
          <p:cNvSpPr>
            <a:spLocks noEditPoints="1"/>
          </p:cNvSpPr>
          <p:nvPr/>
        </p:nvSpPr>
        <p:spPr bwMode="auto">
          <a:xfrm>
            <a:off x="6200776" y="2560638"/>
            <a:ext cx="773113" cy="1677988"/>
          </a:xfrm>
          <a:custGeom>
            <a:avLst/>
            <a:gdLst>
              <a:gd name="T0" fmla="*/ 61 w 2124"/>
              <a:gd name="T1" fmla="*/ 92 h 4716"/>
              <a:gd name="T2" fmla="*/ 69 w 2124"/>
              <a:gd name="T3" fmla="*/ 165 h 4716"/>
              <a:gd name="T4" fmla="*/ 93 w 2124"/>
              <a:gd name="T5" fmla="*/ 191 h 4716"/>
              <a:gd name="T6" fmla="*/ 165 w 2124"/>
              <a:gd name="T7" fmla="*/ 323 h 4716"/>
              <a:gd name="T8" fmla="*/ 197 w 2124"/>
              <a:gd name="T9" fmla="*/ 423 h 4716"/>
              <a:gd name="T10" fmla="*/ 200 w 2124"/>
              <a:gd name="T11" fmla="*/ 459 h 4716"/>
              <a:gd name="T12" fmla="*/ 249 w 2124"/>
              <a:gd name="T13" fmla="*/ 513 h 4716"/>
              <a:gd name="T14" fmla="*/ 315 w 2124"/>
              <a:gd name="T15" fmla="*/ 660 h 4716"/>
              <a:gd name="T16" fmla="*/ 323 w 2124"/>
              <a:gd name="T17" fmla="*/ 733 h 4716"/>
              <a:gd name="T18" fmla="*/ 347 w 2124"/>
              <a:gd name="T19" fmla="*/ 759 h 4716"/>
              <a:gd name="T20" fmla="*/ 419 w 2124"/>
              <a:gd name="T21" fmla="*/ 891 h 4716"/>
              <a:gd name="T22" fmla="*/ 451 w 2124"/>
              <a:gd name="T23" fmla="*/ 991 h 4716"/>
              <a:gd name="T24" fmla="*/ 454 w 2124"/>
              <a:gd name="T25" fmla="*/ 1027 h 4716"/>
              <a:gd name="T26" fmla="*/ 503 w 2124"/>
              <a:gd name="T27" fmla="*/ 1081 h 4716"/>
              <a:gd name="T28" fmla="*/ 569 w 2124"/>
              <a:gd name="T29" fmla="*/ 1228 h 4716"/>
              <a:gd name="T30" fmla="*/ 576 w 2124"/>
              <a:gd name="T31" fmla="*/ 1300 h 4716"/>
              <a:gd name="T32" fmla="*/ 601 w 2124"/>
              <a:gd name="T33" fmla="*/ 1327 h 4716"/>
              <a:gd name="T34" fmla="*/ 673 w 2124"/>
              <a:gd name="T35" fmla="*/ 1459 h 4716"/>
              <a:gd name="T36" fmla="*/ 705 w 2124"/>
              <a:gd name="T37" fmla="*/ 1559 h 4716"/>
              <a:gd name="T38" fmla="*/ 708 w 2124"/>
              <a:gd name="T39" fmla="*/ 1595 h 4716"/>
              <a:gd name="T40" fmla="*/ 757 w 2124"/>
              <a:gd name="T41" fmla="*/ 1649 h 4716"/>
              <a:gd name="T42" fmla="*/ 823 w 2124"/>
              <a:gd name="T43" fmla="*/ 1796 h 4716"/>
              <a:gd name="T44" fmla="*/ 830 w 2124"/>
              <a:gd name="T45" fmla="*/ 1868 h 4716"/>
              <a:gd name="T46" fmla="*/ 855 w 2124"/>
              <a:gd name="T47" fmla="*/ 1895 h 4716"/>
              <a:gd name="T48" fmla="*/ 927 w 2124"/>
              <a:gd name="T49" fmla="*/ 2027 h 4716"/>
              <a:gd name="T50" fmla="*/ 959 w 2124"/>
              <a:gd name="T51" fmla="*/ 2126 h 4716"/>
              <a:gd name="T52" fmla="*/ 962 w 2124"/>
              <a:gd name="T53" fmla="*/ 2163 h 4716"/>
              <a:gd name="T54" fmla="*/ 1011 w 2124"/>
              <a:gd name="T55" fmla="*/ 2216 h 4716"/>
              <a:gd name="T56" fmla="*/ 1077 w 2124"/>
              <a:gd name="T57" fmla="*/ 2364 h 4716"/>
              <a:gd name="T58" fmla="*/ 1084 w 2124"/>
              <a:gd name="T59" fmla="*/ 2436 h 4716"/>
              <a:gd name="T60" fmla="*/ 1109 w 2124"/>
              <a:gd name="T61" fmla="*/ 2463 h 4716"/>
              <a:gd name="T62" fmla="*/ 1181 w 2124"/>
              <a:gd name="T63" fmla="*/ 2595 h 4716"/>
              <a:gd name="T64" fmla="*/ 1213 w 2124"/>
              <a:gd name="T65" fmla="*/ 2694 h 4716"/>
              <a:gd name="T66" fmla="*/ 1216 w 2124"/>
              <a:gd name="T67" fmla="*/ 2731 h 4716"/>
              <a:gd name="T68" fmla="*/ 1265 w 2124"/>
              <a:gd name="T69" fmla="*/ 2784 h 4716"/>
              <a:gd name="T70" fmla="*/ 1331 w 2124"/>
              <a:gd name="T71" fmla="*/ 2932 h 4716"/>
              <a:gd name="T72" fmla="*/ 1338 w 2124"/>
              <a:gd name="T73" fmla="*/ 3004 h 4716"/>
              <a:gd name="T74" fmla="*/ 1363 w 2124"/>
              <a:gd name="T75" fmla="*/ 3031 h 4716"/>
              <a:gd name="T76" fmla="*/ 1435 w 2124"/>
              <a:gd name="T77" fmla="*/ 3163 h 4716"/>
              <a:gd name="T78" fmla="*/ 1467 w 2124"/>
              <a:gd name="T79" fmla="*/ 3262 h 4716"/>
              <a:gd name="T80" fmla="*/ 1470 w 2124"/>
              <a:gd name="T81" fmla="*/ 3298 h 4716"/>
              <a:gd name="T82" fmla="*/ 1519 w 2124"/>
              <a:gd name="T83" fmla="*/ 3352 h 4716"/>
              <a:gd name="T84" fmla="*/ 1585 w 2124"/>
              <a:gd name="T85" fmla="*/ 3499 h 4716"/>
              <a:gd name="T86" fmla="*/ 1592 w 2124"/>
              <a:gd name="T87" fmla="*/ 3572 h 4716"/>
              <a:gd name="T88" fmla="*/ 1617 w 2124"/>
              <a:gd name="T89" fmla="*/ 3599 h 4716"/>
              <a:gd name="T90" fmla="*/ 1689 w 2124"/>
              <a:gd name="T91" fmla="*/ 3731 h 4716"/>
              <a:gd name="T92" fmla="*/ 1720 w 2124"/>
              <a:gd name="T93" fmla="*/ 3830 h 4716"/>
              <a:gd name="T94" fmla="*/ 1724 w 2124"/>
              <a:gd name="T95" fmla="*/ 3866 h 4716"/>
              <a:gd name="T96" fmla="*/ 1773 w 2124"/>
              <a:gd name="T97" fmla="*/ 3920 h 4716"/>
              <a:gd name="T98" fmla="*/ 1839 w 2124"/>
              <a:gd name="T99" fmla="*/ 4067 h 4716"/>
              <a:gd name="T100" fmla="*/ 1846 w 2124"/>
              <a:gd name="T101" fmla="*/ 4140 h 4716"/>
              <a:gd name="T102" fmla="*/ 1871 w 2124"/>
              <a:gd name="T103" fmla="*/ 4167 h 4716"/>
              <a:gd name="T104" fmla="*/ 1943 w 2124"/>
              <a:gd name="T105" fmla="*/ 4299 h 4716"/>
              <a:gd name="T106" fmla="*/ 1974 w 2124"/>
              <a:gd name="T107" fmla="*/ 4398 h 4716"/>
              <a:gd name="T108" fmla="*/ 1978 w 2124"/>
              <a:gd name="T109" fmla="*/ 4434 h 4716"/>
              <a:gd name="T110" fmla="*/ 2027 w 2124"/>
              <a:gd name="T111" fmla="*/ 4488 h 4716"/>
              <a:gd name="T112" fmla="*/ 2093 w 2124"/>
              <a:gd name="T113" fmla="*/ 4635 h 4716"/>
              <a:gd name="T114" fmla="*/ 2100 w 2124"/>
              <a:gd name="T115" fmla="*/ 4708 h 4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24" h="4716">
                <a:moveTo>
                  <a:pt x="24" y="8"/>
                </a:moveTo>
                <a:lnTo>
                  <a:pt x="33" y="29"/>
                </a:lnTo>
                <a:cubicBezTo>
                  <a:pt x="36" y="35"/>
                  <a:pt x="33" y="42"/>
                  <a:pt x="27" y="44"/>
                </a:cubicBezTo>
                <a:cubicBezTo>
                  <a:pt x="22" y="47"/>
                  <a:pt x="15" y="44"/>
                  <a:pt x="12" y="38"/>
                </a:cubicBezTo>
                <a:lnTo>
                  <a:pt x="3" y="17"/>
                </a:lnTo>
                <a:cubicBezTo>
                  <a:pt x="0" y="12"/>
                  <a:pt x="3" y="5"/>
                  <a:pt x="9" y="2"/>
                </a:cubicBezTo>
                <a:cubicBezTo>
                  <a:pt x="14" y="0"/>
                  <a:pt x="21" y="2"/>
                  <a:pt x="24" y="8"/>
                </a:cubicBezTo>
                <a:close/>
                <a:moveTo>
                  <a:pt x="52" y="71"/>
                </a:moveTo>
                <a:lnTo>
                  <a:pt x="61" y="92"/>
                </a:lnTo>
                <a:cubicBezTo>
                  <a:pt x="64" y="98"/>
                  <a:pt x="61" y="105"/>
                  <a:pt x="56" y="107"/>
                </a:cubicBezTo>
                <a:cubicBezTo>
                  <a:pt x="50" y="110"/>
                  <a:pt x="43" y="107"/>
                  <a:pt x="40" y="102"/>
                </a:cubicBezTo>
                <a:lnTo>
                  <a:pt x="31" y="81"/>
                </a:lnTo>
                <a:cubicBezTo>
                  <a:pt x="28" y="75"/>
                  <a:pt x="31" y="68"/>
                  <a:pt x="37" y="65"/>
                </a:cubicBezTo>
                <a:cubicBezTo>
                  <a:pt x="43" y="63"/>
                  <a:pt x="49" y="65"/>
                  <a:pt x="52" y="71"/>
                </a:cubicBezTo>
                <a:close/>
                <a:moveTo>
                  <a:pt x="80" y="134"/>
                </a:moveTo>
                <a:lnTo>
                  <a:pt x="90" y="155"/>
                </a:lnTo>
                <a:cubicBezTo>
                  <a:pt x="92" y="161"/>
                  <a:pt x="90" y="168"/>
                  <a:pt x="84" y="170"/>
                </a:cubicBezTo>
                <a:cubicBezTo>
                  <a:pt x="78" y="173"/>
                  <a:pt x="71" y="170"/>
                  <a:pt x="69" y="165"/>
                </a:cubicBezTo>
                <a:lnTo>
                  <a:pt x="59" y="144"/>
                </a:lnTo>
                <a:cubicBezTo>
                  <a:pt x="57" y="138"/>
                  <a:pt x="59" y="131"/>
                  <a:pt x="65" y="128"/>
                </a:cubicBezTo>
                <a:cubicBezTo>
                  <a:pt x="71" y="126"/>
                  <a:pt x="78" y="128"/>
                  <a:pt x="80" y="134"/>
                </a:cubicBezTo>
                <a:close/>
                <a:moveTo>
                  <a:pt x="108" y="197"/>
                </a:moveTo>
                <a:lnTo>
                  <a:pt x="118" y="218"/>
                </a:lnTo>
                <a:cubicBezTo>
                  <a:pt x="120" y="224"/>
                  <a:pt x="118" y="231"/>
                  <a:pt x="112" y="234"/>
                </a:cubicBezTo>
                <a:cubicBezTo>
                  <a:pt x="106" y="236"/>
                  <a:pt x="99" y="234"/>
                  <a:pt x="97" y="228"/>
                </a:cubicBezTo>
                <a:lnTo>
                  <a:pt x="87" y="207"/>
                </a:lnTo>
                <a:cubicBezTo>
                  <a:pt x="85" y="201"/>
                  <a:pt x="87" y="194"/>
                  <a:pt x="93" y="191"/>
                </a:cubicBezTo>
                <a:cubicBezTo>
                  <a:pt x="99" y="189"/>
                  <a:pt x="106" y="191"/>
                  <a:pt x="108" y="197"/>
                </a:cubicBezTo>
                <a:close/>
                <a:moveTo>
                  <a:pt x="137" y="260"/>
                </a:moveTo>
                <a:lnTo>
                  <a:pt x="146" y="281"/>
                </a:lnTo>
                <a:cubicBezTo>
                  <a:pt x="149" y="287"/>
                  <a:pt x="146" y="294"/>
                  <a:pt x="140" y="297"/>
                </a:cubicBezTo>
                <a:cubicBezTo>
                  <a:pt x="134" y="299"/>
                  <a:pt x="128" y="297"/>
                  <a:pt x="125" y="291"/>
                </a:cubicBezTo>
                <a:lnTo>
                  <a:pt x="116" y="270"/>
                </a:lnTo>
                <a:cubicBezTo>
                  <a:pt x="113" y="264"/>
                  <a:pt x="116" y="257"/>
                  <a:pt x="121" y="255"/>
                </a:cubicBezTo>
                <a:cubicBezTo>
                  <a:pt x="127" y="252"/>
                  <a:pt x="134" y="255"/>
                  <a:pt x="137" y="260"/>
                </a:cubicBezTo>
                <a:close/>
                <a:moveTo>
                  <a:pt x="165" y="323"/>
                </a:moveTo>
                <a:lnTo>
                  <a:pt x="174" y="345"/>
                </a:lnTo>
                <a:cubicBezTo>
                  <a:pt x="177" y="350"/>
                  <a:pt x="174" y="357"/>
                  <a:pt x="168" y="360"/>
                </a:cubicBezTo>
                <a:cubicBezTo>
                  <a:pt x="163" y="362"/>
                  <a:pt x="156" y="360"/>
                  <a:pt x="153" y="354"/>
                </a:cubicBezTo>
                <a:lnTo>
                  <a:pt x="144" y="333"/>
                </a:lnTo>
                <a:cubicBezTo>
                  <a:pt x="141" y="327"/>
                  <a:pt x="144" y="320"/>
                  <a:pt x="150" y="318"/>
                </a:cubicBezTo>
                <a:cubicBezTo>
                  <a:pt x="155" y="315"/>
                  <a:pt x="162" y="318"/>
                  <a:pt x="165" y="323"/>
                </a:cubicBezTo>
                <a:close/>
                <a:moveTo>
                  <a:pt x="193" y="387"/>
                </a:moveTo>
                <a:lnTo>
                  <a:pt x="202" y="408"/>
                </a:lnTo>
                <a:cubicBezTo>
                  <a:pt x="205" y="413"/>
                  <a:pt x="202" y="420"/>
                  <a:pt x="197" y="423"/>
                </a:cubicBezTo>
                <a:cubicBezTo>
                  <a:pt x="191" y="425"/>
                  <a:pt x="184" y="423"/>
                  <a:pt x="181" y="417"/>
                </a:cubicBezTo>
                <a:lnTo>
                  <a:pt x="172" y="396"/>
                </a:lnTo>
                <a:cubicBezTo>
                  <a:pt x="169" y="390"/>
                  <a:pt x="172" y="383"/>
                  <a:pt x="178" y="381"/>
                </a:cubicBezTo>
                <a:cubicBezTo>
                  <a:pt x="184" y="378"/>
                  <a:pt x="190" y="381"/>
                  <a:pt x="193" y="387"/>
                </a:cubicBezTo>
                <a:close/>
                <a:moveTo>
                  <a:pt x="221" y="450"/>
                </a:moveTo>
                <a:lnTo>
                  <a:pt x="231" y="471"/>
                </a:lnTo>
                <a:cubicBezTo>
                  <a:pt x="233" y="477"/>
                  <a:pt x="231" y="483"/>
                  <a:pt x="225" y="486"/>
                </a:cubicBezTo>
                <a:cubicBezTo>
                  <a:pt x="219" y="489"/>
                  <a:pt x="212" y="486"/>
                  <a:pt x="210" y="480"/>
                </a:cubicBezTo>
                <a:lnTo>
                  <a:pt x="200" y="459"/>
                </a:lnTo>
                <a:cubicBezTo>
                  <a:pt x="198" y="453"/>
                  <a:pt x="200" y="446"/>
                  <a:pt x="206" y="444"/>
                </a:cubicBezTo>
                <a:cubicBezTo>
                  <a:pt x="212" y="441"/>
                  <a:pt x="219" y="444"/>
                  <a:pt x="221" y="450"/>
                </a:cubicBezTo>
                <a:close/>
                <a:moveTo>
                  <a:pt x="249" y="513"/>
                </a:moveTo>
                <a:lnTo>
                  <a:pt x="259" y="534"/>
                </a:lnTo>
                <a:cubicBezTo>
                  <a:pt x="262" y="540"/>
                  <a:pt x="259" y="546"/>
                  <a:pt x="253" y="549"/>
                </a:cubicBezTo>
                <a:cubicBezTo>
                  <a:pt x="247" y="552"/>
                  <a:pt x="240" y="549"/>
                  <a:pt x="238" y="543"/>
                </a:cubicBezTo>
                <a:lnTo>
                  <a:pt x="228" y="522"/>
                </a:lnTo>
                <a:cubicBezTo>
                  <a:pt x="226" y="516"/>
                  <a:pt x="228" y="510"/>
                  <a:pt x="234" y="507"/>
                </a:cubicBezTo>
                <a:cubicBezTo>
                  <a:pt x="240" y="504"/>
                  <a:pt x="247" y="507"/>
                  <a:pt x="249" y="513"/>
                </a:cubicBezTo>
                <a:close/>
                <a:moveTo>
                  <a:pt x="278" y="576"/>
                </a:moveTo>
                <a:lnTo>
                  <a:pt x="287" y="597"/>
                </a:lnTo>
                <a:cubicBezTo>
                  <a:pt x="290" y="603"/>
                  <a:pt x="287" y="610"/>
                  <a:pt x="281" y="612"/>
                </a:cubicBezTo>
                <a:cubicBezTo>
                  <a:pt x="276" y="615"/>
                  <a:pt x="269" y="612"/>
                  <a:pt x="266" y="606"/>
                </a:cubicBezTo>
                <a:lnTo>
                  <a:pt x="257" y="585"/>
                </a:lnTo>
                <a:cubicBezTo>
                  <a:pt x="254" y="579"/>
                  <a:pt x="257" y="573"/>
                  <a:pt x="262" y="570"/>
                </a:cubicBezTo>
                <a:cubicBezTo>
                  <a:pt x="268" y="567"/>
                  <a:pt x="275" y="570"/>
                  <a:pt x="278" y="576"/>
                </a:cubicBezTo>
                <a:close/>
                <a:moveTo>
                  <a:pt x="306" y="639"/>
                </a:moveTo>
                <a:lnTo>
                  <a:pt x="315" y="660"/>
                </a:lnTo>
                <a:cubicBezTo>
                  <a:pt x="318" y="666"/>
                  <a:pt x="315" y="673"/>
                  <a:pt x="310" y="675"/>
                </a:cubicBezTo>
                <a:cubicBezTo>
                  <a:pt x="304" y="678"/>
                  <a:pt x="297" y="675"/>
                  <a:pt x="294" y="669"/>
                </a:cubicBezTo>
                <a:lnTo>
                  <a:pt x="285" y="648"/>
                </a:lnTo>
                <a:cubicBezTo>
                  <a:pt x="282" y="643"/>
                  <a:pt x="285" y="636"/>
                  <a:pt x="291" y="633"/>
                </a:cubicBezTo>
                <a:cubicBezTo>
                  <a:pt x="297" y="631"/>
                  <a:pt x="303" y="633"/>
                  <a:pt x="306" y="639"/>
                </a:cubicBezTo>
                <a:close/>
                <a:moveTo>
                  <a:pt x="334" y="702"/>
                </a:moveTo>
                <a:lnTo>
                  <a:pt x="344" y="723"/>
                </a:lnTo>
                <a:cubicBezTo>
                  <a:pt x="346" y="729"/>
                  <a:pt x="344" y="736"/>
                  <a:pt x="338" y="738"/>
                </a:cubicBezTo>
                <a:cubicBezTo>
                  <a:pt x="332" y="741"/>
                  <a:pt x="325" y="738"/>
                  <a:pt x="323" y="733"/>
                </a:cubicBezTo>
                <a:lnTo>
                  <a:pt x="313" y="711"/>
                </a:lnTo>
                <a:cubicBezTo>
                  <a:pt x="311" y="706"/>
                  <a:pt x="313" y="699"/>
                  <a:pt x="319" y="696"/>
                </a:cubicBezTo>
                <a:cubicBezTo>
                  <a:pt x="325" y="694"/>
                  <a:pt x="332" y="696"/>
                  <a:pt x="334" y="702"/>
                </a:cubicBezTo>
                <a:close/>
                <a:moveTo>
                  <a:pt x="362" y="765"/>
                </a:moveTo>
                <a:lnTo>
                  <a:pt x="372" y="786"/>
                </a:lnTo>
                <a:cubicBezTo>
                  <a:pt x="374" y="792"/>
                  <a:pt x="372" y="799"/>
                  <a:pt x="366" y="801"/>
                </a:cubicBezTo>
                <a:cubicBezTo>
                  <a:pt x="360" y="804"/>
                  <a:pt x="353" y="801"/>
                  <a:pt x="351" y="796"/>
                </a:cubicBezTo>
                <a:lnTo>
                  <a:pt x="341" y="775"/>
                </a:lnTo>
                <a:cubicBezTo>
                  <a:pt x="339" y="769"/>
                  <a:pt x="341" y="762"/>
                  <a:pt x="347" y="759"/>
                </a:cubicBezTo>
                <a:cubicBezTo>
                  <a:pt x="353" y="757"/>
                  <a:pt x="360" y="759"/>
                  <a:pt x="362" y="765"/>
                </a:cubicBezTo>
                <a:close/>
                <a:moveTo>
                  <a:pt x="391" y="828"/>
                </a:moveTo>
                <a:lnTo>
                  <a:pt x="400" y="849"/>
                </a:lnTo>
                <a:cubicBezTo>
                  <a:pt x="403" y="855"/>
                  <a:pt x="400" y="862"/>
                  <a:pt x="394" y="865"/>
                </a:cubicBezTo>
                <a:cubicBezTo>
                  <a:pt x="388" y="867"/>
                  <a:pt x="382" y="865"/>
                  <a:pt x="379" y="859"/>
                </a:cubicBezTo>
                <a:lnTo>
                  <a:pt x="370" y="838"/>
                </a:lnTo>
                <a:cubicBezTo>
                  <a:pt x="367" y="832"/>
                  <a:pt x="370" y="825"/>
                  <a:pt x="375" y="822"/>
                </a:cubicBezTo>
                <a:cubicBezTo>
                  <a:pt x="381" y="820"/>
                  <a:pt x="388" y="822"/>
                  <a:pt x="391" y="828"/>
                </a:cubicBezTo>
                <a:close/>
                <a:moveTo>
                  <a:pt x="419" y="891"/>
                </a:moveTo>
                <a:lnTo>
                  <a:pt x="428" y="912"/>
                </a:lnTo>
                <a:cubicBezTo>
                  <a:pt x="431" y="918"/>
                  <a:pt x="428" y="925"/>
                  <a:pt x="422" y="928"/>
                </a:cubicBezTo>
                <a:cubicBezTo>
                  <a:pt x="417" y="930"/>
                  <a:pt x="410" y="928"/>
                  <a:pt x="407" y="922"/>
                </a:cubicBezTo>
                <a:lnTo>
                  <a:pt x="398" y="901"/>
                </a:lnTo>
                <a:cubicBezTo>
                  <a:pt x="395" y="895"/>
                  <a:pt x="398" y="888"/>
                  <a:pt x="404" y="886"/>
                </a:cubicBezTo>
                <a:cubicBezTo>
                  <a:pt x="409" y="883"/>
                  <a:pt x="416" y="886"/>
                  <a:pt x="419" y="891"/>
                </a:cubicBezTo>
                <a:close/>
                <a:moveTo>
                  <a:pt x="447" y="954"/>
                </a:moveTo>
                <a:lnTo>
                  <a:pt x="456" y="976"/>
                </a:lnTo>
                <a:cubicBezTo>
                  <a:pt x="459" y="981"/>
                  <a:pt x="456" y="988"/>
                  <a:pt x="451" y="991"/>
                </a:cubicBezTo>
                <a:cubicBezTo>
                  <a:pt x="445" y="993"/>
                  <a:pt x="438" y="991"/>
                  <a:pt x="435" y="985"/>
                </a:cubicBezTo>
                <a:lnTo>
                  <a:pt x="426" y="964"/>
                </a:lnTo>
                <a:cubicBezTo>
                  <a:pt x="423" y="958"/>
                  <a:pt x="426" y="951"/>
                  <a:pt x="432" y="949"/>
                </a:cubicBezTo>
                <a:cubicBezTo>
                  <a:pt x="438" y="946"/>
                  <a:pt x="444" y="949"/>
                  <a:pt x="447" y="954"/>
                </a:cubicBezTo>
                <a:close/>
                <a:moveTo>
                  <a:pt x="475" y="1018"/>
                </a:moveTo>
                <a:lnTo>
                  <a:pt x="485" y="1039"/>
                </a:lnTo>
                <a:cubicBezTo>
                  <a:pt x="487" y="1044"/>
                  <a:pt x="485" y="1051"/>
                  <a:pt x="479" y="1054"/>
                </a:cubicBezTo>
                <a:cubicBezTo>
                  <a:pt x="473" y="1056"/>
                  <a:pt x="466" y="1054"/>
                  <a:pt x="464" y="1048"/>
                </a:cubicBezTo>
                <a:lnTo>
                  <a:pt x="454" y="1027"/>
                </a:lnTo>
                <a:cubicBezTo>
                  <a:pt x="452" y="1021"/>
                  <a:pt x="454" y="1014"/>
                  <a:pt x="460" y="1012"/>
                </a:cubicBezTo>
                <a:cubicBezTo>
                  <a:pt x="466" y="1009"/>
                  <a:pt x="473" y="1012"/>
                  <a:pt x="475" y="1018"/>
                </a:cubicBezTo>
                <a:close/>
                <a:moveTo>
                  <a:pt x="503" y="1081"/>
                </a:moveTo>
                <a:lnTo>
                  <a:pt x="513" y="1102"/>
                </a:lnTo>
                <a:cubicBezTo>
                  <a:pt x="515" y="1108"/>
                  <a:pt x="513" y="1114"/>
                  <a:pt x="507" y="1117"/>
                </a:cubicBezTo>
                <a:cubicBezTo>
                  <a:pt x="501" y="1120"/>
                  <a:pt x="494" y="1117"/>
                  <a:pt x="492" y="1111"/>
                </a:cubicBezTo>
                <a:lnTo>
                  <a:pt x="482" y="1090"/>
                </a:lnTo>
                <a:cubicBezTo>
                  <a:pt x="480" y="1084"/>
                  <a:pt x="482" y="1077"/>
                  <a:pt x="488" y="1075"/>
                </a:cubicBezTo>
                <a:cubicBezTo>
                  <a:pt x="494" y="1072"/>
                  <a:pt x="501" y="1075"/>
                  <a:pt x="503" y="1081"/>
                </a:cubicBezTo>
                <a:close/>
                <a:moveTo>
                  <a:pt x="532" y="1144"/>
                </a:moveTo>
                <a:lnTo>
                  <a:pt x="541" y="1165"/>
                </a:lnTo>
                <a:cubicBezTo>
                  <a:pt x="544" y="1171"/>
                  <a:pt x="541" y="1177"/>
                  <a:pt x="535" y="1180"/>
                </a:cubicBezTo>
                <a:cubicBezTo>
                  <a:pt x="529" y="1183"/>
                  <a:pt x="523" y="1180"/>
                  <a:pt x="520" y="1174"/>
                </a:cubicBezTo>
                <a:lnTo>
                  <a:pt x="511" y="1153"/>
                </a:lnTo>
                <a:cubicBezTo>
                  <a:pt x="508" y="1147"/>
                  <a:pt x="511" y="1141"/>
                  <a:pt x="516" y="1138"/>
                </a:cubicBezTo>
                <a:cubicBezTo>
                  <a:pt x="522" y="1135"/>
                  <a:pt x="529" y="1138"/>
                  <a:pt x="532" y="1144"/>
                </a:cubicBezTo>
                <a:close/>
                <a:moveTo>
                  <a:pt x="560" y="1207"/>
                </a:moveTo>
                <a:lnTo>
                  <a:pt x="569" y="1228"/>
                </a:lnTo>
                <a:cubicBezTo>
                  <a:pt x="572" y="1234"/>
                  <a:pt x="569" y="1241"/>
                  <a:pt x="563" y="1243"/>
                </a:cubicBezTo>
                <a:cubicBezTo>
                  <a:pt x="558" y="1246"/>
                  <a:pt x="551" y="1243"/>
                  <a:pt x="548" y="1237"/>
                </a:cubicBezTo>
                <a:lnTo>
                  <a:pt x="539" y="1216"/>
                </a:lnTo>
                <a:cubicBezTo>
                  <a:pt x="536" y="1210"/>
                  <a:pt x="539" y="1204"/>
                  <a:pt x="545" y="1201"/>
                </a:cubicBezTo>
                <a:cubicBezTo>
                  <a:pt x="550" y="1198"/>
                  <a:pt x="557" y="1201"/>
                  <a:pt x="560" y="1207"/>
                </a:cubicBezTo>
                <a:close/>
                <a:moveTo>
                  <a:pt x="588" y="1270"/>
                </a:moveTo>
                <a:lnTo>
                  <a:pt x="598" y="1291"/>
                </a:lnTo>
                <a:cubicBezTo>
                  <a:pt x="600" y="1297"/>
                  <a:pt x="598" y="1304"/>
                  <a:pt x="592" y="1306"/>
                </a:cubicBezTo>
                <a:cubicBezTo>
                  <a:pt x="586" y="1309"/>
                  <a:pt x="579" y="1306"/>
                  <a:pt x="576" y="1300"/>
                </a:cubicBezTo>
                <a:lnTo>
                  <a:pt x="567" y="1279"/>
                </a:lnTo>
                <a:cubicBezTo>
                  <a:pt x="564" y="1274"/>
                  <a:pt x="567" y="1267"/>
                  <a:pt x="573" y="1264"/>
                </a:cubicBezTo>
                <a:cubicBezTo>
                  <a:pt x="579" y="1262"/>
                  <a:pt x="586" y="1264"/>
                  <a:pt x="588" y="1270"/>
                </a:cubicBezTo>
                <a:close/>
                <a:moveTo>
                  <a:pt x="616" y="1333"/>
                </a:moveTo>
                <a:lnTo>
                  <a:pt x="626" y="1354"/>
                </a:lnTo>
                <a:cubicBezTo>
                  <a:pt x="628" y="1360"/>
                  <a:pt x="626" y="1367"/>
                  <a:pt x="620" y="1369"/>
                </a:cubicBezTo>
                <a:cubicBezTo>
                  <a:pt x="614" y="1372"/>
                  <a:pt x="607" y="1369"/>
                  <a:pt x="605" y="1363"/>
                </a:cubicBezTo>
                <a:lnTo>
                  <a:pt x="595" y="1342"/>
                </a:lnTo>
                <a:cubicBezTo>
                  <a:pt x="593" y="1337"/>
                  <a:pt x="595" y="1330"/>
                  <a:pt x="601" y="1327"/>
                </a:cubicBezTo>
                <a:cubicBezTo>
                  <a:pt x="607" y="1325"/>
                  <a:pt x="614" y="1327"/>
                  <a:pt x="616" y="1333"/>
                </a:cubicBezTo>
                <a:close/>
                <a:moveTo>
                  <a:pt x="645" y="1396"/>
                </a:moveTo>
                <a:lnTo>
                  <a:pt x="654" y="1417"/>
                </a:lnTo>
                <a:cubicBezTo>
                  <a:pt x="657" y="1423"/>
                  <a:pt x="654" y="1430"/>
                  <a:pt x="648" y="1432"/>
                </a:cubicBezTo>
                <a:cubicBezTo>
                  <a:pt x="642" y="1435"/>
                  <a:pt x="636" y="1432"/>
                  <a:pt x="633" y="1427"/>
                </a:cubicBezTo>
                <a:lnTo>
                  <a:pt x="624" y="1406"/>
                </a:lnTo>
                <a:cubicBezTo>
                  <a:pt x="621" y="1400"/>
                  <a:pt x="624" y="1393"/>
                  <a:pt x="629" y="1390"/>
                </a:cubicBezTo>
                <a:cubicBezTo>
                  <a:pt x="635" y="1388"/>
                  <a:pt x="642" y="1390"/>
                  <a:pt x="645" y="1396"/>
                </a:cubicBezTo>
                <a:close/>
                <a:moveTo>
                  <a:pt x="673" y="1459"/>
                </a:moveTo>
                <a:lnTo>
                  <a:pt x="682" y="1480"/>
                </a:lnTo>
                <a:cubicBezTo>
                  <a:pt x="685" y="1486"/>
                  <a:pt x="682" y="1493"/>
                  <a:pt x="676" y="1495"/>
                </a:cubicBezTo>
                <a:cubicBezTo>
                  <a:pt x="671" y="1498"/>
                  <a:pt x="664" y="1495"/>
                  <a:pt x="661" y="1490"/>
                </a:cubicBezTo>
                <a:lnTo>
                  <a:pt x="652" y="1469"/>
                </a:lnTo>
                <a:cubicBezTo>
                  <a:pt x="649" y="1463"/>
                  <a:pt x="652" y="1456"/>
                  <a:pt x="658" y="1453"/>
                </a:cubicBezTo>
                <a:cubicBezTo>
                  <a:pt x="663" y="1451"/>
                  <a:pt x="670" y="1453"/>
                  <a:pt x="673" y="1459"/>
                </a:cubicBezTo>
                <a:close/>
                <a:moveTo>
                  <a:pt x="701" y="1522"/>
                </a:moveTo>
                <a:lnTo>
                  <a:pt x="710" y="1543"/>
                </a:lnTo>
                <a:cubicBezTo>
                  <a:pt x="713" y="1549"/>
                  <a:pt x="710" y="1556"/>
                  <a:pt x="705" y="1559"/>
                </a:cubicBezTo>
                <a:cubicBezTo>
                  <a:pt x="699" y="1561"/>
                  <a:pt x="692" y="1559"/>
                  <a:pt x="689" y="1553"/>
                </a:cubicBezTo>
                <a:lnTo>
                  <a:pt x="680" y="1532"/>
                </a:lnTo>
                <a:cubicBezTo>
                  <a:pt x="677" y="1526"/>
                  <a:pt x="680" y="1519"/>
                  <a:pt x="686" y="1517"/>
                </a:cubicBezTo>
                <a:cubicBezTo>
                  <a:pt x="692" y="1514"/>
                  <a:pt x="698" y="1517"/>
                  <a:pt x="701" y="1522"/>
                </a:cubicBezTo>
                <a:close/>
                <a:moveTo>
                  <a:pt x="729" y="1585"/>
                </a:moveTo>
                <a:lnTo>
                  <a:pt x="739" y="1606"/>
                </a:lnTo>
                <a:cubicBezTo>
                  <a:pt x="741" y="1612"/>
                  <a:pt x="739" y="1619"/>
                  <a:pt x="733" y="1622"/>
                </a:cubicBezTo>
                <a:cubicBezTo>
                  <a:pt x="727" y="1624"/>
                  <a:pt x="720" y="1622"/>
                  <a:pt x="718" y="1616"/>
                </a:cubicBezTo>
                <a:lnTo>
                  <a:pt x="708" y="1595"/>
                </a:lnTo>
                <a:cubicBezTo>
                  <a:pt x="706" y="1589"/>
                  <a:pt x="708" y="1582"/>
                  <a:pt x="714" y="1580"/>
                </a:cubicBezTo>
                <a:cubicBezTo>
                  <a:pt x="720" y="1577"/>
                  <a:pt x="727" y="1580"/>
                  <a:pt x="729" y="1585"/>
                </a:cubicBezTo>
                <a:close/>
                <a:moveTo>
                  <a:pt x="757" y="1649"/>
                </a:moveTo>
                <a:lnTo>
                  <a:pt x="767" y="1670"/>
                </a:lnTo>
                <a:cubicBezTo>
                  <a:pt x="769" y="1675"/>
                  <a:pt x="767" y="1682"/>
                  <a:pt x="761" y="1685"/>
                </a:cubicBezTo>
                <a:cubicBezTo>
                  <a:pt x="755" y="1687"/>
                  <a:pt x="748" y="1685"/>
                  <a:pt x="746" y="1679"/>
                </a:cubicBezTo>
                <a:lnTo>
                  <a:pt x="736" y="1658"/>
                </a:lnTo>
                <a:cubicBezTo>
                  <a:pt x="734" y="1652"/>
                  <a:pt x="736" y="1645"/>
                  <a:pt x="742" y="1643"/>
                </a:cubicBezTo>
                <a:cubicBezTo>
                  <a:pt x="748" y="1640"/>
                  <a:pt x="755" y="1643"/>
                  <a:pt x="757" y="1649"/>
                </a:cubicBezTo>
                <a:close/>
                <a:moveTo>
                  <a:pt x="786" y="1712"/>
                </a:moveTo>
                <a:lnTo>
                  <a:pt x="795" y="1733"/>
                </a:lnTo>
                <a:cubicBezTo>
                  <a:pt x="798" y="1738"/>
                  <a:pt x="795" y="1745"/>
                  <a:pt x="789" y="1748"/>
                </a:cubicBezTo>
                <a:cubicBezTo>
                  <a:pt x="783" y="1750"/>
                  <a:pt x="777" y="1748"/>
                  <a:pt x="774" y="1742"/>
                </a:cubicBezTo>
                <a:lnTo>
                  <a:pt x="765" y="1721"/>
                </a:lnTo>
                <a:cubicBezTo>
                  <a:pt x="762" y="1715"/>
                  <a:pt x="765" y="1708"/>
                  <a:pt x="770" y="1706"/>
                </a:cubicBezTo>
                <a:cubicBezTo>
                  <a:pt x="776" y="1703"/>
                  <a:pt x="783" y="1706"/>
                  <a:pt x="786" y="1712"/>
                </a:cubicBezTo>
                <a:close/>
                <a:moveTo>
                  <a:pt x="814" y="1775"/>
                </a:moveTo>
                <a:lnTo>
                  <a:pt x="823" y="1796"/>
                </a:lnTo>
                <a:cubicBezTo>
                  <a:pt x="826" y="1802"/>
                  <a:pt x="823" y="1808"/>
                  <a:pt x="817" y="1811"/>
                </a:cubicBezTo>
                <a:cubicBezTo>
                  <a:pt x="812" y="1814"/>
                  <a:pt x="805" y="1811"/>
                  <a:pt x="802" y="1805"/>
                </a:cubicBezTo>
                <a:lnTo>
                  <a:pt x="793" y="1784"/>
                </a:lnTo>
                <a:cubicBezTo>
                  <a:pt x="790" y="1778"/>
                  <a:pt x="793" y="1772"/>
                  <a:pt x="799" y="1769"/>
                </a:cubicBezTo>
                <a:cubicBezTo>
                  <a:pt x="804" y="1766"/>
                  <a:pt x="811" y="1769"/>
                  <a:pt x="814" y="1775"/>
                </a:cubicBezTo>
                <a:close/>
                <a:moveTo>
                  <a:pt x="842" y="1838"/>
                </a:moveTo>
                <a:lnTo>
                  <a:pt x="851" y="1859"/>
                </a:lnTo>
                <a:cubicBezTo>
                  <a:pt x="854" y="1865"/>
                  <a:pt x="851" y="1871"/>
                  <a:pt x="846" y="1874"/>
                </a:cubicBezTo>
                <a:cubicBezTo>
                  <a:pt x="840" y="1877"/>
                  <a:pt x="833" y="1874"/>
                  <a:pt x="830" y="1868"/>
                </a:cubicBezTo>
                <a:lnTo>
                  <a:pt x="821" y="1847"/>
                </a:lnTo>
                <a:cubicBezTo>
                  <a:pt x="818" y="1841"/>
                  <a:pt x="821" y="1835"/>
                  <a:pt x="827" y="1832"/>
                </a:cubicBezTo>
                <a:cubicBezTo>
                  <a:pt x="833" y="1829"/>
                  <a:pt x="839" y="1832"/>
                  <a:pt x="842" y="1838"/>
                </a:cubicBezTo>
                <a:close/>
                <a:moveTo>
                  <a:pt x="870" y="1901"/>
                </a:moveTo>
                <a:lnTo>
                  <a:pt x="880" y="1922"/>
                </a:lnTo>
                <a:cubicBezTo>
                  <a:pt x="882" y="1928"/>
                  <a:pt x="880" y="1935"/>
                  <a:pt x="874" y="1937"/>
                </a:cubicBezTo>
                <a:cubicBezTo>
                  <a:pt x="868" y="1940"/>
                  <a:pt x="861" y="1937"/>
                  <a:pt x="859" y="1931"/>
                </a:cubicBezTo>
                <a:lnTo>
                  <a:pt x="849" y="1910"/>
                </a:lnTo>
                <a:cubicBezTo>
                  <a:pt x="847" y="1905"/>
                  <a:pt x="849" y="1898"/>
                  <a:pt x="855" y="1895"/>
                </a:cubicBezTo>
                <a:cubicBezTo>
                  <a:pt x="861" y="1893"/>
                  <a:pt x="868" y="1895"/>
                  <a:pt x="870" y="1901"/>
                </a:cubicBezTo>
                <a:close/>
                <a:moveTo>
                  <a:pt x="899" y="1964"/>
                </a:moveTo>
                <a:lnTo>
                  <a:pt x="908" y="1985"/>
                </a:lnTo>
                <a:cubicBezTo>
                  <a:pt x="911" y="1991"/>
                  <a:pt x="908" y="1998"/>
                  <a:pt x="902" y="2000"/>
                </a:cubicBezTo>
                <a:cubicBezTo>
                  <a:pt x="896" y="2003"/>
                  <a:pt x="890" y="2000"/>
                  <a:pt x="887" y="1994"/>
                </a:cubicBezTo>
                <a:lnTo>
                  <a:pt x="877" y="1973"/>
                </a:lnTo>
                <a:cubicBezTo>
                  <a:pt x="875" y="1968"/>
                  <a:pt x="878" y="1961"/>
                  <a:pt x="883" y="1958"/>
                </a:cubicBezTo>
                <a:cubicBezTo>
                  <a:pt x="889" y="1956"/>
                  <a:pt x="896" y="1958"/>
                  <a:pt x="899" y="1964"/>
                </a:cubicBezTo>
                <a:close/>
                <a:moveTo>
                  <a:pt x="927" y="2027"/>
                </a:moveTo>
                <a:lnTo>
                  <a:pt x="936" y="2048"/>
                </a:lnTo>
                <a:cubicBezTo>
                  <a:pt x="939" y="2054"/>
                  <a:pt x="936" y="2061"/>
                  <a:pt x="930" y="2063"/>
                </a:cubicBezTo>
                <a:cubicBezTo>
                  <a:pt x="925" y="2066"/>
                  <a:pt x="918" y="2063"/>
                  <a:pt x="915" y="2058"/>
                </a:cubicBezTo>
                <a:lnTo>
                  <a:pt x="906" y="2037"/>
                </a:lnTo>
                <a:cubicBezTo>
                  <a:pt x="903" y="2031"/>
                  <a:pt x="906" y="2024"/>
                  <a:pt x="912" y="2021"/>
                </a:cubicBezTo>
                <a:cubicBezTo>
                  <a:pt x="917" y="2019"/>
                  <a:pt x="924" y="2021"/>
                  <a:pt x="927" y="2027"/>
                </a:cubicBezTo>
                <a:close/>
                <a:moveTo>
                  <a:pt x="955" y="2090"/>
                </a:moveTo>
                <a:lnTo>
                  <a:pt x="964" y="2111"/>
                </a:lnTo>
                <a:cubicBezTo>
                  <a:pt x="967" y="2117"/>
                  <a:pt x="964" y="2124"/>
                  <a:pt x="959" y="2126"/>
                </a:cubicBezTo>
                <a:cubicBezTo>
                  <a:pt x="953" y="2129"/>
                  <a:pt x="946" y="2126"/>
                  <a:pt x="943" y="2121"/>
                </a:cubicBezTo>
                <a:lnTo>
                  <a:pt x="934" y="2100"/>
                </a:lnTo>
                <a:cubicBezTo>
                  <a:pt x="931" y="2094"/>
                  <a:pt x="934" y="2087"/>
                  <a:pt x="940" y="2084"/>
                </a:cubicBezTo>
                <a:cubicBezTo>
                  <a:pt x="946" y="2082"/>
                  <a:pt x="952" y="2084"/>
                  <a:pt x="955" y="2090"/>
                </a:cubicBezTo>
                <a:close/>
                <a:moveTo>
                  <a:pt x="983" y="2153"/>
                </a:moveTo>
                <a:lnTo>
                  <a:pt x="993" y="2174"/>
                </a:lnTo>
                <a:cubicBezTo>
                  <a:pt x="995" y="2180"/>
                  <a:pt x="993" y="2187"/>
                  <a:pt x="987" y="2190"/>
                </a:cubicBezTo>
                <a:cubicBezTo>
                  <a:pt x="981" y="2192"/>
                  <a:pt x="974" y="2190"/>
                  <a:pt x="972" y="2184"/>
                </a:cubicBezTo>
                <a:lnTo>
                  <a:pt x="962" y="2163"/>
                </a:lnTo>
                <a:cubicBezTo>
                  <a:pt x="960" y="2157"/>
                  <a:pt x="962" y="2150"/>
                  <a:pt x="968" y="2147"/>
                </a:cubicBezTo>
                <a:cubicBezTo>
                  <a:pt x="974" y="2145"/>
                  <a:pt x="981" y="2147"/>
                  <a:pt x="983" y="2153"/>
                </a:cubicBezTo>
                <a:close/>
                <a:moveTo>
                  <a:pt x="1011" y="2216"/>
                </a:moveTo>
                <a:lnTo>
                  <a:pt x="1021" y="2237"/>
                </a:lnTo>
                <a:cubicBezTo>
                  <a:pt x="1023" y="2243"/>
                  <a:pt x="1021" y="2250"/>
                  <a:pt x="1015" y="2253"/>
                </a:cubicBezTo>
                <a:cubicBezTo>
                  <a:pt x="1009" y="2255"/>
                  <a:pt x="1002" y="2253"/>
                  <a:pt x="1000" y="2247"/>
                </a:cubicBezTo>
                <a:lnTo>
                  <a:pt x="990" y="2226"/>
                </a:lnTo>
                <a:cubicBezTo>
                  <a:pt x="988" y="2220"/>
                  <a:pt x="990" y="2213"/>
                  <a:pt x="996" y="2211"/>
                </a:cubicBezTo>
                <a:cubicBezTo>
                  <a:pt x="1002" y="2208"/>
                  <a:pt x="1009" y="2211"/>
                  <a:pt x="1011" y="2216"/>
                </a:cubicBezTo>
                <a:close/>
                <a:moveTo>
                  <a:pt x="1040" y="2280"/>
                </a:moveTo>
                <a:lnTo>
                  <a:pt x="1049" y="2301"/>
                </a:lnTo>
                <a:cubicBezTo>
                  <a:pt x="1052" y="2306"/>
                  <a:pt x="1049" y="2313"/>
                  <a:pt x="1043" y="2316"/>
                </a:cubicBezTo>
                <a:cubicBezTo>
                  <a:pt x="1037" y="2318"/>
                  <a:pt x="1031" y="2316"/>
                  <a:pt x="1028" y="2310"/>
                </a:cubicBezTo>
                <a:lnTo>
                  <a:pt x="1019" y="2289"/>
                </a:lnTo>
                <a:cubicBezTo>
                  <a:pt x="1016" y="2283"/>
                  <a:pt x="1019" y="2276"/>
                  <a:pt x="1024" y="2274"/>
                </a:cubicBezTo>
                <a:cubicBezTo>
                  <a:pt x="1030" y="2271"/>
                  <a:pt x="1037" y="2274"/>
                  <a:pt x="1040" y="2280"/>
                </a:cubicBezTo>
                <a:close/>
                <a:moveTo>
                  <a:pt x="1068" y="2343"/>
                </a:moveTo>
                <a:lnTo>
                  <a:pt x="1077" y="2364"/>
                </a:lnTo>
                <a:cubicBezTo>
                  <a:pt x="1080" y="2369"/>
                  <a:pt x="1077" y="2376"/>
                  <a:pt x="1071" y="2379"/>
                </a:cubicBezTo>
                <a:cubicBezTo>
                  <a:pt x="1066" y="2381"/>
                  <a:pt x="1059" y="2379"/>
                  <a:pt x="1056" y="2373"/>
                </a:cubicBezTo>
                <a:lnTo>
                  <a:pt x="1047" y="2352"/>
                </a:lnTo>
                <a:cubicBezTo>
                  <a:pt x="1044" y="2346"/>
                  <a:pt x="1047" y="2339"/>
                  <a:pt x="1053" y="2337"/>
                </a:cubicBezTo>
                <a:cubicBezTo>
                  <a:pt x="1058" y="2334"/>
                  <a:pt x="1065" y="2337"/>
                  <a:pt x="1068" y="2343"/>
                </a:cubicBezTo>
                <a:close/>
                <a:moveTo>
                  <a:pt x="1096" y="2406"/>
                </a:moveTo>
                <a:lnTo>
                  <a:pt x="1105" y="2427"/>
                </a:lnTo>
                <a:cubicBezTo>
                  <a:pt x="1108" y="2433"/>
                  <a:pt x="1105" y="2439"/>
                  <a:pt x="1100" y="2442"/>
                </a:cubicBezTo>
                <a:cubicBezTo>
                  <a:pt x="1094" y="2445"/>
                  <a:pt x="1087" y="2442"/>
                  <a:pt x="1084" y="2436"/>
                </a:cubicBezTo>
                <a:lnTo>
                  <a:pt x="1075" y="2415"/>
                </a:lnTo>
                <a:cubicBezTo>
                  <a:pt x="1072" y="2409"/>
                  <a:pt x="1075" y="2402"/>
                  <a:pt x="1081" y="2400"/>
                </a:cubicBezTo>
                <a:cubicBezTo>
                  <a:pt x="1087" y="2397"/>
                  <a:pt x="1093" y="2400"/>
                  <a:pt x="1096" y="2406"/>
                </a:cubicBezTo>
                <a:close/>
                <a:moveTo>
                  <a:pt x="1124" y="2469"/>
                </a:moveTo>
                <a:lnTo>
                  <a:pt x="1134" y="2490"/>
                </a:lnTo>
                <a:cubicBezTo>
                  <a:pt x="1136" y="2496"/>
                  <a:pt x="1134" y="2502"/>
                  <a:pt x="1128" y="2505"/>
                </a:cubicBezTo>
                <a:cubicBezTo>
                  <a:pt x="1122" y="2508"/>
                  <a:pt x="1115" y="2505"/>
                  <a:pt x="1113" y="2499"/>
                </a:cubicBezTo>
                <a:lnTo>
                  <a:pt x="1103" y="2478"/>
                </a:lnTo>
                <a:cubicBezTo>
                  <a:pt x="1101" y="2472"/>
                  <a:pt x="1103" y="2466"/>
                  <a:pt x="1109" y="2463"/>
                </a:cubicBezTo>
                <a:cubicBezTo>
                  <a:pt x="1115" y="2460"/>
                  <a:pt x="1122" y="2463"/>
                  <a:pt x="1124" y="2469"/>
                </a:cubicBezTo>
                <a:close/>
                <a:moveTo>
                  <a:pt x="1152" y="2532"/>
                </a:moveTo>
                <a:lnTo>
                  <a:pt x="1162" y="2553"/>
                </a:lnTo>
                <a:cubicBezTo>
                  <a:pt x="1165" y="2559"/>
                  <a:pt x="1162" y="2566"/>
                  <a:pt x="1156" y="2568"/>
                </a:cubicBezTo>
                <a:cubicBezTo>
                  <a:pt x="1150" y="2571"/>
                  <a:pt x="1143" y="2568"/>
                  <a:pt x="1141" y="2562"/>
                </a:cubicBezTo>
                <a:lnTo>
                  <a:pt x="1131" y="2541"/>
                </a:lnTo>
                <a:cubicBezTo>
                  <a:pt x="1129" y="2535"/>
                  <a:pt x="1131" y="2529"/>
                  <a:pt x="1137" y="2526"/>
                </a:cubicBezTo>
                <a:cubicBezTo>
                  <a:pt x="1143" y="2523"/>
                  <a:pt x="1150" y="2526"/>
                  <a:pt x="1152" y="2532"/>
                </a:cubicBezTo>
                <a:close/>
                <a:moveTo>
                  <a:pt x="1181" y="2595"/>
                </a:moveTo>
                <a:lnTo>
                  <a:pt x="1190" y="2616"/>
                </a:lnTo>
                <a:cubicBezTo>
                  <a:pt x="1193" y="2622"/>
                  <a:pt x="1190" y="2629"/>
                  <a:pt x="1184" y="2631"/>
                </a:cubicBezTo>
                <a:cubicBezTo>
                  <a:pt x="1179" y="2634"/>
                  <a:pt x="1172" y="2631"/>
                  <a:pt x="1169" y="2625"/>
                </a:cubicBezTo>
                <a:lnTo>
                  <a:pt x="1160" y="2604"/>
                </a:lnTo>
                <a:cubicBezTo>
                  <a:pt x="1157" y="2599"/>
                  <a:pt x="1160" y="2592"/>
                  <a:pt x="1165" y="2589"/>
                </a:cubicBezTo>
                <a:cubicBezTo>
                  <a:pt x="1171" y="2587"/>
                  <a:pt x="1178" y="2589"/>
                  <a:pt x="1181" y="2595"/>
                </a:cubicBezTo>
                <a:close/>
                <a:moveTo>
                  <a:pt x="1209" y="2658"/>
                </a:moveTo>
                <a:lnTo>
                  <a:pt x="1218" y="2679"/>
                </a:lnTo>
                <a:cubicBezTo>
                  <a:pt x="1221" y="2685"/>
                  <a:pt x="1218" y="2692"/>
                  <a:pt x="1213" y="2694"/>
                </a:cubicBezTo>
                <a:cubicBezTo>
                  <a:pt x="1207" y="2697"/>
                  <a:pt x="1200" y="2694"/>
                  <a:pt x="1197" y="2689"/>
                </a:cubicBezTo>
                <a:lnTo>
                  <a:pt x="1188" y="2667"/>
                </a:lnTo>
                <a:cubicBezTo>
                  <a:pt x="1185" y="2662"/>
                  <a:pt x="1188" y="2655"/>
                  <a:pt x="1194" y="2652"/>
                </a:cubicBezTo>
                <a:cubicBezTo>
                  <a:pt x="1200" y="2650"/>
                  <a:pt x="1206" y="2652"/>
                  <a:pt x="1209" y="2658"/>
                </a:cubicBezTo>
                <a:close/>
                <a:moveTo>
                  <a:pt x="1237" y="2721"/>
                </a:moveTo>
                <a:lnTo>
                  <a:pt x="1247" y="2742"/>
                </a:lnTo>
                <a:cubicBezTo>
                  <a:pt x="1249" y="2748"/>
                  <a:pt x="1247" y="2755"/>
                  <a:pt x="1241" y="2757"/>
                </a:cubicBezTo>
                <a:cubicBezTo>
                  <a:pt x="1235" y="2760"/>
                  <a:pt x="1228" y="2757"/>
                  <a:pt x="1226" y="2752"/>
                </a:cubicBezTo>
                <a:lnTo>
                  <a:pt x="1216" y="2731"/>
                </a:lnTo>
                <a:cubicBezTo>
                  <a:pt x="1214" y="2725"/>
                  <a:pt x="1216" y="2718"/>
                  <a:pt x="1222" y="2715"/>
                </a:cubicBezTo>
                <a:cubicBezTo>
                  <a:pt x="1228" y="2713"/>
                  <a:pt x="1235" y="2715"/>
                  <a:pt x="1237" y="2721"/>
                </a:cubicBezTo>
                <a:close/>
                <a:moveTo>
                  <a:pt x="1265" y="2784"/>
                </a:moveTo>
                <a:lnTo>
                  <a:pt x="1275" y="2805"/>
                </a:lnTo>
                <a:cubicBezTo>
                  <a:pt x="1277" y="2811"/>
                  <a:pt x="1275" y="2818"/>
                  <a:pt x="1269" y="2821"/>
                </a:cubicBezTo>
                <a:cubicBezTo>
                  <a:pt x="1263" y="2823"/>
                  <a:pt x="1256" y="2821"/>
                  <a:pt x="1254" y="2815"/>
                </a:cubicBezTo>
                <a:lnTo>
                  <a:pt x="1244" y="2794"/>
                </a:lnTo>
                <a:cubicBezTo>
                  <a:pt x="1242" y="2788"/>
                  <a:pt x="1244" y="2781"/>
                  <a:pt x="1250" y="2778"/>
                </a:cubicBezTo>
                <a:cubicBezTo>
                  <a:pt x="1256" y="2776"/>
                  <a:pt x="1263" y="2778"/>
                  <a:pt x="1265" y="2784"/>
                </a:cubicBezTo>
                <a:close/>
                <a:moveTo>
                  <a:pt x="1294" y="2847"/>
                </a:moveTo>
                <a:lnTo>
                  <a:pt x="1303" y="2868"/>
                </a:lnTo>
                <a:cubicBezTo>
                  <a:pt x="1306" y="2874"/>
                  <a:pt x="1303" y="2881"/>
                  <a:pt x="1297" y="2884"/>
                </a:cubicBezTo>
                <a:cubicBezTo>
                  <a:pt x="1291" y="2886"/>
                  <a:pt x="1285" y="2884"/>
                  <a:pt x="1282" y="2878"/>
                </a:cubicBezTo>
                <a:lnTo>
                  <a:pt x="1273" y="2857"/>
                </a:lnTo>
                <a:cubicBezTo>
                  <a:pt x="1270" y="2851"/>
                  <a:pt x="1273" y="2844"/>
                  <a:pt x="1278" y="2842"/>
                </a:cubicBezTo>
                <a:cubicBezTo>
                  <a:pt x="1284" y="2839"/>
                  <a:pt x="1291" y="2842"/>
                  <a:pt x="1294" y="2847"/>
                </a:cubicBezTo>
                <a:close/>
                <a:moveTo>
                  <a:pt x="1322" y="2910"/>
                </a:moveTo>
                <a:lnTo>
                  <a:pt x="1331" y="2932"/>
                </a:lnTo>
                <a:cubicBezTo>
                  <a:pt x="1334" y="2937"/>
                  <a:pt x="1331" y="2944"/>
                  <a:pt x="1325" y="2947"/>
                </a:cubicBezTo>
                <a:cubicBezTo>
                  <a:pt x="1320" y="2949"/>
                  <a:pt x="1313" y="2947"/>
                  <a:pt x="1310" y="2941"/>
                </a:cubicBezTo>
                <a:lnTo>
                  <a:pt x="1301" y="2920"/>
                </a:lnTo>
                <a:cubicBezTo>
                  <a:pt x="1298" y="2914"/>
                  <a:pt x="1301" y="2907"/>
                  <a:pt x="1307" y="2905"/>
                </a:cubicBezTo>
                <a:cubicBezTo>
                  <a:pt x="1312" y="2902"/>
                  <a:pt x="1319" y="2905"/>
                  <a:pt x="1322" y="2910"/>
                </a:cubicBezTo>
                <a:close/>
                <a:moveTo>
                  <a:pt x="1350" y="2974"/>
                </a:moveTo>
                <a:lnTo>
                  <a:pt x="1359" y="2995"/>
                </a:lnTo>
                <a:cubicBezTo>
                  <a:pt x="1362" y="3000"/>
                  <a:pt x="1359" y="3007"/>
                  <a:pt x="1354" y="3010"/>
                </a:cubicBezTo>
                <a:cubicBezTo>
                  <a:pt x="1348" y="3012"/>
                  <a:pt x="1341" y="3010"/>
                  <a:pt x="1338" y="3004"/>
                </a:cubicBezTo>
                <a:lnTo>
                  <a:pt x="1329" y="2983"/>
                </a:lnTo>
                <a:cubicBezTo>
                  <a:pt x="1326" y="2977"/>
                  <a:pt x="1329" y="2970"/>
                  <a:pt x="1335" y="2968"/>
                </a:cubicBezTo>
                <a:cubicBezTo>
                  <a:pt x="1341" y="2965"/>
                  <a:pt x="1347" y="2968"/>
                  <a:pt x="1350" y="2974"/>
                </a:cubicBezTo>
                <a:close/>
                <a:moveTo>
                  <a:pt x="1378" y="3037"/>
                </a:moveTo>
                <a:lnTo>
                  <a:pt x="1388" y="3058"/>
                </a:lnTo>
                <a:cubicBezTo>
                  <a:pt x="1390" y="3064"/>
                  <a:pt x="1388" y="3070"/>
                  <a:pt x="1382" y="3073"/>
                </a:cubicBezTo>
                <a:cubicBezTo>
                  <a:pt x="1376" y="3076"/>
                  <a:pt x="1369" y="3073"/>
                  <a:pt x="1367" y="3067"/>
                </a:cubicBezTo>
                <a:lnTo>
                  <a:pt x="1357" y="3046"/>
                </a:lnTo>
                <a:cubicBezTo>
                  <a:pt x="1355" y="3040"/>
                  <a:pt x="1357" y="3033"/>
                  <a:pt x="1363" y="3031"/>
                </a:cubicBezTo>
                <a:cubicBezTo>
                  <a:pt x="1369" y="3028"/>
                  <a:pt x="1376" y="3031"/>
                  <a:pt x="1378" y="3037"/>
                </a:cubicBezTo>
                <a:close/>
                <a:moveTo>
                  <a:pt x="1406" y="3100"/>
                </a:moveTo>
                <a:lnTo>
                  <a:pt x="1416" y="3121"/>
                </a:lnTo>
                <a:cubicBezTo>
                  <a:pt x="1418" y="3127"/>
                  <a:pt x="1416" y="3133"/>
                  <a:pt x="1410" y="3136"/>
                </a:cubicBezTo>
                <a:cubicBezTo>
                  <a:pt x="1404" y="3139"/>
                  <a:pt x="1397" y="3136"/>
                  <a:pt x="1395" y="3130"/>
                </a:cubicBezTo>
                <a:lnTo>
                  <a:pt x="1385" y="3109"/>
                </a:lnTo>
                <a:cubicBezTo>
                  <a:pt x="1383" y="3103"/>
                  <a:pt x="1385" y="3097"/>
                  <a:pt x="1391" y="3094"/>
                </a:cubicBezTo>
                <a:cubicBezTo>
                  <a:pt x="1397" y="3091"/>
                  <a:pt x="1404" y="3094"/>
                  <a:pt x="1406" y="3100"/>
                </a:cubicBezTo>
                <a:close/>
                <a:moveTo>
                  <a:pt x="1435" y="3163"/>
                </a:moveTo>
                <a:lnTo>
                  <a:pt x="1444" y="3184"/>
                </a:lnTo>
                <a:cubicBezTo>
                  <a:pt x="1447" y="3190"/>
                  <a:pt x="1444" y="3197"/>
                  <a:pt x="1438" y="3199"/>
                </a:cubicBezTo>
                <a:cubicBezTo>
                  <a:pt x="1432" y="3202"/>
                  <a:pt x="1426" y="3199"/>
                  <a:pt x="1423" y="3193"/>
                </a:cubicBezTo>
                <a:lnTo>
                  <a:pt x="1414" y="3172"/>
                </a:lnTo>
                <a:cubicBezTo>
                  <a:pt x="1411" y="3166"/>
                  <a:pt x="1414" y="3160"/>
                  <a:pt x="1419" y="3157"/>
                </a:cubicBezTo>
                <a:cubicBezTo>
                  <a:pt x="1425" y="3154"/>
                  <a:pt x="1432" y="3157"/>
                  <a:pt x="1435" y="3163"/>
                </a:cubicBezTo>
                <a:close/>
                <a:moveTo>
                  <a:pt x="1463" y="3226"/>
                </a:moveTo>
                <a:lnTo>
                  <a:pt x="1472" y="3247"/>
                </a:lnTo>
                <a:cubicBezTo>
                  <a:pt x="1475" y="3253"/>
                  <a:pt x="1472" y="3260"/>
                  <a:pt x="1467" y="3262"/>
                </a:cubicBezTo>
                <a:cubicBezTo>
                  <a:pt x="1461" y="3265"/>
                  <a:pt x="1454" y="3262"/>
                  <a:pt x="1451" y="3256"/>
                </a:cubicBezTo>
                <a:lnTo>
                  <a:pt x="1442" y="3235"/>
                </a:lnTo>
                <a:cubicBezTo>
                  <a:pt x="1439" y="3230"/>
                  <a:pt x="1442" y="3223"/>
                  <a:pt x="1448" y="3220"/>
                </a:cubicBezTo>
                <a:cubicBezTo>
                  <a:pt x="1453" y="3218"/>
                  <a:pt x="1460" y="3220"/>
                  <a:pt x="1463" y="3226"/>
                </a:cubicBezTo>
                <a:close/>
                <a:moveTo>
                  <a:pt x="1491" y="3289"/>
                </a:moveTo>
                <a:lnTo>
                  <a:pt x="1501" y="3310"/>
                </a:lnTo>
                <a:cubicBezTo>
                  <a:pt x="1503" y="3316"/>
                  <a:pt x="1501" y="3323"/>
                  <a:pt x="1495" y="3325"/>
                </a:cubicBezTo>
                <a:cubicBezTo>
                  <a:pt x="1489" y="3328"/>
                  <a:pt x="1482" y="3325"/>
                  <a:pt x="1480" y="3319"/>
                </a:cubicBezTo>
                <a:lnTo>
                  <a:pt x="1470" y="3298"/>
                </a:lnTo>
                <a:cubicBezTo>
                  <a:pt x="1467" y="3293"/>
                  <a:pt x="1470" y="3286"/>
                  <a:pt x="1476" y="3283"/>
                </a:cubicBezTo>
                <a:cubicBezTo>
                  <a:pt x="1482" y="3281"/>
                  <a:pt x="1489" y="3283"/>
                  <a:pt x="1491" y="3289"/>
                </a:cubicBezTo>
                <a:close/>
                <a:moveTo>
                  <a:pt x="1519" y="3352"/>
                </a:moveTo>
                <a:lnTo>
                  <a:pt x="1529" y="3373"/>
                </a:lnTo>
                <a:cubicBezTo>
                  <a:pt x="1531" y="3379"/>
                  <a:pt x="1529" y="3386"/>
                  <a:pt x="1523" y="3388"/>
                </a:cubicBezTo>
                <a:cubicBezTo>
                  <a:pt x="1517" y="3391"/>
                  <a:pt x="1510" y="3388"/>
                  <a:pt x="1508" y="3383"/>
                </a:cubicBezTo>
                <a:lnTo>
                  <a:pt x="1498" y="3362"/>
                </a:lnTo>
                <a:cubicBezTo>
                  <a:pt x="1496" y="3356"/>
                  <a:pt x="1498" y="3349"/>
                  <a:pt x="1504" y="3346"/>
                </a:cubicBezTo>
                <a:cubicBezTo>
                  <a:pt x="1510" y="3344"/>
                  <a:pt x="1517" y="3346"/>
                  <a:pt x="1519" y="3352"/>
                </a:cubicBezTo>
                <a:close/>
                <a:moveTo>
                  <a:pt x="1548" y="3415"/>
                </a:moveTo>
                <a:lnTo>
                  <a:pt x="1557" y="3436"/>
                </a:lnTo>
                <a:cubicBezTo>
                  <a:pt x="1560" y="3442"/>
                  <a:pt x="1557" y="3449"/>
                  <a:pt x="1551" y="3452"/>
                </a:cubicBezTo>
                <a:cubicBezTo>
                  <a:pt x="1545" y="3454"/>
                  <a:pt x="1539" y="3451"/>
                  <a:pt x="1536" y="3446"/>
                </a:cubicBezTo>
                <a:lnTo>
                  <a:pt x="1527" y="3425"/>
                </a:lnTo>
                <a:cubicBezTo>
                  <a:pt x="1524" y="3419"/>
                  <a:pt x="1527" y="3412"/>
                  <a:pt x="1532" y="3409"/>
                </a:cubicBezTo>
                <a:cubicBezTo>
                  <a:pt x="1538" y="3407"/>
                  <a:pt x="1545" y="3409"/>
                  <a:pt x="1548" y="3415"/>
                </a:cubicBezTo>
                <a:close/>
                <a:moveTo>
                  <a:pt x="1576" y="3478"/>
                </a:moveTo>
                <a:lnTo>
                  <a:pt x="1585" y="3499"/>
                </a:lnTo>
                <a:cubicBezTo>
                  <a:pt x="1588" y="3505"/>
                  <a:pt x="1585" y="3512"/>
                  <a:pt x="1579" y="3515"/>
                </a:cubicBezTo>
                <a:cubicBezTo>
                  <a:pt x="1574" y="3517"/>
                  <a:pt x="1567" y="3515"/>
                  <a:pt x="1564" y="3509"/>
                </a:cubicBezTo>
                <a:lnTo>
                  <a:pt x="1555" y="3488"/>
                </a:lnTo>
                <a:cubicBezTo>
                  <a:pt x="1552" y="3482"/>
                  <a:pt x="1555" y="3475"/>
                  <a:pt x="1561" y="3473"/>
                </a:cubicBezTo>
                <a:cubicBezTo>
                  <a:pt x="1566" y="3470"/>
                  <a:pt x="1573" y="3473"/>
                  <a:pt x="1576" y="3478"/>
                </a:cubicBezTo>
                <a:close/>
                <a:moveTo>
                  <a:pt x="1604" y="3541"/>
                </a:moveTo>
                <a:lnTo>
                  <a:pt x="1613" y="3562"/>
                </a:lnTo>
                <a:cubicBezTo>
                  <a:pt x="1616" y="3568"/>
                  <a:pt x="1613" y="3575"/>
                  <a:pt x="1608" y="3578"/>
                </a:cubicBezTo>
                <a:cubicBezTo>
                  <a:pt x="1602" y="3580"/>
                  <a:pt x="1595" y="3578"/>
                  <a:pt x="1592" y="3572"/>
                </a:cubicBezTo>
                <a:lnTo>
                  <a:pt x="1583" y="3551"/>
                </a:lnTo>
                <a:cubicBezTo>
                  <a:pt x="1580" y="3545"/>
                  <a:pt x="1583" y="3538"/>
                  <a:pt x="1589" y="3536"/>
                </a:cubicBezTo>
                <a:cubicBezTo>
                  <a:pt x="1595" y="3533"/>
                  <a:pt x="1601" y="3536"/>
                  <a:pt x="1604" y="3541"/>
                </a:cubicBezTo>
                <a:close/>
                <a:moveTo>
                  <a:pt x="1632" y="3605"/>
                </a:moveTo>
                <a:lnTo>
                  <a:pt x="1642" y="3626"/>
                </a:lnTo>
                <a:cubicBezTo>
                  <a:pt x="1644" y="3631"/>
                  <a:pt x="1642" y="3638"/>
                  <a:pt x="1636" y="3641"/>
                </a:cubicBezTo>
                <a:cubicBezTo>
                  <a:pt x="1630" y="3643"/>
                  <a:pt x="1623" y="3641"/>
                  <a:pt x="1621" y="3635"/>
                </a:cubicBezTo>
                <a:lnTo>
                  <a:pt x="1611" y="3614"/>
                </a:lnTo>
                <a:cubicBezTo>
                  <a:pt x="1609" y="3608"/>
                  <a:pt x="1611" y="3601"/>
                  <a:pt x="1617" y="3599"/>
                </a:cubicBezTo>
                <a:cubicBezTo>
                  <a:pt x="1623" y="3596"/>
                  <a:pt x="1630" y="3599"/>
                  <a:pt x="1632" y="3605"/>
                </a:cubicBezTo>
                <a:close/>
                <a:moveTo>
                  <a:pt x="1660" y="3668"/>
                </a:moveTo>
                <a:lnTo>
                  <a:pt x="1670" y="3689"/>
                </a:lnTo>
                <a:cubicBezTo>
                  <a:pt x="1672" y="3694"/>
                  <a:pt x="1670" y="3701"/>
                  <a:pt x="1664" y="3704"/>
                </a:cubicBezTo>
                <a:cubicBezTo>
                  <a:pt x="1658" y="3706"/>
                  <a:pt x="1651" y="3704"/>
                  <a:pt x="1649" y="3698"/>
                </a:cubicBezTo>
                <a:lnTo>
                  <a:pt x="1639" y="3677"/>
                </a:lnTo>
                <a:cubicBezTo>
                  <a:pt x="1637" y="3671"/>
                  <a:pt x="1639" y="3664"/>
                  <a:pt x="1645" y="3662"/>
                </a:cubicBezTo>
                <a:cubicBezTo>
                  <a:pt x="1651" y="3659"/>
                  <a:pt x="1658" y="3662"/>
                  <a:pt x="1660" y="3668"/>
                </a:cubicBezTo>
                <a:close/>
                <a:moveTo>
                  <a:pt x="1689" y="3731"/>
                </a:moveTo>
                <a:lnTo>
                  <a:pt x="1698" y="3752"/>
                </a:lnTo>
                <a:cubicBezTo>
                  <a:pt x="1701" y="3758"/>
                  <a:pt x="1698" y="3764"/>
                  <a:pt x="1692" y="3767"/>
                </a:cubicBezTo>
                <a:cubicBezTo>
                  <a:pt x="1686" y="3770"/>
                  <a:pt x="1680" y="3767"/>
                  <a:pt x="1677" y="3761"/>
                </a:cubicBezTo>
                <a:lnTo>
                  <a:pt x="1668" y="3740"/>
                </a:lnTo>
                <a:cubicBezTo>
                  <a:pt x="1665" y="3734"/>
                  <a:pt x="1668" y="3728"/>
                  <a:pt x="1673" y="3725"/>
                </a:cubicBezTo>
                <a:cubicBezTo>
                  <a:pt x="1679" y="3722"/>
                  <a:pt x="1686" y="3725"/>
                  <a:pt x="1689" y="3731"/>
                </a:cubicBezTo>
                <a:close/>
                <a:moveTo>
                  <a:pt x="1717" y="3794"/>
                </a:moveTo>
                <a:lnTo>
                  <a:pt x="1726" y="3815"/>
                </a:lnTo>
                <a:cubicBezTo>
                  <a:pt x="1729" y="3821"/>
                  <a:pt x="1726" y="3827"/>
                  <a:pt x="1720" y="3830"/>
                </a:cubicBezTo>
                <a:cubicBezTo>
                  <a:pt x="1715" y="3833"/>
                  <a:pt x="1708" y="3830"/>
                  <a:pt x="1705" y="3824"/>
                </a:cubicBezTo>
                <a:lnTo>
                  <a:pt x="1696" y="3803"/>
                </a:lnTo>
                <a:cubicBezTo>
                  <a:pt x="1693" y="3797"/>
                  <a:pt x="1696" y="3791"/>
                  <a:pt x="1702" y="3788"/>
                </a:cubicBezTo>
                <a:cubicBezTo>
                  <a:pt x="1707" y="3785"/>
                  <a:pt x="1714" y="3788"/>
                  <a:pt x="1717" y="3794"/>
                </a:cubicBezTo>
                <a:close/>
                <a:moveTo>
                  <a:pt x="1745" y="3857"/>
                </a:moveTo>
                <a:lnTo>
                  <a:pt x="1755" y="3878"/>
                </a:lnTo>
                <a:cubicBezTo>
                  <a:pt x="1757" y="3884"/>
                  <a:pt x="1755" y="3891"/>
                  <a:pt x="1749" y="3893"/>
                </a:cubicBezTo>
                <a:cubicBezTo>
                  <a:pt x="1743" y="3896"/>
                  <a:pt x="1736" y="3893"/>
                  <a:pt x="1733" y="3887"/>
                </a:cubicBezTo>
                <a:lnTo>
                  <a:pt x="1724" y="3866"/>
                </a:lnTo>
                <a:cubicBezTo>
                  <a:pt x="1721" y="3861"/>
                  <a:pt x="1724" y="3854"/>
                  <a:pt x="1730" y="3851"/>
                </a:cubicBezTo>
                <a:cubicBezTo>
                  <a:pt x="1736" y="3849"/>
                  <a:pt x="1743" y="3851"/>
                  <a:pt x="1745" y="3857"/>
                </a:cubicBezTo>
                <a:close/>
                <a:moveTo>
                  <a:pt x="1773" y="3920"/>
                </a:moveTo>
                <a:lnTo>
                  <a:pt x="1783" y="3941"/>
                </a:lnTo>
                <a:cubicBezTo>
                  <a:pt x="1785" y="3947"/>
                  <a:pt x="1783" y="3954"/>
                  <a:pt x="1777" y="3956"/>
                </a:cubicBezTo>
                <a:cubicBezTo>
                  <a:pt x="1771" y="3959"/>
                  <a:pt x="1764" y="3956"/>
                  <a:pt x="1762" y="3950"/>
                </a:cubicBezTo>
                <a:lnTo>
                  <a:pt x="1752" y="3929"/>
                </a:lnTo>
                <a:cubicBezTo>
                  <a:pt x="1750" y="3924"/>
                  <a:pt x="1752" y="3917"/>
                  <a:pt x="1758" y="3914"/>
                </a:cubicBezTo>
                <a:cubicBezTo>
                  <a:pt x="1764" y="3912"/>
                  <a:pt x="1771" y="3914"/>
                  <a:pt x="1773" y="3920"/>
                </a:cubicBezTo>
                <a:close/>
                <a:moveTo>
                  <a:pt x="1802" y="3983"/>
                </a:moveTo>
                <a:lnTo>
                  <a:pt x="1811" y="4004"/>
                </a:lnTo>
                <a:cubicBezTo>
                  <a:pt x="1814" y="4010"/>
                  <a:pt x="1811" y="4017"/>
                  <a:pt x="1805" y="4019"/>
                </a:cubicBezTo>
                <a:cubicBezTo>
                  <a:pt x="1799" y="4022"/>
                  <a:pt x="1793" y="4019"/>
                  <a:pt x="1790" y="4014"/>
                </a:cubicBezTo>
                <a:lnTo>
                  <a:pt x="1781" y="3993"/>
                </a:lnTo>
                <a:cubicBezTo>
                  <a:pt x="1778" y="3987"/>
                  <a:pt x="1781" y="3980"/>
                  <a:pt x="1786" y="3977"/>
                </a:cubicBezTo>
                <a:cubicBezTo>
                  <a:pt x="1792" y="3975"/>
                  <a:pt x="1799" y="3977"/>
                  <a:pt x="1802" y="3983"/>
                </a:cubicBezTo>
                <a:close/>
                <a:moveTo>
                  <a:pt x="1830" y="4046"/>
                </a:moveTo>
                <a:lnTo>
                  <a:pt x="1839" y="4067"/>
                </a:lnTo>
                <a:cubicBezTo>
                  <a:pt x="1842" y="4073"/>
                  <a:pt x="1839" y="4080"/>
                  <a:pt x="1833" y="4082"/>
                </a:cubicBezTo>
                <a:cubicBezTo>
                  <a:pt x="1828" y="4085"/>
                  <a:pt x="1821" y="4082"/>
                  <a:pt x="1818" y="4077"/>
                </a:cubicBezTo>
                <a:lnTo>
                  <a:pt x="1809" y="4056"/>
                </a:lnTo>
                <a:cubicBezTo>
                  <a:pt x="1806" y="4050"/>
                  <a:pt x="1809" y="4043"/>
                  <a:pt x="1815" y="4040"/>
                </a:cubicBezTo>
                <a:cubicBezTo>
                  <a:pt x="1820" y="4038"/>
                  <a:pt x="1827" y="4040"/>
                  <a:pt x="1830" y="4046"/>
                </a:cubicBezTo>
                <a:close/>
                <a:moveTo>
                  <a:pt x="1858" y="4109"/>
                </a:moveTo>
                <a:lnTo>
                  <a:pt x="1867" y="4130"/>
                </a:lnTo>
                <a:cubicBezTo>
                  <a:pt x="1870" y="4136"/>
                  <a:pt x="1867" y="4143"/>
                  <a:pt x="1862" y="4146"/>
                </a:cubicBezTo>
                <a:cubicBezTo>
                  <a:pt x="1856" y="4148"/>
                  <a:pt x="1849" y="4146"/>
                  <a:pt x="1846" y="4140"/>
                </a:cubicBezTo>
                <a:lnTo>
                  <a:pt x="1837" y="4119"/>
                </a:lnTo>
                <a:cubicBezTo>
                  <a:pt x="1834" y="4113"/>
                  <a:pt x="1837" y="4106"/>
                  <a:pt x="1843" y="4104"/>
                </a:cubicBezTo>
                <a:cubicBezTo>
                  <a:pt x="1849" y="4101"/>
                  <a:pt x="1855" y="4104"/>
                  <a:pt x="1858" y="4109"/>
                </a:cubicBezTo>
                <a:close/>
                <a:moveTo>
                  <a:pt x="1886" y="4172"/>
                </a:moveTo>
                <a:lnTo>
                  <a:pt x="1896" y="4193"/>
                </a:lnTo>
                <a:cubicBezTo>
                  <a:pt x="1898" y="4199"/>
                  <a:pt x="1896" y="4206"/>
                  <a:pt x="1890" y="4209"/>
                </a:cubicBezTo>
                <a:cubicBezTo>
                  <a:pt x="1884" y="4211"/>
                  <a:pt x="1877" y="4209"/>
                  <a:pt x="1875" y="4203"/>
                </a:cubicBezTo>
                <a:lnTo>
                  <a:pt x="1865" y="4182"/>
                </a:lnTo>
                <a:cubicBezTo>
                  <a:pt x="1863" y="4176"/>
                  <a:pt x="1865" y="4169"/>
                  <a:pt x="1871" y="4167"/>
                </a:cubicBezTo>
                <a:cubicBezTo>
                  <a:pt x="1877" y="4164"/>
                  <a:pt x="1884" y="4167"/>
                  <a:pt x="1886" y="4172"/>
                </a:cubicBezTo>
                <a:close/>
                <a:moveTo>
                  <a:pt x="1914" y="4236"/>
                </a:moveTo>
                <a:lnTo>
                  <a:pt x="1924" y="4257"/>
                </a:lnTo>
                <a:cubicBezTo>
                  <a:pt x="1926" y="4262"/>
                  <a:pt x="1924" y="4269"/>
                  <a:pt x="1918" y="4272"/>
                </a:cubicBezTo>
                <a:cubicBezTo>
                  <a:pt x="1912" y="4274"/>
                  <a:pt x="1905" y="4272"/>
                  <a:pt x="1903" y="4266"/>
                </a:cubicBezTo>
                <a:lnTo>
                  <a:pt x="1893" y="4245"/>
                </a:lnTo>
                <a:cubicBezTo>
                  <a:pt x="1891" y="4239"/>
                  <a:pt x="1893" y="4232"/>
                  <a:pt x="1899" y="4230"/>
                </a:cubicBezTo>
                <a:cubicBezTo>
                  <a:pt x="1905" y="4227"/>
                  <a:pt x="1912" y="4230"/>
                  <a:pt x="1914" y="4236"/>
                </a:cubicBezTo>
                <a:close/>
                <a:moveTo>
                  <a:pt x="1943" y="4299"/>
                </a:moveTo>
                <a:lnTo>
                  <a:pt x="1952" y="4320"/>
                </a:lnTo>
                <a:cubicBezTo>
                  <a:pt x="1955" y="4325"/>
                  <a:pt x="1952" y="4332"/>
                  <a:pt x="1946" y="4335"/>
                </a:cubicBezTo>
                <a:cubicBezTo>
                  <a:pt x="1940" y="4337"/>
                  <a:pt x="1934" y="4335"/>
                  <a:pt x="1931" y="4329"/>
                </a:cubicBezTo>
                <a:lnTo>
                  <a:pt x="1922" y="4308"/>
                </a:lnTo>
                <a:cubicBezTo>
                  <a:pt x="1919" y="4302"/>
                  <a:pt x="1922" y="4295"/>
                  <a:pt x="1927" y="4293"/>
                </a:cubicBezTo>
                <a:cubicBezTo>
                  <a:pt x="1933" y="4290"/>
                  <a:pt x="1940" y="4293"/>
                  <a:pt x="1943" y="4299"/>
                </a:cubicBezTo>
                <a:close/>
                <a:moveTo>
                  <a:pt x="1971" y="4362"/>
                </a:moveTo>
                <a:lnTo>
                  <a:pt x="1980" y="4383"/>
                </a:lnTo>
                <a:cubicBezTo>
                  <a:pt x="1983" y="4389"/>
                  <a:pt x="1980" y="4395"/>
                  <a:pt x="1974" y="4398"/>
                </a:cubicBezTo>
                <a:cubicBezTo>
                  <a:pt x="1969" y="4401"/>
                  <a:pt x="1962" y="4398"/>
                  <a:pt x="1959" y="4392"/>
                </a:cubicBezTo>
                <a:lnTo>
                  <a:pt x="1950" y="4371"/>
                </a:lnTo>
                <a:cubicBezTo>
                  <a:pt x="1947" y="4365"/>
                  <a:pt x="1950" y="4359"/>
                  <a:pt x="1956" y="4356"/>
                </a:cubicBezTo>
                <a:cubicBezTo>
                  <a:pt x="1961" y="4353"/>
                  <a:pt x="1968" y="4356"/>
                  <a:pt x="1971" y="4362"/>
                </a:cubicBezTo>
                <a:close/>
                <a:moveTo>
                  <a:pt x="1999" y="4425"/>
                </a:moveTo>
                <a:lnTo>
                  <a:pt x="2008" y="4446"/>
                </a:lnTo>
                <a:cubicBezTo>
                  <a:pt x="2011" y="4452"/>
                  <a:pt x="2008" y="4458"/>
                  <a:pt x="2003" y="4461"/>
                </a:cubicBezTo>
                <a:cubicBezTo>
                  <a:pt x="1997" y="4464"/>
                  <a:pt x="1990" y="4461"/>
                  <a:pt x="1987" y="4455"/>
                </a:cubicBezTo>
                <a:lnTo>
                  <a:pt x="1978" y="4434"/>
                </a:lnTo>
                <a:cubicBezTo>
                  <a:pt x="1975" y="4428"/>
                  <a:pt x="1978" y="4422"/>
                  <a:pt x="1984" y="4419"/>
                </a:cubicBezTo>
                <a:cubicBezTo>
                  <a:pt x="1990" y="4416"/>
                  <a:pt x="1996" y="4419"/>
                  <a:pt x="1999" y="4425"/>
                </a:cubicBezTo>
                <a:close/>
                <a:moveTo>
                  <a:pt x="2027" y="4488"/>
                </a:moveTo>
                <a:lnTo>
                  <a:pt x="2037" y="4509"/>
                </a:lnTo>
                <a:cubicBezTo>
                  <a:pt x="2039" y="4515"/>
                  <a:pt x="2037" y="4522"/>
                  <a:pt x="2031" y="4524"/>
                </a:cubicBezTo>
                <a:cubicBezTo>
                  <a:pt x="2025" y="4527"/>
                  <a:pt x="2018" y="4524"/>
                  <a:pt x="2016" y="4518"/>
                </a:cubicBezTo>
                <a:lnTo>
                  <a:pt x="2006" y="4497"/>
                </a:lnTo>
                <a:cubicBezTo>
                  <a:pt x="2004" y="4492"/>
                  <a:pt x="2006" y="4485"/>
                  <a:pt x="2012" y="4482"/>
                </a:cubicBezTo>
                <a:cubicBezTo>
                  <a:pt x="2018" y="4480"/>
                  <a:pt x="2025" y="4482"/>
                  <a:pt x="2027" y="4488"/>
                </a:cubicBezTo>
                <a:close/>
                <a:moveTo>
                  <a:pt x="2056" y="4551"/>
                </a:moveTo>
                <a:lnTo>
                  <a:pt x="2065" y="4572"/>
                </a:lnTo>
                <a:cubicBezTo>
                  <a:pt x="2068" y="4578"/>
                  <a:pt x="2065" y="4585"/>
                  <a:pt x="2059" y="4587"/>
                </a:cubicBezTo>
                <a:cubicBezTo>
                  <a:pt x="2053" y="4590"/>
                  <a:pt x="2047" y="4587"/>
                  <a:pt x="2044" y="4581"/>
                </a:cubicBezTo>
                <a:lnTo>
                  <a:pt x="2034" y="4560"/>
                </a:lnTo>
                <a:cubicBezTo>
                  <a:pt x="2032" y="4555"/>
                  <a:pt x="2035" y="4548"/>
                  <a:pt x="2040" y="4545"/>
                </a:cubicBezTo>
                <a:cubicBezTo>
                  <a:pt x="2046" y="4543"/>
                  <a:pt x="2053" y="4545"/>
                  <a:pt x="2056" y="4551"/>
                </a:cubicBezTo>
                <a:close/>
                <a:moveTo>
                  <a:pt x="2084" y="4614"/>
                </a:moveTo>
                <a:lnTo>
                  <a:pt x="2093" y="4635"/>
                </a:lnTo>
                <a:cubicBezTo>
                  <a:pt x="2096" y="4641"/>
                  <a:pt x="2093" y="4648"/>
                  <a:pt x="2087" y="4650"/>
                </a:cubicBezTo>
                <a:cubicBezTo>
                  <a:pt x="2082" y="4653"/>
                  <a:pt x="2075" y="4650"/>
                  <a:pt x="2072" y="4645"/>
                </a:cubicBezTo>
                <a:lnTo>
                  <a:pt x="2063" y="4624"/>
                </a:lnTo>
                <a:cubicBezTo>
                  <a:pt x="2060" y="4618"/>
                  <a:pt x="2063" y="4611"/>
                  <a:pt x="2069" y="4608"/>
                </a:cubicBezTo>
                <a:cubicBezTo>
                  <a:pt x="2074" y="4606"/>
                  <a:pt x="2081" y="4608"/>
                  <a:pt x="2084" y="4614"/>
                </a:cubicBezTo>
                <a:close/>
                <a:moveTo>
                  <a:pt x="2112" y="4677"/>
                </a:moveTo>
                <a:lnTo>
                  <a:pt x="2121" y="4698"/>
                </a:lnTo>
                <a:cubicBezTo>
                  <a:pt x="2124" y="4704"/>
                  <a:pt x="2121" y="4711"/>
                  <a:pt x="2116" y="4713"/>
                </a:cubicBezTo>
                <a:cubicBezTo>
                  <a:pt x="2110" y="4716"/>
                  <a:pt x="2103" y="4713"/>
                  <a:pt x="2100" y="4708"/>
                </a:cubicBezTo>
                <a:lnTo>
                  <a:pt x="2091" y="4687"/>
                </a:lnTo>
                <a:cubicBezTo>
                  <a:pt x="2088" y="4681"/>
                  <a:pt x="2091" y="4674"/>
                  <a:pt x="2097" y="4671"/>
                </a:cubicBezTo>
                <a:cubicBezTo>
                  <a:pt x="2103" y="4669"/>
                  <a:pt x="2109" y="4671"/>
                  <a:pt x="2112" y="4677"/>
                </a:cubicBez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7" name="Freeform 417">
            <a:extLst>
              <a:ext uri="{FF2B5EF4-FFF2-40B4-BE49-F238E27FC236}">
                <a16:creationId xmlns:a16="http://schemas.microsoft.com/office/drawing/2014/main" id="{4C73D14C-1BA4-4F62-960B-5A9F59264869}"/>
              </a:ext>
            </a:extLst>
          </p:cNvPr>
          <p:cNvSpPr>
            <a:spLocks/>
          </p:cNvSpPr>
          <p:nvPr/>
        </p:nvSpPr>
        <p:spPr bwMode="auto">
          <a:xfrm>
            <a:off x="6935788" y="4222750"/>
            <a:ext cx="80963" cy="115888"/>
          </a:xfrm>
          <a:custGeom>
            <a:avLst/>
            <a:gdLst>
              <a:gd name="T0" fmla="*/ 44 w 51"/>
              <a:gd name="T1" fmla="*/ 0 h 73"/>
              <a:gd name="T2" fmla="*/ 51 w 51"/>
              <a:gd name="T3" fmla="*/ 73 h 73"/>
              <a:gd name="T4" fmla="*/ 0 w 51"/>
              <a:gd name="T5" fmla="*/ 19 h 73"/>
              <a:gd name="T6" fmla="*/ 44 w 51"/>
              <a:gd name="T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" h="73">
                <a:moveTo>
                  <a:pt x="44" y="0"/>
                </a:moveTo>
                <a:lnTo>
                  <a:pt x="51" y="73"/>
                </a:lnTo>
                <a:lnTo>
                  <a:pt x="0" y="19"/>
                </a:lnTo>
                <a:lnTo>
                  <a:pt x="4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8" name="Freeform 418">
            <a:extLst>
              <a:ext uri="{FF2B5EF4-FFF2-40B4-BE49-F238E27FC236}">
                <a16:creationId xmlns:a16="http://schemas.microsoft.com/office/drawing/2014/main" id="{6BE553BA-DFCD-40E1-808A-3E62E9C9F46F}"/>
              </a:ext>
            </a:extLst>
          </p:cNvPr>
          <p:cNvSpPr>
            <a:spLocks noEditPoints="1"/>
          </p:cNvSpPr>
          <p:nvPr/>
        </p:nvSpPr>
        <p:spPr bwMode="auto">
          <a:xfrm>
            <a:off x="6200776" y="1793875"/>
            <a:ext cx="784225" cy="2147888"/>
          </a:xfrm>
          <a:custGeom>
            <a:avLst/>
            <a:gdLst>
              <a:gd name="T0" fmla="*/ 55 w 2153"/>
              <a:gd name="T1" fmla="*/ 5941 h 6037"/>
              <a:gd name="T2" fmla="*/ 72 w 2153"/>
              <a:gd name="T3" fmla="*/ 5825 h 6037"/>
              <a:gd name="T4" fmla="*/ 116 w 2153"/>
              <a:gd name="T5" fmla="*/ 5767 h 6037"/>
              <a:gd name="T6" fmla="*/ 148 w 2153"/>
              <a:gd name="T7" fmla="*/ 5607 h 6037"/>
              <a:gd name="T8" fmla="*/ 171 w 2153"/>
              <a:gd name="T9" fmla="*/ 5579 h 6037"/>
              <a:gd name="T10" fmla="*/ 232 w 2153"/>
              <a:gd name="T11" fmla="*/ 5405 h 6037"/>
              <a:gd name="T12" fmla="*/ 233 w 2153"/>
              <a:gd name="T13" fmla="*/ 5368 h 6037"/>
              <a:gd name="T14" fmla="*/ 308 w 2153"/>
              <a:gd name="T15" fmla="*/ 5224 h 6037"/>
              <a:gd name="T16" fmla="*/ 325 w 2153"/>
              <a:gd name="T17" fmla="*/ 5108 h 6037"/>
              <a:gd name="T18" fmla="*/ 370 w 2153"/>
              <a:gd name="T19" fmla="*/ 5050 h 6037"/>
              <a:gd name="T20" fmla="*/ 402 w 2153"/>
              <a:gd name="T21" fmla="*/ 4891 h 6037"/>
              <a:gd name="T22" fmla="*/ 424 w 2153"/>
              <a:gd name="T23" fmla="*/ 4862 h 6037"/>
              <a:gd name="T24" fmla="*/ 486 w 2153"/>
              <a:gd name="T25" fmla="*/ 4688 h 6037"/>
              <a:gd name="T26" fmla="*/ 487 w 2153"/>
              <a:gd name="T27" fmla="*/ 4652 h 6037"/>
              <a:gd name="T28" fmla="*/ 562 w 2153"/>
              <a:gd name="T29" fmla="*/ 4507 h 6037"/>
              <a:gd name="T30" fmla="*/ 579 w 2153"/>
              <a:gd name="T31" fmla="*/ 4391 h 6037"/>
              <a:gd name="T32" fmla="*/ 624 w 2153"/>
              <a:gd name="T33" fmla="*/ 4334 h 6037"/>
              <a:gd name="T34" fmla="*/ 656 w 2153"/>
              <a:gd name="T35" fmla="*/ 4174 h 6037"/>
              <a:gd name="T36" fmla="*/ 678 w 2153"/>
              <a:gd name="T37" fmla="*/ 4145 h 6037"/>
              <a:gd name="T38" fmla="*/ 740 w 2153"/>
              <a:gd name="T39" fmla="*/ 3971 h 6037"/>
              <a:gd name="T40" fmla="*/ 740 w 2153"/>
              <a:gd name="T41" fmla="*/ 3935 h 6037"/>
              <a:gd name="T42" fmla="*/ 816 w 2153"/>
              <a:gd name="T43" fmla="*/ 3790 h 6037"/>
              <a:gd name="T44" fmla="*/ 832 w 2153"/>
              <a:gd name="T45" fmla="*/ 3674 h 6037"/>
              <a:gd name="T46" fmla="*/ 877 w 2153"/>
              <a:gd name="T47" fmla="*/ 3617 h 6037"/>
              <a:gd name="T48" fmla="*/ 909 w 2153"/>
              <a:gd name="T49" fmla="*/ 3457 h 6037"/>
              <a:gd name="T50" fmla="*/ 932 w 2153"/>
              <a:gd name="T51" fmla="*/ 3428 h 6037"/>
              <a:gd name="T52" fmla="*/ 993 w 2153"/>
              <a:gd name="T53" fmla="*/ 3255 h 6037"/>
              <a:gd name="T54" fmla="*/ 994 w 2153"/>
              <a:gd name="T55" fmla="*/ 3218 h 6037"/>
              <a:gd name="T56" fmla="*/ 1069 w 2153"/>
              <a:gd name="T57" fmla="*/ 3074 h 6037"/>
              <a:gd name="T58" fmla="*/ 1086 w 2153"/>
              <a:gd name="T59" fmla="*/ 2957 h 6037"/>
              <a:gd name="T60" fmla="*/ 1131 w 2153"/>
              <a:gd name="T61" fmla="*/ 2900 h 6037"/>
              <a:gd name="T62" fmla="*/ 1163 w 2153"/>
              <a:gd name="T63" fmla="*/ 2740 h 6037"/>
              <a:gd name="T64" fmla="*/ 1185 w 2153"/>
              <a:gd name="T65" fmla="*/ 2712 h 6037"/>
              <a:gd name="T66" fmla="*/ 1247 w 2153"/>
              <a:gd name="T67" fmla="*/ 2538 h 6037"/>
              <a:gd name="T68" fmla="*/ 1248 w 2153"/>
              <a:gd name="T69" fmla="*/ 2501 h 6037"/>
              <a:gd name="T70" fmla="*/ 1323 w 2153"/>
              <a:gd name="T71" fmla="*/ 2357 h 6037"/>
              <a:gd name="T72" fmla="*/ 1340 w 2153"/>
              <a:gd name="T73" fmla="*/ 2241 h 6037"/>
              <a:gd name="T74" fmla="*/ 1385 w 2153"/>
              <a:gd name="T75" fmla="*/ 2183 h 6037"/>
              <a:gd name="T76" fmla="*/ 1417 w 2153"/>
              <a:gd name="T77" fmla="*/ 2023 h 6037"/>
              <a:gd name="T78" fmla="*/ 1439 w 2153"/>
              <a:gd name="T79" fmla="*/ 1995 h 6037"/>
              <a:gd name="T80" fmla="*/ 1501 w 2153"/>
              <a:gd name="T81" fmla="*/ 1821 h 6037"/>
              <a:gd name="T82" fmla="*/ 1501 w 2153"/>
              <a:gd name="T83" fmla="*/ 1785 h 6037"/>
              <a:gd name="T84" fmla="*/ 1577 w 2153"/>
              <a:gd name="T85" fmla="*/ 1640 h 6037"/>
              <a:gd name="T86" fmla="*/ 1593 w 2153"/>
              <a:gd name="T87" fmla="*/ 1524 h 6037"/>
              <a:gd name="T88" fmla="*/ 1638 w 2153"/>
              <a:gd name="T89" fmla="*/ 1466 h 6037"/>
              <a:gd name="T90" fmla="*/ 1670 w 2153"/>
              <a:gd name="T91" fmla="*/ 1307 h 6037"/>
              <a:gd name="T92" fmla="*/ 1693 w 2153"/>
              <a:gd name="T93" fmla="*/ 1278 h 6037"/>
              <a:gd name="T94" fmla="*/ 1754 w 2153"/>
              <a:gd name="T95" fmla="*/ 1104 h 6037"/>
              <a:gd name="T96" fmla="*/ 1755 w 2153"/>
              <a:gd name="T97" fmla="*/ 1068 h 6037"/>
              <a:gd name="T98" fmla="*/ 1830 w 2153"/>
              <a:gd name="T99" fmla="*/ 923 h 6037"/>
              <a:gd name="T100" fmla="*/ 1847 w 2153"/>
              <a:gd name="T101" fmla="*/ 807 h 6037"/>
              <a:gd name="T102" fmla="*/ 1892 w 2153"/>
              <a:gd name="T103" fmla="*/ 750 h 6037"/>
              <a:gd name="T104" fmla="*/ 1924 w 2153"/>
              <a:gd name="T105" fmla="*/ 590 h 6037"/>
              <a:gd name="T106" fmla="*/ 1946 w 2153"/>
              <a:gd name="T107" fmla="*/ 561 h 6037"/>
              <a:gd name="T108" fmla="*/ 2008 w 2153"/>
              <a:gd name="T109" fmla="*/ 387 h 6037"/>
              <a:gd name="T110" fmla="*/ 2009 w 2153"/>
              <a:gd name="T111" fmla="*/ 351 h 6037"/>
              <a:gd name="T112" fmla="*/ 2084 w 2153"/>
              <a:gd name="T113" fmla="*/ 207 h 6037"/>
              <a:gd name="T114" fmla="*/ 2101 w 2153"/>
              <a:gd name="T115" fmla="*/ 90 h 6037"/>
              <a:gd name="T116" fmla="*/ 2146 w 2153"/>
              <a:gd name="T117" fmla="*/ 33 h 6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53" h="6037">
                <a:moveTo>
                  <a:pt x="2" y="6020"/>
                </a:moveTo>
                <a:lnTo>
                  <a:pt x="10" y="5998"/>
                </a:lnTo>
                <a:cubicBezTo>
                  <a:pt x="12" y="5992"/>
                  <a:pt x="19" y="5989"/>
                  <a:pt x="25" y="5991"/>
                </a:cubicBezTo>
                <a:cubicBezTo>
                  <a:pt x="31" y="5993"/>
                  <a:pt x="34" y="6000"/>
                  <a:pt x="32" y="6006"/>
                </a:cubicBezTo>
                <a:lnTo>
                  <a:pt x="24" y="6028"/>
                </a:lnTo>
                <a:cubicBezTo>
                  <a:pt x="22" y="6034"/>
                  <a:pt x="15" y="6037"/>
                  <a:pt x="9" y="6035"/>
                </a:cubicBezTo>
                <a:cubicBezTo>
                  <a:pt x="3" y="6033"/>
                  <a:pt x="0" y="6026"/>
                  <a:pt x="2" y="6020"/>
                </a:cubicBezTo>
                <a:close/>
                <a:moveTo>
                  <a:pt x="25" y="5955"/>
                </a:moveTo>
                <a:lnTo>
                  <a:pt x="33" y="5933"/>
                </a:lnTo>
                <a:cubicBezTo>
                  <a:pt x="35" y="5927"/>
                  <a:pt x="42" y="5924"/>
                  <a:pt x="48" y="5926"/>
                </a:cubicBezTo>
                <a:cubicBezTo>
                  <a:pt x="54" y="5928"/>
                  <a:pt x="57" y="5935"/>
                  <a:pt x="55" y="5941"/>
                </a:cubicBezTo>
                <a:lnTo>
                  <a:pt x="47" y="5963"/>
                </a:lnTo>
                <a:cubicBezTo>
                  <a:pt x="45" y="5969"/>
                  <a:pt x="38" y="5972"/>
                  <a:pt x="32" y="5970"/>
                </a:cubicBezTo>
                <a:cubicBezTo>
                  <a:pt x="26" y="5967"/>
                  <a:pt x="23" y="5961"/>
                  <a:pt x="25" y="5955"/>
                </a:cubicBezTo>
                <a:close/>
                <a:moveTo>
                  <a:pt x="48" y="5890"/>
                </a:moveTo>
                <a:lnTo>
                  <a:pt x="56" y="5868"/>
                </a:lnTo>
                <a:cubicBezTo>
                  <a:pt x="58" y="5862"/>
                  <a:pt x="65" y="5859"/>
                  <a:pt x="71" y="5861"/>
                </a:cubicBezTo>
                <a:cubicBezTo>
                  <a:pt x="77" y="5863"/>
                  <a:pt x="80" y="5870"/>
                  <a:pt x="78" y="5876"/>
                </a:cubicBezTo>
                <a:lnTo>
                  <a:pt x="70" y="5897"/>
                </a:lnTo>
                <a:cubicBezTo>
                  <a:pt x="68" y="5903"/>
                  <a:pt x="62" y="5906"/>
                  <a:pt x="56" y="5904"/>
                </a:cubicBezTo>
                <a:cubicBezTo>
                  <a:pt x="50" y="5902"/>
                  <a:pt x="46" y="5896"/>
                  <a:pt x="48" y="5890"/>
                </a:cubicBezTo>
                <a:close/>
                <a:moveTo>
                  <a:pt x="72" y="5825"/>
                </a:moveTo>
                <a:lnTo>
                  <a:pt x="79" y="5803"/>
                </a:lnTo>
                <a:cubicBezTo>
                  <a:pt x="81" y="5797"/>
                  <a:pt x="88" y="5794"/>
                  <a:pt x="94" y="5796"/>
                </a:cubicBezTo>
                <a:cubicBezTo>
                  <a:pt x="100" y="5798"/>
                  <a:pt x="103" y="5804"/>
                  <a:pt x="101" y="5810"/>
                </a:cubicBezTo>
                <a:lnTo>
                  <a:pt x="93" y="5832"/>
                </a:lnTo>
                <a:cubicBezTo>
                  <a:pt x="91" y="5838"/>
                  <a:pt x="85" y="5841"/>
                  <a:pt x="79" y="5839"/>
                </a:cubicBezTo>
                <a:cubicBezTo>
                  <a:pt x="73" y="5837"/>
                  <a:pt x="69" y="5831"/>
                  <a:pt x="72" y="5825"/>
                </a:cubicBezTo>
                <a:close/>
                <a:moveTo>
                  <a:pt x="95" y="5759"/>
                </a:moveTo>
                <a:lnTo>
                  <a:pt x="102" y="5738"/>
                </a:lnTo>
                <a:cubicBezTo>
                  <a:pt x="104" y="5732"/>
                  <a:pt x="111" y="5728"/>
                  <a:pt x="117" y="5731"/>
                </a:cubicBezTo>
                <a:cubicBezTo>
                  <a:pt x="123" y="5733"/>
                  <a:pt x="126" y="5739"/>
                  <a:pt x="124" y="5745"/>
                </a:cubicBezTo>
                <a:lnTo>
                  <a:pt x="116" y="5767"/>
                </a:lnTo>
                <a:cubicBezTo>
                  <a:pt x="114" y="5773"/>
                  <a:pt x="108" y="5776"/>
                  <a:pt x="102" y="5774"/>
                </a:cubicBezTo>
                <a:cubicBezTo>
                  <a:pt x="96" y="5772"/>
                  <a:pt x="92" y="5765"/>
                  <a:pt x="95" y="5759"/>
                </a:cubicBezTo>
                <a:close/>
                <a:moveTo>
                  <a:pt x="118" y="5694"/>
                </a:moveTo>
                <a:lnTo>
                  <a:pt x="125" y="5672"/>
                </a:lnTo>
                <a:cubicBezTo>
                  <a:pt x="127" y="5666"/>
                  <a:pt x="134" y="5663"/>
                  <a:pt x="140" y="5665"/>
                </a:cubicBezTo>
                <a:cubicBezTo>
                  <a:pt x="146" y="5668"/>
                  <a:pt x="149" y="5674"/>
                  <a:pt x="147" y="5680"/>
                </a:cubicBezTo>
                <a:lnTo>
                  <a:pt x="139" y="5702"/>
                </a:lnTo>
                <a:cubicBezTo>
                  <a:pt x="137" y="5708"/>
                  <a:pt x="131" y="5711"/>
                  <a:pt x="125" y="5709"/>
                </a:cubicBezTo>
                <a:cubicBezTo>
                  <a:pt x="119" y="5707"/>
                  <a:pt x="116" y="5700"/>
                  <a:pt x="118" y="5694"/>
                </a:cubicBezTo>
                <a:close/>
                <a:moveTo>
                  <a:pt x="141" y="5629"/>
                </a:moveTo>
                <a:lnTo>
                  <a:pt x="148" y="5607"/>
                </a:lnTo>
                <a:cubicBezTo>
                  <a:pt x="151" y="5601"/>
                  <a:pt x="157" y="5598"/>
                  <a:pt x="163" y="5600"/>
                </a:cubicBezTo>
                <a:cubicBezTo>
                  <a:pt x="169" y="5602"/>
                  <a:pt x="172" y="5609"/>
                  <a:pt x="170" y="5615"/>
                </a:cubicBezTo>
                <a:lnTo>
                  <a:pt x="162" y="5637"/>
                </a:lnTo>
                <a:cubicBezTo>
                  <a:pt x="160" y="5643"/>
                  <a:pt x="154" y="5646"/>
                  <a:pt x="148" y="5644"/>
                </a:cubicBezTo>
                <a:cubicBezTo>
                  <a:pt x="142" y="5642"/>
                  <a:pt x="139" y="5635"/>
                  <a:pt x="141" y="5629"/>
                </a:cubicBezTo>
                <a:close/>
                <a:moveTo>
                  <a:pt x="164" y="5564"/>
                </a:moveTo>
                <a:lnTo>
                  <a:pt x="171" y="5542"/>
                </a:lnTo>
                <a:cubicBezTo>
                  <a:pt x="174" y="5536"/>
                  <a:pt x="180" y="5533"/>
                  <a:pt x="186" y="5535"/>
                </a:cubicBezTo>
                <a:cubicBezTo>
                  <a:pt x="192" y="5537"/>
                  <a:pt x="195" y="5544"/>
                  <a:pt x="193" y="5550"/>
                </a:cubicBezTo>
                <a:lnTo>
                  <a:pt x="185" y="5572"/>
                </a:lnTo>
                <a:cubicBezTo>
                  <a:pt x="183" y="5578"/>
                  <a:pt x="177" y="5581"/>
                  <a:pt x="171" y="5579"/>
                </a:cubicBezTo>
                <a:cubicBezTo>
                  <a:pt x="165" y="5576"/>
                  <a:pt x="162" y="5570"/>
                  <a:pt x="164" y="5564"/>
                </a:cubicBezTo>
                <a:close/>
                <a:moveTo>
                  <a:pt x="187" y="5499"/>
                </a:moveTo>
                <a:lnTo>
                  <a:pt x="195" y="5477"/>
                </a:lnTo>
                <a:cubicBezTo>
                  <a:pt x="197" y="5471"/>
                  <a:pt x="203" y="5468"/>
                  <a:pt x="209" y="5470"/>
                </a:cubicBezTo>
                <a:cubicBezTo>
                  <a:pt x="215" y="5472"/>
                  <a:pt x="218" y="5479"/>
                  <a:pt x="216" y="5485"/>
                </a:cubicBezTo>
                <a:lnTo>
                  <a:pt x="209" y="5506"/>
                </a:lnTo>
                <a:cubicBezTo>
                  <a:pt x="206" y="5512"/>
                  <a:pt x="200" y="5516"/>
                  <a:pt x="194" y="5513"/>
                </a:cubicBezTo>
                <a:cubicBezTo>
                  <a:pt x="188" y="5511"/>
                  <a:pt x="185" y="5505"/>
                  <a:pt x="187" y="5499"/>
                </a:cubicBezTo>
                <a:close/>
                <a:moveTo>
                  <a:pt x="210" y="5434"/>
                </a:moveTo>
                <a:lnTo>
                  <a:pt x="218" y="5412"/>
                </a:lnTo>
                <a:cubicBezTo>
                  <a:pt x="220" y="5406"/>
                  <a:pt x="226" y="5403"/>
                  <a:pt x="232" y="5405"/>
                </a:cubicBezTo>
                <a:cubicBezTo>
                  <a:pt x="238" y="5407"/>
                  <a:pt x="241" y="5414"/>
                  <a:pt x="239" y="5420"/>
                </a:cubicBezTo>
                <a:lnTo>
                  <a:pt x="232" y="5441"/>
                </a:lnTo>
                <a:cubicBezTo>
                  <a:pt x="229" y="5447"/>
                  <a:pt x="223" y="5450"/>
                  <a:pt x="217" y="5448"/>
                </a:cubicBezTo>
                <a:cubicBezTo>
                  <a:pt x="211" y="5446"/>
                  <a:pt x="208" y="5440"/>
                  <a:pt x="210" y="5434"/>
                </a:cubicBezTo>
                <a:close/>
                <a:moveTo>
                  <a:pt x="233" y="5368"/>
                </a:moveTo>
                <a:lnTo>
                  <a:pt x="241" y="5347"/>
                </a:lnTo>
                <a:cubicBezTo>
                  <a:pt x="243" y="5341"/>
                  <a:pt x="249" y="5338"/>
                  <a:pt x="255" y="5340"/>
                </a:cubicBezTo>
                <a:cubicBezTo>
                  <a:pt x="261" y="5342"/>
                  <a:pt x="264" y="5348"/>
                  <a:pt x="262" y="5354"/>
                </a:cubicBezTo>
                <a:lnTo>
                  <a:pt x="255" y="5376"/>
                </a:lnTo>
                <a:cubicBezTo>
                  <a:pt x="253" y="5382"/>
                  <a:pt x="246" y="5385"/>
                  <a:pt x="240" y="5383"/>
                </a:cubicBezTo>
                <a:cubicBezTo>
                  <a:pt x="234" y="5381"/>
                  <a:pt x="231" y="5374"/>
                  <a:pt x="233" y="5368"/>
                </a:cubicBezTo>
                <a:close/>
                <a:moveTo>
                  <a:pt x="256" y="5303"/>
                </a:moveTo>
                <a:lnTo>
                  <a:pt x="264" y="5282"/>
                </a:lnTo>
                <a:cubicBezTo>
                  <a:pt x="266" y="5276"/>
                  <a:pt x="272" y="5272"/>
                  <a:pt x="278" y="5274"/>
                </a:cubicBezTo>
                <a:cubicBezTo>
                  <a:pt x="284" y="5277"/>
                  <a:pt x="288" y="5283"/>
                  <a:pt x="285" y="5289"/>
                </a:cubicBezTo>
                <a:lnTo>
                  <a:pt x="278" y="5311"/>
                </a:lnTo>
                <a:cubicBezTo>
                  <a:pt x="276" y="5317"/>
                  <a:pt x="269" y="5320"/>
                  <a:pt x="263" y="5318"/>
                </a:cubicBezTo>
                <a:cubicBezTo>
                  <a:pt x="257" y="5316"/>
                  <a:pt x="254" y="5309"/>
                  <a:pt x="256" y="5303"/>
                </a:cubicBezTo>
                <a:close/>
                <a:moveTo>
                  <a:pt x="279" y="5238"/>
                </a:moveTo>
                <a:lnTo>
                  <a:pt x="287" y="5216"/>
                </a:lnTo>
                <a:cubicBezTo>
                  <a:pt x="289" y="5210"/>
                  <a:pt x="295" y="5207"/>
                  <a:pt x="301" y="5209"/>
                </a:cubicBezTo>
                <a:cubicBezTo>
                  <a:pt x="307" y="5211"/>
                  <a:pt x="311" y="5218"/>
                  <a:pt x="308" y="5224"/>
                </a:cubicBezTo>
                <a:lnTo>
                  <a:pt x="301" y="5246"/>
                </a:lnTo>
                <a:cubicBezTo>
                  <a:pt x="299" y="5252"/>
                  <a:pt x="292" y="5255"/>
                  <a:pt x="286" y="5253"/>
                </a:cubicBezTo>
                <a:cubicBezTo>
                  <a:pt x="280" y="5251"/>
                  <a:pt x="277" y="5244"/>
                  <a:pt x="279" y="5238"/>
                </a:cubicBezTo>
                <a:close/>
                <a:moveTo>
                  <a:pt x="302" y="5173"/>
                </a:moveTo>
                <a:lnTo>
                  <a:pt x="310" y="5151"/>
                </a:lnTo>
                <a:cubicBezTo>
                  <a:pt x="312" y="5145"/>
                  <a:pt x="319" y="5142"/>
                  <a:pt x="325" y="5144"/>
                </a:cubicBezTo>
                <a:cubicBezTo>
                  <a:pt x="331" y="5146"/>
                  <a:pt x="334" y="5153"/>
                  <a:pt x="332" y="5159"/>
                </a:cubicBezTo>
                <a:lnTo>
                  <a:pt x="324" y="5181"/>
                </a:lnTo>
                <a:cubicBezTo>
                  <a:pt x="322" y="5187"/>
                  <a:pt x="315" y="5190"/>
                  <a:pt x="309" y="5188"/>
                </a:cubicBezTo>
                <a:cubicBezTo>
                  <a:pt x="303" y="5185"/>
                  <a:pt x="300" y="5179"/>
                  <a:pt x="302" y="5173"/>
                </a:cubicBezTo>
                <a:close/>
                <a:moveTo>
                  <a:pt x="325" y="5108"/>
                </a:moveTo>
                <a:lnTo>
                  <a:pt x="333" y="5086"/>
                </a:lnTo>
                <a:cubicBezTo>
                  <a:pt x="335" y="5080"/>
                  <a:pt x="342" y="5077"/>
                  <a:pt x="348" y="5079"/>
                </a:cubicBezTo>
                <a:cubicBezTo>
                  <a:pt x="354" y="5081"/>
                  <a:pt x="357" y="5088"/>
                  <a:pt x="355" y="5094"/>
                </a:cubicBezTo>
                <a:lnTo>
                  <a:pt x="347" y="5115"/>
                </a:lnTo>
                <a:cubicBezTo>
                  <a:pt x="345" y="5121"/>
                  <a:pt x="338" y="5125"/>
                  <a:pt x="332" y="5122"/>
                </a:cubicBezTo>
                <a:cubicBezTo>
                  <a:pt x="326" y="5120"/>
                  <a:pt x="323" y="5114"/>
                  <a:pt x="325" y="5108"/>
                </a:cubicBezTo>
                <a:close/>
                <a:moveTo>
                  <a:pt x="348" y="5043"/>
                </a:moveTo>
                <a:lnTo>
                  <a:pt x="356" y="5021"/>
                </a:lnTo>
                <a:cubicBezTo>
                  <a:pt x="358" y="5015"/>
                  <a:pt x="365" y="5012"/>
                  <a:pt x="371" y="5014"/>
                </a:cubicBezTo>
                <a:cubicBezTo>
                  <a:pt x="377" y="5016"/>
                  <a:pt x="380" y="5023"/>
                  <a:pt x="378" y="5029"/>
                </a:cubicBezTo>
                <a:lnTo>
                  <a:pt x="370" y="5050"/>
                </a:lnTo>
                <a:cubicBezTo>
                  <a:pt x="368" y="5056"/>
                  <a:pt x="361" y="5059"/>
                  <a:pt x="355" y="5057"/>
                </a:cubicBezTo>
                <a:cubicBezTo>
                  <a:pt x="349" y="5055"/>
                  <a:pt x="346" y="5049"/>
                  <a:pt x="348" y="5043"/>
                </a:cubicBezTo>
                <a:close/>
                <a:moveTo>
                  <a:pt x="371" y="4977"/>
                </a:moveTo>
                <a:lnTo>
                  <a:pt x="379" y="4956"/>
                </a:lnTo>
                <a:cubicBezTo>
                  <a:pt x="381" y="4950"/>
                  <a:pt x="388" y="4947"/>
                  <a:pt x="394" y="4949"/>
                </a:cubicBezTo>
                <a:cubicBezTo>
                  <a:pt x="400" y="4951"/>
                  <a:pt x="403" y="4957"/>
                  <a:pt x="401" y="4963"/>
                </a:cubicBezTo>
                <a:lnTo>
                  <a:pt x="393" y="4985"/>
                </a:lnTo>
                <a:cubicBezTo>
                  <a:pt x="391" y="4991"/>
                  <a:pt x="384" y="4994"/>
                  <a:pt x="378" y="4992"/>
                </a:cubicBezTo>
                <a:cubicBezTo>
                  <a:pt x="372" y="4990"/>
                  <a:pt x="369" y="4983"/>
                  <a:pt x="371" y="4977"/>
                </a:cubicBezTo>
                <a:close/>
                <a:moveTo>
                  <a:pt x="394" y="4912"/>
                </a:moveTo>
                <a:lnTo>
                  <a:pt x="402" y="4891"/>
                </a:lnTo>
                <a:cubicBezTo>
                  <a:pt x="404" y="4885"/>
                  <a:pt x="411" y="4881"/>
                  <a:pt x="417" y="4884"/>
                </a:cubicBezTo>
                <a:cubicBezTo>
                  <a:pt x="423" y="4886"/>
                  <a:pt x="426" y="4892"/>
                  <a:pt x="424" y="4898"/>
                </a:cubicBezTo>
                <a:lnTo>
                  <a:pt x="416" y="4920"/>
                </a:lnTo>
                <a:cubicBezTo>
                  <a:pt x="414" y="4926"/>
                  <a:pt x="407" y="4929"/>
                  <a:pt x="401" y="4927"/>
                </a:cubicBezTo>
                <a:cubicBezTo>
                  <a:pt x="395" y="4925"/>
                  <a:pt x="392" y="4918"/>
                  <a:pt x="394" y="4912"/>
                </a:cubicBezTo>
                <a:close/>
                <a:moveTo>
                  <a:pt x="417" y="4847"/>
                </a:moveTo>
                <a:lnTo>
                  <a:pt x="425" y="4825"/>
                </a:lnTo>
                <a:cubicBezTo>
                  <a:pt x="427" y="4819"/>
                  <a:pt x="434" y="4816"/>
                  <a:pt x="440" y="4818"/>
                </a:cubicBezTo>
                <a:cubicBezTo>
                  <a:pt x="446" y="4820"/>
                  <a:pt x="449" y="4827"/>
                  <a:pt x="447" y="4833"/>
                </a:cubicBezTo>
                <a:lnTo>
                  <a:pt x="439" y="4855"/>
                </a:lnTo>
                <a:cubicBezTo>
                  <a:pt x="437" y="4861"/>
                  <a:pt x="430" y="4864"/>
                  <a:pt x="424" y="4862"/>
                </a:cubicBezTo>
                <a:cubicBezTo>
                  <a:pt x="418" y="4860"/>
                  <a:pt x="415" y="4853"/>
                  <a:pt x="417" y="4847"/>
                </a:cubicBezTo>
                <a:close/>
                <a:moveTo>
                  <a:pt x="440" y="4782"/>
                </a:moveTo>
                <a:lnTo>
                  <a:pt x="448" y="4760"/>
                </a:lnTo>
                <a:cubicBezTo>
                  <a:pt x="450" y="4754"/>
                  <a:pt x="457" y="4751"/>
                  <a:pt x="463" y="4753"/>
                </a:cubicBezTo>
                <a:cubicBezTo>
                  <a:pt x="469" y="4755"/>
                  <a:pt x="472" y="4762"/>
                  <a:pt x="470" y="4768"/>
                </a:cubicBezTo>
                <a:lnTo>
                  <a:pt x="462" y="4790"/>
                </a:lnTo>
                <a:cubicBezTo>
                  <a:pt x="460" y="4796"/>
                  <a:pt x="453" y="4799"/>
                  <a:pt x="447" y="4797"/>
                </a:cubicBezTo>
                <a:cubicBezTo>
                  <a:pt x="441" y="4795"/>
                  <a:pt x="438" y="4788"/>
                  <a:pt x="440" y="4782"/>
                </a:cubicBezTo>
                <a:close/>
                <a:moveTo>
                  <a:pt x="464" y="4717"/>
                </a:moveTo>
                <a:lnTo>
                  <a:pt x="471" y="4695"/>
                </a:lnTo>
                <a:cubicBezTo>
                  <a:pt x="473" y="4689"/>
                  <a:pt x="480" y="4686"/>
                  <a:pt x="486" y="4688"/>
                </a:cubicBezTo>
                <a:cubicBezTo>
                  <a:pt x="492" y="4690"/>
                  <a:pt x="495" y="4697"/>
                  <a:pt x="493" y="4703"/>
                </a:cubicBezTo>
                <a:lnTo>
                  <a:pt x="485" y="4724"/>
                </a:lnTo>
                <a:cubicBezTo>
                  <a:pt x="483" y="4730"/>
                  <a:pt x="477" y="4734"/>
                  <a:pt x="471" y="4731"/>
                </a:cubicBezTo>
                <a:cubicBezTo>
                  <a:pt x="465" y="4729"/>
                  <a:pt x="461" y="4723"/>
                  <a:pt x="464" y="4717"/>
                </a:cubicBezTo>
                <a:close/>
                <a:moveTo>
                  <a:pt x="487" y="4652"/>
                </a:moveTo>
                <a:lnTo>
                  <a:pt x="494" y="4630"/>
                </a:lnTo>
                <a:cubicBezTo>
                  <a:pt x="496" y="4624"/>
                  <a:pt x="503" y="4621"/>
                  <a:pt x="509" y="4623"/>
                </a:cubicBezTo>
                <a:cubicBezTo>
                  <a:pt x="515" y="4625"/>
                  <a:pt x="518" y="4632"/>
                  <a:pt x="516" y="4638"/>
                </a:cubicBezTo>
                <a:lnTo>
                  <a:pt x="508" y="4659"/>
                </a:lnTo>
                <a:cubicBezTo>
                  <a:pt x="506" y="4665"/>
                  <a:pt x="500" y="4668"/>
                  <a:pt x="494" y="4666"/>
                </a:cubicBezTo>
                <a:cubicBezTo>
                  <a:pt x="488" y="4664"/>
                  <a:pt x="484" y="4658"/>
                  <a:pt x="487" y="4652"/>
                </a:cubicBezTo>
                <a:close/>
                <a:moveTo>
                  <a:pt x="510" y="4586"/>
                </a:moveTo>
                <a:lnTo>
                  <a:pt x="517" y="4565"/>
                </a:lnTo>
                <a:cubicBezTo>
                  <a:pt x="519" y="4559"/>
                  <a:pt x="526" y="4556"/>
                  <a:pt x="532" y="4558"/>
                </a:cubicBezTo>
                <a:cubicBezTo>
                  <a:pt x="538" y="4560"/>
                  <a:pt x="541" y="4566"/>
                  <a:pt x="539" y="4572"/>
                </a:cubicBezTo>
                <a:lnTo>
                  <a:pt x="531" y="4594"/>
                </a:lnTo>
                <a:cubicBezTo>
                  <a:pt x="529" y="4600"/>
                  <a:pt x="523" y="4603"/>
                  <a:pt x="517" y="4601"/>
                </a:cubicBezTo>
                <a:cubicBezTo>
                  <a:pt x="511" y="4599"/>
                  <a:pt x="508" y="4592"/>
                  <a:pt x="510" y="4586"/>
                </a:cubicBezTo>
                <a:close/>
                <a:moveTo>
                  <a:pt x="533" y="4521"/>
                </a:moveTo>
                <a:lnTo>
                  <a:pt x="540" y="4500"/>
                </a:lnTo>
                <a:cubicBezTo>
                  <a:pt x="543" y="4494"/>
                  <a:pt x="549" y="4490"/>
                  <a:pt x="555" y="4493"/>
                </a:cubicBezTo>
                <a:cubicBezTo>
                  <a:pt x="561" y="4495"/>
                  <a:pt x="564" y="4501"/>
                  <a:pt x="562" y="4507"/>
                </a:cubicBezTo>
                <a:lnTo>
                  <a:pt x="554" y="4529"/>
                </a:lnTo>
                <a:cubicBezTo>
                  <a:pt x="552" y="4535"/>
                  <a:pt x="546" y="4538"/>
                  <a:pt x="540" y="4536"/>
                </a:cubicBezTo>
                <a:cubicBezTo>
                  <a:pt x="534" y="4534"/>
                  <a:pt x="531" y="4527"/>
                  <a:pt x="533" y="4521"/>
                </a:cubicBezTo>
                <a:close/>
                <a:moveTo>
                  <a:pt x="556" y="4456"/>
                </a:moveTo>
                <a:lnTo>
                  <a:pt x="563" y="4434"/>
                </a:lnTo>
                <a:cubicBezTo>
                  <a:pt x="566" y="4428"/>
                  <a:pt x="572" y="4425"/>
                  <a:pt x="578" y="4427"/>
                </a:cubicBezTo>
                <a:cubicBezTo>
                  <a:pt x="584" y="4430"/>
                  <a:pt x="587" y="4436"/>
                  <a:pt x="585" y="4442"/>
                </a:cubicBezTo>
                <a:lnTo>
                  <a:pt x="577" y="4464"/>
                </a:lnTo>
                <a:cubicBezTo>
                  <a:pt x="575" y="4470"/>
                  <a:pt x="569" y="4473"/>
                  <a:pt x="563" y="4471"/>
                </a:cubicBezTo>
                <a:cubicBezTo>
                  <a:pt x="557" y="4469"/>
                  <a:pt x="554" y="4462"/>
                  <a:pt x="556" y="4456"/>
                </a:cubicBezTo>
                <a:close/>
                <a:moveTo>
                  <a:pt x="579" y="4391"/>
                </a:moveTo>
                <a:lnTo>
                  <a:pt x="587" y="4369"/>
                </a:lnTo>
                <a:cubicBezTo>
                  <a:pt x="589" y="4363"/>
                  <a:pt x="595" y="4360"/>
                  <a:pt x="601" y="4362"/>
                </a:cubicBezTo>
                <a:cubicBezTo>
                  <a:pt x="607" y="4364"/>
                  <a:pt x="610" y="4371"/>
                  <a:pt x="608" y="4377"/>
                </a:cubicBezTo>
                <a:lnTo>
                  <a:pt x="601" y="4399"/>
                </a:lnTo>
                <a:cubicBezTo>
                  <a:pt x="598" y="4405"/>
                  <a:pt x="592" y="4408"/>
                  <a:pt x="586" y="4406"/>
                </a:cubicBezTo>
                <a:cubicBezTo>
                  <a:pt x="580" y="4404"/>
                  <a:pt x="577" y="4397"/>
                  <a:pt x="579" y="4391"/>
                </a:cubicBezTo>
                <a:close/>
                <a:moveTo>
                  <a:pt x="602" y="4326"/>
                </a:moveTo>
                <a:lnTo>
                  <a:pt x="610" y="4304"/>
                </a:lnTo>
                <a:cubicBezTo>
                  <a:pt x="612" y="4298"/>
                  <a:pt x="618" y="4295"/>
                  <a:pt x="624" y="4297"/>
                </a:cubicBezTo>
                <a:cubicBezTo>
                  <a:pt x="630" y="4299"/>
                  <a:pt x="633" y="4306"/>
                  <a:pt x="631" y="4312"/>
                </a:cubicBezTo>
                <a:lnTo>
                  <a:pt x="624" y="4334"/>
                </a:lnTo>
                <a:cubicBezTo>
                  <a:pt x="621" y="4340"/>
                  <a:pt x="615" y="4343"/>
                  <a:pt x="609" y="4341"/>
                </a:cubicBezTo>
                <a:cubicBezTo>
                  <a:pt x="603" y="4338"/>
                  <a:pt x="600" y="4332"/>
                  <a:pt x="602" y="4326"/>
                </a:cubicBezTo>
                <a:close/>
                <a:moveTo>
                  <a:pt x="625" y="4261"/>
                </a:moveTo>
                <a:lnTo>
                  <a:pt x="633" y="4239"/>
                </a:lnTo>
                <a:cubicBezTo>
                  <a:pt x="635" y="4233"/>
                  <a:pt x="641" y="4230"/>
                  <a:pt x="647" y="4232"/>
                </a:cubicBezTo>
                <a:cubicBezTo>
                  <a:pt x="653" y="4234"/>
                  <a:pt x="656" y="4241"/>
                  <a:pt x="654" y="4247"/>
                </a:cubicBezTo>
                <a:lnTo>
                  <a:pt x="647" y="4268"/>
                </a:lnTo>
                <a:cubicBezTo>
                  <a:pt x="645" y="4274"/>
                  <a:pt x="638" y="4277"/>
                  <a:pt x="632" y="4275"/>
                </a:cubicBezTo>
                <a:cubicBezTo>
                  <a:pt x="626" y="4273"/>
                  <a:pt x="623" y="4267"/>
                  <a:pt x="625" y="4261"/>
                </a:cubicBezTo>
                <a:close/>
                <a:moveTo>
                  <a:pt x="648" y="4195"/>
                </a:moveTo>
                <a:lnTo>
                  <a:pt x="656" y="4174"/>
                </a:lnTo>
                <a:cubicBezTo>
                  <a:pt x="658" y="4168"/>
                  <a:pt x="664" y="4165"/>
                  <a:pt x="670" y="4167"/>
                </a:cubicBezTo>
                <a:cubicBezTo>
                  <a:pt x="676" y="4169"/>
                  <a:pt x="680" y="4175"/>
                  <a:pt x="677" y="4181"/>
                </a:cubicBezTo>
                <a:lnTo>
                  <a:pt x="670" y="4203"/>
                </a:lnTo>
                <a:cubicBezTo>
                  <a:pt x="668" y="4209"/>
                  <a:pt x="661" y="4212"/>
                  <a:pt x="655" y="4210"/>
                </a:cubicBezTo>
                <a:cubicBezTo>
                  <a:pt x="649" y="4208"/>
                  <a:pt x="646" y="4201"/>
                  <a:pt x="648" y="4195"/>
                </a:cubicBezTo>
                <a:close/>
                <a:moveTo>
                  <a:pt x="671" y="4130"/>
                </a:moveTo>
                <a:lnTo>
                  <a:pt x="679" y="4109"/>
                </a:lnTo>
                <a:cubicBezTo>
                  <a:pt x="681" y="4103"/>
                  <a:pt x="687" y="4099"/>
                  <a:pt x="693" y="4102"/>
                </a:cubicBezTo>
                <a:cubicBezTo>
                  <a:pt x="699" y="4104"/>
                  <a:pt x="703" y="4110"/>
                  <a:pt x="700" y="4116"/>
                </a:cubicBezTo>
                <a:lnTo>
                  <a:pt x="693" y="4138"/>
                </a:lnTo>
                <a:cubicBezTo>
                  <a:pt x="691" y="4144"/>
                  <a:pt x="684" y="4147"/>
                  <a:pt x="678" y="4145"/>
                </a:cubicBezTo>
                <a:cubicBezTo>
                  <a:pt x="672" y="4143"/>
                  <a:pt x="669" y="4136"/>
                  <a:pt x="671" y="4130"/>
                </a:cubicBezTo>
                <a:close/>
                <a:moveTo>
                  <a:pt x="694" y="4065"/>
                </a:moveTo>
                <a:lnTo>
                  <a:pt x="702" y="4043"/>
                </a:lnTo>
                <a:cubicBezTo>
                  <a:pt x="704" y="4037"/>
                  <a:pt x="711" y="4034"/>
                  <a:pt x="717" y="4036"/>
                </a:cubicBezTo>
                <a:cubicBezTo>
                  <a:pt x="723" y="4039"/>
                  <a:pt x="726" y="4045"/>
                  <a:pt x="724" y="4051"/>
                </a:cubicBezTo>
                <a:lnTo>
                  <a:pt x="716" y="4073"/>
                </a:lnTo>
                <a:cubicBezTo>
                  <a:pt x="714" y="4079"/>
                  <a:pt x="707" y="4082"/>
                  <a:pt x="701" y="4080"/>
                </a:cubicBezTo>
                <a:cubicBezTo>
                  <a:pt x="695" y="4078"/>
                  <a:pt x="692" y="4071"/>
                  <a:pt x="694" y="4065"/>
                </a:cubicBezTo>
                <a:close/>
                <a:moveTo>
                  <a:pt x="717" y="4000"/>
                </a:moveTo>
                <a:lnTo>
                  <a:pt x="725" y="3978"/>
                </a:lnTo>
                <a:cubicBezTo>
                  <a:pt x="727" y="3972"/>
                  <a:pt x="734" y="3969"/>
                  <a:pt x="740" y="3971"/>
                </a:cubicBezTo>
                <a:cubicBezTo>
                  <a:pt x="746" y="3973"/>
                  <a:pt x="749" y="3980"/>
                  <a:pt x="747" y="3986"/>
                </a:cubicBezTo>
                <a:lnTo>
                  <a:pt x="739" y="4008"/>
                </a:lnTo>
                <a:cubicBezTo>
                  <a:pt x="737" y="4014"/>
                  <a:pt x="730" y="4017"/>
                  <a:pt x="724" y="4015"/>
                </a:cubicBezTo>
                <a:cubicBezTo>
                  <a:pt x="718" y="4013"/>
                  <a:pt x="715" y="4006"/>
                  <a:pt x="717" y="4000"/>
                </a:cubicBezTo>
                <a:close/>
                <a:moveTo>
                  <a:pt x="740" y="3935"/>
                </a:moveTo>
                <a:lnTo>
                  <a:pt x="748" y="3913"/>
                </a:lnTo>
                <a:cubicBezTo>
                  <a:pt x="750" y="3907"/>
                  <a:pt x="757" y="3904"/>
                  <a:pt x="763" y="3906"/>
                </a:cubicBezTo>
                <a:cubicBezTo>
                  <a:pt x="769" y="3908"/>
                  <a:pt x="772" y="3915"/>
                  <a:pt x="770" y="3921"/>
                </a:cubicBezTo>
                <a:lnTo>
                  <a:pt x="762" y="3943"/>
                </a:lnTo>
                <a:cubicBezTo>
                  <a:pt x="760" y="3949"/>
                  <a:pt x="753" y="3952"/>
                  <a:pt x="747" y="3950"/>
                </a:cubicBezTo>
                <a:cubicBezTo>
                  <a:pt x="741" y="3947"/>
                  <a:pt x="738" y="3941"/>
                  <a:pt x="740" y="3935"/>
                </a:cubicBezTo>
                <a:close/>
                <a:moveTo>
                  <a:pt x="763" y="3870"/>
                </a:moveTo>
                <a:lnTo>
                  <a:pt x="771" y="3848"/>
                </a:lnTo>
                <a:cubicBezTo>
                  <a:pt x="773" y="3842"/>
                  <a:pt x="780" y="3839"/>
                  <a:pt x="786" y="3841"/>
                </a:cubicBezTo>
                <a:cubicBezTo>
                  <a:pt x="792" y="3843"/>
                  <a:pt x="795" y="3850"/>
                  <a:pt x="793" y="3856"/>
                </a:cubicBezTo>
                <a:lnTo>
                  <a:pt x="785" y="3877"/>
                </a:lnTo>
                <a:cubicBezTo>
                  <a:pt x="783" y="3883"/>
                  <a:pt x="776" y="3887"/>
                  <a:pt x="770" y="3884"/>
                </a:cubicBezTo>
                <a:cubicBezTo>
                  <a:pt x="764" y="3882"/>
                  <a:pt x="761" y="3876"/>
                  <a:pt x="763" y="3870"/>
                </a:cubicBezTo>
                <a:close/>
                <a:moveTo>
                  <a:pt x="786" y="3805"/>
                </a:moveTo>
                <a:lnTo>
                  <a:pt x="794" y="3783"/>
                </a:lnTo>
                <a:cubicBezTo>
                  <a:pt x="796" y="3777"/>
                  <a:pt x="803" y="3774"/>
                  <a:pt x="809" y="3776"/>
                </a:cubicBezTo>
                <a:cubicBezTo>
                  <a:pt x="815" y="3778"/>
                  <a:pt x="818" y="3784"/>
                  <a:pt x="816" y="3790"/>
                </a:cubicBezTo>
                <a:lnTo>
                  <a:pt x="808" y="3812"/>
                </a:lnTo>
                <a:cubicBezTo>
                  <a:pt x="806" y="3818"/>
                  <a:pt x="799" y="3821"/>
                  <a:pt x="793" y="3819"/>
                </a:cubicBezTo>
                <a:cubicBezTo>
                  <a:pt x="787" y="3817"/>
                  <a:pt x="784" y="3811"/>
                  <a:pt x="786" y="3805"/>
                </a:cubicBezTo>
                <a:close/>
                <a:moveTo>
                  <a:pt x="809" y="3739"/>
                </a:moveTo>
                <a:lnTo>
                  <a:pt x="817" y="3718"/>
                </a:lnTo>
                <a:cubicBezTo>
                  <a:pt x="819" y="3712"/>
                  <a:pt x="826" y="3709"/>
                  <a:pt x="832" y="3711"/>
                </a:cubicBezTo>
                <a:cubicBezTo>
                  <a:pt x="838" y="3713"/>
                  <a:pt x="841" y="3719"/>
                  <a:pt x="839" y="3725"/>
                </a:cubicBezTo>
                <a:lnTo>
                  <a:pt x="831" y="3747"/>
                </a:lnTo>
                <a:cubicBezTo>
                  <a:pt x="829" y="3753"/>
                  <a:pt x="822" y="3756"/>
                  <a:pt x="816" y="3754"/>
                </a:cubicBezTo>
                <a:cubicBezTo>
                  <a:pt x="810" y="3752"/>
                  <a:pt x="807" y="3745"/>
                  <a:pt x="809" y="3739"/>
                </a:cubicBezTo>
                <a:close/>
                <a:moveTo>
                  <a:pt x="832" y="3674"/>
                </a:moveTo>
                <a:lnTo>
                  <a:pt x="840" y="3652"/>
                </a:lnTo>
                <a:cubicBezTo>
                  <a:pt x="842" y="3646"/>
                  <a:pt x="849" y="3643"/>
                  <a:pt x="855" y="3645"/>
                </a:cubicBezTo>
                <a:cubicBezTo>
                  <a:pt x="861" y="3648"/>
                  <a:pt x="864" y="3654"/>
                  <a:pt x="862" y="3660"/>
                </a:cubicBezTo>
                <a:lnTo>
                  <a:pt x="854" y="3682"/>
                </a:lnTo>
                <a:cubicBezTo>
                  <a:pt x="852" y="3688"/>
                  <a:pt x="845" y="3691"/>
                  <a:pt x="839" y="3689"/>
                </a:cubicBezTo>
                <a:cubicBezTo>
                  <a:pt x="833" y="3687"/>
                  <a:pt x="830" y="3680"/>
                  <a:pt x="832" y="3674"/>
                </a:cubicBezTo>
                <a:close/>
                <a:moveTo>
                  <a:pt x="856" y="3609"/>
                </a:moveTo>
                <a:lnTo>
                  <a:pt x="863" y="3587"/>
                </a:lnTo>
                <a:cubicBezTo>
                  <a:pt x="865" y="3581"/>
                  <a:pt x="872" y="3578"/>
                  <a:pt x="878" y="3580"/>
                </a:cubicBezTo>
                <a:cubicBezTo>
                  <a:pt x="884" y="3582"/>
                  <a:pt x="887" y="3589"/>
                  <a:pt x="885" y="3595"/>
                </a:cubicBezTo>
                <a:lnTo>
                  <a:pt x="877" y="3617"/>
                </a:lnTo>
                <a:cubicBezTo>
                  <a:pt x="875" y="3623"/>
                  <a:pt x="869" y="3626"/>
                  <a:pt x="863" y="3624"/>
                </a:cubicBezTo>
                <a:cubicBezTo>
                  <a:pt x="857" y="3622"/>
                  <a:pt x="853" y="3615"/>
                  <a:pt x="856" y="3609"/>
                </a:cubicBezTo>
                <a:close/>
                <a:moveTo>
                  <a:pt x="879" y="3544"/>
                </a:moveTo>
                <a:lnTo>
                  <a:pt x="886" y="3522"/>
                </a:lnTo>
                <a:cubicBezTo>
                  <a:pt x="888" y="3516"/>
                  <a:pt x="895" y="3513"/>
                  <a:pt x="901" y="3515"/>
                </a:cubicBezTo>
                <a:cubicBezTo>
                  <a:pt x="907" y="3517"/>
                  <a:pt x="910" y="3524"/>
                  <a:pt x="908" y="3530"/>
                </a:cubicBezTo>
                <a:lnTo>
                  <a:pt x="900" y="3552"/>
                </a:lnTo>
                <a:cubicBezTo>
                  <a:pt x="898" y="3558"/>
                  <a:pt x="892" y="3561"/>
                  <a:pt x="886" y="3559"/>
                </a:cubicBezTo>
                <a:cubicBezTo>
                  <a:pt x="880" y="3556"/>
                  <a:pt x="876" y="3550"/>
                  <a:pt x="879" y="3544"/>
                </a:cubicBezTo>
                <a:close/>
                <a:moveTo>
                  <a:pt x="902" y="3479"/>
                </a:moveTo>
                <a:lnTo>
                  <a:pt x="909" y="3457"/>
                </a:lnTo>
                <a:cubicBezTo>
                  <a:pt x="911" y="3451"/>
                  <a:pt x="918" y="3448"/>
                  <a:pt x="924" y="3450"/>
                </a:cubicBezTo>
                <a:cubicBezTo>
                  <a:pt x="930" y="3452"/>
                  <a:pt x="933" y="3459"/>
                  <a:pt x="931" y="3465"/>
                </a:cubicBezTo>
                <a:lnTo>
                  <a:pt x="923" y="3486"/>
                </a:lnTo>
                <a:cubicBezTo>
                  <a:pt x="921" y="3492"/>
                  <a:pt x="915" y="3496"/>
                  <a:pt x="909" y="3493"/>
                </a:cubicBezTo>
                <a:cubicBezTo>
                  <a:pt x="903" y="3491"/>
                  <a:pt x="900" y="3485"/>
                  <a:pt x="902" y="3479"/>
                </a:cubicBezTo>
                <a:close/>
                <a:moveTo>
                  <a:pt x="925" y="3414"/>
                </a:moveTo>
                <a:lnTo>
                  <a:pt x="932" y="3392"/>
                </a:lnTo>
                <a:cubicBezTo>
                  <a:pt x="935" y="3386"/>
                  <a:pt x="941" y="3383"/>
                  <a:pt x="947" y="3385"/>
                </a:cubicBezTo>
                <a:cubicBezTo>
                  <a:pt x="953" y="3387"/>
                  <a:pt x="956" y="3394"/>
                  <a:pt x="954" y="3400"/>
                </a:cubicBezTo>
                <a:lnTo>
                  <a:pt x="946" y="3421"/>
                </a:lnTo>
                <a:cubicBezTo>
                  <a:pt x="944" y="3427"/>
                  <a:pt x="938" y="3430"/>
                  <a:pt x="932" y="3428"/>
                </a:cubicBezTo>
                <a:cubicBezTo>
                  <a:pt x="926" y="3426"/>
                  <a:pt x="923" y="3420"/>
                  <a:pt x="925" y="3414"/>
                </a:cubicBezTo>
                <a:close/>
                <a:moveTo>
                  <a:pt x="948" y="3348"/>
                </a:moveTo>
                <a:lnTo>
                  <a:pt x="955" y="3327"/>
                </a:lnTo>
                <a:cubicBezTo>
                  <a:pt x="958" y="3321"/>
                  <a:pt x="964" y="3318"/>
                  <a:pt x="970" y="3320"/>
                </a:cubicBezTo>
                <a:cubicBezTo>
                  <a:pt x="976" y="3322"/>
                  <a:pt x="979" y="3328"/>
                  <a:pt x="977" y="3334"/>
                </a:cubicBezTo>
                <a:lnTo>
                  <a:pt x="969" y="3356"/>
                </a:lnTo>
                <a:cubicBezTo>
                  <a:pt x="967" y="3362"/>
                  <a:pt x="961" y="3365"/>
                  <a:pt x="955" y="3363"/>
                </a:cubicBezTo>
                <a:cubicBezTo>
                  <a:pt x="949" y="3361"/>
                  <a:pt x="946" y="3354"/>
                  <a:pt x="948" y="3348"/>
                </a:cubicBezTo>
                <a:close/>
                <a:moveTo>
                  <a:pt x="971" y="3283"/>
                </a:moveTo>
                <a:lnTo>
                  <a:pt x="979" y="3262"/>
                </a:lnTo>
                <a:cubicBezTo>
                  <a:pt x="981" y="3256"/>
                  <a:pt x="987" y="3252"/>
                  <a:pt x="993" y="3255"/>
                </a:cubicBezTo>
                <a:cubicBezTo>
                  <a:pt x="999" y="3257"/>
                  <a:pt x="1002" y="3263"/>
                  <a:pt x="1000" y="3269"/>
                </a:cubicBezTo>
                <a:lnTo>
                  <a:pt x="993" y="3291"/>
                </a:lnTo>
                <a:cubicBezTo>
                  <a:pt x="990" y="3297"/>
                  <a:pt x="984" y="3300"/>
                  <a:pt x="978" y="3298"/>
                </a:cubicBezTo>
                <a:cubicBezTo>
                  <a:pt x="972" y="3296"/>
                  <a:pt x="969" y="3289"/>
                  <a:pt x="971" y="3283"/>
                </a:cubicBezTo>
                <a:close/>
                <a:moveTo>
                  <a:pt x="994" y="3218"/>
                </a:moveTo>
                <a:lnTo>
                  <a:pt x="1002" y="3196"/>
                </a:lnTo>
                <a:cubicBezTo>
                  <a:pt x="1004" y="3190"/>
                  <a:pt x="1010" y="3187"/>
                  <a:pt x="1016" y="3189"/>
                </a:cubicBezTo>
                <a:cubicBezTo>
                  <a:pt x="1022" y="3191"/>
                  <a:pt x="1025" y="3198"/>
                  <a:pt x="1023" y="3204"/>
                </a:cubicBezTo>
                <a:lnTo>
                  <a:pt x="1016" y="3226"/>
                </a:lnTo>
                <a:cubicBezTo>
                  <a:pt x="1013" y="3232"/>
                  <a:pt x="1007" y="3235"/>
                  <a:pt x="1001" y="3233"/>
                </a:cubicBezTo>
                <a:cubicBezTo>
                  <a:pt x="995" y="3231"/>
                  <a:pt x="992" y="3224"/>
                  <a:pt x="994" y="3218"/>
                </a:cubicBezTo>
                <a:close/>
                <a:moveTo>
                  <a:pt x="1017" y="3153"/>
                </a:moveTo>
                <a:lnTo>
                  <a:pt x="1025" y="3131"/>
                </a:lnTo>
                <a:cubicBezTo>
                  <a:pt x="1027" y="3125"/>
                  <a:pt x="1033" y="3122"/>
                  <a:pt x="1039" y="3124"/>
                </a:cubicBezTo>
                <a:cubicBezTo>
                  <a:pt x="1045" y="3126"/>
                  <a:pt x="1048" y="3133"/>
                  <a:pt x="1046" y="3139"/>
                </a:cubicBezTo>
                <a:lnTo>
                  <a:pt x="1039" y="3161"/>
                </a:lnTo>
                <a:cubicBezTo>
                  <a:pt x="1037" y="3167"/>
                  <a:pt x="1030" y="3170"/>
                  <a:pt x="1024" y="3168"/>
                </a:cubicBezTo>
                <a:cubicBezTo>
                  <a:pt x="1018" y="3166"/>
                  <a:pt x="1015" y="3159"/>
                  <a:pt x="1017" y="3153"/>
                </a:cubicBezTo>
                <a:close/>
                <a:moveTo>
                  <a:pt x="1040" y="3088"/>
                </a:moveTo>
                <a:lnTo>
                  <a:pt x="1048" y="3066"/>
                </a:lnTo>
                <a:cubicBezTo>
                  <a:pt x="1050" y="3060"/>
                  <a:pt x="1056" y="3057"/>
                  <a:pt x="1062" y="3059"/>
                </a:cubicBezTo>
                <a:cubicBezTo>
                  <a:pt x="1068" y="3061"/>
                  <a:pt x="1072" y="3068"/>
                  <a:pt x="1069" y="3074"/>
                </a:cubicBezTo>
                <a:lnTo>
                  <a:pt x="1062" y="3095"/>
                </a:lnTo>
                <a:cubicBezTo>
                  <a:pt x="1060" y="3101"/>
                  <a:pt x="1053" y="3105"/>
                  <a:pt x="1047" y="3102"/>
                </a:cubicBezTo>
                <a:cubicBezTo>
                  <a:pt x="1041" y="3100"/>
                  <a:pt x="1038" y="3094"/>
                  <a:pt x="1040" y="3088"/>
                </a:cubicBezTo>
                <a:close/>
                <a:moveTo>
                  <a:pt x="1063" y="3023"/>
                </a:moveTo>
                <a:lnTo>
                  <a:pt x="1071" y="3001"/>
                </a:lnTo>
                <a:cubicBezTo>
                  <a:pt x="1073" y="2995"/>
                  <a:pt x="1079" y="2992"/>
                  <a:pt x="1085" y="2994"/>
                </a:cubicBezTo>
                <a:cubicBezTo>
                  <a:pt x="1091" y="2996"/>
                  <a:pt x="1095" y="3003"/>
                  <a:pt x="1092" y="3009"/>
                </a:cubicBezTo>
                <a:lnTo>
                  <a:pt x="1085" y="3030"/>
                </a:lnTo>
                <a:cubicBezTo>
                  <a:pt x="1083" y="3036"/>
                  <a:pt x="1076" y="3039"/>
                  <a:pt x="1070" y="3037"/>
                </a:cubicBezTo>
                <a:cubicBezTo>
                  <a:pt x="1064" y="3035"/>
                  <a:pt x="1061" y="3029"/>
                  <a:pt x="1063" y="3023"/>
                </a:cubicBezTo>
                <a:close/>
                <a:moveTo>
                  <a:pt x="1086" y="2957"/>
                </a:moveTo>
                <a:lnTo>
                  <a:pt x="1094" y="2936"/>
                </a:lnTo>
                <a:cubicBezTo>
                  <a:pt x="1096" y="2930"/>
                  <a:pt x="1103" y="2927"/>
                  <a:pt x="1109" y="2929"/>
                </a:cubicBezTo>
                <a:cubicBezTo>
                  <a:pt x="1115" y="2931"/>
                  <a:pt x="1118" y="2937"/>
                  <a:pt x="1116" y="2943"/>
                </a:cubicBezTo>
                <a:lnTo>
                  <a:pt x="1108" y="2965"/>
                </a:lnTo>
                <a:cubicBezTo>
                  <a:pt x="1106" y="2971"/>
                  <a:pt x="1099" y="2974"/>
                  <a:pt x="1093" y="2972"/>
                </a:cubicBezTo>
                <a:cubicBezTo>
                  <a:pt x="1087" y="2970"/>
                  <a:pt x="1084" y="2963"/>
                  <a:pt x="1086" y="2957"/>
                </a:cubicBezTo>
                <a:close/>
                <a:moveTo>
                  <a:pt x="1109" y="2892"/>
                </a:moveTo>
                <a:lnTo>
                  <a:pt x="1117" y="2871"/>
                </a:lnTo>
                <a:cubicBezTo>
                  <a:pt x="1119" y="2865"/>
                  <a:pt x="1126" y="2861"/>
                  <a:pt x="1132" y="2864"/>
                </a:cubicBezTo>
                <a:cubicBezTo>
                  <a:pt x="1138" y="2866"/>
                  <a:pt x="1141" y="2872"/>
                  <a:pt x="1139" y="2878"/>
                </a:cubicBezTo>
                <a:lnTo>
                  <a:pt x="1131" y="2900"/>
                </a:lnTo>
                <a:cubicBezTo>
                  <a:pt x="1129" y="2906"/>
                  <a:pt x="1122" y="2909"/>
                  <a:pt x="1116" y="2907"/>
                </a:cubicBezTo>
                <a:cubicBezTo>
                  <a:pt x="1110" y="2905"/>
                  <a:pt x="1107" y="2898"/>
                  <a:pt x="1109" y="2892"/>
                </a:cubicBezTo>
                <a:close/>
                <a:moveTo>
                  <a:pt x="1132" y="2827"/>
                </a:moveTo>
                <a:lnTo>
                  <a:pt x="1140" y="2805"/>
                </a:lnTo>
                <a:cubicBezTo>
                  <a:pt x="1142" y="2799"/>
                  <a:pt x="1149" y="2796"/>
                  <a:pt x="1155" y="2798"/>
                </a:cubicBezTo>
                <a:cubicBezTo>
                  <a:pt x="1161" y="2801"/>
                  <a:pt x="1164" y="2807"/>
                  <a:pt x="1162" y="2813"/>
                </a:cubicBezTo>
                <a:lnTo>
                  <a:pt x="1154" y="2835"/>
                </a:lnTo>
                <a:cubicBezTo>
                  <a:pt x="1152" y="2841"/>
                  <a:pt x="1145" y="2844"/>
                  <a:pt x="1139" y="2842"/>
                </a:cubicBezTo>
                <a:cubicBezTo>
                  <a:pt x="1133" y="2840"/>
                  <a:pt x="1130" y="2833"/>
                  <a:pt x="1132" y="2827"/>
                </a:cubicBezTo>
                <a:close/>
                <a:moveTo>
                  <a:pt x="1155" y="2762"/>
                </a:moveTo>
                <a:lnTo>
                  <a:pt x="1163" y="2740"/>
                </a:lnTo>
                <a:cubicBezTo>
                  <a:pt x="1165" y="2734"/>
                  <a:pt x="1172" y="2731"/>
                  <a:pt x="1178" y="2733"/>
                </a:cubicBezTo>
                <a:cubicBezTo>
                  <a:pt x="1184" y="2735"/>
                  <a:pt x="1187" y="2742"/>
                  <a:pt x="1185" y="2748"/>
                </a:cubicBezTo>
                <a:lnTo>
                  <a:pt x="1177" y="2770"/>
                </a:lnTo>
                <a:cubicBezTo>
                  <a:pt x="1175" y="2776"/>
                  <a:pt x="1168" y="2779"/>
                  <a:pt x="1162" y="2777"/>
                </a:cubicBezTo>
                <a:cubicBezTo>
                  <a:pt x="1156" y="2775"/>
                  <a:pt x="1153" y="2768"/>
                  <a:pt x="1155" y="2762"/>
                </a:cubicBezTo>
                <a:close/>
                <a:moveTo>
                  <a:pt x="1178" y="2697"/>
                </a:moveTo>
                <a:lnTo>
                  <a:pt x="1186" y="2675"/>
                </a:lnTo>
                <a:cubicBezTo>
                  <a:pt x="1188" y="2669"/>
                  <a:pt x="1195" y="2666"/>
                  <a:pt x="1201" y="2668"/>
                </a:cubicBezTo>
                <a:cubicBezTo>
                  <a:pt x="1207" y="2670"/>
                  <a:pt x="1210" y="2677"/>
                  <a:pt x="1208" y="2683"/>
                </a:cubicBezTo>
                <a:lnTo>
                  <a:pt x="1200" y="2704"/>
                </a:lnTo>
                <a:cubicBezTo>
                  <a:pt x="1198" y="2710"/>
                  <a:pt x="1191" y="2714"/>
                  <a:pt x="1185" y="2712"/>
                </a:cubicBezTo>
                <a:cubicBezTo>
                  <a:pt x="1179" y="2709"/>
                  <a:pt x="1176" y="2703"/>
                  <a:pt x="1178" y="2697"/>
                </a:cubicBezTo>
                <a:close/>
                <a:moveTo>
                  <a:pt x="1201" y="2632"/>
                </a:moveTo>
                <a:lnTo>
                  <a:pt x="1209" y="2610"/>
                </a:lnTo>
                <a:cubicBezTo>
                  <a:pt x="1211" y="2604"/>
                  <a:pt x="1218" y="2601"/>
                  <a:pt x="1224" y="2603"/>
                </a:cubicBezTo>
                <a:cubicBezTo>
                  <a:pt x="1230" y="2605"/>
                  <a:pt x="1233" y="2612"/>
                  <a:pt x="1231" y="2618"/>
                </a:cubicBezTo>
                <a:lnTo>
                  <a:pt x="1223" y="2639"/>
                </a:lnTo>
                <a:cubicBezTo>
                  <a:pt x="1221" y="2645"/>
                  <a:pt x="1214" y="2648"/>
                  <a:pt x="1208" y="2646"/>
                </a:cubicBezTo>
                <a:cubicBezTo>
                  <a:pt x="1202" y="2644"/>
                  <a:pt x="1199" y="2638"/>
                  <a:pt x="1201" y="2632"/>
                </a:cubicBezTo>
                <a:close/>
                <a:moveTo>
                  <a:pt x="1224" y="2566"/>
                </a:moveTo>
                <a:lnTo>
                  <a:pt x="1232" y="2545"/>
                </a:lnTo>
                <a:cubicBezTo>
                  <a:pt x="1234" y="2539"/>
                  <a:pt x="1241" y="2536"/>
                  <a:pt x="1247" y="2538"/>
                </a:cubicBezTo>
                <a:cubicBezTo>
                  <a:pt x="1253" y="2540"/>
                  <a:pt x="1256" y="2546"/>
                  <a:pt x="1254" y="2552"/>
                </a:cubicBezTo>
                <a:lnTo>
                  <a:pt x="1246" y="2574"/>
                </a:lnTo>
                <a:cubicBezTo>
                  <a:pt x="1244" y="2580"/>
                  <a:pt x="1238" y="2583"/>
                  <a:pt x="1232" y="2581"/>
                </a:cubicBezTo>
                <a:cubicBezTo>
                  <a:pt x="1226" y="2579"/>
                  <a:pt x="1222" y="2572"/>
                  <a:pt x="1224" y="2566"/>
                </a:cubicBezTo>
                <a:close/>
                <a:moveTo>
                  <a:pt x="1248" y="2501"/>
                </a:moveTo>
                <a:lnTo>
                  <a:pt x="1255" y="2480"/>
                </a:lnTo>
                <a:cubicBezTo>
                  <a:pt x="1257" y="2474"/>
                  <a:pt x="1264" y="2470"/>
                  <a:pt x="1270" y="2473"/>
                </a:cubicBezTo>
                <a:cubicBezTo>
                  <a:pt x="1276" y="2475"/>
                  <a:pt x="1279" y="2481"/>
                  <a:pt x="1277" y="2487"/>
                </a:cubicBezTo>
                <a:lnTo>
                  <a:pt x="1269" y="2509"/>
                </a:lnTo>
                <a:cubicBezTo>
                  <a:pt x="1267" y="2515"/>
                  <a:pt x="1261" y="2518"/>
                  <a:pt x="1255" y="2516"/>
                </a:cubicBezTo>
                <a:cubicBezTo>
                  <a:pt x="1249" y="2514"/>
                  <a:pt x="1245" y="2507"/>
                  <a:pt x="1248" y="2501"/>
                </a:cubicBezTo>
                <a:close/>
                <a:moveTo>
                  <a:pt x="1271" y="2436"/>
                </a:moveTo>
                <a:lnTo>
                  <a:pt x="1278" y="2414"/>
                </a:lnTo>
                <a:cubicBezTo>
                  <a:pt x="1280" y="2408"/>
                  <a:pt x="1287" y="2405"/>
                  <a:pt x="1293" y="2407"/>
                </a:cubicBezTo>
                <a:cubicBezTo>
                  <a:pt x="1299" y="2410"/>
                  <a:pt x="1302" y="2416"/>
                  <a:pt x="1300" y="2422"/>
                </a:cubicBezTo>
                <a:lnTo>
                  <a:pt x="1292" y="2444"/>
                </a:lnTo>
                <a:cubicBezTo>
                  <a:pt x="1290" y="2450"/>
                  <a:pt x="1284" y="2453"/>
                  <a:pt x="1278" y="2451"/>
                </a:cubicBezTo>
                <a:cubicBezTo>
                  <a:pt x="1272" y="2449"/>
                  <a:pt x="1268" y="2442"/>
                  <a:pt x="1271" y="2436"/>
                </a:cubicBezTo>
                <a:close/>
                <a:moveTo>
                  <a:pt x="1294" y="2371"/>
                </a:moveTo>
                <a:lnTo>
                  <a:pt x="1301" y="2349"/>
                </a:lnTo>
                <a:cubicBezTo>
                  <a:pt x="1303" y="2343"/>
                  <a:pt x="1310" y="2340"/>
                  <a:pt x="1316" y="2342"/>
                </a:cubicBezTo>
                <a:cubicBezTo>
                  <a:pt x="1322" y="2344"/>
                  <a:pt x="1325" y="2351"/>
                  <a:pt x="1323" y="2357"/>
                </a:cubicBezTo>
                <a:lnTo>
                  <a:pt x="1315" y="2379"/>
                </a:lnTo>
                <a:cubicBezTo>
                  <a:pt x="1313" y="2385"/>
                  <a:pt x="1307" y="2388"/>
                  <a:pt x="1301" y="2386"/>
                </a:cubicBezTo>
                <a:cubicBezTo>
                  <a:pt x="1295" y="2384"/>
                  <a:pt x="1292" y="2377"/>
                  <a:pt x="1294" y="2371"/>
                </a:cubicBezTo>
                <a:close/>
                <a:moveTo>
                  <a:pt x="1317" y="2306"/>
                </a:moveTo>
                <a:lnTo>
                  <a:pt x="1324" y="2284"/>
                </a:lnTo>
                <a:cubicBezTo>
                  <a:pt x="1327" y="2278"/>
                  <a:pt x="1333" y="2275"/>
                  <a:pt x="1339" y="2277"/>
                </a:cubicBezTo>
                <a:cubicBezTo>
                  <a:pt x="1345" y="2279"/>
                  <a:pt x="1348" y="2286"/>
                  <a:pt x="1346" y="2292"/>
                </a:cubicBezTo>
                <a:lnTo>
                  <a:pt x="1338" y="2314"/>
                </a:lnTo>
                <a:cubicBezTo>
                  <a:pt x="1336" y="2320"/>
                  <a:pt x="1330" y="2323"/>
                  <a:pt x="1324" y="2321"/>
                </a:cubicBezTo>
                <a:cubicBezTo>
                  <a:pt x="1318" y="2318"/>
                  <a:pt x="1315" y="2312"/>
                  <a:pt x="1317" y="2306"/>
                </a:cubicBezTo>
                <a:close/>
                <a:moveTo>
                  <a:pt x="1340" y="2241"/>
                </a:moveTo>
                <a:lnTo>
                  <a:pt x="1347" y="2219"/>
                </a:lnTo>
                <a:cubicBezTo>
                  <a:pt x="1350" y="2213"/>
                  <a:pt x="1356" y="2210"/>
                  <a:pt x="1362" y="2212"/>
                </a:cubicBezTo>
                <a:cubicBezTo>
                  <a:pt x="1368" y="2214"/>
                  <a:pt x="1371" y="2221"/>
                  <a:pt x="1369" y="2227"/>
                </a:cubicBezTo>
                <a:lnTo>
                  <a:pt x="1362" y="2248"/>
                </a:lnTo>
                <a:cubicBezTo>
                  <a:pt x="1359" y="2254"/>
                  <a:pt x="1353" y="2258"/>
                  <a:pt x="1347" y="2255"/>
                </a:cubicBezTo>
                <a:cubicBezTo>
                  <a:pt x="1341" y="2253"/>
                  <a:pt x="1338" y="2247"/>
                  <a:pt x="1340" y="2241"/>
                </a:cubicBezTo>
                <a:close/>
                <a:moveTo>
                  <a:pt x="1363" y="2176"/>
                </a:moveTo>
                <a:lnTo>
                  <a:pt x="1371" y="2154"/>
                </a:lnTo>
                <a:cubicBezTo>
                  <a:pt x="1373" y="2148"/>
                  <a:pt x="1379" y="2145"/>
                  <a:pt x="1385" y="2147"/>
                </a:cubicBezTo>
                <a:cubicBezTo>
                  <a:pt x="1391" y="2149"/>
                  <a:pt x="1394" y="2155"/>
                  <a:pt x="1392" y="2161"/>
                </a:cubicBezTo>
                <a:lnTo>
                  <a:pt x="1385" y="2183"/>
                </a:lnTo>
                <a:cubicBezTo>
                  <a:pt x="1382" y="2189"/>
                  <a:pt x="1376" y="2192"/>
                  <a:pt x="1370" y="2190"/>
                </a:cubicBezTo>
                <a:cubicBezTo>
                  <a:pt x="1364" y="2188"/>
                  <a:pt x="1361" y="2182"/>
                  <a:pt x="1363" y="2176"/>
                </a:cubicBezTo>
                <a:close/>
                <a:moveTo>
                  <a:pt x="1386" y="2110"/>
                </a:moveTo>
                <a:lnTo>
                  <a:pt x="1394" y="2089"/>
                </a:lnTo>
                <a:cubicBezTo>
                  <a:pt x="1396" y="2083"/>
                  <a:pt x="1402" y="2080"/>
                  <a:pt x="1408" y="2082"/>
                </a:cubicBezTo>
                <a:cubicBezTo>
                  <a:pt x="1414" y="2084"/>
                  <a:pt x="1417" y="2090"/>
                  <a:pt x="1415" y="2096"/>
                </a:cubicBezTo>
                <a:lnTo>
                  <a:pt x="1408" y="2118"/>
                </a:lnTo>
                <a:cubicBezTo>
                  <a:pt x="1406" y="2124"/>
                  <a:pt x="1399" y="2127"/>
                  <a:pt x="1393" y="2125"/>
                </a:cubicBezTo>
                <a:cubicBezTo>
                  <a:pt x="1387" y="2123"/>
                  <a:pt x="1384" y="2116"/>
                  <a:pt x="1386" y="2110"/>
                </a:cubicBezTo>
                <a:close/>
                <a:moveTo>
                  <a:pt x="1409" y="2045"/>
                </a:moveTo>
                <a:lnTo>
                  <a:pt x="1417" y="2023"/>
                </a:lnTo>
                <a:cubicBezTo>
                  <a:pt x="1419" y="2017"/>
                  <a:pt x="1425" y="2014"/>
                  <a:pt x="1431" y="2016"/>
                </a:cubicBezTo>
                <a:cubicBezTo>
                  <a:pt x="1437" y="2019"/>
                  <a:pt x="1440" y="2025"/>
                  <a:pt x="1438" y="2031"/>
                </a:cubicBezTo>
                <a:lnTo>
                  <a:pt x="1431" y="2053"/>
                </a:lnTo>
                <a:cubicBezTo>
                  <a:pt x="1429" y="2059"/>
                  <a:pt x="1422" y="2062"/>
                  <a:pt x="1416" y="2060"/>
                </a:cubicBezTo>
                <a:cubicBezTo>
                  <a:pt x="1410" y="2058"/>
                  <a:pt x="1407" y="2051"/>
                  <a:pt x="1409" y="2045"/>
                </a:cubicBezTo>
                <a:close/>
                <a:moveTo>
                  <a:pt x="1432" y="1980"/>
                </a:moveTo>
                <a:lnTo>
                  <a:pt x="1440" y="1958"/>
                </a:lnTo>
                <a:cubicBezTo>
                  <a:pt x="1442" y="1952"/>
                  <a:pt x="1448" y="1949"/>
                  <a:pt x="1454" y="1951"/>
                </a:cubicBezTo>
                <a:cubicBezTo>
                  <a:pt x="1460" y="1953"/>
                  <a:pt x="1464" y="1960"/>
                  <a:pt x="1461" y="1966"/>
                </a:cubicBezTo>
                <a:lnTo>
                  <a:pt x="1454" y="1988"/>
                </a:lnTo>
                <a:cubicBezTo>
                  <a:pt x="1452" y="1994"/>
                  <a:pt x="1445" y="1997"/>
                  <a:pt x="1439" y="1995"/>
                </a:cubicBezTo>
                <a:cubicBezTo>
                  <a:pt x="1433" y="1993"/>
                  <a:pt x="1430" y="1986"/>
                  <a:pt x="1432" y="1980"/>
                </a:cubicBezTo>
                <a:close/>
                <a:moveTo>
                  <a:pt x="1455" y="1915"/>
                </a:moveTo>
                <a:lnTo>
                  <a:pt x="1463" y="1893"/>
                </a:lnTo>
                <a:cubicBezTo>
                  <a:pt x="1465" y="1887"/>
                  <a:pt x="1471" y="1884"/>
                  <a:pt x="1477" y="1886"/>
                </a:cubicBezTo>
                <a:cubicBezTo>
                  <a:pt x="1483" y="1888"/>
                  <a:pt x="1487" y="1895"/>
                  <a:pt x="1484" y="1901"/>
                </a:cubicBezTo>
                <a:lnTo>
                  <a:pt x="1477" y="1923"/>
                </a:lnTo>
                <a:cubicBezTo>
                  <a:pt x="1475" y="1929"/>
                  <a:pt x="1468" y="1932"/>
                  <a:pt x="1462" y="1930"/>
                </a:cubicBezTo>
                <a:cubicBezTo>
                  <a:pt x="1456" y="1927"/>
                  <a:pt x="1453" y="1921"/>
                  <a:pt x="1455" y="1915"/>
                </a:cubicBezTo>
                <a:close/>
                <a:moveTo>
                  <a:pt x="1478" y="1850"/>
                </a:moveTo>
                <a:lnTo>
                  <a:pt x="1486" y="1828"/>
                </a:lnTo>
                <a:cubicBezTo>
                  <a:pt x="1488" y="1822"/>
                  <a:pt x="1495" y="1819"/>
                  <a:pt x="1501" y="1821"/>
                </a:cubicBezTo>
                <a:cubicBezTo>
                  <a:pt x="1507" y="1823"/>
                  <a:pt x="1510" y="1830"/>
                  <a:pt x="1508" y="1836"/>
                </a:cubicBezTo>
                <a:lnTo>
                  <a:pt x="1500" y="1857"/>
                </a:lnTo>
                <a:cubicBezTo>
                  <a:pt x="1498" y="1863"/>
                  <a:pt x="1491" y="1867"/>
                  <a:pt x="1485" y="1864"/>
                </a:cubicBezTo>
                <a:cubicBezTo>
                  <a:pt x="1479" y="1862"/>
                  <a:pt x="1476" y="1856"/>
                  <a:pt x="1478" y="1850"/>
                </a:cubicBezTo>
                <a:close/>
                <a:moveTo>
                  <a:pt x="1501" y="1785"/>
                </a:moveTo>
                <a:lnTo>
                  <a:pt x="1509" y="1763"/>
                </a:lnTo>
                <a:cubicBezTo>
                  <a:pt x="1511" y="1757"/>
                  <a:pt x="1518" y="1754"/>
                  <a:pt x="1524" y="1756"/>
                </a:cubicBezTo>
                <a:cubicBezTo>
                  <a:pt x="1530" y="1758"/>
                  <a:pt x="1533" y="1765"/>
                  <a:pt x="1531" y="1771"/>
                </a:cubicBezTo>
                <a:lnTo>
                  <a:pt x="1523" y="1792"/>
                </a:lnTo>
                <a:cubicBezTo>
                  <a:pt x="1521" y="1798"/>
                  <a:pt x="1514" y="1801"/>
                  <a:pt x="1508" y="1799"/>
                </a:cubicBezTo>
                <a:cubicBezTo>
                  <a:pt x="1502" y="1797"/>
                  <a:pt x="1499" y="1791"/>
                  <a:pt x="1501" y="1785"/>
                </a:cubicBezTo>
                <a:close/>
                <a:moveTo>
                  <a:pt x="1524" y="1719"/>
                </a:moveTo>
                <a:lnTo>
                  <a:pt x="1532" y="1698"/>
                </a:lnTo>
                <a:cubicBezTo>
                  <a:pt x="1534" y="1692"/>
                  <a:pt x="1541" y="1689"/>
                  <a:pt x="1547" y="1691"/>
                </a:cubicBezTo>
                <a:cubicBezTo>
                  <a:pt x="1553" y="1693"/>
                  <a:pt x="1556" y="1699"/>
                  <a:pt x="1554" y="1705"/>
                </a:cubicBezTo>
                <a:lnTo>
                  <a:pt x="1546" y="1727"/>
                </a:lnTo>
                <a:cubicBezTo>
                  <a:pt x="1544" y="1733"/>
                  <a:pt x="1537" y="1736"/>
                  <a:pt x="1531" y="1734"/>
                </a:cubicBezTo>
                <a:cubicBezTo>
                  <a:pt x="1525" y="1732"/>
                  <a:pt x="1522" y="1725"/>
                  <a:pt x="1524" y="1719"/>
                </a:cubicBezTo>
                <a:close/>
                <a:moveTo>
                  <a:pt x="1547" y="1654"/>
                </a:moveTo>
                <a:lnTo>
                  <a:pt x="1555" y="1633"/>
                </a:lnTo>
                <a:cubicBezTo>
                  <a:pt x="1557" y="1627"/>
                  <a:pt x="1564" y="1623"/>
                  <a:pt x="1570" y="1626"/>
                </a:cubicBezTo>
                <a:cubicBezTo>
                  <a:pt x="1576" y="1628"/>
                  <a:pt x="1579" y="1634"/>
                  <a:pt x="1577" y="1640"/>
                </a:cubicBezTo>
                <a:lnTo>
                  <a:pt x="1569" y="1662"/>
                </a:lnTo>
                <a:cubicBezTo>
                  <a:pt x="1567" y="1668"/>
                  <a:pt x="1560" y="1671"/>
                  <a:pt x="1554" y="1669"/>
                </a:cubicBezTo>
                <a:cubicBezTo>
                  <a:pt x="1548" y="1667"/>
                  <a:pt x="1545" y="1660"/>
                  <a:pt x="1547" y="1654"/>
                </a:cubicBezTo>
                <a:close/>
                <a:moveTo>
                  <a:pt x="1570" y="1589"/>
                </a:moveTo>
                <a:lnTo>
                  <a:pt x="1578" y="1567"/>
                </a:lnTo>
                <a:cubicBezTo>
                  <a:pt x="1580" y="1561"/>
                  <a:pt x="1587" y="1558"/>
                  <a:pt x="1593" y="1560"/>
                </a:cubicBezTo>
                <a:cubicBezTo>
                  <a:pt x="1599" y="1562"/>
                  <a:pt x="1602" y="1569"/>
                  <a:pt x="1600" y="1575"/>
                </a:cubicBezTo>
                <a:lnTo>
                  <a:pt x="1592" y="1597"/>
                </a:lnTo>
                <a:cubicBezTo>
                  <a:pt x="1590" y="1603"/>
                  <a:pt x="1583" y="1606"/>
                  <a:pt x="1577" y="1604"/>
                </a:cubicBezTo>
                <a:cubicBezTo>
                  <a:pt x="1571" y="1602"/>
                  <a:pt x="1568" y="1595"/>
                  <a:pt x="1570" y="1589"/>
                </a:cubicBezTo>
                <a:close/>
                <a:moveTo>
                  <a:pt x="1593" y="1524"/>
                </a:moveTo>
                <a:lnTo>
                  <a:pt x="1601" y="1502"/>
                </a:lnTo>
                <a:cubicBezTo>
                  <a:pt x="1603" y="1496"/>
                  <a:pt x="1610" y="1493"/>
                  <a:pt x="1616" y="1495"/>
                </a:cubicBezTo>
                <a:cubicBezTo>
                  <a:pt x="1622" y="1497"/>
                  <a:pt x="1625" y="1504"/>
                  <a:pt x="1623" y="1510"/>
                </a:cubicBezTo>
                <a:lnTo>
                  <a:pt x="1615" y="1532"/>
                </a:lnTo>
                <a:cubicBezTo>
                  <a:pt x="1613" y="1538"/>
                  <a:pt x="1606" y="1541"/>
                  <a:pt x="1600" y="1539"/>
                </a:cubicBezTo>
                <a:cubicBezTo>
                  <a:pt x="1594" y="1537"/>
                  <a:pt x="1591" y="1530"/>
                  <a:pt x="1593" y="1524"/>
                </a:cubicBezTo>
                <a:close/>
                <a:moveTo>
                  <a:pt x="1617" y="1459"/>
                </a:moveTo>
                <a:lnTo>
                  <a:pt x="1624" y="1437"/>
                </a:lnTo>
                <a:cubicBezTo>
                  <a:pt x="1626" y="1431"/>
                  <a:pt x="1633" y="1428"/>
                  <a:pt x="1639" y="1430"/>
                </a:cubicBezTo>
                <a:cubicBezTo>
                  <a:pt x="1645" y="1432"/>
                  <a:pt x="1648" y="1439"/>
                  <a:pt x="1646" y="1445"/>
                </a:cubicBezTo>
                <a:lnTo>
                  <a:pt x="1638" y="1466"/>
                </a:lnTo>
                <a:cubicBezTo>
                  <a:pt x="1636" y="1472"/>
                  <a:pt x="1630" y="1476"/>
                  <a:pt x="1624" y="1473"/>
                </a:cubicBezTo>
                <a:cubicBezTo>
                  <a:pt x="1618" y="1471"/>
                  <a:pt x="1614" y="1465"/>
                  <a:pt x="1617" y="1459"/>
                </a:cubicBezTo>
                <a:close/>
                <a:moveTo>
                  <a:pt x="1640" y="1394"/>
                </a:moveTo>
                <a:lnTo>
                  <a:pt x="1647" y="1372"/>
                </a:lnTo>
                <a:cubicBezTo>
                  <a:pt x="1649" y="1366"/>
                  <a:pt x="1656" y="1363"/>
                  <a:pt x="1662" y="1365"/>
                </a:cubicBezTo>
                <a:cubicBezTo>
                  <a:pt x="1668" y="1367"/>
                  <a:pt x="1671" y="1374"/>
                  <a:pt x="1669" y="1380"/>
                </a:cubicBezTo>
                <a:lnTo>
                  <a:pt x="1661" y="1401"/>
                </a:lnTo>
                <a:cubicBezTo>
                  <a:pt x="1659" y="1407"/>
                  <a:pt x="1653" y="1410"/>
                  <a:pt x="1647" y="1408"/>
                </a:cubicBezTo>
                <a:cubicBezTo>
                  <a:pt x="1641" y="1406"/>
                  <a:pt x="1637" y="1400"/>
                  <a:pt x="1640" y="1394"/>
                </a:cubicBezTo>
                <a:close/>
                <a:moveTo>
                  <a:pt x="1663" y="1328"/>
                </a:moveTo>
                <a:lnTo>
                  <a:pt x="1670" y="1307"/>
                </a:lnTo>
                <a:cubicBezTo>
                  <a:pt x="1672" y="1301"/>
                  <a:pt x="1679" y="1298"/>
                  <a:pt x="1685" y="1300"/>
                </a:cubicBezTo>
                <a:cubicBezTo>
                  <a:pt x="1691" y="1302"/>
                  <a:pt x="1694" y="1308"/>
                  <a:pt x="1692" y="1314"/>
                </a:cubicBezTo>
                <a:lnTo>
                  <a:pt x="1684" y="1336"/>
                </a:lnTo>
                <a:cubicBezTo>
                  <a:pt x="1682" y="1342"/>
                  <a:pt x="1676" y="1345"/>
                  <a:pt x="1670" y="1343"/>
                </a:cubicBezTo>
                <a:cubicBezTo>
                  <a:pt x="1664" y="1341"/>
                  <a:pt x="1661" y="1334"/>
                  <a:pt x="1663" y="1328"/>
                </a:cubicBezTo>
                <a:close/>
                <a:moveTo>
                  <a:pt x="1686" y="1263"/>
                </a:moveTo>
                <a:lnTo>
                  <a:pt x="1693" y="1242"/>
                </a:lnTo>
                <a:cubicBezTo>
                  <a:pt x="1695" y="1236"/>
                  <a:pt x="1702" y="1232"/>
                  <a:pt x="1708" y="1235"/>
                </a:cubicBezTo>
                <a:cubicBezTo>
                  <a:pt x="1714" y="1237"/>
                  <a:pt x="1717" y="1243"/>
                  <a:pt x="1715" y="1249"/>
                </a:cubicBezTo>
                <a:lnTo>
                  <a:pt x="1707" y="1271"/>
                </a:lnTo>
                <a:cubicBezTo>
                  <a:pt x="1705" y="1277"/>
                  <a:pt x="1699" y="1280"/>
                  <a:pt x="1693" y="1278"/>
                </a:cubicBezTo>
                <a:cubicBezTo>
                  <a:pt x="1687" y="1276"/>
                  <a:pt x="1684" y="1269"/>
                  <a:pt x="1686" y="1263"/>
                </a:cubicBezTo>
                <a:close/>
                <a:moveTo>
                  <a:pt x="1709" y="1198"/>
                </a:moveTo>
                <a:lnTo>
                  <a:pt x="1716" y="1176"/>
                </a:lnTo>
                <a:cubicBezTo>
                  <a:pt x="1719" y="1170"/>
                  <a:pt x="1725" y="1167"/>
                  <a:pt x="1731" y="1169"/>
                </a:cubicBezTo>
                <a:cubicBezTo>
                  <a:pt x="1737" y="1172"/>
                  <a:pt x="1740" y="1178"/>
                  <a:pt x="1738" y="1184"/>
                </a:cubicBezTo>
                <a:lnTo>
                  <a:pt x="1730" y="1206"/>
                </a:lnTo>
                <a:cubicBezTo>
                  <a:pt x="1728" y="1212"/>
                  <a:pt x="1722" y="1215"/>
                  <a:pt x="1716" y="1213"/>
                </a:cubicBezTo>
                <a:cubicBezTo>
                  <a:pt x="1710" y="1211"/>
                  <a:pt x="1707" y="1204"/>
                  <a:pt x="1709" y="1198"/>
                </a:cubicBezTo>
                <a:close/>
                <a:moveTo>
                  <a:pt x="1732" y="1133"/>
                </a:moveTo>
                <a:lnTo>
                  <a:pt x="1739" y="1111"/>
                </a:lnTo>
                <a:cubicBezTo>
                  <a:pt x="1742" y="1105"/>
                  <a:pt x="1748" y="1102"/>
                  <a:pt x="1754" y="1104"/>
                </a:cubicBezTo>
                <a:cubicBezTo>
                  <a:pt x="1760" y="1106"/>
                  <a:pt x="1763" y="1113"/>
                  <a:pt x="1761" y="1119"/>
                </a:cubicBezTo>
                <a:lnTo>
                  <a:pt x="1754" y="1141"/>
                </a:lnTo>
                <a:cubicBezTo>
                  <a:pt x="1751" y="1147"/>
                  <a:pt x="1745" y="1150"/>
                  <a:pt x="1739" y="1148"/>
                </a:cubicBezTo>
                <a:cubicBezTo>
                  <a:pt x="1733" y="1146"/>
                  <a:pt x="1730" y="1139"/>
                  <a:pt x="1732" y="1133"/>
                </a:cubicBezTo>
                <a:close/>
                <a:moveTo>
                  <a:pt x="1755" y="1068"/>
                </a:moveTo>
                <a:lnTo>
                  <a:pt x="1763" y="1046"/>
                </a:lnTo>
                <a:cubicBezTo>
                  <a:pt x="1765" y="1040"/>
                  <a:pt x="1771" y="1037"/>
                  <a:pt x="1777" y="1039"/>
                </a:cubicBezTo>
                <a:cubicBezTo>
                  <a:pt x="1783" y="1041"/>
                  <a:pt x="1786" y="1048"/>
                  <a:pt x="1784" y="1054"/>
                </a:cubicBezTo>
                <a:lnTo>
                  <a:pt x="1777" y="1075"/>
                </a:lnTo>
                <a:cubicBezTo>
                  <a:pt x="1774" y="1081"/>
                  <a:pt x="1768" y="1085"/>
                  <a:pt x="1762" y="1083"/>
                </a:cubicBezTo>
                <a:cubicBezTo>
                  <a:pt x="1756" y="1080"/>
                  <a:pt x="1753" y="1074"/>
                  <a:pt x="1755" y="1068"/>
                </a:cubicBezTo>
                <a:close/>
                <a:moveTo>
                  <a:pt x="1778" y="1003"/>
                </a:moveTo>
                <a:lnTo>
                  <a:pt x="1786" y="981"/>
                </a:lnTo>
                <a:cubicBezTo>
                  <a:pt x="1788" y="975"/>
                  <a:pt x="1794" y="972"/>
                  <a:pt x="1800" y="974"/>
                </a:cubicBezTo>
                <a:cubicBezTo>
                  <a:pt x="1806" y="976"/>
                  <a:pt x="1809" y="983"/>
                  <a:pt x="1807" y="989"/>
                </a:cubicBezTo>
                <a:lnTo>
                  <a:pt x="1800" y="1010"/>
                </a:lnTo>
                <a:cubicBezTo>
                  <a:pt x="1798" y="1016"/>
                  <a:pt x="1791" y="1019"/>
                  <a:pt x="1785" y="1017"/>
                </a:cubicBezTo>
                <a:cubicBezTo>
                  <a:pt x="1779" y="1015"/>
                  <a:pt x="1776" y="1009"/>
                  <a:pt x="1778" y="1003"/>
                </a:cubicBezTo>
                <a:close/>
                <a:moveTo>
                  <a:pt x="1801" y="937"/>
                </a:moveTo>
                <a:lnTo>
                  <a:pt x="1809" y="916"/>
                </a:lnTo>
                <a:cubicBezTo>
                  <a:pt x="1811" y="910"/>
                  <a:pt x="1817" y="907"/>
                  <a:pt x="1823" y="909"/>
                </a:cubicBezTo>
                <a:cubicBezTo>
                  <a:pt x="1829" y="911"/>
                  <a:pt x="1833" y="917"/>
                  <a:pt x="1830" y="923"/>
                </a:cubicBezTo>
                <a:lnTo>
                  <a:pt x="1823" y="945"/>
                </a:lnTo>
                <a:cubicBezTo>
                  <a:pt x="1821" y="951"/>
                  <a:pt x="1814" y="954"/>
                  <a:pt x="1808" y="952"/>
                </a:cubicBezTo>
                <a:cubicBezTo>
                  <a:pt x="1802" y="950"/>
                  <a:pt x="1799" y="943"/>
                  <a:pt x="1801" y="937"/>
                </a:cubicBezTo>
                <a:close/>
                <a:moveTo>
                  <a:pt x="1824" y="872"/>
                </a:moveTo>
                <a:lnTo>
                  <a:pt x="1832" y="851"/>
                </a:lnTo>
                <a:cubicBezTo>
                  <a:pt x="1834" y="845"/>
                  <a:pt x="1840" y="841"/>
                  <a:pt x="1846" y="844"/>
                </a:cubicBezTo>
                <a:cubicBezTo>
                  <a:pt x="1852" y="846"/>
                  <a:pt x="1856" y="852"/>
                  <a:pt x="1853" y="858"/>
                </a:cubicBezTo>
                <a:lnTo>
                  <a:pt x="1846" y="880"/>
                </a:lnTo>
                <a:cubicBezTo>
                  <a:pt x="1844" y="886"/>
                  <a:pt x="1837" y="889"/>
                  <a:pt x="1831" y="887"/>
                </a:cubicBezTo>
                <a:cubicBezTo>
                  <a:pt x="1825" y="885"/>
                  <a:pt x="1822" y="878"/>
                  <a:pt x="1824" y="872"/>
                </a:cubicBezTo>
                <a:close/>
                <a:moveTo>
                  <a:pt x="1847" y="807"/>
                </a:moveTo>
                <a:lnTo>
                  <a:pt x="1855" y="785"/>
                </a:lnTo>
                <a:cubicBezTo>
                  <a:pt x="1857" y="779"/>
                  <a:pt x="1863" y="776"/>
                  <a:pt x="1869" y="778"/>
                </a:cubicBezTo>
                <a:cubicBezTo>
                  <a:pt x="1875" y="781"/>
                  <a:pt x="1879" y="787"/>
                  <a:pt x="1877" y="793"/>
                </a:cubicBezTo>
                <a:lnTo>
                  <a:pt x="1869" y="815"/>
                </a:lnTo>
                <a:cubicBezTo>
                  <a:pt x="1867" y="821"/>
                  <a:pt x="1860" y="824"/>
                  <a:pt x="1854" y="822"/>
                </a:cubicBezTo>
                <a:cubicBezTo>
                  <a:pt x="1848" y="820"/>
                  <a:pt x="1845" y="813"/>
                  <a:pt x="1847" y="807"/>
                </a:cubicBezTo>
                <a:close/>
                <a:moveTo>
                  <a:pt x="1870" y="742"/>
                </a:moveTo>
                <a:lnTo>
                  <a:pt x="1878" y="720"/>
                </a:lnTo>
                <a:cubicBezTo>
                  <a:pt x="1880" y="714"/>
                  <a:pt x="1887" y="711"/>
                  <a:pt x="1893" y="713"/>
                </a:cubicBezTo>
                <a:cubicBezTo>
                  <a:pt x="1899" y="715"/>
                  <a:pt x="1902" y="722"/>
                  <a:pt x="1900" y="728"/>
                </a:cubicBezTo>
                <a:lnTo>
                  <a:pt x="1892" y="750"/>
                </a:lnTo>
                <a:cubicBezTo>
                  <a:pt x="1890" y="756"/>
                  <a:pt x="1883" y="759"/>
                  <a:pt x="1877" y="757"/>
                </a:cubicBezTo>
                <a:cubicBezTo>
                  <a:pt x="1871" y="755"/>
                  <a:pt x="1868" y="748"/>
                  <a:pt x="1870" y="742"/>
                </a:cubicBezTo>
                <a:close/>
                <a:moveTo>
                  <a:pt x="1893" y="677"/>
                </a:moveTo>
                <a:lnTo>
                  <a:pt x="1901" y="655"/>
                </a:lnTo>
                <a:cubicBezTo>
                  <a:pt x="1903" y="649"/>
                  <a:pt x="1910" y="646"/>
                  <a:pt x="1916" y="648"/>
                </a:cubicBezTo>
                <a:cubicBezTo>
                  <a:pt x="1922" y="650"/>
                  <a:pt x="1925" y="657"/>
                  <a:pt x="1923" y="663"/>
                </a:cubicBezTo>
                <a:lnTo>
                  <a:pt x="1915" y="685"/>
                </a:lnTo>
                <a:cubicBezTo>
                  <a:pt x="1913" y="691"/>
                  <a:pt x="1906" y="694"/>
                  <a:pt x="1900" y="692"/>
                </a:cubicBezTo>
                <a:cubicBezTo>
                  <a:pt x="1894" y="689"/>
                  <a:pt x="1891" y="683"/>
                  <a:pt x="1893" y="677"/>
                </a:cubicBezTo>
                <a:close/>
                <a:moveTo>
                  <a:pt x="1916" y="612"/>
                </a:moveTo>
                <a:lnTo>
                  <a:pt x="1924" y="590"/>
                </a:lnTo>
                <a:cubicBezTo>
                  <a:pt x="1926" y="584"/>
                  <a:pt x="1933" y="581"/>
                  <a:pt x="1939" y="583"/>
                </a:cubicBezTo>
                <a:cubicBezTo>
                  <a:pt x="1945" y="585"/>
                  <a:pt x="1948" y="592"/>
                  <a:pt x="1946" y="598"/>
                </a:cubicBezTo>
                <a:lnTo>
                  <a:pt x="1938" y="619"/>
                </a:lnTo>
                <a:cubicBezTo>
                  <a:pt x="1936" y="625"/>
                  <a:pt x="1929" y="629"/>
                  <a:pt x="1923" y="626"/>
                </a:cubicBezTo>
                <a:cubicBezTo>
                  <a:pt x="1917" y="624"/>
                  <a:pt x="1914" y="618"/>
                  <a:pt x="1916" y="612"/>
                </a:cubicBezTo>
                <a:close/>
                <a:moveTo>
                  <a:pt x="1939" y="547"/>
                </a:moveTo>
                <a:lnTo>
                  <a:pt x="1947" y="525"/>
                </a:lnTo>
                <a:cubicBezTo>
                  <a:pt x="1949" y="519"/>
                  <a:pt x="1956" y="516"/>
                  <a:pt x="1962" y="518"/>
                </a:cubicBezTo>
                <a:cubicBezTo>
                  <a:pt x="1968" y="520"/>
                  <a:pt x="1971" y="526"/>
                  <a:pt x="1969" y="532"/>
                </a:cubicBezTo>
                <a:lnTo>
                  <a:pt x="1961" y="554"/>
                </a:lnTo>
                <a:cubicBezTo>
                  <a:pt x="1959" y="560"/>
                  <a:pt x="1952" y="563"/>
                  <a:pt x="1946" y="561"/>
                </a:cubicBezTo>
                <a:cubicBezTo>
                  <a:pt x="1940" y="559"/>
                  <a:pt x="1937" y="553"/>
                  <a:pt x="1939" y="547"/>
                </a:cubicBezTo>
                <a:close/>
                <a:moveTo>
                  <a:pt x="1962" y="481"/>
                </a:moveTo>
                <a:lnTo>
                  <a:pt x="1970" y="460"/>
                </a:lnTo>
                <a:cubicBezTo>
                  <a:pt x="1972" y="454"/>
                  <a:pt x="1979" y="451"/>
                  <a:pt x="1985" y="453"/>
                </a:cubicBezTo>
                <a:cubicBezTo>
                  <a:pt x="1991" y="455"/>
                  <a:pt x="1994" y="461"/>
                  <a:pt x="1992" y="467"/>
                </a:cubicBezTo>
                <a:lnTo>
                  <a:pt x="1984" y="489"/>
                </a:lnTo>
                <a:cubicBezTo>
                  <a:pt x="1982" y="495"/>
                  <a:pt x="1975" y="498"/>
                  <a:pt x="1969" y="496"/>
                </a:cubicBezTo>
                <a:cubicBezTo>
                  <a:pt x="1963" y="494"/>
                  <a:pt x="1960" y="487"/>
                  <a:pt x="1962" y="481"/>
                </a:cubicBezTo>
                <a:close/>
                <a:moveTo>
                  <a:pt x="1985" y="416"/>
                </a:moveTo>
                <a:lnTo>
                  <a:pt x="1993" y="394"/>
                </a:lnTo>
                <a:cubicBezTo>
                  <a:pt x="1995" y="388"/>
                  <a:pt x="2002" y="385"/>
                  <a:pt x="2008" y="387"/>
                </a:cubicBezTo>
                <a:cubicBezTo>
                  <a:pt x="2014" y="390"/>
                  <a:pt x="2017" y="396"/>
                  <a:pt x="2015" y="402"/>
                </a:cubicBezTo>
                <a:lnTo>
                  <a:pt x="2007" y="424"/>
                </a:lnTo>
                <a:cubicBezTo>
                  <a:pt x="2005" y="430"/>
                  <a:pt x="1998" y="433"/>
                  <a:pt x="1992" y="431"/>
                </a:cubicBezTo>
                <a:cubicBezTo>
                  <a:pt x="1986" y="429"/>
                  <a:pt x="1983" y="422"/>
                  <a:pt x="1985" y="416"/>
                </a:cubicBezTo>
                <a:close/>
                <a:moveTo>
                  <a:pt x="2009" y="351"/>
                </a:moveTo>
                <a:lnTo>
                  <a:pt x="2016" y="329"/>
                </a:lnTo>
                <a:cubicBezTo>
                  <a:pt x="2018" y="323"/>
                  <a:pt x="2025" y="320"/>
                  <a:pt x="2031" y="322"/>
                </a:cubicBezTo>
                <a:cubicBezTo>
                  <a:pt x="2037" y="324"/>
                  <a:pt x="2040" y="331"/>
                  <a:pt x="2038" y="337"/>
                </a:cubicBezTo>
                <a:lnTo>
                  <a:pt x="2030" y="359"/>
                </a:lnTo>
                <a:cubicBezTo>
                  <a:pt x="2028" y="365"/>
                  <a:pt x="2022" y="368"/>
                  <a:pt x="2016" y="366"/>
                </a:cubicBezTo>
                <a:cubicBezTo>
                  <a:pt x="2010" y="364"/>
                  <a:pt x="2006" y="357"/>
                  <a:pt x="2009" y="351"/>
                </a:cubicBezTo>
                <a:close/>
                <a:moveTo>
                  <a:pt x="2032" y="286"/>
                </a:moveTo>
                <a:lnTo>
                  <a:pt x="2039" y="264"/>
                </a:lnTo>
                <a:cubicBezTo>
                  <a:pt x="2041" y="258"/>
                  <a:pt x="2048" y="255"/>
                  <a:pt x="2054" y="257"/>
                </a:cubicBezTo>
                <a:cubicBezTo>
                  <a:pt x="2060" y="259"/>
                  <a:pt x="2063" y="266"/>
                  <a:pt x="2061" y="272"/>
                </a:cubicBezTo>
                <a:lnTo>
                  <a:pt x="2053" y="294"/>
                </a:lnTo>
                <a:cubicBezTo>
                  <a:pt x="2051" y="300"/>
                  <a:pt x="2045" y="303"/>
                  <a:pt x="2039" y="301"/>
                </a:cubicBezTo>
                <a:cubicBezTo>
                  <a:pt x="2033" y="298"/>
                  <a:pt x="2029" y="292"/>
                  <a:pt x="2032" y="286"/>
                </a:cubicBezTo>
                <a:close/>
                <a:moveTo>
                  <a:pt x="2055" y="221"/>
                </a:moveTo>
                <a:lnTo>
                  <a:pt x="2062" y="199"/>
                </a:lnTo>
                <a:cubicBezTo>
                  <a:pt x="2064" y="193"/>
                  <a:pt x="2071" y="190"/>
                  <a:pt x="2077" y="192"/>
                </a:cubicBezTo>
                <a:cubicBezTo>
                  <a:pt x="2083" y="194"/>
                  <a:pt x="2086" y="201"/>
                  <a:pt x="2084" y="207"/>
                </a:cubicBezTo>
                <a:lnTo>
                  <a:pt x="2076" y="228"/>
                </a:lnTo>
                <a:cubicBezTo>
                  <a:pt x="2074" y="234"/>
                  <a:pt x="2068" y="238"/>
                  <a:pt x="2062" y="235"/>
                </a:cubicBezTo>
                <a:cubicBezTo>
                  <a:pt x="2056" y="233"/>
                  <a:pt x="2053" y="227"/>
                  <a:pt x="2055" y="221"/>
                </a:cubicBezTo>
                <a:close/>
                <a:moveTo>
                  <a:pt x="2078" y="156"/>
                </a:moveTo>
                <a:lnTo>
                  <a:pt x="2085" y="134"/>
                </a:lnTo>
                <a:cubicBezTo>
                  <a:pt x="2088" y="128"/>
                  <a:pt x="2094" y="125"/>
                  <a:pt x="2100" y="127"/>
                </a:cubicBezTo>
                <a:cubicBezTo>
                  <a:pt x="2106" y="129"/>
                  <a:pt x="2109" y="136"/>
                  <a:pt x="2107" y="142"/>
                </a:cubicBezTo>
                <a:lnTo>
                  <a:pt x="2099" y="163"/>
                </a:lnTo>
                <a:cubicBezTo>
                  <a:pt x="2097" y="169"/>
                  <a:pt x="2091" y="172"/>
                  <a:pt x="2085" y="170"/>
                </a:cubicBezTo>
                <a:cubicBezTo>
                  <a:pt x="2079" y="168"/>
                  <a:pt x="2076" y="162"/>
                  <a:pt x="2078" y="156"/>
                </a:cubicBezTo>
                <a:close/>
                <a:moveTo>
                  <a:pt x="2101" y="90"/>
                </a:moveTo>
                <a:lnTo>
                  <a:pt x="2108" y="69"/>
                </a:lnTo>
                <a:cubicBezTo>
                  <a:pt x="2111" y="63"/>
                  <a:pt x="2117" y="60"/>
                  <a:pt x="2123" y="62"/>
                </a:cubicBezTo>
                <a:cubicBezTo>
                  <a:pt x="2129" y="64"/>
                  <a:pt x="2132" y="70"/>
                  <a:pt x="2130" y="76"/>
                </a:cubicBezTo>
                <a:lnTo>
                  <a:pt x="2122" y="98"/>
                </a:lnTo>
                <a:cubicBezTo>
                  <a:pt x="2120" y="104"/>
                  <a:pt x="2114" y="107"/>
                  <a:pt x="2108" y="105"/>
                </a:cubicBezTo>
                <a:cubicBezTo>
                  <a:pt x="2102" y="103"/>
                  <a:pt x="2099" y="96"/>
                  <a:pt x="2101" y="90"/>
                </a:cubicBezTo>
                <a:close/>
                <a:moveTo>
                  <a:pt x="2124" y="25"/>
                </a:moveTo>
                <a:lnTo>
                  <a:pt x="2130" y="9"/>
                </a:lnTo>
                <a:cubicBezTo>
                  <a:pt x="2132" y="3"/>
                  <a:pt x="2138" y="0"/>
                  <a:pt x="2144" y="2"/>
                </a:cubicBezTo>
                <a:cubicBezTo>
                  <a:pt x="2150" y="4"/>
                  <a:pt x="2153" y="11"/>
                  <a:pt x="2151" y="17"/>
                </a:cubicBezTo>
                <a:lnTo>
                  <a:pt x="2146" y="33"/>
                </a:lnTo>
                <a:cubicBezTo>
                  <a:pt x="2143" y="39"/>
                  <a:pt x="2137" y="42"/>
                  <a:pt x="2131" y="40"/>
                </a:cubicBezTo>
                <a:cubicBezTo>
                  <a:pt x="2125" y="38"/>
                  <a:pt x="2122" y="31"/>
                  <a:pt x="2124" y="25"/>
                </a:cubicBez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9" name="Freeform 419">
            <a:extLst>
              <a:ext uri="{FF2B5EF4-FFF2-40B4-BE49-F238E27FC236}">
                <a16:creationId xmlns:a16="http://schemas.microsoft.com/office/drawing/2014/main" id="{F60D4F9C-0AD6-4E94-9A84-CA5C6795BC0B}"/>
              </a:ext>
            </a:extLst>
          </p:cNvPr>
          <p:cNvSpPr>
            <a:spLocks/>
          </p:cNvSpPr>
          <p:nvPr/>
        </p:nvSpPr>
        <p:spPr bwMode="auto">
          <a:xfrm>
            <a:off x="6940551" y="1701800"/>
            <a:ext cx="74613" cy="117475"/>
          </a:xfrm>
          <a:custGeom>
            <a:avLst/>
            <a:gdLst>
              <a:gd name="T0" fmla="*/ 0 w 47"/>
              <a:gd name="T1" fmla="*/ 58 h 74"/>
              <a:gd name="T2" fmla="*/ 47 w 47"/>
              <a:gd name="T3" fmla="*/ 0 h 74"/>
              <a:gd name="T4" fmla="*/ 45 w 47"/>
              <a:gd name="T5" fmla="*/ 74 h 74"/>
              <a:gd name="T6" fmla="*/ 0 w 47"/>
              <a:gd name="T7" fmla="*/ 5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74">
                <a:moveTo>
                  <a:pt x="0" y="58"/>
                </a:moveTo>
                <a:lnTo>
                  <a:pt x="47" y="0"/>
                </a:lnTo>
                <a:lnTo>
                  <a:pt x="45" y="74"/>
                </a:lnTo>
                <a:lnTo>
                  <a:pt x="0" y="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0" name="Oval 420">
            <a:extLst>
              <a:ext uri="{FF2B5EF4-FFF2-40B4-BE49-F238E27FC236}">
                <a16:creationId xmlns:a16="http://schemas.microsoft.com/office/drawing/2014/main" id="{381AB668-27B5-4A69-A1BD-B3250461C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951" y="3243263"/>
            <a:ext cx="42863" cy="39688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1" name="Oval 421">
            <a:extLst>
              <a:ext uri="{FF2B5EF4-FFF2-40B4-BE49-F238E27FC236}">
                <a16:creationId xmlns:a16="http://schemas.microsoft.com/office/drawing/2014/main" id="{3CE88DE8-2A0A-4DBD-B19E-969533D11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951" y="3243263"/>
            <a:ext cx="42863" cy="39688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2" name="Oval 422">
            <a:extLst>
              <a:ext uri="{FF2B5EF4-FFF2-40B4-BE49-F238E27FC236}">
                <a16:creationId xmlns:a16="http://schemas.microsoft.com/office/drawing/2014/main" id="{EEFF66F3-C461-42E6-B36A-D7F438668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951" y="3314700"/>
            <a:ext cx="42863" cy="39688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3" name="Oval 423">
            <a:extLst>
              <a:ext uri="{FF2B5EF4-FFF2-40B4-BE49-F238E27FC236}">
                <a16:creationId xmlns:a16="http://schemas.microsoft.com/office/drawing/2014/main" id="{560F3034-86E1-4768-B08E-42C16E812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951" y="3314700"/>
            <a:ext cx="42863" cy="39688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4" name="Oval 424">
            <a:extLst>
              <a:ext uri="{FF2B5EF4-FFF2-40B4-BE49-F238E27FC236}">
                <a16:creationId xmlns:a16="http://schemas.microsoft.com/office/drawing/2014/main" id="{E1712E11-B23D-4EAA-A8CE-A2DA3F3FC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951" y="3389313"/>
            <a:ext cx="42863" cy="381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5" name="Oval 425">
            <a:extLst>
              <a:ext uri="{FF2B5EF4-FFF2-40B4-BE49-F238E27FC236}">
                <a16:creationId xmlns:a16="http://schemas.microsoft.com/office/drawing/2014/main" id="{20C08A9A-72A1-43D8-BD77-8B982A521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951" y="3389313"/>
            <a:ext cx="42863" cy="3810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6" name="Freeform 426">
            <a:extLst>
              <a:ext uri="{FF2B5EF4-FFF2-40B4-BE49-F238E27FC236}">
                <a16:creationId xmlns:a16="http://schemas.microsoft.com/office/drawing/2014/main" id="{2CE8329B-A9A8-421E-B731-EC28D6B3FCC1}"/>
              </a:ext>
            </a:extLst>
          </p:cNvPr>
          <p:cNvSpPr>
            <a:spLocks noEditPoints="1"/>
          </p:cNvSpPr>
          <p:nvPr/>
        </p:nvSpPr>
        <p:spPr bwMode="auto">
          <a:xfrm>
            <a:off x="6200776" y="3932238"/>
            <a:ext cx="754063" cy="811213"/>
          </a:xfrm>
          <a:custGeom>
            <a:avLst/>
            <a:gdLst>
              <a:gd name="T0" fmla="*/ 5 w 2073"/>
              <a:gd name="T1" fmla="*/ 21 h 2283"/>
              <a:gd name="T2" fmla="*/ 83 w 2073"/>
              <a:gd name="T3" fmla="*/ 90 h 2283"/>
              <a:gd name="T4" fmla="*/ 115 w 2073"/>
              <a:gd name="T5" fmla="*/ 107 h 2283"/>
              <a:gd name="T6" fmla="*/ 98 w 2073"/>
              <a:gd name="T7" fmla="*/ 107 h 2283"/>
              <a:gd name="T8" fmla="*/ 159 w 2073"/>
              <a:gd name="T9" fmla="*/ 191 h 2283"/>
              <a:gd name="T10" fmla="*/ 223 w 2073"/>
              <a:gd name="T11" fmla="*/ 227 h 2283"/>
              <a:gd name="T12" fmla="*/ 208 w 2073"/>
              <a:gd name="T13" fmla="*/ 210 h 2283"/>
              <a:gd name="T14" fmla="*/ 237 w 2073"/>
              <a:gd name="T15" fmla="*/ 277 h 2283"/>
              <a:gd name="T16" fmla="*/ 315 w 2073"/>
              <a:gd name="T17" fmla="*/ 346 h 2283"/>
              <a:gd name="T18" fmla="*/ 347 w 2073"/>
              <a:gd name="T19" fmla="*/ 363 h 2283"/>
              <a:gd name="T20" fmla="*/ 331 w 2073"/>
              <a:gd name="T21" fmla="*/ 363 h 2283"/>
              <a:gd name="T22" fmla="*/ 392 w 2073"/>
              <a:gd name="T23" fmla="*/ 447 h 2283"/>
              <a:gd name="T24" fmla="*/ 455 w 2073"/>
              <a:gd name="T25" fmla="*/ 483 h 2283"/>
              <a:gd name="T26" fmla="*/ 440 w 2073"/>
              <a:gd name="T27" fmla="*/ 466 h 2283"/>
              <a:gd name="T28" fmla="*/ 469 w 2073"/>
              <a:gd name="T29" fmla="*/ 533 h 2283"/>
              <a:gd name="T30" fmla="*/ 547 w 2073"/>
              <a:gd name="T31" fmla="*/ 602 h 2283"/>
              <a:gd name="T32" fmla="*/ 579 w 2073"/>
              <a:gd name="T33" fmla="*/ 619 h 2283"/>
              <a:gd name="T34" fmla="*/ 563 w 2073"/>
              <a:gd name="T35" fmla="*/ 619 h 2283"/>
              <a:gd name="T36" fmla="*/ 624 w 2073"/>
              <a:gd name="T37" fmla="*/ 703 h 2283"/>
              <a:gd name="T38" fmla="*/ 687 w 2073"/>
              <a:gd name="T39" fmla="*/ 739 h 2283"/>
              <a:gd name="T40" fmla="*/ 672 w 2073"/>
              <a:gd name="T41" fmla="*/ 722 h 2283"/>
              <a:gd name="T42" fmla="*/ 701 w 2073"/>
              <a:gd name="T43" fmla="*/ 789 h 2283"/>
              <a:gd name="T44" fmla="*/ 779 w 2073"/>
              <a:gd name="T45" fmla="*/ 858 h 2283"/>
              <a:gd name="T46" fmla="*/ 811 w 2073"/>
              <a:gd name="T47" fmla="*/ 875 h 2283"/>
              <a:gd name="T48" fmla="*/ 795 w 2073"/>
              <a:gd name="T49" fmla="*/ 875 h 2283"/>
              <a:gd name="T50" fmla="*/ 856 w 2073"/>
              <a:gd name="T51" fmla="*/ 959 h 2283"/>
              <a:gd name="T52" fmla="*/ 920 w 2073"/>
              <a:gd name="T53" fmla="*/ 995 h 2283"/>
              <a:gd name="T54" fmla="*/ 904 w 2073"/>
              <a:gd name="T55" fmla="*/ 978 h 2283"/>
              <a:gd name="T56" fmla="*/ 933 w 2073"/>
              <a:gd name="T57" fmla="*/ 1045 h 2283"/>
              <a:gd name="T58" fmla="*/ 1012 w 2073"/>
              <a:gd name="T59" fmla="*/ 1114 h 2283"/>
              <a:gd name="T60" fmla="*/ 1043 w 2073"/>
              <a:gd name="T61" fmla="*/ 1131 h 2283"/>
              <a:gd name="T62" fmla="*/ 1027 w 2073"/>
              <a:gd name="T63" fmla="*/ 1131 h 2283"/>
              <a:gd name="T64" fmla="*/ 1088 w 2073"/>
              <a:gd name="T65" fmla="*/ 1215 h 2283"/>
              <a:gd name="T66" fmla="*/ 1152 w 2073"/>
              <a:gd name="T67" fmla="*/ 1251 h 2283"/>
              <a:gd name="T68" fmla="*/ 1136 w 2073"/>
              <a:gd name="T69" fmla="*/ 1234 h 2283"/>
              <a:gd name="T70" fmla="*/ 1166 w 2073"/>
              <a:gd name="T71" fmla="*/ 1301 h 2283"/>
              <a:gd name="T72" fmla="*/ 1244 w 2073"/>
              <a:gd name="T73" fmla="*/ 1370 h 2283"/>
              <a:gd name="T74" fmla="*/ 1276 w 2073"/>
              <a:gd name="T75" fmla="*/ 1387 h 2283"/>
              <a:gd name="T76" fmla="*/ 1259 w 2073"/>
              <a:gd name="T77" fmla="*/ 1387 h 2283"/>
              <a:gd name="T78" fmla="*/ 1320 w 2073"/>
              <a:gd name="T79" fmla="*/ 1471 h 2283"/>
              <a:gd name="T80" fmla="*/ 1384 w 2073"/>
              <a:gd name="T81" fmla="*/ 1507 h 2283"/>
              <a:gd name="T82" fmla="*/ 1368 w 2073"/>
              <a:gd name="T83" fmla="*/ 1490 h 2283"/>
              <a:gd name="T84" fmla="*/ 1398 w 2073"/>
              <a:gd name="T85" fmla="*/ 1557 h 2283"/>
              <a:gd name="T86" fmla="*/ 1476 w 2073"/>
              <a:gd name="T87" fmla="*/ 1626 h 2283"/>
              <a:gd name="T88" fmla="*/ 1508 w 2073"/>
              <a:gd name="T89" fmla="*/ 1643 h 2283"/>
              <a:gd name="T90" fmla="*/ 1491 w 2073"/>
              <a:gd name="T91" fmla="*/ 1643 h 2283"/>
              <a:gd name="T92" fmla="*/ 1553 w 2073"/>
              <a:gd name="T93" fmla="*/ 1727 h 2283"/>
              <a:gd name="T94" fmla="*/ 1616 w 2073"/>
              <a:gd name="T95" fmla="*/ 1763 h 2283"/>
              <a:gd name="T96" fmla="*/ 1601 w 2073"/>
              <a:gd name="T97" fmla="*/ 1746 h 2283"/>
              <a:gd name="T98" fmla="*/ 1630 w 2073"/>
              <a:gd name="T99" fmla="*/ 1813 h 2283"/>
              <a:gd name="T100" fmla="*/ 1708 w 2073"/>
              <a:gd name="T101" fmla="*/ 1882 h 2283"/>
              <a:gd name="T102" fmla="*/ 1740 w 2073"/>
              <a:gd name="T103" fmla="*/ 1899 h 2283"/>
              <a:gd name="T104" fmla="*/ 1724 w 2073"/>
              <a:gd name="T105" fmla="*/ 1899 h 2283"/>
              <a:gd name="T106" fmla="*/ 1785 w 2073"/>
              <a:gd name="T107" fmla="*/ 1983 h 2283"/>
              <a:gd name="T108" fmla="*/ 1848 w 2073"/>
              <a:gd name="T109" fmla="*/ 2019 h 2283"/>
              <a:gd name="T110" fmla="*/ 1833 w 2073"/>
              <a:gd name="T111" fmla="*/ 2002 h 2283"/>
              <a:gd name="T112" fmla="*/ 1862 w 2073"/>
              <a:gd name="T113" fmla="*/ 2069 h 2283"/>
              <a:gd name="T114" fmla="*/ 1940 w 2073"/>
              <a:gd name="T115" fmla="*/ 2138 h 2283"/>
              <a:gd name="T116" fmla="*/ 1972 w 2073"/>
              <a:gd name="T117" fmla="*/ 2155 h 2283"/>
              <a:gd name="T118" fmla="*/ 1956 w 2073"/>
              <a:gd name="T119" fmla="*/ 2155 h 2283"/>
              <a:gd name="T120" fmla="*/ 2017 w 2073"/>
              <a:gd name="T121" fmla="*/ 2239 h 2283"/>
              <a:gd name="T122" fmla="*/ 2069 w 2073"/>
              <a:gd name="T123" fmla="*/ 2262 h 2283"/>
              <a:gd name="T124" fmla="*/ 2065 w 2073"/>
              <a:gd name="T125" fmla="*/ 2258 h 2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73" h="2283">
                <a:moveTo>
                  <a:pt x="22" y="5"/>
                </a:moveTo>
                <a:lnTo>
                  <a:pt x="37" y="22"/>
                </a:lnTo>
                <a:cubicBezTo>
                  <a:pt x="42" y="27"/>
                  <a:pt x="41" y="34"/>
                  <a:pt x="36" y="38"/>
                </a:cubicBezTo>
                <a:cubicBezTo>
                  <a:pt x="32" y="43"/>
                  <a:pt x="24" y="42"/>
                  <a:pt x="20" y="38"/>
                </a:cubicBezTo>
                <a:lnTo>
                  <a:pt x="5" y="21"/>
                </a:lnTo>
                <a:cubicBezTo>
                  <a:pt x="0" y="16"/>
                  <a:pt x="1" y="9"/>
                  <a:pt x="5" y="4"/>
                </a:cubicBezTo>
                <a:cubicBezTo>
                  <a:pt x="10" y="0"/>
                  <a:pt x="17" y="0"/>
                  <a:pt x="22" y="5"/>
                </a:cubicBezTo>
                <a:close/>
                <a:moveTo>
                  <a:pt x="68" y="56"/>
                </a:moveTo>
                <a:lnTo>
                  <a:pt x="84" y="73"/>
                </a:lnTo>
                <a:cubicBezTo>
                  <a:pt x="88" y="78"/>
                  <a:pt x="88" y="85"/>
                  <a:pt x="83" y="90"/>
                </a:cubicBezTo>
                <a:cubicBezTo>
                  <a:pt x="78" y="94"/>
                  <a:pt x="71" y="94"/>
                  <a:pt x="67" y="89"/>
                </a:cubicBezTo>
                <a:lnTo>
                  <a:pt x="51" y="72"/>
                </a:lnTo>
                <a:cubicBezTo>
                  <a:pt x="47" y="67"/>
                  <a:pt x="47" y="60"/>
                  <a:pt x="52" y="56"/>
                </a:cubicBezTo>
                <a:cubicBezTo>
                  <a:pt x="57" y="51"/>
                  <a:pt x="64" y="52"/>
                  <a:pt x="68" y="56"/>
                </a:cubicBezTo>
                <a:close/>
                <a:moveTo>
                  <a:pt x="115" y="107"/>
                </a:moveTo>
                <a:lnTo>
                  <a:pt x="130" y="125"/>
                </a:lnTo>
                <a:cubicBezTo>
                  <a:pt x="134" y="129"/>
                  <a:pt x="134" y="137"/>
                  <a:pt x="129" y="141"/>
                </a:cubicBezTo>
                <a:cubicBezTo>
                  <a:pt x="125" y="145"/>
                  <a:pt x="117" y="145"/>
                  <a:pt x="113" y="140"/>
                </a:cubicBezTo>
                <a:lnTo>
                  <a:pt x="98" y="123"/>
                </a:lnTo>
                <a:cubicBezTo>
                  <a:pt x="93" y="118"/>
                  <a:pt x="94" y="111"/>
                  <a:pt x="98" y="107"/>
                </a:cubicBezTo>
                <a:cubicBezTo>
                  <a:pt x="103" y="102"/>
                  <a:pt x="110" y="103"/>
                  <a:pt x="115" y="107"/>
                </a:cubicBezTo>
                <a:close/>
                <a:moveTo>
                  <a:pt x="161" y="159"/>
                </a:moveTo>
                <a:lnTo>
                  <a:pt x="177" y="176"/>
                </a:lnTo>
                <a:cubicBezTo>
                  <a:pt x="181" y="180"/>
                  <a:pt x="180" y="188"/>
                  <a:pt x="176" y="192"/>
                </a:cubicBezTo>
                <a:cubicBezTo>
                  <a:pt x="171" y="196"/>
                  <a:pt x="164" y="196"/>
                  <a:pt x="159" y="191"/>
                </a:cubicBezTo>
                <a:lnTo>
                  <a:pt x="144" y="174"/>
                </a:lnTo>
                <a:cubicBezTo>
                  <a:pt x="140" y="169"/>
                  <a:pt x="140" y="162"/>
                  <a:pt x="145" y="158"/>
                </a:cubicBezTo>
                <a:cubicBezTo>
                  <a:pt x="150" y="154"/>
                  <a:pt x="157" y="154"/>
                  <a:pt x="161" y="159"/>
                </a:cubicBezTo>
                <a:close/>
                <a:moveTo>
                  <a:pt x="208" y="210"/>
                </a:moveTo>
                <a:lnTo>
                  <a:pt x="223" y="227"/>
                </a:lnTo>
                <a:cubicBezTo>
                  <a:pt x="227" y="232"/>
                  <a:pt x="227" y="239"/>
                  <a:pt x="222" y="243"/>
                </a:cubicBezTo>
                <a:cubicBezTo>
                  <a:pt x="217" y="248"/>
                  <a:pt x="210" y="247"/>
                  <a:pt x="206" y="242"/>
                </a:cubicBezTo>
                <a:lnTo>
                  <a:pt x="190" y="225"/>
                </a:lnTo>
                <a:cubicBezTo>
                  <a:pt x="186" y="221"/>
                  <a:pt x="187" y="213"/>
                  <a:pt x="191" y="209"/>
                </a:cubicBezTo>
                <a:cubicBezTo>
                  <a:pt x="196" y="205"/>
                  <a:pt x="203" y="205"/>
                  <a:pt x="208" y="210"/>
                </a:cubicBezTo>
                <a:close/>
                <a:moveTo>
                  <a:pt x="254" y="261"/>
                </a:moveTo>
                <a:lnTo>
                  <a:pt x="269" y="278"/>
                </a:lnTo>
                <a:cubicBezTo>
                  <a:pt x="274" y="283"/>
                  <a:pt x="273" y="290"/>
                  <a:pt x="269" y="294"/>
                </a:cubicBezTo>
                <a:cubicBezTo>
                  <a:pt x="264" y="299"/>
                  <a:pt x="257" y="298"/>
                  <a:pt x="252" y="294"/>
                </a:cubicBezTo>
                <a:lnTo>
                  <a:pt x="237" y="277"/>
                </a:lnTo>
                <a:cubicBezTo>
                  <a:pt x="233" y="272"/>
                  <a:pt x="233" y="265"/>
                  <a:pt x="238" y="260"/>
                </a:cubicBezTo>
                <a:cubicBezTo>
                  <a:pt x="242" y="256"/>
                  <a:pt x="250" y="256"/>
                  <a:pt x="254" y="261"/>
                </a:cubicBezTo>
                <a:close/>
                <a:moveTo>
                  <a:pt x="300" y="312"/>
                </a:moveTo>
                <a:lnTo>
                  <a:pt x="316" y="329"/>
                </a:lnTo>
                <a:cubicBezTo>
                  <a:pt x="320" y="334"/>
                  <a:pt x="320" y="341"/>
                  <a:pt x="315" y="346"/>
                </a:cubicBezTo>
                <a:cubicBezTo>
                  <a:pt x="310" y="350"/>
                  <a:pt x="303" y="350"/>
                  <a:pt x="299" y="345"/>
                </a:cubicBezTo>
                <a:lnTo>
                  <a:pt x="283" y="328"/>
                </a:lnTo>
                <a:cubicBezTo>
                  <a:pt x="279" y="323"/>
                  <a:pt x="279" y="316"/>
                  <a:pt x="284" y="311"/>
                </a:cubicBezTo>
                <a:cubicBezTo>
                  <a:pt x="289" y="307"/>
                  <a:pt x="296" y="308"/>
                  <a:pt x="300" y="312"/>
                </a:cubicBezTo>
                <a:close/>
                <a:moveTo>
                  <a:pt x="347" y="363"/>
                </a:moveTo>
                <a:lnTo>
                  <a:pt x="362" y="381"/>
                </a:lnTo>
                <a:cubicBezTo>
                  <a:pt x="367" y="385"/>
                  <a:pt x="366" y="393"/>
                  <a:pt x="361" y="397"/>
                </a:cubicBezTo>
                <a:cubicBezTo>
                  <a:pt x="357" y="401"/>
                  <a:pt x="350" y="401"/>
                  <a:pt x="345" y="396"/>
                </a:cubicBezTo>
                <a:lnTo>
                  <a:pt x="330" y="379"/>
                </a:lnTo>
                <a:cubicBezTo>
                  <a:pt x="325" y="374"/>
                  <a:pt x="326" y="367"/>
                  <a:pt x="331" y="363"/>
                </a:cubicBezTo>
                <a:cubicBezTo>
                  <a:pt x="335" y="358"/>
                  <a:pt x="343" y="359"/>
                  <a:pt x="347" y="363"/>
                </a:cubicBezTo>
                <a:close/>
                <a:moveTo>
                  <a:pt x="393" y="415"/>
                </a:moveTo>
                <a:lnTo>
                  <a:pt x="409" y="432"/>
                </a:lnTo>
                <a:cubicBezTo>
                  <a:pt x="413" y="436"/>
                  <a:pt x="413" y="444"/>
                  <a:pt x="408" y="448"/>
                </a:cubicBezTo>
                <a:cubicBezTo>
                  <a:pt x="403" y="452"/>
                  <a:pt x="396" y="452"/>
                  <a:pt x="392" y="447"/>
                </a:cubicBezTo>
                <a:lnTo>
                  <a:pt x="376" y="430"/>
                </a:lnTo>
                <a:cubicBezTo>
                  <a:pt x="372" y="425"/>
                  <a:pt x="372" y="418"/>
                  <a:pt x="377" y="414"/>
                </a:cubicBezTo>
                <a:cubicBezTo>
                  <a:pt x="382" y="410"/>
                  <a:pt x="389" y="410"/>
                  <a:pt x="393" y="415"/>
                </a:cubicBezTo>
                <a:close/>
                <a:moveTo>
                  <a:pt x="440" y="466"/>
                </a:moveTo>
                <a:lnTo>
                  <a:pt x="455" y="483"/>
                </a:lnTo>
                <a:cubicBezTo>
                  <a:pt x="459" y="488"/>
                  <a:pt x="459" y="495"/>
                  <a:pt x="454" y="499"/>
                </a:cubicBezTo>
                <a:cubicBezTo>
                  <a:pt x="450" y="503"/>
                  <a:pt x="442" y="503"/>
                  <a:pt x="438" y="498"/>
                </a:cubicBezTo>
                <a:lnTo>
                  <a:pt x="423" y="481"/>
                </a:lnTo>
                <a:cubicBezTo>
                  <a:pt x="418" y="477"/>
                  <a:pt x="419" y="469"/>
                  <a:pt x="423" y="465"/>
                </a:cubicBezTo>
                <a:cubicBezTo>
                  <a:pt x="428" y="461"/>
                  <a:pt x="435" y="461"/>
                  <a:pt x="440" y="466"/>
                </a:cubicBezTo>
                <a:close/>
                <a:moveTo>
                  <a:pt x="486" y="517"/>
                </a:moveTo>
                <a:lnTo>
                  <a:pt x="502" y="534"/>
                </a:lnTo>
                <a:cubicBezTo>
                  <a:pt x="506" y="539"/>
                  <a:pt x="506" y="546"/>
                  <a:pt x="501" y="550"/>
                </a:cubicBezTo>
                <a:cubicBezTo>
                  <a:pt x="496" y="555"/>
                  <a:pt x="489" y="554"/>
                  <a:pt x="485" y="550"/>
                </a:cubicBezTo>
                <a:lnTo>
                  <a:pt x="469" y="533"/>
                </a:lnTo>
                <a:cubicBezTo>
                  <a:pt x="465" y="528"/>
                  <a:pt x="465" y="521"/>
                  <a:pt x="470" y="516"/>
                </a:cubicBezTo>
                <a:cubicBezTo>
                  <a:pt x="475" y="512"/>
                  <a:pt x="482" y="512"/>
                  <a:pt x="486" y="517"/>
                </a:cubicBezTo>
                <a:close/>
                <a:moveTo>
                  <a:pt x="533" y="568"/>
                </a:moveTo>
                <a:lnTo>
                  <a:pt x="548" y="585"/>
                </a:lnTo>
                <a:cubicBezTo>
                  <a:pt x="552" y="590"/>
                  <a:pt x="552" y="597"/>
                  <a:pt x="547" y="602"/>
                </a:cubicBezTo>
                <a:cubicBezTo>
                  <a:pt x="543" y="606"/>
                  <a:pt x="535" y="606"/>
                  <a:pt x="531" y="601"/>
                </a:cubicBezTo>
                <a:lnTo>
                  <a:pt x="515" y="584"/>
                </a:lnTo>
                <a:cubicBezTo>
                  <a:pt x="511" y="579"/>
                  <a:pt x="512" y="572"/>
                  <a:pt x="516" y="567"/>
                </a:cubicBezTo>
                <a:cubicBezTo>
                  <a:pt x="521" y="563"/>
                  <a:pt x="528" y="564"/>
                  <a:pt x="533" y="568"/>
                </a:cubicBezTo>
                <a:close/>
                <a:moveTo>
                  <a:pt x="579" y="619"/>
                </a:moveTo>
                <a:lnTo>
                  <a:pt x="594" y="637"/>
                </a:lnTo>
                <a:cubicBezTo>
                  <a:pt x="599" y="641"/>
                  <a:pt x="598" y="649"/>
                  <a:pt x="594" y="653"/>
                </a:cubicBezTo>
                <a:cubicBezTo>
                  <a:pt x="589" y="657"/>
                  <a:pt x="582" y="657"/>
                  <a:pt x="577" y="652"/>
                </a:cubicBezTo>
                <a:lnTo>
                  <a:pt x="562" y="635"/>
                </a:lnTo>
                <a:cubicBezTo>
                  <a:pt x="558" y="630"/>
                  <a:pt x="558" y="623"/>
                  <a:pt x="563" y="619"/>
                </a:cubicBezTo>
                <a:cubicBezTo>
                  <a:pt x="567" y="614"/>
                  <a:pt x="575" y="615"/>
                  <a:pt x="579" y="619"/>
                </a:cubicBezTo>
                <a:close/>
                <a:moveTo>
                  <a:pt x="625" y="671"/>
                </a:moveTo>
                <a:lnTo>
                  <a:pt x="641" y="688"/>
                </a:lnTo>
                <a:cubicBezTo>
                  <a:pt x="645" y="692"/>
                  <a:pt x="645" y="700"/>
                  <a:pt x="640" y="704"/>
                </a:cubicBezTo>
                <a:cubicBezTo>
                  <a:pt x="635" y="708"/>
                  <a:pt x="628" y="708"/>
                  <a:pt x="624" y="703"/>
                </a:cubicBezTo>
                <a:lnTo>
                  <a:pt x="608" y="686"/>
                </a:lnTo>
                <a:cubicBezTo>
                  <a:pt x="604" y="681"/>
                  <a:pt x="604" y="674"/>
                  <a:pt x="609" y="670"/>
                </a:cubicBezTo>
                <a:cubicBezTo>
                  <a:pt x="614" y="666"/>
                  <a:pt x="621" y="666"/>
                  <a:pt x="625" y="671"/>
                </a:cubicBezTo>
                <a:close/>
                <a:moveTo>
                  <a:pt x="672" y="722"/>
                </a:moveTo>
                <a:lnTo>
                  <a:pt x="687" y="739"/>
                </a:lnTo>
                <a:cubicBezTo>
                  <a:pt x="692" y="744"/>
                  <a:pt x="691" y="751"/>
                  <a:pt x="687" y="755"/>
                </a:cubicBezTo>
                <a:cubicBezTo>
                  <a:pt x="682" y="759"/>
                  <a:pt x="675" y="759"/>
                  <a:pt x="670" y="754"/>
                </a:cubicBezTo>
                <a:lnTo>
                  <a:pt x="655" y="737"/>
                </a:lnTo>
                <a:cubicBezTo>
                  <a:pt x="651" y="733"/>
                  <a:pt x="651" y="725"/>
                  <a:pt x="656" y="721"/>
                </a:cubicBezTo>
                <a:cubicBezTo>
                  <a:pt x="660" y="717"/>
                  <a:pt x="668" y="717"/>
                  <a:pt x="672" y="722"/>
                </a:cubicBezTo>
                <a:close/>
                <a:moveTo>
                  <a:pt x="718" y="773"/>
                </a:moveTo>
                <a:lnTo>
                  <a:pt x="734" y="790"/>
                </a:lnTo>
                <a:cubicBezTo>
                  <a:pt x="738" y="795"/>
                  <a:pt x="738" y="802"/>
                  <a:pt x="733" y="806"/>
                </a:cubicBezTo>
                <a:cubicBezTo>
                  <a:pt x="728" y="811"/>
                  <a:pt x="721" y="810"/>
                  <a:pt x="717" y="806"/>
                </a:cubicBezTo>
                <a:lnTo>
                  <a:pt x="701" y="789"/>
                </a:lnTo>
                <a:cubicBezTo>
                  <a:pt x="697" y="784"/>
                  <a:pt x="697" y="777"/>
                  <a:pt x="702" y="772"/>
                </a:cubicBezTo>
                <a:cubicBezTo>
                  <a:pt x="707" y="768"/>
                  <a:pt x="714" y="768"/>
                  <a:pt x="718" y="773"/>
                </a:cubicBezTo>
                <a:close/>
                <a:moveTo>
                  <a:pt x="765" y="824"/>
                </a:moveTo>
                <a:lnTo>
                  <a:pt x="780" y="841"/>
                </a:lnTo>
                <a:cubicBezTo>
                  <a:pt x="784" y="846"/>
                  <a:pt x="784" y="853"/>
                  <a:pt x="779" y="858"/>
                </a:cubicBezTo>
                <a:cubicBezTo>
                  <a:pt x="775" y="862"/>
                  <a:pt x="767" y="862"/>
                  <a:pt x="763" y="857"/>
                </a:cubicBezTo>
                <a:lnTo>
                  <a:pt x="748" y="840"/>
                </a:lnTo>
                <a:cubicBezTo>
                  <a:pt x="743" y="835"/>
                  <a:pt x="744" y="828"/>
                  <a:pt x="748" y="823"/>
                </a:cubicBezTo>
                <a:cubicBezTo>
                  <a:pt x="753" y="819"/>
                  <a:pt x="760" y="820"/>
                  <a:pt x="765" y="824"/>
                </a:cubicBezTo>
                <a:close/>
                <a:moveTo>
                  <a:pt x="811" y="875"/>
                </a:moveTo>
                <a:lnTo>
                  <a:pt x="827" y="893"/>
                </a:lnTo>
                <a:cubicBezTo>
                  <a:pt x="831" y="897"/>
                  <a:pt x="831" y="905"/>
                  <a:pt x="826" y="909"/>
                </a:cubicBezTo>
                <a:cubicBezTo>
                  <a:pt x="821" y="913"/>
                  <a:pt x="814" y="913"/>
                  <a:pt x="810" y="908"/>
                </a:cubicBezTo>
                <a:lnTo>
                  <a:pt x="794" y="891"/>
                </a:lnTo>
                <a:cubicBezTo>
                  <a:pt x="790" y="886"/>
                  <a:pt x="790" y="879"/>
                  <a:pt x="795" y="875"/>
                </a:cubicBezTo>
                <a:cubicBezTo>
                  <a:pt x="800" y="870"/>
                  <a:pt x="807" y="871"/>
                  <a:pt x="811" y="875"/>
                </a:cubicBezTo>
                <a:close/>
                <a:moveTo>
                  <a:pt x="858" y="927"/>
                </a:moveTo>
                <a:lnTo>
                  <a:pt x="873" y="944"/>
                </a:lnTo>
                <a:cubicBezTo>
                  <a:pt x="877" y="948"/>
                  <a:pt x="877" y="956"/>
                  <a:pt x="872" y="960"/>
                </a:cubicBezTo>
                <a:cubicBezTo>
                  <a:pt x="868" y="964"/>
                  <a:pt x="860" y="964"/>
                  <a:pt x="856" y="959"/>
                </a:cubicBezTo>
                <a:lnTo>
                  <a:pt x="841" y="942"/>
                </a:lnTo>
                <a:cubicBezTo>
                  <a:pt x="836" y="937"/>
                  <a:pt x="837" y="930"/>
                  <a:pt x="841" y="926"/>
                </a:cubicBezTo>
                <a:cubicBezTo>
                  <a:pt x="846" y="922"/>
                  <a:pt x="853" y="922"/>
                  <a:pt x="858" y="927"/>
                </a:cubicBezTo>
                <a:close/>
                <a:moveTo>
                  <a:pt x="904" y="978"/>
                </a:moveTo>
                <a:lnTo>
                  <a:pt x="920" y="995"/>
                </a:lnTo>
                <a:cubicBezTo>
                  <a:pt x="924" y="1000"/>
                  <a:pt x="923" y="1007"/>
                  <a:pt x="919" y="1011"/>
                </a:cubicBezTo>
                <a:cubicBezTo>
                  <a:pt x="914" y="1015"/>
                  <a:pt x="907" y="1015"/>
                  <a:pt x="902" y="1010"/>
                </a:cubicBezTo>
                <a:lnTo>
                  <a:pt x="887" y="993"/>
                </a:lnTo>
                <a:cubicBezTo>
                  <a:pt x="883" y="989"/>
                  <a:pt x="883" y="981"/>
                  <a:pt x="888" y="977"/>
                </a:cubicBezTo>
                <a:cubicBezTo>
                  <a:pt x="892" y="973"/>
                  <a:pt x="900" y="973"/>
                  <a:pt x="904" y="978"/>
                </a:cubicBezTo>
                <a:close/>
                <a:moveTo>
                  <a:pt x="950" y="1029"/>
                </a:moveTo>
                <a:lnTo>
                  <a:pt x="966" y="1046"/>
                </a:lnTo>
                <a:cubicBezTo>
                  <a:pt x="970" y="1051"/>
                  <a:pt x="970" y="1058"/>
                  <a:pt x="965" y="1062"/>
                </a:cubicBezTo>
                <a:cubicBezTo>
                  <a:pt x="960" y="1067"/>
                  <a:pt x="953" y="1066"/>
                  <a:pt x="949" y="1062"/>
                </a:cubicBezTo>
                <a:lnTo>
                  <a:pt x="933" y="1045"/>
                </a:lnTo>
                <a:cubicBezTo>
                  <a:pt x="929" y="1040"/>
                  <a:pt x="929" y="1033"/>
                  <a:pt x="934" y="1028"/>
                </a:cubicBezTo>
                <a:cubicBezTo>
                  <a:pt x="939" y="1024"/>
                  <a:pt x="946" y="1024"/>
                  <a:pt x="950" y="1029"/>
                </a:cubicBezTo>
                <a:close/>
                <a:moveTo>
                  <a:pt x="997" y="1080"/>
                </a:moveTo>
                <a:lnTo>
                  <a:pt x="1012" y="1097"/>
                </a:lnTo>
                <a:cubicBezTo>
                  <a:pt x="1017" y="1102"/>
                  <a:pt x="1016" y="1109"/>
                  <a:pt x="1012" y="1114"/>
                </a:cubicBezTo>
                <a:cubicBezTo>
                  <a:pt x="1007" y="1118"/>
                  <a:pt x="1000" y="1118"/>
                  <a:pt x="995" y="1113"/>
                </a:cubicBezTo>
                <a:lnTo>
                  <a:pt x="980" y="1096"/>
                </a:lnTo>
                <a:cubicBezTo>
                  <a:pt x="976" y="1091"/>
                  <a:pt x="976" y="1084"/>
                  <a:pt x="981" y="1079"/>
                </a:cubicBezTo>
                <a:cubicBezTo>
                  <a:pt x="985" y="1075"/>
                  <a:pt x="993" y="1076"/>
                  <a:pt x="997" y="1080"/>
                </a:cubicBezTo>
                <a:close/>
                <a:moveTo>
                  <a:pt x="1043" y="1131"/>
                </a:moveTo>
                <a:lnTo>
                  <a:pt x="1059" y="1149"/>
                </a:lnTo>
                <a:cubicBezTo>
                  <a:pt x="1063" y="1153"/>
                  <a:pt x="1063" y="1161"/>
                  <a:pt x="1058" y="1165"/>
                </a:cubicBezTo>
                <a:cubicBezTo>
                  <a:pt x="1053" y="1169"/>
                  <a:pt x="1046" y="1169"/>
                  <a:pt x="1042" y="1164"/>
                </a:cubicBezTo>
                <a:lnTo>
                  <a:pt x="1026" y="1147"/>
                </a:lnTo>
                <a:cubicBezTo>
                  <a:pt x="1022" y="1142"/>
                  <a:pt x="1022" y="1135"/>
                  <a:pt x="1027" y="1131"/>
                </a:cubicBezTo>
                <a:cubicBezTo>
                  <a:pt x="1032" y="1126"/>
                  <a:pt x="1039" y="1127"/>
                  <a:pt x="1043" y="1131"/>
                </a:cubicBezTo>
                <a:close/>
                <a:moveTo>
                  <a:pt x="1090" y="1183"/>
                </a:moveTo>
                <a:lnTo>
                  <a:pt x="1105" y="1200"/>
                </a:lnTo>
                <a:cubicBezTo>
                  <a:pt x="1110" y="1204"/>
                  <a:pt x="1109" y="1212"/>
                  <a:pt x="1104" y="1216"/>
                </a:cubicBezTo>
                <a:cubicBezTo>
                  <a:pt x="1100" y="1220"/>
                  <a:pt x="1092" y="1220"/>
                  <a:pt x="1088" y="1215"/>
                </a:cubicBezTo>
                <a:lnTo>
                  <a:pt x="1073" y="1198"/>
                </a:lnTo>
                <a:cubicBezTo>
                  <a:pt x="1068" y="1193"/>
                  <a:pt x="1069" y="1186"/>
                  <a:pt x="1074" y="1182"/>
                </a:cubicBezTo>
                <a:cubicBezTo>
                  <a:pt x="1078" y="1178"/>
                  <a:pt x="1086" y="1178"/>
                  <a:pt x="1090" y="1183"/>
                </a:cubicBezTo>
                <a:close/>
                <a:moveTo>
                  <a:pt x="1136" y="1234"/>
                </a:moveTo>
                <a:lnTo>
                  <a:pt x="1152" y="1251"/>
                </a:lnTo>
                <a:cubicBezTo>
                  <a:pt x="1156" y="1256"/>
                  <a:pt x="1156" y="1263"/>
                  <a:pt x="1151" y="1267"/>
                </a:cubicBezTo>
                <a:cubicBezTo>
                  <a:pt x="1146" y="1271"/>
                  <a:pt x="1139" y="1271"/>
                  <a:pt x="1135" y="1266"/>
                </a:cubicBezTo>
                <a:lnTo>
                  <a:pt x="1119" y="1249"/>
                </a:lnTo>
                <a:cubicBezTo>
                  <a:pt x="1115" y="1245"/>
                  <a:pt x="1115" y="1237"/>
                  <a:pt x="1120" y="1233"/>
                </a:cubicBezTo>
                <a:cubicBezTo>
                  <a:pt x="1125" y="1229"/>
                  <a:pt x="1132" y="1229"/>
                  <a:pt x="1136" y="1234"/>
                </a:cubicBezTo>
                <a:close/>
                <a:moveTo>
                  <a:pt x="1183" y="1285"/>
                </a:moveTo>
                <a:lnTo>
                  <a:pt x="1198" y="1302"/>
                </a:lnTo>
                <a:cubicBezTo>
                  <a:pt x="1202" y="1307"/>
                  <a:pt x="1202" y="1314"/>
                  <a:pt x="1197" y="1318"/>
                </a:cubicBezTo>
                <a:cubicBezTo>
                  <a:pt x="1193" y="1323"/>
                  <a:pt x="1185" y="1322"/>
                  <a:pt x="1181" y="1318"/>
                </a:cubicBezTo>
                <a:lnTo>
                  <a:pt x="1166" y="1301"/>
                </a:lnTo>
                <a:cubicBezTo>
                  <a:pt x="1161" y="1296"/>
                  <a:pt x="1162" y="1289"/>
                  <a:pt x="1166" y="1284"/>
                </a:cubicBezTo>
                <a:cubicBezTo>
                  <a:pt x="1171" y="1280"/>
                  <a:pt x="1178" y="1280"/>
                  <a:pt x="1183" y="1285"/>
                </a:cubicBezTo>
                <a:close/>
                <a:moveTo>
                  <a:pt x="1229" y="1336"/>
                </a:moveTo>
                <a:lnTo>
                  <a:pt x="1245" y="1353"/>
                </a:lnTo>
                <a:cubicBezTo>
                  <a:pt x="1249" y="1358"/>
                  <a:pt x="1248" y="1365"/>
                  <a:pt x="1244" y="1370"/>
                </a:cubicBezTo>
                <a:cubicBezTo>
                  <a:pt x="1239" y="1374"/>
                  <a:pt x="1232" y="1374"/>
                  <a:pt x="1228" y="1369"/>
                </a:cubicBezTo>
                <a:lnTo>
                  <a:pt x="1212" y="1352"/>
                </a:lnTo>
                <a:cubicBezTo>
                  <a:pt x="1208" y="1347"/>
                  <a:pt x="1208" y="1340"/>
                  <a:pt x="1213" y="1335"/>
                </a:cubicBezTo>
                <a:cubicBezTo>
                  <a:pt x="1218" y="1331"/>
                  <a:pt x="1225" y="1332"/>
                  <a:pt x="1229" y="1336"/>
                </a:cubicBezTo>
                <a:close/>
                <a:moveTo>
                  <a:pt x="1276" y="1387"/>
                </a:moveTo>
                <a:lnTo>
                  <a:pt x="1291" y="1405"/>
                </a:lnTo>
                <a:cubicBezTo>
                  <a:pt x="1295" y="1409"/>
                  <a:pt x="1295" y="1417"/>
                  <a:pt x="1290" y="1421"/>
                </a:cubicBezTo>
                <a:cubicBezTo>
                  <a:pt x="1285" y="1425"/>
                  <a:pt x="1278" y="1425"/>
                  <a:pt x="1274" y="1420"/>
                </a:cubicBezTo>
                <a:lnTo>
                  <a:pt x="1258" y="1403"/>
                </a:lnTo>
                <a:cubicBezTo>
                  <a:pt x="1254" y="1398"/>
                  <a:pt x="1255" y="1391"/>
                  <a:pt x="1259" y="1387"/>
                </a:cubicBezTo>
                <a:cubicBezTo>
                  <a:pt x="1264" y="1382"/>
                  <a:pt x="1271" y="1383"/>
                  <a:pt x="1276" y="1387"/>
                </a:cubicBezTo>
                <a:close/>
                <a:moveTo>
                  <a:pt x="1322" y="1439"/>
                </a:moveTo>
                <a:lnTo>
                  <a:pt x="1337" y="1456"/>
                </a:lnTo>
                <a:cubicBezTo>
                  <a:pt x="1342" y="1460"/>
                  <a:pt x="1341" y="1468"/>
                  <a:pt x="1337" y="1472"/>
                </a:cubicBezTo>
                <a:cubicBezTo>
                  <a:pt x="1332" y="1476"/>
                  <a:pt x="1325" y="1476"/>
                  <a:pt x="1320" y="1471"/>
                </a:cubicBezTo>
                <a:lnTo>
                  <a:pt x="1305" y="1454"/>
                </a:lnTo>
                <a:cubicBezTo>
                  <a:pt x="1301" y="1449"/>
                  <a:pt x="1301" y="1442"/>
                  <a:pt x="1306" y="1438"/>
                </a:cubicBezTo>
                <a:cubicBezTo>
                  <a:pt x="1310" y="1434"/>
                  <a:pt x="1318" y="1434"/>
                  <a:pt x="1322" y="1439"/>
                </a:cubicBezTo>
                <a:close/>
                <a:moveTo>
                  <a:pt x="1368" y="1490"/>
                </a:moveTo>
                <a:lnTo>
                  <a:pt x="1384" y="1507"/>
                </a:lnTo>
                <a:cubicBezTo>
                  <a:pt x="1388" y="1512"/>
                  <a:pt x="1388" y="1519"/>
                  <a:pt x="1383" y="1523"/>
                </a:cubicBezTo>
                <a:cubicBezTo>
                  <a:pt x="1378" y="1527"/>
                  <a:pt x="1371" y="1527"/>
                  <a:pt x="1367" y="1522"/>
                </a:cubicBezTo>
                <a:lnTo>
                  <a:pt x="1351" y="1505"/>
                </a:lnTo>
                <a:cubicBezTo>
                  <a:pt x="1347" y="1501"/>
                  <a:pt x="1347" y="1493"/>
                  <a:pt x="1352" y="1489"/>
                </a:cubicBezTo>
                <a:cubicBezTo>
                  <a:pt x="1357" y="1485"/>
                  <a:pt x="1364" y="1485"/>
                  <a:pt x="1368" y="1490"/>
                </a:cubicBezTo>
                <a:close/>
                <a:moveTo>
                  <a:pt x="1415" y="1541"/>
                </a:moveTo>
                <a:lnTo>
                  <a:pt x="1430" y="1558"/>
                </a:lnTo>
                <a:cubicBezTo>
                  <a:pt x="1435" y="1563"/>
                  <a:pt x="1434" y="1570"/>
                  <a:pt x="1430" y="1574"/>
                </a:cubicBezTo>
                <a:cubicBezTo>
                  <a:pt x="1425" y="1579"/>
                  <a:pt x="1418" y="1578"/>
                  <a:pt x="1413" y="1574"/>
                </a:cubicBezTo>
                <a:lnTo>
                  <a:pt x="1398" y="1557"/>
                </a:lnTo>
                <a:cubicBezTo>
                  <a:pt x="1393" y="1552"/>
                  <a:pt x="1394" y="1545"/>
                  <a:pt x="1399" y="1540"/>
                </a:cubicBezTo>
                <a:cubicBezTo>
                  <a:pt x="1403" y="1536"/>
                  <a:pt x="1411" y="1536"/>
                  <a:pt x="1415" y="1541"/>
                </a:cubicBezTo>
                <a:close/>
                <a:moveTo>
                  <a:pt x="1461" y="1592"/>
                </a:moveTo>
                <a:lnTo>
                  <a:pt x="1477" y="1609"/>
                </a:lnTo>
                <a:cubicBezTo>
                  <a:pt x="1481" y="1614"/>
                  <a:pt x="1481" y="1621"/>
                  <a:pt x="1476" y="1626"/>
                </a:cubicBezTo>
                <a:cubicBezTo>
                  <a:pt x="1471" y="1630"/>
                  <a:pt x="1464" y="1630"/>
                  <a:pt x="1460" y="1625"/>
                </a:cubicBezTo>
                <a:lnTo>
                  <a:pt x="1444" y="1608"/>
                </a:lnTo>
                <a:cubicBezTo>
                  <a:pt x="1440" y="1603"/>
                  <a:pt x="1440" y="1596"/>
                  <a:pt x="1445" y="1591"/>
                </a:cubicBezTo>
                <a:cubicBezTo>
                  <a:pt x="1450" y="1587"/>
                  <a:pt x="1457" y="1588"/>
                  <a:pt x="1461" y="1592"/>
                </a:cubicBezTo>
                <a:close/>
                <a:moveTo>
                  <a:pt x="1508" y="1643"/>
                </a:moveTo>
                <a:lnTo>
                  <a:pt x="1523" y="1661"/>
                </a:lnTo>
                <a:cubicBezTo>
                  <a:pt x="1527" y="1665"/>
                  <a:pt x="1527" y="1673"/>
                  <a:pt x="1522" y="1677"/>
                </a:cubicBezTo>
                <a:cubicBezTo>
                  <a:pt x="1518" y="1681"/>
                  <a:pt x="1510" y="1681"/>
                  <a:pt x="1506" y="1676"/>
                </a:cubicBezTo>
                <a:lnTo>
                  <a:pt x="1491" y="1659"/>
                </a:lnTo>
                <a:cubicBezTo>
                  <a:pt x="1486" y="1654"/>
                  <a:pt x="1487" y="1647"/>
                  <a:pt x="1491" y="1643"/>
                </a:cubicBezTo>
                <a:cubicBezTo>
                  <a:pt x="1496" y="1638"/>
                  <a:pt x="1503" y="1639"/>
                  <a:pt x="1508" y="1643"/>
                </a:cubicBezTo>
                <a:close/>
                <a:moveTo>
                  <a:pt x="1554" y="1695"/>
                </a:moveTo>
                <a:lnTo>
                  <a:pt x="1570" y="1712"/>
                </a:lnTo>
                <a:cubicBezTo>
                  <a:pt x="1574" y="1716"/>
                  <a:pt x="1574" y="1724"/>
                  <a:pt x="1569" y="1728"/>
                </a:cubicBezTo>
                <a:cubicBezTo>
                  <a:pt x="1564" y="1732"/>
                  <a:pt x="1557" y="1732"/>
                  <a:pt x="1553" y="1727"/>
                </a:cubicBezTo>
                <a:lnTo>
                  <a:pt x="1537" y="1710"/>
                </a:lnTo>
                <a:cubicBezTo>
                  <a:pt x="1533" y="1705"/>
                  <a:pt x="1533" y="1698"/>
                  <a:pt x="1538" y="1694"/>
                </a:cubicBezTo>
                <a:cubicBezTo>
                  <a:pt x="1543" y="1690"/>
                  <a:pt x="1550" y="1690"/>
                  <a:pt x="1554" y="1695"/>
                </a:cubicBezTo>
                <a:close/>
                <a:moveTo>
                  <a:pt x="1601" y="1746"/>
                </a:moveTo>
                <a:lnTo>
                  <a:pt x="1616" y="1763"/>
                </a:lnTo>
                <a:cubicBezTo>
                  <a:pt x="1620" y="1768"/>
                  <a:pt x="1620" y="1775"/>
                  <a:pt x="1615" y="1779"/>
                </a:cubicBezTo>
                <a:cubicBezTo>
                  <a:pt x="1611" y="1783"/>
                  <a:pt x="1603" y="1783"/>
                  <a:pt x="1599" y="1778"/>
                </a:cubicBezTo>
                <a:lnTo>
                  <a:pt x="1584" y="1761"/>
                </a:lnTo>
                <a:cubicBezTo>
                  <a:pt x="1579" y="1757"/>
                  <a:pt x="1580" y="1749"/>
                  <a:pt x="1584" y="1745"/>
                </a:cubicBezTo>
                <a:cubicBezTo>
                  <a:pt x="1589" y="1741"/>
                  <a:pt x="1596" y="1741"/>
                  <a:pt x="1601" y="1746"/>
                </a:cubicBezTo>
                <a:close/>
                <a:moveTo>
                  <a:pt x="1647" y="1797"/>
                </a:moveTo>
                <a:lnTo>
                  <a:pt x="1662" y="1814"/>
                </a:lnTo>
                <a:cubicBezTo>
                  <a:pt x="1667" y="1819"/>
                  <a:pt x="1666" y="1826"/>
                  <a:pt x="1662" y="1830"/>
                </a:cubicBezTo>
                <a:cubicBezTo>
                  <a:pt x="1657" y="1835"/>
                  <a:pt x="1650" y="1834"/>
                  <a:pt x="1645" y="1830"/>
                </a:cubicBezTo>
                <a:lnTo>
                  <a:pt x="1630" y="1813"/>
                </a:lnTo>
                <a:cubicBezTo>
                  <a:pt x="1626" y="1808"/>
                  <a:pt x="1626" y="1801"/>
                  <a:pt x="1631" y="1796"/>
                </a:cubicBezTo>
                <a:cubicBezTo>
                  <a:pt x="1635" y="1792"/>
                  <a:pt x="1643" y="1792"/>
                  <a:pt x="1647" y="1797"/>
                </a:cubicBezTo>
                <a:close/>
                <a:moveTo>
                  <a:pt x="1693" y="1848"/>
                </a:moveTo>
                <a:lnTo>
                  <a:pt x="1709" y="1865"/>
                </a:lnTo>
                <a:cubicBezTo>
                  <a:pt x="1713" y="1870"/>
                  <a:pt x="1713" y="1877"/>
                  <a:pt x="1708" y="1882"/>
                </a:cubicBezTo>
                <a:cubicBezTo>
                  <a:pt x="1703" y="1886"/>
                  <a:pt x="1696" y="1885"/>
                  <a:pt x="1692" y="1881"/>
                </a:cubicBezTo>
                <a:lnTo>
                  <a:pt x="1676" y="1864"/>
                </a:lnTo>
                <a:cubicBezTo>
                  <a:pt x="1672" y="1859"/>
                  <a:pt x="1672" y="1852"/>
                  <a:pt x="1677" y="1847"/>
                </a:cubicBezTo>
                <a:cubicBezTo>
                  <a:pt x="1682" y="1843"/>
                  <a:pt x="1689" y="1844"/>
                  <a:pt x="1693" y="1848"/>
                </a:cubicBezTo>
                <a:close/>
                <a:moveTo>
                  <a:pt x="1740" y="1899"/>
                </a:moveTo>
                <a:lnTo>
                  <a:pt x="1755" y="1917"/>
                </a:lnTo>
                <a:cubicBezTo>
                  <a:pt x="1760" y="1921"/>
                  <a:pt x="1759" y="1929"/>
                  <a:pt x="1755" y="1933"/>
                </a:cubicBezTo>
                <a:cubicBezTo>
                  <a:pt x="1750" y="1937"/>
                  <a:pt x="1743" y="1937"/>
                  <a:pt x="1738" y="1932"/>
                </a:cubicBezTo>
                <a:lnTo>
                  <a:pt x="1723" y="1915"/>
                </a:lnTo>
                <a:cubicBezTo>
                  <a:pt x="1719" y="1910"/>
                  <a:pt x="1719" y="1903"/>
                  <a:pt x="1724" y="1899"/>
                </a:cubicBezTo>
                <a:cubicBezTo>
                  <a:pt x="1728" y="1894"/>
                  <a:pt x="1736" y="1895"/>
                  <a:pt x="1740" y="1899"/>
                </a:cubicBezTo>
                <a:close/>
                <a:moveTo>
                  <a:pt x="1786" y="1951"/>
                </a:moveTo>
                <a:lnTo>
                  <a:pt x="1802" y="1968"/>
                </a:lnTo>
                <a:cubicBezTo>
                  <a:pt x="1806" y="1972"/>
                  <a:pt x="1806" y="1980"/>
                  <a:pt x="1801" y="1984"/>
                </a:cubicBezTo>
                <a:cubicBezTo>
                  <a:pt x="1796" y="1988"/>
                  <a:pt x="1789" y="1988"/>
                  <a:pt x="1785" y="1983"/>
                </a:cubicBezTo>
                <a:lnTo>
                  <a:pt x="1769" y="1966"/>
                </a:lnTo>
                <a:cubicBezTo>
                  <a:pt x="1765" y="1961"/>
                  <a:pt x="1765" y="1954"/>
                  <a:pt x="1770" y="1950"/>
                </a:cubicBezTo>
                <a:cubicBezTo>
                  <a:pt x="1775" y="1946"/>
                  <a:pt x="1782" y="1946"/>
                  <a:pt x="1786" y="1951"/>
                </a:cubicBezTo>
                <a:close/>
                <a:moveTo>
                  <a:pt x="1833" y="2002"/>
                </a:moveTo>
                <a:lnTo>
                  <a:pt x="1848" y="2019"/>
                </a:lnTo>
                <a:cubicBezTo>
                  <a:pt x="1853" y="2024"/>
                  <a:pt x="1852" y="2031"/>
                  <a:pt x="1847" y="2035"/>
                </a:cubicBezTo>
                <a:cubicBezTo>
                  <a:pt x="1843" y="2039"/>
                  <a:pt x="1835" y="2039"/>
                  <a:pt x="1831" y="2034"/>
                </a:cubicBezTo>
                <a:lnTo>
                  <a:pt x="1816" y="2017"/>
                </a:lnTo>
                <a:cubicBezTo>
                  <a:pt x="1811" y="2013"/>
                  <a:pt x="1812" y="2005"/>
                  <a:pt x="1816" y="2001"/>
                </a:cubicBezTo>
                <a:cubicBezTo>
                  <a:pt x="1821" y="1997"/>
                  <a:pt x="1828" y="1997"/>
                  <a:pt x="1833" y="2002"/>
                </a:cubicBezTo>
                <a:close/>
                <a:moveTo>
                  <a:pt x="1879" y="2053"/>
                </a:moveTo>
                <a:lnTo>
                  <a:pt x="1895" y="2070"/>
                </a:lnTo>
                <a:cubicBezTo>
                  <a:pt x="1899" y="2075"/>
                  <a:pt x="1899" y="2082"/>
                  <a:pt x="1894" y="2086"/>
                </a:cubicBezTo>
                <a:cubicBezTo>
                  <a:pt x="1889" y="2091"/>
                  <a:pt x="1882" y="2090"/>
                  <a:pt x="1878" y="2086"/>
                </a:cubicBezTo>
                <a:lnTo>
                  <a:pt x="1862" y="2069"/>
                </a:lnTo>
                <a:cubicBezTo>
                  <a:pt x="1858" y="2064"/>
                  <a:pt x="1858" y="2057"/>
                  <a:pt x="1863" y="2052"/>
                </a:cubicBezTo>
                <a:cubicBezTo>
                  <a:pt x="1868" y="2048"/>
                  <a:pt x="1875" y="2048"/>
                  <a:pt x="1879" y="2053"/>
                </a:cubicBezTo>
                <a:close/>
                <a:moveTo>
                  <a:pt x="1926" y="2104"/>
                </a:moveTo>
                <a:lnTo>
                  <a:pt x="1941" y="2121"/>
                </a:lnTo>
                <a:cubicBezTo>
                  <a:pt x="1945" y="2126"/>
                  <a:pt x="1945" y="2133"/>
                  <a:pt x="1940" y="2138"/>
                </a:cubicBezTo>
                <a:cubicBezTo>
                  <a:pt x="1936" y="2142"/>
                  <a:pt x="1928" y="2141"/>
                  <a:pt x="1924" y="2137"/>
                </a:cubicBezTo>
                <a:lnTo>
                  <a:pt x="1909" y="2120"/>
                </a:lnTo>
                <a:cubicBezTo>
                  <a:pt x="1904" y="2115"/>
                  <a:pt x="1905" y="2108"/>
                  <a:pt x="1909" y="2103"/>
                </a:cubicBezTo>
                <a:cubicBezTo>
                  <a:pt x="1914" y="2099"/>
                  <a:pt x="1921" y="2100"/>
                  <a:pt x="1926" y="2104"/>
                </a:cubicBezTo>
                <a:close/>
                <a:moveTo>
                  <a:pt x="1972" y="2155"/>
                </a:moveTo>
                <a:lnTo>
                  <a:pt x="1988" y="2173"/>
                </a:lnTo>
                <a:cubicBezTo>
                  <a:pt x="1992" y="2177"/>
                  <a:pt x="1991" y="2184"/>
                  <a:pt x="1987" y="2189"/>
                </a:cubicBezTo>
                <a:cubicBezTo>
                  <a:pt x="1982" y="2193"/>
                  <a:pt x="1975" y="2193"/>
                  <a:pt x="1970" y="2188"/>
                </a:cubicBezTo>
                <a:lnTo>
                  <a:pt x="1955" y="2171"/>
                </a:lnTo>
                <a:cubicBezTo>
                  <a:pt x="1951" y="2166"/>
                  <a:pt x="1951" y="2159"/>
                  <a:pt x="1956" y="2155"/>
                </a:cubicBezTo>
                <a:cubicBezTo>
                  <a:pt x="1961" y="2150"/>
                  <a:pt x="1968" y="2151"/>
                  <a:pt x="1972" y="2155"/>
                </a:cubicBezTo>
                <a:close/>
                <a:moveTo>
                  <a:pt x="2019" y="2207"/>
                </a:moveTo>
                <a:lnTo>
                  <a:pt x="2034" y="2224"/>
                </a:lnTo>
                <a:cubicBezTo>
                  <a:pt x="2038" y="2228"/>
                  <a:pt x="2038" y="2236"/>
                  <a:pt x="2033" y="2240"/>
                </a:cubicBezTo>
                <a:cubicBezTo>
                  <a:pt x="2028" y="2244"/>
                  <a:pt x="2021" y="2244"/>
                  <a:pt x="2017" y="2239"/>
                </a:cubicBezTo>
                <a:lnTo>
                  <a:pt x="2001" y="2222"/>
                </a:lnTo>
                <a:cubicBezTo>
                  <a:pt x="1997" y="2217"/>
                  <a:pt x="1998" y="2210"/>
                  <a:pt x="2002" y="2206"/>
                </a:cubicBezTo>
                <a:cubicBezTo>
                  <a:pt x="2007" y="2202"/>
                  <a:pt x="2014" y="2202"/>
                  <a:pt x="2019" y="2207"/>
                </a:cubicBezTo>
                <a:close/>
                <a:moveTo>
                  <a:pt x="2065" y="2258"/>
                </a:moveTo>
                <a:lnTo>
                  <a:pt x="2069" y="2262"/>
                </a:lnTo>
                <a:cubicBezTo>
                  <a:pt x="2073" y="2267"/>
                  <a:pt x="2073" y="2274"/>
                  <a:pt x="2068" y="2279"/>
                </a:cubicBezTo>
                <a:cubicBezTo>
                  <a:pt x="2064" y="2283"/>
                  <a:pt x="2056" y="2283"/>
                  <a:pt x="2052" y="2278"/>
                </a:cubicBezTo>
                <a:lnTo>
                  <a:pt x="2048" y="2273"/>
                </a:lnTo>
                <a:cubicBezTo>
                  <a:pt x="2044" y="2269"/>
                  <a:pt x="2044" y="2261"/>
                  <a:pt x="2049" y="2257"/>
                </a:cubicBezTo>
                <a:cubicBezTo>
                  <a:pt x="2053" y="2253"/>
                  <a:pt x="2061" y="2253"/>
                  <a:pt x="2065" y="2258"/>
                </a:cubicBez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7" name="Freeform 427">
            <a:extLst>
              <a:ext uri="{FF2B5EF4-FFF2-40B4-BE49-F238E27FC236}">
                <a16:creationId xmlns:a16="http://schemas.microsoft.com/office/drawing/2014/main" id="{E6DBD004-D4AB-4005-AC48-FD595FFE77F6}"/>
              </a:ext>
            </a:extLst>
          </p:cNvPr>
          <p:cNvSpPr>
            <a:spLocks/>
          </p:cNvSpPr>
          <p:nvPr/>
        </p:nvSpPr>
        <p:spPr bwMode="auto">
          <a:xfrm>
            <a:off x="6916738" y="4706938"/>
            <a:ext cx="103188" cy="107950"/>
          </a:xfrm>
          <a:custGeom>
            <a:avLst/>
            <a:gdLst>
              <a:gd name="T0" fmla="*/ 35 w 65"/>
              <a:gd name="T1" fmla="*/ 0 h 68"/>
              <a:gd name="T2" fmla="*/ 65 w 65"/>
              <a:gd name="T3" fmla="*/ 68 h 68"/>
              <a:gd name="T4" fmla="*/ 0 w 65"/>
              <a:gd name="T5" fmla="*/ 32 h 68"/>
              <a:gd name="T6" fmla="*/ 35 w 65"/>
              <a:gd name="T7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68">
                <a:moveTo>
                  <a:pt x="35" y="0"/>
                </a:moveTo>
                <a:lnTo>
                  <a:pt x="65" y="68"/>
                </a:lnTo>
                <a:lnTo>
                  <a:pt x="0" y="32"/>
                </a:lnTo>
                <a:lnTo>
                  <a:pt x="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8" name="Freeform 428">
            <a:extLst>
              <a:ext uri="{FF2B5EF4-FFF2-40B4-BE49-F238E27FC236}">
                <a16:creationId xmlns:a16="http://schemas.microsoft.com/office/drawing/2014/main" id="{CBE22827-18D9-492F-8387-FA5871C1E6F2}"/>
              </a:ext>
            </a:extLst>
          </p:cNvPr>
          <p:cNvSpPr>
            <a:spLocks noEditPoints="1"/>
          </p:cNvSpPr>
          <p:nvPr/>
        </p:nvSpPr>
        <p:spPr bwMode="auto">
          <a:xfrm>
            <a:off x="6200776" y="2789238"/>
            <a:ext cx="765175" cy="1152525"/>
          </a:xfrm>
          <a:custGeom>
            <a:avLst/>
            <a:gdLst>
              <a:gd name="T0" fmla="*/ 4 w 2102"/>
              <a:gd name="T1" fmla="*/ 3220 h 3239"/>
              <a:gd name="T2" fmla="*/ 41 w 2102"/>
              <a:gd name="T3" fmla="*/ 3162 h 3239"/>
              <a:gd name="T4" fmla="*/ 79 w 2102"/>
              <a:gd name="T5" fmla="*/ 3103 h 3239"/>
              <a:gd name="T6" fmla="*/ 116 w 2102"/>
              <a:gd name="T7" fmla="*/ 3045 h 3239"/>
              <a:gd name="T8" fmla="*/ 154 w 2102"/>
              <a:gd name="T9" fmla="*/ 2987 h 3239"/>
              <a:gd name="T10" fmla="*/ 191 w 2102"/>
              <a:gd name="T11" fmla="*/ 2929 h 3239"/>
              <a:gd name="T12" fmla="*/ 229 w 2102"/>
              <a:gd name="T13" fmla="*/ 2871 h 3239"/>
              <a:gd name="T14" fmla="*/ 266 w 2102"/>
              <a:gd name="T15" fmla="*/ 2813 h 3239"/>
              <a:gd name="T16" fmla="*/ 304 w 2102"/>
              <a:gd name="T17" fmla="*/ 2755 h 3239"/>
              <a:gd name="T18" fmla="*/ 341 w 2102"/>
              <a:gd name="T19" fmla="*/ 2697 h 3239"/>
              <a:gd name="T20" fmla="*/ 379 w 2102"/>
              <a:gd name="T21" fmla="*/ 2639 h 3239"/>
              <a:gd name="T22" fmla="*/ 416 w 2102"/>
              <a:gd name="T23" fmla="*/ 2581 h 3239"/>
              <a:gd name="T24" fmla="*/ 454 w 2102"/>
              <a:gd name="T25" fmla="*/ 2523 h 3239"/>
              <a:gd name="T26" fmla="*/ 491 w 2102"/>
              <a:gd name="T27" fmla="*/ 2465 h 3239"/>
              <a:gd name="T28" fmla="*/ 529 w 2102"/>
              <a:gd name="T29" fmla="*/ 2407 h 3239"/>
              <a:gd name="T30" fmla="*/ 566 w 2102"/>
              <a:gd name="T31" fmla="*/ 2349 h 3239"/>
              <a:gd name="T32" fmla="*/ 604 w 2102"/>
              <a:gd name="T33" fmla="*/ 2291 h 3239"/>
              <a:gd name="T34" fmla="*/ 641 w 2102"/>
              <a:gd name="T35" fmla="*/ 2233 h 3239"/>
              <a:gd name="T36" fmla="*/ 679 w 2102"/>
              <a:gd name="T37" fmla="*/ 2175 h 3239"/>
              <a:gd name="T38" fmla="*/ 716 w 2102"/>
              <a:gd name="T39" fmla="*/ 2116 h 3239"/>
              <a:gd name="T40" fmla="*/ 754 w 2102"/>
              <a:gd name="T41" fmla="*/ 2058 h 3239"/>
              <a:gd name="T42" fmla="*/ 791 w 2102"/>
              <a:gd name="T43" fmla="*/ 2000 h 3239"/>
              <a:gd name="T44" fmla="*/ 829 w 2102"/>
              <a:gd name="T45" fmla="*/ 1942 h 3239"/>
              <a:gd name="T46" fmla="*/ 866 w 2102"/>
              <a:gd name="T47" fmla="*/ 1884 h 3239"/>
              <a:gd name="T48" fmla="*/ 904 w 2102"/>
              <a:gd name="T49" fmla="*/ 1826 h 3239"/>
              <a:gd name="T50" fmla="*/ 941 w 2102"/>
              <a:gd name="T51" fmla="*/ 1768 h 3239"/>
              <a:gd name="T52" fmla="*/ 979 w 2102"/>
              <a:gd name="T53" fmla="*/ 1710 h 3239"/>
              <a:gd name="T54" fmla="*/ 1016 w 2102"/>
              <a:gd name="T55" fmla="*/ 1652 h 3239"/>
              <a:gd name="T56" fmla="*/ 1054 w 2102"/>
              <a:gd name="T57" fmla="*/ 1594 h 3239"/>
              <a:gd name="T58" fmla="*/ 1091 w 2102"/>
              <a:gd name="T59" fmla="*/ 1536 h 3239"/>
              <a:gd name="T60" fmla="*/ 1129 w 2102"/>
              <a:gd name="T61" fmla="*/ 1478 h 3239"/>
              <a:gd name="T62" fmla="*/ 1166 w 2102"/>
              <a:gd name="T63" fmla="*/ 1420 h 3239"/>
              <a:gd name="T64" fmla="*/ 1204 w 2102"/>
              <a:gd name="T65" fmla="*/ 1362 h 3239"/>
              <a:gd name="T66" fmla="*/ 1241 w 2102"/>
              <a:gd name="T67" fmla="*/ 1304 h 3239"/>
              <a:gd name="T68" fmla="*/ 1279 w 2102"/>
              <a:gd name="T69" fmla="*/ 1246 h 3239"/>
              <a:gd name="T70" fmla="*/ 1316 w 2102"/>
              <a:gd name="T71" fmla="*/ 1188 h 3239"/>
              <a:gd name="T72" fmla="*/ 1354 w 2102"/>
              <a:gd name="T73" fmla="*/ 1130 h 3239"/>
              <a:gd name="T74" fmla="*/ 1391 w 2102"/>
              <a:gd name="T75" fmla="*/ 1071 h 3239"/>
              <a:gd name="T76" fmla="*/ 1429 w 2102"/>
              <a:gd name="T77" fmla="*/ 1013 h 3239"/>
              <a:gd name="T78" fmla="*/ 1466 w 2102"/>
              <a:gd name="T79" fmla="*/ 955 h 3239"/>
              <a:gd name="T80" fmla="*/ 1504 w 2102"/>
              <a:gd name="T81" fmla="*/ 897 h 3239"/>
              <a:gd name="T82" fmla="*/ 1541 w 2102"/>
              <a:gd name="T83" fmla="*/ 839 h 3239"/>
              <a:gd name="T84" fmla="*/ 1579 w 2102"/>
              <a:gd name="T85" fmla="*/ 781 h 3239"/>
              <a:gd name="T86" fmla="*/ 1616 w 2102"/>
              <a:gd name="T87" fmla="*/ 723 h 3239"/>
              <a:gd name="T88" fmla="*/ 1654 w 2102"/>
              <a:gd name="T89" fmla="*/ 665 h 3239"/>
              <a:gd name="T90" fmla="*/ 1691 w 2102"/>
              <a:gd name="T91" fmla="*/ 607 h 3239"/>
              <a:gd name="T92" fmla="*/ 1729 w 2102"/>
              <a:gd name="T93" fmla="*/ 549 h 3239"/>
              <a:gd name="T94" fmla="*/ 1766 w 2102"/>
              <a:gd name="T95" fmla="*/ 491 h 3239"/>
              <a:gd name="T96" fmla="*/ 1804 w 2102"/>
              <a:gd name="T97" fmla="*/ 433 h 3239"/>
              <a:gd name="T98" fmla="*/ 1841 w 2102"/>
              <a:gd name="T99" fmla="*/ 375 h 3239"/>
              <a:gd name="T100" fmla="*/ 1879 w 2102"/>
              <a:gd name="T101" fmla="*/ 317 h 3239"/>
              <a:gd name="T102" fmla="*/ 1916 w 2102"/>
              <a:gd name="T103" fmla="*/ 259 h 3239"/>
              <a:gd name="T104" fmla="*/ 1954 w 2102"/>
              <a:gd name="T105" fmla="*/ 201 h 3239"/>
              <a:gd name="T106" fmla="*/ 1992 w 2102"/>
              <a:gd name="T107" fmla="*/ 143 h 3239"/>
              <a:gd name="T108" fmla="*/ 2029 w 2102"/>
              <a:gd name="T109" fmla="*/ 84 h 3239"/>
              <a:gd name="T110" fmla="*/ 2067 w 2102"/>
              <a:gd name="T111" fmla="*/ 26 h 3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102" h="3239">
                <a:moveTo>
                  <a:pt x="4" y="3220"/>
                </a:moveTo>
                <a:lnTo>
                  <a:pt x="16" y="3200"/>
                </a:lnTo>
                <a:cubicBezTo>
                  <a:pt x="20" y="3195"/>
                  <a:pt x="27" y="3193"/>
                  <a:pt x="32" y="3197"/>
                </a:cubicBezTo>
                <a:cubicBezTo>
                  <a:pt x="37" y="3200"/>
                  <a:pt x="39" y="3207"/>
                  <a:pt x="35" y="3213"/>
                </a:cubicBezTo>
                <a:lnTo>
                  <a:pt x="23" y="3232"/>
                </a:lnTo>
                <a:cubicBezTo>
                  <a:pt x="19" y="3237"/>
                  <a:pt x="12" y="3239"/>
                  <a:pt x="7" y="3236"/>
                </a:cubicBezTo>
                <a:cubicBezTo>
                  <a:pt x="2" y="3232"/>
                  <a:pt x="0" y="3225"/>
                  <a:pt x="4" y="3220"/>
                </a:cubicBezTo>
                <a:close/>
                <a:moveTo>
                  <a:pt x="41" y="3162"/>
                </a:moveTo>
                <a:lnTo>
                  <a:pt x="54" y="3142"/>
                </a:lnTo>
                <a:cubicBezTo>
                  <a:pt x="57" y="3137"/>
                  <a:pt x="64" y="3135"/>
                  <a:pt x="69" y="3139"/>
                </a:cubicBezTo>
                <a:cubicBezTo>
                  <a:pt x="75" y="3142"/>
                  <a:pt x="76" y="3149"/>
                  <a:pt x="73" y="3155"/>
                </a:cubicBezTo>
                <a:lnTo>
                  <a:pt x="60" y="3174"/>
                </a:lnTo>
                <a:cubicBezTo>
                  <a:pt x="57" y="3179"/>
                  <a:pt x="50" y="3181"/>
                  <a:pt x="44" y="3177"/>
                </a:cubicBezTo>
                <a:cubicBezTo>
                  <a:pt x="39" y="3174"/>
                  <a:pt x="38" y="3167"/>
                  <a:pt x="41" y="3162"/>
                </a:cubicBezTo>
                <a:close/>
                <a:moveTo>
                  <a:pt x="79" y="3103"/>
                </a:moveTo>
                <a:lnTo>
                  <a:pt x="91" y="3084"/>
                </a:lnTo>
                <a:cubicBezTo>
                  <a:pt x="95" y="3079"/>
                  <a:pt x="102" y="3077"/>
                  <a:pt x="107" y="3081"/>
                </a:cubicBezTo>
                <a:cubicBezTo>
                  <a:pt x="112" y="3084"/>
                  <a:pt x="114" y="3091"/>
                  <a:pt x="110" y="3097"/>
                </a:cubicBezTo>
                <a:lnTo>
                  <a:pt x="98" y="3116"/>
                </a:lnTo>
                <a:cubicBezTo>
                  <a:pt x="94" y="3121"/>
                  <a:pt x="87" y="3123"/>
                  <a:pt x="82" y="3119"/>
                </a:cubicBezTo>
                <a:cubicBezTo>
                  <a:pt x="77" y="3116"/>
                  <a:pt x="75" y="3109"/>
                  <a:pt x="79" y="3103"/>
                </a:cubicBezTo>
                <a:close/>
                <a:moveTo>
                  <a:pt x="116" y="3045"/>
                </a:moveTo>
                <a:lnTo>
                  <a:pt x="129" y="3026"/>
                </a:lnTo>
                <a:cubicBezTo>
                  <a:pt x="132" y="3021"/>
                  <a:pt x="139" y="3019"/>
                  <a:pt x="145" y="3023"/>
                </a:cubicBezTo>
                <a:cubicBezTo>
                  <a:pt x="150" y="3026"/>
                  <a:pt x="151" y="3033"/>
                  <a:pt x="148" y="3039"/>
                </a:cubicBezTo>
                <a:lnTo>
                  <a:pt x="135" y="3058"/>
                </a:lnTo>
                <a:cubicBezTo>
                  <a:pt x="132" y="3063"/>
                  <a:pt x="125" y="3065"/>
                  <a:pt x="120" y="3061"/>
                </a:cubicBezTo>
                <a:cubicBezTo>
                  <a:pt x="114" y="3058"/>
                  <a:pt x="113" y="3051"/>
                  <a:pt x="116" y="3045"/>
                </a:cubicBezTo>
                <a:close/>
                <a:moveTo>
                  <a:pt x="154" y="2987"/>
                </a:moveTo>
                <a:lnTo>
                  <a:pt x="166" y="2968"/>
                </a:lnTo>
                <a:cubicBezTo>
                  <a:pt x="170" y="2963"/>
                  <a:pt x="177" y="2961"/>
                  <a:pt x="182" y="2965"/>
                </a:cubicBezTo>
                <a:cubicBezTo>
                  <a:pt x="187" y="2968"/>
                  <a:pt x="189" y="2975"/>
                  <a:pt x="185" y="2981"/>
                </a:cubicBezTo>
                <a:lnTo>
                  <a:pt x="173" y="3000"/>
                </a:lnTo>
                <a:cubicBezTo>
                  <a:pt x="169" y="3005"/>
                  <a:pt x="162" y="3007"/>
                  <a:pt x="157" y="3003"/>
                </a:cubicBezTo>
                <a:cubicBezTo>
                  <a:pt x="152" y="3000"/>
                  <a:pt x="150" y="2993"/>
                  <a:pt x="154" y="2987"/>
                </a:cubicBezTo>
                <a:close/>
                <a:moveTo>
                  <a:pt x="191" y="2929"/>
                </a:moveTo>
                <a:lnTo>
                  <a:pt x="204" y="2910"/>
                </a:lnTo>
                <a:cubicBezTo>
                  <a:pt x="207" y="2905"/>
                  <a:pt x="214" y="2903"/>
                  <a:pt x="220" y="2907"/>
                </a:cubicBezTo>
                <a:cubicBezTo>
                  <a:pt x="225" y="2910"/>
                  <a:pt x="226" y="2917"/>
                  <a:pt x="223" y="2922"/>
                </a:cubicBezTo>
                <a:lnTo>
                  <a:pt x="210" y="2942"/>
                </a:lnTo>
                <a:cubicBezTo>
                  <a:pt x="207" y="2947"/>
                  <a:pt x="200" y="2949"/>
                  <a:pt x="195" y="2945"/>
                </a:cubicBezTo>
                <a:cubicBezTo>
                  <a:pt x="189" y="2942"/>
                  <a:pt x="188" y="2935"/>
                  <a:pt x="191" y="2929"/>
                </a:cubicBezTo>
                <a:close/>
                <a:moveTo>
                  <a:pt x="229" y="2871"/>
                </a:moveTo>
                <a:lnTo>
                  <a:pt x="241" y="2852"/>
                </a:lnTo>
                <a:cubicBezTo>
                  <a:pt x="245" y="2847"/>
                  <a:pt x="252" y="2845"/>
                  <a:pt x="257" y="2848"/>
                </a:cubicBezTo>
                <a:cubicBezTo>
                  <a:pt x="262" y="2852"/>
                  <a:pt x="264" y="2859"/>
                  <a:pt x="260" y="2864"/>
                </a:cubicBezTo>
                <a:lnTo>
                  <a:pt x="248" y="2884"/>
                </a:lnTo>
                <a:cubicBezTo>
                  <a:pt x="245" y="2889"/>
                  <a:pt x="237" y="2891"/>
                  <a:pt x="232" y="2887"/>
                </a:cubicBezTo>
                <a:cubicBezTo>
                  <a:pt x="227" y="2884"/>
                  <a:pt x="225" y="2877"/>
                  <a:pt x="229" y="2871"/>
                </a:cubicBezTo>
                <a:close/>
                <a:moveTo>
                  <a:pt x="266" y="2813"/>
                </a:moveTo>
                <a:lnTo>
                  <a:pt x="279" y="2794"/>
                </a:lnTo>
                <a:cubicBezTo>
                  <a:pt x="282" y="2788"/>
                  <a:pt x="289" y="2787"/>
                  <a:pt x="295" y="2790"/>
                </a:cubicBezTo>
                <a:cubicBezTo>
                  <a:pt x="300" y="2794"/>
                  <a:pt x="301" y="2801"/>
                  <a:pt x="298" y="2806"/>
                </a:cubicBezTo>
                <a:lnTo>
                  <a:pt x="285" y="2826"/>
                </a:lnTo>
                <a:cubicBezTo>
                  <a:pt x="282" y="2831"/>
                  <a:pt x="275" y="2833"/>
                  <a:pt x="270" y="2829"/>
                </a:cubicBezTo>
                <a:cubicBezTo>
                  <a:pt x="264" y="2826"/>
                  <a:pt x="263" y="2819"/>
                  <a:pt x="266" y="2813"/>
                </a:cubicBezTo>
                <a:close/>
                <a:moveTo>
                  <a:pt x="304" y="2755"/>
                </a:moveTo>
                <a:lnTo>
                  <a:pt x="316" y="2736"/>
                </a:lnTo>
                <a:cubicBezTo>
                  <a:pt x="320" y="2730"/>
                  <a:pt x="327" y="2729"/>
                  <a:pt x="332" y="2732"/>
                </a:cubicBezTo>
                <a:cubicBezTo>
                  <a:pt x="337" y="2736"/>
                  <a:pt x="339" y="2743"/>
                  <a:pt x="335" y="2748"/>
                </a:cubicBezTo>
                <a:lnTo>
                  <a:pt x="323" y="2768"/>
                </a:lnTo>
                <a:cubicBezTo>
                  <a:pt x="320" y="2773"/>
                  <a:pt x="312" y="2775"/>
                  <a:pt x="307" y="2771"/>
                </a:cubicBezTo>
                <a:cubicBezTo>
                  <a:pt x="302" y="2768"/>
                  <a:pt x="300" y="2760"/>
                  <a:pt x="304" y="2755"/>
                </a:cubicBezTo>
                <a:close/>
                <a:moveTo>
                  <a:pt x="341" y="2697"/>
                </a:moveTo>
                <a:lnTo>
                  <a:pt x="354" y="2678"/>
                </a:lnTo>
                <a:cubicBezTo>
                  <a:pt x="357" y="2672"/>
                  <a:pt x="364" y="2671"/>
                  <a:pt x="370" y="2674"/>
                </a:cubicBezTo>
                <a:cubicBezTo>
                  <a:pt x="375" y="2678"/>
                  <a:pt x="376" y="2685"/>
                  <a:pt x="373" y="2690"/>
                </a:cubicBezTo>
                <a:lnTo>
                  <a:pt x="360" y="2710"/>
                </a:lnTo>
                <a:cubicBezTo>
                  <a:pt x="357" y="2715"/>
                  <a:pt x="350" y="2716"/>
                  <a:pt x="345" y="2713"/>
                </a:cubicBezTo>
                <a:cubicBezTo>
                  <a:pt x="339" y="2710"/>
                  <a:pt x="338" y="2702"/>
                  <a:pt x="341" y="2697"/>
                </a:cubicBezTo>
                <a:close/>
                <a:moveTo>
                  <a:pt x="379" y="2639"/>
                </a:moveTo>
                <a:lnTo>
                  <a:pt x="391" y="2620"/>
                </a:lnTo>
                <a:cubicBezTo>
                  <a:pt x="395" y="2614"/>
                  <a:pt x="402" y="2613"/>
                  <a:pt x="407" y="2616"/>
                </a:cubicBezTo>
                <a:cubicBezTo>
                  <a:pt x="412" y="2620"/>
                  <a:pt x="414" y="2627"/>
                  <a:pt x="410" y="2632"/>
                </a:cubicBezTo>
                <a:lnTo>
                  <a:pt x="398" y="2652"/>
                </a:lnTo>
                <a:cubicBezTo>
                  <a:pt x="395" y="2657"/>
                  <a:pt x="387" y="2658"/>
                  <a:pt x="382" y="2655"/>
                </a:cubicBezTo>
                <a:cubicBezTo>
                  <a:pt x="377" y="2651"/>
                  <a:pt x="375" y="2644"/>
                  <a:pt x="379" y="2639"/>
                </a:cubicBezTo>
                <a:close/>
                <a:moveTo>
                  <a:pt x="416" y="2581"/>
                </a:moveTo>
                <a:lnTo>
                  <a:pt x="429" y="2562"/>
                </a:lnTo>
                <a:cubicBezTo>
                  <a:pt x="432" y="2556"/>
                  <a:pt x="439" y="2555"/>
                  <a:pt x="445" y="2558"/>
                </a:cubicBezTo>
                <a:cubicBezTo>
                  <a:pt x="450" y="2562"/>
                  <a:pt x="451" y="2569"/>
                  <a:pt x="448" y="2574"/>
                </a:cubicBezTo>
                <a:lnTo>
                  <a:pt x="435" y="2593"/>
                </a:lnTo>
                <a:cubicBezTo>
                  <a:pt x="432" y="2599"/>
                  <a:pt x="425" y="2600"/>
                  <a:pt x="420" y="2597"/>
                </a:cubicBezTo>
                <a:cubicBezTo>
                  <a:pt x="414" y="2593"/>
                  <a:pt x="413" y="2586"/>
                  <a:pt x="416" y="2581"/>
                </a:cubicBezTo>
                <a:close/>
                <a:moveTo>
                  <a:pt x="454" y="2523"/>
                </a:moveTo>
                <a:lnTo>
                  <a:pt x="466" y="2504"/>
                </a:lnTo>
                <a:cubicBezTo>
                  <a:pt x="470" y="2498"/>
                  <a:pt x="477" y="2497"/>
                  <a:pt x="482" y="2500"/>
                </a:cubicBezTo>
                <a:cubicBezTo>
                  <a:pt x="487" y="2504"/>
                  <a:pt x="489" y="2511"/>
                  <a:pt x="486" y="2516"/>
                </a:cubicBezTo>
                <a:lnTo>
                  <a:pt x="473" y="2535"/>
                </a:lnTo>
                <a:cubicBezTo>
                  <a:pt x="470" y="2541"/>
                  <a:pt x="462" y="2542"/>
                  <a:pt x="457" y="2539"/>
                </a:cubicBezTo>
                <a:cubicBezTo>
                  <a:pt x="452" y="2535"/>
                  <a:pt x="450" y="2528"/>
                  <a:pt x="454" y="2523"/>
                </a:cubicBezTo>
                <a:close/>
                <a:moveTo>
                  <a:pt x="491" y="2465"/>
                </a:moveTo>
                <a:lnTo>
                  <a:pt x="504" y="2445"/>
                </a:lnTo>
                <a:cubicBezTo>
                  <a:pt x="507" y="2440"/>
                  <a:pt x="514" y="2439"/>
                  <a:pt x="520" y="2442"/>
                </a:cubicBezTo>
                <a:cubicBezTo>
                  <a:pt x="525" y="2446"/>
                  <a:pt x="526" y="2453"/>
                  <a:pt x="523" y="2458"/>
                </a:cubicBezTo>
                <a:lnTo>
                  <a:pt x="511" y="2477"/>
                </a:lnTo>
                <a:cubicBezTo>
                  <a:pt x="507" y="2483"/>
                  <a:pt x="500" y="2484"/>
                  <a:pt x="495" y="2481"/>
                </a:cubicBezTo>
                <a:cubicBezTo>
                  <a:pt x="489" y="2477"/>
                  <a:pt x="488" y="2470"/>
                  <a:pt x="491" y="2465"/>
                </a:cubicBezTo>
                <a:close/>
                <a:moveTo>
                  <a:pt x="529" y="2407"/>
                </a:moveTo>
                <a:lnTo>
                  <a:pt x="541" y="2387"/>
                </a:lnTo>
                <a:cubicBezTo>
                  <a:pt x="545" y="2382"/>
                  <a:pt x="552" y="2381"/>
                  <a:pt x="557" y="2384"/>
                </a:cubicBezTo>
                <a:cubicBezTo>
                  <a:pt x="562" y="2387"/>
                  <a:pt x="564" y="2395"/>
                  <a:pt x="561" y="2400"/>
                </a:cubicBezTo>
                <a:lnTo>
                  <a:pt x="548" y="2419"/>
                </a:lnTo>
                <a:cubicBezTo>
                  <a:pt x="545" y="2425"/>
                  <a:pt x="537" y="2426"/>
                  <a:pt x="532" y="2423"/>
                </a:cubicBezTo>
                <a:cubicBezTo>
                  <a:pt x="527" y="2419"/>
                  <a:pt x="525" y="2412"/>
                  <a:pt x="529" y="2407"/>
                </a:cubicBezTo>
                <a:close/>
                <a:moveTo>
                  <a:pt x="566" y="2349"/>
                </a:moveTo>
                <a:lnTo>
                  <a:pt x="579" y="2329"/>
                </a:lnTo>
                <a:cubicBezTo>
                  <a:pt x="582" y="2324"/>
                  <a:pt x="589" y="2322"/>
                  <a:pt x="595" y="2326"/>
                </a:cubicBezTo>
                <a:cubicBezTo>
                  <a:pt x="600" y="2329"/>
                  <a:pt x="601" y="2337"/>
                  <a:pt x="598" y="2342"/>
                </a:cubicBezTo>
                <a:lnTo>
                  <a:pt x="586" y="2361"/>
                </a:lnTo>
                <a:cubicBezTo>
                  <a:pt x="582" y="2367"/>
                  <a:pt x="575" y="2368"/>
                  <a:pt x="570" y="2365"/>
                </a:cubicBezTo>
                <a:cubicBezTo>
                  <a:pt x="564" y="2361"/>
                  <a:pt x="563" y="2354"/>
                  <a:pt x="566" y="2349"/>
                </a:cubicBezTo>
                <a:close/>
                <a:moveTo>
                  <a:pt x="604" y="2291"/>
                </a:moveTo>
                <a:lnTo>
                  <a:pt x="616" y="2271"/>
                </a:lnTo>
                <a:cubicBezTo>
                  <a:pt x="620" y="2266"/>
                  <a:pt x="627" y="2264"/>
                  <a:pt x="632" y="2268"/>
                </a:cubicBezTo>
                <a:cubicBezTo>
                  <a:pt x="637" y="2271"/>
                  <a:pt x="639" y="2278"/>
                  <a:pt x="636" y="2284"/>
                </a:cubicBezTo>
                <a:lnTo>
                  <a:pt x="623" y="2303"/>
                </a:lnTo>
                <a:cubicBezTo>
                  <a:pt x="620" y="2309"/>
                  <a:pt x="612" y="2310"/>
                  <a:pt x="607" y="2307"/>
                </a:cubicBezTo>
                <a:cubicBezTo>
                  <a:pt x="602" y="2303"/>
                  <a:pt x="600" y="2296"/>
                  <a:pt x="604" y="2291"/>
                </a:cubicBezTo>
                <a:close/>
                <a:moveTo>
                  <a:pt x="641" y="2233"/>
                </a:moveTo>
                <a:lnTo>
                  <a:pt x="654" y="2213"/>
                </a:lnTo>
                <a:cubicBezTo>
                  <a:pt x="657" y="2208"/>
                  <a:pt x="664" y="2206"/>
                  <a:pt x="670" y="2210"/>
                </a:cubicBezTo>
                <a:cubicBezTo>
                  <a:pt x="675" y="2213"/>
                  <a:pt x="677" y="2220"/>
                  <a:pt x="673" y="2226"/>
                </a:cubicBezTo>
                <a:lnTo>
                  <a:pt x="661" y="2245"/>
                </a:lnTo>
                <a:cubicBezTo>
                  <a:pt x="657" y="2250"/>
                  <a:pt x="650" y="2252"/>
                  <a:pt x="645" y="2249"/>
                </a:cubicBezTo>
                <a:cubicBezTo>
                  <a:pt x="639" y="2245"/>
                  <a:pt x="638" y="2238"/>
                  <a:pt x="641" y="2233"/>
                </a:cubicBezTo>
                <a:close/>
                <a:moveTo>
                  <a:pt x="679" y="2175"/>
                </a:moveTo>
                <a:lnTo>
                  <a:pt x="691" y="2155"/>
                </a:lnTo>
                <a:cubicBezTo>
                  <a:pt x="695" y="2150"/>
                  <a:pt x="702" y="2148"/>
                  <a:pt x="707" y="2152"/>
                </a:cubicBezTo>
                <a:cubicBezTo>
                  <a:pt x="712" y="2155"/>
                  <a:pt x="714" y="2162"/>
                  <a:pt x="711" y="2168"/>
                </a:cubicBezTo>
                <a:lnTo>
                  <a:pt x="698" y="2187"/>
                </a:lnTo>
                <a:cubicBezTo>
                  <a:pt x="695" y="2192"/>
                  <a:pt x="687" y="2194"/>
                  <a:pt x="682" y="2190"/>
                </a:cubicBezTo>
                <a:cubicBezTo>
                  <a:pt x="677" y="2187"/>
                  <a:pt x="675" y="2180"/>
                  <a:pt x="679" y="2175"/>
                </a:cubicBezTo>
                <a:close/>
                <a:moveTo>
                  <a:pt x="716" y="2116"/>
                </a:moveTo>
                <a:lnTo>
                  <a:pt x="729" y="2097"/>
                </a:lnTo>
                <a:cubicBezTo>
                  <a:pt x="732" y="2092"/>
                  <a:pt x="739" y="2090"/>
                  <a:pt x="745" y="2094"/>
                </a:cubicBezTo>
                <a:cubicBezTo>
                  <a:pt x="750" y="2097"/>
                  <a:pt x="752" y="2104"/>
                  <a:pt x="748" y="2110"/>
                </a:cubicBezTo>
                <a:lnTo>
                  <a:pt x="736" y="2129"/>
                </a:lnTo>
                <a:cubicBezTo>
                  <a:pt x="732" y="2134"/>
                  <a:pt x="725" y="2136"/>
                  <a:pt x="720" y="2132"/>
                </a:cubicBezTo>
                <a:cubicBezTo>
                  <a:pt x="714" y="2129"/>
                  <a:pt x="713" y="2122"/>
                  <a:pt x="716" y="2116"/>
                </a:cubicBezTo>
                <a:close/>
                <a:moveTo>
                  <a:pt x="754" y="2058"/>
                </a:moveTo>
                <a:lnTo>
                  <a:pt x="766" y="2039"/>
                </a:lnTo>
                <a:cubicBezTo>
                  <a:pt x="770" y="2034"/>
                  <a:pt x="777" y="2032"/>
                  <a:pt x="782" y="2036"/>
                </a:cubicBezTo>
                <a:cubicBezTo>
                  <a:pt x="788" y="2039"/>
                  <a:pt x="789" y="2046"/>
                  <a:pt x="786" y="2052"/>
                </a:cubicBezTo>
                <a:lnTo>
                  <a:pt x="773" y="2071"/>
                </a:lnTo>
                <a:cubicBezTo>
                  <a:pt x="770" y="2076"/>
                  <a:pt x="762" y="2078"/>
                  <a:pt x="757" y="2074"/>
                </a:cubicBezTo>
                <a:cubicBezTo>
                  <a:pt x="752" y="2071"/>
                  <a:pt x="750" y="2064"/>
                  <a:pt x="754" y="2058"/>
                </a:cubicBezTo>
                <a:close/>
                <a:moveTo>
                  <a:pt x="791" y="2000"/>
                </a:moveTo>
                <a:lnTo>
                  <a:pt x="804" y="1981"/>
                </a:lnTo>
                <a:cubicBezTo>
                  <a:pt x="807" y="1976"/>
                  <a:pt x="814" y="1974"/>
                  <a:pt x="820" y="1978"/>
                </a:cubicBezTo>
                <a:cubicBezTo>
                  <a:pt x="825" y="1981"/>
                  <a:pt x="827" y="1988"/>
                  <a:pt x="823" y="1994"/>
                </a:cubicBezTo>
                <a:lnTo>
                  <a:pt x="811" y="2013"/>
                </a:lnTo>
                <a:cubicBezTo>
                  <a:pt x="807" y="2018"/>
                  <a:pt x="800" y="2020"/>
                  <a:pt x="795" y="2016"/>
                </a:cubicBezTo>
                <a:cubicBezTo>
                  <a:pt x="789" y="2013"/>
                  <a:pt x="788" y="2006"/>
                  <a:pt x="791" y="2000"/>
                </a:cubicBezTo>
                <a:close/>
                <a:moveTo>
                  <a:pt x="829" y="1942"/>
                </a:moveTo>
                <a:lnTo>
                  <a:pt x="841" y="1923"/>
                </a:lnTo>
                <a:cubicBezTo>
                  <a:pt x="845" y="1918"/>
                  <a:pt x="852" y="1916"/>
                  <a:pt x="857" y="1920"/>
                </a:cubicBezTo>
                <a:cubicBezTo>
                  <a:pt x="863" y="1923"/>
                  <a:pt x="864" y="1930"/>
                  <a:pt x="861" y="1935"/>
                </a:cubicBezTo>
                <a:lnTo>
                  <a:pt x="848" y="1955"/>
                </a:lnTo>
                <a:cubicBezTo>
                  <a:pt x="845" y="1960"/>
                  <a:pt x="838" y="1962"/>
                  <a:pt x="832" y="1958"/>
                </a:cubicBezTo>
                <a:cubicBezTo>
                  <a:pt x="827" y="1955"/>
                  <a:pt x="825" y="1948"/>
                  <a:pt x="829" y="1942"/>
                </a:cubicBezTo>
                <a:close/>
                <a:moveTo>
                  <a:pt x="866" y="1884"/>
                </a:moveTo>
                <a:lnTo>
                  <a:pt x="879" y="1865"/>
                </a:lnTo>
                <a:cubicBezTo>
                  <a:pt x="882" y="1860"/>
                  <a:pt x="889" y="1858"/>
                  <a:pt x="895" y="1861"/>
                </a:cubicBezTo>
                <a:cubicBezTo>
                  <a:pt x="900" y="1865"/>
                  <a:pt x="902" y="1872"/>
                  <a:pt x="898" y="1877"/>
                </a:cubicBezTo>
                <a:lnTo>
                  <a:pt x="886" y="1897"/>
                </a:lnTo>
                <a:cubicBezTo>
                  <a:pt x="882" y="1902"/>
                  <a:pt x="875" y="1904"/>
                  <a:pt x="870" y="1900"/>
                </a:cubicBezTo>
                <a:cubicBezTo>
                  <a:pt x="864" y="1897"/>
                  <a:pt x="863" y="1890"/>
                  <a:pt x="866" y="1884"/>
                </a:cubicBezTo>
                <a:close/>
                <a:moveTo>
                  <a:pt x="904" y="1826"/>
                </a:moveTo>
                <a:lnTo>
                  <a:pt x="916" y="1807"/>
                </a:lnTo>
                <a:cubicBezTo>
                  <a:pt x="920" y="1802"/>
                  <a:pt x="927" y="1800"/>
                  <a:pt x="932" y="1803"/>
                </a:cubicBezTo>
                <a:cubicBezTo>
                  <a:pt x="938" y="1807"/>
                  <a:pt x="939" y="1814"/>
                  <a:pt x="936" y="1819"/>
                </a:cubicBezTo>
                <a:lnTo>
                  <a:pt x="923" y="1839"/>
                </a:lnTo>
                <a:cubicBezTo>
                  <a:pt x="920" y="1844"/>
                  <a:pt x="913" y="1846"/>
                  <a:pt x="907" y="1842"/>
                </a:cubicBezTo>
                <a:cubicBezTo>
                  <a:pt x="902" y="1839"/>
                  <a:pt x="900" y="1832"/>
                  <a:pt x="904" y="1826"/>
                </a:cubicBezTo>
                <a:close/>
                <a:moveTo>
                  <a:pt x="941" y="1768"/>
                </a:moveTo>
                <a:lnTo>
                  <a:pt x="954" y="1749"/>
                </a:lnTo>
                <a:cubicBezTo>
                  <a:pt x="957" y="1743"/>
                  <a:pt x="964" y="1742"/>
                  <a:pt x="970" y="1745"/>
                </a:cubicBezTo>
                <a:cubicBezTo>
                  <a:pt x="975" y="1749"/>
                  <a:pt x="977" y="1756"/>
                  <a:pt x="973" y="1761"/>
                </a:cubicBezTo>
                <a:lnTo>
                  <a:pt x="961" y="1781"/>
                </a:lnTo>
                <a:cubicBezTo>
                  <a:pt x="957" y="1786"/>
                  <a:pt x="950" y="1788"/>
                  <a:pt x="945" y="1784"/>
                </a:cubicBezTo>
                <a:cubicBezTo>
                  <a:pt x="939" y="1781"/>
                  <a:pt x="938" y="1773"/>
                  <a:pt x="941" y="1768"/>
                </a:cubicBezTo>
                <a:close/>
                <a:moveTo>
                  <a:pt x="979" y="1710"/>
                </a:moveTo>
                <a:lnTo>
                  <a:pt x="991" y="1691"/>
                </a:lnTo>
                <a:cubicBezTo>
                  <a:pt x="995" y="1685"/>
                  <a:pt x="1002" y="1684"/>
                  <a:pt x="1007" y="1687"/>
                </a:cubicBezTo>
                <a:cubicBezTo>
                  <a:pt x="1013" y="1691"/>
                  <a:pt x="1014" y="1698"/>
                  <a:pt x="1011" y="1703"/>
                </a:cubicBezTo>
                <a:lnTo>
                  <a:pt x="998" y="1723"/>
                </a:lnTo>
                <a:cubicBezTo>
                  <a:pt x="995" y="1728"/>
                  <a:pt x="988" y="1729"/>
                  <a:pt x="982" y="1726"/>
                </a:cubicBezTo>
                <a:cubicBezTo>
                  <a:pt x="977" y="1723"/>
                  <a:pt x="975" y="1715"/>
                  <a:pt x="979" y="1710"/>
                </a:cubicBezTo>
                <a:close/>
                <a:moveTo>
                  <a:pt x="1016" y="1652"/>
                </a:moveTo>
                <a:lnTo>
                  <a:pt x="1029" y="1633"/>
                </a:lnTo>
                <a:cubicBezTo>
                  <a:pt x="1032" y="1627"/>
                  <a:pt x="1039" y="1626"/>
                  <a:pt x="1045" y="1629"/>
                </a:cubicBezTo>
                <a:cubicBezTo>
                  <a:pt x="1050" y="1633"/>
                  <a:pt x="1052" y="1640"/>
                  <a:pt x="1048" y="1645"/>
                </a:cubicBezTo>
                <a:lnTo>
                  <a:pt x="1036" y="1665"/>
                </a:lnTo>
                <a:cubicBezTo>
                  <a:pt x="1032" y="1670"/>
                  <a:pt x="1025" y="1671"/>
                  <a:pt x="1020" y="1668"/>
                </a:cubicBezTo>
                <a:cubicBezTo>
                  <a:pt x="1014" y="1665"/>
                  <a:pt x="1013" y="1657"/>
                  <a:pt x="1016" y="1652"/>
                </a:cubicBezTo>
                <a:close/>
                <a:moveTo>
                  <a:pt x="1054" y="1594"/>
                </a:moveTo>
                <a:lnTo>
                  <a:pt x="1066" y="1575"/>
                </a:lnTo>
                <a:cubicBezTo>
                  <a:pt x="1070" y="1569"/>
                  <a:pt x="1077" y="1568"/>
                  <a:pt x="1082" y="1571"/>
                </a:cubicBezTo>
                <a:cubicBezTo>
                  <a:pt x="1088" y="1575"/>
                  <a:pt x="1089" y="1582"/>
                  <a:pt x="1086" y="1587"/>
                </a:cubicBezTo>
                <a:lnTo>
                  <a:pt x="1073" y="1606"/>
                </a:lnTo>
                <a:cubicBezTo>
                  <a:pt x="1070" y="1612"/>
                  <a:pt x="1063" y="1613"/>
                  <a:pt x="1057" y="1610"/>
                </a:cubicBezTo>
                <a:cubicBezTo>
                  <a:pt x="1052" y="1606"/>
                  <a:pt x="1050" y="1599"/>
                  <a:pt x="1054" y="1594"/>
                </a:cubicBezTo>
                <a:close/>
                <a:moveTo>
                  <a:pt x="1091" y="1536"/>
                </a:moveTo>
                <a:lnTo>
                  <a:pt x="1104" y="1517"/>
                </a:lnTo>
                <a:cubicBezTo>
                  <a:pt x="1107" y="1511"/>
                  <a:pt x="1114" y="1510"/>
                  <a:pt x="1120" y="1513"/>
                </a:cubicBezTo>
                <a:cubicBezTo>
                  <a:pt x="1125" y="1517"/>
                  <a:pt x="1127" y="1524"/>
                  <a:pt x="1123" y="1529"/>
                </a:cubicBezTo>
                <a:lnTo>
                  <a:pt x="1111" y="1548"/>
                </a:lnTo>
                <a:cubicBezTo>
                  <a:pt x="1107" y="1554"/>
                  <a:pt x="1100" y="1555"/>
                  <a:pt x="1095" y="1552"/>
                </a:cubicBezTo>
                <a:cubicBezTo>
                  <a:pt x="1089" y="1548"/>
                  <a:pt x="1088" y="1541"/>
                  <a:pt x="1091" y="1536"/>
                </a:cubicBezTo>
                <a:close/>
                <a:moveTo>
                  <a:pt x="1129" y="1478"/>
                </a:moveTo>
                <a:lnTo>
                  <a:pt x="1141" y="1459"/>
                </a:lnTo>
                <a:cubicBezTo>
                  <a:pt x="1145" y="1453"/>
                  <a:pt x="1152" y="1452"/>
                  <a:pt x="1157" y="1455"/>
                </a:cubicBezTo>
                <a:cubicBezTo>
                  <a:pt x="1163" y="1459"/>
                  <a:pt x="1164" y="1466"/>
                  <a:pt x="1161" y="1471"/>
                </a:cubicBezTo>
                <a:lnTo>
                  <a:pt x="1148" y="1490"/>
                </a:lnTo>
                <a:cubicBezTo>
                  <a:pt x="1145" y="1496"/>
                  <a:pt x="1138" y="1497"/>
                  <a:pt x="1132" y="1494"/>
                </a:cubicBezTo>
                <a:cubicBezTo>
                  <a:pt x="1127" y="1490"/>
                  <a:pt x="1125" y="1483"/>
                  <a:pt x="1129" y="1478"/>
                </a:cubicBezTo>
                <a:close/>
                <a:moveTo>
                  <a:pt x="1166" y="1420"/>
                </a:moveTo>
                <a:lnTo>
                  <a:pt x="1179" y="1400"/>
                </a:lnTo>
                <a:cubicBezTo>
                  <a:pt x="1182" y="1395"/>
                  <a:pt x="1189" y="1394"/>
                  <a:pt x="1195" y="1397"/>
                </a:cubicBezTo>
                <a:cubicBezTo>
                  <a:pt x="1200" y="1400"/>
                  <a:pt x="1202" y="1408"/>
                  <a:pt x="1198" y="1413"/>
                </a:cubicBezTo>
                <a:lnTo>
                  <a:pt x="1186" y="1432"/>
                </a:lnTo>
                <a:cubicBezTo>
                  <a:pt x="1182" y="1438"/>
                  <a:pt x="1175" y="1439"/>
                  <a:pt x="1170" y="1436"/>
                </a:cubicBezTo>
                <a:cubicBezTo>
                  <a:pt x="1164" y="1432"/>
                  <a:pt x="1163" y="1425"/>
                  <a:pt x="1166" y="1420"/>
                </a:cubicBezTo>
                <a:close/>
                <a:moveTo>
                  <a:pt x="1204" y="1362"/>
                </a:moveTo>
                <a:lnTo>
                  <a:pt x="1216" y="1342"/>
                </a:lnTo>
                <a:cubicBezTo>
                  <a:pt x="1220" y="1337"/>
                  <a:pt x="1227" y="1336"/>
                  <a:pt x="1232" y="1339"/>
                </a:cubicBezTo>
                <a:cubicBezTo>
                  <a:pt x="1238" y="1342"/>
                  <a:pt x="1239" y="1350"/>
                  <a:pt x="1236" y="1355"/>
                </a:cubicBezTo>
                <a:lnTo>
                  <a:pt x="1223" y="1374"/>
                </a:lnTo>
                <a:cubicBezTo>
                  <a:pt x="1220" y="1380"/>
                  <a:pt x="1213" y="1381"/>
                  <a:pt x="1207" y="1378"/>
                </a:cubicBezTo>
                <a:cubicBezTo>
                  <a:pt x="1202" y="1374"/>
                  <a:pt x="1200" y="1367"/>
                  <a:pt x="1204" y="1362"/>
                </a:cubicBezTo>
                <a:close/>
                <a:moveTo>
                  <a:pt x="1241" y="1304"/>
                </a:moveTo>
                <a:lnTo>
                  <a:pt x="1254" y="1284"/>
                </a:lnTo>
                <a:cubicBezTo>
                  <a:pt x="1257" y="1279"/>
                  <a:pt x="1264" y="1277"/>
                  <a:pt x="1270" y="1281"/>
                </a:cubicBezTo>
                <a:cubicBezTo>
                  <a:pt x="1275" y="1284"/>
                  <a:pt x="1277" y="1291"/>
                  <a:pt x="1273" y="1297"/>
                </a:cubicBezTo>
                <a:lnTo>
                  <a:pt x="1261" y="1316"/>
                </a:lnTo>
                <a:cubicBezTo>
                  <a:pt x="1257" y="1322"/>
                  <a:pt x="1250" y="1323"/>
                  <a:pt x="1245" y="1320"/>
                </a:cubicBezTo>
                <a:cubicBezTo>
                  <a:pt x="1239" y="1316"/>
                  <a:pt x="1238" y="1309"/>
                  <a:pt x="1241" y="1304"/>
                </a:cubicBezTo>
                <a:close/>
                <a:moveTo>
                  <a:pt x="1279" y="1246"/>
                </a:moveTo>
                <a:lnTo>
                  <a:pt x="1291" y="1226"/>
                </a:lnTo>
                <a:cubicBezTo>
                  <a:pt x="1295" y="1221"/>
                  <a:pt x="1302" y="1219"/>
                  <a:pt x="1307" y="1223"/>
                </a:cubicBezTo>
                <a:cubicBezTo>
                  <a:pt x="1313" y="1226"/>
                  <a:pt x="1314" y="1233"/>
                  <a:pt x="1311" y="1239"/>
                </a:cubicBezTo>
                <a:lnTo>
                  <a:pt x="1298" y="1258"/>
                </a:lnTo>
                <a:cubicBezTo>
                  <a:pt x="1295" y="1263"/>
                  <a:pt x="1288" y="1265"/>
                  <a:pt x="1282" y="1262"/>
                </a:cubicBezTo>
                <a:cubicBezTo>
                  <a:pt x="1277" y="1258"/>
                  <a:pt x="1275" y="1251"/>
                  <a:pt x="1279" y="1246"/>
                </a:cubicBezTo>
                <a:close/>
                <a:moveTo>
                  <a:pt x="1316" y="1188"/>
                </a:moveTo>
                <a:lnTo>
                  <a:pt x="1329" y="1168"/>
                </a:lnTo>
                <a:cubicBezTo>
                  <a:pt x="1332" y="1163"/>
                  <a:pt x="1339" y="1161"/>
                  <a:pt x="1345" y="1165"/>
                </a:cubicBezTo>
                <a:cubicBezTo>
                  <a:pt x="1350" y="1168"/>
                  <a:pt x="1352" y="1175"/>
                  <a:pt x="1348" y="1181"/>
                </a:cubicBezTo>
                <a:lnTo>
                  <a:pt x="1336" y="1200"/>
                </a:lnTo>
                <a:cubicBezTo>
                  <a:pt x="1332" y="1205"/>
                  <a:pt x="1325" y="1207"/>
                  <a:pt x="1320" y="1203"/>
                </a:cubicBezTo>
                <a:cubicBezTo>
                  <a:pt x="1314" y="1200"/>
                  <a:pt x="1313" y="1193"/>
                  <a:pt x="1316" y="1188"/>
                </a:cubicBezTo>
                <a:close/>
                <a:moveTo>
                  <a:pt x="1354" y="1130"/>
                </a:moveTo>
                <a:lnTo>
                  <a:pt x="1366" y="1110"/>
                </a:lnTo>
                <a:cubicBezTo>
                  <a:pt x="1370" y="1105"/>
                  <a:pt x="1377" y="1103"/>
                  <a:pt x="1382" y="1107"/>
                </a:cubicBezTo>
                <a:cubicBezTo>
                  <a:pt x="1388" y="1110"/>
                  <a:pt x="1389" y="1117"/>
                  <a:pt x="1386" y="1123"/>
                </a:cubicBezTo>
                <a:lnTo>
                  <a:pt x="1373" y="1142"/>
                </a:lnTo>
                <a:cubicBezTo>
                  <a:pt x="1370" y="1147"/>
                  <a:pt x="1363" y="1149"/>
                  <a:pt x="1357" y="1145"/>
                </a:cubicBezTo>
                <a:cubicBezTo>
                  <a:pt x="1352" y="1142"/>
                  <a:pt x="1350" y="1135"/>
                  <a:pt x="1354" y="1130"/>
                </a:cubicBezTo>
                <a:close/>
                <a:moveTo>
                  <a:pt x="1391" y="1071"/>
                </a:moveTo>
                <a:lnTo>
                  <a:pt x="1404" y="1052"/>
                </a:lnTo>
                <a:cubicBezTo>
                  <a:pt x="1407" y="1047"/>
                  <a:pt x="1414" y="1045"/>
                  <a:pt x="1420" y="1049"/>
                </a:cubicBezTo>
                <a:cubicBezTo>
                  <a:pt x="1425" y="1052"/>
                  <a:pt x="1427" y="1059"/>
                  <a:pt x="1423" y="1065"/>
                </a:cubicBezTo>
                <a:lnTo>
                  <a:pt x="1411" y="1084"/>
                </a:lnTo>
                <a:cubicBezTo>
                  <a:pt x="1407" y="1089"/>
                  <a:pt x="1400" y="1091"/>
                  <a:pt x="1395" y="1087"/>
                </a:cubicBezTo>
                <a:cubicBezTo>
                  <a:pt x="1389" y="1084"/>
                  <a:pt x="1388" y="1077"/>
                  <a:pt x="1391" y="1071"/>
                </a:cubicBezTo>
                <a:close/>
                <a:moveTo>
                  <a:pt x="1429" y="1013"/>
                </a:moveTo>
                <a:lnTo>
                  <a:pt x="1441" y="994"/>
                </a:lnTo>
                <a:cubicBezTo>
                  <a:pt x="1445" y="989"/>
                  <a:pt x="1452" y="987"/>
                  <a:pt x="1457" y="991"/>
                </a:cubicBezTo>
                <a:cubicBezTo>
                  <a:pt x="1463" y="994"/>
                  <a:pt x="1464" y="1001"/>
                  <a:pt x="1461" y="1007"/>
                </a:cubicBezTo>
                <a:lnTo>
                  <a:pt x="1448" y="1026"/>
                </a:lnTo>
                <a:cubicBezTo>
                  <a:pt x="1445" y="1031"/>
                  <a:pt x="1438" y="1033"/>
                  <a:pt x="1432" y="1029"/>
                </a:cubicBezTo>
                <a:cubicBezTo>
                  <a:pt x="1427" y="1026"/>
                  <a:pt x="1425" y="1019"/>
                  <a:pt x="1429" y="1013"/>
                </a:cubicBezTo>
                <a:close/>
                <a:moveTo>
                  <a:pt x="1466" y="955"/>
                </a:moveTo>
                <a:lnTo>
                  <a:pt x="1479" y="936"/>
                </a:lnTo>
                <a:cubicBezTo>
                  <a:pt x="1482" y="931"/>
                  <a:pt x="1489" y="929"/>
                  <a:pt x="1495" y="933"/>
                </a:cubicBezTo>
                <a:cubicBezTo>
                  <a:pt x="1500" y="936"/>
                  <a:pt x="1502" y="943"/>
                  <a:pt x="1498" y="948"/>
                </a:cubicBezTo>
                <a:lnTo>
                  <a:pt x="1486" y="968"/>
                </a:lnTo>
                <a:cubicBezTo>
                  <a:pt x="1482" y="973"/>
                  <a:pt x="1475" y="975"/>
                  <a:pt x="1470" y="971"/>
                </a:cubicBezTo>
                <a:cubicBezTo>
                  <a:pt x="1464" y="968"/>
                  <a:pt x="1463" y="961"/>
                  <a:pt x="1466" y="955"/>
                </a:cubicBezTo>
                <a:close/>
                <a:moveTo>
                  <a:pt x="1504" y="897"/>
                </a:moveTo>
                <a:lnTo>
                  <a:pt x="1516" y="878"/>
                </a:lnTo>
                <a:cubicBezTo>
                  <a:pt x="1520" y="873"/>
                  <a:pt x="1527" y="871"/>
                  <a:pt x="1532" y="875"/>
                </a:cubicBezTo>
                <a:cubicBezTo>
                  <a:pt x="1538" y="878"/>
                  <a:pt x="1539" y="885"/>
                  <a:pt x="1536" y="890"/>
                </a:cubicBezTo>
                <a:lnTo>
                  <a:pt x="1523" y="910"/>
                </a:lnTo>
                <a:cubicBezTo>
                  <a:pt x="1520" y="915"/>
                  <a:pt x="1513" y="917"/>
                  <a:pt x="1507" y="913"/>
                </a:cubicBezTo>
                <a:cubicBezTo>
                  <a:pt x="1502" y="910"/>
                  <a:pt x="1500" y="903"/>
                  <a:pt x="1504" y="897"/>
                </a:cubicBezTo>
                <a:close/>
                <a:moveTo>
                  <a:pt x="1541" y="839"/>
                </a:moveTo>
                <a:lnTo>
                  <a:pt x="1554" y="820"/>
                </a:lnTo>
                <a:cubicBezTo>
                  <a:pt x="1557" y="815"/>
                  <a:pt x="1564" y="813"/>
                  <a:pt x="1570" y="816"/>
                </a:cubicBezTo>
                <a:cubicBezTo>
                  <a:pt x="1575" y="820"/>
                  <a:pt x="1577" y="827"/>
                  <a:pt x="1573" y="832"/>
                </a:cubicBezTo>
                <a:lnTo>
                  <a:pt x="1561" y="852"/>
                </a:lnTo>
                <a:cubicBezTo>
                  <a:pt x="1557" y="857"/>
                  <a:pt x="1550" y="859"/>
                  <a:pt x="1545" y="855"/>
                </a:cubicBezTo>
                <a:cubicBezTo>
                  <a:pt x="1539" y="852"/>
                  <a:pt x="1538" y="845"/>
                  <a:pt x="1541" y="839"/>
                </a:cubicBezTo>
                <a:close/>
                <a:moveTo>
                  <a:pt x="1579" y="781"/>
                </a:moveTo>
                <a:lnTo>
                  <a:pt x="1591" y="762"/>
                </a:lnTo>
                <a:cubicBezTo>
                  <a:pt x="1595" y="756"/>
                  <a:pt x="1602" y="755"/>
                  <a:pt x="1607" y="758"/>
                </a:cubicBezTo>
                <a:cubicBezTo>
                  <a:pt x="1613" y="762"/>
                  <a:pt x="1614" y="769"/>
                  <a:pt x="1611" y="774"/>
                </a:cubicBezTo>
                <a:lnTo>
                  <a:pt x="1598" y="794"/>
                </a:lnTo>
                <a:cubicBezTo>
                  <a:pt x="1595" y="799"/>
                  <a:pt x="1588" y="801"/>
                  <a:pt x="1582" y="797"/>
                </a:cubicBezTo>
                <a:cubicBezTo>
                  <a:pt x="1577" y="794"/>
                  <a:pt x="1575" y="787"/>
                  <a:pt x="1579" y="781"/>
                </a:cubicBezTo>
                <a:close/>
                <a:moveTo>
                  <a:pt x="1616" y="723"/>
                </a:moveTo>
                <a:lnTo>
                  <a:pt x="1629" y="704"/>
                </a:lnTo>
                <a:cubicBezTo>
                  <a:pt x="1632" y="698"/>
                  <a:pt x="1640" y="697"/>
                  <a:pt x="1645" y="700"/>
                </a:cubicBezTo>
                <a:cubicBezTo>
                  <a:pt x="1650" y="704"/>
                  <a:pt x="1652" y="711"/>
                  <a:pt x="1648" y="716"/>
                </a:cubicBezTo>
                <a:lnTo>
                  <a:pt x="1636" y="736"/>
                </a:lnTo>
                <a:cubicBezTo>
                  <a:pt x="1632" y="741"/>
                  <a:pt x="1625" y="742"/>
                  <a:pt x="1620" y="739"/>
                </a:cubicBezTo>
                <a:cubicBezTo>
                  <a:pt x="1615" y="736"/>
                  <a:pt x="1613" y="728"/>
                  <a:pt x="1616" y="723"/>
                </a:cubicBezTo>
                <a:close/>
                <a:moveTo>
                  <a:pt x="1654" y="665"/>
                </a:moveTo>
                <a:lnTo>
                  <a:pt x="1666" y="646"/>
                </a:lnTo>
                <a:cubicBezTo>
                  <a:pt x="1670" y="640"/>
                  <a:pt x="1677" y="639"/>
                  <a:pt x="1682" y="642"/>
                </a:cubicBezTo>
                <a:cubicBezTo>
                  <a:pt x="1688" y="646"/>
                  <a:pt x="1689" y="653"/>
                  <a:pt x="1686" y="658"/>
                </a:cubicBezTo>
                <a:lnTo>
                  <a:pt x="1673" y="678"/>
                </a:lnTo>
                <a:cubicBezTo>
                  <a:pt x="1670" y="683"/>
                  <a:pt x="1663" y="684"/>
                  <a:pt x="1657" y="681"/>
                </a:cubicBezTo>
                <a:cubicBezTo>
                  <a:pt x="1652" y="678"/>
                  <a:pt x="1650" y="670"/>
                  <a:pt x="1654" y="665"/>
                </a:cubicBezTo>
                <a:close/>
                <a:moveTo>
                  <a:pt x="1691" y="607"/>
                </a:moveTo>
                <a:lnTo>
                  <a:pt x="1704" y="588"/>
                </a:lnTo>
                <a:cubicBezTo>
                  <a:pt x="1707" y="582"/>
                  <a:pt x="1715" y="581"/>
                  <a:pt x="1720" y="584"/>
                </a:cubicBezTo>
                <a:cubicBezTo>
                  <a:pt x="1725" y="588"/>
                  <a:pt x="1727" y="595"/>
                  <a:pt x="1723" y="600"/>
                </a:cubicBezTo>
                <a:lnTo>
                  <a:pt x="1711" y="619"/>
                </a:lnTo>
                <a:cubicBezTo>
                  <a:pt x="1707" y="625"/>
                  <a:pt x="1700" y="626"/>
                  <a:pt x="1695" y="623"/>
                </a:cubicBezTo>
                <a:cubicBezTo>
                  <a:pt x="1690" y="619"/>
                  <a:pt x="1688" y="612"/>
                  <a:pt x="1691" y="607"/>
                </a:cubicBezTo>
                <a:close/>
                <a:moveTo>
                  <a:pt x="1729" y="549"/>
                </a:moveTo>
                <a:lnTo>
                  <a:pt x="1741" y="530"/>
                </a:lnTo>
                <a:cubicBezTo>
                  <a:pt x="1745" y="524"/>
                  <a:pt x="1752" y="523"/>
                  <a:pt x="1757" y="526"/>
                </a:cubicBezTo>
                <a:cubicBezTo>
                  <a:pt x="1763" y="530"/>
                  <a:pt x="1764" y="537"/>
                  <a:pt x="1761" y="542"/>
                </a:cubicBezTo>
                <a:lnTo>
                  <a:pt x="1748" y="561"/>
                </a:lnTo>
                <a:cubicBezTo>
                  <a:pt x="1745" y="567"/>
                  <a:pt x="1738" y="568"/>
                  <a:pt x="1732" y="565"/>
                </a:cubicBezTo>
                <a:cubicBezTo>
                  <a:pt x="1727" y="561"/>
                  <a:pt x="1726" y="554"/>
                  <a:pt x="1729" y="549"/>
                </a:cubicBezTo>
                <a:close/>
                <a:moveTo>
                  <a:pt x="1766" y="491"/>
                </a:moveTo>
                <a:lnTo>
                  <a:pt x="1779" y="472"/>
                </a:lnTo>
                <a:cubicBezTo>
                  <a:pt x="1782" y="466"/>
                  <a:pt x="1790" y="465"/>
                  <a:pt x="1795" y="468"/>
                </a:cubicBezTo>
                <a:cubicBezTo>
                  <a:pt x="1800" y="472"/>
                  <a:pt x="1802" y="479"/>
                  <a:pt x="1798" y="484"/>
                </a:cubicBezTo>
                <a:lnTo>
                  <a:pt x="1786" y="503"/>
                </a:lnTo>
                <a:cubicBezTo>
                  <a:pt x="1782" y="509"/>
                  <a:pt x="1775" y="510"/>
                  <a:pt x="1770" y="507"/>
                </a:cubicBezTo>
                <a:cubicBezTo>
                  <a:pt x="1765" y="503"/>
                  <a:pt x="1763" y="496"/>
                  <a:pt x="1766" y="491"/>
                </a:cubicBezTo>
                <a:close/>
                <a:moveTo>
                  <a:pt x="1804" y="433"/>
                </a:moveTo>
                <a:lnTo>
                  <a:pt x="1816" y="413"/>
                </a:lnTo>
                <a:cubicBezTo>
                  <a:pt x="1820" y="408"/>
                  <a:pt x="1827" y="407"/>
                  <a:pt x="1832" y="410"/>
                </a:cubicBezTo>
                <a:cubicBezTo>
                  <a:pt x="1838" y="413"/>
                  <a:pt x="1839" y="421"/>
                  <a:pt x="1836" y="426"/>
                </a:cubicBezTo>
                <a:lnTo>
                  <a:pt x="1823" y="445"/>
                </a:lnTo>
                <a:cubicBezTo>
                  <a:pt x="1820" y="451"/>
                  <a:pt x="1813" y="452"/>
                  <a:pt x="1807" y="449"/>
                </a:cubicBezTo>
                <a:cubicBezTo>
                  <a:pt x="1802" y="445"/>
                  <a:pt x="1801" y="438"/>
                  <a:pt x="1804" y="433"/>
                </a:cubicBezTo>
                <a:close/>
                <a:moveTo>
                  <a:pt x="1841" y="375"/>
                </a:moveTo>
                <a:lnTo>
                  <a:pt x="1854" y="355"/>
                </a:lnTo>
                <a:cubicBezTo>
                  <a:pt x="1857" y="350"/>
                  <a:pt x="1865" y="349"/>
                  <a:pt x="1870" y="352"/>
                </a:cubicBezTo>
                <a:cubicBezTo>
                  <a:pt x="1875" y="355"/>
                  <a:pt x="1877" y="363"/>
                  <a:pt x="1873" y="368"/>
                </a:cubicBezTo>
                <a:lnTo>
                  <a:pt x="1861" y="387"/>
                </a:lnTo>
                <a:cubicBezTo>
                  <a:pt x="1857" y="393"/>
                  <a:pt x="1850" y="394"/>
                  <a:pt x="1845" y="391"/>
                </a:cubicBezTo>
                <a:cubicBezTo>
                  <a:pt x="1840" y="387"/>
                  <a:pt x="1838" y="380"/>
                  <a:pt x="1841" y="375"/>
                </a:cubicBezTo>
                <a:close/>
                <a:moveTo>
                  <a:pt x="1879" y="317"/>
                </a:moveTo>
                <a:lnTo>
                  <a:pt x="1891" y="297"/>
                </a:lnTo>
                <a:cubicBezTo>
                  <a:pt x="1895" y="292"/>
                  <a:pt x="1902" y="290"/>
                  <a:pt x="1907" y="294"/>
                </a:cubicBezTo>
                <a:cubicBezTo>
                  <a:pt x="1913" y="297"/>
                  <a:pt x="1914" y="305"/>
                  <a:pt x="1911" y="310"/>
                </a:cubicBezTo>
                <a:lnTo>
                  <a:pt x="1898" y="329"/>
                </a:lnTo>
                <a:cubicBezTo>
                  <a:pt x="1895" y="335"/>
                  <a:pt x="1888" y="336"/>
                  <a:pt x="1882" y="333"/>
                </a:cubicBezTo>
                <a:cubicBezTo>
                  <a:pt x="1877" y="329"/>
                  <a:pt x="1876" y="322"/>
                  <a:pt x="1879" y="317"/>
                </a:cubicBezTo>
                <a:close/>
                <a:moveTo>
                  <a:pt x="1916" y="259"/>
                </a:moveTo>
                <a:lnTo>
                  <a:pt x="1929" y="239"/>
                </a:lnTo>
                <a:cubicBezTo>
                  <a:pt x="1932" y="234"/>
                  <a:pt x="1940" y="232"/>
                  <a:pt x="1945" y="236"/>
                </a:cubicBezTo>
                <a:cubicBezTo>
                  <a:pt x="1950" y="239"/>
                  <a:pt x="1952" y="246"/>
                  <a:pt x="1948" y="252"/>
                </a:cubicBezTo>
                <a:lnTo>
                  <a:pt x="1936" y="271"/>
                </a:lnTo>
                <a:cubicBezTo>
                  <a:pt x="1932" y="276"/>
                  <a:pt x="1925" y="278"/>
                  <a:pt x="1920" y="275"/>
                </a:cubicBezTo>
                <a:cubicBezTo>
                  <a:pt x="1915" y="271"/>
                  <a:pt x="1913" y="264"/>
                  <a:pt x="1916" y="259"/>
                </a:cubicBezTo>
                <a:close/>
                <a:moveTo>
                  <a:pt x="1954" y="201"/>
                </a:moveTo>
                <a:lnTo>
                  <a:pt x="1967" y="181"/>
                </a:lnTo>
                <a:cubicBezTo>
                  <a:pt x="1970" y="176"/>
                  <a:pt x="1977" y="174"/>
                  <a:pt x="1982" y="178"/>
                </a:cubicBezTo>
                <a:cubicBezTo>
                  <a:pt x="1988" y="181"/>
                  <a:pt x="1989" y="188"/>
                  <a:pt x="1986" y="194"/>
                </a:cubicBezTo>
                <a:lnTo>
                  <a:pt x="1973" y="213"/>
                </a:lnTo>
                <a:cubicBezTo>
                  <a:pt x="1970" y="218"/>
                  <a:pt x="1963" y="220"/>
                  <a:pt x="1957" y="217"/>
                </a:cubicBezTo>
                <a:cubicBezTo>
                  <a:pt x="1952" y="213"/>
                  <a:pt x="1951" y="206"/>
                  <a:pt x="1954" y="201"/>
                </a:cubicBezTo>
                <a:close/>
                <a:moveTo>
                  <a:pt x="1992" y="143"/>
                </a:moveTo>
                <a:lnTo>
                  <a:pt x="2004" y="123"/>
                </a:lnTo>
                <a:cubicBezTo>
                  <a:pt x="2007" y="118"/>
                  <a:pt x="2015" y="116"/>
                  <a:pt x="2020" y="120"/>
                </a:cubicBezTo>
                <a:cubicBezTo>
                  <a:pt x="2025" y="123"/>
                  <a:pt x="2027" y="130"/>
                  <a:pt x="2023" y="136"/>
                </a:cubicBezTo>
                <a:lnTo>
                  <a:pt x="2011" y="155"/>
                </a:lnTo>
                <a:cubicBezTo>
                  <a:pt x="2007" y="160"/>
                  <a:pt x="2000" y="162"/>
                  <a:pt x="1995" y="158"/>
                </a:cubicBezTo>
                <a:cubicBezTo>
                  <a:pt x="1990" y="155"/>
                  <a:pt x="1988" y="148"/>
                  <a:pt x="1992" y="143"/>
                </a:cubicBezTo>
                <a:close/>
                <a:moveTo>
                  <a:pt x="2029" y="84"/>
                </a:moveTo>
                <a:lnTo>
                  <a:pt x="2042" y="65"/>
                </a:lnTo>
                <a:cubicBezTo>
                  <a:pt x="2045" y="60"/>
                  <a:pt x="2052" y="58"/>
                  <a:pt x="2057" y="62"/>
                </a:cubicBezTo>
                <a:cubicBezTo>
                  <a:pt x="2063" y="65"/>
                  <a:pt x="2064" y="72"/>
                  <a:pt x="2061" y="78"/>
                </a:cubicBezTo>
                <a:lnTo>
                  <a:pt x="2048" y="97"/>
                </a:lnTo>
                <a:cubicBezTo>
                  <a:pt x="2045" y="102"/>
                  <a:pt x="2038" y="104"/>
                  <a:pt x="2032" y="100"/>
                </a:cubicBezTo>
                <a:cubicBezTo>
                  <a:pt x="2027" y="97"/>
                  <a:pt x="2026" y="90"/>
                  <a:pt x="2029" y="84"/>
                </a:cubicBezTo>
                <a:close/>
                <a:moveTo>
                  <a:pt x="2067" y="26"/>
                </a:moveTo>
                <a:lnTo>
                  <a:pt x="2079" y="7"/>
                </a:lnTo>
                <a:cubicBezTo>
                  <a:pt x="2082" y="2"/>
                  <a:pt x="2090" y="0"/>
                  <a:pt x="2095" y="4"/>
                </a:cubicBezTo>
                <a:cubicBezTo>
                  <a:pt x="2100" y="7"/>
                  <a:pt x="2102" y="14"/>
                  <a:pt x="2098" y="20"/>
                </a:cubicBezTo>
                <a:lnTo>
                  <a:pt x="2086" y="39"/>
                </a:lnTo>
                <a:cubicBezTo>
                  <a:pt x="2082" y="44"/>
                  <a:pt x="2075" y="46"/>
                  <a:pt x="2070" y="42"/>
                </a:cubicBezTo>
                <a:cubicBezTo>
                  <a:pt x="2065" y="39"/>
                  <a:pt x="2063" y="32"/>
                  <a:pt x="2067" y="26"/>
                </a:cubicBez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9" name="Freeform 429">
            <a:extLst>
              <a:ext uri="{FF2B5EF4-FFF2-40B4-BE49-F238E27FC236}">
                <a16:creationId xmlns:a16="http://schemas.microsoft.com/office/drawing/2014/main" id="{B786FF1D-81A5-497E-AE00-681DFB5A4A09}"/>
              </a:ext>
            </a:extLst>
          </p:cNvPr>
          <p:cNvSpPr>
            <a:spLocks/>
          </p:cNvSpPr>
          <p:nvPr/>
        </p:nvSpPr>
        <p:spPr bwMode="auto">
          <a:xfrm>
            <a:off x="6927851" y="2703513"/>
            <a:ext cx="93663" cy="112713"/>
          </a:xfrm>
          <a:custGeom>
            <a:avLst/>
            <a:gdLst>
              <a:gd name="T0" fmla="*/ 0 w 59"/>
              <a:gd name="T1" fmla="*/ 46 h 71"/>
              <a:gd name="T2" fmla="*/ 59 w 59"/>
              <a:gd name="T3" fmla="*/ 0 h 71"/>
              <a:gd name="T4" fmla="*/ 40 w 59"/>
              <a:gd name="T5" fmla="*/ 71 h 71"/>
              <a:gd name="T6" fmla="*/ 0 w 59"/>
              <a:gd name="T7" fmla="*/ 4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71">
                <a:moveTo>
                  <a:pt x="0" y="46"/>
                </a:moveTo>
                <a:lnTo>
                  <a:pt x="59" y="0"/>
                </a:lnTo>
                <a:lnTo>
                  <a:pt x="40" y="71"/>
                </a:lnTo>
                <a:lnTo>
                  <a:pt x="0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0" name="Freeform 430">
            <a:extLst>
              <a:ext uri="{FF2B5EF4-FFF2-40B4-BE49-F238E27FC236}">
                <a16:creationId xmlns:a16="http://schemas.microsoft.com/office/drawing/2014/main" id="{7F539F18-75B3-4EB7-8AA3-D48D9A593FFE}"/>
              </a:ext>
            </a:extLst>
          </p:cNvPr>
          <p:cNvSpPr>
            <a:spLocks noEditPoints="1"/>
          </p:cNvSpPr>
          <p:nvPr/>
        </p:nvSpPr>
        <p:spPr bwMode="auto">
          <a:xfrm>
            <a:off x="6200776" y="2560638"/>
            <a:ext cx="711200" cy="127000"/>
          </a:xfrm>
          <a:custGeom>
            <a:avLst/>
            <a:gdLst>
              <a:gd name="T0" fmla="*/ 33 w 1954"/>
              <a:gd name="T1" fmla="*/ 28 h 359"/>
              <a:gd name="T2" fmla="*/ 82 w 1954"/>
              <a:gd name="T3" fmla="*/ 13 h 359"/>
              <a:gd name="T4" fmla="*/ 78 w 1954"/>
              <a:gd name="T5" fmla="*/ 36 h 359"/>
              <a:gd name="T6" fmla="*/ 173 w 1954"/>
              <a:gd name="T7" fmla="*/ 29 h 359"/>
              <a:gd name="T8" fmla="*/ 137 w 1954"/>
              <a:gd name="T9" fmla="*/ 34 h 359"/>
              <a:gd name="T10" fmla="*/ 251 w 1954"/>
              <a:gd name="T11" fmla="*/ 54 h 359"/>
              <a:gd name="T12" fmla="*/ 219 w 1954"/>
              <a:gd name="T13" fmla="*/ 37 h 359"/>
              <a:gd name="T14" fmla="*/ 305 w 1954"/>
              <a:gd name="T15" fmla="*/ 75 h 359"/>
              <a:gd name="T16" fmla="*/ 355 w 1954"/>
              <a:gd name="T17" fmla="*/ 60 h 359"/>
              <a:gd name="T18" fmla="*/ 351 w 1954"/>
              <a:gd name="T19" fmla="*/ 83 h 359"/>
              <a:gd name="T20" fmla="*/ 446 w 1954"/>
              <a:gd name="T21" fmla="*/ 76 h 359"/>
              <a:gd name="T22" fmla="*/ 410 w 1954"/>
              <a:gd name="T23" fmla="*/ 81 h 359"/>
              <a:gd name="T24" fmla="*/ 523 w 1954"/>
              <a:gd name="T25" fmla="*/ 101 h 359"/>
              <a:gd name="T26" fmla="*/ 491 w 1954"/>
              <a:gd name="T27" fmla="*/ 84 h 359"/>
              <a:gd name="T28" fmla="*/ 578 w 1954"/>
              <a:gd name="T29" fmla="*/ 122 h 359"/>
              <a:gd name="T30" fmla="*/ 627 w 1954"/>
              <a:gd name="T31" fmla="*/ 107 h 359"/>
              <a:gd name="T32" fmla="*/ 623 w 1954"/>
              <a:gd name="T33" fmla="*/ 130 h 359"/>
              <a:gd name="T34" fmla="*/ 718 w 1954"/>
              <a:gd name="T35" fmla="*/ 123 h 359"/>
              <a:gd name="T36" fmla="*/ 682 w 1954"/>
              <a:gd name="T37" fmla="*/ 128 h 359"/>
              <a:gd name="T38" fmla="*/ 795 w 1954"/>
              <a:gd name="T39" fmla="*/ 148 h 359"/>
              <a:gd name="T40" fmla="*/ 763 w 1954"/>
              <a:gd name="T41" fmla="*/ 131 h 359"/>
              <a:gd name="T42" fmla="*/ 850 w 1954"/>
              <a:gd name="T43" fmla="*/ 169 h 359"/>
              <a:gd name="T44" fmla="*/ 900 w 1954"/>
              <a:gd name="T45" fmla="*/ 154 h 359"/>
              <a:gd name="T46" fmla="*/ 896 w 1954"/>
              <a:gd name="T47" fmla="*/ 177 h 359"/>
              <a:gd name="T48" fmla="*/ 990 w 1954"/>
              <a:gd name="T49" fmla="*/ 170 h 359"/>
              <a:gd name="T50" fmla="*/ 954 w 1954"/>
              <a:gd name="T51" fmla="*/ 176 h 359"/>
              <a:gd name="T52" fmla="*/ 1068 w 1954"/>
              <a:gd name="T53" fmla="*/ 195 h 359"/>
              <a:gd name="T54" fmla="*/ 1036 w 1954"/>
              <a:gd name="T55" fmla="*/ 178 h 359"/>
              <a:gd name="T56" fmla="*/ 1123 w 1954"/>
              <a:gd name="T57" fmla="*/ 216 h 359"/>
              <a:gd name="T58" fmla="*/ 1172 w 1954"/>
              <a:gd name="T59" fmla="*/ 201 h 359"/>
              <a:gd name="T60" fmla="*/ 1168 w 1954"/>
              <a:gd name="T61" fmla="*/ 224 h 359"/>
              <a:gd name="T62" fmla="*/ 1263 w 1954"/>
              <a:gd name="T63" fmla="*/ 217 h 359"/>
              <a:gd name="T64" fmla="*/ 1227 w 1954"/>
              <a:gd name="T65" fmla="*/ 223 h 359"/>
              <a:gd name="T66" fmla="*/ 1340 w 1954"/>
              <a:gd name="T67" fmla="*/ 242 h 359"/>
              <a:gd name="T68" fmla="*/ 1308 w 1954"/>
              <a:gd name="T69" fmla="*/ 225 h 359"/>
              <a:gd name="T70" fmla="*/ 1395 w 1954"/>
              <a:gd name="T71" fmla="*/ 263 h 359"/>
              <a:gd name="T72" fmla="*/ 1445 w 1954"/>
              <a:gd name="T73" fmla="*/ 249 h 359"/>
              <a:gd name="T74" fmla="*/ 1441 w 1954"/>
              <a:gd name="T75" fmla="*/ 271 h 359"/>
              <a:gd name="T76" fmla="*/ 1535 w 1954"/>
              <a:gd name="T77" fmla="*/ 264 h 359"/>
              <a:gd name="T78" fmla="*/ 1499 w 1954"/>
              <a:gd name="T79" fmla="*/ 270 h 359"/>
              <a:gd name="T80" fmla="*/ 1613 w 1954"/>
              <a:gd name="T81" fmla="*/ 289 h 359"/>
              <a:gd name="T82" fmla="*/ 1581 w 1954"/>
              <a:gd name="T83" fmla="*/ 272 h 359"/>
              <a:gd name="T84" fmla="*/ 1668 w 1954"/>
              <a:gd name="T85" fmla="*/ 310 h 359"/>
              <a:gd name="T86" fmla="*/ 1717 w 1954"/>
              <a:gd name="T87" fmla="*/ 296 h 359"/>
              <a:gd name="T88" fmla="*/ 1713 w 1954"/>
              <a:gd name="T89" fmla="*/ 318 h 359"/>
              <a:gd name="T90" fmla="*/ 1808 w 1954"/>
              <a:gd name="T91" fmla="*/ 311 h 359"/>
              <a:gd name="T92" fmla="*/ 1772 w 1954"/>
              <a:gd name="T93" fmla="*/ 317 h 359"/>
              <a:gd name="T94" fmla="*/ 1885 w 1954"/>
              <a:gd name="T95" fmla="*/ 336 h 359"/>
              <a:gd name="T96" fmla="*/ 1853 w 1954"/>
              <a:gd name="T97" fmla="*/ 319 h 359"/>
              <a:gd name="T98" fmla="*/ 1940 w 1954"/>
              <a:gd name="T99" fmla="*/ 358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54" h="359">
                <a:moveTo>
                  <a:pt x="14" y="1"/>
                </a:moveTo>
                <a:lnTo>
                  <a:pt x="37" y="5"/>
                </a:lnTo>
                <a:cubicBezTo>
                  <a:pt x="43" y="6"/>
                  <a:pt x="47" y="12"/>
                  <a:pt x="46" y="19"/>
                </a:cubicBezTo>
                <a:cubicBezTo>
                  <a:pt x="45" y="25"/>
                  <a:pt x="39" y="29"/>
                  <a:pt x="33" y="28"/>
                </a:cubicBezTo>
                <a:lnTo>
                  <a:pt x="10" y="24"/>
                </a:lnTo>
                <a:cubicBezTo>
                  <a:pt x="4" y="23"/>
                  <a:pt x="0" y="17"/>
                  <a:pt x="1" y="11"/>
                </a:cubicBezTo>
                <a:cubicBezTo>
                  <a:pt x="2" y="4"/>
                  <a:pt x="8" y="0"/>
                  <a:pt x="14" y="1"/>
                </a:cubicBezTo>
                <a:close/>
                <a:moveTo>
                  <a:pt x="82" y="13"/>
                </a:moveTo>
                <a:lnTo>
                  <a:pt x="105" y="17"/>
                </a:lnTo>
                <a:cubicBezTo>
                  <a:pt x="111" y="18"/>
                  <a:pt x="115" y="24"/>
                  <a:pt x="114" y="30"/>
                </a:cubicBezTo>
                <a:cubicBezTo>
                  <a:pt x="113" y="37"/>
                  <a:pt x="107" y="41"/>
                  <a:pt x="101" y="40"/>
                </a:cubicBezTo>
                <a:lnTo>
                  <a:pt x="78" y="36"/>
                </a:lnTo>
                <a:cubicBezTo>
                  <a:pt x="72" y="35"/>
                  <a:pt x="68" y="29"/>
                  <a:pt x="69" y="23"/>
                </a:cubicBezTo>
                <a:cubicBezTo>
                  <a:pt x="70" y="16"/>
                  <a:pt x="76" y="12"/>
                  <a:pt x="82" y="13"/>
                </a:cubicBezTo>
                <a:close/>
                <a:moveTo>
                  <a:pt x="150" y="25"/>
                </a:moveTo>
                <a:lnTo>
                  <a:pt x="173" y="29"/>
                </a:lnTo>
                <a:cubicBezTo>
                  <a:pt x="179" y="30"/>
                  <a:pt x="184" y="36"/>
                  <a:pt x="183" y="42"/>
                </a:cubicBezTo>
                <a:cubicBezTo>
                  <a:pt x="181" y="48"/>
                  <a:pt x="175" y="53"/>
                  <a:pt x="169" y="52"/>
                </a:cubicBezTo>
                <a:lnTo>
                  <a:pt x="146" y="48"/>
                </a:lnTo>
                <a:cubicBezTo>
                  <a:pt x="140" y="47"/>
                  <a:pt x="136" y="41"/>
                  <a:pt x="137" y="34"/>
                </a:cubicBezTo>
                <a:cubicBezTo>
                  <a:pt x="138" y="28"/>
                  <a:pt x="144" y="24"/>
                  <a:pt x="150" y="25"/>
                </a:cubicBezTo>
                <a:close/>
                <a:moveTo>
                  <a:pt x="219" y="37"/>
                </a:moveTo>
                <a:lnTo>
                  <a:pt x="241" y="41"/>
                </a:lnTo>
                <a:cubicBezTo>
                  <a:pt x="247" y="42"/>
                  <a:pt x="252" y="48"/>
                  <a:pt x="251" y="54"/>
                </a:cubicBezTo>
                <a:cubicBezTo>
                  <a:pt x="250" y="60"/>
                  <a:pt x="244" y="64"/>
                  <a:pt x="237" y="63"/>
                </a:cubicBezTo>
                <a:lnTo>
                  <a:pt x="215" y="59"/>
                </a:lnTo>
                <a:cubicBezTo>
                  <a:pt x="208" y="58"/>
                  <a:pt x="204" y="52"/>
                  <a:pt x="205" y="46"/>
                </a:cubicBezTo>
                <a:cubicBezTo>
                  <a:pt x="206" y="40"/>
                  <a:pt x="212" y="36"/>
                  <a:pt x="219" y="37"/>
                </a:cubicBezTo>
                <a:close/>
                <a:moveTo>
                  <a:pt x="287" y="48"/>
                </a:moveTo>
                <a:lnTo>
                  <a:pt x="309" y="52"/>
                </a:lnTo>
                <a:cubicBezTo>
                  <a:pt x="316" y="53"/>
                  <a:pt x="320" y="59"/>
                  <a:pt x="319" y="66"/>
                </a:cubicBezTo>
                <a:cubicBezTo>
                  <a:pt x="318" y="72"/>
                  <a:pt x="312" y="76"/>
                  <a:pt x="305" y="75"/>
                </a:cubicBezTo>
                <a:lnTo>
                  <a:pt x="283" y="71"/>
                </a:lnTo>
                <a:cubicBezTo>
                  <a:pt x="276" y="70"/>
                  <a:pt x="272" y="64"/>
                  <a:pt x="273" y="58"/>
                </a:cubicBezTo>
                <a:cubicBezTo>
                  <a:pt x="274" y="52"/>
                  <a:pt x="280" y="47"/>
                  <a:pt x="287" y="48"/>
                </a:cubicBezTo>
                <a:close/>
                <a:moveTo>
                  <a:pt x="355" y="60"/>
                </a:moveTo>
                <a:lnTo>
                  <a:pt x="377" y="64"/>
                </a:lnTo>
                <a:cubicBezTo>
                  <a:pt x="384" y="65"/>
                  <a:pt x="388" y="71"/>
                  <a:pt x="387" y="77"/>
                </a:cubicBezTo>
                <a:cubicBezTo>
                  <a:pt x="386" y="84"/>
                  <a:pt x="380" y="88"/>
                  <a:pt x="374" y="87"/>
                </a:cubicBezTo>
                <a:lnTo>
                  <a:pt x="351" y="83"/>
                </a:lnTo>
                <a:cubicBezTo>
                  <a:pt x="345" y="82"/>
                  <a:pt x="340" y="76"/>
                  <a:pt x="341" y="70"/>
                </a:cubicBezTo>
                <a:cubicBezTo>
                  <a:pt x="343" y="63"/>
                  <a:pt x="348" y="59"/>
                  <a:pt x="355" y="60"/>
                </a:cubicBezTo>
                <a:close/>
                <a:moveTo>
                  <a:pt x="423" y="72"/>
                </a:moveTo>
                <a:lnTo>
                  <a:pt x="446" y="76"/>
                </a:lnTo>
                <a:cubicBezTo>
                  <a:pt x="452" y="77"/>
                  <a:pt x="456" y="83"/>
                  <a:pt x="455" y="89"/>
                </a:cubicBezTo>
                <a:cubicBezTo>
                  <a:pt x="454" y="95"/>
                  <a:pt x="448" y="100"/>
                  <a:pt x="442" y="99"/>
                </a:cubicBezTo>
                <a:lnTo>
                  <a:pt x="419" y="95"/>
                </a:lnTo>
                <a:cubicBezTo>
                  <a:pt x="413" y="94"/>
                  <a:pt x="408" y="88"/>
                  <a:pt x="410" y="81"/>
                </a:cubicBezTo>
                <a:cubicBezTo>
                  <a:pt x="411" y="75"/>
                  <a:pt x="417" y="71"/>
                  <a:pt x="423" y="72"/>
                </a:cubicBezTo>
                <a:close/>
                <a:moveTo>
                  <a:pt x="491" y="84"/>
                </a:moveTo>
                <a:lnTo>
                  <a:pt x="514" y="88"/>
                </a:lnTo>
                <a:cubicBezTo>
                  <a:pt x="520" y="89"/>
                  <a:pt x="524" y="95"/>
                  <a:pt x="523" y="101"/>
                </a:cubicBezTo>
                <a:cubicBezTo>
                  <a:pt x="522" y="107"/>
                  <a:pt x="516" y="111"/>
                  <a:pt x="510" y="110"/>
                </a:cubicBezTo>
                <a:lnTo>
                  <a:pt x="487" y="106"/>
                </a:lnTo>
                <a:cubicBezTo>
                  <a:pt x="481" y="105"/>
                  <a:pt x="477" y="99"/>
                  <a:pt x="478" y="93"/>
                </a:cubicBezTo>
                <a:cubicBezTo>
                  <a:pt x="479" y="87"/>
                  <a:pt x="485" y="83"/>
                  <a:pt x="491" y="84"/>
                </a:cubicBezTo>
                <a:close/>
                <a:moveTo>
                  <a:pt x="559" y="96"/>
                </a:moveTo>
                <a:lnTo>
                  <a:pt x="582" y="99"/>
                </a:lnTo>
                <a:cubicBezTo>
                  <a:pt x="588" y="101"/>
                  <a:pt x="592" y="106"/>
                  <a:pt x="591" y="113"/>
                </a:cubicBezTo>
                <a:cubicBezTo>
                  <a:pt x="590" y="119"/>
                  <a:pt x="584" y="123"/>
                  <a:pt x="578" y="122"/>
                </a:cubicBezTo>
                <a:lnTo>
                  <a:pt x="555" y="118"/>
                </a:lnTo>
                <a:cubicBezTo>
                  <a:pt x="549" y="117"/>
                  <a:pt x="545" y="111"/>
                  <a:pt x="546" y="105"/>
                </a:cubicBezTo>
                <a:cubicBezTo>
                  <a:pt x="547" y="99"/>
                  <a:pt x="553" y="94"/>
                  <a:pt x="559" y="96"/>
                </a:cubicBezTo>
                <a:close/>
                <a:moveTo>
                  <a:pt x="627" y="107"/>
                </a:moveTo>
                <a:lnTo>
                  <a:pt x="650" y="111"/>
                </a:lnTo>
                <a:cubicBezTo>
                  <a:pt x="656" y="112"/>
                  <a:pt x="660" y="118"/>
                  <a:pt x="659" y="125"/>
                </a:cubicBezTo>
                <a:cubicBezTo>
                  <a:pt x="658" y="131"/>
                  <a:pt x="652" y="135"/>
                  <a:pt x="646" y="134"/>
                </a:cubicBezTo>
                <a:lnTo>
                  <a:pt x="623" y="130"/>
                </a:lnTo>
                <a:cubicBezTo>
                  <a:pt x="617" y="129"/>
                  <a:pt x="613" y="123"/>
                  <a:pt x="614" y="117"/>
                </a:cubicBezTo>
                <a:cubicBezTo>
                  <a:pt x="615" y="110"/>
                  <a:pt x="621" y="106"/>
                  <a:pt x="627" y="107"/>
                </a:cubicBezTo>
                <a:close/>
                <a:moveTo>
                  <a:pt x="695" y="119"/>
                </a:moveTo>
                <a:lnTo>
                  <a:pt x="718" y="123"/>
                </a:lnTo>
                <a:cubicBezTo>
                  <a:pt x="724" y="124"/>
                  <a:pt x="728" y="130"/>
                  <a:pt x="727" y="136"/>
                </a:cubicBezTo>
                <a:cubicBezTo>
                  <a:pt x="726" y="143"/>
                  <a:pt x="720" y="147"/>
                  <a:pt x="714" y="146"/>
                </a:cubicBezTo>
                <a:lnTo>
                  <a:pt x="691" y="142"/>
                </a:lnTo>
                <a:cubicBezTo>
                  <a:pt x="685" y="141"/>
                  <a:pt x="681" y="135"/>
                  <a:pt x="682" y="128"/>
                </a:cubicBezTo>
                <a:cubicBezTo>
                  <a:pt x="683" y="122"/>
                  <a:pt x="689" y="118"/>
                  <a:pt x="695" y="119"/>
                </a:cubicBezTo>
                <a:close/>
                <a:moveTo>
                  <a:pt x="763" y="131"/>
                </a:moveTo>
                <a:lnTo>
                  <a:pt x="786" y="135"/>
                </a:lnTo>
                <a:cubicBezTo>
                  <a:pt x="792" y="136"/>
                  <a:pt x="797" y="142"/>
                  <a:pt x="795" y="148"/>
                </a:cubicBezTo>
                <a:cubicBezTo>
                  <a:pt x="794" y="154"/>
                  <a:pt x="788" y="159"/>
                  <a:pt x="782" y="157"/>
                </a:cubicBezTo>
                <a:lnTo>
                  <a:pt x="759" y="154"/>
                </a:lnTo>
                <a:cubicBezTo>
                  <a:pt x="753" y="152"/>
                  <a:pt x="749" y="146"/>
                  <a:pt x="750" y="140"/>
                </a:cubicBezTo>
                <a:cubicBezTo>
                  <a:pt x="751" y="134"/>
                  <a:pt x="757" y="130"/>
                  <a:pt x="763" y="131"/>
                </a:cubicBezTo>
                <a:close/>
                <a:moveTo>
                  <a:pt x="832" y="143"/>
                </a:moveTo>
                <a:lnTo>
                  <a:pt x="854" y="147"/>
                </a:lnTo>
                <a:cubicBezTo>
                  <a:pt x="860" y="148"/>
                  <a:pt x="865" y="154"/>
                  <a:pt x="864" y="160"/>
                </a:cubicBezTo>
                <a:cubicBezTo>
                  <a:pt x="863" y="166"/>
                  <a:pt x="857" y="170"/>
                  <a:pt x="850" y="169"/>
                </a:cubicBezTo>
                <a:lnTo>
                  <a:pt x="828" y="165"/>
                </a:lnTo>
                <a:cubicBezTo>
                  <a:pt x="821" y="164"/>
                  <a:pt x="817" y="158"/>
                  <a:pt x="818" y="152"/>
                </a:cubicBezTo>
                <a:cubicBezTo>
                  <a:pt x="819" y="146"/>
                  <a:pt x="825" y="142"/>
                  <a:pt x="832" y="143"/>
                </a:cubicBezTo>
                <a:close/>
                <a:moveTo>
                  <a:pt x="900" y="154"/>
                </a:moveTo>
                <a:lnTo>
                  <a:pt x="922" y="158"/>
                </a:lnTo>
                <a:cubicBezTo>
                  <a:pt x="929" y="159"/>
                  <a:pt x="933" y="165"/>
                  <a:pt x="932" y="172"/>
                </a:cubicBezTo>
                <a:cubicBezTo>
                  <a:pt x="931" y="178"/>
                  <a:pt x="925" y="182"/>
                  <a:pt x="918" y="181"/>
                </a:cubicBezTo>
                <a:lnTo>
                  <a:pt x="896" y="177"/>
                </a:lnTo>
                <a:cubicBezTo>
                  <a:pt x="889" y="176"/>
                  <a:pt x="885" y="170"/>
                  <a:pt x="886" y="164"/>
                </a:cubicBezTo>
                <a:cubicBezTo>
                  <a:pt x="887" y="157"/>
                  <a:pt x="893" y="153"/>
                  <a:pt x="900" y="154"/>
                </a:cubicBezTo>
                <a:close/>
                <a:moveTo>
                  <a:pt x="968" y="166"/>
                </a:moveTo>
                <a:lnTo>
                  <a:pt x="990" y="170"/>
                </a:lnTo>
                <a:cubicBezTo>
                  <a:pt x="997" y="171"/>
                  <a:pt x="1001" y="177"/>
                  <a:pt x="1000" y="183"/>
                </a:cubicBezTo>
                <a:cubicBezTo>
                  <a:pt x="999" y="190"/>
                  <a:pt x="993" y="194"/>
                  <a:pt x="987" y="193"/>
                </a:cubicBezTo>
                <a:lnTo>
                  <a:pt x="964" y="189"/>
                </a:lnTo>
                <a:cubicBezTo>
                  <a:pt x="958" y="188"/>
                  <a:pt x="953" y="182"/>
                  <a:pt x="954" y="176"/>
                </a:cubicBezTo>
                <a:cubicBezTo>
                  <a:pt x="956" y="169"/>
                  <a:pt x="961" y="165"/>
                  <a:pt x="968" y="166"/>
                </a:cubicBezTo>
                <a:close/>
                <a:moveTo>
                  <a:pt x="1036" y="178"/>
                </a:moveTo>
                <a:lnTo>
                  <a:pt x="1059" y="182"/>
                </a:lnTo>
                <a:cubicBezTo>
                  <a:pt x="1065" y="183"/>
                  <a:pt x="1069" y="189"/>
                  <a:pt x="1068" y="195"/>
                </a:cubicBezTo>
                <a:cubicBezTo>
                  <a:pt x="1067" y="201"/>
                  <a:pt x="1061" y="206"/>
                  <a:pt x="1055" y="205"/>
                </a:cubicBezTo>
                <a:lnTo>
                  <a:pt x="1032" y="201"/>
                </a:lnTo>
                <a:cubicBezTo>
                  <a:pt x="1026" y="200"/>
                  <a:pt x="1021" y="194"/>
                  <a:pt x="1023" y="187"/>
                </a:cubicBezTo>
                <a:cubicBezTo>
                  <a:pt x="1024" y="181"/>
                  <a:pt x="1030" y="177"/>
                  <a:pt x="1036" y="178"/>
                </a:cubicBezTo>
                <a:close/>
                <a:moveTo>
                  <a:pt x="1104" y="190"/>
                </a:moveTo>
                <a:lnTo>
                  <a:pt x="1127" y="194"/>
                </a:lnTo>
                <a:cubicBezTo>
                  <a:pt x="1133" y="195"/>
                  <a:pt x="1137" y="201"/>
                  <a:pt x="1136" y="207"/>
                </a:cubicBezTo>
                <a:cubicBezTo>
                  <a:pt x="1135" y="213"/>
                  <a:pt x="1129" y="217"/>
                  <a:pt x="1123" y="216"/>
                </a:cubicBezTo>
                <a:lnTo>
                  <a:pt x="1100" y="212"/>
                </a:lnTo>
                <a:cubicBezTo>
                  <a:pt x="1094" y="211"/>
                  <a:pt x="1090" y="205"/>
                  <a:pt x="1091" y="199"/>
                </a:cubicBezTo>
                <a:cubicBezTo>
                  <a:pt x="1092" y="193"/>
                  <a:pt x="1098" y="189"/>
                  <a:pt x="1104" y="190"/>
                </a:cubicBezTo>
                <a:close/>
                <a:moveTo>
                  <a:pt x="1172" y="201"/>
                </a:moveTo>
                <a:lnTo>
                  <a:pt x="1195" y="205"/>
                </a:lnTo>
                <a:cubicBezTo>
                  <a:pt x="1201" y="206"/>
                  <a:pt x="1205" y="212"/>
                  <a:pt x="1204" y="219"/>
                </a:cubicBezTo>
                <a:cubicBezTo>
                  <a:pt x="1203" y="225"/>
                  <a:pt x="1197" y="229"/>
                  <a:pt x="1191" y="228"/>
                </a:cubicBezTo>
                <a:lnTo>
                  <a:pt x="1168" y="224"/>
                </a:lnTo>
                <a:cubicBezTo>
                  <a:pt x="1162" y="223"/>
                  <a:pt x="1158" y="217"/>
                  <a:pt x="1159" y="211"/>
                </a:cubicBezTo>
                <a:cubicBezTo>
                  <a:pt x="1160" y="205"/>
                  <a:pt x="1166" y="200"/>
                  <a:pt x="1172" y="201"/>
                </a:cubicBezTo>
                <a:close/>
                <a:moveTo>
                  <a:pt x="1240" y="213"/>
                </a:moveTo>
                <a:lnTo>
                  <a:pt x="1263" y="217"/>
                </a:lnTo>
                <a:cubicBezTo>
                  <a:pt x="1269" y="218"/>
                  <a:pt x="1273" y="224"/>
                  <a:pt x="1272" y="230"/>
                </a:cubicBezTo>
                <a:cubicBezTo>
                  <a:pt x="1271" y="237"/>
                  <a:pt x="1265" y="241"/>
                  <a:pt x="1259" y="240"/>
                </a:cubicBezTo>
                <a:lnTo>
                  <a:pt x="1236" y="236"/>
                </a:lnTo>
                <a:cubicBezTo>
                  <a:pt x="1230" y="235"/>
                  <a:pt x="1226" y="229"/>
                  <a:pt x="1227" y="223"/>
                </a:cubicBezTo>
                <a:cubicBezTo>
                  <a:pt x="1228" y="216"/>
                  <a:pt x="1234" y="212"/>
                  <a:pt x="1240" y="213"/>
                </a:cubicBezTo>
                <a:close/>
                <a:moveTo>
                  <a:pt x="1308" y="225"/>
                </a:moveTo>
                <a:lnTo>
                  <a:pt x="1331" y="229"/>
                </a:lnTo>
                <a:cubicBezTo>
                  <a:pt x="1337" y="230"/>
                  <a:pt x="1341" y="236"/>
                  <a:pt x="1340" y="242"/>
                </a:cubicBezTo>
                <a:cubicBezTo>
                  <a:pt x="1339" y="248"/>
                  <a:pt x="1333" y="253"/>
                  <a:pt x="1327" y="252"/>
                </a:cubicBezTo>
                <a:lnTo>
                  <a:pt x="1304" y="248"/>
                </a:lnTo>
                <a:cubicBezTo>
                  <a:pt x="1298" y="247"/>
                  <a:pt x="1294" y="241"/>
                  <a:pt x="1295" y="234"/>
                </a:cubicBezTo>
                <a:cubicBezTo>
                  <a:pt x="1296" y="228"/>
                  <a:pt x="1302" y="224"/>
                  <a:pt x="1308" y="225"/>
                </a:cubicBezTo>
                <a:close/>
                <a:moveTo>
                  <a:pt x="1376" y="237"/>
                </a:moveTo>
                <a:lnTo>
                  <a:pt x="1399" y="241"/>
                </a:lnTo>
                <a:cubicBezTo>
                  <a:pt x="1405" y="242"/>
                  <a:pt x="1410" y="248"/>
                  <a:pt x="1408" y="254"/>
                </a:cubicBezTo>
                <a:cubicBezTo>
                  <a:pt x="1407" y="260"/>
                  <a:pt x="1401" y="264"/>
                  <a:pt x="1395" y="263"/>
                </a:cubicBezTo>
                <a:lnTo>
                  <a:pt x="1372" y="259"/>
                </a:lnTo>
                <a:cubicBezTo>
                  <a:pt x="1366" y="258"/>
                  <a:pt x="1362" y="252"/>
                  <a:pt x="1363" y="246"/>
                </a:cubicBezTo>
                <a:cubicBezTo>
                  <a:pt x="1364" y="240"/>
                  <a:pt x="1370" y="236"/>
                  <a:pt x="1376" y="237"/>
                </a:cubicBezTo>
                <a:close/>
                <a:moveTo>
                  <a:pt x="1445" y="249"/>
                </a:moveTo>
                <a:lnTo>
                  <a:pt x="1467" y="252"/>
                </a:lnTo>
                <a:cubicBezTo>
                  <a:pt x="1473" y="254"/>
                  <a:pt x="1478" y="259"/>
                  <a:pt x="1477" y="266"/>
                </a:cubicBezTo>
                <a:cubicBezTo>
                  <a:pt x="1476" y="272"/>
                  <a:pt x="1470" y="276"/>
                  <a:pt x="1463" y="275"/>
                </a:cubicBezTo>
                <a:lnTo>
                  <a:pt x="1441" y="271"/>
                </a:lnTo>
                <a:cubicBezTo>
                  <a:pt x="1434" y="270"/>
                  <a:pt x="1430" y="264"/>
                  <a:pt x="1431" y="258"/>
                </a:cubicBezTo>
                <a:cubicBezTo>
                  <a:pt x="1432" y="252"/>
                  <a:pt x="1438" y="247"/>
                  <a:pt x="1445" y="249"/>
                </a:cubicBezTo>
                <a:close/>
                <a:moveTo>
                  <a:pt x="1513" y="260"/>
                </a:moveTo>
                <a:lnTo>
                  <a:pt x="1535" y="264"/>
                </a:lnTo>
                <a:cubicBezTo>
                  <a:pt x="1542" y="265"/>
                  <a:pt x="1546" y="271"/>
                  <a:pt x="1545" y="278"/>
                </a:cubicBezTo>
                <a:cubicBezTo>
                  <a:pt x="1544" y="284"/>
                  <a:pt x="1538" y="288"/>
                  <a:pt x="1531" y="287"/>
                </a:cubicBezTo>
                <a:lnTo>
                  <a:pt x="1509" y="283"/>
                </a:lnTo>
                <a:cubicBezTo>
                  <a:pt x="1502" y="282"/>
                  <a:pt x="1498" y="276"/>
                  <a:pt x="1499" y="270"/>
                </a:cubicBezTo>
                <a:cubicBezTo>
                  <a:pt x="1500" y="263"/>
                  <a:pt x="1506" y="259"/>
                  <a:pt x="1513" y="260"/>
                </a:cubicBezTo>
                <a:close/>
                <a:moveTo>
                  <a:pt x="1581" y="272"/>
                </a:moveTo>
                <a:lnTo>
                  <a:pt x="1603" y="276"/>
                </a:lnTo>
                <a:cubicBezTo>
                  <a:pt x="1610" y="277"/>
                  <a:pt x="1614" y="283"/>
                  <a:pt x="1613" y="289"/>
                </a:cubicBezTo>
                <a:cubicBezTo>
                  <a:pt x="1612" y="296"/>
                  <a:pt x="1606" y="300"/>
                  <a:pt x="1600" y="299"/>
                </a:cubicBezTo>
                <a:lnTo>
                  <a:pt x="1577" y="295"/>
                </a:lnTo>
                <a:cubicBezTo>
                  <a:pt x="1571" y="294"/>
                  <a:pt x="1566" y="288"/>
                  <a:pt x="1567" y="281"/>
                </a:cubicBezTo>
                <a:cubicBezTo>
                  <a:pt x="1568" y="275"/>
                  <a:pt x="1574" y="271"/>
                  <a:pt x="1581" y="272"/>
                </a:cubicBezTo>
                <a:close/>
                <a:moveTo>
                  <a:pt x="1649" y="284"/>
                </a:moveTo>
                <a:lnTo>
                  <a:pt x="1672" y="288"/>
                </a:lnTo>
                <a:cubicBezTo>
                  <a:pt x="1678" y="289"/>
                  <a:pt x="1682" y="295"/>
                  <a:pt x="1681" y="301"/>
                </a:cubicBezTo>
                <a:cubicBezTo>
                  <a:pt x="1680" y="307"/>
                  <a:pt x="1674" y="312"/>
                  <a:pt x="1668" y="310"/>
                </a:cubicBezTo>
                <a:lnTo>
                  <a:pt x="1645" y="307"/>
                </a:lnTo>
                <a:cubicBezTo>
                  <a:pt x="1639" y="305"/>
                  <a:pt x="1634" y="300"/>
                  <a:pt x="1636" y="293"/>
                </a:cubicBezTo>
                <a:cubicBezTo>
                  <a:pt x="1637" y="287"/>
                  <a:pt x="1643" y="283"/>
                  <a:pt x="1649" y="284"/>
                </a:cubicBezTo>
                <a:close/>
                <a:moveTo>
                  <a:pt x="1717" y="296"/>
                </a:moveTo>
                <a:lnTo>
                  <a:pt x="1740" y="300"/>
                </a:lnTo>
                <a:cubicBezTo>
                  <a:pt x="1746" y="301"/>
                  <a:pt x="1750" y="307"/>
                  <a:pt x="1749" y="313"/>
                </a:cubicBezTo>
                <a:cubicBezTo>
                  <a:pt x="1748" y="319"/>
                  <a:pt x="1742" y="323"/>
                  <a:pt x="1736" y="322"/>
                </a:cubicBezTo>
                <a:lnTo>
                  <a:pt x="1713" y="318"/>
                </a:lnTo>
                <a:cubicBezTo>
                  <a:pt x="1707" y="317"/>
                  <a:pt x="1703" y="311"/>
                  <a:pt x="1704" y="305"/>
                </a:cubicBezTo>
                <a:cubicBezTo>
                  <a:pt x="1705" y="299"/>
                  <a:pt x="1711" y="295"/>
                  <a:pt x="1717" y="296"/>
                </a:cubicBezTo>
                <a:close/>
                <a:moveTo>
                  <a:pt x="1785" y="307"/>
                </a:moveTo>
                <a:lnTo>
                  <a:pt x="1808" y="311"/>
                </a:lnTo>
                <a:cubicBezTo>
                  <a:pt x="1814" y="312"/>
                  <a:pt x="1818" y="318"/>
                  <a:pt x="1817" y="325"/>
                </a:cubicBezTo>
                <a:cubicBezTo>
                  <a:pt x="1816" y="331"/>
                  <a:pt x="1810" y="335"/>
                  <a:pt x="1804" y="334"/>
                </a:cubicBezTo>
                <a:lnTo>
                  <a:pt x="1781" y="330"/>
                </a:lnTo>
                <a:cubicBezTo>
                  <a:pt x="1775" y="329"/>
                  <a:pt x="1771" y="323"/>
                  <a:pt x="1772" y="317"/>
                </a:cubicBezTo>
                <a:cubicBezTo>
                  <a:pt x="1773" y="311"/>
                  <a:pt x="1779" y="306"/>
                  <a:pt x="1785" y="307"/>
                </a:cubicBezTo>
                <a:close/>
                <a:moveTo>
                  <a:pt x="1853" y="319"/>
                </a:moveTo>
                <a:lnTo>
                  <a:pt x="1876" y="323"/>
                </a:lnTo>
                <a:cubicBezTo>
                  <a:pt x="1882" y="324"/>
                  <a:pt x="1886" y="330"/>
                  <a:pt x="1885" y="336"/>
                </a:cubicBezTo>
                <a:cubicBezTo>
                  <a:pt x="1884" y="343"/>
                  <a:pt x="1878" y="347"/>
                  <a:pt x="1872" y="346"/>
                </a:cubicBezTo>
                <a:lnTo>
                  <a:pt x="1849" y="342"/>
                </a:lnTo>
                <a:cubicBezTo>
                  <a:pt x="1843" y="341"/>
                  <a:pt x="1839" y="335"/>
                  <a:pt x="1840" y="329"/>
                </a:cubicBezTo>
                <a:cubicBezTo>
                  <a:pt x="1841" y="322"/>
                  <a:pt x="1847" y="318"/>
                  <a:pt x="1853" y="319"/>
                </a:cubicBezTo>
                <a:close/>
                <a:moveTo>
                  <a:pt x="1921" y="331"/>
                </a:moveTo>
                <a:lnTo>
                  <a:pt x="1944" y="335"/>
                </a:lnTo>
                <a:cubicBezTo>
                  <a:pt x="1950" y="336"/>
                  <a:pt x="1954" y="342"/>
                  <a:pt x="1953" y="348"/>
                </a:cubicBezTo>
                <a:cubicBezTo>
                  <a:pt x="1952" y="354"/>
                  <a:pt x="1946" y="359"/>
                  <a:pt x="1940" y="358"/>
                </a:cubicBezTo>
                <a:lnTo>
                  <a:pt x="1917" y="354"/>
                </a:lnTo>
                <a:cubicBezTo>
                  <a:pt x="1911" y="353"/>
                  <a:pt x="1907" y="347"/>
                  <a:pt x="1908" y="340"/>
                </a:cubicBezTo>
                <a:cubicBezTo>
                  <a:pt x="1909" y="334"/>
                  <a:pt x="1915" y="330"/>
                  <a:pt x="1921" y="331"/>
                </a:cubicBez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1" name="Freeform 431">
            <a:extLst>
              <a:ext uri="{FF2B5EF4-FFF2-40B4-BE49-F238E27FC236}">
                <a16:creationId xmlns:a16="http://schemas.microsoft.com/office/drawing/2014/main" id="{130E5B0B-3588-4D7E-8379-97A882A07CD0}"/>
              </a:ext>
            </a:extLst>
          </p:cNvPr>
          <p:cNvSpPr>
            <a:spLocks/>
          </p:cNvSpPr>
          <p:nvPr/>
        </p:nvSpPr>
        <p:spPr bwMode="auto">
          <a:xfrm>
            <a:off x="6904038" y="2647950"/>
            <a:ext cx="117475" cy="73025"/>
          </a:xfrm>
          <a:custGeom>
            <a:avLst/>
            <a:gdLst>
              <a:gd name="T0" fmla="*/ 8 w 74"/>
              <a:gd name="T1" fmla="*/ 0 h 46"/>
              <a:gd name="T2" fmla="*/ 74 w 74"/>
              <a:gd name="T3" fmla="*/ 35 h 46"/>
              <a:gd name="T4" fmla="*/ 0 w 74"/>
              <a:gd name="T5" fmla="*/ 46 h 46"/>
              <a:gd name="T6" fmla="*/ 8 w 74"/>
              <a:gd name="T7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46">
                <a:moveTo>
                  <a:pt x="8" y="0"/>
                </a:moveTo>
                <a:lnTo>
                  <a:pt x="74" y="35"/>
                </a:lnTo>
                <a:lnTo>
                  <a:pt x="0" y="4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2" name="Freeform 432">
            <a:extLst>
              <a:ext uri="{FF2B5EF4-FFF2-40B4-BE49-F238E27FC236}">
                <a16:creationId xmlns:a16="http://schemas.microsoft.com/office/drawing/2014/main" id="{144E3B5F-99CF-46DE-A451-4778B720CA21}"/>
              </a:ext>
            </a:extLst>
          </p:cNvPr>
          <p:cNvSpPr>
            <a:spLocks noEditPoints="1"/>
          </p:cNvSpPr>
          <p:nvPr/>
        </p:nvSpPr>
        <p:spPr bwMode="auto">
          <a:xfrm>
            <a:off x="6200776" y="2560638"/>
            <a:ext cx="784225" cy="2149475"/>
          </a:xfrm>
          <a:custGeom>
            <a:avLst/>
            <a:gdLst>
              <a:gd name="T0" fmla="*/ 33 w 2156"/>
              <a:gd name="T1" fmla="*/ 103 h 6042"/>
              <a:gd name="T2" fmla="*/ 93 w 2156"/>
              <a:gd name="T3" fmla="*/ 204 h 6042"/>
              <a:gd name="T4" fmla="*/ 95 w 2156"/>
              <a:gd name="T5" fmla="*/ 277 h 6042"/>
              <a:gd name="T6" fmla="*/ 170 w 2156"/>
              <a:gd name="T7" fmla="*/ 422 h 6042"/>
              <a:gd name="T8" fmla="*/ 171 w 2156"/>
              <a:gd name="T9" fmla="*/ 458 h 6042"/>
              <a:gd name="T10" fmla="*/ 232 w 2156"/>
              <a:gd name="T11" fmla="*/ 632 h 6042"/>
              <a:gd name="T12" fmla="*/ 255 w 2156"/>
              <a:gd name="T13" fmla="*/ 660 h 6042"/>
              <a:gd name="T14" fmla="*/ 287 w 2156"/>
              <a:gd name="T15" fmla="*/ 820 h 6042"/>
              <a:gd name="T16" fmla="*/ 347 w 2156"/>
              <a:gd name="T17" fmla="*/ 921 h 6042"/>
              <a:gd name="T18" fmla="*/ 348 w 2156"/>
              <a:gd name="T19" fmla="*/ 994 h 6042"/>
              <a:gd name="T20" fmla="*/ 424 w 2156"/>
              <a:gd name="T21" fmla="*/ 1138 h 6042"/>
              <a:gd name="T22" fmla="*/ 425 w 2156"/>
              <a:gd name="T23" fmla="*/ 1175 h 6042"/>
              <a:gd name="T24" fmla="*/ 486 w 2156"/>
              <a:gd name="T25" fmla="*/ 1348 h 6042"/>
              <a:gd name="T26" fmla="*/ 509 w 2156"/>
              <a:gd name="T27" fmla="*/ 1377 h 6042"/>
              <a:gd name="T28" fmla="*/ 541 w 2156"/>
              <a:gd name="T29" fmla="*/ 1537 h 6042"/>
              <a:gd name="T30" fmla="*/ 601 w 2156"/>
              <a:gd name="T31" fmla="*/ 1638 h 6042"/>
              <a:gd name="T32" fmla="*/ 602 w 2156"/>
              <a:gd name="T33" fmla="*/ 1711 h 6042"/>
              <a:gd name="T34" fmla="*/ 678 w 2156"/>
              <a:gd name="T35" fmla="*/ 1855 h 6042"/>
              <a:gd name="T36" fmla="*/ 678 w 2156"/>
              <a:gd name="T37" fmla="*/ 1891 h 6042"/>
              <a:gd name="T38" fmla="*/ 740 w 2156"/>
              <a:gd name="T39" fmla="*/ 2065 h 6042"/>
              <a:gd name="T40" fmla="*/ 762 w 2156"/>
              <a:gd name="T41" fmla="*/ 2094 h 6042"/>
              <a:gd name="T42" fmla="*/ 794 w 2156"/>
              <a:gd name="T43" fmla="*/ 2254 h 6042"/>
              <a:gd name="T44" fmla="*/ 855 w 2156"/>
              <a:gd name="T45" fmla="*/ 2355 h 6042"/>
              <a:gd name="T46" fmla="*/ 856 w 2156"/>
              <a:gd name="T47" fmla="*/ 2427 h 6042"/>
              <a:gd name="T48" fmla="*/ 931 w 2156"/>
              <a:gd name="T49" fmla="*/ 2572 h 6042"/>
              <a:gd name="T50" fmla="*/ 932 w 2156"/>
              <a:gd name="T51" fmla="*/ 2608 h 6042"/>
              <a:gd name="T52" fmla="*/ 994 w 2156"/>
              <a:gd name="T53" fmla="*/ 2782 h 6042"/>
              <a:gd name="T54" fmla="*/ 1016 w 2156"/>
              <a:gd name="T55" fmla="*/ 2811 h 6042"/>
              <a:gd name="T56" fmla="*/ 1048 w 2156"/>
              <a:gd name="T57" fmla="*/ 2970 h 6042"/>
              <a:gd name="T58" fmla="*/ 1108 w 2156"/>
              <a:gd name="T59" fmla="*/ 3071 h 6042"/>
              <a:gd name="T60" fmla="*/ 1110 w 2156"/>
              <a:gd name="T61" fmla="*/ 3144 h 6042"/>
              <a:gd name="T62" fmla="*/ 1185 w 2156"/>
              <a:gd name="T63" fmla="*/ 3288 h 6042"/>
              <a:gd name="T64" fmla="*/ 1186 w 2156"/>
              <a:gd name="T65" fmla="*/ 3325 h 6042"/>
              <a:gd name="T66" fmla="*/ 1247 w 2156"/>
              <a:gd name="T67" fmla="*/ 3499 h 6042"/>
              <a:gd name="T68" fmla="*/ 1270 w 2156"/>
              <a:gd name="T69" fmla="*/ 3527 h 6042"/>
              <a:gd name="T70" fmla="*/ 1302 w 2156"/>
              <a:gd name="T71" fmla="*/ 3687 h 6042"/>
              <a:gd name="T72" fmla="*/ 1362 w 2156"/>
              <a:gd name="T73" fmla="*/ 3788 h 6042"/>
              <a:gd name="T74" fmla="*/ 1363 w 2156"/>
              <a:gd name="T75" fmla="*/ 3861 h 6042"/>
              <a:gd name="T76" fmla="*/ 1439 w 2156"/>
              <a:gd name="T77" fmla="*/ 4005 h 6042"/>
              <a:gd name="T78" fmla="*/ 1440 w 2156"/>
              <a:gd name="T79" fmla="*/ 4042 h 6042"/>
              <a:gd name="T80" fmla="*/ 1501 w 2156"/>
              <a:gd name="T81" fmla="*/ 4215 h 6042"/>
              <a:gd name="T82" fmla="*/ 1524 w 2156"/>
              <a:gd name="T83" fmla="*/ 4244 h 6042"/>
              <a:gd name="T84" fmla="*/ 1556 w 2156"/>
              <a:gd name="T85" fmla="*/ 4404 h 6042"/>
              <a:gd name="T86" fmla="*/ 1616 w 2156"/>
              <a:gd name="T87" fmla="*/ 4505 h 6042"/>
              <a:gd name="T88" fmla="*/ 1617 w 2156"/>
              <a:gd name="T89" fmla="*/ 4578 h 6042"/>
              <a:gd name="T90" fmla="*/ 1693 w 2156"/>
              <a:gd name="T91" fmla="*/ 4722 h 6042"/>
              <a:gd name="T92" fmla="*/ 1693 w 2156"/>
              <a:gd name="T93" fmla="*/ 4758 h 6042"/>
              <a:gd name="T94" fmla="*/ 1755 w 2156"/>
              <a:gd name="T95" fmla="*/ 4932 h 6042"/>
              <a:gd name="T96" fmla="*/ 1777 w 2156"/>
              <a:gd name="T97" fmla="*/ 4961 h 6042"/>
              <a:gd name="T98" fmla="*/ 1809 w 2156"/>
              <a:gd name="T99" fmla="*/ 5121 h 6042"/>
              <a:gd name="T100" fmla="*/ 1870 w 2156"/>
              <a:gd name="T101" fmla="*/ 5221 h 6042"/>
              <a:gd name="T102" fmla="*/ 1871 w 2156"/>
              <a:gd name="T103" fmla="*/ 5294 h 6042"/>
              <a:gd name="T104" fmla="*/ 1946 w 2156"/>
              <a:gd name="T105" fmla="*/ 5439 h 6042"/>
              <a:gd name="T106" fmla="*/ 1947 w 2156"/>
              <a:gd name="T107" fmla="*/ 5475 h 6042"/>
              <a:gd name="T108" fmla="*/ 2009 w 2156"/>
              <a:gd name="T109" fmla="*/ 5649 h 6042"/>
              <a:gd name="T110" fmla="*/ 2031 w 2156"/>
              <a:gd name="T111" fmla="*/ 5678 h 6042"/>
              <a:gd name="T112" fmla="*/ 2063 w 2156"/>
              <a:gd name="T113" fmla="*/ 5837 h 6042"/>
              <a:gd name="T114" fmla="*/ 2123 w 2156"/>
              <a:gd name="T115" fmla="*/ 5938 h 6042"/>
              <a:gd name="T116" fmla="*/ 2125 w 2156"/>
              <a:gd name="T117" fmla="*/ 6011 h 6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56" h="6042">
                <a:moveTo>
                  <a:pt x="24" y="9"/>
                </a:moveTo>
                <a:lnTo>
                  <a:pt x="32" y="31"/>
                </a:lnTo>
                <a:cubicBezTo>
                  <a:pt x="34" y="37"/>
                  <a:pt x="31" y="43"/>
                  <a:pt x="25" y="45"/>
                </a:cubicBezTo>
                <a:cubicBezTo>
                  <a:pt x="19" y="47"/>
                  <a:pt x="12" y="44"/>
                  <a:pt x="10" y="38"/>
                </a:cubicBezTo>
                <a:lnTo>
                  <a:pt x="2" y="17"/>
                </a:lnTo>
                <a:cubicBezTo>
                  <a:pt x="0" y="11"/>
                  <a:pt x="3" y="4"/>
                  <a:pt x="9" y="2"/>
                </a:cubicBezTo>
                <a:cubicBezTo>
                  <a:pt x="15" y="0"/>
                  <a:pt x="22" y="3"/>
                  <a:pt x="24" y="9"/>
                </a:cubicBezTo>
                <a:close/>
                <a:moveTo>
                  <a:pt x="47" y="74"/>
                </a:moveTo>
                <a:lnTo>
                  <a:pt x="55" y="96"/>
                </a:lnTo>
                <a:cubicBezTo>
                  <a:pt x="57" y="102"/>
                  <a:pt x="54" y="108"/>
                  <a:pt x="48" y="110"/>
                </a:cubicBezTo>
                <a:cubicBezTo>
                  <a:pt x="42" y="113"/>
                  <a:pt x="35" y="109"/>
                  <a:pt x="33" y="103"/>
                </a:cubicBezTo>
                <a:lnTo>
                  <a:pt x="25" y="82"/>
                </a:lnTo>
                <a:cubicBezTo>
                  <a:pt x="23" y="76"/>
                  <a:pt x="26" y="69"/>
                  <a:pt x="32" y="67"/>
                </a:cubicBezTo>
                <a:cubicBezTo>
                  <a:pt x="38" y="65"/>
                  <a:pt x="45" y="68"/>
                  <a:pt x="47" y="74"/>
                </a:cubicBezTo>
                <a:close/>
                <a:moveTo>
                  <a:pt x="70" y="139"/>
                </a:moveTo>
                <a:lnTo>
                  <a:pt x="78" y="161"/>
                </a:lnTo>
                <a:cubicBezTo>
                  <a:pt x="80" y="167"/>
                  <a:pt x="77" y="173"/>
                  <a:pt x="71" y="176"/>
                </a:cubicBezTo>
                <a:cubicBezTo>
                  <a:pt x="65" y="178"/>
                  <a:pt x="58" y="175"/>
                  <a:pt x="56" y="169"/>
                </a:cubicBezTo>
                <a:lnTo>
                  <a:pt x="49" y="147"/>
                </a:lnTo>
                <a:cubicBezTo>
                  <a:pt x="46" y="141"/>
                  <a:pt x="50" y="134"/>
                  <a:pt x="56" y="132"/>
                </a:cubicBezTo>
                <a:cubicBezTo>
                  <a:pt x="62" y="130"/>
                  <a:pt x="68" y="133"/>
                  <a:pt x="70" y="139"/>
                </a:cubicBezTo>
                <a:close/>
                <a:moveTo>
                  <a:pt x="93" y="204"/>
                </a:moveTo>
                <a:lnTo>
                  <a:pt x="101" y="226"/>
                </a:lnTo>
                <a:cubicBezTo>
                  <a:pt x="103" y="232"/>
                  <a:pt x="100" y="239"/>
                  <a:pt x="94" y="241"/>
                </a:cubicBezTo>
                <a:cubicBezTo>
                  <a:pt x="88" y="243"/>
                  <a:pt x="81" y="240"/>
                  <a:pt x="79" y="234"/>
                </a:cubicBezTo>
                <a:lnTo>
                  <a:pt x="72" y="212"/>
                </a:lnTo>
                <a:cubicBezTo>
                  <a:pt x="69" y="206"/>
                  <a:pt x="73" y="199"/>
                  <a:pt x="79" y="197"/>
                </a:cubicBezTo>
                <a:cubicBezTo>
                  <a:pt x="85" y="195"/>
                  <a:pt x="91" y="198"/>
                  <a:pt x="93" y="204"/>
                </a:cubicBezTo>
                <a:close/>
                <a:moveTo>
                  <a:pt x="116" y="269"/>
                </a:moveTo>
                <a:lnTo>
                  <a:pt x="124" y="291"/>
                </a:lnTo>
                <a:cubicBezTo>
                  <a:pt x="126" y="297"/>
                  <a:pt x="123" y="304"/>
                  <a:pt x="117" y="306"/>
                </a:cubicBezTo>
                <a:cubicBezTo>
                  <a:pt x="111" y="308"/>
                  <a:pt x="104" y="305"/>
                  <a:pt x="102" y="299"/>
                </a:cubicBezTo>
                <a:lnTo>
                  <a:pt x="95" y="277"/>
                </a:lnTo>
                <a:cubicBezTo>
                  <a:pt x="93" y="271"/>
                  <a:pt x="96" y="265"/>
                  <a:pt x="102" y="262"/>
                </a:cubicBezTo>
                <a:cubicBezTo>
                  <a:pt x="108" y="260"/>
                  <a:pt x="114" y="264"/>
                  <a:pt x="116" y="269"/>
                </a:cubicBezTo>
                <a:close/>
                <a:moveTo>
                  <a:pt x="139" y="335"/>
                </a:moveTo>
                <a:lnTo>
                  <a:pt x="147" y="356"/>
                </a:lnTo>
                <a:cubicBezTo>
                  <a:pt x="149" y="362"/>
                  <a:pt x="146" y="369"/>
                  <a:pt x="140" y="371"/>
                </a:cubicBezTo>
                <a:cubicBezTo>
                  <a:pt x="134" y="373"/>
                  <a:pt x="128" y="370"/>
                  <a:pt x="125" y="364"/>
                </a:cubicBezTo>
                <a:lnTo>
                  <a:pt x="118" y="342"/>
                </a:lnTo>
                <a:cubicBezTo>
                  <a:pt x="116" y="336"/>
                  <a:pt x="119" y="330"/>
                  <a:pt x="125" y="328"/>
                </a:cubicBezTo>
                <a:cubicBezTo>
                  <a:pt x="131" y="326"/>
                  <a:pt x="137" y="329"/>
                  <a:pt x="139" y="335"/>
                </a:cubicBezTo>
                <a:close/>
                <a:moveTo>
                  <a:pt x="162" y="400"/>
                </a:moveTo>
                <a:lnTo>
                  <a:pt x="170" y="422"/>
                </a:lnTo>
                <a:cubicBezTo>
                  <a:pt x="172" y="428"/>
                  <a:pt x="169" y="434"/>
                  <a:pt x="163" y="436"/>
                </a:cubicBezTo>
                <a:cubicBezTo>
                  <a:pt x="157" y="438"/>
                  <a:pt x="151" y="435"/>
                  <a:pt x="148" y="429"/>
                </a:cubicBezTo>
                <a:lnTo>
                  <a:pt x="141" y="408"/>
                </a:lnTo>
                <a:cubicBezTo>
                  <a:pt x="139" y="402"/>
                  <a:pt x="142" y="395"/>
                  <a:pt x="148" y="393"/>
                </a:cubicBezTo>
                <a:cubicBezTo>
                  <a:pt x="154" y="391"/>
                  <a:pt x="160" y="394"/>
                  <a:pt x="162" y="400"/>
                </a:cubicBezTo>
                <a:close/>
                <a:moveTo>
                  <a:pt x="186" y="465"/>
                </a:moveTo>
                <a:lnTo>
                  <a:pt x="193" y="487"/>
                </a:lnTo>
                <a:cubicBezTo>
                  <a:pt x="195" y="493"/>
                  <a:pt x="192" y="499"/>
                  <a:pt x="186" y="501"/>
                </a:cubicBezTo>
                <a:cubicBezTo>
                  <a:pt x="180" y="504"/>
                  <a:pt x="174" y="500"/>
                  <a:pt x="172" y="494"/>
                </a:cubicBezTo>
                <a:lnTo>
                  <a:pt x="164" y="473"/>
                </a:lnTo>
                <a:cubicBezTo>
                  <a:pt x="162" y="467"/>
                  <a:pt x="165" y="460"/>
                  <a:pt x="171" y="458"/>
                </a:cubicBezTo>
                <a:cubicBezTo>
                  <a:pt x="177" y="456"/>
                  <a:pt x="183" y="459"/>
                  <a:pt x="186" y="465"/>
                </a:cubicBezTo>
                <a:close/>
                <a:moveTo>
                  <a:pt x="209" y="530"/>
                </a:moveTo>
                <a:lnTo>
                  <a:pt x="216" y="552"/>
                </a:lnTo>
                <a:cubicBezTo>
                  <a:pt x="218" y="558"/>
                  <a:pt x="215" y="564"/>
                  <a:pt x="209" y="567"/>
                </a:cubicBezTo>
                <a:cubicBezTo>
                  <a:pt x="203" y="569"/>
                  <a:pt x="197" y="566"/>
                  <a:pt x="195" y="560"/>
                </a:cubicBezTo>
                <a:lnTo>
                  <a:pt x="187" y="538"/>
                </a:lnTo>
                <a:cubicBezTo>
                  <a:pt x="185" y="532"/>
                  <a:pt x="188" y="525"/>
                  <a:pt x="194" y="523"/>
                </a:cubicBezTo>
                <a:cubicBezTo>
                  <a:pt x="200" y="521"/>
                  <a:pt x="207" y="524"/>
                  <a:pt x="209" y="530"/>
                </a:cubicBezTo>
                <a:close/>
                <a:moveTo>
                  <a:pt x="232" y="595"/>
                </a:moveTo>
                <a:lnTo>
                  <a:pt x="239" y="617"/>
                </a:lnTo>
                <a:cubicBezTo>
                  <a:pt x="242" y="623"/>
                  <a:pt x="238" y="630"/>
                  <a:pt x="232" y="632"/>
                </a:cubicBezTo>
                <a:cubicBezTo>
                  <a:pt x="226" y="634"/>
                  <a:pt x="220" y="631"/>
                  <a:pt x="218" y="625"/>
                </a:cubicBezTo>
                <a:lnTo>
                  <a:pt x="210" y="603"/>
                </a:lnTo>
                <a:cubicBezTo>
                  <a:pt x="208" y="597"/>
                  <a:pt x="211" y="590"/>
                  <a:pt x="217" y="588"/>
                </a:cubicBezTo>
                <a:cubicBezTo>
                  <a:pt x="223" y="586"/>
                  <a:pt x="230" y="589"/>
                  <a:pt x="232" y="595"/>
                </a:cubicBezTo>
                <a:close/>
                <a:moveTo>
                  <a:pt x="255" y="660"/>
                </a:moveTo>
                <a:lnTo>
                  <a:pt x="262" y="682"/>
                </a:lnTo>
                <a:cubicBezTo>
                  <a:pt x="265" y="688"/>
                  <a:pt x="261" y="695"/>
                  <a:pt x="255" y="697"/>
                </a:cubicBezTo>
                <a:cubicBezTo>
                  <a:pt x="249" y="699"/>
                  <a:pt x="243" y="696"/>
                  <a:pt x="241" y="690"/>
                </a:cubicBezTo>
                <a:lnTo>
                  <a:pt x="233" y="668"/>
                </a:lnTo>
                <a:cubicBezTo>
                  <a:pt x="231" y="662"/>
                  <a:pt x="234" y="656"/>
                  <a:pt x="240" y="653"/>
                </a:cubicBezTo>
                <a:cubicBezTo>
                  <a:pt x="246" y="651"/>
                  <a:pt x="253" y="654"/>
                  <a:pt x="255" y="660"/>
                </a:cubicBezTo>
                <a:close/>
                <a:moveTo>
                  <a:pt x="278" y="726"/>
                </a:moveTo>
                <a:lnTo>
                  <a:pt x="286" y="747"/>
                </a:lnTo>
                <a:cubicBezTo>
                  <a:pt x="288" y="753"/>
                  <a:pt x="285" y="760"/>
                  <a:pt x="279" y="762"/>
                </a:cubicBezTo>
                <a:cubicBezTo>
                  <a:pt x="273" y="764"/>
                  <a:pt x="266" y="761"/>
                  <a:pt x="264" y="755"/>
                </a:cubicBezTo>
                <a:lnTo>
                  <a:pt x="256" y="733"/>
                </a:lnTo>
                <a:cubicBezTo>
                  <a:pt x="254" y="727"/>
                  <a:pt x="257" y="721"/>
                  <a:pt x="263" y="719"/>
                </a:cubicBezTo>
                <a:cubicBezTo>
                  <a:pt x="269" y="716"/>
                  <a:pt x="276" y="720"/>
                  <a:pt x="278" y="726"/>
                </a:cubicBezTo>
                <a:close/>
                <a:moveTo>
                  <a:pt x="301" y="791"/>
                </a:moveTo>
                <a:lnTo>
                  <a:pt x="309" y="812"/>
                </a:lnTo>
                <a:cubicBezTo>
                  <a:pt x="311" y="818"/>
                  <a:pt x="308" y="825"/>
                  <a:pt x="302" y="827"/>
                </a:cubicBezTo>
                <a:cubicBezTo>
                  <a:pt x="296" y="829"/>
                  <a:pt x="289" y="826"/>
                  <a:pt x="287" y="820"/>
                </a:cubicBezTo>
                <a:lnTo>
                  <a:pt x="279" y="798"/>
                </a:lnTo>
                <a:cubicBezTo>
                  <a:pt x="277" y="792"/>
                  <a:pt x="280" y="786"/>
                  <a:pt x="286" y="784"/>
                </a:cubicBezTo>
                <a:cubicBezTo>
                  <a:pt x="292" y="782"/>
                  <a:pt x="299" y="785"/>
                  <a:pt x="301" y="791"/>
                </a:cubicBezTo>
                <a:close/>
                <a:moveTo>
                  <a:pt x="324" y="856"/>
                </a:moveTo>
                <a:lnTo>
                  <a:pt x="332" y="878"/>
                </a:lnTo>
                <a:cubicBezTo>
                  <a:pt x="334" y="884"/>
                  <a:pt x="331" y="890"/>
                  <a:pt x="325" y="892"/>
                </a:cubicBezTo>
                <a:cubicBezTo>
                  <a:pt x="319" y="894"/>
                  <a:pt x="312" y="891"/>
                  <a:pt x="310" y="885"/>
                </a:cubicBezTo>
                <a:lnTo>
                  <a:pt x="302" y="864"/>
                </a:lnTo>
                <a:cubicBezTo>
                  <a:pt x="300" y="858"/>
                  <a:pt x="303" y="851"/>
                  <a:pt x="309" y="849"/>
                </a:cubicBezTo>
                <a:cubicBezTo>
                  <a:pt x="315" y="847"/>
                  <a:pt x="322" y="850"/>
                  <a:pt x="324" y="856"/>
                </a:cubicBezTo>
                <a:close/>
                <a:moveTo>
                  <a:pt x="347" y="921"/>
                </a:moveTo>
                <a:lnTo>
                  <a:pt x="355" y="943"/>
                </a:lnTo>
                <a:cubicBezTo>
                  <a:pt x="357" y="949"/>
                  <a:pt x="354" y="955"/>
                  <a:pt x="348" y="957"/>
                </a:cubicBezTo>
                <a:cubicBezTo>
                  <a:pt x="342" y="960"/>
                  <a:pt x="335" y="956"/>
                  <a:pt x="333" y="950"/>
                </a:cubicBezTo>
                <a:lnTo>
                  <a:pt x="325" y="929"/>
                </a:lnTo>
                <a:cubicBezTo>
                  <a:pt x="323" y="923"/>
                  <a:pt x="326" y="916"/>
                  <a:pt x="332" y="914"/>
                </a:cubicBezTo>
                <a:cubicBezTo>
                  <a:pt x="338" y="912"/>
                  <a:pt x="345" y="915"/>
                  <a:pt x="347" y="921"/>
                </a:cubicBezTo>
                <a:close/>
                <a:moveTo>
                  <a:pt x="370" y="986"/>
                </a:moveTo>
                <a:lnTo>
                  <a:pt x="378" y="1008"/>
                </a:lnTo>
                <a:cubicBezTo>
                  <a:pt x="380" y="1014"/>
                  <a:pt x="377" y="1021"/>
                  <a:pt x="371" y="1023"/>
                </a:cubicBezTo>
                <a:cubicBezTo>
                  <a:pt x="365" y="1025"/>
                  <a:pt x="358" y="1022"/>
                  <a:pt x="356" y="1016"/>
                </a:cubicBezTo>
                <a:lnTo>
                  <a:pt x="348" y="994"/>
                </a:lnTo>
                <a:cubicBezTo>
                  <a:pt x="346" y="988"/>
                  <a:pt x="349" y="981"/>
                  <a:pt x="355" y="979"/>
                </a:cubicBezTo>
                <a:cubicBezTo>
                  <a:pt x="361" y="977"/>
                  <a:pt x="368" y="980"/>
                  <a:pt x="370" y="986"/>
                </a:cubicBezTo>
                <a:close/>
                <a:moveTo>
                  <a:pt x="393" y="1051"/>
                </a:moveTo>
                <a:lnTo>
                  <a:pt x="401" y="1073"/>
                </a:lnTo>
                <a:cubicBezTo>
                  <a:pt x="403" y="1079"/>
                  <a:pt x="400" y="1086"/>
                  <a:pt x="394" y="1088"/>
                </a:cubicBezTo>
                <a:cubicBezTo>
                  <a:pt x="388" y="1090"/>
                  <a:pt x="381" y="1087"/>
                  <a:pt x="379" y="1081"/>
                </a:cubicBezTo>
                <a:lnTo>
                  <a:pt x="371" y="1059"/>
                </a:lnTo>
                <a:cubicBezTo>
                  <a:pt x="369" y="1053"/>
                  <a:pt x="372" y="1046"/>
                  <a:pt x="378" y="1044"/>
                </a:cubicBezTo>
                <a:cubicBezTo>
                  <a:pt x="384" y="1042"/>
                  <a:pt x="391" y="1045"/>
                  <a:pt x="393" y="1051"/>
                </a:cubicBezTo>
                <a:close/>
                <a:moveTo>
                  <a:pt x="416" y="1117"/>
                </a:moveTo>
                <a:lnTo>
                  <a:pt x="424" y="1138"/>
                </a:lnTo>
                <a:cubicBezTo>
                  <a:pt x="426" y="1144"/>
                  <a:pt x="423" y="1151"/>
                  <a:pt x="417" y="1153"/>
                </a:cubicBezTo>
                <a:cubicBezTo>
                  <a:pt x="411" y="1155"/>
                  <a:pt x="404" y="1152"/>
                  <a:pt x="402" y="1146"/>
                </a:cubicBezTo>
                <a:lnTo>
                  <a:pt x="395" y="1124"/>
                </a:lnTo>
                <a:cubicBezTo>
                  <a:pt x="392" y="1118"/>
                  <a:pt x="396" y="1112"/>
                  <a:pt x="402" y="1110"/>
                </a:cubicBezTo>
                <a:cubicBezTo>
                  <a:pt x="408" y="1107"/>
                  <a:pt x="414" y="1111"/>
                  <a:pt x="416" y="1117"/>
                </a:cubicBezTo>
                <a:close/>
                <a:moveTo>
                  <a:pt x="439" y="1182"/>
                </a:moveTo>
                <a:lnTo>
                  <a:pt x="447" y="1203"/>
                </a:lnTo>
                <a:cubicBezTo>
                  <a:pt x="449" y="1209"/>
                  <a:pt x="446" y="1216"/>
                  <a:pt x="440" y="1218"/>
                </a:cubicBezTo>
                <a:cubicBezTo>
                  <a:pt x="434" y="1220"/>
                  <a:pt x="427" y="1217"/>
                  <a:pt x="425" y="1211"/>
                </a:cubicBezTo>
                <a:lnTo>
                  <a:pt x="418" y="1189"/>
                </a:lnTo>
                <a:cubicBezTo>
                  <a:pt x="415" y="1183"/>
                  <a:pt x="419" y="1177"/>
                  <a:pt x="425" y="1175"/>
                </a:cubicBezTo>
                <a:cubicBezTo>
                  <a:pt x="431" y="1173"/>
                  <a:pt x="437" y="1176"/>
                  <a:pt x="439" y="1182"/>
                </a:cubicBezTo>
                <a:close/>
                <a:moveTo>
                  <a:pt x="462" y="1247"/>
                </a:moveTo>
                <a:lnTo>
                  <a:pt x="470" y="1269"/>
                </a:lnTo>
                <a:cubicBezTo>
                  <a:pt x="472" y="1275"/>
                  <a:pt x="469" y="1281"/>
                  <a:pt x="463" y="1283"/>
                </a:cubicBezTo>
                <a:cubicBezTo>
                  <a:pt x="457" y="1285"/>
                  <a:pt x="450" y="1282"/>
                  <a:pt x="448" y="1276"/>
                </a:cubicBezTo>
                <a:lnTo>
                  <a:pt x="441" y="1255"/>
                </a:lnTo>
                <a:cubicBezTo>
                  <a:pt x="439" y="1249"/>
                  <a:pt x="442" y="1242"/>
                  <a:pt x="448" y="1240"/>
                </a:cubicBezTo>
                <a:cubicBezTo>
                  <a:pt x="454" y="1238"/>
                  <a:pt x="460" y="1241"/>
                  <a:pt x="462" y="1247"/>
                </a:cubicBezTo>
                <a:close/>
                <a:moveTo>
                  <a:pt x="485" y="1312"/>
                </a:moveTo>
                <a:lnTo>
                  <a:pt x="493" y="1334"/>
                </a:lnTo>
                <a:cubicBezTo>
                  <a:pt x="495" y="1340"/>
                  <a:pt x="492" y="1346"/>
                  <a:pt x="486" y="1348"/>
                </a:cubicBezTo>
                <a:cubicBezTo>
                  <a:pt x="480" y="1351"/>
                  <a:pt x="474" y="1347"/>
                  <a:pt x="471" y="1341"/>
                </a:cubicBezTo>
                <a:lnTo>
                  <a:pt x="464" y="1320"/>
                </a:lnTo>
                <a:cubicBezTo>
                  <a:pt x="462" y="1314"/>
                  <a:pt x="465" y="1307"/>
                  <a:pt x="471" y="1305"/>
                </a:cubicBezTo>
                <a:cubicBezTo>
                  <a:pt x="477" y="1303"/>
                  <a:pt x="483" y="1306"/>
                  <a:pt x="485" y="1312"/>
                </a:cubicBezTo>
                <a:close/>
                <a:moveTo>
                  <a:pt x="509" y="1377"/>
                </a:moveTo>
                <a:lnTo>
                  <a:pt x="516" y="1399"/>
                </a:lnTo>
                <a:cubicBezTo>
                  <a:pt x="518" y="1405"/>
                  <a:pt x="515" y="1411"/>
                  <a:pt x="509" y="1414"/>
                </a:cubicBezTo>
                <a:cubicBezTo>
                  <a:pt x="503" y="1416"/>
                  <a:pt x="497" y="1413"/>
                  <a:pt x="494" y="1407"/>
                </a:cubicBezTo>
                <a:lnTo>
                  <a:pt x="487" y="1385"/>
                </a:lnTo>
                <a:cubicBezTo>
                  <a:pt x="485" y="1379"/>
                  <a:pt x="488" y="1372"/>
                  <a:pt x="494" y="1370"/>
                </a:cubicBezTo>
                <a:cubicBezTo>
                  <a:pt x="500" y="1368"/>
                  <a:pt x="506" y="1371"/>
                  <a:pt x="509" y="1377"/>
                </a:cubicBezTo>
                <a:close/>
                <a:moveTo>
                  <a:pt x="532" y="1442"/>
                </a:moveTo>
                <a:lnTo>
                  <a:pt x="539" y="1464"/>
                </a:lnTo>
                <a:cubicBezTo>
                  <a:pt x="541" y="1470"/>
                  <a:pt x="538" y="1477"/>
                  <a:pt x="532" y="1479"/>
                </a:cubicBezTo>
                <a:cubicBezTo>
                  <a:pt x="526" y="1481"/>
                  <a:pt x="520" y="1478"/>
                  <a:pt x="518" y="1472"/>
                </a:cubicBezTo>
                <a:lnTo>
                  <a:pt x="510" y="1450"/>
                </a:lnTo>
                <a:cubicBezTo>
                  <a:pt x="508" y="1444"/>
                  <a:pt x="511" y="1437"/>
                  <a:pt x="517" y="1435"/>
                </a:cubicBezTo>
                <a:cubicBezTo>
                  <a:pt x="523" y="1433"/>
                  <a:pt x="529" y="1436"/>
                  <a:pt x="532" y="1442"/>
                </a:cubicBezTo>
                <a:close/>
                <a:moveTo>
                  <a:pt x="555" y="1507"/>
                </a:moveTo>
                <a:lnTo>
                  <a:pt x="562" y="1529"/>
                </a:lnTo>
                <a:cubicBezTo>
                  <a:pt x="564" y="1535"/>
                  <a:pt x="561" y="1542"/>
                  <a:pt x="555" y="1544"/>
                </a:cubicBezTo>
                <a:cubicBezTo>
                  <a:pt x="549" y="1546"/>
                  <a:pt x="543" y="1543"/>
                  <a:pt x="541" y="1537"/>
                </a:cubicBezTo>
                <a:lnTo>
                  <a:pt x="533" y="1515"/>
                </a:lnTo>
                <a:cubicBezTo>
                  <a:pt x="531" y="1509"/>
                  <a:pt x="534" y="1503"/>
                  <a:pt x="540" y="1500"/>
                </a:cubicBezTo>
                <a:cubicBezTo>
                  <a:pt x="546" y="1498"/>
                  <a:pt x="553" y="1501"/>
                  <a:pt x="555" y="1507"/>
                </a:cubicBezTo>
                <a:close/>
                <a:moveTo>
                  <a:pt x="578" y="1573"/>
                </a:moveTo>
                <a:lnTo>
                  <a:pt x="585" y="1594"/>
                </a:lnTo>
                <a:cubicBezTo>
                  <a:pt x="588" y="1600"/>
                  <a:pt x="584" y="1607"/>
                  <a:pt x="578" y="1609"/>
                </a:cubicBezTo>
                <a:cubicBezTo>
                  <a:pt x="572" y="1611"/>
                  <a:pt x="566" y="1608"/>
                  <a:pt x="564" y="1602"/>
                </a:cubicBezTo>
                <a:lnTo>
                  <a:pt x="556" y="1580"/>
                </a:lnTo>
                <a:cubicBezTo>
                  <a:pt x="554" y="1574"/>
                  <a:pt x="557" y="1568"/>
                  <a:pt x="563" y="1566"/>
                </a:cubicBezTo>
                <a:cubicBezTo>
                  <a:pt x="569" y="1563"/>
                  <a:pt x="576" y="1567"/>
                  <a:pt x="578" y="1573"/>
                </a:cubicBezTo>
                <a:close/>
                <a:moveTo>
                  <a:pt x="601" y="1638"/>
                </a:moveTo>
                <a:lnTo>
                  <a:pt x="608" y="1660"/>
                </a:lnTo>
                <a:cubicBezTo>
                  <a:pt x="611" y="1666"/>
                  <a:pt x="607" y="1672"/>
                  <a:pt x="601" y="1674"/>
                </a:cubicBezTo>
                <a:cubicBezTo>
                  <a:pt x="595" y="1676"/>
                  <a:pt x="589" y="1673"/>
                  <a:pt x="587" y="1667"/>
                </a:cubicBezTo>
                <a:lnTo>
                  <a:pt x="579" y="1645"/>
                </a:lnTo>
                <a:cubicBezTo>
                  <a:pt x="577" y="1639"/>
                  <a:pt x="580" y="1633"/>
                  <a:pt x="586" y="1631"/>
                </a:cubicBezTo>
                <a:cubicBezTo>
                  <a:pt x="592" y="1629"/>
                  <a:pt x="599" y="1632"/>
                  <a:pt x="601" y="1638"/>
                </a:cubicBezTo>
                <a:close/>
                <a:moveTo>
                  <a:pt x="624" y="1703"/>
                </a:moveTo>
                <a:lnTo>
                  <a:pt x="632" y="1725"/>
                </a:lnTo>
                <a:cubicBezTo>
                  <a:pt x="634" y="1731"/>
                  <a:pt x="631" y="1737"/>
                  <a:pt x="625" y="1739"/>
                </a:cubicBezTo>
                <a:cubicBezTo>
                  <a:pt x="619" y="1741"/>
                  <a:pt x="612" y="1738"/>
                  <a:pt x="610" y="1732"/>
                </a:cubicBezTo>
                <a:lnTo>
                  <a:pt x="602" y="1711"/>
                </a:lnTo>
                <a:cubicBezTo>
                  <a:pt x="600" y="1705"/>
                  <a:pt x="603" y="1698"/>
                  <a:pt x="609" y="1696"/>
                </a:cubicBezTo>
                <a:cubicBezTo>
                  <a:pt x="615" y="1694"/>
                  <a:pt x="622" y="1697"/>
                  <a:pt x="624" y="1703"/>
                </a:cubicBezTo>
                <a:close/>
                <a:moveTo>
                  <a:pt x="647" y="1768"/>
                </a:moveTo>
                <a:lnTo>
                  <a:pt x="655" y="1790"/>
                </a:lnTo>
                <a:cubicBezTo>
                  <a:pt x="657" y="1796"/>
                  <a:pt x="654" y="1802"/>
                  <a:pt x="648" y="1805"/>
                </a:cubicBezTo>
                <a:cubicBezTo>
                  <a:pt x="642" y="1807"/>
                  <a:pt x="635" y="1804"/>
                  <a:pt x="633" y="1798"/>
                </a:cubicBezTo>
                <a:lnTo>
                  <a:pt x="625" y="1776"/>
                </a:lnTo>
                <a:cubicBezTo>
                  <a:pt x="623" y="1770"/>
                  <a:pt x="626" y="1763"/>
                  <a:pt x="632" y="1761"/>
                </a:cubicBezTo>
                <a:cubicBezTo>
                  <a:pt x="638" y="1759"/>
                  <a:pt x="645" y="1762"/>
                  <a:pt x="647" y="1768"/>
                </a:cubicBezTo>
                <a:close/>
                <a:moveTo>
                  <a:pt x="670" y="1833"/>
                </a:moveTo>
                <a:lnTo>
                  <a:pt x="678" y="1855"/>
                </a:lnTo>
                <a:cubicBezTo>
                  <a:pt x="680" y="1861"/>
                  <a:pt x="677" y="1868"/>
                  <a:pt x="671" y="1870"/>
                </a:cubicBezTo>
                <a:cubicBezTo>
                  <a:pt x="665" y="1872"/>
                  <a:pt x="658" y="1869"/>
                  <a:pt x="656" y="1863"/>
                </a:cubicBezTo>
                <a:lnTo>
                  <a:pt x="648" y="1841"/>
                </a:lnTo>
                <a:cubicBezTo>
                  <a:pt x="646" y="1835"/>
                  <a:pt x="649" y="1828"/>
                  <a:pt x="655" y="1826"/>
                </a:cubicBezTo>
                <a:cubicBezTo>
                  <a:pt x="661" y="1824"/>
                  <a:pt x="668" y="1827"/>
                  <a:pt x="670" y="1833"/>
                </a:cubicBezTo>
                <a:close/>
                <a:moveTo>
                  <a:pt x="693" y="1898"/>
                </a:moveTo>
                <a:lnTo>
                  <a:pt x="701" y="1920"/>
                </a:lnTo>
                <a:cubicBezTo>
                  <a:pt x="703" y="1926"/>
                  <a:pt x="700" y="1933"/>
                  <a:pt x="694" y="1935"/>
                </a:cubicBezTo>
                <a:cubicBezTo>
                  <a:pt x="688" y="1937"/>
                  <a:pt x="681" y="1934"/>
                  <a:pt x="679" y="1928"/>
                </a:cubicBezTo>
                <a:lnTo>
                  <a:pt x="671" y="1906"/>
                </a:lnTo>
                <a:cubicBezTo>
                  <a:pt x="669" y="1900"/>
                  <a:pt x="672" y="1894"/>
                  <a:pt x="678" y="1891"/>
                </a:cubicBezTo>
                <a:cubicBezTo>
                  <a:pt x="684" y="1889"/>
                  <a:pt x="691" y="1892"/>
                  <a:pt x="693" y="1898"/>
                </a:cubicBezTo>
                <a:close/>
                <a:moveTo>
                  <a:pt x="716" y="1964"/>
                </a:moveTo>
                <a:lnTo>
                  <a:pt x="724" y="1985"/>
                </a:lnTo>
                <a:cubicBezTo>
                  <a:pt x="726" y="1991"/>
                  <a:pt x="723" y="1998"/>
                  <a:pt x="717" y="2000"/>
                </a:cubicBezTo>
                <a:cubicBezTo>
                  <a:pt x="711" y="2002"/>
                  <a:pt x="704" y="1999"/>
                  <a:pt x="702" y="1993"/>
                </a:cubicBezTo>
                <a:lnTo>
                  <a:pt x="694" y="1971"/>
                </a:lnTo>
                <a:cubicBezTo>
                  <a:pt x="692" y="1965"/>
                  <a:pt x="695" y="1959"/>
                  <a:pt x="701" y="1957"/>
                </a:cubicBezTo>
                <a:cubicBezTo>
                  <a:pt x="707" y="1954"/>
                  <a:pt x="714" y="1958"/>
                  <a:pt x="716" y="1964"/>
                </a:cubicBezTo>
                <a:close/>
                <a:moveTo>
                  <a:pt x="739" y="2029"/>
                </a:moveTo>
                <a:lnTo>
                  <a:pt x="747" y="2050"/>
                </a:lnTo>
                <a:cubicBezTo>
                  <a:pt x="749" y="2056"/>
                  <a:pt x="746" y="2063"/>
                  <a:pt x="740" y="2065"/>
                </a:cubicBezTo>
                <a:cubicBezTo>
                  <a:pt x="734" y="2067"/>
                  <a:pt x="727" y="2064"/>
                  <a:pt x="725" y="2058"/>
                </a:cubicBezTo>
                <a:lnTo>
                  <a:pt x="717" y="2036"/>
                </a:lnTo>
                <a:cubicBezTo>
                  <a:pt x="715" y="2030"/>
                  <a:pt x="719" y="2024"/>
                  <a:pt x="725" y="2022"/>
                </a:cubicBezTo>
                <a:cubicBezTo>
                  <a:pt x="731" y="2020"/>
                  <a:pt x="737" y="2023"/>
                  <a:pt x="739" y="2029"/>
                </a:cubicBezTo>
                <a:close/>
                <a:moveTo>
                  <a:pt x="762" y="2094"/>
                </a:moveTo>
                <a:lnTo>
                  <a:pt x="770" y="2116"/>
                </a:lnTo>
                <a:cubicBezTo>
                  <a:pt x="772" y="2122"/>
                  <a:pt x="769" y="2128"/>
                  <a:pt x="763" y="2130"/>
                </a:cubicBezTo>
                <a:cubicBezTo>
                  <a:pt x="757" y="2132"/>
                  <a:pt x="750" y="2129"/>
                  <a:pt x="748" y="2123"/>
                </a:cubicBezTo>
                <a:lnTo>
                  <a:pt x="741" y="2102"/>
                </a:lnTo>
                <a:cubicBezTo>
                  <a:pt x="738" y="2096"/>
                  <a:pt x="742" y="2089"/>
                  <a:pt x="748" y="2087"/>
                </a:cubicBezTo>
                <a:cubicBezTo>
                  <a:pt x="754" y="2085"/>
                  <a:pt x="760" y="2088"/>
                  <a:pt x="762" y="2094"/>
                </a:cubicBezTo>
                <a:close/>
                <a:moveTo>
                  <a:pt x="785" y="2159"/>
                </a:moveTo>
                <a:lnTo>
                  <a:pt x="793" y="2181"/>
                </a:lnTo>
                <a:cubicBezTo>
                  <a:pt x="795" y="2187"/>
                  <a:pt x="792" y="2193"/>
                  <a:pt x="786" y="2195"/>
                </a:cubicBezTo>
                <a:cubicBezTo>
                  <a:pt x="780" y="2198"/>
                  <a:pt x="773" y="2194"/>
                  <a:pt x="771" y="2188"/>
                </a:cubicBezTo>
                <a:lnTo>
                  <a:pt x="764" y="2167"/>
                </a:lnTo>
                <a:cubicBezTo>
                  <a:pt x="762" y="2161"/>
                  <a:pt x="765" y="2154"/>
                  <a:pt x="771" y="2152"/>
                </a:cubicBezTo>
                <a:cubicBezTo>
                  <a:pt x="777" y="2150"/>
                  <a:pt x="783" y="2153"/>
                  <a:pt x="785" y="2159"/>
                </a:cubicBezTo>
                <a:close/>
                <a:moveTo>
                  <a:pt x="808" y="2224"/>
                </a:moveTo>
                <a:lnTo>
                  <a:pt x="816" y="2246"/>
                </a:lnTo>
                <a:cubicBezTo>
                  <a:pt x="818" y="2252"/>
                  <a:pt x="815" y="2259"/>
                  <a:pt x="809" y="2261"/>
                </a:cubicBezTo>
                <a:cubicBezTo>
                  <a:pt x="803" y="2263"/>
                  <a:pt x="797" y="2260"/>
                  <a:pt x="794" y="2254"/>
                </a:cubicBezTo>
                <a:lnTo>
                  <a:pt x="787" y="2232"/>
                </a:lnTo>
                <a:cubicBezTo>
                  <a:pt x="785" y="2226"/>
                  <a:pt x="788" y="2219"/>
                  <a:pt x="794" y="2217"/>
                </a:cubicBezTo>
                <a:cubicBezTo>
                  <a:pt x="800" y="2215"/>
                  <a:pt x="806" y="2218"/>
                  <a:pt x="808" y="2224"/>
                </a:cubicBezTo>
                <a:close/>
                <a:moveTo>
                  <a:pt x="831" y="2289"/>
                </a:moveTo>
                <a:lnTo>
                  <a:pt x="839" y="2311"/>
                </a:lnTo>
                <a:cubicBezTo>
                  <a:pt x="841" y="2317"/>
                  <a:pt x="838" y="2324"/>
                  <a:pt x="832" y="2326"/>
                </a:cubicBezTo>
                <a:cubicBezTo>
                  <a:pt x="826" y="2328"/>
                  <a:pt x="820" y="2325"/>
                  <a:pt x="817" y="2319"/>
                </a:cubicBezTo>
                <a:lnTo>
                  <a:pt x="810" y="2297"/>
                </a:lnTo>
                <a:cubicBezTo>
                  <a:pt x="808" y="2291"/>
                  <a:pt x="811" y="2284"/>
                  <a:pt x="817" y="2282"/>
                </a:cubicBezTo>
                <a:cubicBezTo>
                  <a:pt x="823" y="2280"/>
                  <a:pt x="829" y="2283"/>
                  <a:pt x="831" y="2289"/>
                </a:cubicBezTo>
                <a:close/>
                <a:moveTo>
                  <a:pt x="855" y="2355"/>
                </a:moveTo>
                <a:lnTo>
                  <a:pt x="862" y="2376"/>
                </a:lnTo>
                <a:cubicBezTo>
                  <a:pt x="864" y="2382"/>
                  <a:pt x="861" y="2389"/>
                  <a:pt x="855" y="2391"/>
                </a:cubicBezTo>
                <a:cubicBezTo>
                  <a:pt x="849" y="2393"/>
                  <a:pt x="843" y="2390"/>
                  <a:pt x="841" y="2384"/>
                </a:cubicBezTo>
                <a:lnTo>
                  <a:pt x="833" y="2362"/>
                </a:lnTo>
                <a:cubicBezTo>
                  <a:pt x="831" y="2356"/>
                  <a:pt x="834" y="2350"/>
                  <a:pt x="840" y="2348"/>
                </a:cubicBezTo>
                <a:cubicBezTo>
                  <a:pt x="846" y="2345"/>
                  <a:pt x="852" y="2349"/>
                  <a:pt x="855" y="2355"/>
                </a:cubicBezTo>
                <a:close/>
                <a:moveTo>
                  <a:pt x="878" y="2420"/>
                </a:moveTo>
                <a:lnTo>
                  <a:pt x="885" y="2441"/>
                </a:lnTo>
                <a:cubicBezTo>
                  <a:pt x="887" y="2447"/>
                  <a:pt x="884" y="2454"/>
                  <a:pt x="878" y="2456"/>
                </a:cubicBezTo>
                <a:cubicBezTo>
                  <a:pt x="872" y="2458"/>
                  <a:pt x="866" y="2455"/>
                  <a:pt x="864" y="2449"/>
                </a:cubicBezTo>
                <a:lnTo>
                  <a:pt x="856" y="2427"/>
                </a:lnTo>
                <a:cubicBezTo>
                  <a:pt x="854" y="2421"/>
                  <a:pt x="857" y="2415"/>
                  <a:pt x="863" y="2413"/>
                </a:cubicBezTo>
                <a:cubicBezTo>
                  <a:pt x="869" y="2411"/>
                  <a:pt x="875" y="2414"/>
                  <a:pt x="878" y="2420"/>
                </a:cubicBezTo>
                <a:close/>
                <a:moveTo>
                  <a:pt x="901" y="2485"/>
                </a:moveTo>
                <a:lnTo>
                  <a:pt x="908" y="2507"/>
                </a:lnTo>
                <a:cubicBezTo>
                  <a:pt x="910" y="2513"/>
                  <a:pt x="907" y="2519"/>
                  <a:pt x="901" y="2521"/>
                </a:cubicBezTo>
                <a:cubicBezTo>
                  <a:pt x="895" y="2523"/>
                  <a:pt x="889" y="2520"/>
                  <a:pt x="887" y="2514"/>
                </a:cubicBezTo>
                <a:lnTo>
                  <a:pt x="879" y="2493"/>
                </a:lnTo>
                <a:cubicBezTo>
                  <a:pt x="877" y="2487"/>
                  <a:pt x="880" y="2480"/>
                  <a:pt x="886" y="2478"/>
                </a:cubicBezTo>
                <a:cubicBezTo>
                  <a:pt x="892" y="2476"/>
                  <a:pt x="899" y="2479"/>
                  <a:pt x="901" y="2485"/>
                </a:cubicBezTo>
                <a:close/>
                <a:moveTo>
                  <a:pt x="924" y="2550"/>
                </a:moveTo>
                <a:lnTo>
                  <a:pt x="931" y="2572"/>
                </a:lnTo>
                <a:cubicBezTo>
                  <a:pt x="934" y="2578"/>
                  <a:pt x="930" y="2584"/>
                  <a:pt x="924" y="2586"/>
                </a:cubicBezTo>
                <a:cubicBezTo>
                  <a:pt x="918" y="2589"/>
                  <a:pt x="912" y="2585"/>
                  <a:pt x="910" y="2579"/>
                </a:cubicBezTo>
                <a:lnTo>
                  <a:pt x="902" y="2558"/>
                </a:lnTo>
                <a:cubicBezTo>
                  <a:pt x="900" y="2552"/>
                  <a:pt x="903" y="2545"/>
                  <a:pt x="909" y="2543"/>
                </a:cubicBezTo>
                <a:cubicBezTo>
                  <a:pt x="915" y="2541"/>
                  <a:pt x="922" y="2544"/>
                  <a:pt x="924" y="2550"/>
                </a:cubicBezTo>
                <a:close/>
                <a:moveTo>
                  <a:pt x="947" y="2615"/>
                </a:moveTo>
                <a:lnTo>
                  <a:pt x="955" y="2637"/>
                </a:lnTo>
                <a:cubicBezTo>
                  <a:pt x="957" y="2643"/>
                  <a:pt x="953" y="2649"/>
                  <a:pt x="947" y="2652"/>
                </a:cubicBezTo>
                <a:cubicBezTo>
                  <a:pt x="941" y="2654"/>
                  <a:pt x="935" y="2651"/>
                  <a:pt x="933" y="2645"/>
                </a:cubicBezTo>
                <a:lnTo>
                  <a:pt x="925" y="2623"/>
                </a:lnTo>
                <a:cubicBezTo>
                  <a:pt x="923" y="2617"/>
                  <a:pt x="926" y="2610"/>
                  <a:pt x="932" y="2608"/>
                </a:cubicBezTo>
                <a:cubicBezTo>
                  <a:pt x="938" y="2606"/>
                  <a:pt x="945" y="2609"/>
                  <a:pt x="947" y="2615"/>
                </a:cubicBezTo>
                <a:close/>
                <a:moveTo>
                  <a:pt x="970" y="2680"/>
                </a:moveTo>
                <a:lnTo>
                  <a:pt x="978" y="2702"/>
                </a:lnTo>
                <a:cubicBezTo>
                  <a:pt x="980" y="2708"/>
                  <a:pt x="977" y="2715"/>
                  <a:pt x="971" y="2717"/>
                </a:cubicBezTo>
                <a:cubicBezTo>
                  <a:pt x="965" y="2719"/>
                  <a:pt x="958" y="2716"/>
                  <a:pt x="956" y="2710"/>
                </a:cubicBezTo>
                <a:lnTo>
                  <a:pt x="948" y="2688"/>
                </a:lnTo>
                <a:cubicBezTo>
                  <a:pt x="946" y="2682"/>
                  <a:pt x="949" y="2675"/>
                  <a:pt x="955" y="2673"/>
                </a:cubicBezTo>
                <a:cubicBezTo>
                  <a:pt x="961" y="2671"/>
                  <a:pt x="968" y="2674"/>
                  <a:pt x="970" y="2680"/>
                </a:cubicBezTo>
                <a:close/>
                <a:moveTo>
                  <a:pt x="993" y="2745"/>
                </a:moveTo>
                <a:lnTo>
                  <a:pt x="1001" y="2767"/>
                </a:lnTo>
                <a:cubicBezTo>
                  <a:pt x="1003" y="2773"/>
                  <a:pt x="1000" y="2780"/>
                  <a:pt x="994" y="2782"/>
                </a:cubicBezTo>
                <a:cubicBezTo>
                  <a:pt x="988" y="2784"/>
                  <a:pt x="981" y="2781"/>
                  <a:pt x="979" y="2775"/>
                </a:cubicBezTo>
                <a:lnTo>
                  <a:pt x="971" y="2753"/>
                </a:lnTo>
                <a:cubicBezTo>
                  <a:pt x="969" y="2747"/>
                  <a:pt x="972" y="2741"/>
                  <a:pt x="978" y="2738"/>
                </a:cubicBezTo>
                <a:cubicBezTo>
                  <a:pt x="984" y="2736"/>
                  <a:pt x="991" y="2739"/>
                  <a:pt x="993" y="2745"/>
                </a:cubicBezTo>
                <a:close/>
                <a:moveTo>
                  <a:pt x="1016" y="2811"/>
                </a:moveTo>
                <a:lnTo>
                  <a:pt x="1024" y="2832"/>
                </a:lnTo>
                <a:cubicBezTo>
                  <a:pt x="1026" y="2838"/>
                  <a:pt x="1023" y="2845"/>
                  <a:pt x="1017" y="2847"/>
                </a:cubicBezTo>
                <a:cubicBezTo>
                  <a:pt x="1011" y="2849"/>
                  <a:pt x="1004" y="2846"/>
                  <a:pt x="1002" y="2840"/>
                </a:cubicBezTo>
                <a:lnTo>
                  <a:pt x="994" y="2818"/>
                </a:lnTo>
                <a:cubicBezTo>
                  <a:pt x="992" y="2812"/>
                  <a:pt x="995" y="2806"/>
                  <a:pt x="1001" y="2804"/>
                </a:cubicBezTo>
                <a:cubicBezTo>
                  <a:pt x="1007" y="2801"/>
                  <a:pt x="1014" y="2805"/>
                  <a:pt x="1016" y="2811"/>
                </a:cubicBezTo>
                <a:close/>
                <a:moveTo>
                  <a:pt x="1039" y="2876"/>
                </a:moveTo>
                <a:lnTo>
                  <a:pt x="1047" y="2897"/>
                </a:lnTo>
                <a:cubicBezTo>
                  <a:pt x="1049" y="2903"/>
                  <a:pt x="1046" y="2910"/>
                  <a:pt x="1040" y="2912"/>
                </a:cubicBezTo>
                <a:cubicBezTo>
                  <a:pt x="1034" y="2914"/>
                  <a:pt x="1027" y="2911"/>
                  <a:pt x="1025" y="2905"/>
                </a:cubicBezTo>
                <a:lnTo>
                  <a:pt x="1017" y="2883"/>
                </a:lnTo>
                <a:cubicBezTo>
                  <a:pt x="1015" y="2877"/>
                  <a:pt x="1018" y="2871"/>
                  <a:pt x="1024" y="2869"/>
                </a:cubicBezTo>
                <a:cubicBezTo>
                  <a:pt x="1030" y="2867"/>
                  <a:pt x="1037" y="2870"/>
                  <a:pt x="1039" y="2876"/>
                </a:cubicBezTo>
                <a:close/>
                <a:moveTo>
                  <a:pt x="1062" y="2941"/>
                </a:moveTo>
                <a:lnTo>
                  <a:pt x="1070" y="2963"/>
                </a:lnTo>
                <a:cubicBezTo>
                  <a:pt x="1072" y="2969"/>
                  <a:pt x="1069" y="2975"/>
                  <a:pt x="1063" y="2977"/>
                </a:cubicBezTo>
                <a:cubicBezTo>
                  <a:pt x="1057" y="2979"/>
                  <a:pt x="1050" y="2976"/>
                  <a:pt x="1048" y="2970"/>
                </a:cubicBezTo>
                <a:lnTo>
                  <a:pt x="1040" y="2949"/>
                </a:lnTo>
                <a:cubicBezTo>
                  <a:pt x="1038" y="2943"/>
                  <a:pt x="1041" y="2936"/>
                  <a:pt x="1047" y="2934"/>
                </a:cubicBezTo>
                <a:cubicBezTo>
                  <a:pt x="1053" y="2932"/>
                  <a:pt x="1060" y="2935"/>
                  <a:pt x="1062" y="2941"/>
                </a:cubicBezTo>
                <a:close/>
                <a:moveTo>
                  <a:pt x="1085" y="3006"/>
                </a:moveTo>
                <a:lnTo>
                  <a:pt x="1093" y="3028"/>
                </a:lnTo>
                <a:cubicBezTo>
                  <a:pt x="1095" y="3034"/>
                  <a:pt x="1092" y="3040"/>
                  <a:pt x="1086" y="3043"/>
                </a:cubicBezTo>
                <a:cubicBezTo>
                  <a:pt x="1080" y="3045"/>
                  <a:pt x="1073" y="3041"/>
                  <a:pt x="1071" y="3035"/>
                </a:cubicBezTo>
                <a:lnTo>
                  <a:pt x="1064" y="3014"/>
                </a:lnTo>
                <a:cubicBezTo>
                  <a:pt x="1061" y="3008"/>
                  <a:pt x="1065" y="3001"/>
                  <a:pt x="1071" y="2999"/>
                </a:cubicBezTo>
                <a:cubicBezTo>
                  <a:pt x="1077" y="2997"/>
                  <a:pt x="1083" y="3000"/>
                  <a:pt x="1085" y="3006"/>
                </a:cubicBezTo>
                <a:close/>
                <a:moveTo>
                  <a:pt x="1108" y="3071"/>
                </a:moveTo>
                <a:lnTo>
                  <a:pt x="1116" y="3093"/>
                </a:lnTo>
                <a:cubicBezTo>
                  <a:pt x="1118" y="3099"/>
                  <a:pt x="1115" y="3106"/>
                  <a:pt x="1109" y="3108"/>
                </a:cubicBezTo>
                <a:cubicBezTo>
                  <a:pt x="1103" y="3110"/>
                  <a:pt x="1096" y="3107"/>
                  <a:pt x="1094" y="3101"/>
                </a:cubicBezTo>
                <a:lnTo>
                  <a:pt x="1087" y="3079"/>
                </a:lnTo>
                <a:cubicBezTo>
                  <a:pt x="1084" y="3073"/>
                  <a:pt x="1088" y="3066"/>
                  <a:pt x="1094" y="3064"/>
                </a:cubicBezTo>
                <a:cubicBezTo>
                  <a:pt x="1100" y="3062"/>
                  <a:pt x="1106" y="3065"/>
                  <a:pt x="1108" y="3071"/>
                </a:cubicBezTo>
                <a:close/>
                <a:moveTo>
                  <a:pt x="1131" y="3136"/>
                </a:moveTo>
                <a:lnTo>
                  <a:pt x="1139" y="3158"/>
                </a:lnTo>
                <a:cubicBezTo>
                  <a:pt x="1141" y="3164"/>
                  <a:pt x="1138" y="3171"/>
                  <a:pt x="1132" y="3173"/>
                </a:cubicBezTo>
                <a:cubicBezTo>
                  <a:pt x="1126" y="3175"/>
                  <a:pt x="1119" y="3172"/>
                  <a:pt x="1117" y="3166"/>
                </a:cubicBezTo>
                <a:lnTo>
                  <a:pt x="1110" y="3144"/>
                </a:lnTo>
                <a:cubicBezTo>
                  <a:pt x="1108" y="3138"/>
                  <a:pt x="1111" y="3132"/>
                  <a:pt x="1117" y="3129"/>
                </a:cubicBezTo>
                <a:cubicBezTo>
                  <a:pt x="1123" y="3127"/>
                  <a:pt x="1129" y="3130"/>
                  <a:pt x="1131" y="3136"/>
                </a:cubicBezTo>
                <a:close/>
                <a:moveTo>
                  <a:pt x="1154" y="3202"/>
                </a:moveTo>
                <a:lnTo>
                  <a:pt x="1162" y="3223"/>
                </a:lnTo>
                <a:cubicBezTo>
                  <a:pt x="1164" y="3229"/>
                  <a:pt x="1161" y="3236"/>
                  <a:pt x="1155" y="3238"/>
                </a:cubicBezTo>
                <a:cubicBezTo>
                  <a:pt x="1149" y="3240"/>
                  <a:pt x="1143" y="3237"/>
                  <a:pt x="1140" y="3231"/>
                </a:cubicBezTo>
                <a:lnTo>
                  <a:pt x="1133" y="3209"/>
                </a:lnTo>
                <a:cubicBezTo>
                  <a:pt x="1131" y="3203"/>
                  <a:pt x="1134" y="3197"/>
                  <a:pt x="1140" y="3195"/>
                </a:cubicBezTo>
                <a:cubicBezTo>
                  <a:pt x="1146" y="3192"/>
                  <a:pt x="1152" y="3196"/>
                  <a:pt x="1154" y="3202"/>
                </a:cubicBezTo>
                <a:close/>
                <a:moveTo>
                  <a:pt x="1178" y="3267"/>
                </a:moveTo>
                <a:lnTo>
                  <a:pt x="1185" y="3288"/>
                </a:lnTo>
                <a:cubicBezTo>
                  <a:pt x="1187" y="3294"/>
                  <a:pt x="1184" y="3301"/>
                  <a:pt x="1178" y="3303"/>
                </a:cubicBezTo>
                <a:cubicBezTo>
                  <a:pt x="1172" y="3305"/>
                  <a:pt x="1166" y="3302"/>
                  <a:pt x="1163" y="3296"/>
                </a:cubicBezTo>
                <a:lnTo>
                  <a:pt x="1156" y="3274"/>
                </a:lnTo>
                <a:cubicBezTo>
                  <a:pt x="1154" y="3268"/>
                  <a:pt x="1157" y="3262"/>
                  <a:pt x="1163" y="3260"/>
                </a:cubicBezTo>
                <a:cubicBezTo>
                  <a:pt x="1169" y="3258"/>
                  <a:pt x="1175" y="3261"/>
                  <a:pt x="1178" y="3267"/>
                </a:cubicBezTo>
                <a:close/>
                <a:moveTo>
                  <a:pt x="1201" y="3332"/>
                </a:moveTo>
                <a:lnTo>
                  <a:pt x="1208" y="3354"/>
                </a:lnTo>
                <a:cubicBezTo>
                  <a:pt x="1210" y="3360"/>
                  <a:pt x="1207" y="3366"/>
                  <a:pt x="1201" y="3368"/>
                </a:cubicBezTo>
                <a:cubicBezTo>
                  <a:pt x="1195" y="3370"/>
                  <a:pt x="1189" y="3367"/>
                  <a:pt x="1187" y="3361"/>
                </a:cubicBezTo>
                <a:lnTo>
                  <a:pt x="1179" y="3340"/>
                </a:lnTo>
                <a:cubicBezTo>
                  <a:pt x="1177" y="3334"/>
                  <a:pt x="1180" y="3327"/>
                  <a:pt x="1186" y="3325"/>
                </a:cubicBezTo>
                <a:cubicBezTo>
                  <a:pt x="1192" y="3323"/>
                  <a:pt x="1198" y="3326"/>
                  <a:pt x="1201" y="3332"/>
                </a:cubicBezTo>
                <a:close/>
                <a:moveTo>
                  <a:pt x="1224" y="3397"/>
                </a:moveTo>
                <a:lnTo>
                  <a:pt x="1231" y="3419"/>
                </a:lnTo>
                <a:cubicBezTo>
                  <a:pt x="1233" y="3425"/>
                  <a:pt x="1230" y="3431"/>
                  <a:pt x="1224" y="3433"/>
                </a:cubicBezTo>
                <a:cubicBezTo>
                  <a:pt x="1218" y="3436"/>
                  <a:pt x="1212" y="3432"/>
                  <a:pt x="1210" y="3426"/>
                </a:cubicBezTo>
                <a:lnTo>
                  <a:pt x="1202" y="3405"/>
                </a:lnTo>
                <a:cubicBezTo>
                  <a:pt x="1200" y="3399"/>
                  <a:pt x="1203" y="3392"/>
                  <a:pt x="1209" y="3390"/>
                </a:cubicBezTo>
                <a:cubicBezTo>
                  <a:pt x="1215" y="3388"/>
                  <a:pt x="1222" y="3391"/>
                  <a:pt x="1224" y="3397"/>
                </a:cubicBezTo>
                <a:close/>
                <a:moveTo>
                  <a:pt x="1247" y="3462"/>
                </a:moveTo>
                <a:lnTo>
                  <a:pt x="1254" y="3484"/>
                </a:lnTo>
                <a:cubicBezTo>
                  <a:pt x="1257" y="3490"/>
                  <a:pt x="1253" y="3496"/>
                  <a:pt x="1247" y="3499"/>
                </a:cubicBezTo>
                <a:cubicBezTo>
                  <a:pt x="1241" y="3501"/>
                  <a:pt x="1235" y="3498"/>
                  <a:pt x="1233" y="3492"/>
                </a:cubicBezTo>
                <a:lnTo>
                  <a:pt x="1225" y="3470"/>
                </a:lnTo>
                <a:cubicBezTo>
                  <a:pt x="1223" y="3464"/>
                  <a:pt x="1226" y="3457"/>
                  <a:pt x="1232" y="3455"/>
                </a:cubicBezTo>
                <a:cubicBezTo>
                  <a:pt x="1238" y="3453"/>
                  <a:pt x="1245" y="3456"/>
                  <a:pt x="1247" y="3462"/>
                </a:cubicBezTo>
                <a:close/>
                <a:moveTo>
                  <a:pt x="1270" y="3527"/>
                </a:moveTo>
                <a:lnTo>
                  <a:pt x="1277" y="3549"/>
                </a:lnTo>
                <a:cubicBezTo>
                  <a:pt x="1280" y="3555"/>
                  <a:pt x="1276" y="3562"/>
                  <a:pt x="1270" y="3564"/>
                </a:cubicBezTo>
                <a:cubicBezTo>
                  <a:pt x="1264" y="3566"/>
                  <a:pt x="1258" y="3563"/>
                  <a:pt x="1256" y="3557"/>
                </a:cubicBezTo>
                <a:lnTo>
                  <a:pt x="1248" y="3535"/>
                </a:lnTo>
                <a:cubicBezTo>
                  <a:pt x="1246" y="3529"/>
                  <a:pt x="1249" y="3522"/>
                  <a:pt x="1255" y="3520"/>
                </a:cubicBezTo>
                <a:cubicBezTo>
                  <a:pt x="1261" y="3518"/>
                  <a:pt x="1268" y="3521"/>
                  <a:pt x="1270" y="3527"/>
                </a:cubicBezTo>
                <a:close/>
                <a:moveTo>
                  <a:pt x="1293" y="3592"/>
                </a:moveTo>
                <a:lnTo>
                  <a:pt x="1301" y="3614"/>
                </a:lnTo>
                <a:cubicBezTo>
                  <a:pt x="1303" y="3620"/>
                  <a:pt x="1300" y="3627"/>
                  <a:pt x="1294" y="3629"/>
                </a:cubicBezTo>
                <a:cubicBezTo>
                  <a:pt x="1288" y="3631"/>
                  <a:pt x="1281" y="3628"/>
                  <a:pt x="1279" y="3622"/>
                </a:cubicBezTo>
                <a:lnTo>
                  <a:pt x="1271" y="3600"/>
                </a:lnTo>
                <a:cubicBezTo>
                  <a:pt x="1269" y="3594"/>
                  <a:pt x="1272" y="3588"/>
                  <a:pt x="1278" y="3585"/>
                </a:cubicBezTo>
                <a:cubicBezTo>
                  <a:pt x="1284" y="3583"/>
                  <a:pt x="1291" y="3586"/>
                  <a:pt x="1293" y="3592"/>
                </a:cubicBezTo>
                <a:close/>
                <a:moveTo>
                  <a:pt x="1316" y="3658"/>
                </a:moveTo>
                <a:lnTo>
                  <a:pt x="1324" y="3679"/>
                </a:lnTo>
                <a:cubicBezTo>
                  <a:pt x="1326" y="3685"/>
                  <a:pt x="1323" y="3692"/>
                  <a:pt x="1317" y="3694"/>
                </a:cubicBezTo>
                <a:cubicBezTo>
                  <a:pt x="1311" y="3696"/>
                  <a:pt x="1304" y="3693"/>
                  <a:pt x="1302" y="3687"/>
                </a:cubicBezTo>
                <a:lnTo>
                  <a:pt x="1294" y="3665"/>
                </a:lnTo>
                <a:cubicBezTo>
                  <a:pt x="1292" y="3659"/>
                  <a:pt x="1295" y="3653"/>
                  <a:pt x="1301" y="3651"/>
                </a:cubicBezTo>
                <a:cubicBezTo>
                  <a:pt x="1307" y="3649"/>
                  <a:pt x="1314" y="3652"/>
                  <a:pt x="1316" y="3658"/>
                </a:cubicBezTo>
                <a:close/>
                <a:moveTo>
                  <a:pt x="1339" y="3723"/>
                </a:moveTo>
                <a:lnTo>
                  <a:pt x="1347" y="3745"/>
                </a:lnTo>
                <a:cubicBezTo>
                  <a:pt x="1349" y="3751"/>
                  <a:pt x="1346" y="3757"/>
                  <a:pt x="1340" y="3759"/>
                </a:cubicBezTo>
                <a:cubicBezTo>
                  <a:pt x="1334" y="3761"/>
                  <a:pt x="1327" y="3758"/>
                  <a:pt x="1325" y="3752"/>
                </a:cubicBezTo>
                <a:lnTo>
                  <a:pt x="1317" y="3730"/>
                </a:lnTo>
                <a:cubicBezTo>
                  <a:pt x="1315" y="3724"/>
                  <a:pt x="1318" y="3718"/>
                  <a:pt x="1324" y="3716"/>
                </a:cubicBezTo>
                <a:cubicBezTo>
                  <a:pt x="1330" y="3714"/>
                  <a:pt x="1337" y="3717"/>
                  <a:pt x="1339" y="3723"/>
                </a:cubicBezTo>
                <a:close/>
                <a:moveTo>
                  <a:pt x="1362" y="3788"/>
                </a:moveTo>
                <a:lnTo>
                  <a:pt x="1370" y="3810"/>
                </a:lnTo>
                <a:cubicBezTo>
                  <a:pt x="1372" y="3816"/>
                  <a:pt x="1369" y="3822"/>
                  <a:pt x="1363" y="3824"/>
                </a:cubicBezTo>
                <a:cubicBezTo>
                  <a:pt x="1357" y="3827"/>
                  <a:pt x="1350" y="3823"/>
                  <a:pt x="1348" y="3817"/>
                </a:cubicBezTo>
                <a:lnTo>
                  <a:pt x="1340" y="3796"/>
                </a:lnTo>
                <a:cubicBezTo>
                  <a:pt x="1338" y="3790"/>
                  <a:pt x="1341" y="3783"/>
                  <a:pt x="1347" y="3781"/>
                </a:cubicBezTo>
                <a:cubicBezTo>
                  <a:pt x="1353" y="3779"/>
                  <a:pt x="1360" y="3782"/>
                  <a:pt x="1362" y="3788"/>
                </a:cubicBezTo>
                <a:close/>
                <a:moveTo>
                  <a:pt x="1385" y="3853"/>
                </a:moveTo>
                <a:lnTo>
                  <a:pt x="1393" y="3875"/>
                </a:lnTo>
                <a:cubicBezTo>
                  <a:pt x="1395" y="3881"/>
                  <a:pt x="1392" y="3887"/>
                  <a:pt x="1386" y="3890"/>
                </a:cubicBezTo>
                <a:cubicBezTo>
                  <a:pt x="1380" y="3892"/>
                  <a:pt x="1373" y="3889"/>
                  <a:pt x="1371" y="3883"/>
                </a:cubicBezTo>
                <a:lnTo>
                  <a:pt x="1363" y="3861"/>
                </a:lnTo>
                <a:cubicBezTo>
                  <a:pt x="1361" y="3855"/>
                  <a:pt x="1364" y="3848"/>
                  <a:pt x="1370" y="3846"/>
                </a:cubicBezTo>
                <a:cubicBezTo>
                  <a:pt x="1376" y="3844"/>
                  <a:pt x="1383" y="3847"/>
                  <a:pt x="1385" y="3853"/>
                </a:cubicBezTo>
                <a:close/>
                <a:moveTo>
                  <a:pt x="1408" y="3918"/>
                </a:moveTo>
                <a:lnTo>
                  <a:pt x="1416" y="3940"/>
                </a:lnTo>
                <a:cubicBezTo>
                  <a:pt x="1418" y="3946"/>
                  <a:pt x="1415" y="3953"/>
                  <a:pt x="1409" y="3955"/>
                </a:cubicBezTo>
                <a:cubicBezTo>
                  <a:pt x="1403" y="3957"/>
                  <a:pt x="1396" y="3954"/>
                  <a:pt x="1394" y="3948"/>
                </a:cubicBezTo>
                <a:lnTo>
                  <a:pt x="1386" y="3926"/>
                </a:lnTo>
                <a:cubicBezTo>
                  <a:pt x="1384" y="3920"/>
                  <a:pt x="1387" y="3913"/>
                  <a:pt x="1393" y="3911"/>
                </a:cubicBezTo>
                <a:cubicBezTo>
                  <a:pt x="1399" y="3909"/>
                  <a:pt x="1406" y="3912"/>
                  <a:pt x="1408" y="3918"/>
                </a:cubicBezTo>
                <a:close/>
                <a:moveTo>
                  <a:pt x="1431" y="3983"/>
                </a:moveTo>
                <a:lnTo>
                  <a:pt x="1439" y="4005"/>
                </a:lnTo>
                <a:cubicBezTo>
                  <a:pt x="1441" y="4011"/>
                  <a:pt x="1438" y="4018"/>
                  <a:pt x="1432" y="4020"/>
                </a:cubicBezTo>
                <a:cubicBezTo>
                  <a:pt x="1426" y="4022"/>
                  <a:pt x="1419" y="4019"/>
                  <a:pt x="1417" y="4013"/>
                </a:cubicBezTo>
                <a:lnTo>
                  <a:pt x="1410" y="3991"/>
                </a:lnTo>
                <a:cubicBezTo>
                  <a:pt x="1407" y="3985"/>
                  <a:pt x="1411" y="3979"/>
                  <a:pt x="1417" y="3976"/>
                </a:cubicBezTo>
                <a:cubicBezTo>
                  <a:pt x="1423" y="3974"/>
                  <a:pt x="1429" y="3977"/>
                  <a:pt x="1431" y="3983"/>
                </a:cubicBezTo>
                <a:close/>
                <a:moveTo>
                  <a:pt x="1454" y="4049"/>
                </a:moveTo>
                <a:lnTo>
                  <a:pt x="1462" y="4070"/>
                </a:lnTo>
                <a:cubicBezTo>
                  <a:pt x="1464" y="4076"/>
                  <a:pt x="1461" y="4083"/>
                  <a:pt x="1455" y="4085"/>
                </a:cubicBezTo>
                <a:cubicBezTo>
                  <a:pt x="1449" y="4087"/>
                  <a:pt x="1442" y="4084"/>
                  <a:pt x="1440" y="4078"/>
                </a:cubicBezTo>
                <a:lnTo>
                  <a:pt x="1433" y="4056"/>
                </a:lnTo>
                <a:cubicBezTo>
                  <a:pt x="1430" y="4050"/>
                  <a:pt x="1434" y="4044"/>
                  <a:pt x="1440" y="4042"/>
                </a:cubicBezTo>
                <a:cubicBezTo>
                  <a:pt x="1446" y="4039"/>
                  <a:pt x="1452" y="4043"/>
                  <a:pt x="1454" y="4049"/>
                </a:cubicBezTo>
                <a:close/>
                <a:moveTo>
                  <a:pt x="1477" y="4114"/>
                </a:moveTo>
                <a:lnTo>
                  <a:pt x="1485" y="4135"/>
                </a:lnTo>
                <a:cubicBezTo>
                  <a:pt x="1487" y="4141"/>
                  <a:pt x="1484" y="4148"/>
                  <a:pt x="1478" y="4150"/>
                </a:cubicBezTo>
                <a:cubicBezTo>
                  <a:pt x="1472" y="4152"/>
                  <a:pt x="1465" y="4149"/>
                  <a:pt x="1463" y="4143"/>
                </a:cubicBezTo>
                <a:lnTo>
                  <a:pt x="1456" y="4121"/>
                </a:lnTo>
                <a:cubicBezTo>
                  <a:pt x="1454" y="4115"/>
                  <a:pt x="1457" y="4109"/>
                  <a:pt x="1463" y="4107"/>
                </a:cubicBezTo>
                <a:cubicBezTo>
                  <a:pt x="1469" y="4105"/>
                  <a:pt x="1475" y="4108"/>
                  <a:pt x="1477" y="4114"/>
                </a:cubicBezTo>
                <a:close/>
                <a:moveTo>
                  <a:pt x="1500" y="4179"/>
                </a:moveTo>
                <a:lnTo>
                  <a:pt x="1508" y="4201"/>
                </a:lnTo>
                <a:cubicBezTo>
                  <a:pt x="1510" y="4207"/>
                  <a:pt x="1507" y="4213"/>
                  <a:pt x="1501" y="4215"/>
                </a:cubicBezTo>
                <a:cubicBezTo>
                  <a:pt x="1495" y="4217"/>
                  <a:pt x="1489" y="4214"/>
                  <a:pt x="1486" y="4208"/>
                </a:cubicBezTo>
                <a:lnTo>
                  <a:pt x="1479" y="4187"/>
                </a:lnTo>
                <a:cubicBezTo>
                  <a:pt x="1477" y="4181"/>
                  <a:pt x="1480" y="4174"/>
                  <a:pt x="1486" y="4172"/>
                </a:cubicBezTo>
                <a:cubicBezTo>
                  <a:pt x="1492" y="4170"/>
                  <a:pt x="1498" y="4173"/>
                  <a:pt x="1500" y="4179"/>
                </a:cubicBezTo>
                <a:close/>
                <a:moveTo>
                  <a:pt x="1524" y="4244"/>
                </a:moveTo>
                <a:lnTo>
                  <a:pt x="1531" y="4266"/>
                </a:lnTo>
                <a:cubicBezTo>
                  <a:pt x="1533" y="4272"/>
                  <a:pt x="1530" y="4278"/>
                  <a:pt x="1524" y="4280"/>
                </a:cubicBezTo>
                <a:cubicBezTo>
                  <a:pt x="1518" y="4283"/>
                  <a:pt x="1512" y="4279"/>
                  <a:pt x="1510" y="4273"/>
                </a:cubicBezTo>
                <a:lnTo>
                  <a:pt x="1502" y="4252"/>
                </a:lnTo>
                <a:cubicBezTo>
                  <a:pt x="1500" y="4246"/>
                  <a:pt x="1503" y="4239"/>
                  <a:pt x="1509" y="4237"/>
                </a:cubicBezTo>
                <a:cubicBezTo>
                  <a:pt x="1515" y="4235"/>
                  <a:pt x="1521" y="4238"/>
                  <a:pt x="1524" y="4244"/>
                </a:cubicBezTo>
                <a:close/>
                <a:moveTo>
                  <a:pt x="1547" y="4309"/>
                </a:moveTo>
                <a:lnTo>
                  <a:pt x="1554" y="4331"/>
                </a:lnTo>
                <a:cubicBezTo>
                  <a:pt x="1556" y="4337"/>
                  <a:pt x="1553" y="4344"/>
                  <a:pt x="1547" y="4346"/>
                </a:cubicBezTo>
                <a:cubicBezTo>
                  <a:pt x="1541" y="4348"/>
                  <a:pt x="1535" y="4345"/>
                  <a:pt x="1533" y="4339"/>
                </a:cubicBezTo>
                <a:lnTo>
                  <a:pt x="1525" y="4317"/>
                </a:lnTo>
                <a:cubicBezTo>
                  <a:pt x="1523" y="4311"/>
                  <a:pt x="1526" y="4304"/>
                  <a:pt x="1532" y="4302"/>
                </a:cubicBezTo>
                <a:cubicBezTo>
                  <a:pt x="1538" y="4300"/>
                  <a:pt x="1544" y="4303"/>
                  <a:pt x="1547" y="4309"/>
                </a:cubicBezTo>
                <a:close/>
                <a:moveTo>
                  <a:pt x="1570" y="4374"/>
                </a:moveTo>
                <a:lnTo>
                  <a:pt x="1577" y="4396"/>
                </a:lnTo>
                <a:cubicBezTo>
                  <a:pt x="1579" y="4402"/>
                  <a:pt x="1576" y="4409"/>
                  <a:pt x="1570" y="4411"/>
                </a:cubicBezTo>
                <a:cubicBezTo>
                  <a:pt x="1564" y="4413"/>
                  <a:pt x="1558" y="4410"/>
                  <a:pt x="1556" y="4404"/>
                </a:cubicBezTo>
                <a:lnTo>
                  <a:pt x="1548" y="4382"/>
                </a:lnTo>
                <a:cubicBezTo>
                  <a:pt x="1546" y="4376"/>
                  <a:pt x="1549" y="4369"/>
                  <a:pt x="1555" y="4367"/>
                </a:cubicBezTo>
                <a:cubicBezTo>
                  <a:pt x="1561" y="4365"/>
                  <a:pt x="1568" y="4368"/>
                  <a:pt x="1570" y="4374"/>
                </a:cubicBezTo>
                <a:close/>
                <a:moveTo>
                  <a:pt x="1593" y="4440"/>
                </a:moveTo>
                <a:lnTo>
                  <a:pt x="1600" y="4461"/>
                </a:lnTo>
                <a:cubicBezTo>
                  <a:pt x="1603" y="4467"/>
                  <a:pt x="1599" y="4474"/>
                  <a:pt x="1593" y="4476"/>
                </a:cubicBezTo>
                <a:cubicBezTo>
                  <a:pt x="1587" y="4478"/>
                  <a:pt x="1581" y="4475"/>
                  <a:pt x="1579" y="4469"/>
                </a:cubicBezTo>
                <a:lnTo>
                  <a:pt x="1571" y="4447"/>
                </a:lnTo>
                <a:cubicBezTo>
                  <a:pt x="1569" y="4441"/>
                  <a:pt x="1572" y="4435"/>
                  <a:pt x="1578" y="4433"/>
                </a:cubicBezTo>
                <a:cubicBezTo>
                  <a:pt x="1584" y="4430"/>
                  <a:pt x="1591" y="4434"/>
                  <a:pt x="1593" y="4440"/>
                </a:cubicBezTo>
                <a:close/>
                <a:moveTo>
                  <a:pt x="1616" y="4505"/>
                </a:moveTo>
                <a:lnTo>
                  <a:pt x="1623" y="4526"/>
                </a:lnTo>
                <a:cubicBezTo>
                  <a:pt x="1626" y="4532"/>
                  <a:pt x="1622" y="4539"/>
                  <a:pt x="1616" y="4541"/>
                </a:cubicBezTo>
                <a:cubicBezTo>
                  <a:pt x="1610" y="4543"/>
                  <a:pt x="1604" y="4540"/>
                  <a:pt x="1602" y="4534"/>
                </a:cubicBezTo>
                <a:lnTo>
                  <a:pt x="1594" y="4512"/>
                </a:lnTo>
                <a:cubicBezTo>
                  <a:pt x="1592" y="4506"/>
                  <a:pt x="1595" y="4500"/>
                  <a:pt x="1601" y="4498"/>
                </a:cubicBezTo>
                <a:cubicBezTo>
                  <a:pt x="1607" y="4496"/>
                  <a:pt x="1614" y="4499"/>
                  <a:pt x="1616" y="4505"/>
                </a:cubicBezTo>
                <a:close/>
                <a:moveTo>
                  <a:pt x="1639" y="4570"/>
                </a:moveTo>
                <a:lnTo>
                  <a:pt x="1647" y="4592"/>
                </a:lnTo>
                <a:cubicBezTo>
                  <a:pt x="1649" y="4598"/>
                  <a:pt x="1646" y="4604"/>
                  <a:pt x="1640" y="4606"/>
                </a:cubicBezTo>
                <a:cubicBezTo>
                  <a:pt x="1634" y="4608"/>
                  <a:pt x="1627" y="4605"/>
                  <a:pt x="1625" y="4599"/>
                </a:cubicBezTo>
                <a:lnTo>
                  <a:pt x="1617" y="4578"/>
                </a:lnTo>
                <a:cubicBezTo>
                  <a:pt x="1615" y="4572"/>
                  <a:pt x="1618" y="4565"/>
                  <a:pt x="1624" y="4563"/>
                </a:cubicBezTo>
                <a:cubicBezTo>
                  <a:pt x="1630" y="4561"/>
                  <a:pt x="1637" y="4564"/>
                  <a:pt x="1639" y="4570"/>
                </a:cubicBezTo>
                <a:close/>
                <a:moveTo>
                  <a:pt x="1662" y="4635"/>
                </a:moveTo>
                <a:lnTo>
                  <a:pt x="1670" y="4657"/>
                </a:lnTo>
                <a:cubicBezTo>
                  <a:pt x="1672" y="4663"/>
                  <a:pt x="1669" y="4669"/>
                  <a:pt x="1663" y="4671"/>
                </a:cubicBezTo>
                <a:cubicBezTo>
                  <a:pt x="1657" y="4674"/>
                  <a:pt x="1650" y="4670"/>
                  <a:pt x="1648" y="4664"/>
                </a:cubicBezTo>
                <a:lnTo>
                  <a:pt x="1640" y="4643"/>
                </a:lnTo>
                <a:cubicBezTo>
                  <a:pt x="1638" y="4637"/>
                  <a:pt x="1641" y="4630"/>
                  <a:pt x="1647" y="4628"/>
                </a:cubicBezTo>
                <a:cubicBezTo>
                  <a:pt x="1653" y="4626"/>
                  <a:pt x="1660" y="4629"/>
                  <a:pt x="1662" y="4635"/>
                </a:cubicBezTo>
                <a:close/>
                <a:moveTo>
                  <a:pt x="1685" y="4700"/>
                </a:moveTo>
                <a:lnTo>
                  <a:pt x="1693" y="4722"/>
                </a:lnTo>
                <a:cubicBezTo>
                  <a:pt x="1695" y="4728"/>
                  <a:pt x="1692" y="4734"/>
                  <a:pt x="1686" y="4737"/>
                </a:cubicBezTo>
                <a:cubicBezTo>
                  <a:pt x="1680" y="4739"/>
                  <a:pt x="1673" y="4736"/>
                  <a:pt x="1671" y="4730"/>
                </a:cubicBezTo>
                <a:lnTo>
                  <a:pt x="1663" y="4708"/>
                </a:lnTo>
                <a:cubicBezTo>
                  <a:pt x="1661" y="4702"/>
                  <a:pt x="1664" y="4695"/>
                  <a:pt x="1670" y="4693"/>
                </a:cubicBezTo>
                <a:cubicBezTo>
                  <a:pt x="1676" y="4691"/>
                  <a:pt x="1683" y="4694"/>
                  <a:pt x="1685" y="4700"/>
                </a:cubicBezTo>
                <a:close/>
                <a:moveTo>
                  <a:pt x="1708" y="4765"/>
                </a:moveTo>
                <a:lnTo>
                  <a:pt x="1716" y="4787"/>
                </a:lnTo>
                <a:cubicBezTo>
                  <a:pt x="1718" y="4793"/>
                  <a:pt x="1715" y="4800"/>
                  <a:pt x="1709" y="4802"/>
                </a:cubicBezTo>
                <a:cubicBezTo>
                  <a:pt x="1703" y="4804"/>
                  <a:pt x="1696" y="4801"/>
                  <a:pt x="1694" y="4795"/>
                </a:cubicBezTo>
                <a:lnTo>
                  <a:pt x="1686" y="4773"/>
                </a:lnTo>
                <a:cubicBezTo>
                  <a:pt x="1684" y="4767"/>
                  <a:pt x="1687" y="4760"/>
                  <a:pt x="1693" y="4758"/>
                </a:cubicBezTo>
                <a:cubicBezTo>
                  <a:pt x="1699" y="4756"/>
                  <a:pt x="1706" y="4759"/>
                  <a:pt x="1708" y="4765"/>
                </a:cubicBezTo>
                <a:close/>
                <a:moveTo>
                  <a:pt x="1731" y="4830"/>
                </a:moveTo>
                <a:lnTo>
                  <a:pt x="1739" y="4852"/>
                </a:lnTo>
                <a:cubicBezTo>
                  <a:pt x="1741" y="4858"/>
                  <a:pt x="1738" y="4865"/>
                  <a:pt x="1732" y="4867"/>
                </a:cubicBezTo>
                <a:cubicBezTo>
                  <a:pt x="1726" y="4869"/>
                  <a:pt x="1719" y="4866"/>
                  <a:pt x="1717" y="4860"/>
                </a:cubicBezTo>
                <a:lnTo>
                  <a:pt x="1709" y="4838"/>
                </a:lnTo>
                <a:cubicBezTo>
                  <a:pt x="1707" y="4832"/>
                  <a:pt x="1710" y="4826"/>
                  <a:pt x="1716" y="4823"/>
                </a:cubicBezTo>
                <a:cubicBezTo>
                  <a:pt x="1722" y="4821"/>
                  <a:pt x="1729" y="4824"/>
                  <a:pt x="1731" y="4830"/>
                </a:cubicBezTo>
                <a:close/>
                <a:moveTo>
                  <a:pt x="1754" y="4896"/>
                </a:moveTo>
                <a:lnTo>
                  <a:pt x="1762" y="4917"/>
                </a:lnTo>
                <a:cubicBezTo>
                  <a:pt x="1764" y="4923"/>
                  <a:pt x="1761" y="4930"/>
                  <a:pt x="1755" y="4932"/>
                </a:cubicBezTo>
                <a:cubicBezTo>
                  <a:pt x="1749" y="4934"/>
                  <a:pt x="1742" y="4931"/>
                  <a:pt x="1740" y="4925"/>
                </a:cubicBezTo>
                <a:lnTo>
                  <a:pt x="1732" y="4903"/>
                </a:lnTo>
                <a:cubicBezTo>
                  <a:pt x="1730" y="4897"/>
                  <a:pt x="1734" y="4891"/>
                  <a:pt x="1740" y="4889"/>
                </a:cubicBezTo>
                <a:cubicBezTo>
                  <a:pt x="1746" y="4886"/>
                  <a:pt x="1752" y="4890"/>
                  <a:pt x="1754" y="4896"/>
                </a:cubicBezTo>
                <a:close/>
                <a:moveTo>
                  <a:pt x="1777" y="4961"/>
                </a:moveTo>
                <a:lnTo>
                  <a:pt x="1785" y="4983"/>
                </a:lnTo>
                <a:cubicBezTo>
                  <a:pt x="1787" y="4989"/>
                  <a:pt x="1784" y="4995"/>
                  <a:pt x="1778" y="4997"/>
                </a:cubicBezTo>
                <a:cubicBezTo>
                  <a:pt x="1772" y="4999"/>
                  <a:pt x="1765" y="4996"/>
                  <a:pt x="1763" y="4990"/>
                </a:cubicBezTo>
                <a:lnTo>
                  <a:pt x="1756" y="4968"/>
                </a:lnTo>
                <a:cubicBezTo>
                  <a:pt x="1753" y="4962"/>
                  <a:pt x="1757" y="4956"/>
                  <a:pt x="1763" y="4954"/>
                </a:cubicBezTo>
                <a:cubicBezTo>
                  <a:pt x="1769" y="4952"/>
                  <a:pt x="1775" y="4955"/>
                  <a:pt x="1777" y="4961"/>
                </a:cubicBezTo>
                <a:close/>
                <a:moveTo>
                  <a:pt x="1800" y="5026"/>
                </a:moveTo>
                <a:lnTo>
                  <a:pt x="1808" y="5048"/>
                </a:lnTo>
                <a:cubicBezTo>
                  <a:pt x="1810" y="5054"/>
                  <a:pt x="1807" y="5060"/>
                  <a:pt x="1801" y="5062"/>
                </a:cubicBezTo>
                <a:cubicBezTo>
                  <a:pt x="1795" y="5064"/>
                  <a:pt x="1788" y="5061"/>
                  <a:pt x="1786" y="5055"/>
                </a:cubicBezTo>
                <a:lnTo>
                  <a:pt x="1779" y="5034"/>
                </a:lnTo>
                <a:cubicBezTo>
                  <a:pt x="1777" y="5028"/>
                  <a:pt x="1780" y="5021"/>
                  <a:pt x="1786" y="5019"/>
                </a:cubicBezTo>
                <a:cubicBezTo>
                  <a:pt x="1792" y="5017"/>
                  <a:pt x="1798" y="5020"/>
                  <a:pt x="1800" y="5026"/>
                </a:cubicBezTo>
                <a:close/>
                <a:moveTo>
                  <a:pt x="1823" y="5091"/>
                </a:moveTo>
                <a:lnTo>
                  <a:pt x="1831" y="5113"/>
                </a:lnTo>
                <a:cubicBezTo>
                  <a:pt x="1833" y="5119"/>
                  <a:pt x="1830" y="5125"/>
                  <a:pt x="1824" y="5128"/>
                </a:cubicBezTo>
                <a:cubicBezTo>
                  <a:pt x="1818" y="5130"/>
                  <a:pt x="1812" y="5127"/>
                  <a:pt x="1809" y="5121"/>
                </a:cubicBezTo>
                <a:lnTo>
                  <a:pt x="1802" y="5099"/>
                </a:lnTo>
                <a:cubicBezTo>
                  <a:pt x="1800" y="5093"/>
                  <a:pt x="1803" y="5086"/>
                  <a:pt x="1809" y="5084"/>
                </a:cubicBezTo>
                <a:cubicBezTo>
                  <a:pt x="1815" y="5082"/>
                  <a:pt x="1821" y="5085"/>
                  <a:pt x="1823" y="5091"/>
                </a:cubicBezTo>
                <a:close/>
                <a:moveTo>
                  <a:pt x="1846" y="5156"/>
                </a:moveTo>
                <a:lnTo>
                  <a:pt x="1854" y="5178"/>
                </a:lnTo>
                <a:cubicBezTo>
                  <a:pt x="1856" y="5184"/>
                  <a:pt x="1853" y="5191"/>
                  <a:pt x="1847" y="5193"/>
                </a:cubicBezTo>
                <a:cubicBezTo>
                  <a:pt x="1841" y="5195"/>
                  <a:pt x="1835" y="5192"/>
                  <a:pt x="1832" y="5186"/>
                </a:cubicBezTo>
                <a:lnTo>
                  <a:pt x="1825" y="5164"/>
                </a:lnTo>
                <a:cubicBezTo>
                  <a:pt x="1823" y="5158"/>
                  <a:pt x="1826" y="5151"/>
                  <a:pt x="1832" y="5149"/>
                </a:cubicBezTo>
                <a:cubicBezTo>
                  <a:pt x="1838" y="5147"/>
                  <a:pt x="1844" y="5150"/>
                  <a:pt x="1846" y="5156"/>
                </a:cubicBezTo>
                <a:close/>
                <a:moveTo>
                  <a:pt x="1870" y="5221"/>
                </a:moveTo>
                <a:lnTo>
                  <a:pt x="1877" y="5243"/>
                </a:lnTo>
                <a:cubicBezTo>
                  <a:pt x="1879" y="5249"/>
                  <a:pt x="1876" y="5256"/>
                  <a:pt x="1870" y="5258"/>
                </a:cubicBezTo>
                <a:cubicBezTo>
                  <a:pt x="1864" y="5260"/>
                  <a:pt x="1858" y="5257"/>
                  <a:pt x="1856" y="5251"/>
                </a:cubicBezTo>
                <a:lnTo>
                  <a:pt x="1848" y="5229"/>
                </a:lnTo>
                <a:cubicBezTo>
                  <a:pt x="1846" y="5223"/>
                  <a:pt x="1849" y="5217"/>
                  <a:pt x="1855" y="5214"/>
                </a:cubicBezTo>
                <a:cubicBezTo>
                  <a:pt x="1861" y="5212"/>
                  <a:pt x="1867" y="5215"/>
                  <a:pt x="1870" y="5221"/>
                </a:cubicBezTo>
                <a:close/>
                <a:moveTo>
                  <a:pt x="1893" y="5287"/>
                </a:moveTo>
                <a:lnTo>
                  <a:pt x="1900" y="5308"/>
                </a:lnTo>
                <a:cubicBezTo>
                  <a:pt x="1902" y="5314"/>
                  <a:pt x="1899" y="5321"/>
                  <a:pt x="1893" y="5323"/>
                </a:cubicBezTo>
                <a:cubicBezTo>
                  <a:pt x="1887" y="5325"/>
                  <a:pt x="1881" y="5322"/>
                  <a:pt x="1879" y="5316"/>
                </a:cubicBezTo>
                <a:lnTo>
                  <a:pt x="1871" y="5294"/>
                </a:lnTo>
                <a:cubicBezTo>
                  <a:pt x="1869" y="5288"/>
                  <a:pt x="1872" y="5282"/>
                  <a:pt x="1878" y="5280"/>
                </a:cubicBezTo>
                <a:cubicBezTo>
                  <a:pt x="1884" y="5277"/>
                  <a:pt x="1891" y="5281"/>
                  <a:pt x="1893" y="5287"/>
                </a:cubicBezTo>
                <a:close/>
                <a:moveTo>
                  <a:pt x="1916" y="5352"/>
                </a:moveTo>
                <a:lnTo>
                  <a:pt x="1923" y="5373"/>
                </a:lnTo>
                <a:cubicBezTo>
                  <a:pt x="1926" y="5379"/>
                  <a:pt x="1922" y="5386"/>
                  <a:pt x="1916" y="5388"/>
                </a:cubicBezTo>
                <a:cubicBezTo>
                  <a:pt x="1910" y="5390"/>
                  <a:pt x="1904" y="5387"/>
                  <a:pt x="1902" y="5381"/>
                </a:cubicBezTo>
                <a:lnTo>
                  <a:pt x="1894" y="5359"/>
                </a:lnTo>
                <a:cubicBezTo>
                  <a:pt x="1892" y="5353"/>
                  <a:pt x="1895" y="5347"/>
                  <a:pt x="1901" y="5345"/>
                </a:cubicBezTo>
                <a:cubicBezTo>
                  <a:pt x="1907" y="5343"/>
                  <a:pt x="1914" y="5346"/>
                  <a:pt x="1916" y="5352"/>
                </a:cubicBezTo>
                <a:close/>
                <a:moveTo>
                  <a:pt x="1939" y="5417"/>
                </a:moveTo>
                <a:lnTo>
                  <a:pt x="1946" y="5439"/>
                </a:lnTo>
                <a:cubicBezTo>
                  <a:pt x="1949" y="5445"/>
                  <a:pt x="1945" y="5451"/>
                  <a:pt x="1939" y="5453"/>
                </a:cubicBezTo>
                <a:cubicBezTo>
                  <a:pt x="1933" y="5455"/>
                  <a:pt x="1927" y="5452"/>
                  <a:pt x="1925" y="5446"/>
                </a:cubicBezTo>
                <a:lnTo>
                  <a:pt x="1917" y="5425"/>
                </a:lnTo>
                <a:cubicBezTo>
                  <a:pt x="1915" y="5419"/>
                  <a:pt x="1918" y="5412"/>
                  <a:pt x="1924" y="5410"/>
                </a:cubicBezTo>
                <a:cubicBezTo>
                  <a:pt x="1930" y="5408"/>
                  <a:pt x="1937" y="5411"/>
                  <a:pt x="1939" y="5417"/>
                </a:cubicBezTo>
                <a:close/>
                <a:moveTo>
                  <a:pt x="1962" y="5482"/>
                </a:moveTo>
                <a:lnTo>
                  <a:pt x="1970" y="5504"/>
                </a:lnTo>
                <a:cubicBezTo>
                  <a:pt x="1972" y="5510"/>
                  <a:pt x="1969" y="5516"/>
                  <a:pt x="1963" y="5518"/>
                </a:cubicBezTo>
                <a:cubicBezTo>
                  <a:pt x="1957" y="5521"/>
                  <a:pt x="1950" y="5517"/>
                  <a:pt x="1948" y="5511"/>
                </a:cubicBezTo>
                <a:lnTo>
                  <a:pt x="1940" y="5490"/>
                </a:lnTo>
                <a:cubicBezTo>
                  <a:pt x="1938" y="5484"/>
                  <a:pt x="1941" y="5477"/>
                  <a:pt x="1947" y="5475"/>
                </a:cubicBezTo>
                <a:cubicBezTo>
                  <a:pt x="1953" y="5473"/>
                  <a:pt x="1960" y="5476"/>
                  <a:pt x="1962" y="5482"/>
                </a:cubicBezTo>
                <a:close/>
                <a:moveTo>
                  <a:pt x="1985" y="5547"/>
                </a:moveTo>
                <a:lnTo>
                  <a:pt x="1993" y="5569"/>
                </a:lnTo>
                <a:cubicBezTo>
                  <a:pt x="1995" y="5575"/>
                  <a:pt x="1992" y="5582"/>
                  <a:pt x="1986" y="5584"/>
                </a:cubicBezTo>
                <a:cubicBezTo>
                  <a:pt x="1980" y="5586"/>
                  <a:pt x="1973" y="5583"/>
                  <a:pt x="1971" y="5577"/>
                </a:cubicBezTo>
                <a:lnTo>
                  <a:pt x="1963" y="5555"/>
                </a:lnTo>
                <a:cubicBezTo>
                  <a:pt x="1961" y="5549"/>
                  <a:pt x="1964" y="5542"/>
                  <a:pt x="1970" y="5540"/>
                </a:cubicBezTo>
                <a:cubicBezTo>
                  <a:pt x="1976" y="5538"/>
                  <a:pt x="1983" y="5541"/>
                  <a:pt x="1985" y="5547"/>
                </a:cubicBezTo>
                <a:close/>
                <a:moveTo>
                  <a:pt x="2008" y="5612"/>
                </a:moveTo>
                <a:lnTo>
                  <a:pt x="2016" y="5634"/>
                </a:lnTo>
                <a:cubicBezTo>
                  <a:pt x="2018" y="5640"/>
                  <a:pt x="2015" y="5647"/>
                  <a:pt x="2009" y="5649"/>
                </a:cubicBezTo>
                <a:cubicBezTo>
                  <a:pt x="2003" y="5651"/>
                  <a:pt x="1996" y="5648"/>
                  <a:pt x="1994" y="5642"/>
                </a:cubicBezTo>
                <a:lnTo>
                  <a:pt x="1986" y="5620"/>
                </a:lnTo>
                <a:cubicBezTo>
                  <a:pt x="1984" y="5614"/>
                  <a:pt x="1987" y="5607"/>
                  <a:pt x="1993" y="5605"/>
                </a:cubicBezTo>
                <a:cubicBezTo>
                  <a:pt x="1999" y="5603"/>
                  <a:pt x="2006" y="5606"/>
                  <a:pt x="2008" y="5612"/>
                </a:cubicBezTo>
                <a:close/>
                <a:moveTo>
                  <a:pt x="2031" y="5678"/>
                </a:moveTo>
                <a:lnTo>
                  <a:pt x="2039" y="5699"/>
                </a:lnTo>
                <a:cubicBezTo>
                  <a:pt x="2041" y="5705"/>
                  <a:pt x="2038" y="5712"/>
                  <a:pt x="2032" y="5714"/>
                </a:cubicBezTo>
                <a:cubicBezTo>
                  <a:pt x="2026" y="5716"/>
                  <a:pt x="2019" y="5713"/>
                  <a:pt x="2017" y="5707"/>
                </a:cubicBezTo>
                <a:lnTo>
                  <a:pt x="2009" y="5685"/>
                </a:lnTo>
                <a:cubicBezTo>
                  <a:pt x="2007" y="5679"/>
                  <a:pt x="2010" y="5673"/>
                  <a:pt x="2016" y="5671"/>
                </a:cubicBezTo>
                <a:cubicBezTo>
                  <a:pt x="2022" y="5668"/>
                  <a:pt x="2029" y="5672"/>
                  <a:pt x="2031" y="5678"/>
                </a:cubicBezTo>
                <a:close/>
                <a:moveTo>
                  <a:pt x="2054" y="5743"/>
                </a:moveTo>
                <a:lnTo>
                  <a:pt x="2062" y="5764"/>
                </a:lnTo>
                <a:cubicBezTo>
                  <a:pt x="2064" y="5770"/>
                  <a:pt x="2061" y="5777"/>
                  <a:pt x="2055" y="5779"/>
                </a:cubicBezTo>
                <a:cubicBezTo>
                  <a:pt x="2049" y="5781"/>
                  <a:pt x="2042" y="5778"/>
                  <a:pt x="2040" y="5772"/>
                </a:cubicBezTo>
                <a:lnTo>
                  <a:pt x="2032" y="5750"/>
                </a:lnTo>
                <a:cubicBezTo>
                  <a:pt x="2030" y="5744"/>
                  <a:pt x="2033" y="5738"/>
                  <a:pt x="2039" y="5736"/>
                </a:cubicBezTo>
                <a:cubicBezTo>
                  <a:pt x="2045" y="5734"/>
                  <a:pt x="2052" y="5737"/>
                  <a:pt x="2054" y="5743"/>
                </a:cubicBezTo>
                <a:close/>
                <a:moveTo>
                  <a:pt x="2077" y="5808"/>
                </a:moveTo>
                <a:lnTo>
                  <a:pt x="2085" y="5830"/>
                </a:lnTo>
                <a:cubicBezTo>
                  <a:pt x="2087" y="5836"/>
                  <a:pt x="2084" y="5842"/>
                  <a:pt x="2078" y="5844"/>
                </a:cubicBezTo>
                <a:cubicBezTo>
                  <a:pt x="2072" y="5846"/>
                  <a:pt x="2065" y="5843"/>
                  <a:pt x="2063" y="5837"/>
                </a:cubicBezTo>
                <a:lnTo>
                  <a:pt x="2055" y="5816"/>
                </a:lnTo>
                <a:cubicBezTo>
                  <a:pt x="2053" y="5810"/>
                  <a:pt x="2056" y="5803"/>
                  <a:pt x="2062" y="5801"/>
                </a:cubicBezTo>
                <a:cubicBezTo>
                  <a:pt x="2068" y="5799"/>
                  <a:pt x="2075" y="5802"/>
                  <a:pt x="2077" y="5808"/>
                </a:cubicBezTo>
                <a:close/>
                <a:moveTo>
                  <a:pt x="2100" y="5873"/>
                </a:moveTo>
                <a:lnTo>
                  <a:pt x="2108" y="5895"/>
                </a:lnTo>
                <a:cubicBezTo>
                  <a:pt x="2110" y="5901"/>
                  <a:pt x="2107" y="5907"/>
                  <a:pt x="2101" y="5909"/>
                </a:cubicBezTo>
                <a:cubicBezTo>
                  <a:pt x="2095" y="5912"/>
                  <a:pt x="2088" y="5908"/>
                  <a:pt x="2086" y="5902"/>
                </a:cubicBezTo>
                <a:lnTo>
                  <a:pt x="2079" y="5881"/>
                </a:lnTo>
                <a:cubicBezTo>
                  <a:pt x="2076" y="5875"/>
                  <a:pt x="2080" y="5868"/>
                  <a:pt x="2086" y="5866"/>
                </a:cubicBezTo>
                <a:cubicBezTo>
                  <a:pt x="2092" y="5864"/>
                  <a:pt x="2098" y="5867"/>
                  <a:pt x="2100" y="5873"/>
                </a:cubicBezTo>
                <a:close/>
                <a:moveTo>
                  <a:pt x="2123" y="5938"/>
                </a:moveTo>
                <a:lnTo>
                  <a:pt x="2131" y="5960"/>
                </a:lnTo>
                <a:cubicBezTo>
                  <a:pt x="2133" y="5966"/>
                  <a:pt x="2130" y="5972"/>
                  <a:pt x="2124" y="5975"/>
                </a:cubicBezTo>
                <a:cubicBezTo>
                  <a:pt x="2118" y="5977"/>
                  <a:pt x="2111" y="5974"/>
                  <a:pt x="2109" y="5968"/>
                </a:cubicBezTo>
                <a:lnTo>
                  <a:pt x="2102" y="5946"/>
                </a:lnTo>
                <a:cubicBezTo>
                  <a:pt x="2099" y="5940"/>
                  <a:pt x="2103" y="5933"/>
                  <a:pt x="2109" y="5931"/>
                </a:cubicBezTo>
                <a:cubicBezTo>
                  <a:pt x="2115" y="5929"/>
                  <a:pt x="2121" y="5932"/>
                  <a:pt x="2123" y="5938"/>
                </a:cubicBezTo>
                <a:close/>
                <a:moveTo>
                  <a:pt x="2146" y="6003"/>
                </a:moveTo>
                <a:lnTo>
                  <a:pt x="2154" y="6025"/>
                </a:lnTo>
                <a:cubicBezTo>
                  <a:pt x="2156" y="6031"/>
                  <a:pt x="2153" y="6038"/>
                  <a:pt x="2147" y="6040"/>
                </a:cubicBezTo>
                <a:cubicBezTo>
                  <a:pt x="2141" y="6042"/>
                  <a:pt x="2134" y="6039"/>
                  <a:pt x="2132" y="6033"/>
                </a:cubicBezTo>
                <a:lnTo>
                  <a:pt x="2125" y="6011"/>
                </a:lnTo>
                <a:cubicBezTo>
                  <a:pt x="2123" y="6005"/>
                  <a:pt x="2126" y="5998"/>
                  <a:pt x="2132" y="5996"/>
                </a:cubicBezTo>
                <a:cubicBezTo>
                  <a:pt x="2138" y="5994"/>
                  <a:pt x="2144" y="5997"/>
                  <a:pt x="2146" y="6003"/>
                </a:cubicBez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3" name="Freeform 433">
            <a:extLst>
              <a:ext uri="{FF2B5EF4-FFF2-40B4-BE49-F238E27FC236}">
                <a16:creationId xmlns:a16="http://schemas.microsoft.com/office/drawing/2014/main" id="{1D2B1979-6F60-4EB3-9F61-BB0CE547EEEE}"/>
              </a:ext>
            </a:extLst>
          </p:cNvPr>
          <p:cNvSpPr>
            <a:spLocks/>
          </p:cNvSpPr>
          <p:nvPr/>
        </p:nvSpPr>
        <p:spPr bwMode="auto">
          <a:xfrm>
            <a:off x="6946901" y="4697413"/>
            <a:ext cx="73025" cy="117475"/>
          </a:xfrm>
          <a:custGeom>
            <a:avLst/>
            <a:gdLst>
              <a:gd name="T0" fmla="*/ 45 w 46"/>
              <a:gd name="T1" fmla="*/ 0 h 74"/>
              <a:gd name="T2" fmla="*/ 46 w 46"/>
              <a:gd name="T3" fmla="*/ 74 h 74"/>
              <a:gd name="T4" fmla="*/ 0 w 46"/>
              <a:gd name="T5" fmla="*/ 16 h 74"/>
              <a:gd name="T6" fmla="*/ 45 w 46"/>
              <a:gd name="T7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" h="74">
                <a:moveTo>
                  <a:pt x="45" y="0"/>
                </a:moveTo>
                <a:lnTo>
                  <a:pt x="46" y="74"/>
                </a:lnTo>
                <a:lnTo>
                  <a:pt x="0" y="16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4" name="Freeform 434">
            <a:extLst>
              <a:ext uri="{FF2B5EF4-FFF2-40B4-BE49-F238E27FC236}">
                <a16:creationId xmlns:a16="http://schemas.microsoft.com/office/drawing/2014/main" id="{653BAA92-FBA1-430D-A464-8843A87B9F61}"/>
              </a:ext>
            </a:extLst>
          </p:cNvPr>
          <p:cNvSpPr>
            <a:spLocks noEditPoints="1"/>
          </p:cNvSpPr>
          <p:nvPr/>
        </p:nvSpPr>
        <p:spPr bwMode="auto">
          <a:xfrm>
            <a:off x="6197601" y="2747963"/>
            <a:ext cx="722313" cy="338138"/>
          </a:xfrm>
          <a:custGeom>
            <a:avLst/>
            <a:gdLst>
              <a:gd name="T0" fmla="*/ 39 w 1984"/>
              <a:gd name="T1" fmla="*/ 941 h 953"/>
              <a:gd name="T2" fmla="*/ 71 w 1984"/>
              <a:gd name="T3" fmla="*/ 900 h 953"/>
              <a:gd name="T4" fmla="*/ 81 w 1984"/>
              <a:gd name="T5" fmla="*/ 921 h 953"/>
              <a:gd name="T6" fmla="*/ 154 w 1984"/>
              <a:gd name="T7" fmla="*/ 861 h 953"/>
              <a:gd name="T8" fmla="*/ 128 w 1984"/>
              <a:gd name="T9" fmla="*/ 886 h 953"/>
              <a:gd name="T10" fmla="*/ 232 w 1984"/>
              <a:gd name="T11" fmla="*/ 837 h 953"/>
              <a:gd name="T12" fmla="*/ 196 w 1984"/>
              <a:gd name="T13" fmla="*/ 841 h 953"/>
              <a:gd name="T14" fmla="*/ 289 w 1984"/>
              <a:gd name="T15" fmla="*/ 823 h 953"/>
              <a:gd name="T16" fmla="*/ 321 w 1984"/>
              <a:gd name="T17" fmla="*/ 782 h 953"/>
              <a:gd name="T18" fmla="*/ 330 w 1984"/>
              <a:gd name="T19" fmla="*/ 803 h 953"/>
              <a:gd name="T20" fmla="*/ 404 w 1984"/>
              <a:gd name="T21" fmla="*/ 743 h 953"/>
              <a:gd name="T22" fmla="*/ 378 w 1984"/>
              <a:gd name="T23" fmla="*/ 768 h 953"/>
              <a:gd name="T24" fmla="*/ 482 w 1984"/>
              <a:gd name="T25" fmla="*/ 718 h 953"/>
              <a:gd name="T26" fmla="*/ 446 w 1984"/>
              <a:gd name="T27" fmla="*/ 723 h 953"/>
              <a:gd name="T28" fmla="*/ 539 w 1984"/>
              <a:gd name="T29" fmla="*/ 704 h 953"/>
              <a:gd name="T30" fmla="*/ 570 w 1984"/>
              <a:gd name="T31" fmla="*/ 664 h 953"/>
              <a:gd name="T32" fmla="*/ 580 w 1984"/>
              <a:gd name="T33" fmla="*/ 684 h 953"/>
              <a:gd name="T34" fmla="*/ 654 w 1984"/>
              <a:gd name="T35" fmla="*/ 624 h 953"/>
              <a:gd name="T36" fmla="*/ 627 w 1984"/>
              <a:gd name="T37" fmla="*/ 649 h 953"/>
              <a:gd name="T38" fmla="*/ 732 w 1984"/>
              <a:gd name="T39" fmla="*/ 600 h 953"/>
              <a:gd name="T40" fmla="*/ 695 w 1984"/>
              <a:gd name="T41" fmla="*/ 604 h 953"/>
              <a:gd name="T42" fmla="*/ 789 w 1984"/>
              <a:gd name="T43" fmla="*/ 586 h 953"/>
              <a:gd name="T44" fmla="*/ 820 w 1984"/>
              <a:gd name="T45" fmla="*/ 545 h 953"/>
              <a:gd name="T46" fmla="*/ 830 w 1984"/>
              <a:gd name="T47" fmla="*/ 566 h 953"/>
              <a:gd name="T48" fmla="*/ 904 w 1984"/>
              <a:gd name="T49" fmla="*/ 506 h 953"/>
              <a:gd name="T50" fmla="*/ 877 w 1984"/>
              <a:gd name="T51" fmla="*/ 531 h 953"/>
              <a:gd name="T52" fmla="*/ 981 w 1984"/>
              <a:gd name="T53" fmla="*/ 482 h 953"/>
              <a:gd name="T54" fmla="*/ 945 w 1984"/>
              <a:gd name="T55" fmla="*/ 486 h 953"/>
              <a:gd name="T56" fmla="*/ 1038 w 1984"/>
              <a:gd name="T57" fmla="*/ 467 h 953"/>
              <a:gd name="T58" fmla="*/ 1070 w 1984"/>
              <a:gd name="T59" fmla="*/ 427 h 953"/>
              <a:gd name="T60" fmla="*/ 1080 w 1984"/>
              <a:gd name="T61" fmla="*/ 448 h 953"/>
              <a:gd name="T62" fmla="*/ 1153 w 1984"/>
              <a:gd name="T63" fmla="*/ 387 h 953"/>
              <a:gd name="T64" fmla="*/ 1127 w 1984"/>
              <a:gd name="T65" fmla="*/ 413 h 953"/>
              <a:gd name="T66" fmla="*/ 1231 w 1984"/>
              <a:gd name="T67" fmla="*/ 363 h 953"/>
              <a:gd name="T68" fmla="*/ 1195 w 1984"/>
              <a:gd name="T69" fmla="*/ 368 h 953"/>
              <a:gd name="T70" fmla="*/ 1288 w 1984"/>
              <a:gd name="T71" fmla="*/ 349 h 953"/>
              <a:gd name="T72" fmla="*/ 1320 w 1984"/>
              <a:gd name="T73" fmla="*/ 309 h 953"/>
              <a:gd name="T74" fmla="*/ 1330 w 1984"/>
              <a:gd name="T75" fmla="*/ 329 h 953"/>
              <a:gd name="T76" fmla="*/ 1403 w 1984"/>
              <a:gd name="T77" fmla="*/ 269 h 953"/>
              <a:gd name="T78" fmla="*/ 1377 w 1984"/>
              <a:gd name="T79" fmla="*/ 294 h 953"/>
              <a:gd name="T80" fmla="*/ 1481 w 1984"/>
              <a:gd name="T81" fmla="*/ 245 h 953"/>
              <a:gd name="T82" fmla="*/ 1445 w 1984"/>
              <a:gd name="T83" fmla="*/ 249 h 953"/>
              <a:gd name="T84" fmla="*/ 1538 w 1984"/>
              <a:gd name="T85" fmla="*/ 231 h 953"/>
              <a:gd name="T86" fmla="*/ 1570 w 1984"/>
              <a:gd name="T87" fmla="*/ 190 h 953"/>
              <a:gd name="T88" fmla="*/ 1580 w 1984"/>
              <a:gd name="T89" fmla="*/ 211 h 953"/>
              <a:gd name="T90" fmla="*/ 1653 w 1984"/>
              <a:gd name="T91" fmla="*/ 151 h 953"/>
              <a:gd name="T92" fmla="*/ 1627 w 1984"/>
              <a:gd name="T93" fmla="*/ 176 h 953"/>
              <a:gd name="T94" fmla="*/ 1731 w 1984"/>
              <a:gd name="T95" fmla="*/ 127 h 953"/>
              <a:gd name="T96" fmla="*/ 1695 w 1984"/>
              <a:gd name="T97" fmla="*/ 131 h 953"/>
              <a:gd name="T98" fmla="*/ 1788 w 1984"/>
              <a:gd name="T99" fmla="*/ 112 h 953"/>
              <a:gd name="T100" fmla="*/ 1820 w 1984"/>
              <a:gd name="T101" fmla="*/ 72 h 953"/>
              <a:gd name="T102" fmla="*/ 1830 w 1984"/>
              <a:gd name="T103" fmla="*/ 93 h 953"/>
              <a:gd name="T104" fmla="*/ 1903 w 1984"/>
              <a:gd name="T105" fmla="*/ 32 h 953"/>
              <a:gd name="T106" fmla="*/ 1877 w 1984"/>
              <a:gd name="T107" fmla="*/ 58 h 953"/>
              <a:gd name="T108" fmla="*/ 1981 w 1984"/>
              <a:gd name="T109" fmla="*/ 8 h 953"/>
              <a:gd name="T110" fmla="*/ 1945 w 1984"/>
              <a:gd name="T111" fmla="*/ 13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984" h="953">
                <a:moveTo>
                  <a:pt x="8" y="930"/>
                </a:moveTo>
                <a:lnTo>
                  <a:pt x="29" y="920"/>
                </a:lnTo>
                <a:cubicBezTo>
                  <a:pt x="35" y="917"/>
                  <a:pt x="42" y="920"/>
                  <a:pt x="44" y="926"/>
                </a:cubicBezTo>
                <a:cubicBezTo>
                  <a:pt x="47" y="931"/>
                  <a:pt x="45" y="938"/>
                  <a:pt x="39" y="941"/>
                </a:cubicBezTo>
                <a:lnTo>
                  <a:pt x="18" y="951"/>
                </a:lnTo>
                <a:cubicBezTo>
                  <a:pt x="12" y="953"/>
                  <a:pt x="5" y="951"/>
                  <a:pt x="3" y="945"/>
                </a:cubicBezTo>
                <a:cubicBezTo>
                  <a:pt x="0" y="939"/>
                  <a:pt x="2" y="933"/>
                  <a:pt x="8" y="930"/>
                </a:cubicBezTo>
                <a:close/>
                <a:moveTo>
                  <a:pt x="71" y="900"/>
                </a:moveTo>
                <a:lnTo>
                  <a:pt x="92" y="890"/>
                </a:lnTo>
                <a:cubicBezTo>
                  <a:pt x="97" y="888"/>
                  <a:pt x="104" y="890"/>
                  <a:pt x="107" y="896"/>
                </a:cubicBezTo>
                <a:cubicBezTo>
                  <a:pt x="110" y="902"/>
                  <a:pt x="107" y="909"/>
                  <a:pt x="101" y="911"/>
                </a:cubicBezTo>
                <a:lnTo>
                  <a:pt x="81" y="921"/>
                </a:lnTo>
                <a:cubicBezTo>
                  <a:pt x="75" y="924"/>
                  <a:pt x="68" y="921"/>
                  <a:pt x="65" y="916"/>
                </a:cubicBezTo>
                <a:cubicBezTo>
                  <a:pt x="62" y="910"/>
                  <a:pt x="65" y="903"/>
                  <a:pt x="71" y="900"/>
                </a:cubicBezTo>
                <a:close/>
                <a:moveTo>
                  <a:pt x="133" y="871"/>
                </a:moveTo>
                <a:lnTo>
                  <a:pt x="154" y="861"/>
                </a:lnTo>
                <a:cubicBezTo>
                  <a:pt x="160" y="858"/>
                  <a:pt x="167" y="861"/>
                  <a:pt x="169" y="866"/>
                </a:cubicBezTo>
                <a:cubicBezTo>
                  <a:pt x="172" y="872"/>
                  <a:pt x="170" y="879"/>
                  <a:pt x="164" y="882"/>
                </a:cubicBezTo>
                <a:lnTo>
                  <a:pt x="143" y="892"/>
                </a:lnTo>
                <a:cubicBezTo>
                  <a:pt x="137" y="894"/>
                  <a:pt x="130" y="892"/>
                  <a:pt x="128" y="886"/>
                </a:cubicBezTo>
                <a:cubicBezTo>
                  <a:pt x="125" y="880"/>
                  <a:pt x="127" y="873"/>
                  <a:pt x="133" y="871"/>
                </a:cubicBezTo>
                <a:close/>
                <a:moveTo>
                  <a:pt x="196" y="841"/>
                </a:moveTo>
                <a:lnTo>
                  <a:pt x="216" y="831"/>
                </a:lnTo>
                <a:cubicBezTo>
                  <a:pt x="222" y="829"/>
                  <a:pt x="229" y="831"/>
                  <a:pt x="232" y="837"/>
                </a:cubicBezTo>
                <a:cubicBezTo>
                  <a:pt x="235" y="843"/>
                  <a:pt x="232" y="849"/>
                  <a:pt x="226" y="852"/>
                </a:cubicBezTo>
                <a:lnTo>
                  <a:pt x="205" y="862"/>
                </a:lnTo>
                <a:cubicBezTo>
                  <a:pt x="200" y="865"/>
                  <a:pt x="193" y="862"/>
                  <a:pt x="190" y="856"/>
                </a:cubicBezTo>
                <a:cubicBezTo>
                  <a:pt x="187" y="851"/>
                  <a:pt x="190" y="844"/>
                  <a:pt x="196" y="841"/>
                </a:cubicBezTo>
                <a:close/>
                <a:moveTo>
                  <a:pt x="258" y="812"/>
                </a:moveTo>
                <a:lnTo>
                  <a:pt x="279" y="802"/>
                </a:lnTo>
                <a:cubicBezTo>
                  <a:pt x="285" y="799"/>
                  <a:pt x="292" y="801"/>
                  <a:pt x="294" y="807"/>
                </a:cubicBezTo>
                <a:cubicBezTo>
                  <a:pt x="297" y="813"/>
                  <a:pt x="295" y="820"/>
                  <a:pt x="289" y="823"/>
                </a:cubicBezTo>
                <a:lnTo>
                  <a:pt x="268" y="832"/>
                </a:lnTo>
                <a:cubicBezTo>
                  <a:pt x="262" y="835"/>
                  <a:pt x="255" y="833"/>
                  <a:pt x="253" y="827"/>
                </a:cubicBezTo>
                <a:cubicBezTo>
                  <a:pt x="250" y="821"/>
                  <a:pt x="252" y="814"/>
                  <a:pt x="258" y="812"/>
                </a:cubicBezTo>
                <a:close/>
                <a:moveTo>
                  <a:pt x="321" y="782"/>
                </a:moveTo>
                <a:lnTo>
                  <a:pt x="341" y="772"/>
                </a:lnTo>
                <a:cubicBezTo>
                  <a:pt x="347" y="769"/>
                  <a:pt x="354" y="772"/>
                  <a:pt x="357" y="778"/>
                </a:cubicBezTo>
                <a:cubicBezTo>
                  <a:pt x="359" y="783"/>
                  <a:pt x="357" y="790"/>
                  <a:pt x="351" y="793"/>
                </a:cubicBezTo>
                <a:lnTo>
                  <a:pt x="330" y="803"/>
                </a:lnTo>
                <a:cubicBezTo>
                  <a:pt x="325" y="806"/>
                  <a:pt x="318" y="803"/>
                  <a:pt x="315" y="797"/>
                </a:cubicBezTo>
                <a:cubicBezTo>
                  <a:pt x="312" y="792"/>
                  <a:pt x="315" y="785"/>
                  <a:pt x="321" y="782"/>
                </a:cubicBezTo>
                <a:close/>
                <a:moveTo>
                  <a:pt x="383" y="752"/>
                </a:moveTo>
                <a:lnTo>
                  <a:pt x="404" y="743"/>
                </a:lnTo>
                <a:cubicBezTo>
                  <a:pt x="410" y="740"/>
                  <a:pt x="416" y="742"/>
                  <a:pt x="419" y="748"/>
                </a:cubicBezTo>
                <a:cubicBezTo>
                  <a:pt x="422" y="754"/>
                  <a:pt x="419" y="761"/>
                  <a:pt x="414" y="763"/>
                </a:cubicBezTo>
                <a:lnTo>
                  <a:pt x="393" y="773"/>
                </a:lnTo>
                <a:cubicBezTo>
                  <a:pt x="387" y="776"/>
                  <a:pt x="380" y="773"/>
                  <a:pt x="378" y="768"/>
                </a:cubicBezTo>
                <a:cubicBezTo>
                  <a:pt x="375" y="762"/>
                  <a:pt x="377" y="755"/>
                  <a:pt x="383" y="752"/>
                </a:cubicBezTo>
                <a:close/>
                <a:moveTo>
                  <a:pt x="446" y="723"/>
                </a:moveTo>
                <a:lnTo>
                  <a:pt x="466" y="713"/>
                </a:lnTo>
                <a:cubicBezTo>
                  <a:pt x="472" y="710"/>
                  <a:pt x="479" y="713"/>
                  <a:pt x="482" y="718"/>
                </a:cubicBezTo>
                <a:cubicBezTo>
                  <a:pt x="484" y="724"/>
                  <a:pt x="482" y="731"/>
                  <a:pt x="476" y="734"/>
                </a:cubicBezTo>
                <a:lnTo>
                  <a:pt x="455" y="744"/>
                </a:lnTo>
                <a:cubicBezTo>
                  <a:pt x="450" y="746"/>
                  <a:pt x="443" y="744"/>
                  <a:pt x="440" y="738"/>
                </a:cubicBezTo>
                <a:cubicBezTo>
                  <a:pt x="437" y="732"/>
                  <a:pt x="440" y="726"/>
                  <a:pt x="446" y="723"/>
                </a:cubicBezTo>
                <a:close/>
                <a:moveTo>
                  <a:pt x="508" y="693"/>
                </a:moveTo>
                <a:lnTo>
                  <a:pt x="529" y="683"/>
                </a:lnTo>
                <a:cubicBezTo>
                  <a:pt x="535" y="681"/>
                  <a:pt x="541" y="683"/>
                  <a:pt x="544" y="689"/>
                </a:cubicBezTo>
                <a:cubicBezTo>
                  <a:pt x="547" y="695"/>
                  <a:pt x="544" y="701"/>
                  <a:pt x="539" y="704"/>
                </a:cubicBezTo>
                <a:lnTo>
                  <a:pt x="518" y="714"/>
                </a:lnTo>
                <a:cubicBezTo>
                  <a:pt x="512" y="717"/>
                  <a:pt x="505" y="714"/>
                  <a:pt x="502" y="709"/>
                </a:cubicBezTo>
                <a:cubicBezTo>
                  <a:pt x="500" y="703"/>
                  <a:pt x="502" y="696"/>
                  <a:pt x="508" y="693"/>
                </a:cubicBezTo>
                <a:close/>
                <a:moveTo>
                  <a:pt x="570" y="664"/>
                </a:moveTo>
                <a:lnTo>
                  <a:pt x="591" y="654"/>
                </a:lnTo>
                <a:cubicBezTo>
                  <a:pt x="597" y="651"/>
                  <a:pt x="604" y="653"/>
                  <a:pt x="607" y="659"/>
                </a:cubicBezTo>
                <a:cubicBezTo>
                  <a:pt x="609" y="665"/>
                  <a:pt x="607" y="672"/>
                  <a:pt x="601" y="675"/>
                </a:cubicBezTo>
                <a:lnTo>
                  <a:pt x="580" y="684"/>
                </a:lnTo>
                <a:cubicBezTo>
                  <a:pt x="575" y="687"/>
                  <a:pt x="568" y="685"/>
                  <a:pt x="565" y="679"/>
                </a:cubicBezTo>
                <a:cubicBezTo>
                  <a:pt x="562" y="673"/>
                  <a:pt x="565" y="666"/>
                  <a:pt x="570" y="664"/>
                </a:cubicBezTo>
                <a:close/>
                <a:moveTo>
                  <a:pt x="633" y="634"/>
                </a:moveTo>
                <a:lnTo>
                  <a:pt x="654" y="624"/>
                </a:lnTo>
                <a:cubicBezTo>
                  <a:pt x="659" y="621"/>
                  <a:pt x="666" y="624"/>
                  <a:pt x="669" y="630"/>
                </a:cubicBezTo>
                <a:cubicBezTo>
                  <a:pt x="672" y="635"/>
                  <a:pt x="669" y="642"/>
                  <a:pt x="664" y="645"/>
                </a:cubicBezTo>
                <a:lnTo>
                  <a:pt x="643" y="655"/>
                </a:lnTo>
                <a:cubicBezTo>
                  <a:pt x="637" y="658"/>
                  <a:pt x="630" y="655"/>
                  <a:pt x="627" y="649"/>
                </a:cubicBezTo>
                <a:cubicBezTo>
                  <a:pt x="625" y="644"/>
                  <a:pt x="627" y="637"/>
                  <a:pt x="633" y="634"/>
                </a:cubicBezTo>
                <a:close/>
                <a:moveTo>
                  <a:pt x="695" y="604"/>
                </a:moveTo>
                <a:lnTo>
                  <a:pt x="716" y="595"/>
                </a:lnTo>
                <a:cubicBezTo>
                  <a:pt x="722" y="592"/>
                  <a:pt x="729" y="594"/>
                  <a:pt x="732" y="600"/>
                </a:cubicBezTo>
                <a:cubicBezTo>
                  <a:pt x="734" y="606"/>
                  <a:pt x="732" y="613"/>
                  <a:pt x="726" y="615"/>
                </a:cubicBezTo>
                <a:lnTo>
                  <a:pt x="705" y="625"/>
                </a:lnTo>
                <a:cubicBezTo>
                  <a:pt x="699" y="628"/>
                  <a:pt x="693" y="626"/>
                  <a:pt x="690" y="620"/>
                </a:cubicBezTo>
                <a:cubicBezTo>
                  <a:pt x="687" y="614"/>
                  <a:pt x="690" y="607"/>
                  <a:pt x="695" y="604"/>
                </a:cubicBezTo>
                <a:close/>
                <a:moveTo>
                  <a:pt x="758" y="575"/>
                </a:moveTo>
                <a:lnTo>
                  <a:pt x="779" y="565"/>
                </a:lnTo>
                <a:cubicBezTo>
                  <a:pt x="784" y="562"/>
                  <a:pt x="791" y="565"/>
                  <a:pt x="794" y="570"/>
                </a:cubicBezTo>
                <a:cubicBezTo>
                  <a:pt x="797" y="576"/>
                  <a:pt x="794" y="583"/>
                  <a:pt x="789" y="586"/>
                </a:cubicBezTo>
                <a:lnTo>
                  <a:pt x="768" y="596"/>
                </a:lnTo>
                <a:cubicBezTo>
                  <a:pt x="762" y="598"/>
                  <a:pt x="755" y="596"/>
                  <a:pt x="752" y="590"/>
                </a:cubicBezTo>
                <a:cubicBezTo>
                  <a:pt x="750" y="584"/>
                  <a:pt x="752" y="578"/>
                  <a:pt x="758" y="575"/>
                </a:cubicBezTo>
                <a:close/>
                <a:moveTo>
                  <a:pt x="820" y="545"/>
                </a:moveTo>
                <a:lnTo>
                  <a:pt x="841" y="535"/>
                </a:lnTo>
                <a:cubicBezTo>
                  <a:pt x="847" y="533"/>
                  <a:pt x="854" y="535"/>
                  <a:pt x="856" y="541"/>
                </a:cubicBezTo>
                <a:cubicBezTo>
                  <a:pt x="859" y="547"/>
                  <a:pt x="857" y="554"/>
                  <a:pt x="851" y="556"/>
                </a:cubicBezTo>
                <a:lnTo>
                  <a:pt x="830" y="566"/>
                </a:lnTo>
                <a:cubicBezTo>
                  <a:pt x="824" y="569"/>
                  <a:pt x="818" y="566"/>
                  <a:pt x="815" y="561"/>
                </a:cubicBezTo>
                <a:cubicBezTo>
                  <a:pt x="812" y="555"/>
                  <a:pt x="815" y="548"/>
                  <a:pt x="820" y="545"/>
                </a:cubicBezTo>
                <a:close/>
                <a:moveTo>
                  <a:pt x="883" y="516"/>
                </a:moveTo>
                <a:lnTo>
                  <a:pt x="904" y="506"/>
                </a:lnTo>
                <a:cubicBezTo>
                  <a:pt x="909" y="503"/>
                  <a:pt x="916" y="506"/>
                  <a:pt x="919" y="511"/>
                </a:cubicBezTo>
                <a:cubicBezTo>
                  <a:pt x="922" y="517"/>
                  <a:pt x="919" y="524"/>
                  <a:pt x="913" y="527"/>
                </a:cubicBezTo>
                <a:lnTo>
                  <a:pt x="893" y="537"/>
                </a:lnTo>
                <a:cubicBezTo>
                  <a:pt x="887" y="539"/>
                  <a:pt x="880" y="537"/>
                  <a:pt x="877" y="531"/>
                </a:cubicBezTo>
                <a:cubicBezTo>
                  <a:pt x="875" y="525"/>
                  <a:pt x="877" y="518"/>
                  <a:pt x="883" y="516"/>
                </a:cubicBezTo>
                <a:close/>
                <a:moveTo>
                  <a:pt x="945" y="486"/>
                </a:moveTo>
                <a:lnTo>
                  <a:pt x="966" y="476"/>
                </a:lnTo>
                <a:cubicBezTo>
                  <a:pt x="972" y="474"/>
                  <a:pt x="979" y="476"/>
                  <a:pt x="981" y="482"/>
                </a:cubicBezTo>
                <a:cubicBezTo>
                  <a:pt x="984" y="487"/>
                  <a:pt x="982" y="494"/>
                  <a:pt x="976" y="497"/>
                </a:cubicBezTo>
                <a:lnTo>
                  <a:pt x="955" y="507"/>
                </a:lnTo>
                <a:cubicBezTo>
                  <a:pt x="949" y="510"/>
                  <a:pt x="942" y="507"/>
                  <a:pt x="940" y="501"/>
                </a:cubicBezTo>
                <a:cubicBezTo>
                  <a:pt x="937" y="496"/>
                  <a:pt x="939" y="489"/>
                  <a:pt x="945" y="486"/>
                </a:cubicBezTo>
                <a:close/>
                <a:moveTo>
                  <a:pt x="1008" y="457"/>
                </a:moveTo>
                <a:lnTo>
                  <a:pt x="1029" y="447"/>
                </a:lnTo>
                <a:cubicBezTo>
                  <a:pt x="1034" y="444"/>
                  <a:pt x="1041" y="446"/>
                  <a:pt x="1044" y="452"/>
                </a:cubicBezTo>
                <a:cubicBezTo>
                  <a:pt x="1047" y="458"/>
                  <a:pt x="1044" y="465"/>
                  <a:pt x="1038" y="467"/>
                </a:cubicBezTo>
                <a:lnTo>
                  <a:pt x="1018" y="477"/>
                </a:lnTo>
                <a:cubicBezTo>
                  <a:pt x="1012" y="480"/>
                  <a:pt x="1005" y="478"/>
                  <a:pt x="1002" y="472"/>
                </a:cubicBezTo>
                <a:cubicBezTo>
                  <a:pt x="1000" y="466"/>
                  <a:pt x="1002" y="459"/>
                  <a:pt x="1008" y="457"/>
                </a:cubicBezTo>
                <a:close/>
                <a:moveTo>
                  <a:pt x="1070" y="427"/>
                </a:moveTo>
                <a:lnTo>
                  <a:pt x="1091" y="417"/>
                </a:lnTo>
                <a:cubicBezTo>
                  <a:pt x="1097" y="414"/>
                  <a:pt x="1104" y="417"/>
                  <a:pt x="1106" y="423"/>
                </a:cubicBezTo>
                <a:cubicBezTo>
                  <a:pt x="1109" y="428"/>
                  <a:pt x="1107" y="435"/>
                  <a:pt x="1101" y="438"/>
                </a:cubicBezTo>
                <a:lnTo>
                  <a:pt x="1080" y="448"/>
                </a:lnTo>
                <a:cubicBezTo>
                  <a:pt x="1074" y="450"/>
                  <a:pt x="1067" y="448"/>
                  <a:pt x="1065" y="442"/>
                </a:cubicBezTo>
                <a:cubicBezTo>
                  <a:pt x="1062" y="437"/>
                  <a:pt x="1064" y="430"/>
                  <a:pt x="1070" y="427"/>
                </a:cubicBezTo>
                <a:close/>
                <a:moveTo>
                  <a:pt x="1133" y="397"/>
                </a:moveTo>
                <a:lnTo>
                  <a:pt x="1153" y="387"/>
                </a:lnTo>
                <a:cubicBezTo>
                  <a:pt x="1159" y="385"/>
                  <a:pt x="1166" y="387"/>
                  <a:pt x="1169" y="393"/>
                </a:cubicBezTo>
                <a:cubicBezTo>
                  <a:pt x="1172" y="399"/>
                  <a:pt x="1169" y="406"/>
                  <a:pt x="1163" y="408"/>
                </a:cubicBezTo>
                <a:lnTo>
                  <a:pt x="1143" y="418"/>
                </a:lnTo>
                <a:cubicBezTo>
                  <a:pt x="1137" y="421"/>
                  <a:pt x="1130" y="418"/>
                  <a:pt x="1127" y="413"/>
                </a:cubicBezTo>
                <a:cubicBezTo>
                  <a:pt x="1124" y="407"/>
                  <a:pt x="1127" y="400"/>
                  <a:pt x="1133" y="397"/>
                </a:cubicBezTo>
                <a:close/>
                <a:moveTo>
                  <a:pt x="1195" y="368"/>
                </a:moveTo>
                <a:lnTo>
                  <a:pt x="1216" y="358"/>
                </a:lnTo>
                <a:cubicBezTo>
                  <a:pt x="1222" y="355"/>
                  <a:pt x="1229" y="358"/>
                  <a:pt x="1231" y="363"/>
                </a:cubicBezTo>
                <a:cubicBezTo>
                  <a:pt x="1234" y="369"/>
                  <a:pt x="1232" y="376"/>
                  <a:pt x="1226" y="379"/>
                </a:cubicBezTo>
                <a:lnTo>
                  <a:pt x="1205" y="389"/>
                </a:lnTo>
                <a:cubicBezTo>
                  <a:pt x="1199" y="391"/>
                  <a:pt x="1192" y="389"/>
                  <a:pt x="1190" y="383"/>
                </a:cubicBezTo>
                <a:cubicBezTo>
                  <a:pt x="1187" y="377"/>
                  <a:pt x="1189" y="370"/>
                  <a:pt x="1195" y="368"/>
                </a:cubicBezTo>
                <a:close/>
                <a:moveTo>
                  <a:pt x="1258" y="338"/>
                </a:moveTo>
                <a:lnTo>
                  <a:pt x="1278" y="328"/>
                </a:lnTo>
                <a:cubicBezTo>
                  <a:pt x="1284" y="326"/>
                  <a:pt x="1291" y="328"/>
                  <a:pt x="1294" y="334"/>
                </a:cubicBezTo>
                <a:cubicBezTo>
                  <a:pt x="1296" y="340"/>
                  <a:pt x="1294" y="346"/>
                  <a:pt x="1288" y="349"/>
                </a:cubicBezTo>
                <a:lnTo>
                  <a:pt x="1267" y="359"/>
                </a:lnTo>
                <a:cubicBezTo>
                  <a:pt x="1262" y="362"/>
                  <a:pt x="1255" y="359"/>
                  <a:pt x="1252" y="354"/>
                </a:cubicBezTo>
                <a:cubicBezTo>
                  <a:pt x="1249" y="348"/>
                  <a:pt x="1252" y="341"/>
                  <a:pt x="1258" y="338"/>
                </a:cubicBezTo>
                <a:close/>
                <a:moveTo>
                  <a:pt x="1320" y="309"/>
                </a:moveTo>
                <a:lnTo>
                  <a:pt x="1341" y="299"/>
                </a:lnTo>
                <a:cubicBezTo>
                  <a:pt x="1347" y="296"/>
                  <a:pt x="1353" y="298"/>
                  <a:pt x="1356" y="304"/>
                </a:cubicBezTo>
                <a:cubicBezTo>
                  <a:pt x="1359" y="310"/>
                  <a:pt x="1356" y="317"/>
                  <a:pt x="1351" y="320"/>
                </a:cubicBezTo>
                <a:lnTo>
                  <a:pt x="1330" y="329"/>
                </a:lnTo>
                <a:cubicBezTo>
                  <a:pt x="1324" y="332"/>
                  <a:pt x="1317" y="330"/>
                  <a:pt x="1315" y="324"/>
                </a:cubicBezTo>
                <a:cubicBezTo>
                  <a:pt x="1312" y="318"/>
                  <a:pt x="1314" y="311"/>
                  <a:pt x="1320" y="309"/>
                </a:cubicBezTo>
                <a:close/>
                <a:moveTo>
                  <a:pt x="1383" y="279"/>
                </a:moveTo>
                <a:lnTo>
                  <a:pt x="1403" y="269"/>
                </a:lnTo>
                <a:cubicBezTo>
                  <a:pt x="1409" y="266"/>
                  <a:pt x="1416" y="269"/>
                  <a:pt x="1419" y="275"/>
                </a:cubicBezTo>
                <a:cubicBezTo>
                  <a:pt x="1421" y="280"/>
                  <a:pt x="1419" y="287"/>
                  <a:pt x="1413" y="290"/>
                </a:cubicBezTo>
                <a:lnTo>
                  <a:pt x="1392" y="300"/>
                </a:lnTo>
                <a:cubicBezTo>
                  <a:pt x="1387" y="303"/>
                  <a:pt x="1380" y="300"/>
                  <a:pt x="1377" y="294"/>
                </a:cubicBezTo>
                <a:cubicBezTo>
                  <a:pt x="1374" y="289"/>
                  <a:pt x="1377" y="282"/>
                  <a:pt x="1383" y="279"/>
                </a:cubicBezTo>
                <a:close/>
                <a:moveTo>
                  <a:pt x="1445" y="249"/>
                </a:moveTo>
                <a:lnTo>
                  <a:pt x="1466" y="240"/>
                </a:lnTo>
                <a:cubicBezTo>
                  <a:pt x="1472" y="237"/>
                  <a:pt x="1478" y="239"/>
                  <a:pt x="1481" y="245"/>
                </a:cubicBezTo>
                <a:cubicBezTo>
                  <a:pt x="1484" y="251"/>
                  <a:pt x="1481" y="258"/>
                  <a:pt x="1476" y="260"/>
                </a:cubicBezTo>
                <a:lnTo>
                  <a:pt x="1455" y="270"/>
                </a:lnTo>
                <a:cubicBezTo>
                  <a:pt x="1449" y="273"/>
                  <a:pt x="1442" y="271"/>
                  <a:pt x="1440" y="265"/>
                </a:cubicBezTo>
                <a:cubicBezTo>
                  <a:pt x="1437" y="259"/>
                  <a:pt x="1439" y="252"/>
                  <a:pt x="1445" y="249"/>
                </a:cubicBezTo>
                <a:close/>
                <a:moveTo>
                  <a:pt x="1507" y="220"/>
                </a:moveTo>
                <a:lnTo>
                  <a:pt x="1528" y="210"/>
                </a:lnTo>
                <a:cubicBezTo>
                  <a:pt x="1534" y="207"/>
                  <a:pt x="1541" y="210"/>
                  <a:pt x="1544" y="215"/>
                </a:cubicBezTo>
                <a:cubicBezTo>
                  <a:pt x="1546" y="221"/>
                  <a:pt x="1544" y="228"/>
                  <a:pt x="1538" y="231"/>
                </a:cubicBezTo>
                <a:lnTo>
                  <a:pt x="1517" y="241"/>
                </a:lnTo>
                <a:cubicBezTo>
                  <a:pt x="1512" y="243"/>
                  <a:pt x="1505" y="241"/>
                  <a:pt x="1502" y="235"/>
                </a:cubicBezTo>
                <a:cubicBezTo>
                  <a:pt x="1499" y="229"/>
                  <a:pt x="1502" y="223"/>
                  <a:pt x="1507" y="220"/>
                </a:cubicBezTo>
                <a:close/>
                <a:moveTo>
                  <a:pt x="1570" y="190"/>
                </a:moveTo>
                <a:lnTo>
                  <a:pt x="1591" y="180"/>
                </a:lnTo>
                <a:cubicBezTo>
                  <a:pt x="1596" y="178"/>
                  <a:pt x="1603" y="180"/>
                  <a:pt x="1606" y="186"/>
                </a:cubicBezTo>
                <a:cubicBezTo>
                  <a:pt x="1609" y="192"/>
                  <a:pt x="1606" y="198"/>
                  <a:pt x="1601" y="201"/>
                </a:cubicBezTo>
                <a:lnTo>
                  <a:pt x="1580" y="211"/>
                </a:lnTo>
                <a:cubicBezTo>
                  <a:pt x="1574" y="214"/>
                  <a:pt x="1567" y="211"/>
                  <a:pt x="1564" y="206"/>
                </a:cubicBezTo>
                <a:cubicBezTo>
                  <a:pt x="1562" y="200"/>
                  <a:pt x="1564" y="193"/>
                  <a:pt x="1570" y="190"/>
                </a:cubicBezTo>
                <a:close/>
                <a:moveTo>
                  <a:pt x="1632" y="161"/>
                </a:moveTo>
                <a:lnTo>
                  <a:pt x="1653" y="151"/>
                </a:lnTo>
                <a:cubicBezTo>
                  <a:pt x="1659" y="148"/>
                  <a:pt x="1666" y="151"/>
                  <a:pt x="1669" y="156"/>
                </a:cubicBezTo>
                <a:cubicBezTo>
                  <a:pt x="1671" y="162"/>
                  <a:pt x="1669" y="169"/>
                  <a:pt x="1663" y="172"/>
                </a:cubicBezTo>
                <a:lnTo>
                  <a:pt x="1642" y="181"/>
                </a:lnTo>
                <a:cubicBezTo>
                  <a:pt x="1637" y="184"/>
                  <a:pt x="1630" y="182"/>
                  <a:pt x="1627" y="176"/>
                </a:cubicBezTo>
                <a:cubicBezTo>
                  <a:pt x="1624" y="170"/>
                  <a:pt x="1627" y="163"/>
                  <a:pt x="1632" y="161"/>
                </a:cubicBezTo>
                <a:close/>
                <a:moveTo>
                  <a:pt x="1695" y="131"/>
                </a:moveTo>
                <a:lnTo>
                  <a:pt x="1716" y="121"/>
                </a:lnTo>
                <a:cubicBezTo>
                  <a:pt x="1721" y="119"/>
                  <a:pt x="1728" y="121"/>
                  <a:pt x="1731" y="127"/>
                </a:cubicBezTo>
                <a:cubicBezTo>
                  <a:pt x="1734" y="132"/>
                  <a:pt x="1731" y="139"/>
                  <a:pt x="1726" y="142"/>
                </a:cubicBezTo>
                <a:lnTo>
                  <a:pt x="1705" y="152"/>
                </a:lnTo>
                <a:cubicBezTo>
                  <a:pt x="1699" y="155"/>
                  <a:pt x="1692" y="152"/>
                  <a:pt x="1689" y="146"/>
                </a:cubicBezTo>
                <a:cubicBezTo>
                  <a:pt x="1687" y="141"/>
                  <a:pt x="1689" y="134"/>
                  <a:pt x="1695" y="131"/>
                </a:cubicBezTo>
                <a:close/>
                <a:moveTo>
                  <a:pt x="1757" y="102"/>
                </a:moveTo>
                <a:lnTo>
                  <a:pt x="1778" y="92"/>
                </a:lnTo>
                <a:cubicBezTo>
                  <a:pt x="1784" y="89"/>
                  <a:pt x="1791" y="91"/>
                  <a:pt x="1793" y="97"/>
                </a:cubicBezTo>
                <a:cubicBezTo>
                  <a:pt x="1796" y="103"/>
                  <a:pt x="1794" y="110"/>
                  <a:pt x="1788" y="112"/>
                </a:cubicBezTo>
                <a:lnTo>
                  <a:pt x="1767" y="122"/>
                </a:lnTo>
                <a:cubicBezTo>
                  <a:pt x="1761" y="125"/>
                  <a:pt x="1755" y="123"/>
                  <a:pt x="1752" y="117"/>
                </a:cubicBezTo>
                <a:cubicBezTo>
                  <a:pt x="1749" y="111"/>
                  <a:pt x="1752" y="104"/>
                  <a:pt x="1757" y="102"/>
                </a:cubicBezTo>
                <a:close/>
                <a:moveTo>
                  <a:pt x="1820" y="72"/>
                </a:moveTo>
                <a:lnTo>
                  <a:pt x="1841" y="62"/>
                </a:lnTo>
                <a:cubicBezTo>
                  <a:pt x="1846" y="59"/>
                  <a:pt x="1853" y="62"/>
                  <a:pt x="1856" y="68"/>
                </a:cubicBezTo>
                <a:cubicBezTo>
                  <a:pt x="1859" y="73"/>
                  <a:pt x="1856" y="80"/>
                  <a:pt x="1850" y="83"/>
                </a:cubicBezTo>
                <a:lnTo>
                  <a:pt x="1830" y="93"/>
                </a:lnTo>
                <a:cubicBezTo>
                  <a:pt x="1824" y="95"/>
                  <a:pt x="1817" y="93"/>
                  <a:pt x="1814" y="87"/>
                </a:cubicBezTo>
                <a:cubicBezTo>
                  <a:pt x="1812" y="82"/>
                  <a:pt x="1814" y="75"/>
                  <a:pt x="1820" y="72"/>
                </a:cubicBezTo>
                <a:close/>
                <a:moveTo>
                  <a:pt x="1882" y="42"/>
                </a:moveTo>
                <a:lnTo>
                  <a:pt x="1903" y="32"/>
                </a:lnTo>
                <a:cubicBezTo>
                  <a:pt x="1909" y="30"/>
                  <a:pt x="1916" y="32"/>
                  <a:pt x="1918" y="38"/>
                </a:cubicBezTo>
                <a:cubicBezTo>
                  <a:pt x="1921" y="44"/>
                  <a:pt x="1919" y="51"/>
                  <a:pt x="1913" y="53"/>
                </a:cubicBezTo>
                <a:lnTo>
                  <a:pt x="1892" y="63"/>
                </a:lnTo>
                <a:cubicBezTo>
                  <a:pt x="1886" y="66"/>
                  <a:pt x="1880" y="63"/>
                  <a:pt x="1877" y="58"/>
                </a:cubicBezTo>
                <a:cubicBezTo>
                  <a:pt x="1874" y="52"/>
                  <a:pt x="1877" y="45"/>
                  <a:pt x="1882" y="42"/>
                </a:cubicBezTo>
                <a:close/>
                <a:moveTo>
                  <a:pt x="1945" y="13"/>
                </a:moveTo>
                <a:lnTo>
                  <a:pt x="1966" y="3"/>
                </a:lnTo>
                <a:cubicBezTo>
                  <a:pt x="1971" y="0"/>
                  <a:pt x="1978" y="3"/>
                  <a:pt x="1981" y="8"/>
                </a:cubicBezTo>
                <a:cubicBezTo>
                  <a:pt x="1984" y="14"/>
                  <a:pt x="1981" y="21"/>
                  <a:pt x="1975" y="24"/>
                </a:cubicBezTo>
                <a:lnTo>
                  <a:pt x="1955" y="34"/>
                </a:lnTo>
                <a:cubicBezTo>
                  <a:pt x="1949" y="36"/>
                  <a:pt x="1942" y="34"/>
                  <a:pt x="1939" y="28"/>
                </a:cubicBezTo>
                <a:cubicBezTo>
                  <a:pt x="1937" y="22"/>
                  <a:pt x="1939" y="15"/>
                  <a:pt x="1945" y="13"/>
                </a:cubicBez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5" name="Freeform 435">
            <a:extLst>
              <a:ext uri="{FF2B5EF4-FFF2-40B4-BE49-F238E27FC236}">
                <a16:creationId xmlns:a16="http://schemas.microsoft.com/office/drawing/2014/main" id="{CE58795D-071A-4D08-A636-3073BFD99CB7}"/>
              </a:ext>
            </a:extLst>
          </p:cNvPr>
          <p:cNvSpPr>
            <a:spLocks/>
          </p:cNvSpPr>
          <p:nvPr/>
        </p:nvSpPr>
        <p:spPr bwMode="auto">
          <a:xfrm>
            <a:off x="6902451" y="2703513"/>
            <a:ext cx="119063" cy="79375"/>
          </a:xfrm>
          <a:custGeom>
            <a:avLst/>
            <a:gdLst>
              <a:gd name="T0" fmla="*/ 0 w 75"/>
              <a:gd name="T1" fmla="*/ 8 h 50"/>
              <a:gd name="T2" fmla="*/ 75 w 75"/>
              <a:gd name="T3" fmla="*/ 0 h 50"/>
              <a:gd name="T4" fmla="*/ 21 w 75"/>
              <a:gd name="T5" fmla="*/ 50 h 50"/>
              <a:gd name="T6" fmla="*/ 0 w 75"/>
              <a:gd name="T7" fmla="*/ 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" h="50">
                <a:moveTo>
                  <a:pt x="0" y="8"/>
                </a:moveTo>
                <a:lnTo>
                  <a:pt x="75" y="0"/>
                </a:lnTo>
                <a:lnTo>
                  <a:pt x="21" y="5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6" name="Freeform 436">
            <a:extLst>
              <a:ext uri="{FF2B5EF4-FFF2-40B4-BE49-F238E27FC236}">
                <a16:creationId xmlns:a16="http://schemas.microsoft.com/office/drawing/2014/main" id="{D2C2EF03-177F-43A8-A27B-4812155FBB9A}"/>
              </a:ext>
            </a:extLst>
          </p:cNvPr>
          <p:cNvSpPr>
            <a:spLocks noEditPoints="1"/>
          </p:cNvSpPr>
          <p:nvPr/>
        </p:nvSpPr>
        <p:spPr bwMode="auto">
          <a:xfrm>
            <a:off x="6197601" y="3076575"/>
            <a:ext cx="782638" cy="1647825"/>
          </a:xfrm>
          <a:custGeom>
            <a:avLst/>
            <a:gdLst>
              <a:gd name="T0" fmla="*/ 62 w 2150"/>
              <a:gd name="T1" fmla="*/ 92 h 4629"/>
              <a:gd name="T2" fmla="*/ 70 w 2150"/>
              <a:gd name="T3" fmla="*/ 165 h 4629"/>
              <a:gd name="T4" fmla="*/ 95 w 2150"/>
              <a:gd name="T5" fmla="*/ 191 h 4629"/>
              <a:gd name="T6" fmla="*/ 168 w 2150"/>
              <a:gd name="T7" fmla="*/ 322 h 4629"/>
              <a:gd name="T8" fmla="*/ 201 w 2150"/>
              <a:gd name="T9" fmla="*/ 421 h 4629"/>
              <a:gd name="T10" fmla="*/ 205 w 2150"/>
              <a:gd name="T11" fmla="*/ 457 h 4629"/>
              <a:gd name="T12" fmla="*/ 255 w 2150"/>
              <a:gd name="T13" fmla="*/ 511 h 4629"/>
              <a:gd name="T14" fmla="*/ 323 w 2150"/>
              <a:gd name="T15" fmla="*/ 657 h 4629"/>
              <a:gd name="T16" fmla="*/ 331 w 2150"/>
              <a:gd name="T17" fmla="*/ 729 h 4629"/>
              <a:gd name="T18" fmla="*/ 356 w 2150"/>
              <a:gd name="T19" fmla="*/ 756 h 4629"/>
              <a:gd name="T20" fmla="*/ 429 w 2150"/>
              <a:gd name="T21" fmla="*/ 887 h 4629"/>
              <a:gd name="T22" fmla="*/ 462 w 2150"/>
              <a:gd name="T23" fmla="*/ 986 h 4629"/>
              <a:gd name="T24" fmla="*/ 466 w 2150"/>
              <a:gd name="T25" fmla="*/ 1022 h 4629"/>
              <a:gd name="T26" fmla="*/ 516 w 2150"/>
              <a:gd name="T27" fmla="*/ 1075 h 4629"/>
              <a:gd name="T28" fmla="*/ 584 w 2150"/>
              <a:gd name="T29" fmla="*/ 1222 h 4629"/>
              <a:gd name="T30" fmla="*/ 592 w 2150"/>
              <a:gd name="T31" fmla="*/ 1294 h 4629"/>
              <a:gd name="T32" fmla="*/ 617 w 2150"/>
              <a:gd name="T33" fmla="*/ 1321 h 4629"/>
              <a:gd name="T34" fmla="*/ 690 w 2150"/>
              <a:gd name="T35" fmla="*/ 1452 h 4629"/>
              <a:gd name="T36" fmla="*/ 723 w 2150"/>
              <a:gd name="T37" fmla="*/ 1551 h 4629"/>
              <a:gd name="T38" fmla="*/ 727 w 2150"/>
              <a:gd name="T39" fmla="*/ 1587 h 4629"/>
              <a:gd name="T40" fmla="*/ 777 w 2150"/>
              <a:gd name="T41" fmla="*/ 1640 h 4629"/>
              <a:gd name="T42" fmla="*/ 844 w 2150"/>
              <a:gd name="T43" fmla="*/ 1787 h 4629"/>
              <a:gd name="T44" fmla="*/ 852 w 2150"/>
              <a:gd name="T45" fmla="*/ 1859 h 4629"/>
              <a:gd name="T46" fmla="*/ 877 w 2150"/>
              <a:gd name="T47" fmla="*/ 1886 h 4629"/>
              <a:gd name="T48" fmla="*/ 950 w 2150"/>
              <a:gd name="T49" fmla="*/ 2017 h 4629"/>
              <a:gd name="T50" fmla="*/ 983 w 2150"/>
              <a:gd name="T51" fmla="*/ 2116 h 4629"/>
              <a:gd name="T52" fmla="*/ 987 w 2150"/>
              <a:gd name="T53" fmla="*/ 2152 h 4629"/>
              <a:gd name="T54" fmla="*/ 1037 w 2150"/>
              <a:gd name="T55" fmla="*/ 2205 h 4629"/>
              <a:gd name="T56" fmla="*/ 1105 w 2150"/>
              <a:gd name="T57" fmla="*/ 2351 h 4629"/>
              <a:gd name="T58" fmla="*/ 1113 w 2150"/>
              <a:gd name="T59" fmla="*/ 2424 h 4629"/>
              <a:gd name="T60" fmla="*/ 1138 w 2150"/>
              <a:gd name="T61" fmla="*/ 2450 h 4629"/>
              <a:gd name="T62" fmla="*/ 1211 w 2150"/>
              <a:gd name="T63" fmla="*/ 2582 h 4629"/>
              <a:gd name="T64" fmla="*/ 1244 w 2150"/>
              <a:gd name="T65" fmla="*/ 2681 h 4629"/>
              <a:gd name="T66" fmla="*/ 1248 w 2150"/>
              <a:gd name="T67" fmla="*/ 2717 h 4629"/>
              <a:gd name="T68" fmla="*/ 1298 w 2150"/>
              <a:gd name="T69" fmla="*/ 2770 h 4629"/>
              <a:gd name="T70" fmla="*/ 1366 w 2150"/>
              <a:gd name="T71" fmla="*/ 2916 h 4629"/>
              <a:gd name="T72" fmla="*/ 1374 w 2150"/>
              <a:gd name="T73" fmla="*/ 2989 h 4629"/>
              <a:gd name="T74" fmla="*/ 1399 w 2150"/>
              <a:gd name="T75" fmla="*/ 3015 h 4629"/>
              <a:gd name="T76" fmla="*/ 1472 w 2150"/>
              <a:gd name="T77" fmla="*/ 3146 h 4629"/>
              <a:gd name="T78" fmla="*/ 1505 w 2150"/>
              <a:gd name="T79" fmla="*/ 3245 h 4629"/>
              <a:gd name="T80" fmla="*/ 1509 w 2150"/>
              <a:gd name="T81" fmla="*/ 3282 h 4629"/>
              <a:gd name="T82" fmla="*/ 1559 w 2150"/>
              <a:gd name="T83" fmla="*/ 3335 h 4629"/>
              <a:gd name="T84" fmla="*/ 1626 w 2150"/>
              <a:gd name="T85" fmla="*/ 3481 h 4629"/>
              <a:gd name="T86" fmla="*/ 1634 w 2150"/>
              <a:gd name="T87" fmla="*/ 3554 h 4629"/>
              <a:gd name="T88" fmla="*/ 1659 w 2150"/>
              <a:gd name="T89" fmla="*/ 3580 h 4629"/>
              <a:gd name="T90" fmla="*/ 1732 w 2150"/>
              <a:gd name="T91" fmla="*/ 3711 h 4629"/>
              <a:gd name="T92" fmla="*/ 1765 w 2150"/>
              <a:gd name="T93" fmla="*/ 3810 h 4629"/>
              <a:gd name="T94" fmla="*/ 1769 w 2150"/>
              <a:gd name="T95" fmla="*/ 3846 h 4629"/>
              <a:gd name="T96" fmla="*/ 1819 w 2150"/>
              <a:gd name="T97" fmla="*/ 3900 h 4629"/>
              <a:gd name="T98" fmla="*/ 1887 w 2150"/>
              <a:gd name="T99" fmla="*/ 4046 h 4629"/>
              <a:gd name="T100" fmla="*/ 1895 w 2150"/>
              <a:gd name="T101" fmla="*/ 4118 h 4629"/>
              <a:gd name="T102" fmla="*/ 1920 w 2150"/>
              <a:gd name="T103" fmla="*/ 4145 h 4629"/>
              <a:gd name="T104" fmla="*/ 1993 w 2150"/>
              <a:gd name="T105" fmla="*/ 4276 h 4629"/>
              <a:gd name="T106" fmla="*/ 2026 w 2150"/>
              <a:gd name="T107" fmla="*/ 4375 h 4629"/>
              <a:gd name="T108" fmla="*/ 2030 w 2150"/>
              <a:gd name="T109" fmla="*/ 4411 h 4629"/>
              <a:gd name="T110" fmla="*/ 2080 w 2150"/>
              <a:gd name="T111" fmla="*/ 4464 h 4629"/>
              <a:gd name="T112" fmla="*/ 2148 w 2150"/>
              <a:gd name="T113" fmla="*/ 4611 h 4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50" h="4629">
                <a:moveTo>
                  <a:pt x="24" y="8"/>
                </a:moveTo>
                <a:lnTo>
                  <a:pt x="33" y="29"/>
                </a:lnTo>
                <a:cubicBezTo>
                  <a:pt x="36" y="35"/>
                  <a:pt x="33" y="42"/>
                  <a:pt x="28" y="45"/>
                </a:cubicBezTo>
                <a:cubicBezTo>
                  <a:pt x="22" y="47"/>
                  <a:pt x="15" y="45"/>
                  <a:pt x="12" y="39"/>
                </a:cubicBezTo>
                <a:lnTo>
                  <a:pt x="3" y="18"/>
                </a:lnTo>
                <a:cubicBezTo>
                  <a:pt x="0" y="12"/>
                  <a:pt x="3" y="6"/>
                  <a:pt x="8" y="3"/>
                </a:cubicBezTo>
                <a:cubicBezTo>
                  <a:pt x="14" y="0"/>
                  <a:pt x="21" y="3"/>
                  <a:pt x="24" y="8"/>
                </a:cubicBezTo>
                <a:close/>
                <a:moveTo>
                  <a:pt x="53" y="71"/>
                </a:moveTo>
                <a:lnTo>
                  <a:pt x="62" y="92"/>
                </a:lnTo>
                <a:cubicBezTo>
                  <a:pt x="65" y="98"/>
                  <a:pt x="62" y="105"/>
                  <a:pt x="57" y="107"/>
                </a:cubicBezTo>
                <a:cubicBezTo>
                  <a:pt x="51" y="110"/>
                  <a:pt x="44" y="108"/>
                  <a:pt x="41" y="102"/>
                </a:cubicBezTo>
                <a:lnTo>
                  <a:pt x="32" y="81"/>
                </a:lnTo>
                <a:cubicBezTo>
                  <a:pt x="29" y="75"/>
                  <a:pt x="32" y="68"/>
                  <a:pt x="37" y="66"/>
                </a:cubicBezTo>
                <a:cubicBezTo>
                  <a:pt x="43" y="63"/>
                  <a:pt x="50" y="65"/>
                  <a:pt x="53" y="71"/>
                </a:cubicBezTo>
                <a:close/>
                <a:moveTo>
                  <a:pt x="82" y="134"/>
                </a:moveTo>
                <a:lnTo>
                  <a:pt x="91" y="155"/>
                </a:lnTo>
                <a:cubicBezTo>
                  <a:pt x="94" y="161"/>
                  <a:pt x="91" y="168"/>
                  <a:pt x="86" y="170"/>
                </a:cubicBezTo>
                <a:cubicBezTo>
                  <a:pt x="80" y="173"/>
                  <a:pt x="73" y="170"/>
                  <a:pt x="70" y="165"/>
                </a:cubicBezTo>
                <a:lnTo>
                  <a:pt x="61" y="144"/>
                </a:lnTo>
                <a:cubicBezTo>
                  <a:pt x="58" y="138"/>
                  <a:pt x="60" y="131"/>
                  <a:pt x="66" y="128"/>
                </a:cubicBezTo>
                <a:cubicBezTo>
                  <a:pt x="72" y="126"/>
                  <a:pt x="79" y="128"/>
                  <a:pt x="82" y="134"/>
                </a:cubicBezTo>
                <a:close/>
                <a:moveTo>
                  <a:pt x="111" y="197"/>
                </a:moveTo>
                <a:lnTo>
                  <a:pt x="120" y="218"/>
                </a:lnTo>
                <a:cubicBezTo>
                  <a:pt x="123" y="223"/>
                  <a:pt x="120" y="230"/>
                  <a:pt x="115" y="233"/>
                </a:cubicBezTo>
                <a:cubicBezTo>
                  <a:pt x="109" y="236"/>
                  <a:pt x="102" y="233"/>
                  <a:pt x="99" y="227"/>
                </a:cubicBezTo>
                <a:lnTo>
                  <a:pt x="90" y="206"/>
                </a:lnTo>
                <a:cubicBezTo>
                  <a:pt x="87" y="201"/>
                  <a:pt x="89" y="194"/>
                  <a:pt x="95" y="191"/>
                </a:cubicBezTo>
                <a:cubicBezTo>
                  <a:pt x="101" y="188"/>
                  <a:pt x="108" y="191"/>
                  <a:pt x="111" y="197"/>
                </a:cubicBezTo>
                <a:close/>
                <a:moveTo>
                  <a:pt x="139" y="260"/>
                </a:moveTo>
                <a:lnTo>
                  <a:pt x="149" y="280"/>
                </a:lnTo>
                <a:cubicBezTo>
                  <a:pt x="152" y="286"/>
                  <a:pt x="149" y="293"/>
                  <a:pt x="143" y="296"/>
                </a:cubicBezTo>
                <a:cubicBezTo>
                  <a:pt x="138" y="298"/>
                  <a:pt x="131" y="296"/>
                  <a:pt x="128" y="290"/>
                </a:cubicBezTo>
                <a:lnTo>
                  <a:pt x="119" y="269"/>
                </a:lnTo>
                <a:cubicBezTo>
                  <a:pt x="116" y="263"/>
                  <a:pt x="118" y="257"/>
                  <a:pt x="124" y="254"/>
                </a:cubicBezTo>
                <a:cubicBezTo>
                  <a:pt x="130" y="251"/>
                  <a:pt x="137" y="254"/>
                  <a:pt x="139" y="260"/>
                </a:cubicBezTo>
                <a:close/>
                <a:moveTo>
                  <a:pt x="168" y="322"/>
                </a:moveTo>
                <a:lnTo>
                  <a:pt x="178" y="343"/>
                </a:lnTo>
                <a:cubicBezTo>
                  <a:pt x="181" y="349"/>
                  <a:pt x="178" y="356"/>
                  <a:pt x="172" y="358"/>
                </a:cubicBezTo>
                <a:cubicBezTo>
                  <a:pt x="167" y="361"/>
                  <a:pt x="160" y="359"/>
                  <a:pt x="157" y="353"/>
                </a:cubicBezTo>
                <a:lnTo>
                  <a:pt x="148" y="332"/>
                </a:lnTo>
                <a:cubicBezTo>
                  <a:pt x="145" y="326"/>
                  <a:pt x="147" y="319"/>
                  <a:pt x="153" y="317"/>
                </a:cubicBezTo>
                <a:cubicBezTo>
                  <a:pt x="159" y="314"/>
                  <a:pt x="166" y="317"/>
                  <a:pt x="168" y="322"/>
                </a:cubicBezTo>
                <a:close/>
                <a:moveTo>
                  <a:pt x="197" y="385"/>
                </a:moveTo>
                <a:lnTo>
                  <a:pt x="207" y="406"/>
                </a:lnTo>
                <a:cubicBezTo>
                  <a:pt x="210" y="412"/>
                  <a:pt x="207" y="419"/>
                  <a:pt x="201" y="421"/>
                </a:cubicBezTo>
                <a:cubicBezTo>
                  <a:pt x="196" y="424"/>
                  <a:pt x="189" y="421"/>
                  <a:pt x="186" y="416"/>
                </a:cubicBezTo>
                <a:lnTo>
                  <a:pt x="176" y="395"/>
                </a:lnTo>
                <a:cubicBezTo>
                  <a:pt x="174" y="389"/>
                  <a:pt x="176" y="382"/>
                  <a:pt x="182" y="379"/>
                </a:cubicBezTo>
                <a:cubicBezTo>
                  <a:pt x="188" y="377"/>
                  <a:pt x="195" y="379"/>
                  <a:pt x="197" y="385"/>
                </a:cubicBezTo>
                <a:close/>
                <a:moveTo>
                  <a:pt x="226" y="448"/>
                </a:moveTo>
                <a:lnTo>
                  <a:pt x="236" y="469"/>
                </a:lnTo>
                <a:cubicBezTo>
                  <a:pt x="239" y="474"/>
                  <a:pt x="236" y="481"/>
                  <a:pt x="230" y="484"/>
                </a:cubicBezTo>
                <a:cubicBezTo>
                  <a:pt x="225" y="487"/>
                  <a:pt x="218" y="484"/>
                  <a:pt x="215" y="478"/>
                </a:cubicBezTo>
                <a:lnTo>
                  <a:pt x="205" y="457"/>
                </a:lnTo>
                <a:cubicBezTo>
                  <a:pt x="203" y="452"/>
                  <a:pt x="205" y="445"/>
                  <a:pt x="211" y="442"/>
                </a:cubicBezTo>
                <a:cubicBezTo>
                  <a:pt x="217" y="440"/>
                  <a:pt x="224" y="442"/>
                  <a:pt x="226" y="448"/>
                </a:cubicBezTo>
                <a:close/>
                <a:moveTo>
                  <a:pt x="255" y="511"/>
                </a:moveTo>
                <a:lnTo>
                  <a:pt x="265" y="531"/>
                </a:lnTo>
                <a:cubicBezTo>
                  <a:pt x="268" y="537"/>
                  <a:pt x="265" y="544"/>
                  <a:pt x="259" y="547"/>
                </a:cubicBezTo>
                <a:cubicBezTo>
                  <a:pt x="254" y="549"/>
                  <a:pt x="247" y="547"/>
                  <a:pt x="244" y="541"/>
                </a:cubicBezTo>
                <a:lnTo>
                  <a:pt x="234" y="520"/>
                </a:lnTo>
                <a:cubicBezTo>
                  <a:pt x="232" y="514"/>
                  <a:pt x="234" y="508"/>
                  <a:pt x="240" y="505"/>
                </a:cubicBezTo>
                <a:cubicBezTo>
                  <a:pt x="246" y="502"/>
                  <a:pt x="253" y="505"/>
                  <a:pt x="255" y="511"/>
                </a:cubicBezTo>
                <a:close/>
                <a:moveTo>
                  <a:pt x="284" y="573"/>
                </a:moveTo>
                <a:lnTo>
                  <a:pt x="294" y="594"/>
                </a:lnTo>
                <a:cubicBezTo>
                  <a:pt x="297" y="600"/>
                  <a:pt x="294" y="607"/>
                  <a:pt x="288" y="610"/>
                </a:cubicBezTo>
                <a:cubicBezTo>
                  <a:pt x="283" y="612"/>
                  <a:pt x="276" y="610"/>
                  <a:pt x="273" y="604"/>
                </a:cubicBezTo>
                <a:lnTo>
                  <a:pt x="263" y="583"/>
                </a:lnTo>
                <a:cubicBezTo>
                  <a:pt x="261" y="577"/>
                  <a:pt x="263" y="570"/>
                  <a:pt x="269" y="568"/>
                </a:cubicBezTo>
                <a:cubicBezTo>
                  <a:pt x="275" y="565"/>
                  <a:pt x="282" y="568"/>
                  <a:pt x="284" y="573"/>
                </a:cubicBezTo>
                <a:close/>
                <a:moveTo>
                  <a:pt x="313" y="636"/>
                </a:moveTo>
                <a:lnTo>
                  <a:pt x="323" y="657"/>
                </a:lnTo>
                <a:cubicBezTo>
                  <a:pt x="326" y="663"/>
                  <a:pt x="323" y="670"/>
                  <a:pt x="317" y="672"/>
                </a:cubicBezTo>
                <a:cubicBezTo>
                  <a:pt x="311" y="675"/>
                  <a:pt x="305" y="672"/>
                  <a:pt x="302" y="667"/>
                </a:cubicBezTo>
                <a:lnTo>
                  <a:pt x="292" y="646"/>
                </a:lnTo>
                <a:cubicBezTo>
                  <a:pt x="290" y="640"/>
                  <a:pt x="292" y="633"/>
                  <a:pt x="298" y="630"/>
                </a:cubicBezTo>
                <a:cubicBezTo>
                  <a:pt x="304" y="628"/>
                  <a:pt x="311" y="630"/>
                  <a:pt x="313" y="636"/>
                </a:cubicBezTo>
                <a:close/>
                <a:moveTo>
                  <a:pt x="342" y="699"/>
                </a:moveTo>
                <a:lnTo>
                  <a:pt x="352" y="720"/>
                </a:lnTo>
                <a:cubicBezTo>
                  <a:pt x="355" y="726"/>
                  <a:pt x="352" y="732"/>
                  <a:pt x="346" y="735"/>
                </a:cubicBezTo>
                <a:cubicBezTo>
                  <a:pt x="340" y="738"/>
                  <a:pt x="334" y="735"/>
                  <a:pt x="331" y="729"/>
                </a:cubicBezTo>
                <a:lnTo>
                  <a:pt x="321" y="708"/>
                </a:lnTo>
                <a:cubicBezTo>
                  <a:pt x="319" y="703"/>
                  <a:pt x="321" y="696"/>
                  <a:pt x="327" y="693"/>
                </a:cubicBezTo>
                <a:cubicBezTo>
                  <a:pt x="333" y="691"/>
                  <a:pt x="340" y="693"/>
                  <a:pt x="342" y="699"/>
                </a:cubicBezTo>
                <a:close/>
                <a:moveTo>
                  <a:pt x="371" y="762"/>
                </a:moveTo>
                <a:lnTo>
                  <a:pt x="381" y="783"/>
                </a:lnTo>
                <a:cubicBezTo>
                  <a:pt x="383" y="788"/>
                  <a:pt x="381" y="795"/>
                  <a:pt x="375" y="798"/>
                </a:cubicBezTo>
                <a:cubicBezTo>
                  <a:pt x="369" y="800"/>
                  <a:pt x="363" y="798"/>
                  <a:pt x="360" y="792"/>
                </a:cubicBezTo>
                <a:lnTo>
                  <a:pt x="350" y="771"/>
                </a:lnTo>
                <a:cubicBezTo>
                  <a:pt x="348" y="765"/>
                  <a:pt x="350" y="759"/>
                  <a:pt x="356" y="756"/>
                </a:cubicBezTo>
                <a:cubicBezTo>
                  <a:pt x="362" y="753"/>
                  <a:pt x="368" y="756"/>
                  <a:pt x="371" y="762"/>
                </a:cubicBezTo>
                <a:close/>
                <a:moveTo>
                  <a:pt x="400" y="824"/>
                </a:moveTo>
                <a:lnTo>
                  <a:pt x="410" y="845"/>
                </a:lnTo>
                <a:cubicBezTo>
                  <a:pt x="412" y="851"/>
                  <a:pt x="410" y="858"/>
                  <a:pt x="404" y="861"/>
                </a:cubicBezTo>
                <a:cubicBezTo>
                  <a:pt x="398" y="863"/>
                  <a:pt x="392" y="861"/>
                  <a:pt x="389" y="855"/>
                </a:cubicBezTo>
                <a:lnTo>
                  <a:pt x="379" y="834"/>
                </a:lnTo>
                <a:cubicBezTo>
                  <a:pt x="377" y="828"/>
                  <a:pt x="379" y="821"/>
                  <a:pt x="385" y="819"/>
                </a:cubicBezTo>
                <a:cubicBezTo>
                  <a:pt x="391" y="816"/>
                  <a:pt x="397" y="819"/>
                  <a:pt x="400" y="824"/>
                </a:cubicBezTo>
                <a:close/>
                <a:moveTo>
                  <a:pt x="429" y="887"/>
                </a:moveTo>
                <a:lnTo>
                  <a:pt x="439" y="908"/>
                </a:lnTo>
                <a:cubicBezTo>
                  <a:pt x="441" y="914"/>
                  <a:pt x="439" y="921"/>
                  <a:pt x="433" y="923"/>
                </a:cubicBezTo>
                <a:cubicBezTo>
                  <a:pt x="427" y="926"/>
                  <a:pt x="420" y="923"/>
                  <a:pt x="418" y="918"/>
                </a:cubicBezTo>
                <a:lnTo>
                  <a:pt x="408" y="897"/>
                </a:lnTo>
                <a:cubicBezTo>
                  <a:pt x="405" y="891"/>
                  <a:pt x="408" y="884"/>
                  <a:pt x="414" y="881"/>
                </a:cubicBezTo>
                <a:cubicBezTo>
                  <a:pt x="420" y="879"/>
                  <a:pt x="426" y="881"/>
                  <a:pt x="429" y="887"/>
                </a:cubicBezTo>
                <a:close/>
                <a:moveTo>
                  <a:pt x="458" y="950"/>
                </a:moveTo>
                <a:lnTo>
                  <a:pt x="468" y="971"/>
                </a:lnTo>
                <a:cubicBezTo>
                  <a:pt x="470" y="977"/>
                  <a:pt x="468" y="983"/>
                  <a:pt x="462" y="986"/>
                </a:cubicBezTo>
                <a:cubicBezTo>
                  <a:pt x="456" y="989"/>
                  <a:pt x="449" y="986"/>
                  <a:pt x="447" y="980"/>
                </a:cubicBezTo>
                <a:lnTo>
                  <a:pt x="437" y="960"/>
                </a:lnTo>
                <a:cubicBezTo>
                  <a:pt x="434" y="954"/>
                  <a:pt x="437" y="947"/>
                  <a:pt x="443" y="944"/>
                </a:cubicBezTo>
                <a:cubicBezTo>
                  <a:pt x="449" y="942"/>
                  <a:pt x="455" y="944"/>
                  <a:pt x="458" y="950"/>
                </a:cubicBezTo>
                <a:close/>
                <a:moveTo>
                  <a:pt x="487" y="1013"/>
                </a:moveTo>
                <a:lnTo>
                  <a:pt x="497" y="1034"/>
                </a:lnTo>
                <a:cubicBezTo>
                  <a:pt x="499" y="1039"/>
                  <a:pt x="497" y="1046"/>
                  <a:pt x="491" y="1049"/>
                </a:cubicBezTo>
                <a:cubicBezTo>
                  <a:pt x="485" y="1052"/>
                  <a:pt x="478" y="1049"/>
                  <a:pt x="476" y="1043"/>
                </a:cubicBezTo>
                <a:lnTo>
                  <a:pt x="466" y="1022"/>
                </a:lnTo>
                <a:cubicBezTo>
                  <a:pt x="463" y="1017"/>
                  <a:pt x="466" y="1010"/>
                  <a:pt x="472" y="1007"/>
                </a:cubicBezTo>
                <a:cubicBezTo>
                  <a:pt x="477" y="1004"/>
                  <a:pt x="484" y="1007"/>
                  <a:pt x="487" y="1013"/>
                </a:cubicBezTo>
                <a:close/>
                <a:moveTo>
                  <a:pt x="516" y="1075"/>
                </a:moveTo>
                <a:lnTo>
                  <a:pt x="526" y="1096"/>
                </a:lnTo>
                <a:cubicBezTo>
                  <a:pt x="528" y="1102"/>
                  <a:pt x="526" y="1109"/>
                  <a:pt x="520" y="1112"/>
                </a:cubicBezTo>
                <a:cubicBezTo>
                  <a:pt x="514" y="1114"/>
                  <a:pt x="507" y="1112"/>
                  <a:pt x="505" y="1106"/>
                </a:cubicBezTo>
                <a:lnTo>
                  <a:pt x="495" y="1085"/>
                </a:lnTo>
                <a:cubicBezTo>
                  <a:pt x="492" y="1079"/>
                  <a:pt x="495" y="1072"/>
                  <a:pt x="501" y="1070"/>
                </a:cubicBezTo>
                <a:cubicBezTo>
                  <a:pt x="506" y="1067"/>
                  <a:pt x="513" y="1070"/>
                  <a:pt x="516" y="1075"/>
                </a:cubicBezTo>
                <a:close/>
                <a:moveTo>
                  <a:pt x="545" y="1138"/>
                </a:moveTo>
                <a:lnTo>
                  <a:pt x="555" y="1159"/>
                </a:lnTo>
                <a:cubicBezTo>
                  <a:pt x="557" y="1165"/>
                  <a:pt x="555" y="1172"/>
                  <a:pt x="549" y="1174"/>
                </a:cubicBezTo>
                <a:cubicBezTo>
                  <a:pt x="543" y="1177"/>
                  <a:pt x="536" y="1174"/>
                  <a:pt x="534" y="1169"/>
                </a:cubicBezTo>
                <a:lnTo>
                  <a:pt x="524" y="1148"/>
                </a:lnTo>
                <a:cubicBezTo>
                  <a:pt x="521" y="1142"/>
                  <a:pt x="524" y="1135"/>
                  <a:pt x="530" y="1133"/>
                </a:cubicBezTo>
                <a:cubicBezTo>
                  <a:pt x="535" y="1130"/>
                  <a:pt x="542" y="1132"/>
                  <a:pt x="545" y="1138"/>
                </a:cubicBezTo>
                <a:close/>
                <a:moveTo>
                  <a:pt x="574" y="1201"/>
                </a:moveTo>
                <a:lnTo>
                  <a:pt x="584" y="1222"/>
                </a:lnTo>
                <a:cubicBezTo>
                  <a:pt x="586" y="1228"/>
                  <a:pt x="584" y="1234"/>
                  <a:pt x="578" y="1237"/>
                </a:cubicBezTo>
                <a:cubicBezTo>
                  <a:pt x="572" y="1240"/>
                  <a:pt x="565" y="1237"/>
                  <a:pt x="563" y="1231"/>
                </a:cubicBezTo>
                <a:lnTo>
                  <a:pt x="553" y="1211"/>
                </a:lnTo>
                <a:cubicBezTo>
                  <a:pt x="550" y="1205"/>
                  <a:pt x="553" y="1198"/>
                  <a:pt x="559" y="1195"/>
                </a:cubicBezTo>
                <a:cubicBezTo>
                  <a:pt x="564" y="1193"/>
                  <a:pt x="571" y="1195"/>
                  <a:pt x="574" y="1201"/>
                </a:cubicBezTo>
                <a:close/>
                <a:moveTo>
                  <a:pt x="603" y="1264"/>
                </a:moveTo>
                <a:lnTo>
                  <a:pt x="613" y="1285"/>
                </a:lnTo>
                <a:cubicBezTo>
                  <a:pt x="615" y="1290"/>
                  <a:pt x="613" y="1297"/>
                  <a:pt x="607" y="1300"/>
                </a:cubicBezTo>
                <a:cubicBezTo>
                  <a:pt x="601" y="1303"/>
                  <a:pt x="594" y="1300"/>
                  <a:pt x="592" y="1294"/>
                </a:cubicBezTo>
                <a:lnTo>
                  <a:pt x="582" y="1273"/>
                </a:lnTo>
                <a:cubicBezTo>
                  <a:pt x="579" y="1268"/>
                  <a:pt x="582" y="1261"/>
                  <a:pt x="588" y="1258"/>
                </a:cubicBezTo>
                <a:cubicBezTo>
                  <a:pt x="593" y="1255"/>
                  <a:pt x="600" y="1258"/>
                  <a:pt x="603" y="1264"/>
                </a:cubicBezTo>
                <a:close/>
                <a:moveTo>
                  <a:pt x="632" y="1326"/>
                </a:moveTo>
                <a:lnTo>
                  <a:pt x="641" y="1347"/>
                </a:lnTo>
                <a:cubicBezTo>
                  <a:pt x="644" y="1353"/>
                  <a:pt x="642" y="1360"/>
                  <a:pt x="636" y="1363"/>
                </a:cubicBezTo>
                <a:cubicBezTo>
                  <a:pt x="630" y="1365"/>
                  <a:pt x="623" y="1363"/>
                  <a:pt x="621" y="1357"/>
                </a:cubicBezTo>
                <a:lnTo>
                  <a:pt x="611" y="1336"/>
                </a:lnTo>
                <a:cubicBezTo>
                  <a:pt x="608" y="1330"/>
                  <a:pt x="611" y="1323"/>
                  <a:pt x="617" y="1321"/>
                </a:cubicBezTo>
                <a:cubicBezTo>
                  <a:pt x="622" y="1318"/>
                  <a:pt x="629" y="1321"/>
                  <a:pt x="632" y="1326"/>
                </a:cubicBezTo>
                <a:close/>
                <a:moveTo>
                  <a:pt x="661" y="1389"/>
                </a:moveTo>
                <a:lnTo>
                  <a:pt x="670" y="1410"/>
                </a:lnTo>
                <a:cubicBezTo>
                  <a:pt x="673" y="1416"/>
                  <a:pt x="671" y="1423"/>
                  <a:pt x="665" y="1425"/>
                </a:cubicBezTo>
                <a:cubicBezTo>
                  <a:pt x="659" y="1428"/>
                  <a:pt x="652" y="1426"/>
                  <a:pt x="650" y="1420"/>
                </a:cubicBezTo>
                <a:lnTo>
                  <a:pt x="640" y="1399"/>
                </a:lnTo>
                <a:cubicBezTo>
                  <a:pt x="637" y="1393"/>
                  <a:pt x="640" y="1386"/>
                  <a:pt x="645" y="1384"/>
                </a:cubicBezTo>
                <a:cubicBezTo>
                  <a:pt x="651" y="1381"/>
                  <a:pt x="658" y="1383"/>
                  <a:pt x="661" y="1389"/>
                </a:cubicBezTo>
                <a:close/>
                <a:moveTo>
                  <a:pt x="690" y="1452"/>
                </a:moveTo>
                <a:lnTo>
                  <a:pt x="699" y="1473"/>
                </a:lnTo>
                <a:cubicBezTo>
                  <a:pt x="702" y="1479"/>
                  <a:pt x="700" y="1485"/>
                  <a:pt x="694" y="1488"/>
                </a:cubicBezTo>
                <a:cubicBezTo>
                  <a:pt x="688" y="1491"/>
                  <a:pt x="681" y="1488"/>
                  <a:pt x="678" y="1483"/>
                </a:cubicBezTo>
                <a:lnTo>
                  <a:pt x="669" y="1462"/>
                </a:lnTo>
                <a:cubicBezTo>
                  <a:pt x="666" y="1456"/>
                  <a:pt x="669" y="1449"/>
                  <a:pt x="674" y="1446"/>
                </a:cubicBezTo>
                <a:cubicBezTo>
                  <a:pt x="680" y="1444"/>
                  <a:pt x="687" y="1446"/>
                  <a:pt x="690" y="1452"/>
                </a:cubicBezTo>
                <a:close/>
                <a:moveTo>
                  <a:pt x="719" y="1515"/>
                </a:moveTo>
                <a:lnTo>
                  <a:pt x="728" y="1536"/>
                </a:lnTo>
                <a:cubicBezTo>
                  <a:pt x="731" y="1541"/>
                  <a:pt x="729" y="1548"/>
                  <a:pt x="723" y="1551"/>
                </a:cubicBezTo>
                <a:cubicBezTo>
                  <a:pt x="717" y="1554"/>
                  <a:pt x="710" y="1551"/>
                  <a:pt x="707" y="1545"/>
                </a:cubicBezTo>
                <a:lnTo>
                  <a:pt x="698" y="1524"/>
                </a:lnTo>
                <a:cubicBezTo>
                  <a:pt x="695" y="1519"/>
                  <a:pt x="698" y="1512"/>
                  <a:pt x="703" y="1509"/>
                </a:cubicBezTo>
                <a:cubicBezTo>
                  <a:pt x="709" y="1506"/>
                  <a:pt x="716" y="1509"/>
                  <a:pt x="719" y="1515"/>
                </a:cubicBezTo>
                <a:close/>
                <a:moveTo>
                  <a:pt x="748" y="1577"/>
                </a:moveTo>
                <a:lnTo>
                  <a:pt x="757" y="1598"/>
                </a:lnTo>
                <a:cubicBezTo>
                  <a:pt x="760" y="1604"/>
                  <a:pt x="757" y="1611"/>
                  <a:pt x="752" y="1614"/>
                </a:cubicBezTo>
                <a:cubicBezTo>
                  <a:pt x="746" y="1616"/>
                  <a:pt x="739" y="1614"/>
                  <a:pt x="736" y="1608"/>
                </a:cubicBezTo>
                <a:lnTo>
                  <a:pt x="727" y="1587"/>
                </a:lnTo>
                <a:cubicBezTo>
                  <a:pt x="724" y="1581"/>
                  <a:pt x="727" y="1574"/>
                  <a:pt x="732" y="1572"/>
                </a:cubicBezTo>
                <a:cubicBezTo>
                  <a:pt x="738" y="1569"/>
                  <a:pt x="745" y="1572"/>
                  <a:pt x="748" y="1577"/>
                </a:cubicBezTo>
                <a:close/>
                <a:moveTo>
                  <a:pt x="777" y="1640"/>
                </a:moveTo>
                <a:lnTo>
                  <a:pt x="786" y="1661"/>
                </a:lnTo>
                <a:cubicBezTo>
                  <a:pt x="789" y="1667"/>
                  <a:pt x="786" y="1674"/>
                  <a:pt x="781" y="1676"/>
                </a:cubicBezTo>
                <a:cubicBezTo>
                  <a:pt x="775" y="1679"/>
                  <a:pt x="768" y="1677"/>
                  <a:pt x="765" y="1671"/>
                </a:cubicBezTo>
                <a:lnTo>
                  <a:pt x="756" y="1650"/>
                </a:lnTo>
                <a:cubicBezTo>
                  <a:pt x="753" y="1644"/>
                  <a:pt x="756" y="1637"/>
                  <a:pt x="761" y="1635"/>
                </a:cubicBezTo>
                <a:cubicBezTo>
                  <a:pt x="767" y="1632"/>
                  <a:pt x="774" y="1634"/>
                  <a:pt x="777" y="1640"/>
                </a:cubicBezTo>
                <a:close/>
                <a:moveTo>
                  <a:pt x="806" y="1703"/>
                </a:moveTo>
                <a:lnTo>
                  <a:pt x="815" y="1724"/>
                </a:lnTo>
                <a:cubicBezTo>
                  <a:pt x="818" y="1730"/>
                  <a:pt x="815" y="1737"/>
                  <a:pt x="810" y="1739"/>
                </a:cubicBezTo>
                <a:cubicBezTo>
                  <a:pt x="804" y="1742"/>
                  <a:pt x="797" y="1739"/>
                  <a:pt x="794" y="1734"/>
                </a:cubicBezTo>
                <a:lnTo>
                  <a:pt x="785" y="1713"/>
                </a:lnTo>
                <a:cubicBezTo>
                  <a:pt x="782" y="1707"/>
                  <a:pt x="785" y="1700"/>
                  <a:pt x="790" y="1697"/>
                </a:cubicBezTo>
                <a:cubicBezTo>
                  <a:pt x="796" y="1695"/>
                  <a:pt x="803" y="1697"/>
                  <a:pt x="806" y="1703"/>
                </a:cubicBezTo>
                <a:close/>
                <a:moveTo>
                  <a:pt x="835" y="1766"/>
                </a:moveTo>
                <a:lnTo>
                  <a:pt x="844" y="1787"/>
                </a:lnTo>
                <a:cubicBezTo>
                  <a:pt x="847" y="1792"/>
                  <a:pt x="844" y="1799"/>
                  <a:pt x="839" y="1802"/>
                </a:cubicBezTo>
                <a:cubicBezTo>
                  <a:pt x="833" y="1805"/>
                  <a:pt x="826" y="1802"/>
                  <a:pt x="823" y="1796"/>
                </a:cubicBezTo>
                <a:lnTo>
                  <a:pt x="814" y="1775"/>
                </a:lnTo>
                <a:cubicBezTo>
                  <a:pt x="811" y="1770"/>
                  <a:pt x="813" y="1763"/>
                  <a:pt x="819" y="1760"/>
                </a:cubicBezTo>
                <a:cubicBezTo>
                  <a:pt x="825" y="1757"/>
                  <a:pt x="832" y="1760"/>
                  <a:pt x="835" y="1766"/>
                </a:cubicBezTo>
                <a:close/>
                <a:moveTo>
                  <a:pt x="864" y="1828"/>
                </a:moveTo>
                <a:lnTo>
                  <a:pt x="873" y="1849"/>
                </a:lnTo>
                <a:cubicBezTo>
                  <a:pt x="876" y="1855"/>
                  <a:pt x="873" y="1862"/>
                  <a:pt x="868" y="1865"/>
                </a:cubicBezTo>
                <a:cubicBezTo>
                  <a:pt x="862" y="1867"/>
                  <a:pt x="855" y="1865"/>
                  <a:pt x="852" y="1859"/>
                </a:cubicBezTo>
                <a:lnTo>
                  <a:pt x="843" y="1838"/>
                </a:lnTo>
                <a:cubicBezTo>
                  <a:pt x="840" y="1832"/>
                  <a:pt x="842" y="1826"/>
                  <a:pt x="848" y="1823"/>
                </a:cubicBezTo>
                <a:cubicBezTo>
                  <a:pt x="854" y="1820"/>
                  <a:pt x="861" y="1823"/>
                  <a:pt x="864" y="1828"/>
                </a:cubicBezTo>
                <a:close/>
                <a:moveTo>
                  <a:pt x="892" y="1891"/>
                </a:moveTo>
                <a:lnTo>
                  <a:pt x="902" y="1912"/>
                </a:lnTo>
                <a:cubicBezTo>
                  <a:pt x="905" y="1918"/>
                  <a:pt x="902" y="1925"/>
                  <a:pt x="897" y="1927"/>
                </a:cubicBezTo>
                <a:cubicBezTo>
                  <a:pt x="891" y="1930"/>
                  <a:pt x="884" y="1928"/>
                  <a:pt x="881" y="1922"/>
                </a:cubicBezTo>
                <a:lnTo>
                  <a:pt x="872" y="1901"/>
                </a:lnTo>
                <a:cubicBezTo>
                  <a:pt x="869" y="1895"/>
                  <a:pt x="871" y="1888"/>
                  <a:pt x="877" y="1886"/>
                </a:cubicBezTo>
                <a:cubicBezTo>
                  <a:pt x="883" y="1883"/>
                  <a:pt x="890" y="1885"/>
                  <a:pt x="892" y="1891"/>
                </a:cubicBezTo>
                <a:close/>
                <a:moveTo>
                  <a:pt x="921" y="1954"/>
                </a:moveTo>
                <a:lnTo>
                  <a:pt x="931" y="1975"/>
                </a:lnTo>
                <a:cubicBezTo>
                  <a:pt x="934" y="1981"/>
                  <a:pt x="931" y="1988"/>
                  <a:pt x="925" y="1990"/>
                </a:cubicBezTo>
                <a:cubicBezTo>
                  <a:pt x="920" y="1993"/>
                  <a:pt x="913" y="1990"/>
                  <a:pt x="910" y="1985"/>
                </a:cubicBezTo>
                <a:lnTo>
                  <a:pt x="901" y="1964"/>
                </a:lnTo>
                <a:cubicBezTo>
                  <a:pt x="898" y="1958"/>
                  <a:pt x="900" y="1951"/>
                  <a:pt x="906" y="1948"/>
                </a:cubicBezTo>
                <a:cubicBezTo>
                  <a:pt x="912" y="1946"/>
                  <a:pt x="919" y="1948"/>
                  <a:pt x="921" y="1954"/>
                </a:cubicBezTo>
                <a:close/>
                <a:moveTo>
                  <a:pt x="950" y="2017"/>
                </a:moveTo>
                <a:lnTo>
                  <a:pt x="960" y="2038"/>
                </a:lnTo>
                <a:cubicBezTo>
                  <a:pt x="963" y="2043"/>
                  <a:pt x="960" y="2050"/>
                  <a:pt x="954" y="2053"/>
                </a:cubicBezTo>
                <a:cubicBezTo>
                  <a:pt x="949" y="2056"/>
                  <a:pt x="942" y="2053"/>
                  <a:pt x="939" y="2047"/>
                </a:cubicBezTo>
                <a:lnTo>
                  <a:pt x="929" y="2026"/>
                </a:lnTo>
                <a:cubicBezTo>
                  <a:pt x="927" y="2021"/>
                  <a:pt x="929" y="2014"/>
                  <a:pt x="935" y="2011"/>
                </a:cubicBezTo>
                <a:cubicBezTo>
                  <a:pt x="941" y="2008"/>
                  <a:pt x="948" y="2011"/>
                  <a:pt x="950" y="2017"/>
                </a:cubicBezTo>
                <a:close/>
                <a:moveTo>
                  <a:pt x="979" y="2080"/>
                </a:moveTo>
                <a:lnTo>
                  <a:pt x="989" y="2100"/>
                </a:lnTo>
                <a:cubicBezTo>
                  <a:pt x="992" y="2106"/>
                  <a:pt x="989" y="2113"/>
                  <a:pt x="983" y="2116"/>
                </a:cubicBezTo>
                <a:cubicBezTo>
                  <a:pt x="978" y="2118"/>
                  <a:pt x="971" y="2116"/>
                  <a:pt x="968" y="2110"/>
                </a:cubicBezTo>
                <a:lnTo>
                  <a:pt x="958" y="2089"/>
                </a:lnTo>
                <a:cubicBezTo>
                  <a:pt x="956" y="2083"/>
                  <a:pt x="958" y="2077"/>
                  <a:pt x="964" y="2074"/>
                </a:cubicBezTo>
                <a:cubicBezTo>
                  <a:pt x="970" y="2071"/>
                  <a:pt x="977" y="2074"/>
                  <a:pt x="979" y="2080"/>
                </a:cubicBezTo>
                <a:close/>
                <a:moveTo>
                  <a:pt x="1008" y="2142"/>
                </a:moveTo>
                <a:lnTo>
                  <a:pt x="1018" y="2163"/>
                </a:lnTo>
                <a:cubicBezTo>
                  <a:pt x="1021" y="2169"/>
                  <a:pt x="1018" y="2176"/>
                  <a:pt x="1012" y="2179"/>
                </a:cubicBezTo>
                <a:cubicBezTo>
                  <a:pt x="1007" y="2181"/>
                  <a:pt x="1000" y="2179"/>
                  <a:pt x="997" y="2173"/>
                </a:cubicBezTo>
                <a:lnTo>
                  <a:pt x="987" y="2152"/>
                </a:lnTo>
                <a:cubicBezTo>
                  <a:pt x="985" y="2146"/>
                  <a:pt x="987" y="2139"/>
                  <a:pt x="993" y="2137"/>
                </a:cubicBezTo>
                <a:cubicBezTo>
                  <a:pt x="999" y="2134"/>
                  <a:pt x="1006" y="2137"/>
                  <a:pt x="1008" y="2142"/>
                </a:cubicBezTo>
                <a:close/>
                <a:moveTo>
                  <a:pt x="1037" y="2205"/>
                </a:moveTo>
                <a:lnTo>
                  <a:pt x="1047" y="2226"/>
                </a:lnTo>
                <a:cubicBezTo>
                  <a:pt x="1050" y="2232"/>
                  <a:pt x="1047" y="2239"/>
                  <a:pt x="1041" y="2241"/>
                </a:cubicBezTo>
                <a:cubicBezTo>
                  <a:pt x="1036" y="2244"/>
                  <a:pt x="1029" y="2241"/>
                  <a:pt x="1026" y="2236"/>
                </a:cubicBezTo>
                <a:lnTo>
                  <a:pt x="1016" y="2215"/>
                </a:lnTo>
                <a:cubicBezTo>
                  <a:pt x="1014" y="2209"/>
                  <a:pt x="1016" y="2202"/>
                  <a:pt x="1022" y="2199"/>
                </a:cubicBezTo>
                <a:cubicBezTo>
                  <a:pt x="1028" y="2197"/>
                  <a:pt x="1035" y="2199"/>
                  <a:pt x="1037" y="2205"/>
                </a:cubicBezTo>
                <a:close/>
                <a:moveTo>
                  <a:pt x="1066" y="2268"/>
                </a:moveTo>
                <a:lnTo>
                  <a:pt x="1076" y="2289"/>
                </a:lnTo>
                <a:cubicBezTo>
                  <a:pt x="1079" y="2295"/>
                  <a:pt x="1076" y="2301"/>
                  <a:pt x="1070" y="2304"/>
                </a:cubicBezTo>
                <a:cubicBezTo>
                  <a:pt x="1065" y="2307"/>
                  <a:pt x="1058" y="2304"/>
                  <a:pt x="1055" y="2298"/>
                </a:cubicBezTo>
                <a:lnTo>
                  <a:pt x="1045" y="2277"/>
                </a:lnTo>
                <a:cubicBezTo>
                  <a:pt x="1043" y="2272"/>
                  <a:pt x="1045" y="2265"/>
                  <a:pt x="1051" y="2262"/>
                </a:cubicBezTo>
                <a:cubicBezTo>
                  <a:pt x="1057" y="2260"/>
                  <a:pt x="1064" y="2262"/>
                  <a:pt x="1066" y="2268"/>
                </a:cubicBezTo>
                <a:close/>
                <a:moveTo>
                  <a:pt x="1095" y="2331"/>
                </a:moveTo>
                <a:lnTo>
                  <a:pt x="1105" y="2351"/>
                </a:lnTo>
                <a:cubicBezTo>
                  <a:pt x="1108" y="2357"/>
                  <a:pt x="1105" y="2364"/>
                  <a:pt x="1099" y="2367"/>
                </a:cubicBezTo>
                <a:cubicBezTo>
                  <a:pt x="1093" y="2369"/>
                  <a:pt x="1087" y="2367"/>
                  <a:pt x="1084" y="2361"/>
                </a:cubicBezTo>
                <a:lnTo>
                  <a:pt x="1074" y="2340"/>
                </a:lnTo>
                <a:cubicBezTo>
                  <a:pt x="1072" y="2334"/>
                  <a:pt x="1074" y="2328"/>
                  <a:pt x="1080" y="2325"/>
                </a:cubicBezTo>
                <a:cubicBezTo>
                  <a:pt x="1086" y="2322"/>
                  <a:pt x="1093" y="2325"/>
                  <a:pt x="1095" y="2331"/>
                </a:cubicBezTo>
                <a:close/>
                <a:moveTo>
                  <a:pt x="1124" y="2393"/>
                </a:moveTo>
                <a:lnTo>
                  <a:pt x="1134" y="2414"/>
                </a:lnTo>
                <a:cubicBezTo>
                  <a:pt x="1137" y="2420"/>
                  <a:pt x="1134" y="2427"/>
                  <a:pt x="1128" y="2430"/>
                </a:cubicBezTo>
                <a:cubicBezTo>
                  <a:pt x="1122" y="2432"/>
                  <a:pt x="1116" y="2430"/>
                  <a:pt x="1113" y="2424"/>
                </a:cubicBezTo>
                <a:lnTo>
                  <a:pt x="1103" y="2403"/>
                </a:lnTo>
                <a:cubicBezTo>
                  <a:pt x="1101" y="2397"/>
                  <a:pt x="1103" y="2390"/>
                  <a:pt x="1109" y="2388"/>
                </a:cubicBezTo>
                <a:cubicBezTo>
                  <a:pt x="1115" y="2385"/>
                  <a:pt x="1122" y="2388"/>
                  <a:pt x="1124" y="2393"/>
                </a:cubicBezTo>
                <a:close/>
                <a:moveTo>
                  <a:pt x="1153" y="2456"/>
                </a:moveTo>
                <a:lnTo>
                  <a:pt x="1163" y="2477"/>
                </a:lnTo>
                <a:cubicBezTo>
                  <a:pt x="1165" y="2483"/>
                  <a:pt x="1163" y="2490"/>
                  <a:pt x="1157" y="2492"/>
                </a:cubicBezTo>
                <a:cubicBezTo>
                  <a:pt x="1151" y="2495"/>
                  <a:pt x="1145" y="2492"/>
                  <a:pt x="1142" y="2487"/>
                </a:cubicBezTo>
                <a:lnTo>
                  <a:pt x="1132" y="2466"/>
                </a:lnTo>
                <a:cubicBezTo>
                  <a:pt x="1130" y="2460"/>
                  <a:pt x="1132" y="2453"/>
                  <a:pt x="1138" y="2450"/>
                </a:cubicBezTo>
                <a:cubicBezTo>
                  <a:pt x="1144" y="2448"/>
                  <a:pt x="1150" y="2450"/>
                  <a:pt x="1153" y="2456"/>
                </a:cubicBezTo>
                <a:close/>
                <a:moveTo>
                  <a:pt x="1182" y="2519"/>
                </a:moveTo>
                <a:lnTo>
                  <a:pt x="1192" y="2540"/>
                </a:lnTo>
                <a:cubicBezTo>
                  <a:pt x="1194" y="2546"/>
                  <a:pt x="1192" y="2552"/>
                  <a:pt x="1186" y="2555"/>
                </a:cubicBezTo>
                <a:cubicBezTo>
                  <a:pt x="1180" y="2558"/>
                  <a:pt x="1174" y="2555"/>
                  <a:pt x="1171" y="2549"/>
                </a:cubicBezTo>
                <a:lnTo>
                  <a:pt x="1161" y="2529"/>
                </a:lnTo>
                <a:cubicBezTo>
                  <a:pt x="1159" y="2523"/>
                  <a:pt x="1161" y="2516"/>
                  <a:pt x="1167" y="2513"/>
                </a:cubicBezTo>
                <a:cubicBezTo>
                  <a:pt x="1173" y="2511"/>
                  <a:pt x="1179" y="2513"/>
                  <a:pt x="1182" y="2519"/>
                </a:cubicBezTo>
                <a:close/>
                <a:moveTo>
                  <a:pt x="1211" y="2582"/>
                </a:moveTo>
                <a:lnTo>
                  <a:pt x="1221" y="2603"/>
                </a:lnTo>
                <a:cubicBezTo>
                  <a:pt x="1223" y="2608"/>
                  <a:pt x="1221" y="2615"/>
                  <a:pt x="1215" y="2618"/>
                </a:cubicBezTo>
                <a:cubicBezTo>
                  <a:pt x="1209" y="2620"/>
                  <a:pt x="1202" y="2618"/>
                  <a:pt x="1200" y="2612"/>
                </a:cubicBezTo>
                <a:lnTo>
                  <a:pt x="1190" y="2591"/>
                </a:lnTo>
                <a:cubicBezTo>
                  <a:pt x="1187" y="2585"/>
                  <a:pt x="1190" y="2579"/>
                  <a:pt x="1196" y="2576"/>
                </a:cubicBezTo>
                <a:cubicBezTo>
                  <a:pt x="1202" y="2573"/>
                  <a:pt x="1208" y="2576"/>
                  <a:pt x="1211" y="2582"/>
                </a:cubicBezTo>
                <a:close/>
                <a:moveTo>
                  <a:pt x="1240" y="2644"/>
                </a:moveTo>
                <a:lnTo>
                  <a:pt x="1250" y="2665"/>
                </a:lnTo>
                <a:cubicBezTo>
                  <a:pt x="1252" y="2671"/>
                  <a:pt x="1250" y="2678"/>
                  <a:pt x="1244" y="2681"/>
                </a:cubicBezTo>
                <a:cubicBezTo>
                  <a:pt x="1238" y="2683"/>
                  <a:pt x="1231" y="2681"/>
                  <a:pt x="1229" y="2675"/>
                </a:cubicBezTo>
                <a:lnTo>
                  <a:pt x="1219" y="2654"/>
                </a:lnTo>
                <a:cubicBezTo>
                  <a:pt x="1216" y="2648"/>
                  <a:pt x="1219" y="2641"/>
                  <a:pt x="1225" y="2639"/>
                </a:cubicBezTo>
                <a:cubicBezTo>
                  <a:pt x="1231" y="2636"/>
                  <a:pt x="1237" y="2639"/>
                  <a:pt x="1240" y="2644"/>
                </a:cubicBezTo>
                <a:close/>
                <a:moveTo>
                  <a:pt x="1269" y="2707"/>
                </a:moveTo>
                <a:lnTo>
                  <a:pt x="1279" y="2728"/>
                </a:lnTo>
                <a:cubicBezTo>
                  <a:pt x="1281" y="2734"/>
                  <a:pt x="1279" y="2741"/>
                  <a:pt x="1273" y="2743"/>
                </a:cubicBezTo>
                <a:cubicBezTo>
                  <a:pt x="1267" y="2746"/>
                  <a:pt x="1260" y="2743"/>
                  <a:pt x="1258" y="2738"/>
                </a:cubicBezTo>
                <a:lnTo>
                  <a:pt x="1248" y="2717"/>
                </a:lnTo>
                <a:cubicBezTo>
                  <a:pt x="1245" y="2711"/>
                  <a:pt x="1248" y="2704"/>
                  <a:pt x="1254" y="2702"/>
                </a:cubicBezTo>
                <a:cubicBezTo>
                  <a:pt x="1259" y="2699"/>
                  <a:pt x="1266" y="2701"/>
                  <a:pt x="1269" y="2707"/>
                </a:cubicBezTo>
                <a:close/>
                <a:moveTo>
                  <a:pt x="1298" y="2770"/>
                </a:moveTo>
                <a:lnTo>
                  <a:pt x="1308" y="2791"/>
                </a:lnTo>
                <a:cubicBezTo>
                  <a:pt x="1310" y="2797"/>
                  <a:pt x="1308" y="2803"/>
                  <a:pt x="1302" y="2806"/>
                </a:cubicBezTo>
                <a:cubicBezTo>
                  <a:pt x="1296" y="2809"/>
                  <a:pt x="1289" y="2806"/>
                  <a:pt x="1287" y="2800"/>
                </a:cubicBezTo>
                <a:lnTo>
                  <a:pt x="1277" y="2780"/>
                </a:lnTo>
                <a:cubicBezTo>
                  <a:pt x="1274" y="2774"/>
                  <a:pt x="1277" y="2767"/>
                  <a:pt x="1283" y="2764"/>
                </a:cubicBezTo>
                <a:cubicBezTo>
                  <a:pt x="1288" y="2762"/>
                  <a:pt x="1295" y="2764"/>
                  <a:pt x="1298" y="2770"/>
                </a:cubicBezTo>
                <a:close/>
                <a:moveTo>
                  <a:pt x="1327" y="2833"/>
                </a:moveTo>
                <a:lnTo>
                  <a:pt x="1337" y="2854"/>
                </a:lnTo>
                <a:cubicBezTo>
                  <a:pt x="1339" y="2859"/>
                  <a:pt x="1337" y="2866"/>
                  <a:pt x="1331" y="2869"/>
                </a:cubicBezTo>
                <a:cubicBezTo>
                  <a:pt x="1325" y="2872"/>
                  <a:pt x="1318" y="2869"/>
                  <a:pt x="1316" y="2863"/>
                </a:cubicBezTo>
                <a:lnTo>
                  <a:pt x="1306" y="2842"/>
                </a:lnTo>
                <a:cubicBezTo>
                  <a:pt x="1303" y="2837"/>
                  <a:pt x="1306" y="2830"/>
                  <a:pt x="1312" y="2827"/>
                </a:cubicBezTo>
                <a:cubicBezTo>
                  <a:pt x="1317" y="2824"/>
                  <a:pt x="1324" y="2827"/>
                  <a:pt x="1327" y="2833"/>
                </a:cubicBezTo>
                <a:close/>
                <a:moveTo>
                  <a:pt x="1356" y="2895"/>
                </a:moveTo>
                <a:lnTo>
                  <a:pt x="1366" y="2916"/>
                </a:lnTo>
                <a:cubicBezTo>
                  <a:pt x="1368" y="2922"/>
                  <a:pt x="1366" y="2929"/>
                  <a:pt x="1360" y="2932"/>
                </a:cubicBezTo>
                <a:cubicBezTo>
                  <a:pt x="1354" y="2934"/>
                  <a:pt x="1347" y="2932"/>
                  <a:pt x="1345" y="2926"/>
                </a:cubicBezTo>
                <a:lnTo>
                  <a:pt x="1335" y="2905"/>
                </a:lnTo>
                <a:cubicBezTo>
                  <a:pt x="1332" y="2899"/>
                  <a:pt x="1335" y="2892"/>
                  <a:pt x="1341" y="2890"/>
                </a:cubicBezTo>
                <a:cubicBezTo>
                  <a:pt x="1346" y="2887"/>
                  <a:pt x="1353" y="2890"/>
                  <a:pt x="1356" y="2895"/>
                </a:cubicBezTo>
                <a:close/>
                <a:moveTo>
                  <a:pt x="1385" y="2958"/>
                </a:moveTo>
                <a:lnTo>
                  <a:pt x="1395" y="2979"/>
                </a:lnTo>
                <a:cubicBezTo>
                  <a:pt x="1397" y="2985"/>
                  <a:pt x="1395" y="2992"/>
                  <a:pt x="1389" y="2994"/>
                </a:cubicBezTo>
                <a:cubicBezTo>
                  <a:pt x="1383" y="2997"/>
                  <a:pt x="1376" y="2995"/>
                  <a:pt x="1374" y="2989"/>
                </a:cubicBezTo>
                <a:lnTo>
                  <a:pt x="1364" y="2968"/>
                </a:lnTo>
                <a:cubicBezTo>
                  <a:pt x="1361" y="2962"/>
                  <a:pt x="1364" y="2955"/>
                  <a:pt x="1370" y="2953"/>
                </a:cubicBezTo>
                <a:cubicBezTo>
                  <a:pt x="1375" y="2950"/>
                  <a:pt x="1382" y="2952"/>
                  <a:pt x="1385" y="2958"/>
                </a:cubicBezTo>
                <a:close/>
                <a:moveTo>
                  <a:pt x="1414" y="3021"/>
                </a:moveTo>
                <a:lnTo>
                  <a:pt x="1423" y="3042"/>
                </a:lnTo>
                <a:cubicBezTo>
                  <a:pt x="1426" y="3048"/>
                  <a:pt x="1424" y="3054"/>
                  <a:pt x="1418" y="3057"/>
                </a:cubicBezTo>
                <a:cubicBezTo>
                  <a:pt x="1412" y="3060"/>
                  <a:pt x="1405" y="3057"/>
                  <a:pt x="1403" y="3052"/>
                </a:cubicBezTo>
                <a:lnTo>
                  <a:pt x="1393" y="3031"/>
                </a:lnTo>
                <a:cubicBezTo>
                  <a:pt x="1390" y="3025"/>
                  <a:pt x="1393" y="3018"/>
                  <a:pt x="1399" y="3015"/>
                </a:cubicBezTo>
                <a:cubicBezTo>
                  <a:pt x="1404" y="3013"/>
                  <a:pt x="1411" y="3015"/>
                  <a:pt x="1414" y="3021"/>
                </a:cubicBezTo>
                <a:close/>
                <a:moveTo>
                  <a:pt x="1443" y="3084"/>
                </a:moveTo>
                <a:lnTo>
                  <a:pt x="1452" y="3105"/>
                </a:lnTo>
                <a:cubicBezTo>
                  <a:pt x="1455" y="3110"/>
                  <a:pt x="1453" y="3117"/>
                  <a:pt x="1447" y="3120"/>
                </a:cubicBezTo>
                <a:cubicBezTo>
                  <a:pt x="1441" y="3123"/>
                  <a:pt x="1434" y="3120"/>
                  <a:pt x="1432" y="3114"/>
                </a:cubicBezTo>
                <a:lnTo>
                  <a:pt x="1422" y="3093"/>
                </a:lnTo>
                <a:cubicBezTo>
                  <a:pt x="1419" y="3088"/>
                  <a:pt x="1422" y="3081"/>
                  <a:pt x="1427" y="3078"/>
                </a:cubicBezTo>
                <a:cubicBezTo>
                  <a:pt x="1433" y="3075"/>
                  <a:pt x="1440" y="3078"/>
                  <a:pt x="1443" y="3084"/>
                </a:cubicBezTo>
                <a:close/>
                <a:moveTo>
                  <a:pt x="1472" y="3146"/>
                </a:moveTo>
                <a:lnTo>
                  <a:pt x="1481" y="3167"/>
                </a:lnTo>
                <a:cubicBezTo>
                  <a:pt x="1484" y="3173"/>
                  <a:pt x="1482" y="3180"/>
                  <a:pt x="1476" y="3183"/>
                </a:cubicBezTo>
                <a:cubicBezTo>
                  <a:pt x="1470" y="3185"/>
                  <a:pt x="1463" y="3183"/>
                  <a:pt x="1460" y="3177"/>
                </a:cubicBezTo>
                <a:lnTo>
                  <a:pt x="1451" y="3156"/>
                </a:lnTo>
                <a:cubicBezTo>
                  <a:pt x="1448" y="3150"/>
                  <a:pt x="1451" y="3143"/>
                  <a:pt x="1456" y="3141"/>
                </a:cubicBezTo>
                <a:cubicBezTo>
                  <a:pt x="1462" y="3138"/>
                  <a:pt x="1469" y="3141"/>
                  <a:pt x="1472" y="3146"/>
                </a:cubicBezTo>
                <a:close/>
                <a:moveTo>
                  <a:pt x="1501" y="3209"/>
                </a:moveTo>
                <a:lnTo>
                  <a:pt x="1510" y="3230"/>
                </a:lnTo>
                <a:cubicBezTo>
                  <a:pt x="1513" y="3236"/>
                  <a:pt x="1511" y="3243"/>
                  <a:pt x="1505" y="3245"/>
                </a:cubicBezTo>
                <a:cubicBezTo>
                  <a:pt x="1499" y="3248"/>
                  <a:pt x="1492" y="3246"/>
                  <a:pt x="1489" y="3240"/>
                </a:cubicBezTo>
                <a:lnTo>
                  <a:pt x="1480" y="3219"/>
                </a:lnTo>
                <a:cubicBezTo>
                  <a:pt x="1477" y="3213"/>
                  <a:pt x="1480" y="3206"/>
                  <a:pt x="1485" y="3204"/>
                </a:cubicBezTo>
                <a:cubicBezTo>
                  <a:pt x="1491" y="3201"/>
                  <a:pt x="1498" y="3203"/>
                  <a:pt x="1501" y="3209"/>
                </a:cubicBezTo>
                <a:close/>
                <a:moveTo>
                  <a:pt x="1530" y="3272"/>
                </a:moveTo>
                <a:lnTo>
                  <a:pt x="1539" y="3293"/>
                </a:lnTo>
                <a:cubicBezTo>
                  <a:pt x="1542" y="3299"/>
                  <a:pt x="1539" y="3306"/>
                  <a:pt x="1534" y="3308"/>
                </a:cubicBezTo>
                <a:cubicBezTo>
                  <a:pt x="1528" y="3311"/>
                  <a:pt x="1521" y="3308"/>
                  <a:pt x="1518" y="3303"/>
                </a:cubicBezTo>
                <a:lnTo>
                  <a:pt x="1509" y="3282"/>
                </a:lnTo>
                <a:cubicBezTo>
                  <a:pt x="1506" y="3276"/>
                  <a:pt x="1509" y="3269"/>
                  <a:pt x="1514" y="3266"/>
                </a:cubicBezTo>
                <a:cubicBezTo>
                  <a:pt x="1520" y="3264"/>
                  <a:pt x="1527" y="3266"/>
                  <a:pt x="1530" y="3272"/>
                </a:cubicBezTo>
                <a:close/>
                <a:moveTo>
                  <a:pt x="1559" y="3335"/>
                </a:moveTo>
                <a:lnTo>
                  <a:pt x="1568" y="3356"/>
                </a:lnTo>
                <a:cubicBezTo>
                  <a:pt x="1571" y="3361"/>
                  <a:pt x="1568" y="3368"/>
                  <a:pt x="1563" y="3371"/>
                </a:cubicBezTo>
                <a:cubicBezTo>
                  <a:pt x="1557" y="3374"/>
                  <a:pt x="1550" y="3371"/>
                  <a:pt x="1547" y="3365"/>
                </a:cubicBezTo>
                <a:lnTo>
                  <a:pt x="1538" y="3344"/>
                </a:lnTo>
                <a:cubicBezTo>
                  <a:pt x="1535" y="3339"/>
                  <a:pt x="1538" y="3332"/>
                  <a:pt x="1543" y="3329"/>
                </a:cubicBezTo>
                <a:cubicBezTo>
                  <a:pt x="1549" y="3326"/>
                  <a:pt x="1556" y="3329"/>
                  <a:pt x="1559" y="3335"/>
                </a:cubicBezTo>
                <a:close/>
                <a:moveTo>
                  <a:pt x="1588" y="3397"/>
                </a:moveTo>
                <a:lnTo>
                  <a:pt x="1597" y="3418"/>
                </a:lnTo>
                <a:cubicBezTo>
                  <a:pt x="1600" y="3424"/>
                  <a:pt x="1597" y="3431"/>
                  <a:pt x="1592" y="3434"/>
                </a:cubicBezTo>
                <a:cubicBezTo>
                  <a:pt x="1586" y="3436"/>
                  <a:pt x="1579" y="3434"/>
                  <a:pt x="1576" y="3428"/>
                </a:cubicBezTo>
                <a:lnTo>
                  <a:pt x="1567" y="3407"/>
                </a:lnTo>
                <a:cubicBezTo>
                  <a:pt x="1564" y="3401"/>
                  <a:pt x="1567" y="3395"/>
                  <a:pt x="1572" y="3392"/>
                </a:cubicBezTo>
                <a:cubicBezTo>
                  <a:pt x="1578" y="3389"/>
                  <a:pt x="1585" y="3392"/>
                  <a:pt x="1588" y="3397"/>
                </a:cubicBezTo>
                <a:close/>
                <a:moveTo>
                  <a:pt x="1617" y="3460"/>
                </a:moveTo>
                <a:lnTo>
                  <a:pt x="1626" y="3481"/>
                </a:lnTo>
                <a:cubicBezTo>
                  <a:pt x="1629" y="3487"/>
                  <a:pt x="1626" y="3494"/>
                  <a:pt x="1621" y="3496"/>
                </a:cubicBezTo>
                <a:cubicBezTo>
                  <a:pt x="1615" y="3499"/>
                  <a:pt x="1608" y="3497"/>
                  <a:pt x="1605" y="3491"/>
                </a:cubicBezTo>
                <a:lnTo>
                  <a:pt x="1596" y="3470"/>
                </a:lnTo>
                <a:cubicBezTo>
                  <a:pt x="1593" y="3464"/>
                  <a:pt x="1595" y="3457"/>
                  <a:pt x="1601" y="3455"/>
                </a:cubicBezTo>
                <a:cubicBezTo>
                  <a:pt x="1607" y="3452"/>
                  <a:pt x="1614" y="3454"/>
                  <a:pt x="1617" y="3460"/>
                </a:cubicBezTo>
                <a:close/>
                <a:moveTo>
                  <a:pt x="1646" y="3523"/>
                </a:moveTo>
                <a:lnTo>
                  <a:pt x="1655" y="3544"/>
                </a:lnTo>
                <a:cubicBezTo>
                  <a:pt x="1658" y="3550"/>
                  <a:pt x="1655" y="3557"/>
                  <a:pt x="1650" y="3559"/>
                </a:cubicBezTo>
                <a:cubicBezTo>
                  <a:pt x="1644" y="3562"/>
                  <a:pt x="1637" y="3559"/>
                  <a:pt x="1634" y="3554"/>
                </a:cubicBezTo>
                <a:lnTo>
                  <a:pt x="1625" y="3533"/>
                </a:lnTo>
                <a:cubicBezTo>
                  <a:pt x="1622" y="3527"/>
                  <a:pt x="1624" y="3520"/>
                  <a:pt x="1630" y="3517"/>
                </a:cubicBezTo>
                <a:cubicBezTo>
                  <a:pt x="1636" y="3515"/>
                  <a:pt x="1643" y="3517"/>
                  <a:pt x="1646" y="3523"/>
                </a:cubicBezTo>
                <a:close/>
                <a:moveTo>
                  <a:pt x="1674" y="3586"/>
                </a:moveTo>
                <a:lnTo>
                  <a:pt x="1684" y="3607"/>
                </a:lnTo>
                <a:cubicBezTo>
                  <a:pt x="1687" y="3612"/>
                  <a:pt x="1684" y="3619"/>
                  <a:pt x="1679" y="3622"/>
                </a:cubicBezTo>
                <a:cubicBezTo>
                  <a:pt x="1673" y="3625"/>
                  <a:pt x="1666" y="3622"/>
                  <a:pt x="1663" y="3616"/>
                </a:cubicBezTo>
                <a:lnTo>
                  <a:pt x="1654" y="3595"/>
                </a:lnTo>
                <a:cubicBezTo>
                  <a:pt x="1651" y="3590"/>
                  <a:pt x="1653" y="3583"/>
                  <a:pt x="1659" y="3580"/>
                </a:cubicBezTo>
                <a:cubicBezTo>
                  <a:pt x="1665" y="3577"/>
                  <a:pt x="1672" y="3580"/>
                  <a:pt x="1674" y="3586"/>
                </a:cubicBezTo>
                <a:close/>
                <a:moveTo>
                  <a:pt x="1703" y="3649"/>
                </a:moveTo>
                <a:lnTo>
                  <a:pt x="1713" y="3669"/>
                </a:lnTo>
                <a:cubicBezTo>
                  <a:pt x="1716" y="3675"/>
                  <a:pt x="1713" y="3682"/>
                  <a:pt x="1707" y="3685"/>
                </a:cubicBezTo>
                <a:cubicBezTo>
                  <a:pt x="1702" y="3687"/>
                  <a:pt x="1695" y="3685"/>
                  <a:pt x="1692" y="3679"/>
                </a:cubicBezTo>
                <a:lnTo>
                  <a:pt x="1683" y="3658"/>
                </a:lnTo>
                <a:cubicBezTo>
                  <a:pt x="1680" y="3652"/>
                  <a:pt x="1682" y="3646"/>
                  <a:pt x="1688" y="3643"/>
                </a:cubicBezTo>
                <a:cubicBezTo>
                  <a:pt x="1694" y="3640"/>
                  <a:pt x="1701" y="3643"/>
                  <a:pt x="1703" y="3649"/>
                </a:cubicBezTo>
                <a:close/>
                <a:moveTo>
                  <a:pt x="1732" y="3711"/>
                </a:moveTo>
                <a:lnTo>
                  <a:pt x="1742" y="3732"/>
                </a:lnTo>
                <a:cubicBezTo>
                  <a:pt x="1745" y="3738"/>
                  <a:pt x="1742" y="3745"/>
                  <a:pt x="1736" y="3747"/>
                </a:cubicBezTo>
                <a:cubicBezTo>
                  <a:pt x="1731" y="3750"/>
                  <a:pt x="1724" y="3748"/>
                  <a:pt x="1721" y="3742"/>
                </a:cubicBezTo>
                <a:lnTo>
                  <a:pt x="1711" y="3721"/>
                </a:lnTo>
                <a:cubicBezTo>
                  <a:pt x="1709" y="3715"/>
                  <a:pt x="1711" y="3708"/>
                  <a:pt x="1717" y="3706"/>
                </a:cubicBezTo>
                <a:cubicBezTo>
                  <a:pt x="1723" y="3703"/>
                  <a:pt x="1730" y="3706"/>
                  <a:pt x="1732" y="3711"/>
                </a:cubicBezTo>
                <a:close/>
                <a:moveTo>
                  <a:pt x="1761" y="3774"/>
                </a:moveTo>
                <a:lnTo>
                  <a:pt x="1771" y="3795"/>
                </a:lnTo>
                <a:cubicBezTo>
                  <a:pt x="1774" y="3801"/>
                  <a:pt x="1771" y="3808"/>
                  <a:pt x="1765" y="3810"/>
                </a:cubicBezTo>
                <a:cubicBezTo>
                  <a:pt x="1760" y="3813"/>
                  <a:pt x="1753" y="3810"/>
                  <a:pt x="1750" y="3805"/>
                </a:cubicBezTo>
                <a:lnTo>
                  <a:pt x="1740" y="3784"/>
                </a:lnTo>
                <a:cubicBezTo>
                  <a:pt x="1738" y="3778"/>
                  <a:pt x="1740" y="3771"/>
                  <a:pt x="1746" y="3768"/>
                </a:cubicBezTo>
                <a:cubicBezTo>
                  <a:pt x="1752" y="3766"/>
                  <a:pt x="1759" y="3768"/>
                  <a:pt x="1761" y="3774"/>
                </a:cubicBezTo>
                <a:close/>
                <a:moveTo>
                  <a:pt x="1790" y="3837"/>
                </a:moveTo>
                <a:lnTo>
                  <a:pt x="1800" y="3858"/>
                </a:lnTo>
                <a:cubicBezTo>
                  <a:pt x="1803" y="3864"/>
                  <a:pt x="1800" y="3870"/>
                  <a:pt x="1794" y="3873"/>
                </a:cubicBezTo>
                <a:cubicBezTo>
                  <a:pt x="1789" y="3876"/>
                  <a:pt x="1782" y="3873"/>
                  <a:pt x="1779" y="3867"/>
                </a:cubicBezTo>
                <a:lnTo>
                  <a:pt x="1769" y="3846"/>
                </a:lnTo>
                <a:cubicBezTo>
                  <a:pt x="1767" y="3841"/>
                  <a:pt x="1769" y="3834"/>
                  <a:pt x="1775" y="3831"/>
                </a:cubicBezTo>
                <a:cubicBezTo>
                  <a:pt x="1781" y="3829"/>
                  <a:pt x="1788" y="3831"/>
                  <a:pt x="1790" y="3837"/>
                </a:cubicBezTo>
                <a:close/>
                <a:moveTo>
                  <a:pt x="1819" y="3900"/>
                </a:moveTo>
                <a:lnTo>
                  <a:pt x="1829" y="3920"/>
                </a:lnTo>
                <a:cubicBezTo>
                  <a:pt x="1832" y="3926"/>
                  <a:pt x="1829" y="3933"/>
                  <a:pt x="1823" y="3936"/>
                </a:cubicBezTo>
                <a:cubicBezTo>
                  <a:pt x="1818" y="3938"/>
                  <a:pt x="1811" y="3936"/>
                  <a:pt x="1808" y="3930"/>
                </a:cubicBezTo>
                <a:lnTo>
                  <a:pt x="1798" y="3909"/>
                </a:lnTo>
                <a:cubicBezTo>
                  <a:pt x="1796" y="3903"/>
                  <a:pt x="1798" y="3897"/>
                  <a:pt x="1804" y="3894"/>
                </a:cubicBezTo>
                <a:cubicBezTo>
                  <a:pt x="1810" y="3891"/>
                  <a:pt x="1817" y="3894"/>
                  <a:pt x="1819" y="3900"/>
                </a:cubicBezTo>
                <a:close/>
                <a:moveTo>
                  <a:pt x="1848" y="3962"/>
                </a:moveTo>
                <a:lnTo>
                  <a:pt x="1858" y="3983"/>
                </a:lnTo>
                <a:cubicBezTo>
                  <a:pt x="1861" y="3989"/>
                  <a:pt x="1858" y="3996"/>
                  <a:pt x="1852" y="3999"/>
                </a:cubicBezTo>
                <a:cubicBezTo>
                  <a:pt x="1847" y="4001"/>
                  <a:pt x="1840" y="3999"/>
                  <a:pt x="1837" y="3993"/>
                </a:cubicBezTo>
                <a:lnTo>
                  <a:pt x="1827" y="3972"/>
                </a:lnTo>
                <a:cubicBezTo>
                  <a:pt x="1825" y="3966"/>
                  <a:pt x="1827" y="3959"/>
                  <a:pt x="1833" y="3957"/>
                </a:cubicBezTo>
                <a:cubicBezTo>
                  <a:pt x="1839" y="3954"/>
                  <a:pt x="1846" y="3957"/>
                  <a:pt x="1848" y="3962"/>
                </a:cubicBezTo>
                <a:close/>
                <a:moveTo>
                  <a:pt x="1877" y="4025"/>
                </a:moveTo>
                <a:lnTo>
                  <a:pt x="1887" y="4046"/>
                </a:lnTo>
                <a:cubicBezTo>
                  <a:pt x="1890" y="4052"/>
                  <a:pt x="1887" y="4059"/>
                  <a:pt x="1881" y="4061"/>
                </a:cubicBezTo>
                <a:cubicBezTo>
                  <a:pt x="1875" y="4064"/>
                  <a:pt x="1869" y="4061"/>
                  <a:pt x="1866" y="4056"/>
                </a:cubicBezTo>
                <a:lnTo>
                  <a:pt x="1856" y="4035"/>
                </a:lnTo>
                <a:cubicBezTo>
                  <a:pt x="1854" y="4029"/>
                  <a:pt x="1856" y="4022"/>
                  <a:pt x="1862" y="4019"/>
                </a:cubicBezTo>
                <a:cubicBezTo>
                  <a:pt x="1868" y="4017"/>
                  <a:pt x="1875" y="4019"/>
                  <a:pt x="1877" y="4025"/>
                </a:cubicBezTo>
                <a:close/>
                <a:moveTo>
                  <a:pt x="1906" y="4088"/>
                </a:moveTo>
                <a:lnTo>
                  <a:pt x="1916" y="4109"/>
                </a:lnTo>
                <a:cubicBezTo>
                  <a:pt x="1919" y="4115"/>
                  <a:pt x="1916" y="4121"/>
                  <a:pt x="1910" y="4124"/>
                </a:cubicBezTo>
                <a:cubicBezTo>
                  <a:pt x="1904" y="4127"/>
                  <a:pt x="1898" y="4124"/>
                  <a:pt x="1895" y="4118"/>
                </a:cubicBezTo>
                <a:lnTo>
                  <a:pt x="1885" y="4098"/>
                </a:lnTo>
                <a:cubicBezTo>
                  <a:pt x="1883" y="4092"/>
                  <a:pt x="1885" y="4085"/>
                  <a:pt x="1891" y="4082"/>
                </a:cubicBezTo>
                <a:cubicBezTo>
                  <a:pt x="1897" y="4080"/>
                  <a:pt x="1904" y="4082"/>
                  <a:pt x="1906" y="4088"/>
                </a:cubicBezTo>
                <a:close/>
                <a:moveTo>
                  <a:pt x="1935" y="4151"/>
                </a:moveTo>
                <a:lnTo>
                  <a:pt x="1945" y="4172"/>
                </a:lnTo>
                <a:cubicBezTo>
                  <a:pt x="1947" y="4177"/>
                  <a:pt x="1945" y="4184"/>
                  <a:pt x="1939" y="4187"/>
                </a:cubicBezTo>
                <a:cubicBezTo>
                  <a:pt x="1933" y="4189"/>
                  <a:pt x="1927" y="4187"/>
                  <a:pt x="1924" y="4181"/>
                </a:cubicBezTo>
                <a:lnTo>
                  <a:pt x="1914" y="4160"/>
                </a:lnTo>
                <a:cubicBezTo>
                  <a:pt x="1912" y="4154"/>
                  <a:pt x="1914" y="4148"/>
                  <a:pt x="1920" y="4145"/>
                </a:cubicBezTo>
                <a:cubicBezTo>
                  <a:pt x="1926" y="4142"/>
                  <a:pt x="1932" y="4145"/>
                  <a:pt x="1935" y="4151"/>
                </a:cubicBezTo>
                <a:close/>
                <a:moveTo>
                  <a:pt x="1964" y="4213"/>
                </a:moveTo>
                <a:lnTo>
                  <a:pt x="1974" y="4234"/>
                </a:lnTo>
                <a:cubicBezTo>
                  <a:pt x="1976" y="4240"/>
                  <a:pt x="1974" y="4247"/>
                  <a:pt x="1968" y="4250"/>
                </a:cubicBezTo>
                <a:cubicBezTo>
                  <a:pt x="1962" y="4252"/>
                  <a:pt x="1956" y="4250"/>
                  <a:pt x="1953" y="4244"/>
                </a:cubicBezTo>
                <a:lnTo>
                  <a:pt x="1943" y="4223"/>
                </a:lnTo>
                <a:cubicBezTo>
                  <a:pt x="1941" y="4217"/>
                  <a:pt x="1943" y="4210"/>
                  <a:pt x="1949" y="4208"/>
                </a:cubicBezTo>
                <a:cubicBezTo>
                  <a:pt x="1955" y="4205"/>
                  <a:pt x="1961" y="4208"/>
                  <a:pt x="1964" y="4213"/>
                </a:cubicBezTo>
                <a:close/>
                <a:moveTo>
                  <a:pt x="1993" y="4276"/>
                </a:moveTo>
                <a:lnTo>
                  <a:pt x="2003" y="4297"/>
                </a:lnTo>
                <a:cubicBezTo>
                  <a:pt x="2005" y="4303"/>
                  <a:pt x="2003" y="4310"/>
                  <a:pt x="1997" y="4312"/>
                </a:cubicBezTo>
                <a:cubicBezTo>
                  <a:pt x="1991" y="4315"/>
                  <a:pt x="1984" y="4312"/>
                  <a:pt x="1982" y="4307"/>
                </a:cubicBezTo>
                <a:lnTo>
                  <a:pt x="1972" y="4286"/>
                </a:lnTo>
                <a:cubicBezTo>
                  <a:pt x="1969" y="4280"/>
                  <a:pt x="1972" y="4273"/>
                  <a:pt x="1978" y="4270"/>
                </a:cubicBezTo>
                <a:cubicBezTo>
                  <a:pt x="1984" y="4268"/>
                  <a:pt x="1990" y="4270"/>
                  <a:pt x="1993" y="4276"/>
                </a:cubicBezTo>
                <a:close/>
                <a:moveTo>
                  <a:pt x="2022" y="4339"/>
                </a:moveTo>
                <a:lnTo>
                  <a:pt x="2032" y="4360"/>
                </a:lnTo>
                <a:cubicBezTo>
                  <a:pt x="2034" y="4366"/>
                  <a:pt x="2032" y="4372"/>
                  <a:pt x="2026" y="4375"/>
                </a:cubicBezTo>
                <a:cubicBezTo>
                  <a:pt x="2020" y="4378"/>
                  <a:pt x="2013" y="4375"/>
                  <a:pt x="2011" y="4369"/>
                </a:cubicBezTo>
                <a:lnTo>
                  <a:pt x="2001" y="4349"/>
                </a:lnTo>
                <a:cubicBezTo>
                  <a:pt x="1998" y="4343"/>
                  <a:pt x="2001" y="4336"/>
                  <a:pt x="2007" y="4333"/>
                </a:cubicBezTo>
                <a:cubicBezTo>
                  <a:pt x="2013" y="4331"/>
                  <a:pt x="2019" y="4333"/>
                  <a:pt x="2022" y="4339"/>
                </a:cubicBezTo>
                <a:close/>
                <a:moveTo>
                  <a:pt x="2051" y="4402"/>
                </a:moveTo>
                <a:lnTo>
                  <a:pt x="2061" y="4423"/>
                </a:lnTo>
                <a:cubicBezTo>
                  <a:pt x="2063" y="4428"/>
                  <a:pt x="2061" y="4435"/>
                  <a:pt x="2055" y="4438"/>
                </a:cubicBezTo>
                <a:cubicBezTo>
                  <a:pt x="2049" y="4441"/>
                  <a:pt x="2042" y="4438"/>
                  <a:pt x="2040" y="4432"/>
                </a:cubicBezTo>
                <a:lnTo>
                  <a:pt x="2030" y="4411"/>
                </a:lnTo>
                <a:cubicBezTo>
                  <a:pt x="2027" y="4406"/>
                  <a:pt x="2030" y="4399"/>
                  <a:pt x="2036" y="4396"/>
                </a:cubicBezTo>
                <a:cubicBezTo>
                  <a:pt x="2041" y="4393"/>
                  <a:pt x="2048" y="4396"/>
                  <a:pt x="2051" y="4402"/>
                </a:cubicBezTo>
                <a:close/>
                <a:moveTo>
                  <a:pt x="2080" y="4464"/>
                </a:moveTo>
                <a:lnTo>
                  <a:pt x="2090" y="4485"/>
                </a:lnTo>
                <a:cubicBezTo>
                  <a:pt x="2092" y="4491"/>
                  <a:pt x="2090" y="4498"/>
                  <a:pt x="2084" y="4501"/>
                </a:cubicBezTo>
                <a:cubicBezTo>
                  <a:pt x="2078" y="4503"/>
                  <a:pt x="2071" y="4501"/>
                  <a:pt x="2069" y="4495"/>
                </a:cubicBezTo>
                <a:lnTo>
                  <a:pt x="2059" y="4474"/>
                </a:lnTo>
                <a:cubicBezTo>
                  <a:pt x="2056" y="4468"/>
                  <a:pt x="2059" y="4461"/>
                  <a:pt x="2065" y="4459"/>
                </a:cubicBezTo>
                <a:cubicBezTo>
                  <a:pt x="2070" y="4456"/>
                  <a:pt x="2077" y="4459"/>
                  <a:pt x="2080" y="4464"/>
                </a:cubicBezTo>
                <a:close/>
                <a:moveTo>
                  <a:pt x="2109" y="4527"/>
                </a:moveTo>
                <a:lnTo>
                  <a:pt x="2119" y="4548"/>
                </a:lnTo>
                <a:cubicBezTo>
                  <a:pt x="2121" y="4554"/>
                  <a:pt x="2119" y="4561"/>
                  <a:pt x="2113" y="4563"/>
                </a:cubicBezTo>
                <a:cubicBezTo>
                  <a:pt x="2107" y="4566"/>
                  <a:pt x="2100" y="4564"/>
                  <a:pt x="2098" y="4558"/>
                </a:cubicBezTo>
                <a:lnTo>
                  <a:pt x="2088" y="4537"/>
                </a:lnTo>
                <a:cubicBezTo>
                  <a:pt x="2085" y="4531"/>
                  <a:pt x="2088" y="4524"/>
                  <a:pt x="2094" y="4522"/>
                </a:cubicBezTo>
                <a:cubicBezTo>
                  <a:pt x="2099" y="4519"/>
                  <a:pt x="2106" y="4521"/>
                  <a:pt x="2109" y="4527"/>
                </a:cubicBezTo>
                <a:close/>
                <a:moveTo>
                  <a:pt x="2138" y="4590"/>
                </a:moveTo>
                <a:lnTo>
                  <a:pt x="2148" y="4611"/>
                </a:lnTo>
                <a:cubicBezTo>
                  <a:pt x="2150" y="4617"/>
                  <a:pt x="2148" y="4623"/>
                  <a:pt x="2142" y="4626"/>
                </a:cubicBezTo>
                <a:cubicBezTo>
                  <a:pt x="2136" y="4629"/>
                  <a:pt x="2129" y="4626"/>
                  <a:pt x="2127" y="4621"/>
                </a:cubicBezTo>
                <a:lnTo>
                  <a:pt x="2117" y="4600"/>
                </a:lnTo>
                <a:cubicBezTo>
                  <a:pt x="2114" y="4594"/>
                  <a:pt x="2117" y="4587"/>
                  <a:pt x="2123" y="4584"/>
                </a:cubicBezTo>
                <a:cubicBezTo>
                  <a:pt x="2128" y="4582"/>
                  <a:pt x="2135" y="4584"/>
                  <a:pt x="2138" y="4590"/>
                </a:cubicBez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7" name="Freeform 437">
            <a:extLst>
              <a:ext uri="{FF2B5EF4-FFF2-40B4-BE49-F238E27FC236}">
                <a16:creationId xmlns:a16="http://schemas.microsoft.com/office/drawing/2014/main" id="{E2DD2C9C-CA5E-472C-A7B2-DAC8269F8721}"/>
              </a:ext>
            </a:extLst>
          </p:cNvPr>
          <p:cNvSpPr>
            <a:spLocks/>
          </p:cNvSpPr>
          <p:nvPr/>
        </p:nvSpPr>
        <p:spPr bwMode="auto">
          <a:xfrm>
            <a:off x="6938963" y="4699000"/>
            <a:ext cx="80963" cy="115888"/>
          </a:xfrm>
          <a:custGeom>
            <a:avLst/>
            <a:gdLst>
              <a:gd name="T0" fmla="*/ 43 w 51"/>
              <a:gd name="T1" fmla="*/ 0 h 73"/>
              <a:gd name="T2" fmla="*/ 51 w 51"/>
              <a:gd name="T3" fmla="*/ 73 h 73"/>
              <a:gd name="T4" fmla="*/ 0 w 51"/>
              <a:gd name="T5" fmla="*/ 19 h 73"/>
              <a:gd name="T6" fmla="*/ 43 w 51"/>
              <a:gd name="T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" h="73">
                <a:moveTo>
                  <a:pt x="43" y="0"/>
                </a:moveTo>
                <a:lnTo>
                  <a:pt x="51" y="73"/>
                </a:lnTo>
                <a:lnTo>
                  <a:pt x="0" y="19"/>
                </a:lnTo>
                <a:lnTo>
                  <a:pt x="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398" name="Group 441">
            <a:extLst>
              <a:ext uri="{FF2B5EF4-FFF2-40B4-BE49-F238E27FC236}">
                <a16:creationId xmlns:a16="http://schemas.microsoft.com/office/drawing/2014/main" id="{EC059D6A-A374-431A-B7B5-B948A6C79ABC}"/>
              </a:ext>
            </a:extLst>
          </p:cNvPr>
          <p:cNvGrpSpPr>
            <a:grpSpLocks/>
          </p:cNvGrpSpPr>
          <p:nvPr/>
        </p:nvGrpSpPr>
        <p:grpSpPr bwMode="auto">
          <a:xfrm>
            <a:off x="4392613" y="3987800"/>
            <a:ext cx="466725" cy="111125"/>
            <a:chOff x="2767" y="2512"/>
            <a:chExt cx="294" cy="70"/>
          </a:xfrm>
        </p:grpSpPr>
        <p:pic>
          <p:nvPicPr>
            <p:cNvPr id="1465" name="Picture 438">
              <a:extLst>
                <a:ext uri="{FF2B5EF4-FFF2-40B4-BE49-F238E27FC236}">
                  <a16:creationId xmlns:a16="http://schemas.microsoft.com/office/drawing/2014/main" id="{3FB5C229-1E1C-4634-895E-CD858ADE50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" y="2519"/>
              <a:ext cx="290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7" name="Rectangle 439">
              <a:extLst>
                <a:ext uri="{FF2B5EF4-FFF2-40B4-BE49-F238E27FC236}">
                  <a16:creationId xmlns:a16="http://schemas.microsoft.com/office/drawing/2014/main" id="{8D9906DF-BB01-4D5D-A213-EBCE8DDBD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2512"/>
              <a:ext cx="7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8" name="Rectangle 440">
              <a:extLst>
                <a:ext uri="{FF2B5EF4-FFF2-40B4-BE49-F238E27FC236}">
                  <a16:creationId xmlns:a16="http://schemas.microsoft.com/office/drawing/2014/main" id="{ECB63457-BC93-4DB7-A532-091F84B9A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2512"/>
              <a:ext cx="7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99" name="Group 445">
            <a:extLst>
              <a:ext uri="{FF2B5EF4-FFF2-40B4-BE49-F238E27FC236}">
                <a16:creationId xmlns:a16="http://schemas.microsoft.com/office/drawing/2014/main" id="{F67656A3-0273-4FC1-A127-3011DC60A9B0}"/>
              </a:ext>
            </a:extLst>
          </p:cNvPr>
          <p:cNvGrpSpPr>
            <a:grpSpLocks/>
          </p:cNvGrpSpPr>
          <p:nvPr/>
        </p:nvGrpSpPr>
        <p:grpSpPr bwMode="auto">
          <a:xfrm>
            <a:off x="3378201" y="3998913"/>
            <a:ext cx="419100" cy="125413"/>
            <a:chOff x="2128" y="2519"/>
            <a:chExt cx="264" cy="79"/>
          </a:xfrm>
        </p:grpSpPr>
        <p:pic>
          <p:nvPicPr>
            <p:cNvPr id="1466" name="Picture 442">
              <a:extLst>
                <a:ext uri="{FF2B5EF4-FFF2-40B4-BE49-F238E27FC236}">
                  <a16:creationId xmlns:a16="http://schemas.microsoft.com/office/drawing/2014/main" id="{F31F49AB-7879-4379-884F-96C8FC844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" y="2527"/>
              <a:ext cx="259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3" name="Rectangle 443">
              <a:extLst>
                <a:ext uri="{FF2B5EF4-FFF2-40B4-BE49-F238E27FC236}">
                  <a16:creationId xmlns:a16="http://schemas.microsoft.com/office/drawing/2014/main" id="{1F3CCE4C-27B2-464A-B9C7-D40667DDF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2519"/>
              <a:ext cx="9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4" name="Rectangle 444">
              <a:extLst>
                <a:ext uri="{FF2B5EF4-FFF2-40B4-BE49-F238E27FC236}">
                  <a16:creationId xmlns:a16="http://schemas.microsoft.com/office/drawing/2014/main" id="{1D6E1E37-0852-4613-BD9D-EDED06B18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2519"/>
              <a:ext cx="9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00" name="Group 449">
            <a:extLst>
              <a:ext uri="{FF2B5EF4-FFF2-40B4-BE49-F238E27FC236}">
                <a16:creationId xmlns:a16="http://schemas.microsoft.com/office/drawing/2014/main" id="{20288181-BB68-497C-A22C-37A76D5C8047}"/>
              </a:ext>
            </a:extLst>
          </p:cNvPr>
          <p:cNvGrpSpPr>
            <a:grpSpLocks/>
          </p:cNvGrpSpPr>
          <p:nvPr/>
        </p:nvGrpSpPr>
        <p:grpSpPr bwMode="auto">
          <a:xfrm>
            <a:off x="5621338" y="4254500"/>
            <a:ext cx="385763" cy="111125"/>
            <a:chOff x="3541" y="2680"/>
            <a:chExt cx="243" cy="70"/>
          </a:xfrm>
        </p:grpSpPr>
        <p:pic>
          <p:nvPicPr>
            <p:cNvPr id="1470" name="Picture 446">
              <a:extLst>
                <a:ext uri="{FF2B5EF4-FFF2-40B4-BE49-F238E27FC236}">
                  <a16:creationId xmlns:a16="http://schemas.microsoft.com/office/drawing/2014/main" id="{9164C129-F56E-466D-925C-99305D383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" y="2687"/>
              <a:ext cx="239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1" name="Rectangle 447">
              <a:extLst>
                <a:ext uri="{FF2B5EF4-FFF2-40B4-BE49-F238E27FC236}">
                  <a16:creationId xmlns:a16="http://schemas.microsoft.com/office/drawing/2014/main" id="{3FC49642-1738-4ED0-A6C8-3A36E47F7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" y="2680"/>
              <a:ext cx="7" cy="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2" name="Rectangle 448">
              <a:extLst>
                <a:ext uri="{FF2B5EF4-FFF2-40B4-BE49-F238E27FC236}">
                  <a16:creationId xmlns:a16="http://schemas.microsoft.com/office/drawing/2014/main" id="{09E25375-B903-45C8-82DF-29821B2BE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" y="2680"/>
              <a:ext cx="7" cy="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01" name="Group 453">
            <a:extLst>
              <a:ext uri="{FF2B5EF4-FFF2-40B4-BE49-F238E27FC236}">
                <a16:creationId xmlns:a16="http://schemas.microsoft.com/office/drawing/2014/main" id="{984622A6-B73A-412E-85BC-155A4233E861}"/>
              </a:ext>
            </a:extLst>
          </p:cNvPr>
          <p:cNvGrpSpPr>
            <a:grpSpLocks/>
          </p:cNvGrpSpPr>
          <p:nvPr/>
        </p:nvGrpSpPr>
        <p:grpSpPr bwMode="auto">
          <a:xfrm>
            <a:off x="7240588" y="3032125"/>
            <a:ext cx="385763" cy="111125"/>
            <a:chOff x="4561" y="1910"/>
            <a:chExt cx="243" cy="70"/>
          </a:xfrm>
        </p:grpSpPr>
        <p:pic>
          <p:nvPicPr>
            <p:cNvPr id="1474" name="Picture 450">
              <a:extLst>
                <a:ext uri="{FF2B5EF4-FFF2-40B4-BE49-F238E27FC236}">
                  <a16:creationId xmlns:a16="http://schemas.microsoft.com/office/drawing/2014/main" id="{2345CD47-56B6-4BB5-BEFB-6F42DB0DC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5" y="1916"/>
              <a:ext cx="239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9" name="Rectangle 451">
              <a:extLst>
                <a:ext uri="{FF2B5EF4-FFF2-40B4-BE49-F238E27FC236}">
                  <a16:creationId xmlns:a16="http://schemas.microsoft.com/office/drawing/2014/main" id="{CDED5543-76D5-48D0-A289-F5BB065C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1" y="1910"/>
              <a:ext cx="8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0" name="Rectangle 452">
              <a:extLst>
                <a:ext uri="{FF2B5EF4-FFF2-40B4-BE49-F238E27FC236}">
                  <a16:creationId xmlns:a16="http://schemas.microsoft.com/office/drawing/2014/main" id="{81DFEF0F-E979-46F1-B047-8975B4D70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1" y="1910"/>
              <a:ext cx="8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02" name="Group 457">
            <a:extLst>
              <a:ext uri="{FF2B5EF4-FFF2-40B4-BE49-F238E27FC236}">
                <a16:creationId xmlns:a16="http://schemas.microsoft.com/office/drawing/2014/main" id="{F4FFB6AD-D070-4A6F-9521-48D42E550B60}"/>
              </a:ext>
            </a:extLst>
          </p:cNvPr>
          <p:cNvGrpSpPr>
            <a:grpSpLocks/>
          </p:cNvGrpSpPr>
          <p:nvPr/>
        </p:nvGrpSpPr>
        <p:grpSpPr bwMode="auto">
          <a:xfrm>
            <a:off x="7240588" y="5126038"/>
            <a:ext cx="385763" cy="111125"/>
            <a:chOff x="4561" y="3229"/>
            <a:chExt cx="243" cy="70"/>
          </a:xfrm>
        </p:grpSpPr>
        <p:pic>
          <p:nvPicPr>
            <p:cNvPr id="1478" name="Picture 454">
              <a:extLst>
                <a:ext uri="{FF2B5EF4-FFF2-40B4-BE49-F238E27FC236}">
                  <a16:creationId xmlns:a16="http://schemas.microsoft.com/office/drawing/2014/main" id="{13E33554-7628-45FB-B8B4-34E31812C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5" y="3236"/>
              <a:ext cx="239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7" name="Rectangle 455">
              <a:extLst>
                <a:ext uri="{FF2B5EF4-FFF2-40B4-BE49-F238E27FC236}">
                  <a16:creationId xmlns:a16="http://schemas.microsoft.com/office/drawing/2014/main" id="{2BC0A6D1-DDCD-497D-83C9-CFBE02AA5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1" y="3229"/>
              <a:ext cx="8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8" name="Rectangle 456">
              <a:extLst>
                <a:ext uri="{FF2B5EF4-FFF2-40B4-BE49-F238E27FC236}">
                  <a16:creationId xmlns:a16="http://schemas.microsoft.com/office/drawing/2014/main" id="{B70530E0-5347-4397-B9E4-1F9E58CAE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1" y="3229"/>
              <a:ext cx="8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03" name="Group 461">
            <a:extLst>
              <a:ext uri="{FF2B5EF4-FFF2-40B4-BE49-F238E27FC236}">
                <a16:creationId xmlns:a16="http://schemas.microsoft.com/office/drawing/2014/main" id="{3B3004AE-6011-40A4-A36C-7A62AB898886}"/>
              </a:ext>
            </a:extLst>
          </p:cNvPr>
          <p:cNvGrpSpPr>
            <a:grpSpLocks/>
          </p:cNvGrpSpPr>
          <p:nvPr/>
        </p:nvGrpSpPr>
        <p:grpSpPr bwMode="auto">
          <a:xfrm>
            <a:off x="4089401" y="3595688"/>
            <a:ext cx="82550" cy="92075"/>
            <a:chOff x="2576" y="2265"/>
            <a:chExt cx="52" cy="58"/>
          </a:xfrm>
        </p:grpSpPr>
        <p:pic>
          <p:nvPicPr>
            <p:cNvPr id="1482" name="Picture 458">
              <a:extLst>
                <a:ext uri="{FF2B5EF4-FFF2-40B4-BE49-F238E27FC236}">
                  <a16:creationId xmlns:a16="http://schemas.microsoft.com/office/drawing/2014/main" id="{3080CD9C-C34D-432D-BCBD-D842D00FD2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0" y="2271"/>
              <a:ext cx="48" cy="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5" name="Rectangle 459">
              <a:extLst>
                <a:ext uri="{FF2B5EF4-FFF2-40B4-BE49-F238E27FC236}">
                  <a16:creationId xmlns:a16="http://schemas.microsoft.com/office/drawing/2014/main" id="{10A866EE-ED36-4971-B6BB-A41D11F7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2265"/>
              <a:ext cx="7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6" name="Rectangle 460">
              <a:extLst>
                <a:ext uri="{FF2B5EF4-FFF2-40B4-BE49-F238E27FC236}">
                  <a16:creationId xmlns:a16="http://schemas.microsoft.com/office/drawing/2014/main" id="{1CFC8CF5-BA92-46A9-9500-7249624D3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2265"/>
              <a:ext cx="7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04" name="Group 465">
            <a:extLst>
              <a:ext uri="{FF2B5EF4-FFF2-40B4-BE49-F238E27FC236}">
                <a16:creationId xmlns:a16="http://schemas.microsoft.com/office/drawing/2014/main" id="{62858182-8E0A-4694-A069-0330209A2CD5}"/>
              </a:ext>
            </a:extLst>
          </p:cNvPr>
          <p:cNvGrpSpPr>
            <a:grpSpLocks/>
          </p:cNvGrpSpPr>
          <p:nvPr/>
        </p:nvGrpSpPr>
        <p:grpSpPr bwMode="auto">
          <a:xfrm>
            <a:off x="5295901" y="3589338"/>
            <a:ext cx="104775" cy="98425"/>
            <a:chOff x="3336" y="2261"/>
            <a:chExt cx="66" cy="62"/>
          </a:xfrm>
        </p:grpSpPr>
        <p:pic>
          <p:nvPicPr>
            <p:cNvPr id="1486" name="Picture 462">
              <a:extLst>
                <a:ext uri="{FF2B5EF4-FFF2-40B4-BE49-F238E27FC236}">
                  <a16:creationId xmlns:a16="http://schemas.microsoft.com/office/drawing/2014/main" id="{AA5BB79D-6F6C-4965-8DE3-78F41BF09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" y="2268"/>
              <a:ext cx="6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3" name="Rectangle 463">
              <a:extLst>
                <a:ext uri="{FF2B5EF4-FFF2-40B4-BE49-F238E27FC236}">
                  <a16:creationId xmlns:a16="http://schemas.microsoft.com/office/drawing/2014/main" id="{FA2F9D1D-5F14-4E1F-A15B-2D158C9D7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2261"/>
              <a:ext cx="7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4" name="Rectangle 464">
              <a:extLst>
                <a:ext uri="{FF2B5EF4-FFF2-40B4-BE49-F238E27FC236}">
                  <a16:creationId xmlns:a16="http://schemas.microsoft.com/office/drawing/2014/main" id="{6AEFFD87-1377-46A3-8D61-C2D210E4E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2261"/>
              <a:ext cx="7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05" name="Group 469">
            <a:extLst>
              <a:ext uri="{FF2B5EF4-FFF2-40B4-BE49-F238E27FC236}">
                <a16:creationId xmlns:a16="http://schemas.microsoft.com/office/drawing/2014/main" id="{199E545B-BE30-497A-8CBB-D39BE221CE4F}"/>
              </a:ext>
            </a:extLst>
          </p:cNvPr>
          <p:cNvGrpSpPr>
            <a:grpSpLocks/>
          </p:cNvGrpSpPr>
          <p:nvPr/>
        </p:nvGrpSpPr>
        <p:grpSpPr bwMode="auto">
          <a:xfrm>
            <a:off x="3011488" y="3606800"/>
            <a:ext cx="47625" cy="68263"/>
            <a:chOff x="1897" y="2272"/>
            <a:chExt cx="30" cy="43"/>
          </a:xfrm>
        </p:grpSpPr>
        <p:pic>
          <p:nvPicPr>
            <p:cNvPr id="1490" name="Picture 466">
              <a:extLst>
                <a:ext uri="{FF2B5EF4-FFF2-40B4-BE49-F238E27FC236}">
                  <a16:creationId xmlns:a16="http://schemas.microsoft.com/office/drawing/2014/main" id="{6740026E-8BE1-4C1B-ACEF-C4E33A4A26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" y="2279"/>
              <a:ext cx="27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1" name="Rectangle 467">
              <a:extLst>
                <a:ext uri="{FF2B5EF4-FFF2-40B4-BE49-F238E27FC236}">
                  <a16:creationId xmlns:a16="http://schemas.microsoft.com/office/drawing/2014/main" id="{CB21ED30-B448-418D-960F-E3B049ECE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7" y="2272"/>
              <a:ext cx="7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2" name="Rectangle 468">
              <a:extLst>
                <a:ext uri="{FF2B5EF4-FFF2-40B4-BE49-F238E27FC236}">
                  <a16:creationId xmlns:a16="http://schemas.microsoft.com/office/drawing/2014/main" id="{7880C89D-4B28-4E03-95E9-F7C659DC4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7" y="2272"/>
              <a:ext cx="7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06" name="Group 473">
            <a:extLst>
              <a:ext uri="{FF2B5EF4-FFF2-40B4-BE49-F238E27FC236}">
                <a16:creationId xmlns:a16="http://schemas.microsoft.com/office/drawing/2014/main" id="{E404ECA8-6CEF-45C8-BBF8-88C98097C440}"/>
              </a:ext>
            </a:extLst>
          </p:cNvPr>
          <p:cNvGrpSpPr>
            <a:grpSpLocks/>
          </p:cNvGrpSpPr>
          <p:nvPr/>
        </p:nvGrpSpPr>
        <p:grpSpPr bwMode="auto">
          <a:xfrm>
            <a:off x="7829551" y="2530475"/>
            <a:ext cx="152400" cy="82550"/>
            <a:chOff x="4932" y="1594"/>
            <a:chExt cx="96" cy="52"/>
          </a:xfrm>
        </p:grpSpPr>
        <p:pic>
          <p:nvPicPr>
            <p:cNvPr id="1494" name="Picture 470">
              <a:extLst>
                <a:ext uri="{FF2B5EF4-FFF2-40B4-BE49-F238E27FC236}">
                  <a16:creationId xmlns:a16="http://schemas.microsoft.com/office/drawing/2014/main" id="{00600497-AB05-4889-9925-753250A03B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" y="1601"/>
              <a:ext cx="92" cy="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9" name="Rectangle 471">
              <a:extLst>
                <a:ext uri="{FF2B5EF4-FFF2-40B4-BE49-F238E27FC236}">
                  <a16:creationId xmlns:a16="http://schemas.microsoft.com/office/drawing/2014/main" id="{741528E3-F286-42C7-AAB5-3A63C8012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1594"/>
              <a:ext cx="7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0" name="Rectangle 472">
              <a:extLst>
                <a:ext uri="{FF2B5EF4-FFF2-40B4-BE49-F238E27FC236}">
                  <a16:creationId xmlns:a16="http://schemas.microsoft.com/office/drawing/2014/main" id="{D6D05B21-224A-46F1-B2B9-78D534BA3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1594"/>
              <a:ext cx="7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07" name="Group 477">
            <a:extLst>
              <a:ext uri="{FF2B5EF4-FFF2-40B4-BE49-F238E27FC236}">
                <a16:creationId xmlns:a16="http://schemas.microsoft.com/office/drawing/2014/main" id="{B246C564-436F-4415-AB2D-F27D2C47B494}"/>
              </a:ext>
            </a:extLst>
          </p:cNvPr>
          <p:cNvGrpSpPr>
            <a:grpSpLocks/>
          </p:cNvGrpSpPr>
          <p:nvPr/>
        </p:nvGrpSpPr>
        <p:grpSpPr bwMode="auto">
          <a:xfrm>
            <a:off x="7847013" y="4613275"/>
            <a:ext cx="163513" cy="82550"/>
            <a:chOff x="4943" y="2906"/>
            <a:chExt cx="103" cy="52"/>
          </a:xfrm>
        </p:grpSpPr>
        <p:pic>
          <p:nvPicPr>
            <p:cNvPr id="1498" name="Picture 474">
              <a:extLst>
                <a:ext uri="{FF2B5EF4-FFF2-40B4-BE49-F238E27FC236}">
                  <a16:creationId xmlns:a16="http://schemas.microsoft.com/office/drawing/2014/main" id="{2848EEC3-8857-4A4A-9A51-548A9D7A57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7" y="2913"/>
              <a:ext cx="99" cy="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7" name="Rectangle 475">
              <a:extLst>
                <a:ext uri="{FF2B5EF4-FFF2-40B4-BE49-F238E27FC236}">
                  <a16:creationId xmlns:a16="http://schemas.microsoft.com/office/drawing/2014/main" id="{D2C1351F-37A7-4685-8B52-146C523B6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" y="2906"/>
              <a:ext cx="7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8" name="Rectangle 476">
              <a:extLst>
                <a:ext uri="{FF2B5EF4-FFF2-40B4-BE49-F238E27FC236}">
                  <a16:creationId xmlns:a16="http://schemas.microsoft.com/office/drawing/2014/main" id="{7E6CB693-EA1E-4D66-A7F6-F0D2F2951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" y="2906"/>
              <a:ext cx="7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08" name="Group 481">
            <a:extLst>
              <a:ext uri="{FF2B5EF4-FFF2-40B4-BE49-F238E27FC236}">
                <a16:creationId xmlns:a16="http://schemas.microsoft.com/office/drawing/2014/main" id="{5A7D6928-A8E6-4F25-AFD1-F1FDACB53217}"/>
              </a:ext>
            </a:extLst>
          </p:cNvPr>
          <p:cNvGrpSpPr>
            <a:grpSpLocks/>
          </p:cNvGrpSpPr>
          <p:nvPr/>
        </p:nvGrpSpPr>
        <p:grpSpPr bwMode="auto">
          <a:xfrm>
            <a:off x="8645526" y="2319338"/>
            <a:ext cx="122238" cy="144463"/>
            <a:chOff x="5446" y="1461"/>
            <a:chExt cx="77" cy="91"/>
          </a:xfrm>
        </p:grpSpPr>
        <p:pic>
          <p:nvPicPr>
            <p:cNvPr id="1502" name="Picture 478">
              <a:extLst>
                <a:ext uri="{FF2B5EF4-FFF2-40B4-BE49-F238E27FC236}">
                  <a16:creationId xmlns:a16="http://schemas.microsoft.com/office/drawing/2014/main" id="{81127A49-131A-4BA5-80FB-B80D800CD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" y="1468"/>
              <a:ext cx="74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5" name="Rectangle 479">
              <a:extLst>
                <a:ext uri="{FF2B5EF4-FFF2-40B4-BE49-F238E27FC236}">
                  <a16:creationId xmlns:a16="http://schemas.microsoft.com/office/drawing/2014/main" id="{8461A003-6CA0-4A7D-8B86-26D4F3E75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" y="1461"/>
              <a:ext cx="7" cy="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6" name="Rectangle 480">
              <a:extLst>
                <a:ext uri="{FF2B5EF4-FFF2-40B4-BE49-F238E27FC236}">
                  <a16:creationId xmlns:a16="http://schemas.microsoft.com/office/drawing/2014/main" id="{B78F7891-785E-4AE2-95C3-E44AE7C3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6" y="1461"/>
              <a:ext cx="7" cy="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09" name="Group 485">
            <a:extLst>
              <a:ext uri="{FF2B5EF4-FFF2-40B4-BE49-F238E27FC236}">
                <a16:creationId xmlns:a16="http://schemas.microsoft.com/office/drawing/2014/main" id="{7A1EA25A-A601-40B8-BAF5-E7E0F12B0121}"/>
              </a:ext>
            </a:extLst>
          </p:cNvPr>
          <p:cNvGrpSpPr>
            <a:grpSpLocks/>
          </p:cNvGrpSpPr>
          <p:nvPr/>
        </p:nvGrpSpPr>
        <p:grpSpPr bwMode="auto">
          <a:xfrm>
            <a:off x="8639176" y="4419600"/>
            <a:ext cx="134938" cy="144463"/>
            <a:chOff x="5442" y="2784"/>
            <a:chExt cx="85" cy="91"/>
          </a:xfrm>
        </p:grpSpPr>
        <p:pic>
          <p:nvPicPr>
            <p:cNvPr id="1506" name="Picture 482">
              <a:extLst>
                <a:ext uri="{FF2B5EF4-FFF2-40B4-BE49-F238E27FC236}">
                  <a16:creationId xmlns:a16="http://schemas.microsoft.com/office/drawing/2014/main" id="{603ADECD-B024-41F7-B25E-E96585787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" y="2791"/>
              <a:ext cx="81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3" name="Rectangle 483">
              <a:extLst>
                <a:ext uri="{FF2B5EF4-FFF2-40B4-BE49-F238E27FC236}">
                  <a16:creationId xmlns:a16="http://schemas.microsoft.com/office/drawing/2014/main" id="{9D0F708C-76BD-4A07-AF87-873A9E65C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2" y="2784"/>
              <a:ext cx="7" cy="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4" name="Rectangle 484">
              <a:extLst>
                <a:ext uri="{FF2B5EF4-FFF2-40B4-BE49-F238E27FC236}">
                  <a16:creationId xmlns:a16="http://schemas.microsoft.com/office/drawing/2014/main" id="{0E2A1A26-B384-47B6-A843-C680AB8EB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2" y="2784"/>
              <a:ext cx="7" cy="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10" name="Group 489">
            <a:extLst>
              <a:ext uri="{FF2B5EF4-FFF2-40B4-BE49-F238E27FC236}">
                <a16:creationId xmlns:a16="http://schemas.microsoft.com/office/drawing/2014/main" id="{127B57B4-E75F-42B0-B4ED-9288BA5BC420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4710113"/>
            <a:ext cx="168275" cy="111125"/>
            <a:chOff x="4059" y="2967"/>
            <a:chExt cx="106" cy="70"/>
          </a:xfrm>
        </p:grpSpPr>
        <p:pic>
          <p:nvPicPr>
            <p:cNvPr id="1510" name="Picture 486">
              <a:extLst>
                <a:ext uri="{FF2B5EF4-FFF2-40B4-BE49-F238E27FC236}">
                  <a16:creationId xmlns:a16="http://schemas.microsoft.com/office/drawing/2014/main" id="{E8EA7E68-E492-4E9E-8541-E18550B3B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2" y="2974"/>
              <a:ext cx="103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1" name="Rectangle 487">
              <a:extLst>
                <a:ext uri="{FF2B5EF4-FFF2-40B4-BE49-F238E27FC236}">
                  <a16:creationId xmlns:a16="http://schemas.microsoft.com/office/drawing/2014/main" id="{7EFC7E6E-54EE-413C-B5FC-35F6C3C43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967"/>
              <a:ext cx="7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2" name="Rectangle 488">
              <a:extLst>
                <a:ext uri="{FF2B5EF4-FFF2-40B4-BE49-F238E27FC236}">
                  <a16:creationId xmlns:a16="http://schemas.microsoft.com/office/drawing/2014/main" id="{6D301C95-32D5-4B41-829D-37DD1D225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967"/>
              <a:ext cx="7" cy="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11" name="Line 490">
            <a:extLst>
              <a:ext uri="{FF2B5EF4-FFF2-40B4-BE49-F238E27FC236}">
                <a16:creationId xmlns:a16="http://schemas.microsoft.com/office/drawing/2014/main" id="{3F126316-6E6C-455E-A04D-38622979F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0288" y="3127375"/>
            <a:ext cx="279400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2" name="Freeform 491">
            <a:extLst>
              <a:ext uri="{FF2B5EF4-FFF2-40B4-BE49-F238E27FC236}">
                <a16:creationId xmlns:a16="http://schemas.microsoft.com/office/drawing/2014/main" id="{BC3FA1F2-E90C-42DC-B856-F10D12582A4F}"/>
              </a:ext>
            </a:extLst>
          </p:cNvPr>
          <p:cNvSpPr>
            <a:spLocks/>
          </p:cNvSpPr>
          <p:nvPr/>
        </p:nvSpPr>
        <p:spPr bwMode="auto">
          <a:xfrm>
            <a:off x="2570163" y="3090863"/>
            <a:ext cx="112713" cy="73025"/>
          </a:xfrm>
          <a:custGeom>
            <a:avLst/>
            <a:gdLst>
              <a:gd name="T0" fmla="*/ 0 w 71"/>
              <a:gd name="T1" fmla="*/ 0 h 46"/>
              <a:gd name="T2" fmla="*/ 71 w 71"/>
              <a:gd name="T3" fmla="*/ 23 h 46"/>
              <a:gd name="T4" fmla="*/ 0 w 71"/>
              <a:gd name="T5" fmla="*/ 46 h 46"/>
              <a:gd name="T6" fmla="*/ 0 w 71"/>
              <a:gd name="T7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46">
                <a:moveTo>
                  <a:pt x="0" y="0"/>
                </a:moveTo>
                <a:lnTo>
                  <a:pt x="71" y="23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3" name="Line 492">
            <a:extLst>
              <a:ext uri="{FF2B5EF4-FFF2-40B4-BE49-F238E27FC236}">
                <a16:creationId xmlns:a16="http://schemas.microsoft.com/office/drawing/2014/main" id="{71C76A48-DCCD-4DF8-9C49-E0051AAC1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0288" y="3217863"/>
            <a:ext cx="2762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4" name="Freeform 493">
            <a:extLst>
              <a:ext uri="{FF2B5EF4-FFF2-40B4-BE49-F238E27FC236}">
                <a16:creationId xmlns:a16="http://schemas.microsoft.com/office/drawing/2014/main" id="{3252B939-98F5-46D0-A207-B789CBFEA3E6}"/>
              </a:ext>
            </a:extLst>
          </p:cNvPr>
          <p:cNvSpPr>
            <a:spLocks/>
          </p:cNvSpPr>
          <p:nvPr/>
        </p:nvSpPr>
        <p:spPr bwMode="auto">
          <a:xfrm>
            <a:off x="2566988" y="3181350"/>
            <a:ext cx="112713" cy="73025"/>
          </a:xfrm>
          <a:custGeom>
            <a:avLst/>
            <a:gdLst>
              <a:gd name="T0" fmla="*/ 0 w 71"/>
              <a:gd name="T1" fmla="*/ 0 h 46"/>
              <a:gd name="T2" fmla="*/ 71 w 71"/>
              <a:gd name="T3" fmla="*/ 23 h 46"/>
              <a:gd name="T4" fmla="*/ 0 w 71"/>
              <a:gd name="T5" fmla="*/ 46 h 46"/>
              <a:gd name="T6" fmla="*/ 0 w 71"/>
              <a:gd name="T7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46">
                <a:moveTo>
                  <a:pt x="0" y="0"/>
                </a:moveTo>
                <a:lnTo>
                  <a:pt x="71" y="23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5" name="Line 494">
            <a:extLst>
              <a:ext uri="{FF2B5EF4-FFF2-40B4-BE49-F238E27FC236}">
                <a16:creationId xmlns:a16="http://schemas.microsoft.com/office/drawing/2014/main" id="{D6161F70-57A8-4E5C-ADFF-115FD29E8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763" y="3884613"/>
            <a:ext cx="2762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6" name="Freeform 495">
            <a:extLst>
              <a:ext uri="{FF2B5EF4-FFF2-40B4-BE49-F238E27FC236}">
                <a16:creationId xmlns:a16="http://schemas.microsoft.com/office/drawing/2014/main" id="{E2337D5B-7B43-4E60-906A-9782E2CE7B71}"/>
              </a:ext>
            </a:extLst>
          </p:cNvPr>
          <p:cNvSpPr>
            <a:spLocks/>
          </p:cNvSpPr>
          <p:nvPr/>
        </p:nvSpPr>
        <p:spPr bwMode="auto">
          <a:xfrm>
            <a:off x="2557463" y="3848100"/>
            <a:ext cx="112713" cy="74613"/>
          </a:xfrm>
          <a:custGeom>
            <a:avLst/>
            <a:gdLst>
              <a:gd name="T0" fmla="*/ 0 w 71"/>
              <a:gd name="T1" fmla="*/ 0 h 47"/>
              <a:gd name="T2" fmla="*/ 71 w 71"/>
              <a:gd name="T3" fmla="*/ 23 h 47"/>
              <a:gd name="T4" fmla="*/ 0 w 71"/>
              <a:gd name="T5" fmla="*/ 47 h 47"/>
              <a:gd name="T6" fmla="*/ 0 w 71"/>
              <a:gd name="T7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47">
                <a:moveTo>
                  <a:pt x="0" y="0"/>
                </a:moveTo>
                <a:lnTo>
                  <a:pt x="71" y="23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7" name="Line 496">
            <a:extLst>
              <a:ext uri="{FF2B5EF4-FFF2-40B4-BE49-F238E27FC236}">
                <a16:creationId xmlns:a16="http://schemas.microsoft.com/office/drawing/2014/main" id="{A3CBF3AD-25A4-420B-B9AE-B119D5D7E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763" y="3771900"/>
            <a:ext cx="2762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8" name="Freeform 497">
            <a:extLst>
              <a:ext uri="{FF2B5EF4-FFF2-40B4-BE49-F238E27FC236}">
                <a16:creationId xmlns:a16="http://schemas.microsoft.com/office/drawing/2014/main" id="{3A224F10-23D2-4B5A-8F93-690164FEC2FE}"/>
              </a:ext>
            </a:extLst>
          </p:cNvPr>
          <p:cNvSpPr>
            <a:spLocks/>
          </p:cNvSpPr>
          <p:nvPr/>
        </p:nvSpPr>
        <p:spPr bwMode="auto">
          <a:xfrm>
            <a:off x="2557463" y="3735388"/>
            <a:ext cx="112713" cy="74613"/>
          </a:xfrm>
          <a:custGeom>
            <a:avLst/>
            <a:gdLst>
              <a:gd name="T0" fmla="*/ 0 w 71"/>
              <a:gd name="T1" fmla="*/ 0 h 47"/>
              <a:gd name="T2" fmla="*/ 71 w 71"/>
              <a:gd name="T3" fmla="*/ 23 h 47"/>
              <a:gd name="T4" fmla="*/ 0 w 71"/>
              <a:gd name="T5" fmla="*/ 47 h 47"/>
              <a:gd name="T6" fmla="*/ 0 w 71"/>
              <a:gd name="T7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47">
                <a:moveTo>
                  <a:pt x="0" y="0"/>
                </a:moveTo>
                <a:lnTo>
                  <a:pt x="71" y="23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9" name="Oval 498">
            <a:extLst>
              <a:ext uri="{FF2B5EF4-FFF2-40B4-BE49-F238E27FC236}">
                <a16:creationId xmlns:a16="http://schemas.microsoft.com/office/drawing/2014/main" id="{F58EA85B-95E5-4B95-965F-2EDA30412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388" y="3417888"/>
            <a:ext cx="42863" cy="381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0" name="Oval 499">
            <a:extLst>
              <a:ext uri="{FF2B5EF4-FFF2-40B4-BE49-F238E27FC236}">
                <a16:creationId xmlns:a16="http://schemas.microsoft.com/office/drawing/2014/main" id="{9C42D149-40E2-4584-9FA3-B3AFCF5A3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388" y="3417888"/>
            <a:ext cx="42863" cy="3810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1" name="Oval 500">
            <a:extLst>
              <a:ext uri="{FF2B5EF4-FFF2-40B4-BE49-F238E27FC236}">
                <a16:creationId xmlns:a16="http://schemas.microsoft.com/office/drawing/2014/main" id="{ED2EECFC-C2DE-4D33-B555-436ED49B8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388" y="3489325"/>
            <a:ext cx="42863" cy="381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2" name="Oval 501">
            <a:extLst>
              <a:ext uri="{FF2B5EF4-FFF2-40B4-BE49-F238E27FC236}">
                <a16:creationId xmlns:a16="http://schemas.microsoft.com/office/drawing/2014/main" id="{BB5ABDFA-DFE1-4627-A98B-1E4F25CE4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388" y="3489325"/>
            <a:ext cx="42863" cy="3810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3" name="Oval 502">
            <a:extLst>
              <a:ext uri="{FF2B5EF4-FFF2-40B4-BE49-F238E27FC236}">
                <a16:creationId xmlns:a16="http://schemas.microsoft.com/office/drawing/2014/main" id="{97BE07C0-4294-430F-8226-841340C7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388" y="3562350"/>
            <a:ext cx="42863" cy="39688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4" name="Oval 503">
            <a:extLst>
              <a:ext uri="{FF2B5EF4-FFF2-40B4-BE49-F238E27FC236}">
                <a16:creationId xmlns:a16="http://schemas.microsoft.com/office/drawing/2014/main" id="{9E68FD83-3CE0-4012-9EEC-ADA2BD99F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388" y="3562350"/>
            <a:ext cx="42863" cy="39688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5" name="Rectangle 504">
            <a:extLst>
              <a:ext uri="{FF2B5EF4-FFF2-40B4-BE49-F238E27FC236}">
                <a16:creationId xmlns:a16="http://schemas.microsoft.com/office/drawing/2014/main" id="{8C6BE96E-66EB-4ECF-A409-FBB53ACC5A4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16138" y="2990850"/>
            <a:ext cx="1635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6" name="Rectangle 505">
            <a:extLst>
              <a:ext uri="{FF2B5EF4-FFF2-40B4-BE49-F238E27FC236}">
                <a16:creationId xmlns:a16="http://schemas.microsoft.com/office/drawing/2014/main" id="{36091010-FBD3-4120-BCF5-51CBAF97516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39950" y="3063875"/>
            <a:ext cx="1158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7" name="Rectangle 506">
            <a:extLst>
              <a:ext uri="{FF2B5EF4-FFF2-40B4-BE49-F238E27FC236}">
                <a16:creationId xmlns:a16="http://schemas.microsoft.com/office/drawing/2014/main" id="{C93E8823-A87A-47D0-A85E-534B3C9826D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36775" y="3124200"/>
            <a:ext cx="1222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8" name="Rectangle 507">
            <a:extLst>
              <a:ext uri="{FF2B5EF4-FFF2-40B4-BE49-F238E27FC236}">
                <a16:creationId xmlns:a16="http://schemas.microsoft.com/office/drawing/2014/main" id="{F089C537-BBC4-433D-B7C8-F046A86CCF7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46300" y="3171825"/>
            <a:ext cx="1047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9" name="Rectangle 508">
            <a:extLst>
              <a:ext uri="{FF2B5EF4-FFF2-40B4-BE49-F238E27FC236}">
                <a16:creationId xmlns:a16="http://schemas.microsoft.com/office/drawing/2014/main" id="{EF55CFAF-1D95-4714-8697-A04D1652759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51063" y="3213100"/>
            <a:ext cx="936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0" name="Rectangle 509">
            <a:extLst>
              <a:ext uri="{FF2B5EF4-FFF2-40B4-BE49-F238E27FC236}">
                <a16:creationId xmlns:a16="http://schemas.microsoft.com/office/drawing/2014/main" id="{3DD238F1-A18A-4E0F-B43D-390FCE26BE4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16138" y="3281363"/>
            <a:ext cx="1635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1" name="Rectangle 510">
            <a:extLst>
              <a:ext uri="{FF2B5EF4-FFF2-40B4-BE49-F238E27FC236}">
                <a16:creationId xmlns:a16="http://schemas.microsoft.com/office/drawing/2014/main" id="{77D6DD62-7E58-4CD7-AA8D-D25ACD85D72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36775" y="3363913"/>
            <a:ext cx="1222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2" name="Rectangle 511">
            <a:extLst>
              <a:ext uri="{FF2B5EF4-FFF2-40B4-BE49-F238E27FC236}">
                <a16:creationId xmlns:a16="http://schemas.microsoft.com/office/drawing/2014/main" id="{CB6F0D87-E7CC-4B2C-B2FB-BE12AB94EAD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49475" y="3408363"/>
            <a:ext cx="984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3" name="Rectangle 512">
            <a:extLst>
              <a:ext uri="{FF2B5EF4-FFF2-40B4-BE49-F238E27FC236}">
                <a16:creationId xmlns:a16="http://schemas.microsoft.com/office/drawing/2014/main" id="{FF264847-BBCE-4304-A029-1441210BAF4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36775" y="3460750"/>
            <a:ext cx="1222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4" name="Rectangle 513">
            <a:extLst>
              <a:ext uri="{FF2B5EF4-FFF2-40B4-BE49-F238E27FC236}">
                <a16:creationId xmlns:a16="http://schemas.microsoft.com/office/drawing/2014/main" id="{8D9AA9E4-B652-4909-936A-0FD2CB0C022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51063" y="3508375"/>
            <a:ext cx="936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5" name="Rectangle 514">
            <a:extLst>
              <a:ext uri="{FF2B5EF4-FFF2-40B4-BE49-F238E27FC236}">
                <a16:creationId xmlns:a16="http://schemas.microsoft.com/office/drawing/2014/main" id="{F0743E89-6032-4C5A-9871-4E767F57207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28838" y="3565525"/>
            <a:ext cx="1397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6" name="Rectangle 515">
            <a:extLst>
              <a:ext uri="{FF2B5EF4-FFF2-40B4-BE49-F238E27FC236}">
                <a16:creationId xmlns:a16="http://schemas.microsoft.com/office/drawing/2014/main" id="{31282FA0-82A7-4908-A209-9F256770752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49475" y="3617913"/>
            <a:ext cx="984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7" name="Rectangle 516">
            <a:extLst>
              <a:ext uri="{FF2B5EF4-FFF2-40B4-BE49-F238E27FC236}">
                <a16:creationId xmlns:a16="http://schemas.microsoft.com/office/drawing/2014/main" id="{41171573-354E-41E5-9135-F4CCDE5A05C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46300" y="3660775"/>
            <a:ext cx="1047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8" name="Rectangle 517">
            <a:extLst>
              <a:ext uri="{FF2B5EF4-FFF2-40B4-BE49-F238E27FC236}">
                <a16:creationId xmlns:a16="http://schemas.microsoft.com/office/drawing/2014/main" id="{FF73D31F-BAB3-48E0-84D2-70F89ECEBE9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36775" y="3716338"/>
            <a:ext cx="1222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9" name="Rectangle 518">
            <a:extLst>
              <a:ext uri="{FF2B5EF4-FFF2-40B4-BE49-F238E27FC236}">
                <a16:creationId xmlns:a16="http://schemas.microsoft.com/office/drawing/2014/main" id="{4452F7F2-8DA8-4020-B5D0-193F73988E5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36775" y="3773488"/>
            <a:ext cx="1222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0" name="Rectangle 519">
            <a:extLst>
              <a:ext uri="{FF2B5EF4-FFF2-40B4-BE49-F238E27FC236}">
                <a16:creationId xmlns:a16="http://schemas.microsoft.com/office/drawing/2014/main" id="{AFC2FDF0-C735-4D30-87AC-E6E1A2C5C7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11375" y="3860800"/>
            <a:ext cx="1746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4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D9022C44-56E2-43BF-B424-B7AEE116D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00" y="1559477"/>
            <a:ext cx="1535869" cy="202161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BB3E505-A21A-423A-9500-4A353F669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883" y="4089927"/>
            <a:ext cx="164539" cy="3388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84D38D5-A8B9-4612-B7BE-899FFF46D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350" y="3601013"/>
            <a:ext cx="164539" cy="3388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FBF7FB8-D5AC-40A5-9A1A-A2B638D4E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528" y="4259353"/>
            <a:ext cx="164539" cy="33885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76D670C-16B7-4627-A421-85C8515AA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760" y="4089927"/>
            <a:ext cx="164539" cy="33885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E0B8FF7-E4A5-4A82-A48C-670737ADA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328" y="4825745"/>
            <a:ext cx="164539" cy="33885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1652B01-DC3B-4D43-8587-420AB0F96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404" y="5266951"/>
            <a:ext cx="164539" cy="33885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55DB919-7ABC-4CEF-8FE2-77D012486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792" y="4749361"/>
            <a:ext cx="164539" cy="33885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5A24048-7822-4A2A-A665-94C377810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825" y="4228796"/>
            <a:ext cx="164539" cy="338852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442280F-049A-416C-9C16-4924FAE8E1F7}"/>
              </a:ext>
            </a:extLst>
          </p:cNvPr>
          <p:cNvCxnSpPr>
            <a:cxnSpLocks/>
          </p:cNvCxnSpPr>
          <p:nvPr/>
        </p:nvCxnSpPr>
        <p:spPr>
          <a:xfrm flipH="1">
            <a:off x="3130622" y="2653597"/>
            <a:ext cx="766997" cy="947416"/>
          </a:xfrm>
          <a:prstGeom prst="straightConnector1">
            <a:avLst/>
          </a:prstGeom>
          <a:ln w="28575">
            <a:solidFill>
              <a:srgbClr val="2980B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4F27D6B-F3E5-458D-B51B-D4ACAF23295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197672" y="2876472"/>
            <a:ext cx="6762" cy="1672401"/>
          </a:xfrm>
          <a:prstGeom prst="straightConnector1">
            <a:avLst/>
          </a:prstGeom>
          <a:ln w="28575">
            <a:solidFill>
              <a:srgbClr val="2980B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981756B-E93F-4551-8EB6-233514C993F1}"/>
              </a:ext>
            </a:extLst>
          </p:cNvPr>
          <p:cNvCxnSpPr>
            <a:cxnSpLocks/>
          </p:cNvCxnSpPr>
          <p:nvPr/>
        </p:nvCxnSpPr>
        <p:spPr>
          <a:xfrm>
            <a:off x="4511249" y="2809098"/>
            <a:ext cx="1545846" cy="1175560"/>
          </a:xfrm>
          <a:prstGeom prst="straightConnector1">
            <a:avLst/>
          </a:prstGeom>
          <a:ln w="28575">
            <a:solidFill>
              <a:srgbClr val="2980B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74343DD0-3405-47FC-A6B6-34269416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177" y="4594720"/>
            <a:ext cx="164539" cy="338852"/>
          </a:xfrm>
          <a:prstGeom prst="rect">
            <a:avLst/>
          </a:prstGeom>
        </p:spPr>
      </p:pic>
      <p:sp>
        <p:nvSpPr>
          <p:cNvPr id="31" name="椭圆 30">
            <a:extLst>
              <a:ext uri="{FF2B5EF4-FFF2-40B4-BE49-F238E27FC236}">
                <a16:creationId xmlns:a16="http://schemas.microsoft.com/office/drawing/2014/main" id="{5455F586-EF9B-4DB5-8606-152EFFB1FC3F}"/>
              </a:ext>
            </a:extLst>
          </p:cNvPr>
          <p:cNvSpPr/>
          <p:nvPr/>
        </p:nvSpPr>
        <p:spPr>
          <a:xfrm>
            <a:off x="2493520" y="3532752"/>
            <a:ext cx="896422" cy="125725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D0F6C9B-BB3A-4EA3-B44A-2CEFE2204611}"/>
              </a:ext>
            </a:extLst>
          </p:cNvPr>
          <p:cNvSpPr/>
          <p:nvPr/>
        </p:nvSpPr>
        <p:spPr>
          <a:xfrm>
            <a:off x="3672216" y="4548873"/>
            <a:ext cx="1064436" cy="115928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353E4BA-A95A-47DA-86E6-5D810309AC98}"/>
              </a:ext>
            </a:extLst>
          </p:cNvPr>
          <p:cNvSpPr/>
          <p:nvPr/>
        </p:nvSpPr>
        <p:spPr>
          <a:xfrm>
            <a:off x="5811549" y="3920244"/>
            <a:ext cx="896422" cy="125725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1043315-53C7-461C-8B50-E40E991BC539}"/>
              </a:ext>
            </a:extLst>
          </p:cNvPr>
          <p:cNvSpPr txBox="1"/>
          <p:nvPr/>
        </p:nvSpPr>
        <p:spPr>
          <a:xfrm>
            <a:off x="3598138" y="1316479"/>
            <a:ext cx="154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 Station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92BED9E-D551-4D8B-A3FB-5839951EB2FF}"/>
              </a:ext>
            </a:extLst>
          </p:cNvPr>
          <p:cNvSpPr txBox="1"/>
          <p:nvPr/>
        </p:nvSpPr>
        <p:spPr>
          <a:xfrm>
            <a:off x="2380801" y="4825745"/>
            <a:ext cx="116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 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1F13044-0EB1-43C2-9B45-571910DCBAD3}"/>
              </a:ext>
            </a:extLst>
          </p:cNvPr>
          <p:cNvSpPr txBox="1"/>
          <p:nvPr/>
        </p:nvSpPr>
        <p:spPr>
          <a:xfrm>
            <a:off x="3704974" y="5698009"/>
            <a:ext cx="116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 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D4F8647-048F-471D-A5E4-17BF32EF91B2}"/>
              </a:ext>
            </a:extLst>
          </p:cNvPr>
          <p:cNvGrpSpPr/>
          <p:nvPr/>
        </p:nvGrpSpPr>
        <p:grpSpPr>
          <a:xfrm rot="4152698">
            <a:off x="5123994" y="4792170"/>
            <a:ext cx="45719" cy="256319"/>
            <a:chOff x="5121387" y="4825745"/>
            <a:chExt cx="97973" cy="402657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4D65DC0-B438-44EE-AE18-19AC9C4196A7}"/>
                </a:ext>
              </a:extLst>
            </p:cNvPr>
            <p:cNvSpPr/>
            <p:nvPr/>
          </p:nvSpPr>
          <p:spPr>
            <a:xfrm>
              <a:off x="5121389" y="4825745"/>
              <a:ext cx="97971" cy="8152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F3B24314-8DD9-453F-BFBB-C84A6541D626}"/>
                </a:ext>
              </a:extLst>
            </p:cNvPr>
            <p:cNvSpPr/>
            <p:nvPr/>
          </p:nvSpPr>
          <p:spPr>
            <a:xfrm>
              <a:off x="5121388" y="4986309"/>
              <a:ext cx="97971" cy="8152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3119FF8A-99E4-43E1-A5A0-526D9267EA1C}"/>
                </a:ext>
              </a:extLst>
            </p:cNvPr>
            <p:cNvSpPr/>
            <p:nvPr/>
          </p:nvSpPr>
          <p:spPr>
            <a:xfrm>
              <a:off x="5121387" y="5146873"/>
              <a:ext cx="97971" cy="8152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C124B7BF-4E1A-4CD2-B7C5-516FE72A973B}"/>
              </a:ext>
            </a:extLst>
          </p:cNvPr>
          <p:cNvSpPr txBox="1"/>
          <p:nvPr/>
        </p:nvSpPr>
        <p:spPr>
          <a:xfrm>
            <a:off x="5611034" y="5195077"/>
            <a:ext cx="116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 </a:t>
            </a:r>
            <a:endParaRPr lang="zh-CN" altLang="en-US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B3A4F90-FB3B-468A-B74D-8C7DE2996C48}"/>
              </a:ext>
            </a:extLst>
          </p:cNvPr>
          <p:cNvGrpSpPr/>
          <p:nvPr/>
        </p:nvGrpSpPr>
        <p:grpSpPr>
          <a:xfrm rot="7545634">
            <a:off x="3470110" y="4590604"/>
            <a:ext cx="45719" cy="256319"/>
            <a:chOff x="5121387" y="4825745"/>
            <a:chExt cx="97973" cy="402657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4AF1763F-D301-481D-9A6D-32B359D65898}"/>
                </a:ext>
              </a:extLst>
            </p:cNvPr>
            <p:cNvSpPr/>
            <p:nvPr/>
          </p:nvSpPr>
          <p:spPr>
            <a:xfrm>
              <a:off x="5121389" y="4825745"/>
              <a:ext cx="97971" cy="8152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B17AFEDD-4ADF-4C28-B443-A4D2E81DEEA8}"/>
                </a:ext>
              </a:extLst>
            </p:cNvPr>
            <p:cNvSpPr/>
            <p:nvPr/>
          </p:nvSpPr>
          <p:spPr>
            <a:xfrm>
              <a:off x="5121388" y="4986309"/>
              <a:ext cx="97971" cy="8152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91A487B7-9FE6-4C9B-B91C-B4A1A32A28CD}"/>
                </a:ext>
              </a:extLst>
            </p:cNvPr>
            <p:cNvSpPr/>
            <p:nvPr/>
          </p:nvSpPr>
          <p:spPr>
            <a:xfrm>
              <a:off x="5121387" y="5146873"/>
              <a:ext cx="97971" cy="8152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7291186E-0E73-4EFA-9A9C-568912989B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418524"/>
              </p:ext>
            </p:extLst>
          </p:nvPr>
        </p:nvGraphicFramePr>
        <p:xfrm>
          <a:off x="4576763" y="5768975"/>
          <a:ext cx="1524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Formula" r:id="rId5" imgW="76320" imgH="147600" progId="Equation.Ribbit">
                  <p:embed/>
                </p:oleObj>
              </mc:Choice>
              <mc:Fallback>
                <p:oleObj name="Formula" r:id="rId5" imgW="76320" imgH="147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6763" y="5768975"/>
                        <a:ext cx="152400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E9B50C5E-787F-45F2-93DA-2C625FB154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51209"/>
              </p:ext>
            </p:extLst>
          </p:nvPr>
        </p:nvGraphicFramePr>
        <p:xfrm>
          <a:off x="6475413" y="5297488"/>
          <a:ext cx="192087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Formula" r:id="rId7" imgW="131040" imgH="145080" progId="Equation.Ribbit">
                  <p:embed/>
                </p:oleObj>
              </mc:Choice>
              <mc:Fallback>
                <p:oleObj name="Formula" r:id="rId7" imgW="131040" imgH="1450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75413" y="5297488"/>
                        <a:ext cx="192087" cy="21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953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668F7-96BC-4CB3-AA75-A628E396A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172" y="2878473"/>
            <a:ext cx="164539" cy="3388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28F864-9E78-4F66-9BE8-5595B10CA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700" y="2626742"/>
            <a:ext cx="164539" cy="3388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2CA465-69FB-4426-A73A-641D0BECC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42" y="2579915"/>
            <a:ext cx="1044323" cy="1374606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764492E-A977-4854-8FCA-43DEF61023F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42239" y="2796168"/>
            <a:ext cx="1503966" cy="194981"/>
          </a:xfrm>
          <a:prstGeom prst="straightConnector1">
            <a:avLst/>
          </a:prstGeom>
          <a:ln w="28575">
            <a:solidFill>
              <a:srgbClr val="2980B9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2B02B7B-1F36-4F82-9AAE-E27C9B0ECA4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230711" y="3047899"/>
            <a:ext cx="1133965" cy="83105"/>
          </a:xfrm>
          <a:prstGeom prst="straightConnector1">
            <a:avLst/>
          </a:prstGeom>
          <a:ln w="28575">
            <a:solidFill>
              <a:srgbClr val="2980B9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D7C9A4E2-8DE9-4F1A-B0D3-2097D2218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104" y="4541266"/>
            <a:ext cx="164539" cy="3388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2675FD7-8761-4B74-A47E-5268F79D6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50" y="4651484"/>
            <a:ext cx="164539" cy="338852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E25EDE0-EEB2-42BC-A266-4A3E75EDB2D9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150374" y="3187754"/>
            <a:ext cx="486694" cy="1353512"/>
          </a:xfrm>
          <a:prstGeom prst="straightConnector1">
            <a:avLst/>
          </a:prstGeom>
          <a:ln w="28575">
            <a:solidFill>
              <a:srgbClr val="2980B9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4C97A5A-97D8-4F88-A004-57006EC22B4F}"/>
              </a:ext>
            </a:extLst>
          </p:cNvPr>
          <p:cNvCxnSpPr>
            <a:cxnSpLocks/>
          </p:cNvCxnSpPr>
          <p:nvPr/>
        </p:nvCxnSpPr>
        <p:spPr>
          <a:xfrm flipV="1">
            <a:off x="5403019" y="3416496"/>
            <a:ext cx="234049" cy="1234988"/>
          </a:xfrm>
          <a:prstGeom prst="straightConnector1">
            <a:avLst/>
          </a:prstGeom>
          <a:ln w="28575">
            <a:solidFill>
              <a:srgbClr val="2980B9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DF718476-1436-4CDD-AD67-382095AC48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181132"/>
              </p:ext>
            </p:extLst>
          </p:nvPr>
        </p:nvGraphicFramePr>
        <p:xfrm>
          <a:off x="4802619" y="4011009"/>
          <a:ext cx="3746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Formula" r:id="rId5" imgW="189360" imgH="147600" progId="Equation.Ribbit">
                  <p:embed/>
                </p:oleObj>
              </mc:Choice>
              <mc:Fallback>
                <p:oleObj name="Formula" r:id="rId5" imgW="189360" imgH="147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2619" y="4011009"/>
                        <a:ext cx="374650" cy="29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9290BD1-6843-4A85-B384-B0FB14E941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127070"/>
              </p:ext>
            </p:extLst>
          </p:nvPr>
        </p:nvGraphicFramePr>
        <p:xfrm>
          <a:off x="5554663" y="4165600"/>
          <a:ext cx="3841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Formula" r:id="rId7" imgW="193320" imgH="146160" progId="Equation.Ribbit">
                  <p:embed/>
                </p:oleObj>
              </mc:Choice>
              <mc:Fallback>
                <p:oleObj name="Formula" r:id="rId7" imgW="193320" imgH="146160" progId="Equation.Ribbit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DF718476-1436-4CDD-AD67-382095AC48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4663" y="4165600"/>
                        <a:ext cx="384175" cy="29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AFEFA655-8419-4FBE-B2DF-E5A76ABD50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278553"/>
              </p:ext>
            </p:extLst>
          </p:nvPr>
        </p:nvGraphicFramePr>
        <p:xfrm>
          <a:off x="4459288" y="3128963"/>
          <a:ext cx="3841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Formula" r:id="rId9" imgW="193320" imgH="148680" progId="Equation.Ribbit">
                  <p:embed/>
                </p:oleObj>
              </mc:Choice>
              <mc:Fallback>
                <p:oleObj name="Formula" r:id="rId9" imgW="193320" imgH="148680" progId="Equation.Ribbit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DF718476-1436-4CDD-AD67-382095AC48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59288" y="3128963"/>
                        <a:ext cx="384175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C8428485-23B1-4BCC-8F13-5A1A1C0C87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534256"/>
              </p:ext>
            </p:extLst>
          </p:nvPr>
        </p:nvGraphicFramePr>
        <p:xfrm>
          <a:off x="4505325" y="2486025"/>
          <a:ext cx="3841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Formula" r:id="rId11" imgW="194400" imgH="146160" progId="Equation.Ribbit">
                  <p:embed/>
                </p:oleObj>
              </mc:Choice>
              <mc:Fallback>
                <p:oleObj name="Formula" r:id="rId11" imgW="194400" imgH="146160" progId="Equation.Ribbit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DF718476-1436-4CDD-AD67-382095AC48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05325" y="2486025"/>
                        <a:ext cx="384175" cy="29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529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5B9A4-48B0-4711-8CD1-E01D9C42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C7C9DFC-B6C3-4A5B-AFC0-449E640F1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760040"/>
              </p:ext>
            </p:extLst>
          </p:nvPr>
        </p:nvGraphicFramePr>
        <p:xfrm>
          <a:off x="3187700" y="2787650"/>
          <a:ext cx="75946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Formula" r:id="rId3" imgW="3839400" imgH="857520" progId="Equation.Ribbit">
                  <p:embed/>
                </p:oleObj>
              </mc:Choice>
              <mc:Fallback>
                <p:oleObj name="Formula" r:id="rId3" imgW="3839400" imgH="857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7700" y="2787650"/>
                        <a:ext cx="7594600" cy="169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208E66D-04D7-47ED-8C2C-43913B5948D2}"/>
              </a:ext>
            </a:extLst>
          </p:cNvPr>
          <p:cNvCxnSpPr/>
          <p:nvPr/>
        </p:nvCxnSpPr>
        <p:spPr>
          <a:xfrm>
            <a:off x="4049486" y="2596243"/>
            <a:ext cx="0" cy="19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55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45</Words>
  <Application>Microsoft Office PowerPoint</Application>
  <PresentationFormat>宽屏</PresentationFormat>
  <Paragraphs>40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Formula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Guanchong Niu</dc:creator>
  <cp:lastModifiedBy>Guanchong Niu</cp:lastModifiedBy>
  <cp:revision>12</cp:revision>
  <dcterms:created xsi:type="dcterms:W3CDTF">2018-09-25T02:24:55Z</dcterms:created>
  <dcterms:modified xsi:type="dcterms:W3CDTF">2018-10-11T12:08:25Z</dcterms:modified>
</cp:coreProperties>
</file>