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6726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AAFA-FE06-4992-BD93-330E6273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4F831-B46D-4EE7-AFBA-62CDAFA34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690A2-D3FB-46D4-A961-545B0AA1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4C8B-8AB5-45A2-A887-A5B65DAB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B64E9-DC9C-4C61-8C5C-0519D0EF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99FD0-978A-4DF9-8BBD-302A254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9A2D7-7BDB-4B8B-9750-95C3A70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A4F90-15D3-4D38-99C0-DB53B99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BAC7E-3BDC-4C7D-A6C9-E8EB7AD1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FE5B3-AFDE-4027-85B3-6B30DA4A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6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696DC5-3DD5-4B73-B80A-8888866C6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B5EFA-302C-4B14-9C83-3B9F2AD6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7B9A3-2BA6-4D52-A5D7-642B9266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D9E6C-8254-4333-8091-94485F93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E187B-4000-4F4E-87B2-7D33E78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B933-DC1A-4CC3-B9CC-4100780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5B754-1FB2-4106-9932-E6038D41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7082F-8EEE-4D71-805F-A0F843CE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5CF1B-7D9E-4825-9EAD-BA7CE4D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9F6BE-449B-4A4C-B147-AB768B35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83ED6-B0DF-4656-B743-59634C8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180D-1BEF-4222-AE90-84FFA7CF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B5B85-3A40-4ACA-BA32-7CCE0171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9F96-FBB8-4F6A-BD90-133CBAA5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90100-86C9-4FEC-BB50-716C21B1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4C5C-2ED0-46F6-A96F-FCE06954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6B57D-0BCE-43D6-86DA-EDF6550F1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0E8FB-748A-401A-AD75-19B6CBE3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6F872-2F5C-4868-A93E-C2F2627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EA39D-6358-46CF-81F7-4B6907CC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539F5-54F0-474B-B330-4EA2CDD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D144-325D-429B-9026-5FBDFD93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79EEB-67E3-4E30-82F5-CE88EC4F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D990D-0ED0-4D27-BE34-DA5DDA4F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AB91E-4281-4B66-88B4-CF7A9811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75496-549E-4ED7-B32E-5A76BBDB6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C96BD2-16BB-4D6C-8630-64FA880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FA94A-BED8-4CFE-81F7-0179C6E3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E2954-CB02-4FAD-B1DE-FAB30F2D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9356-50BD-44B4-B0C0-050DC5A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F8859-57F0-44AA-8B47-82C514D8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B76DC-46AB-4AFB-B682-AF9A5B75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4C402-9401-4941-984F-C8289703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7AF5D-C5BB-41F8-9CC3-87367E46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5F307-0DF0-4955-A1E8-1230B59E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C26F5-4F3E-40CE-B6F3-F8199DAF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A402-300F-4E15-A42C-96509938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C520-5F39-49D2-B463-171AEE5D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13B5B-4F3F-46C9-8865-098BB536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499D9-E013-4A97-8D4C-DBF7AD8D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1608C-9D49-4152-AEBC-F538E19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C8F14-5244-4A78-8092-C375FB5C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05D6-E516-4A41-B5F8-93E3777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9FA08-BB5C-4E08-B297-C41ECC033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96112-DC3C-4359-A179-61A8B4E5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5C35B-A83E-45AF-864F-839AC105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0D258-A5A1-474A-B6A0-68D631B9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82121-5A19-4E15-8816-3698131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3A7F5-4869-43BF-B4CE-3D2B5840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CB15F-D8CE-4A67-BED0-9C980CC9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EDA44-C58B-446E-A3AE-F407383B2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B306-6241-4B57-A9CD-E2083DB2F3B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D1586-458D-483E-801C-868C71095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B73F-805C-4566-815D-B38EF180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jp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1.wmf"/><Relationship Id="rId4" Type="http://schemas.openxmlformats.org/officeDocument/2006/relationships/image" Target="../media/image17.jpg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2">
            <a:extLst>
              <a:ext uri="{FF2B5EF4-FFF2-40B4-BE49-F238E27FC236}">
                <a16:creationId xmlns:a16="http://schemas.microsoft.com/office/drawing/2014/main" id="{BD3DDFAF-DC9B-4B45-A790-B6831FB47C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81175" y="1355725"/>
            <a:ext cx="9248775" cy="4229100"/>
            <a:chOff x="1122" y="854"/>
            <a:chExt cx="5826" cy="2664"/>
          </a:xfrm>
        </p:grpSpPr>
        <p:sp>
          <p:nvSpPr>
            <p:cNvPr id="9" name="AutoShape 221">
              <a:extLst>
                <a:ext uri="{FF2B5EF4-FFF2-40B4-BE49-F238E27FC236}">
                  <a16:creationId xmlns:a16="http://schemas.microsoft.com/office/drawing/2014/main" id="{F4FCA7B3-9ED9-40B3-8791-794E3D4B20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22" y="854"/>
              <a:ext cx="5826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" name="Group 423">
              <a:extLst>
                <a:ext uri="{FF2B5EF4-FFF2-40B4-BE49-F238E27FC236}">
                  <a16:creationId xmlns:a16="http://schemas.microsoft.com/office/drawing/2014/main" id="{B3429AC9-365B-42E4-BC05-51DE24F31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868"/>
              <a:ext cx="5801" cy="2637"/>
              <a:chOff x="1133" y="868"/>
              <a:chExt cx="5801" cy="2637"/>
            </a:xfrm>
          </p:grpSpPr>
          <p:sp>
            <p:nvSpPr>
              <p:cNvPr id="333" name="Freeform 223">
                <a:extLst>
                  <a:ext uri="{FF2B5EF4-FFF2-40B4-BE49-F238E27FC236}">
                    <a16:creationId xmlns:a16="http://schemas.microsoft.com/office/drawing/2014/main" id="{43A44846-DF26-484E-A004-C684F75502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" y="868"/>
                <a:ext cx="1307" cy="1177"/>
              </a:xfrm>
              <a:custGeom>
                <a:avLst/>
                <a:gdLst>
                  <a:gd name="T0" fmla="*/ 0 w 4137"/>
                  <a:gd name="T1" fmla="*/ 46 h 3809"/>
                  <a:gd name="T2" fmla="*/ 17 w 4137"/>
                  <a:gd name="T3" fmla="*/ 647 h 3809"/>
                  <a:gd name="T4" fmla="*/ 35 w 4137"/>
                  <a:gd name="T5" fmla="*/ 785 h 3809"/>
                  <a:gd name="T6" fmla="*/ 17 w 4137"/>
                  <a:gd name="T7" fmla="*/ 769 h 3809"/>
                  <a:gd name="T8" fmla="*/ 0 w 4137"/>
                  <a:gd name="T9" fmla="*/ 1369 h 3809"/>
                  <a:gd name="T10" fmla="*/ 35 w 4137"/>
                  <a:gd name="T11" fmla="*/ 1738 h 3809"/>
                  <a:gd name="T12" fmla="*/ 35 w 4137"/>
                  <a:gd name="T13" fmla="*/ 1523 h 3809"/>
                  <a:gd name="T14" fmla="*/ 0 w 4137"/>
                  <a:gd name="T15" fmla="*/ 1892 h 3809"/>
                  <a:gd name="T16" fmla="*/ 17 w 4137"/>
                  <a:gd name="T17" fmla="*/ 2491 h 3809"/>
                  <a:gd name="T18" fmla="*/ 35 w 4137"/>
                  <a:gd name="T19" fmla="*/ 2630 h 3809"/>
                  <a:gd name="T20" fmla="*/ 17 w 4137"/>
                  <a:gd name="T21" fmla="*/ 2614 h 3809"/>
                  <a:gd name="T22" fmla="*/ 0 w 4137"/>
                  <a:gd name="T23" fmla="*/ 3215 h 3809"/>
                  <a:gd name="T24" fmla="*/ 35 w 4137"/>
                  <a:gd name="T25" fmla="*/ 3583 h 3809"/>
                  <a:gd name="T26" fmla="*/ 35 w 4137"/>
                  <a:gd name="T27" fmla="*/ 3368 h 3809"/>
                  <a:gd name="T28" fmla="*/ 214 w 4137"/>
                  <a:gd name="T29" fmla="*/ 3794 h 3809"/>
                  <a:gd name="T30" fmla="*/ 17 w 4137"/>
                  <a:gd name="T31" fmla="*/ 3722 h 3809"/>
                  <a:gd name="T32" fmla="*/ 613 w 4137"/>
                  <a:gd name="T33" fmla="*/ 3809 h 3809"/>
                  <a:gd name="T34" fmla="*/ 1030 w 4137"/>
                  <a:gd name="T35" fmla="*/ 3778 h 3809"/>
                  <a:gd name="T36" fmla="*/ 788 w 4137"/>
                  <a:gd name="T37" fmla="*/ 3778 h 3809"/>
                  <a:gd name="T38" fmla="*/ 1205 w 4137"/>
                  <a:gd name="T39" fmla="*/ 3809 h 3809"/>
                  <a:gd name="T40" fmla="*/ 1882 w 4137"/>
                  <a:gd name="T41" fmla="*/ 3794 h 3809"/>
                  <a:gd name="T42" fmla="*/ 2037 w 4137"/>
                  <a:gd name="T43" fmla="*/ 3778 h 3809"/>
                  <a:gd name="T44" fmla="*/ 2021 w 4137"/>
                  <a:gd name="T45" fmla="*/ 3794 h 3809"/>
                  <a:gd name="T46" fmla="*/ 2698 w 4137"/>
                  <a:gd name="T47" fmla="*/ 3809 h 3809"/>
                  <a:gd name="T48" fmla="*/ 3115 w 4137"/>
                  <a:gd name="T49" fmla="*/ 3778 h 3809"/>
                  <a:gd name="T50" fmla="*/ 2871 w 4137"/>
                  <a:gd name="T51" fmla="*/ 3778 h 3809"/>
                  <a:gd name="T52" fmla="*/ 3289 w 4137"/>
                  <a:gd name="T53" fmla="*/ 3809 h 3809"/>
                  <a:gd name="T54" fmla="*/ 3966 w 4137"/>
                  <a:gd name="T55" fmla="*/ 3794 h 3809"/>
                  <a:gd name="T56" fmla="*/ 4103 w 4137"/>
                  <a:gd name="T57" fmla="*/ 3792 h 3809"/>
                  <a:gd name="T58" fmla="*/ 4120 w 4137"/>
                  <a:gd name="T59" fmla="*/ 3808 h 3809"/>
                  <a:gd name="T60" fmla="*/ 4137 w 4137"/>
                  <a:gd name="T61" fmla="*/ 3207 h 3809"/>
                  <a:gd name="T62" fmla="*/ 4103 w 4137"/>
                  <a:gd name="T63" fmla="*/ 2839 h 3809"/>
                  <a:gd name="T64" fmla="*/ 4103 w 4137"/>
                  <a:gd name="T65" fmla="*/ 3054 h 3809"/>
                  <a:gd name="T66" fmla="*/ 4137 w 4137"/>
                  <a:gd name="T67" fmla="*/ 2685 h 3809"/>
                  <a:gd name="T68" fmla="*/ 4120 w 4137"/>
                  <a:gd name="T69" fmla="*/ 2085 h 3809"/>
                  <a:gd name="T70" fmla="*/ 4103 w 4137"/>
                  <a:gd name="T71" fmla="*/ 1946 h 3809"/>
                  <a:gd name="T72" fmla="*/ 4120 w 4137"/>
                  <a:gd name="T73" fmla="*/ 1962 h 3809"/>
                  <a:gd name="T74" fmla="*/ 4137 w 4137"/>
                  <a:gd name="T75" fmla="*/ 1363 h 3809"/>
                  <a:gd name="T76" fmla="*/ 4103 w 4137"/>
                  <a:gd name="T77" fmla="*/ 993 h 3809"/>
                  <a:gd name="T78" fmla="*/ 4103 w 4137"/>
                  <a:gd name="T79" fmla="*/ 1209 h 3809"/>
                  <a:gd name="T80" fmla="*/ 4137 w 4137"/>
                  <a:gd name="T81" fmla="*/ 839 h 3809"/>
                  <a:gd name="T82" fmla="*/ 4120 w 4137"/>
                  <a:gd name="T83" fmla="*/ 240 h 3809"/>
                  <a:gd name="T84" fmla="*/ 4103 w 4137"/>
                  <a:gd name="T85" fmla="*/ 101 h 3809"/>
                  <a:gd name="T86" fmla="*/ 3973 w 4137"/>
                  <a:gd name="T87" fmla="*/ 0 h 3809"/>
                  <a:gd name="T88" fmla="*/ 4103 w 4137"/>
                  <a:gd name="T89" fmla="*/ 101 h 3809"/>
                  <a:gd name="T90" fmla="*/ 3799 w 4137"/>
                  <a:gd name="T91" fmla="*/ 0 h 3809"/>
                  <a:gd name="T92" fmla="*/ 3122 w 4137"/>
                  <a:gd name="T93" fmla="*/ 16 h 3809"/>
                  <a:gd name="T94" fmla="*/ 2967 w 4137"/>
                  <a:gd name="T95" fmla="*/ 31 h 3809"/>
                  <a:gd name="T96" fmla="*/ 2983 w 4137"/>
                  <a:gd name="T97" fmla="*/ 16 h 3809"/>
                  <a:gd name="T98" fmla="*/ 2306 w 4137"/>
                  <a:gd name="T99" fmla="*/ 0 h 3809"/>
                  <a:gd name="T100" fmla="*/ 1890 w 4137"/>
                  <a:gd name="T101" fmla="*/ 31 h 3809"/>
                  <a:gd name="T102" fmla="*/ 2132 w 4137"/>
                  <a:gd name="T103" fmla="*/ 31 h 3809"/>
                  <a:gd name="T104" fmla="*/ 1715 w 4137"/>
                  <a:gd name="T105" fmla="*/ 0 h 3809"/>
                  <a:gd name="T106" fmla="*/ 1038 w 4137"/>
                  <a:gd name="T107" fmla="*/ 16 h 3809"/>
                  <a:gd name="T108" fmla="*/ 882 w 4137"/>
                  <a:gd name="T109" fmla="*/ 31 h 3809"/>
                  <a:gd name="T110" fmla="*/ 899 w 4137"/>
                  <a:gd name="T111" fmla="*/ 16 h 3809"/>
                  <a:gd name="T112" fmla="*/ 222 w 4137"/>
                  <a:gd name="T113" fmla="*/ 0 h 3809"/>
                  <a:gd name="T114" fmla="*/ 17 w 4137"/>
                  <a:gd name="T115" fmla="*/ 31 h 3809"/>
                  <a:gd name="T116" fmla="*/ 49 w 4137"/>
                  <a:gd name="T117" fmla="*/ 31 h 3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37" h="3809">
                    <a:moveTo>
                      <a:pt x="35" y="46"/>
                    </a:moveTo>
                    <a:lnTo>
                      <a:pt x="35" y="262"/>
                    </a:lnTo>
                    <a:cubicBezTo>
                      <a:pt x="35" y="270"/>
                      <a:pt x="27" y="277"/>
                      <a:pt x="17" y="277"/>
                    </a:cubicBezTo>
                    <a:cubicBezTo>
                      <a:pt x="7" y="277"/>
                      <a:pt x="0" y="270"/>
                      <a:pt x="0" y="262"/>
                    </a:cubicBezTo>
                    <a:lnTo>
                      <a:pt x="0" y="46"/>
                    </a:lnTo>
                    <a:cubicBezTo>
                      <a:pt x="0" y="38"/>
                      <a:pt x="7" y="31"/>
                      <a:pt x="17" y="31"/>
                    </a:cubicBezTo>
                    <a:cubicBezTo>
                      <a:pt x="27" y="31"/>
                      <a:pt x="35" y="38"/>
                      <a:pt x="35" y="46"/>
                    </a:cubicBezTo>
                    <a:close/>
                    <a:moveTo>
                      <a:pt x="35" y="416"/>
                    </a:moveTo>
                    <a:lnTo>
                      <a:pt x="35" y="632"/>
                    </a:lnTo>
                    <a:cubicBezTo>
                      <a:pt x="35" y="640"/>
                      <a:pt x="27" y="647"/>
                      <a:pt x="17" y="647"/>
                    </a:cubicBezTo>
                    <a:cubicBezTo>
                      <a:pt x="7" y="647"/>
                      <a:pt x="0" y="640"/>
                      <a:pt x="0" y="632"/>
                    </a:cubicBezTo>
                    <a:lnTo>
                      <a:pt x="0" y="416"/>
                    </a:lnTo>
                    <a:cubicBezTo>
                      <a:pt x="0" y="407"/>
                      <a:pt x="7" y="401"/>
                      <a:pt x="17" y="401"/>
                    </a:cubicBezTo>
                    <a:cubicBezTo>
                      <a:pt x="27" y="401"/>
                      <a:pt x="35" y="407"/>
                      <a:pt x="35" y="416"/>
                    </a:cubicBezTo>
                    <a:close/>
                    <a:moveTo>
                      <a:pt x="35" y="785"/>
                    </a:moveTo>
                    <a:lnTo>
                      <a:pt x="35" y="999"/>
                    </a:lnTo>
                    <a:cubicBezTo>
                      <a:pt x="35" y="1008"/>
                      <a:pt x="27" y="1016"/>
                      <a:pt x="17" y="1016"/>
                    </a:cubicBezTo>
                    <a:cubicBezTo>
                      <a:pt x="7" y="1016"/>
                      <a:pt x="0" y="1008"/>
                      <a:pt x="0" y="999"/>
                    </a:cubicBezTo>
                    <a:lnTo>
                      <a:pt x="0" y="785"/>
                    </a:lnTo>
                    <a:cubicBezTo>
                      <a:pt x="0" y="777"/>
                      <a:pt x="7" y="769"/>
                      <a:pt x="17" y="769"/>
                    </a:cubicBezTo>
                    <a:cubicBezTo>
                      <a:pt x="27" y="769"/>
                      <a:pt x="35" y="777"/>
                      <a:pt x="35" y="785"/>
                    </a:cubicBezTo>
                    <a:close/>
                    <a:moveTo>
                      <a:pt x="35" y="1153"/>
                    </a:moveTo>
                    <a:lnTo>
                      <a:pt x="35" y="1369"/>
                    </a:lnTo>
                    <a:cubicBezTo>
                      <a:pt x="35" y="1378"/>
                      <a:pt x="27" y="1384"/>
                      <a:pt x="17" y="1384"/>
                    </a:cubicBezTo>
                    <a:cubicBezTo>
                      <a:pt x="7" y="1384"/>
                      <a:pt x="0" y="1378"/>
                      <a:pt x="0" y="1369"/>
                    </a:cubicBezTo>
                    <a:lnTo>
                      <a:pt x="0" y="1153"/>
                    </a:lnTo>
                    <a:cubicBezTo>
                      <a:pt x="0" y="1145"/>
                      <a:pt x="7" y="1138"/>
                      <a:pt x="17" y="1138"/>
                    </a:cubicBezTo>
                    <a:cubicBezTo>
                      <a:pt x="27" y="1138"/>
                      <a:pt x="35" y="1145"/>
                      <a:pt x="35" y="1153"/>
                    </a:cubicBezTo>
                    <a:close/>
                    <a:moveTo>
                      <a:pt x="35" y="1523"/>
                    </a:moveTo>
                    <a:lnTo>
                      <a:pt x="35" y="1738"/>
                    </a:lnTo>
                    <a:cubicBezTo>
                      <a:pt x="35" y="1747"/>
                      <a:pt x="27" y="1753"/>
                      <a:pt x="17" y="1753"/>
                    </a:cubicBezTo>
                    <a:cubicBezTo>
                      <a:pt x="7" y="1753"/>
                      <a:pt x="0" y="1747"/>
                      <a:pt x="0" y="1738"/>
                    </a:cubicBezTo>
                    <a:lnTo>
                      <a:pt x="0" y="1523"/>
                    </a:lnTo>
                    <a:cubicBezTo>
                      <a:pt x="0" y="1515"/>
                      <a:pt x="7" y="1508"/>
                      <a:pt x="17" y="1508"/>
                    </a:cubicBezTo>
                    <a:cubicBezTo>
                      <a:pt x="27" y="1508"/>
                      <a:pt x="35" y="1515"/>
                      <a:pt x="35" y="1523"/>
                    </a:cubicBezTo>
                    <a:close/>
                    <a:moveTo>
                      <a:pt x="35" y="1892"/>
                    </a:moveTo>
                    <a:lnTo>
                      <a:pt x="35" y="2107"/>
                    </a:lnTo>
                    <a:cubicBezTo>
                      <a:pt x="35" y="2116"/>
                      <a:pt x="27" y="2123"/>
                      <a:pt x="17" y="2123"/>
                    </a:cubicBezTo>
                    <a:cubicBezTo>
                      <a:pt x="7" y="2123"/>
                      <a:pt x="0" y="2116"/>
                      <a:pt x="0" y="2107"/>
                    </a:cubicBezTo>
                    <a:lnTo>
                      <a:pt x="0" y="1892"/>
                    </a:lnTo>
                    <a:cubicBezTo>
                      <a:pt x="0" y="1883"/>
                      <a:pt x="7" y="1877"/>
                      <a:pt x="17" y="1877"/>
                    </a:cubicBezTo>
                    <a:cubicBezTo>
                      <a:pt x="27" y="1877"/>
                      <a:pt x="35" y="1883"/>
                      <a:pt x="35" y="1892"/>
                    </a:cubicBezTo>
                    <a:close/>
                    <a:moveTo>
                      <a:pt x="35" y="2261"/>
                    </a:moveTo>
                    <a:lnTo>
                      <a:pt x="35" y="2476"/>
                    </a:lnTo>
                    <a:cubicBezTo>
                      <a:pt x="35" y="2484"/>
                      <a:pt x="27" y="2491"/>
                      <a:pt x="17" y="2491"/>
                    </a:cubicBezTo>
                    <a:cubicBezTo>
                      <a:pt x="7" y="2491"/>
                      <a:pt x="0" y="2484"/>
                      <a:pt x="0" y="2476"/>
                    </a:cubicBezTo>
                    <a:lnTo>
                      <a:pt x="0" y="2261"/>
                    </a:lnTo>
                    <a:cubicBezTo>
                      <a:pt x="0" y="2252"/>
                      <a:pt x="7" y="2246"/>
                      <a:pt x="17" y="2246"/>
                    </a:cubicBezTo>
                    <a:cubicBezTo>
                      <a:pt x="27" y="2246"/>
                      <a:pt x="35" y="2252"/>
                      <a:pt x="35" y="2261"/>
                    </a:cubicBezTo>
                    <a:close/>
                    <a:moveTo>
                      <a:pt x="35" y="2630"/>
                    </a:moveTo>
                    <a:lnTo>
                      <a:pt x="35" y="2845"/>
                    </a:lnTo>
                    <a:cubicBezTo>
                      <a:pt x="35" y="2854"/>
                      <a:pt x="27" y="2861"/>
                      <a:pt x="17" y="2861"/>
                    </a:cubicBezTo>
                    <a:cubicBezTo>
                      <a:pt x="7" y="2861"/>
                      <a:pt x="0" y="2854"/>
                      <a:pt x="0" y="2845"/>
                    </a:cubicBezTo>
                    <a:lnTo>
                      <a:pt x="0" y="2630"/>
                    </a:lnTo>
                    <a:cubicBezTo>
                      <a:pt x="0" y="2621"/>
                      <a:pt x="7" y="2614"/>
                      <a:pt x="17" y="2614"/>
                    </a:cubicBezTo>
                    <a:cubicBezTo>
                      <a:pt x="27" y="2614"/>
                      <a:pt x="35" y="2621"/>
                      <a:pt x="35" y="2630"/>
                    </a:cubicBezTo>
                    <a:close/>
                    <a:moveTo>
                      <a:pt x="35" y="2999"/>
                    </a:moveTo>
                    <a:lnTo>
                      <a:pt x="35" y="3215"/>
                    </a:lnTo>
                    <a:cubicBezTo>
                      <a:pt x="35" y="3223"/>
                      <a:pt x="27" y="3230"/>
                      <a:pt x="17" y="3230"/>
                    </a:cubicBezTo>
                    <a:cubicBezTo>
                      <a:pt x="7" y="3230"/>
                      <a:pt x="0" y="3223"/>
                      <a:pt x="0" y="3215"/>
                    </a:cubicBezTo>
                    <a:lnTo>
                      <a:pt x="0" y="2999"/>
                    </a:lnTo>
                    <a:cubicBezTo>
                      <a:pt x="0" y="2991"/>
                      <a:pt x="7" y="2984"/>
                      <a:pt x="17" y="2984"/>
                    </a:cubicBezTo>
                    <a:cubicBezTo>
                      <a:pt x="27" y="2984"/>
                      <a:pt x="35" y="2991"/>
                      <a:pt x="35" y="2999"/>
                    </a:cubicBezTo>
                    <a:close/>
                    <a:moveTo>
                      <a:pt x="35" y="3368"/>
                    </a:moveTo>
                    <a:lnTo>
                      <a:pt x="35" y="3583"/>
                    </a:lnTo>
                    <a:cubicBezTo>
                      <a:pt x="35" y="3592"/>
                      <a:pt x="27" y="3599"/>
                      <a:pt x="17" y="3599"/>
                    </a:cubicBezTo>
                    <a:cubicBezTo>
                      <a:pt x="7" y="3599"/>
                      <a:pt x="0" y="3592"/>
                      <a:pt x="0" y="3583"/>
                    </a:cubicBezTo>
                    <a:lnTo>
                      <a:pt x="0" y="3368"/>
                    </a:lnTo>
                    <a:cubicBezTo>
                      <a:pt x="0" y="3360"/>
                      <a:pt x="7" y="3352"/>
                      <a:pt x="17" y="3352"/>
                    </a:cubicBezTo>
                    <a:cubicBezTo>
                      <a:pt x="27" y="3352"/>
                      <a:pt x="35" y="3360"/>
                      <a:pt x="35" y="3368"/>
                    </a:cubicBezTo>
                    <a:close/>
                    <a:moveTo>
                      <a:pt x="35" y="3737"/>
                    </a:moveTo>
                    <a:lnTo>
                      <a:pt x="35" y="3794"/>
                    </a:lnTo>
                    <a:lnTo>
                      <a:pt x="17" y="3778"/>
                    </a:lnTo>
                    <a:lnTo>
                      <a:pt x="197" y="3778"/>
                    </a:lnTo>
                    <a:cubicBezTo>
                      <a:pt x="206" y="3778"/>
                      <a:pt x="214" y="3786"/>
                      <a:pt x="214" y="3794"/>
                    </a:cubicBezTo>
                    <a:cubicBezTo>
                      <a:pt x="214" y="3802"/>
                      <a:pt x="206" y="3809"/>
                      <a:pt x="197" y="3809"/>
                    </a:cubicBezTo>
                    <a:lnTo>
                      <a:pt x="17" y="3809"/>
                    </a:lnTo>
                    <a:cubicBezTo>
                      <a:pt x="7" y="3809"/>
                      <a:pt x="0" y="3802"/>
                      <a:pt x="0" y="3794"/>
                    </a:cubicBezTo>
                    <a:lnTo>
                      <a:pt x="0" y="3737"/>
                    </a:lnTo>
                    <a:cubicBezTo>
                      <a:pt x="0" y="3728"/>
                      <a:pt x="7" y="3722"/>
                      <a:pt x="17" y="3722"/>
                    </a:cubicBezTo>
                    <a:cubicBezTo>
                      <a:pt x="27" y="3722"/>
                      <a:pt x="35" y="3728"/>
                      <a:pt x="35" y="3737"/>
                    </a:cubicBezTo>
                    <a:close/>
                    <a:moveTo>
                      <a:pt x="370" y="3778"/>
                    </a:moveTo>
                    <a:lnTo>
                      <a:pt x="613" y="3778"/>
                    </a:lnTo>
                    <a:cubicBezTo>
                      <a:pt x="623" y="3778"/>
                      <a:pt x="631" y="3786"/>
                      <a:pt x="631" y="3794"/>
                    </a:cubicBezTo>
                    <a:cubicBezTo>
                      <a:pt x="631" y="3802"/>
                      <a:pt x="623" y="3809"/>
                      <a:pt x="613" y="3809"/>
                    </a:cubicBezTo>
                    <a:lnTo>
                      <a:pt x="370" y="3809"/>
                    </a:lnTo>
                    <a:cubicBezTo>
                      <a:pt x="361" y="3809"/>
                      <a:pt x="353" y="3802"/>
                      <a:pt x="353" y="3794"/>
                    </a:cubicBezTo>
                    <a:cubicBezTo>
                      <a:pt x="353" y="3786"/>
                      <a:pt x="361" y="3778"/>
                      <a:pt x="370" y="3778"/>
                    </a:cubicBezTo>
                    <a:close/>
                    <a:moveTo>
                      <a:pt x="788" y="3778"/>
                    </a:moveTo>
                    <a:lnTo>
                      <a:pt x="1030" y="3778"/>
                    </a:lnTo>
                    <a:cubicBezTo>
                      <a:pt x="1040" y="3778"/>
                      <a:pt x="1048" y="3786"/>
                      <a:pt x="1048" y="3794"/>
                    </a:cubicBezTo>
                    <a:cubicBezTo>
                      <a:pt x="1048" y="3802"/>
                      <a:pt x="1040" y="3809"/>
                      <a:pt x="1030" y="3809"/>
                    </a:cubicBezTo>
                    <a:lnTo>
                      <a:pt x="788" y="3809"/>
                    </a:lnTo>
                    <a:cubicBezTo>
                      <a:pt x="777" y="3809"/>
                      <a:pt x="770" y="3802"/>
                      <a:pt x="770" y="3794"/>
                    </a:cubicBezTo>
                    <a:cubicBezTo>
                      <a:pt x="770" y="3786"/>
                      <a:pt x="777" y="3778"/>
                      <a:pt x="788" y="3778"/>
                    </a:cubicBezTo>
                    <a:close/>
                    <a:moveTo>
                      <a:pt x="1205" y="3778"/>
                    </a:moveTo>
                    <a:lnTo>
                      <a:pt x="1448" y="3778"/>
                    </a:lnTo>
                    <a:cubicBezTo>
                      <a:pt x="1457" y="3778"/>
                      <a:pt x="1465" y="3786"/>
                      <a:pt x="1465" y="3794"/>
                    </a:cubicBezTo>
                    <a:cubicBezTo>
                      <a:pt x="1465" y="3802"/>
                      <a:pt x="1457" y="3809"/>
                      <a:pt x="1448" y="3809"/>
                    </a:cubicBezTo>
                    <a:lnTo>
                      <a:pt x="1205" y="3809"/>
                    </a:lnTo>
                    <a:cubicBezTo>
                      <a:pt x="1195" y="3809"/>
                      <a:pt x="1187" y="3802"/>
                      <a:pt x="1187" y="3794"/>
                    </a:cubicBezTo>
                    <a:cubicBezTo>
                      <a:pt x="1187" y="3786"/>
                      <a:pt x="1195" y="3778"/>
                      <a:pt x="1205" y="3778"/>
                    </a:cubicBezTo>
                    <a:close/>
                    <a:moveTo>
                      <a:pt x="1622" y="3778"/>
                    </a:moveTo>
                    <a:lnTo>
                      <a:pt x="1864" y="3778"/>
                    </a:lnTo>
                    <a:cubicBezTo>
                      <a:pt x="1874" y="3778"/>
                      <a:pt x="1882" y="3786"/>
                      <a:pt x="1882" y="3794"/>
                    </a:cubicBezTo>
                    <a:cubicBezTo>
                      <a:pt x="1882" y="3802"/>
                      <a:pt x="1874" y="3809"/>
                      <a:pt x="1864" y="3809"/>
                    </a:cubicBezTo>
                    <a:lnTo>
                      <a:pt x="1622" y="3809"/>
                    </a:lnTo>
                    <a:cubicBezTo>
                      <a:pt x="1612" y="3809"/>
                      <a:pt x="1603" y="3802"/>
                      <a:pt x="1603" y="3794"/>
                    </a:cubicBezTo>
                    <a:cubicBezTo>
                      <a:pt x="1603" y="3786"/>
                      <a:pt x="1612" y="3778"/>
                      <a:pt x="1622" y="3778"/>
                    </a:cubicBezTo>
                    <a:close/>
                    <a:moveTo>
                      <a:pt x="2037" y="3778"/>
                    </a:moveTo>
                    <a:lnTo>
                      <a:pt x="2281" y="3778"/>
                    </a:lnTo>
                    <a:cubicBezTo>
                      <a:pt x="2291" y="3778"/>
                      <a:pt x="2298" y="3786"/>
                      <a:pt x="2298" y="3794"/>
                    </a:cubicBezTo>
                    <a:cubicBezTo>
                      <a:pt x="2298" y="3802"/>
                      <a:pt x="2291" y="3809"/>
                      <a:pt x="2281" y="3809"/>
                    </a:cubicBezTo>
                    <a:lnTo>
                      <a:pt x="2037" y="3809"/>
                    </a:lnTo>
                    <a:cubicBezTo>
                      <a:pt x="2029" y="3809"/>
                      <a:pt x="2021" y="3802"/>
                      <a:pt x="2021" y="3794"/>
                    </a:cubicBezTo>
                    <a:cubicBezTo>
                      <a:pt x="2021" y="3786"/>
                      <a:pt x="2029" y="3778"/>
                      <a:pt x="2037" y="3778"/>
                    </a:cubicBezTo>
                    <a:close/>
                    <a:moveTo>
                      <a:pt x="2454" y="3778"/>
                    </a:moveTo>
                    <a:lnTo>
                      <a:pt x="2698" y="3778"/>
                    </a:lnTo>
                    <a:cubicBezTo>
                      <a:pt x="2708" y="3778"/>
                      <a:pt x="2715" y="3786"/>
                      <a:pt x="2715" y="3794"/>
                    </a:cubicBezTo>
                    <a:cubicBezTo>
                      <a:pt x="2715" y="3802"/>
                      <a:pt x="2708" y="3809"/>
                      <a:pt x="2698" y="3809"/>
                    </a:cubicBezTo>
                    <a:lnTo>
                      <a:pt x="2454" y="3809"/>
                    </a:lnTo>
                    <a:cubicBezTo>
                      <a:pt x="2445" y="3809"/>
                      <a:pt x="2438" y="3802"/>
                      <a:pt x="2438" y="3794"/>
                    </a:cubicBezTo>
                    <a:cubicBezTo>
                      <a:pt x="2438" y="3786"/>
                      <a:pt x="2445" y="3778"/>
                      <a:pt x="2454" y="3778"/>
                    </a:cubicBezTo>
                    <a:close/>
                    <a:moveTo>
                      <a:pt x="2871" y="3778"/>
                    </a:moveTo>
                    <a:lnTo>
                      <a:pt x="3115" y="3778"/>
                    </a:lnTo>
                    <a:cubicBezTo>
                      <a:pt x="3124" y="3778"/>
                      <a:pt x="3132" y="3786"/>
                      <a:pt x="3132" y="3794"/>
                    </a:cubicBezTo>
                    <a:cubicBezTo>
                      <a:pt x="3132" y="3802"/>
                      <a:pt x="3124" y="3809"/>
                      <a:pt x="3115" y="3809"/>
                    </a:cubicBezTo>
                    <a:lnTo>
                      <a:pt x="2871" y="3809"/>
                    </a:lnTo>
                    <a:cubicBezTo>
                      <a:pt x="2861" y="3809"/>
                      <a:pt x="2854" y="3802"/>
                      <a:pt x="2854" y="3794"/>
                    </a:cubicBezTo>
                    <a:cubicBezTo>
                      <a:pt x="2854" y="3786"/>
                      <a:pt x="2861" y="3778"/>
                      <a:pt x="2871" y="3778"/>
                    </a:cubicBezTo>
                    <a:close/>
                    <a:moveTo>
                      <a:pt x="3289" y="3778"/>
                    </a:moveTo>
                    <a:lnTo>
                      <a:pt x="3532" y="3778"/>
                    </a:lnTo>
                    <a:cubicBezTo>
                      <a:pt x="3541" y="3778"/>
                      <a:pt x="3549" y="3786"/>
                      <a:pt x="3549" y="3794"/>
                    </a:cubicBezTo>
                    <a:cubicBezTo>
                      <a:pt x="3549" y="3802"/>
                      <a:pt x="3541" y="3809"/>
                      <a:pt x="3532" y="3809"/>
                    </a:cubicBezTo>
                    <a:lnTo>
                      <a:pt x="3289" y="3809"/>
                    </a:lnTo>
                    <a:cubicBezTo>
                      <a:pt x="3279" y="3809"/>
                      <a:pt x="3271" y="3802"/>
                      <a:pt x="3271" y="3794"/>
                    </a:cubicBezTo>
                    <a:cubicBezTo>
                      <a:pt x="3271" y="3786"/>
                      <a:pt x="3279" y="3778"/>
                      <a:pt x="3289" y="3778"/>
                    </a:cubicBezTo>
                    <a:close/>
                    <a:moveTo>
                      <a:pt x="3706" y="3778"/>
                    </a:moveTo>
                    <a:lnTo>
                      <a:pt x="3948" y="3778"/>
                    </a:lnTo>
                    <a:cubicBezTo>
                      <a:pt x="3958" y="3778"/>
                      <a:pt x="3966" y="3786"/>
                      <a:pt x="3966" y="3794"/>
                    </a:cubicBezTo>
                    <a:cubicBezTo>
                      <a:pt x="3966" y="3802"/>
                      <a:pt x="3958" y="3809"/>
                      <a:pt x="3948" y="3809"/>
                    </a:cubicBezTo>
                    <a:lnTo>
                      <a:pt x="3706" y="3809"/>
                    </a:lnTo>
                    <a:cubicBezTo>
                      <a:pt x="3696" y="3809"/>
                      <a:pt x="3687" y="3802"/>
                      <a:pt x="3687" y="3794"/>
                    </a:cubicBezTo>
                    <a:cubicBezTo>
                      <a:pt x="3687" y="3786"/>
                      <a:pt x="3696" y="3778"/>
                      <a:pt x="3706" y="3778"/>
                    </a:cubicBezTo>
                    <a:close/>
                    <a:moveTo>
                      <a:pt x="4103" y="3792"/>
                    </a:moveTo>
                    <a:lnTo>
                      <a:pt x="4103" y="3577"/>
                    </a:lnTo>
                    <a:cubicBezTo>
                      <a:pt x="4103" y="3568"/>
                      <a:pt x="4111" y="3561"/>
                      <a:pt x="4120" y="3561"/>
                    </a:cubicBezTo>
                    <a:cubicBezTo>
                      <a:pt x="4130" y="3561"/>
                      <a:pt x="4137" y="3568"/>
                      <a:pt x="4137" y="3577"/>
                    </a:cubicBezTo>
                    <a:lnTo>
                      <a:pt x="4137" y="3792"/>
                    </a:lnTo>
                    <a:cubicBezTo>
                      <a:pt x="4137" y="3801"/>
                      <a:pt x="4130" y="3808"/>
                      <a:pt x="4120" y="3808"/>
                    </a:cubicBezTo>
                    <a:cubicBezTo>
                      <a:pt x="4111" y="3808"/>
                      <a:pt x="4103" y="3801"/>
                      <a:pt x="4103" y="3792"/>
                    </a:cubicBezTo>
                    <a:close/>
                    <a:moveTo>
                      <a:pt x="4103" y="3423"/>
                    </a:moveTo>
                    <a:lnTo>
                      <a:pt x="4103" y="3207"/>
                    </a:lnTo>
                    <a:cubicBezTo>
                      <a:pt x="4103" y="3199"/>
                      <a:pt x="4111" y="3192"/>
                      <a:pt x="4120" y="3192"/>
                    </a:cubicBezTo>
                    <a:cubicBezTo>
                      <a:pt x="4130" y="3192"/>
                      <a:pt x="4137" y="3199"/>
                      <a:pt x="4137" y="3207"/>
                    </a:cubicBezTo>
                    <a:lnTo>
                      <a:pt x="4137" y="3423"/>
                    </a:lnTo>
                    <a:cubicBezTo>
                      <a:pt x="4137" y="3431"/>
                      <a:pt x="4130" y="3438"/>
                      <a:pt x="4120" y="3438"/>
                    </a:cubicBezTo>
                    <a:cubicBezTo>
                      <a:pt x="4111" y="3438"/>
                      <a:pt x="4103" y="3431"/>
                      <a:pt x="4103" y="3423"/>
                    </a:cubicBezTo>
                    <a:close/>
                    <a:moveTo>
                      <a:pt x="4103" y="3054"/>
                    </a:moveTo>
                    <a:lnTo>
                      <a:pt x="4103" y="2839"/>
                    </a:lnTo>
                    <a:cubicBezTo>
                      <a:pt x="4103" y="2830"/>
                      <a:pt x="4111" y="2823"/>
                      <a:pt x="4120" y="2823"/>
                    </a:cubicBezTo>
                    <a:cubicBezTo>
                      <a:pt x="4130" y="2823"/>
                      <a:pt x="4137" y="2830"/>
                      <a:pt x="4137" y="2839"/>
                    </a:cubicBezTo>
                    <a:lnTo>
                      <a:pt x="4137" y="3054"/>
                    </a:lnTo>
                    <a:cubicBezTo>
                      <a:pt x="4137" y="3062"/>
                      <a:pt x="4130" y="3070"/>
                      <a:pt x="4120" y="3070"/>
                    </a:cubicBezTo>
                    <a:cubicBezTo>
                      <a:pt x="4111" y="3070"/>
                      <a:pt x="4103" y="3062"/>
                      <a:pt x="4103" y="3054"/>
                    </a:cubicBezTo>
                    <a:close/>
                    <a:moveTo>
                      <a:pt x="4103" y="2685"/>
                    </a:moveTo>
                    <a:lnTo>
                      <a:pt x="4103" y="2469"/>
                    </a:lnTo>
                    <a:cubicBezTo>
                      <a:pt x="4103" y="2461"/>
                      <a:pt x="4111" y="2454"/>
                      <a:pt x="4120" y="2454"/>
                    </a:cubicBezTo>
                    <a:cubicBezTo>
                      <a:pt x="4130" y="2454"/>
                      <a:pt x="4137" y="2461"/>
                      <a:pt x="4137" y="2469"/>
                    </a:cubicBezTo>
                    <a:lnTo>
                      <a:pt x="4137" y="2685"/>
                    </a:lnTo>
                    <a:cubicBezTo>
                      <a:pt x="4137" y="2694"/>
                      <a:pt x="4130" y="2700"/>
                      <a:pt x="4120" y="2700"/>
                    </a:cubicBezTo>
                    <a:cubicBezTo>
                      <a:pt x="4111" y="2700"/>
                      <a:pt x="4103" y="2694"/>
                      <a:pt x="4103" y="2685"/>
                    </a:cubicBezTo>
                    <a:close/>
                    <a:moveTo>
                      <a:pt x="4103" y="2316"/>
                    </a:moveTo>
                    <a:lnTo>
                      <a:pt x="4103" y="2100"/>
                    </a:lnTo>
                    <a:cubicBezTo>
                      <a:pt x="4103" y="2092"/>
                      <a:pt x="4111" y="2085"/>
                      <a:pt x="4120" y="2085"/>
                    </a:cubicBezTo>
                    <a:cubicBezTo>
                      <a:pt x="4130" y="2085"/>
                      <a:pt x="4137" y="2092"/>
                      <a:pt x="4137" y="2100"/>
                    </a:cubicBezTo>
                    <a:lnTo>
                      <a:pt x="4137" y="2316"/>
                    </a:lnTo>
                    <a:cubicBezTo>
                      <a:pt x="4137" y="2324"/>
                      <a:pt x="4130" y="2331"/>
                      <a:pt x="4120" y="2331"/>
                    </a:cubicBezTo>
                    <a:cubicBezTo>
                      <a:pt x="4111" y="2331"/>
                      <a:pt x="4103" y="2324"/>
                      <a:pt x="4103" y="2316"/>
                    </a:cubicBezTo>
                    <a:close/>
                    <a:moveTo>
                      <a:pt x="4103" y="1946"/>
                    </a:moveTo>
                    <a:lnTo>
                      <a:pt x="4103" y="1732"/>
                    </a:lnTo>
                    <a:cubicBezTo>
                      <a:pt x="4103" y="1723"/>
                      <a:pt x="4111" y="1715"/>
                      <a:pt x="4120" y="1715"/>
                    </a:cubicBezTo>
                    <a:cubicBezTo>
                      <a:pt x="4130" y="1715"/>
                      <a:pt x="4137" y="1723"/>
                      <a:pt x="4137" y="1732"/>
                    </a:cubicBezTo>
                    <a:lnTo>
                      <a:pt x="4137" y="1946"/>
                    </a:lnTo>
                    <a:cubicBezTo>
                      <a:pt x="4137" y="1955"/>
                      <a:pt x="4130" y="1962"/>
                      <a:pt x="4120" y="1962"/>
                    </a:cubicBezTo>
                    <a:cubicBezTo>
                      <a:pt x="4111" y="1962"/>
                      <a:pt x="4103" y="1955"/>
                      <a:pt x="4103" y="1946"/>
                    </a:cubicBezTo>
                    <a:close/>
                    <a:moveTo>
                      <a:pt x="4103" y="1578"/>
                    </a:moveTo>
                    <a:lnTo>
                      <a:pt x="4103" y="1363"/>
                    </a:lnTo>
                    <a:cubicBezTo>
                      <a:pt x="4103" y="1354"/>
                      <a:pt x="4111" y="1348"/>
                      <a:pt x="4120" y="1348"/>
                    </a:cubicBezTo>
                    <a:cubicBezTo>
                      <a:pt x="4130" y="1348"/>
                      <a:pt x="4137" y="1354"/>
                      <a:pt x="4137" y="1363"/>
                    </a:cubicBezTo>
                    <a:lnTo>
                      <a:pt x="4137" y="1578"/>
                    </a:lnTo>
                    <a:cubicBezTo>
                      <a:pt x="4137" y="1586"/>
                      <a:pt x="4130" y="1593"/>
                      <a:pt x="4120" y="1593"/>
                    </a:cubicBezTo>
                    <a:cubicBezTo>
                      <a:pt x="4111" y="1593"/>
                      <a:pt x="4103" y="1586"/>
                      <a:pt x="4103" y="1578"/>
                    </a:cubicBezTo>
                    <a:close/>
                    <a:moveTo>
                      <a:pt x="4103" y="1209"/>
                    </a:moveTo>
                    <a:lnTo>
                      <a:pt x="4103" y="993"/>
                    </a:lnTo>
                    <a:cubicBezTo>
                      <a:pt x="4103" y="984"/>
                      <a:pt x="4111" y="978"/>
                      <a:pt x="4120" y="978"/>
                    </a:cubicBezTo>
                    <a:cubicBezTo>
                      <a:pt x="4130" y="978"/>
                      <a:pt x="4137" y="984"/>
                      <a:pt x="4137" y="993"/>
                    </a:cubicBezTo>
                    <a:lnTo>
                      <a:pt x="4137" y="1209"/>
                    </a:lnTo>
                    <a:cubicBezTo>
                      <a:pt x="4137" y="1217"/>
                      <a:pt x="4130" y="1224"/>
                      <a:pt x="4120" y="1224"/>
                    </a:cubicBezTo>
                    <a:cubicBezTo>
                      <a:pt x="4111" y="1224"/>
                      <a:pt x="4103" y="1217"/>
                      <a:pt x="4103" y="1209"/>
                    </a:cubicBezTo>
                    <a:close/>
                    <a:moveTo>
                      <a:pt x="4103" y="839"/>
                    </a:moveTo>
                    <a:lnTo>
                      <a:pt x="4103" y="624"/>
                    </a:lnTo>
                    <a:cubicBezTo>
                      <a:pt x="4103" y="616"/>
                      <a:pt x="4111" y="609"/>
                      <a:pt x="4120" y="609"/>
                    </a:cubicBezTo>
                    <a:cubicBezTo>
                      <a:pt x="4130" y="609"/>
                      <a:pt x="4137" y="616"/>
                      <a:pt x="4137" y="624"/>
                    </a:cubicBezTo>
                    <a:lnTo>
                      <a:pt x="4137" y="839"/>
                    </a:lnTo>
                    <a:cubicBezTo>
                      <a:pt x="4137" y="848"/>
                      <a:pt x="4130" y="854"/>
                      <a:pt x="4120" y="854"/>
                    </a:cubicBezTo>
                    <a:cubicBezTo>
                      <a:pt x="4111" y="854"/>
                      <a:pt x="4103" y="848"/>
                      <a:pt x="4103" y="839"/>
                    </a:cubicBezTo>
                    <a:close/>
                    <a:moveTo>
                      <a:pt x="4103" y="470"/>
                    </a:moveTo>
                    <a:lnTo>
                      <a:pt x="4103" y="255"/>
                    </a:lnTo>
                    <a:cubicBezTo>
                      <a:pt x="4103" y="247"/>
                      <a:pt x="4111" y="240"/>
                      <a:pt x="4120" y="240"/>
                    </a:cubicBezTo>
                    <a:cubicBezTo>
                      <a:pt x="4130" y="240"/>
                      <a:pt x="4137" y="247"/>
                      <a:pt x="4137" y="255"/>
                    </a:cubicBezTo>
                    <a:lnTo>
                      <a:pt x="4137" y="470"/>
                    </a:lnTo>
                    <a:cubicBezTo>
                      <a:pt x="4137" y="479"/>
                      <a:pt x="4130" y="486"/>
                      <a:pt x="4120" y="486"/>
                    </a:cubicBezTo>
                    <a:cubicBezTo>
                      <a:pt x="4111" y="486"/>
                      <a:pt x="4103" y="479"/>
                      <a:pt x="4103" y="470"/>
                    </a:cubicBezTo>
                    <a:close/>
                    <a:moveTo>
                      <a:pt x="4103" y="101"/>
                    </a:moveTo>
                    <a:lnTo>
                      <a:pt x="4103" y="16"/>
                    </a:lnTo>
                    <a:lnTo>
                      <a:pt x="4120" y="31"/>
                    </a:lnTo>
                    <a:lnTo>
                      <a:pt x="3973" y="31"/>
                    </a:lnTo>
                    <a:cubicBezTo>
                      <a:pt x="3964" y="31"/>
                      <a:pt x="3956" y="24"/>
                      <a:pt x="3956" y="16"/>
                    </a:cubicBezTo>
                    <a:cubicBezTo>
                      <a:pt x="3956" y="8"/>
                      <a:pt x="3964" y="0"/>
                      <a:pt x="3973" y="0"/>
                    </a:cubicBezTo>
                    <a:lnTo>
                      <a:pt x="4120" y="0"/>
                    </a:lnTo>
                    <a:cubicBezTo>
                      <a:pt x="4130" y="0"/>
                      <a:pt x="4137" y="8"/>
                      <a:pt x="4137" y="16"/>
                    </a:cubicBezTo>
                    <a:lnTo>
                      <a:pt x="4137" y="101"/>
                    </a:lnTo>
                    <a:cubicBezTo>
                      <a:pt x="4137" y="110"/>
                      <a:pt x="4130" y="117"/>
                      <a:pt x="4120" y="117"/>
                    </a:cubicBezTo>
                    <a:cubicBezTo>
                      <a:pt x="4111" y="117"/>
                      <a:pt x="4103" y="110"/>
                      <a:pt x="4103" y="101"/>
                    </a:cubicBezTo>
                    <a:close/>
                    <a:moveTo>
                      <a:pt x="3799" y="31"/>
                    </a:moveTo>
                    <a:lnTo>
                      <a:pt x="3556" y="31"/>
                    </a:lnTo>
                    <a:cubicBezTo>
                      <a:pt x="3547" y="31"/>
                      <a:pt x="3539" y="24"/>
                      <a:pt x="3539" y="16"/>
                    </a:cubicBezTo>
                    <a:cubicBezTo>
                      <a:pt x="3539" y="8"/>
                      <a:pt x="3547" y="0"/>
                      <a:pt x="3556" y="0"/>
                    </a:cubicBezTo>
                    <a:lnTo>
                      <a:pt x="3799" y="0"/>
                    </a:lnTo>
                    <a:cubicBezTo>
                      <a:pt x="3809" y="0"/>
                      <a:pt x="3817" y="8"/>
                      <a:pt x="3817" y="16"/>
                    </a:cubicBezTo>
                    <a:cubicBezTo>
                      <a:pt x="3817" y="24"/>
                      <a:pt x="3809" y="31"/>
                      <a:pt x="3799" y="31"/>
                    </a:cubicBezTo>
                    <a:close/>
                    <a:moveTo>
                      <a:pt x="3383" y="31"/>
                    </a:moveTo>
                    <a:lnTo>
                      <a:pt x="3140" y="31"/>
                    </a:lnTo>
                    <a:cubicBezTo>
                      <a:pt x="3130" y="31"/>
                      <a:pt x="3122" y="24"/>
                      <a:pt x="3122" y="16"/>
                    </a:cubicBezTo>
                    <a:cubicBezTo>
                      <a:pt x="3122" y="8"/>
                      <a:pt x="3130" y="0"/>
                      <a:pt x="3140" y="0"/>
                    </a:cubicBezTo>
                    <a:lnTo>
                      <a:pt x="3383" y="0"/>
                    </a:lnTo>
                    <a:cubicBezTo>
                      <a:pt x="3392" y="0"/>
                      <a:pt x="3400" y="8"/>
                      <a:pt x="3400" y="16"/>
                    </a:cubicBezTo>
                    <a:cubicBezTo>
                      <a:pt x="3400" y="24"/>
                      <a:pt x="3392" y="31"/>
                      <a:pt x="3383" y="31"/>
                    </a:cubicBezTo>
                    <a:close/>
                    <a:moveTo>
                      <a:pt x="2967" y="31"/>
                    </a:moveTo>
                    <a:lnTo>
                      <a:pt x="2723" y="31"/>
                    </a:lnTo>
                    <a:cubicBezTo>
                      <a:pt x="2713" y="31"/>
                      <a:pt x="2706" y="24"/>
                      <a:pt x="2706" y="16"/>
                    </a:cubicBezTo>
                    <a:cubicBezTo>
                      <a:pt x="2706" y="8"/>
                      <a:pt x="2713" y="0"/>
                      <a:pt x="2723" y="0"/>
                    </a:cubicBezTo>
                    <a:lnTo>
                      <a:pt x="2967" y="0"/>
                    </a:lnTo>
                    <a:cubicBezTo>
                      <a:pt x="2976" y="0"/>
                      <a:pt x="2983" y="8"/>
                      <a:pt x="2983" y="16"/>
                    </a:cubicBezTo>
                    <a:cubicBezTo>
                      <a:pt x="2983" y="24"/>
                      <a:pt x="2976" y="31"/>
                      <a:pt x="2967" y="31"/>
                    </a:cubicBezTo>
                    <a:close/>
                    <a:moveTo>
                      <a:pt x="2550" y="31"/>
                    </a:moveTo>
                    <a:lnTo>
                      <a:pt x="2306" y="31"/>
                    </a:lnTo>
                    <a:cubicBezTo>
                      <a:pt x="2297" y="31"/>
                      <a:pt x="2289" y="24"/>
                      <a:pt x="2289" y="16"/>
                    </a:cubicBezTo>
                    <a:cubicBezTo>
                      <a:pt x="2289" y="8"/>
                      <a:pt x="2297" y="0"/>
                      <a:pt x="2306" y="0"/>
                    </a:cubicBezTo>
                    <a:lnTo>
                      <a:pt x="2550" y="0"/>
                    </a:lnTo>
                    <a:cubicBezTo>
                      <a:pt x="2559" y="0"/>
                      <a:pt x="2567" y="8"/>
                      <a:pt x="2567" y="16"/>
                    </a:cubicBezTo>
                    <a:cubicBezTo>
                      <a:pt x="2567" y="24"/>
                      <a:pt x="2559" y="31"/>
                      <a:pt x="2550" y="31"/>
                    </a:cubicBezTo>
                    <a:close/>
                    <a:moveTo>
                      <a:pt x="2132" y="31"/>
                    </a:moveTo>
                    <a:lnTo>
                      <a:pt x="1890" y="31"/>
                    </a:lnTo>
                    <a:cubicBezTo>
                      <a:pt x="1880" y="31"/>
                      <a:pt x="1872" y="24"/>
                      <a:pt x="1872" y="16"/>
                    </a:cubicBezTo>
                    <a:cubicBezTo>
                      <a:pt x="1872" y="8"/>
                      <a:pt x="1880" y="0"/>
                      <a:pt x="1890" y="0"/>
                    </a:cubicBezTo>
                    <a:lnTo>
                      <a:pt x="2132" y="0"/>
                    </a:lnTo>
                    <a:cubicBezTo>
                      <a:pt x="2143" y="0"/>
                      <a:pt x="2150" y="8"/>
                      <a:pt x="2150" y="16"/>
                    </a:cubicBezTo>
                    <a:cubicBezTo>
                      <a:pt x="2150" y="24"/>
                      <a:pt x="2143" y="31"/>
                      <a:pt x="2132" y="31"/>
                    </a:cubicBezTo>
                    <a:close/>
                    <a:moveTo>
                      <a:pt x="1715" y="31"/>
                    </a:moveTo>
                    <a:lnTo>
                      <a:pt x="1472" y="31"/>
                    </a:lnTo>
                    <a:cubicBezTo>
                      <a:pt x="1463" y="31"/>
                      <a:pt x="1455" y="24"/>
                      <a:pt x="1455" y="16"/>
                    </a:cubicBezTo>
                    <a:cubicBezTo>
                      <a:pt x="1455" y="8"/>
                      <a:pt x="1463" y="0"/>
                      <a:pt x="1472" y="0"/>
                    </a:cubicBezTo>
                    <a:lnTo>
                      <a:pt x="1715" y="0"/>
                    </a:lnTo>
                    <a:cubicBezTo>
                      <a:pt x="1725" y="0"/>
                      <a:pt x="1733" y="8"/>
                      <a:pt x="1733" y="16"/>
                    </a:cubicBezTo>
                    <a:cubicBezTo>
                      <a:pt x="1733" y="24"/>
                      <a:pt x="1725" y="31"/>
                      <a:pt x="1715" y="31"/>
                    </a:cubicBezTo>
                    <a:close/>
                    <a:moveTo>
                      <a:pt x="1298" y="31"/>
                    </a:moveTo>
                    <a:lnTo>
                      <a:pt x="1056" y="31"/>
                    </a:lnTo>
                    <a:cubicBezTo>
                      <a:pt x="1046" y="31"/>
                      <a:pt x="1038" y="24"/>
                      <a:pt x="1038" y="16"/>
                    </a:cubicBezTo>
                    <a:cubicBezTo>
                      <a:pt x="1038" y="8"/>
                      <a:pt x="1046" y="0"/>
                      <a:pt x="1056" y="0"/>
                    </a:cubicBezTo>
                    <a:lnTo>
                      <a:pt x="1298" y="0"/>
                    </a:lnTo>
                    <a:cubicBezTo>
                      <a:pt x="1308" y="0"/>
                      <a:pt x="1317" y="8"/>
                      <a:pt x="1317" y="16"/>
                    </a:cubicBezTo>
                    <a:cubicBezTo>
                      <a:pt x="1317" y="24"/>
                      <a:pt x="1308" y="31"/>
                      <a:pt x="1298" y="31"/>
                    </a:cubicBezTo>
                    <a:close/>
                    <a:moveTo>
                      <a:pt x="882" y="31"/>
                    </a:moveTo>
                    <a:lnTo>
                      <a:pt x="639" y="31"/>
                    </a:lnTo>
                    <a:cubicBezTo>
                      <a:pt x="629" y="31"/>
                      <a:pt x="622" y="24"/>
                      <a:pt x="622" y="16"/>
                    </a:cubicBezTo>
                    <a:cubicBezTo>
                      <a:pt x="622" y="8"/>
                      <a:pt x="629" y="0"/>
                      <a:pt x="639" y="0"/>
                    </a:cubicBezTo>
                    <a:lnTo>
                      <a:pt x="882" y="0"/>
                    </a:lnTo>
                    <a:cubicBezTo>
                      <a:pt x="891" y="0"/>
                      <a:pt x="899" y="8"/>
                      <a:pt x="899" y="16"/>
                    </a:cubicBezTo>
                    <a:cubicBezTo>
                      <a:pt x="899" y="24"/>
                      <a:pt x="891" y="31"/>
                      <a:pt x="882" y="31"/>
                    </a:cubicBezTo>
                    <a:close/>
                    <a:moveTo>
                      <a:pt x="466" y="31"/>
                    </a:moveTo>
                    <a:lnTo>
                      <a:pt x="222" y="31"/>
                    </a:lnTo>
                    <a:cubicBezTo>
                      <a:pt x="212" y="31"/>
                      <a:pt x="204" y="24"/>
                      <a:pt x="204" y="16"/>
                    </a:cubicBezTo>
                    <a:cubicBezTo>
                      <a:pt x="204" y="8"/>
                      <a:pt x="212" y="0"/>
                      <a:pt x="222" y="0"/>
                    </a:cubicBezTo>
                    <a:lnTo>
                      <a:pt x="466" y="0"/>
                    </a:lnTo>
                    <a:cubicBezTo>
                      <a:pt x="474" y="0"/>
                      <a:pt x="482" y="8"/>
                      <a:pt x="482" y="16"/>
                    </a:cubicBezTo>
                    <a:cubicBezTo>
                      <a:pt x="482" y="24"/>
                      <a:pt x="474" y="31"/>
                      <a:pt x="466" y="31"/>
                    </a:cubicBezTo>
                    <a:close/>
                    <a:moveTo>
                      <a:pt x="49" y="31"/>
                    </a:moveTo>
                    <a:lnTo>
                      <a:pt x="17" y="31"/>
                    </a:lnTo>
                    <a:cubicBezTo>
                      <a:pt x="7" y="31"/>
                      <a:pt x="0" y="24"/>
                      <a:pt x="0" y="16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49" y="0"/>
                    </a:lnTo>
                    <a:cubicBezTo>
                      <a:pt x="59" y="0"/>
                      <a:pt x="66" y="8"/>
                      <a:pt x="66" y="16"/>
                    </a:cubicBezTo>
                    <a:cubicBezTo>
                      <a:pt x="66" y="24"/>
                      <a:pt x="59" y="31"/>
                      <a:pt x="49" y="31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224">
                <a:extLst>
                  <a:ext uri="{FF2B5EF4-FFF2-40B4-BE49-F238E27FC236}">
                    <a16:creationId xmlns:a16="http://schemas.microsoft.com/office/drawing/2014/main" id="{D9FE4E82-00D3-4E87-88AC-AE4EB8721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" y="868"/>
                <a:ext cx="1307" cy="1177"/>
              </a:xfrm>
              <a:custGeom>
                <a:avLst/>
                <a:gdLst>
                  <a:gd name="T0" fmla="*/ 0 w 4137"/>
                  <a:gd name="T1" fmla="*/ 46 h 3809"/>
                  <a:gd name="T2" fmla="*/ 17 w 4137"/>
                  <a:gd name="T3" fmla="*/ 647 h 3809"/>
                  <a:gd name="T4" fmla="*/ 35 w 4137"/>
                  <a:gd name="T5" fmla="*/ 785 h 3809"/>
                  <a:gd name="T6" fmla="*/ 17 w 4137"/>
                  <a:gd name="T7" fmla="*/ 769 h 3809"/>
                  <a:gd name="T8" fmla="*/ 0 w 4137"/>
                  <a:gd name="T9" fmla="*/ 1369 h 3809"/>
                  <a:gd name="T10" fmla="*/ 35 w 4137"/>
                  <a:gd name="T11" fmla="*/ 1738 h 3809"/>
                  <a:gd name="T12" fmla="*/ 35 w 4137"/>
                  <a:gd name="T13" fmla="*/ 1523 h 3809"/>
                  <a:gd name="T14" fmla="*/ 0 w 4137"/>
                  <a:gd name="T15" fmla="*/ 1892 h 3809"/>
                  <a:gd name="T16" fmla="*/ 17 w 4137"/>
                  <a:gd name="T17" fmla="*/ 2491 h 3809"/>
                  <a:gd name="T18" fmla="*/ 35 w 4137"/>
                  <a:gd name="T19" fmla="*/ 2630 h 3809"/>
                  <a:gd name="T20" fmla="*/ 17 w 4137"/>
                  <a:gd name="T21" fmla="*/ 2614 h 3809"/>
                  <a:gd name="T22" fmla="*/ 0 w 4137"/>
                  <a:gd name="T23" fmla="*/ 3215 h 3809"/>
                  <a:gd name="T24" fmla="*/ 35 w 4137"/>
                  <a:gd name="T25" fmla="*/ 3583 h 3809"/>
                  <a:gd name="T26" fmla="*/ 35 w 4137"/>
                  <a:gd name="T27" fmla="*/ 3368 h 3809"/>
                  <a:gd name="T28" fmla="*/ 214 w 4137"/>
                  <a:gd name="T29" fmla="*/ 3794 h 3809"/>
                  <a:gd name="T30" fmla="*/ 17 w 4137"/>
                  <a:gd name="T31" fmla="*/ 3722 h 3809"/>
                  <a:gd name="T32" fmla="*/ 613 w 4137"/>
                  <a:gd name="T33" fmla="*/ 3809 h 3809"/>
                  <a:gd name="T34" fmla="*/ 1030 w 4137"/>
                  <a:gd name="T35" fmla="*/ 3778 h 3809"/>
                  <a:gd name="T36" fmla="*/ 788 w 4137"/>
                  <a:gd name="T37" fmla="*/ 3778 h 3809"/>
                  <a:gd name="T38" fmla="*/ 1205 w 4137"/>
                  <a:gd name="T39" fmla="*/ 3809 h 3809"/>
                  <a:gd name="T40" fmla="*/ 1882 w 4137"/>
                  <a:gd name="T41" fmla="*/ 3794 h 3809"/>
                  <a:gd name="T42" fmla="*/ 2037 w 4137"/>
                  <a:gd name="T43" fmla="*/ 3778 h 3809"/>
                  <a:gd name="T44" fmla="*/ 2021 w 4137"/>
                  <a:gd name="T45" fmla="*/ 3794 h 3809"/>
                  <a:gd name="T46" fmla="*/ 2698 w 4137"/>
                  <a:gd name="T47" fmla="*/ 3809 h 3809"/>
                  <a:gd name="T48" fmla="*/ 3115 w 4137"/>
                  <a:gd name="T49" fmla="*/ 3778 h 3809"/>
                  <a:gd name="T50" fmla="*/ 2871 w 4137"/>
                  <a:gd name="T51" fmla="*/ 3778 h 3809"/>
                  <a:gd name="T52" fmla="*/ 3289 w 4137"/>
                  <a:gd name="T53" fmla="*/ 3809 h 3809"/>
                  <a:gd name="T54" fmla="*/ 3966 w 4137"/>
                  <a:gd name="T55" fmla="*/ 3794 h 3809"/>
                  <a:gd name="T56" fmla="*/ 4103 w 4137"/>
                  <a:gd name="T57" fmla="*/ 3792 h 3809"/>
                  <a:gd name="T58" fmla="*/ 4120 w 4137"/>
                  <a:gd name="T59" fmla="*/ 3808 h 3809"/>
                  <a:gd name="T60" fmla="*/ 4137 w 4137"/>
                  <a:gd name="T61" fmla="*/ 3207 h 3809"/>
                  <a:gd name="T62" fmla="*/ 4103 w 4137"/>
                  <a:gd name="T63" fmla="*/ 2839 h 3809"/>
                  <a:gd name="T64" fmla="*/ 4103 w 4137"/>
                  <a:gd name="T65" fmla="*/ 3054 h 3809"/>
                  <a:gd name="T66" fmla="*/ 4137 w 4137"/>
                  <a:gd name="T67" fmla="*/ 2685 h 3809"/>
                  <a:gd name="T68" fmla="*/ 4120 w 4137"/>
                  <a:gd name="T69" fmla="*/ 2085 h 3809"/>
                  <a:gd name="T70" fmla="*/ 4103 w 4137"/>
                  <a:gd name="T71" fmla="*/ 1946 h 3809"/>
                  <a:gd name="T72" fmla="*/ 4120 w 4137"/>
                  <a:gd name="T73" fmla="*/ 1962 h 3809"/>
                  <a:gd name="T74" fmla="*/ 4137 w 4137"/>
                  <a:gd name="T75" fmla="*/ 1363 h 3809"/>
                  <a:gd name="T76" fmla="*/ 4103 w 4137"/>
                  <a:gd name="T77" fmla="*/ 993 h 3809"/>
                  <a:gd name="T78" fmla="*/ 4103 w 4137"/>
                  <a:gd name="T79" fmla="*/ 1209 h 3809"/>
                  <a:gd name="T80" fmla="*/ 4137 w 4137"/>
                  <a:gd name="T81" fmla="*/ 839 h 3809"/>
                  <a:gd name="T82" fmla="*/ 4120 w 4137"/>
                  <a:gd name="T83" fmla="*/ 240 h 3809"/>
                  <a:gd name="T84" fmla="*/ 4103 w 4137"/>
                  <a:gd name="T85" fmla="*/ 101 h 3809"/>
                  <a:gd name="T86" fmla="*/ 3973 w 4137"/>
                  <a:gd name="T87" fmla="*/ 0 h 3809"/>
                  <a:gd name="T88" fmla="*/ 4103 w 4137"/>
                  <a:gd name="T89" fmla="*/ 101 h 3809"/>
                  <a:gd name="T90" fmla="*/ 3799 w 4137"/>
                  <a:gd name="T91" fmla="*/ 0 h 3809"/>
                  <a:gd name="T92" fmla="*/ 3122 w 4137"/>
                  <a:gd name="T93" fmla="*/ 16 h 3809"/>
                  <a:gd name="T94" fmla="*/ 2967 w 4137"/>
                  <a:gd name="T95" fmla="*/ 31 h 3809"/>
                  <a:gd name="T96" fmla="*/ 2983 w 4137"/>
                  <a:gd name="T97" fmla="*/ 16 h 3809"/>
                  <a:gd name="T98" fmla="*/ 2306 w 4137"/>
                  <a:gd name="T99" fmla="*/ 0 h 3809"/>
                  <a:gd name="T100" fmla="*/ 1890 w 4137"/>
                  <a:gd name="T101" fmla="*/ 31 h 3809"/>
                  <a:gd name="T102" fmla="*/ 2132 w 4137"/>
                  <a:gd name="T103" fmla="*/ 31 h 3809"/>
                  <a:gd name="T104" fmla="*/ 1715 w 4137"/>
                  <a:gd name="T105" fmla="*/ 0 h 3809"/>
                  <a:gd name="T106" fmla="*/ 1038 w 4137"/>
                  <a:gd name="T107" fmla="*/ 16 h 3809"/>
                  <a:gd name="T108" fmla="*/ 882 w 4137"/>
                  <a:gd name="T109" fmla="*/ 31 h 3809"/>
                  <a:gd name="T110" fmla="*/ 899 w 4137"/>
                  <a:gd name="T111" fmla="*/ 16 h 3809"/>
                  <a:gd name="T112" fmla="*/ 222 w 4137"/>
                  <a:gd name="T113" fmla="*/ 0 h 3809"/>
                  <a:gd name="T114" fmla="*/ 17 w 4137"/>
                  <a:gd name="T115" fmla="*/ 31 h 3809"/>
                  <a:gd name="T116" fmla="*/ 49 w 4137"/>
                  <a:gd name="T117" fmla="*/ 31 h 3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37" h="3809">
                    <a:moveTo>
                      <a:pt x="35" y="46"/>
                    </a:moveTo>
                    <a:lnTo>
                      <a:pt x="35" y="262"/>
                    </a:lnTo>
                    <a:cubicBezTo>
                      <a:pt x="35" y="270"/>
                      <a:pt x="27" y="277"/>
                      <a:pt x="17" y="277"/>
                    </a:cubicBezTo>
                    <a:cubicBezTo>
                      <a:pt x="7" y="277"/>
                      <a:pt x="0" y="270"/>
                      <a:pt x="0" y="262"/>
                    </a:cubicBezTo>
                    <a:lnTo>
                      <a:pt x="0" y="46"/>
                    </a:lnTo>
                    <a:cubicBezTo>
                      <a:pt x="0" y="38"/>
                      <a:pt x="7" y="31"/>
                      <a:pt x="17" y="31"/>
                    </a:cubicBezTo>
                    <a:cubicBezTo>
                      <a:pt x="27" y="31"/>
                      <a:pt x="35" y="38"/>
                      <a:pt x="35" y="46"/>
                    </a:cubicBezTo>
                    <a:close/>
                    <a:moveTo>
                      <a:pt x="35" y="416"/>
                    </a:moveTo>
                    <a:lnTo>
                      <a:pt x="35" y="632"/>
                    </a:lnTo>
                    <a:cubicBezTo>
                      <a:pt x="35" y="640"/>
                      <a:pt x="27" y="647"/>
                      <a:pt x="17" y="647"/>
                    </a:cubicBezTo>
                    <a:cubicBezTo>
                      <a:pt x="7" y="647"/>
                      <a:pt x="0" y="640"/>
                      <a:pt x="0" y="632"/>
                    </a:cubicBezTo>
                    <a:lnTo>
                      <a:pt x="0" y="416"/>
                    </a:lnTo>
                    <a:cubicBezTo>
                      <a:pt x="0" y="407"/>
                      <a:pt x="7" y="401"/>
                      <a:pt x="17" y="401"/>
                    </a:cubicBezTo>
                    <a:cubicBezTo>
                      <a:pt x="27" y="401"/>
                      <a:pt x="35" y="407"/>
                      <a:pt x="35" y="416"/>
                    </a:cubicBezTo>
                    <a:close/>
                    <a:moveTo>
                      <a:pt x="35" y="785"/>
                    </a:moveTo>
                    <a:lnTo>
                      <a:pt x="35" y="999"/>
                    </a:lnTo>
                    <a:cubicBezTo>
                      <a:pt x="35" y="1008"/>
                      <a:pt x="27" y="1016"/>
                      <a:pt x="17" y="1016"/>
                    </a:cubicBezTo>
                    <a:cubicBezTo>
                      <a:pt x="7" y="1016"/>
                      <a:pt x="0" y="1008"/>
                      <a:pt x="0" y="999"/>
                    </a:cubicBezTo>
                    <a:lnTo>
                      <a:pt x="0" y="785"/>
                    </a:lnTo>
                    <a:cubicBezTo>
                      <a:pt x="0" y="777"/>
                      <a:pt x="7" y="769"/>
                      <a:pt x="17" y="769"/>
                    </a:cubicBezTo>
                    <a:cubicBezTo>
                      <a:pt x="27" y="769"/>
                      <a:pt x="35" y="777"/>
                      <a:pt x="35" y="785"/>
                    </a:cubicBezTo>
                    <a:close/>
                    <a:moveTo>
                      <a:pt x="35" y="1153"/>
                    </a:moveTo>
                    <a:lnTo>
                      <a:pt x="35" y="1369"/>
                    </a:lnTo>
                    <a:cubicBezTo>
                      <a:pt x="35" y="1378"/>
                      <a:pt x="27" y="1384"/>
                      <a:pt x="17" y="1384"/>
                    </a:cubicBezTo>
                    <a:cubicBezTo>
                      <a:pt x="7" y="1384"/>
                      <a:pt x="0" y="1378"/>
                      <a:pt x="0" y="1369"/>
                    </a:cubicBezTo>
                    <a:lnTo>
                      <a:pt x="0" y="1153"/>
                    </a:lnTo>
                    <a:cubicBezTo>
                      <a:pt x="0" y="1145"/>
                      <a:pt x="7" y="1138"/>
                      <a:pt x="17" y="1138"/>
                    </a:cubicBezTo>
                    <a:cubicBezTo>
                      <a:pt x="27" y="1138"/>
                      <a:pt x="35" y="1145"/>
                      <a:pt x="35" y="1153"/>
                    </a:cubicBezTo>
                    <a:close/>
                    <a:moveTo>
                      <a:pt x="35" y="1523"/>
                    </a:moveTo>
                    <a:lnTo>
                      <a:pt x="35" y="1738"/>
                    </a:lnTo>
                    <a:cubicBezTo>
                      <a:pt x="35" y="1747"/>
                      <a:pt x="27" y="1753"/>
                      <a:pt x="17" y="1753"/>
                    </a:cubicBezTo>
                    <a:cubicBezTo>
                      <a:pt x="7" y="1753"/>
                      <a:pt x="0" y="1747"/>
                      <a:pt x="0" y="1738"/>
                    </a:cubicBezTo>
                    <a:lnTo>
                      <a:pt x="0" y="1523"/>
                    </a:lnTo>
                    <a:cubicBezTo>
                      <a:pt x="0" y="1515"/>
                      <a:pt x="7" y="1508"/>
                      <a:pt x="17" y="1508"/>
                    </a:cubicBezTo>
                    <a:cubicBezTo>
                      <a:pt x="27" y="1508"/>
                      <a:pt x="35" y="1515"/>
                      <a:pt x="35" y="1523"/>
                    </a:cubicBezTo>
                    <a:close/>
                    <a:moveTo>
                      <a:pt x="35" y="1892"/>
                    </a:moveTo>
                    <a:lnTo>
                      <a:pt x="35" y="2107"/>
                    </a:lnTo>
                    <a:cubicBezTo>
                      <a:pt x="35" y="2116"/>
                      <a:pt x="27" y="2123"/>
                      <a:pt x="17" y="2123"/>
                    </a:cubicBezTo>
                    <a:cubicBezTo>
                      <a:pt x="7" y="2123"/>
                      <a:pt x="0" y="2116"/>
                      <a:pt x="0" y="2107"/>
                    </a:cubicBezTo>
                    <a:lnTo>
                      <a:pt x="0" y="1892"/>
                    </a:lnTo>
                    <a:cubicBezTo>
                      <a:pt x="0" y="1883"/>
                      <a:pt x="7" y="1877"/>
                      <a:pt x="17" y="1877"/>
                    </a:cubicBezTo>
                    <a:cubicBezTo>
                      <a:pt x="27" y="1877"/>
                      <a:pt x="35" y="1883"/>
                      <a:pt x="35" y="1892"/>
                    </a:cubicBezTo>
                    <a:close/>
                    <a:moveTo>
                      <a:pt x="35" y="2261"/>
                    </a:moveTo>
                    <a:lnTo>
                      <a:pt x="35" y="2476"/>
                    </a:lnTo>
                    <a:cubicBezTo>
                      <a:pt x="35" y="2484"/>
                      <a:pt x="27" y="2491"/>
                      <a:pt x="17" y="2491"/>
                    </a:cubicBezTo>
                    <a:cubicBezTo>
                      <a:pt x="7" y="2491"/>
                      <a:pt x="0" y="2484"/>
                      <a:pt x="0" y="2476"/>
                    </a:cubicBezTo>
                    <a:lnTo>
                      <a:pt x="0" y="2261"/>
                    </a:lnTo>
                    <a:cubicBezTo>
                      <a:pt x="0" y="2252"/>
                      <a:pt x="7" y="2246"/>
                      <a:pt x="17" y="2246"/>
                    </a:cubicBezTo>
                    <a:cubicBezTo>
                      <a:pt x="27" y="2246"/>
                      <a:pt x="35" y="2252"/>
                      <a:pt x="35" y="2261"/>
                    </a:cubicBezTo>
                    <a:close/>
                    <a:moveTo>
                      <a:pt x="35" y="2630"/>
                    </a:moveTo>
                    <a:lnTo>
                      <a:pt x="35" y="2845"/>
                    </a:lnTo>
                    <a:cubicBezTo>
                      <a:pt x="35" y="2854"/>
                      <a:pt x="27" y="2861"/>
                      <a:pt x="17" y="2861"/>
                    </a:cubicBezTo>
                    <a:cubicBezTo>
                      <a:pt x="7" y="2861"/>
                      <a:pt x="0" y="2854"/>
                      <a:pt x="0" y="2845"/>
                    </a:cubicBezTo>
                    <a:lnTo>
                      <a:pt x="0" y="2630"/>
                    </a:lnTo>
                    <a:cubicBezTo>
                      <a:pt x="0" y="2621"/>
                      <a:pt x="7" y="2614"/>
                      <a:pt x="17" y="2614"/>
                    </a:cubicBezTo>
                    <a:cubicBezTo>
                      <a:pt x="27" y="2614"/>
                      <a:pt x="35" y="2621"/>
                      <a:pt x="35" y="2630"/>
                    </a:cubicBezTo>
                    <a:close/>
                    <a:moveTo>
                      <a:pt x="35" y="2999"/>
                    </a:moveTo>
                    <a:lnTo>
                      <a:pt x="35" y="3215"/>
                    </a:lnTo>
                    <a:cubicBezTo>
                      <a:pt x="35" y="3223"/>
                      <a:pt x="27" y="3230"/>
                      <a:pt x="17" y="3230"/>
                    </a:cubicBezTo>
                    <a:cubicBezTo>
                      <a:pt x="7" y="3230"/>
                      <a:pt x="0" y="3223"/>
                      <a:pt x="0" y="3215"/>
                    </a:cubicBezTo>
                    <a:lnTo>
                      <a:pt x="0" y="2999"/>
                    </a:lnTo>
                    <a:cubicBezTo>
                      <a:pt x="0" y="2991"/>
                      <a:pt x="7" y="2984"/>
                      <a:pt x="17" y="2984"/>
                    </a:cubicBezTo>
                    <a:cubicBezTo>
                      <a:pt x="27" y="2984"/>
                      <a:pt x="35" y="2991"/>
                      <a:pt x="35" y="2999"/>
                    </a:cubicBezTo>
                    <a:close/>
                    <a:moveTo>
                      <a:pt x="35" y="3368"/>
                    </a:moveTo>
                    <a:lnTo>
                      <a:pt x="35" y="3583"/>
                    </a:lnTo>
                    <a:cubicBezTo>
                      <a:pt x="35" y="3592"/>
                      <a:pt x="27" y="3599"/>
                      <a:pt x="17" y="3599"/>
                    </a:cubicBezTo>
                    <a:cubicBezTo>
                      <a:pt x="7" y="3599"/>
                      <a:pt x="0" y="3592"/>
                      <a:pt x="0" y="3583"/>
                    </a:cubicBezTo>
                    <a:lnTo>
                      <a:pt x="0" y="3368"/>
                    </a:lnTo>
                    <a:cubicBezTo>
                      <a:pt x="0" y="3360"/>
                      <a:pt x="7" y="3352"/>
                      <a:pt x="17" y="3352"/>
                    </a:cubicBezTo>
                    <a:cubicBezTo>
                      <a:pt x="27" y="3352"/>
                      <a:pt x="35" y="3360"/>
                      <a:pt x="35" y="3368"/>
                    </a:cubicBezTo>
                    <a:close/>
                    <a:moveTo>
                      <a:pt x="35" y="3737"/>
                    </a:moveTo>
                    <a:lnTo>
                      <a:pt x="35" y="3794"/>
                    </a:lnTo>
                    <a:lnTo>
                      <a:pt x="17" y="3778"/>
                    </a:lnTo>
                    <a:lnTo>
                      <a:pt x="197" y="3778"/>
                    </a:lnTo>
                    <a:cubicBezTo>
                      <a:pt x="206" y="3778"/>
                      <a:pt x="214" y="3786"/>
                      <a:pt x="214" y="3794"/>
                    </a:cubicBezTo>
                    <a:cubicBezTo>
                      <a:pt x="214" y="3802"/>
                      <a:pt x="206" y="3809"/>
                      <a:pt x="197" y="3809"/>
                    </a:cubicBezTo>
                    <a:lnTo>
                      <a:pt x="17" y="3809"/>
                    </a:lnTo>
                    <a:cubicBezTo>
                      <a:pt x="7" y="3809"/>
                      <a:pt x="0" y="3802"/>
                      <a:pt x="0" y="3794"/>
                    </a:cubicBezTo>
                    <a:lnTo>
                      <a:pt x="0" y="3737"/>
                    </a:lnTo>
                    <a:cubicBezTo>
                      <a:pt x="0" y="3728"/>
                      <a:pt x="7" y="3722"/>
                      <a:pt x="17" y="3722"/>
                    </a:cubicBezTo>
                    <a:cubicBezTo>
                      <a:pt x="27" y="3722"/>
                      <a:pt x="35" y="3728"/>
                      <a:pt x="35" y="3737"/>
                    </a:cubicBezTo>
                    <a:close/>
                    <a:moveTo>
                      <a:pt x="370" y="3778"/>
                    </a:moveTo>
                    <a:lnTo>
                      <a:pt x="613" y="3778"/>
                    </a:lnTo>
                    <a:cubicBezTo>
                      <a:pt x="623" y="3778"/>
                      <a:pt x="631" y="3786"/>
                      <a:pt x="631" y="3794"/>
                    </a:cubicBezTo>
                    <a:cubicBezTo>
                      <a:pt x="631" y="3802"/>
                      <a:pt x="623" y="3809"/>
                      <a:pt x="613" y="3809"/>
                    </a:cubicBezTo>
                    <a:lnTo>
                      <a:pt x="370" y="3809"/>
                    </a:lnTo>
                    <a:cubicBezTo>
                      <a:pt x="361" y="3809"/>
                      <a:pt x="353" y="3802"/>
                      <a:pt x="353" y="3794"/>
                    </a:cubicBezTo>
                    <a:cubicBezTo>
                      <a:pt x="353" y="3786"/>
                      <a:pt x="361" y="3778"/>
                      <a:pt x="370" y="3778"/>
                    </a:cubicBezTo>
                    <a:close/>
                    <a:moveTo>
                      <a:pt x="788" y="3778"/>
                    </a:moveTo>
                    <a:lnTo>
                      <a:pt x="1030" y="3778"/>
                    </a:lnTo>
                    <a:cubicBezTo>
                      <a:pt x="1040" y="3778"/>
                      <a:pt x="1048" y="3786"/>
                      <a:pt x="1048" y="3794"/>
                    </a:cubicBezTo>
                    <a:cubicBezTo>
                      <a:pt x="1048" y="3802"/>
                      <a:pt x="1040" y="3809"/>
                      <a:pt x="1030" y="3809"/>
                    </a:cubicBezTo>
                    <a:lnTo>
                      <a:pt x="788" y="3809"/>
                    </a:lnTo>
                    <a:cubicBezTo>
                      <a:pt x="777" y="3809"/>
                      <a:pt x="770" y="3802"/>
                      <a:pt x="770" y="3794"/>
                    </a:cubicBezTo>
                    <a:cubicBezTo>
                      <a:pt x="770" y="3786"/>
                      <a:pt x="777" y="3778"/>
                      <a:pt x="788" y="3778"/>
                    </a:cubicBezTo>
                    <a:close/>
                    <a:moveTo>
                      <a:pt x="1205" y="3778"/>
                    </a:moveTo>
                    <a:lnTo>
                      <a:pt x="1448" y="3778"/>
                    </a:lnTo>
                    <a:cubicBezTo>
                      <a:pt x="1457" y="3778"/>
                      <a:pt x="1465" y="3786"/>
                      <a:pt x="1465" y="3794"/>
                    </a:cubicBezTo>
                    <a:cubicBezTo>
                      <a:pt x="1465" y="3802"/>
                      <a:pt x="1457" y="3809"/>
                      <a:pt x="1448" y="3809"/>
                    </a:cubicBezTo>
                    <a:lnTo>
                      <a:pt x="1205" y="3809"/>
                    </a:lnTo>
                    <a:cubicBezTo>
                      <a:pt x="1195" y="3809"/>
                      <a:pt x="1187" y="3802"/>
                      <a:pt x="1187" y="3794"/>
                    </a:cubicBezTo>
                    <a:cubicBezTo>
                      <a:pt x="1187" y="3786"/>
                      <a:pt x="1195" y="3778"/>
                      <a:pt x="1205" y="3778"/>
                    </a:cubicBezTo>
                    <a:close/>
                    <a:moveTo>
                      <a:pt x="1622" y="3778"/>
                    </a:moveTo>
                    <a:lnTo>
                      <a:pt x="1864" y="3778"/>
                    </a:lnTo>
                    <a:cubicBezTo>
                      <a:pt x="1874" y="3778"/>
                      <a:pt x="1882" y="3786"/>
                      <a:pt x="1882" y="3794"/>
                    </a:cubicBezTo>
                    <a:cubicBezTo>
                      <a:pt x="1882" y="3802"/>
                      <a:pt x="1874" y="3809"/>
                      <a:pt x="1864" y="3809"/>
                    </a:cubicBezTo>
                    <a:lnTo>
                      <a:pt x="1622" y="3809"/>
                    </a:lnTo>
                    <a:cubicBezTo>
                      <a:pt x="1612" y="3809"/>
                      <a:pt x="1603" y="3802"/>
                      <a:pt x="1603" y="3794"/>
                    </a:cubicBezTo>
                    <a:cubicBezTo>
                      <a:pt x="1603" y="3786"/>
                      <a:pt x="1612" y="3778"/>
                      <a:pt x="1622" y="3778"/>
                    </a:cubicBezTo>
                    <a:close/>
                    <a:moveTo>
                      <a:pt x="2037" y="3778"/>
                    </a:moveTo>
                    <a:lnTo>
                      <a:pt x="2281" y="3778"/>
                    </a:lnTo>
                    <a:cubicBezTo>
                      <a:pt x="2291" y="3778"/>
                      <a:pt x="2298" y="3786"/>
                      <a:pt x="2298" y="3794"/>
                    </a:cubicBezTo>
                    <a:cubicBezTo>
                      <a:pt x="2298" y="3802"/>
                      <a:pt x="2291" y="3809"/>
                      <a:pt x="2281" y="3809"/>
                    </a:cubicBezTo>
                    <a:lnTo>
                      <a:pt x="2037" y="3809"/>
                    </a:lnTo>
                    <a:cubicBezTo>
                      <a:pt x="2029" y="3809"/>
                      <a:pt x="2021" y="3802"/>
                      <a:pt x="2021" y="3794"/>
                    </a:cubicBezTo>
                    <a:cubicBezTo>
                      <a:pt x="2021" y="3786"/>
                      <a:pt x="2029" y="3778"/>
                      <a:pt x="2037" y="3778"/>
                    </a:cubicBezTo>
                    <a:close/>
                    <a:moveTo>
                      <a:pt x="2454" y="3778"/>
                    </a:moveTo>
                    <a:lnTo>
                      <a:pt x="2698" y="3778"/>
                    </a:lnTo>
                    <a:cubicBezTo>
                      <a:pt x="2708" y="3778"/>
                      <a:pt x="2715" y="3786"/>
                      <a:pt x="2715" y="3794"/>
                    </a:cubicBezTo>
                    <a:cubicBezTo>
                      <a:pt x="2715" y="3802"/>
                      <a:pt x="2708" y="3809"/>
                      <a:pt x="2698" y="3809"/>
                    </a:cubicBezTo>
                    <a:lnTo>
                      <a:pt x="2454" y="3809"/>
                    </a:lnTo>
                    <a:cubicBezTo>
                      <a:pt x="2445" y="3809"/>
                      <a:pt x="2438" y="3802"/>
                      <a:pt x="2438" y="3794"/>
                    </a:cubicBezTo>
                    <a:cubicBezTo>
                      <a:pt x="2438" y="3786"/>
                      <a:pt x="2445" y="3778"/>
                      <a:pt x="2454" y="3778"/>
                    </a:cubicBezTo>
                    <a:close/>
                    <a:moveTo>
                      <a:pt x="2871" y="3778"/>
                    </a:moveTo>
                    <a:lnTo>
                      <a:pt x="3115" y="3778"/>
                    </a:lnTo>
                    <a:cubicBezTo>
                      <a:pt x="3124" y="3778"/>
                      <a:pt x="3132" y="3786"/>
                      <a:pt x="3132" y="3794"/>
                    </a:cubicBezTo>
                    <a:cubicBezTo>
                      <a:pt x="3132" y="3802"/>
                      <a:pt x="3124" y="3809"/>
                      <a:pt x="3115" y="3809"/>
                    </a:cubicBezTo>
                    <a:lnTo>
                      <a:pt x="2871" y="3809"/>
                    </a:lnTo>
                    <a:cubicBezTo>
                      <a:pt x="2861" y="3809"/>
                      <a:pt x="2854" y="3802"/>
                      <a:pt x="2854" y="3794"/>
                    </a:cubicBezTo>
                    <a:cubicBezTo>
                      <a:pt x="2854" y="3786"/>
                      <a:pt x="2861" y="3778"/>
                      <a:pt x="2871" y="3778"/>
                    </a:cubicBezTo>
                    <a:close/>
                    <a:moveTo>
                      <a:pt x="3289" y="3778"/>
                    </a:moveTo>
                    <a:lnTo>
                      <a:pt x="3532" y="3778"/>
                    </a:lnTo>
                    <a:cubicBezTo>
                      <a:pt x="3541" y="3778"/>
                      <a:pt x="3549" y="3786"/>
                      <a:pt x="3549" y="3794"/>
                    </a:cubicBezTo>
                    <a:cubicBezTo>
                      <a:pt x="3549" y="3802"/>
                      <a:pt x="3541" y="3809"/>
                      <a:pt x="3532" y="3809"/>
                    </a:cubicBezTo>
                    <a:lnTo>
                      <a:pt x="3289" y="3809"/>
                    </a:lnTo>
                    <a:cubicBezTo>
                      <a:pt x="3279" y="3809"/>
                      <a:pt x="3271" y="3802"/>
                      <a:pt x="3271" y="3794"/>
                    </a:cubicBezTo>
                    <a:cubicBezTo>
                      <a:pt x="3271" y="3786"/>
                      <a:pt x="3279" y="3778"/>
                      <a:pt x="3289" y="3778"/>
                    </a:cubicBezTo>
                    <a:close/>
                    <a:moveTo>
                      <a:pt x="3706" y="3778"/>
                    </a:moveTo>
                    <a:lnTo>
                      <a:pt x="3948" y="3778"/>
                    </a:lnTo>
                    <a:cubicBezTo>
                      <a:pt x="3958" y="3778"/>
                      <a:pt x="3966" y="3786"/>
                      <a:pt x="3966" y="3794"/>
                    </a:cubicBezTo>
                    <a:cubicBezTo>
                      <a:pt x="3966" y="3802"/>
                      <a:pt x="3958" y="3809"/>
                      <a:pt x="3948" y="3809"/>
                    </a:cubicBezTo>
                    <a:lnTo>
                      <a:pt x="3706" y="3809"/>
                    </a:lnTo>
                    <a:cubicBezTo>
                      <a:pt x="3696" y="3809"/>
                      <a:pt x="3687" y="3802"/>
                      <a:pt x="3687" y="3794"/>
                    </a:cubicBezTo>
                    <a:cubicBezTo>
                      <a:pt x="3687" y="3786"/>
                      <a:pt x="3696" y="3778"/>
                      <a:pt x="3706" y="3778"/>
                    </a:cubicBezTo>
                    <a:close/>
                    <a:moveTo>
                      <a:pt x="4103" y="3792"/>
                    </a:moveTo>
                    <a:lnTo>
                      <a:pt x="4103" y="3577"/>
                    </a:lnTo>
                    <a:cubicBezTo>
                      <a:pt x="4103" y="3568"/>
                      <a:pt x="4111" y="3561"/>
                      <a:pt x="4120" y="3561"/>
                    </a:cubicBezTo>
                    <a:cubicBezTo>
                      <a:pt x="4130" y="3561"/>
                      <a:pt x="4137" y="3568"/>
                      <a:pt x="4137" y="3577"/>
                    </a:cubicBezTo>
                    <a:lnTo>
                      <a:pt x="4137" y="3792"/>
                    </a:lnTo>
                    <a:cubicBezTo>
                      <a:pt x="4137" y="3801"/>
                      <a:pt x="4130" y="3808"/>
                      <a:pt x="4120" y="3808"/>
                    </a:cubicBezTo>
                    <a:cubicBezTo>
                      <a:pt x="4111" y="3808"/>
                      <a:pt x="4103" y="3801"/>
                      <a:pt x="4103" y="3792"/>
                    </a:cubicBezTo>
                    <a:close/>
                    <a:moveTo>
                      <a:pt x="4103" y="3423"/>
                    </a:moveTo>
                    <a:lnTo>
                      <a:pt x="4103" y="3207"/>
                    </a:lnTo>
                    <a:cubicBezTo>
                      <a:pt x="4103" y="3199"/>
                      <a:pt x="4111" y="3192"/>
                      <a:pt x="4120" y="3192"/>
                    </a:cubicBezTo>
                    <a:cubicBezTo>
                      <a:pt x="4130" y="3192"/>
                      <a:pt x="4137" y="3199"/>
                      <a:pt x="4137" y="3207"/>
                    </a:cubicBezTo>
                    <a:lnTo>
                      <a:pt x="4137" y="3423"/>
                    </a:lnTo>
                    <a:cubicBezTo>
                      <a:pt x="4137" y="3431"/>
                      <a:pt x="4130" y="3438"/>
                      <a:pt x="4120" y="3438"/>
                    </a:cubicBezTo>
                    <a:cubicBezTo>
                      <a:pt x="4111" y="3438"/>
                      <a:pt x="4103" y="3431"/>
                      <a:pt x="4103" y="3423"/>
                    </a:cubicBezTo>
                    <a:close/>
                    <a:moveTo>
                      <a:pt x="4103" y="3054"/>
                    </a:moveTo>
                    <a:lnTo>
                      <a:pt x="4103" y="2839"/>
                    </a:lnTo>
                    <a:cubicBezTo>
                      <a:pt x="4103" y="2830"/>
                      <a:pt x="4111" y="2823"/>
                      <a:pt x="4120" y="2823"/>
                    </a:cubicBezTo>
                    <a:cubicBezTo>
                      <a:pt x="4130" y="2823"/>
                      <a:pt x="4137" y="2830"/>
                      <a:pt x="4137" y="2839"/>
                    </a:cubicBezTo>
                    <a:lnTo>
                      <a:pt x="4137" y="3054"/>
                    </a:lnTo>
                    <a:cubicBezTo>
                      <a:pt x="4137" y="3062"/>
                      <a:pt x="4130" y="3070"/>
                      <a:pt x="4120" y="3070"/>
                    </a:cubicBezTo>
                    <a:cubicBezTo>
                      <a:pt x="4111" y="3070"/>
                      <a:pt x="4103" y="3062"/>
                      <a:pt x="4103" y="3054"/>
                    </a:cubicBezTo>
                    <a:close/>
                    <a:moveTo>
                      <a:pt x="4103" y="2685"/>
                    </a:moveTo>
                    <a:lnTo>
                      <a:pt x="4103" y="2469"/>
                    </a:lnTo>
                    <a:cubicBezTo>
                      <a:pt x="4103" y="2461"/>
                      <a:pt x="4111" y="2454"/>
                      <a:pt x="4120" y="2454"/>
                    </a:cubicBezTo>
                    <a:cubicBezTo>
                      <a:pt x="4130" y="2454"/>
                      <a:pt x="4137" y="2461"/>
                      <a:pt x="4137" y="2469"/>
                    </a:cubicBezTo>
                    <a:lnTo>
                      <a:pt x="4137" y="2685"/>
                    </a:lnTo>
                    <a:cubicBezTo>
                      <a:pt x="4137" y="2694"/>
                      <a:pt x="4130" y="2700"/>
                      <a:pt x="4120" y="2700"/>
                    </a:cubicBezTo>
                    <a:cubicBezTo>
                      <a:pt x="4111" y="2700"/>
                      <a:pt x="4103" y="2694"/>
                      <a:pt x="4103" y="2685"/>
                    </a:cubicBezTo>
                    <a:close/>
                    <a:moveTo>
                      <a:pt x="4103" y="2316"/>
                    </a:moveTo>
                    <a:lnTo>
                      <a:pt x="4103" y="2100"/>
                    </a:lnTo>
                    <a:cubicBezTo>
                      <a:pt x="4103" y="2092"/>
                      <a:pt x="4111" y="2085"/>
                      <a:pt x="4120" y="2085"/>
                    </a:cubicBezTo>
                    <a:cubicBezTo>
                      <a:pt x="4130" y="2085"/>
                      <a:pt x="4137" y="2092"/>
                      <a:pt x="4137" y="2100"/>
                    </a:cubicBezTo>
                    <a:lnTo>
                      <a:pt x="4137" y="2316"/>
                    </a:lnTo>
                    <a:cubicBezTo>
                      <a:pt x="4137" y="2324"/>
                      <a:pt x="4130" y="2331"/>
                      <a:pt x="4120" y="2331"/>
                    </a:cubicBezTo>
                    <a:cubicBezTo>
                      <a:pt x="4111" y="2331"/>
                      <a:pt x="4103" y="2324"/>
                      <a:pt x="4103" y="2316"/>
                    </a:cubicBezTo>
                    <a:close/>
                    <a:moveTo>
                      <a:pt x="4103" y="1946"/>
                    </a:moveTo>
                    <a:lnTo>
                      <a:pt x="4103" y="1732"/>
                    </a:lnTo>
                    <a:cubicBezTo>
                      <a:pt x="4103" y="1723"/>
                      <a:pt x="4111" y="1715"/>
                      <a:pt x="4120" y="1715"/>
                    </a:cubicBezTo>
                    <a:cubicBezTo>
                      <a:pt x="4130" y="1715"/>
                      <a:pt x="4137" y="1723"/>
                      <a:pt x="4137" y="1732"/>
                    </a:cubicBezTo>
                    <a:lnTo>
                      <a:pt x="4137" y="1946"/>
                    </a:lnTo>
                    <a:cubicBezTo>
                      <a:pt x="4137" y="1955"/>
                      <a:pt x="4130" y="1962"/>
                      <a:pt x="4120" y="1962"/>
                    </a:cubicBezTo>
                    <a:cubicBezTo>
                      <a:pt x="4111" y="1962"/>
                      <a:pt x="4103" y="1955"/>
                      <a:pt x="4103" y="1946"/>
                    </a:cubicBezTo>
                    <a:close/>
                    <a:moveTo>
                      <a:pt x="4103" y="1578"/>
                    </a:moveTo>
                    <a:lnTo>
                      <a:pt x="4103" y="1363"/>
                    </a:lnTo>
                    <a:cubicBezTo>
                      <a:pt x="4103" y="1354"/>
                      <a:pt x="4111" y="1348"/>
                      <a:pt x="4120" y="1348"/>
                    </a:cubicBezTo>
                    <a:cubicBezTo>
                      <a:pt x="4130" y="1348"/>
                      <a:pt x="4137" y="1354"/>
                      <a:pt x="4137" y="1363"/>
                    </a:cubicBezTo>
                    <a:lnTo>
                      <a:pt x="4137" y="1578"/>
                    </a:lnTo>
                    <a:cubicBezTo>
                      <a:pt x="4137" y="1586"/>
                      <a:pt x="4130" y="1593"/>
                      <a:pt x="4120" y="1593"/>
                    </a:cubicBezTo>
                    <a:cubicBezTo>
                      <a:pt x="4111" y="1593"/>
                      <a:pt x="4103" y="1586"/>
                      <a:pt x="4103" y="1578"/>
                    </a:cubicBezTo>
                    <a:close/>
                    <a:moveTo>
                      <a:pt x="4103" y="1209"/>
                    </a:moveTo>
                    <a:lnTo>
                      <a:pt x="4103" y="993"/>
                    </a:lnTo>
                    <a:cubicBezTo>
                      <a:pt x="4103" y="984"/>
                      <a:pt x="4111" y="978"/>
                      <a:pt x="4120" y="978"/>
                    </a:cubicBezTo>
                    <a:cubicBezTo>
                      <a:pt x="4130" y="978"/>
                      <a:pt x="4137" y="984"/>
                      <a:pt x="4137" y="993"/>
                    </a:cubicBezTo>
                    <a:lnTo>
                      <a:pt x="4137" y="1209"/>
                    </a:lnTo>
                    <a:cubicBezTo>
                      <a:pt x="4137" y="1217"/>
                      <a:pt x="4130" y="1224"/>
                      <a:pt x="4120" y="1224"/>
                    </a:cubicBezTo>
                    <a:cubicBezTo>
                      <a:pt x="4111" y="1224"/>
                      <a:pt x="4103" y="1217"/>
                      <a:pt x="4103" y="1209"/>
                    </a:cubicBezTo>
                    <a:close/>
                    <a:moveTo>
                      <a:pt x="4103" y="839"/>
                    </a:moveTo>
                    <a:lnTo>
                      <a:pt x="4103" y="624"/>
                    </a:lnTo>
                    <a:cubicBezTo>
                      <a:pt x="4103" y="616"/>
                      <a:pt x="4111" y="609"/>
                      <a:pt x="4120" y="609"/>
                    </a:cubicBezTo>
                    <a:cubicBezTo>
                      <a:pt x="4130" y="609"/>
                      <a:pt x="4137" y="616"/>
                      <a:pt x="4137" y="624"/>
                    </a:cubicBezTo>
                    <a:lnTo>
                      <a:pt x="4137" y="839"/>
                    </a:lnTo>
                    <a:cubicBezTo>
                      <a:pt x="4137" y="848"/>
                      <a:pt x="4130" y="854"/>
                      <a:pt x="4120" y="854"/>
                    </a:cubicBezTo>
                    <a:cubicBezTo>
                      <a:pt x="4111" y="854"/>
                      <a:pt x="4103" y="848"/>
                      <a:pt x="4103" y="839"/>
                    </a:cubicBezTo>
                    <a:close/>
                    <a:moveTo>
                      <a:pt x="4103" y="470"/>
                    </a:moveTo>
                    <a:lnTo>
                      <a:pt x="4103" y="255"/>
                    </a:lnTo>
                    <a:cubicBezTo>
                      <a:pt x="4103" y="247"/>
                      <a:pt x="4111" y="240"/>
                      <a:pt x="4120" y="240"/>
                    </a:cubicBezTo>
                    <a:cubicBezTo>
                      <a:pt x="4130" y="240"/>
                      <a:pt x="4137" y="247"/>
                      <a:pt x="4137" y="255"/>
                    </a:cubicBezTo>
                    <a:lnTo>
                      <a:pt x="4137" y="470"/>
                    </a:lnTo>
                    <a:cubicBezTo>
                      <a:pt x="4137" y="479"/>
                      <a:pt x="4130" y="486"/>
                      <a:pt x="4120" y="486"/>
                    </a:cubicBezTo>
                    <a:cubicBezTo>
                      <a:pt x="4111" y="486"/>
                      <a:pt x="4103" y="479"/>
                      <a:pt x="4103" y="470"/>
                    </a:cubicBezTo>
                    <a:close/>
                    <a:moveTo>
                      <a:pt x="4103" y="101"/>
                    </a:moveTo>
                    <a:lnTo>
                      <a:pt x="4103" y="16"/>
                    </a:lnTo>
                    <a:lnTo>
                      <a:pt x="4120" y="31"/>
                    </a:lnTo>
                    <a:lnTo>
                      <a:pt x="3973" y="31"/>
                    </a:lnTo>
                    <a:cubicBezTo>
                      <a:pt x="3964" y="31"/>
                      <a:pt x="3956" y="24"/>
                      <a:pt x="3956" y="16"/>
                    </a:cubicBezTo>
                    <a:cubicBezTo>
                      <a:pt x="3956" y="8"/>
                      <a:pt x="3964" y="0"/>
                      <a:pt x="3973" y="0"/>
                    </a:cubicBezTo>
                    <a:lnTo>
                      <a:pt x="4120" y="0"/>
                    </a:lnTo>
                    <a:cubicBezTo>
                      <a:pt x="4130" y="0"/>
                      <a:pt x="4137" y="8"/>
                      <a:pt x="4137" y="16"/>
                    </a:cubicBezTo>
                    <a:lnTo>
                      <a:pt x="4137" y="101"/>
                    </a:lnTo>
                    <a:cubicBezTo>
                      <a:pt x="4137" y="110"/>
                      <a:pt x="4130" y="117"/>
                      <a:pt x="4120" y="117"/>
                    </a:cubicBezTo>
                    <a:cubicBezTo>
                      <a:pt x="4111" y="117"/>
                      <a:pt x="4103" y="110"/>
                      <a:pt x="4103" y="101"/>
                    </a:cubicBezTo>
                    <a:close/>
                    <a:moveTo>
                      <a:pt x="3799" y="31"/>
                    </a:moveTo>
                    <a:lnTo>
                      <a:pt x="3556" y="31"/>
                    </a:lnTo>
                    <a:cubicBezTo>
                      <a:pt x="3547" y="31"/>
                      <a:pt x="3539" y="24"/>
                      <a:pt x="3539" y="16"/>
                    </a:cubicBezTo>
                    <a:cubicBezTo>
                      <a:pt x="3539" y="8"/>
                      <a:pt x="3547" y="0"/>
                      <a:pt x="3556" y="0"/>
                    </a:cubicBezTo>
                    <a:lnTo>
                      <a:pt x="3799" y="0"/>
                    </a:lnTo>
                    <a:cubicBezTo>
                      <a:pt x="3809" y="0"/>
                      <a:pt x="3817" y="8"/>
                      <a:pt x="3817" y="16"/>
                    </a:cubicBezTo>
                    <a:cubicBezTo>
                      <a:pt x="3817" y="24"/>
                      <a:pt x="3809" y="31"/>
                      <a:pt x="3799" y="31"/>
                    </a:cubicBezTo>
                    <a:close/>
                    <a:moveTo>
                      <a:pt x="3383" y="31"/>
                    </a:moveTo>
                    <a:lnTo>
                      <a:pt x="3140" y="31"/>
                    </a:lnTo>
                    <a:cubicBezTo>
                      <a:pt x="3130" y="31"/>
                      <a:pt x="3122" y="24"/>
                      <a:pt x="3122" y="16"/>
                    </a:cubicBezTo>
                    <a:cubicBezTo>
                      <a:pt x="3122" y="8"/>
                      <a:pt x="3130" y="0"/>
                      <a:pt x="3140" y="0"/>
                    </a:cubicBezTo>
                    <a:lnTo>
                      <a:pt x="3383" y="0"/>
                    </a:lnTo>
                    <a:cubicBezTo>
                      <a:pt x="3392" y="0"/>
                      <a:pt x="3400" y="8"/>
                      <a:pt x="3400" y="16"/>
                    </a:cubicBezTo>
                    <a:cubicBezTo>
                      <a:pt x="3400" y="24"/>
                      <a:pt x="3392" y="31"/>
                      <a:pt x="3383" y="31"/>
                    </a:cubicBezTo>
                    <a:close/>
                    <a:moveTo>
                      <a:pt x="2967" y="31"/>
                    </a:moveTo>
                    <a:lnTo>
                      <a:pt x="2723" y="31"/>
                    </a:lnTo>
                    <a:cubicBezTo>
                      <a:pt x="2713" y="31"/>
                      <a:pt x="2706" y="24"/>
                      <a:pt x="2706" y="16"/>
                    </a:cubicBezTo>
                    <a:cubicBezTo>
                      <a:pt x="2706" y="8"/>
                      <a:pt x="2713" y="0"/>
                      <a:pt x="2723" y="0"/>
                    </a:cubicBezTo>
                    <a:lnTo>
                      <a:pt x="2967" y="0"/>
                    </a:lnTo>
                    <a:cubicBezTo>
                      <a:pt x="2976" y="0"/>
                      <a:pt x="2983" y="8"/>
                      <a:pt x="2983" y="16"/>
                    </a:cubicBezTo>
                    <a:cubicBezTo>
                      <a:pt x="2983" y="24"/>
                      <a:pt x="2976" y="31"/>
                      <a:pt x="2967" y="31"/>
                    </a:cubicBezTo>
                    <a:close/>
                    <a:moveTo>
                      <a:pt x="2550" y="31"/>
                    </a:moveTo>
                    <a:lnTo>
                      <a:pt x="2306" y="31"/>
                    </a:lnTo>
                    <a:cubicBezTo>
                      <a:pt x="2297" y="31"/>
                      <a:pt x="2289" y="24"/>
                      <a:pt x="2289" y="16"/>
                    </a:cubicBezTo>
                    <a:cubicBezTo>
                      <a:pt x="2289" y="8"/>
                      <a:pt x="2297" y="0"/>
                      <a:pt x="2306" y="0"/>
                    </a:cubicBezTo>
                    <a:lnTo>
                      <a:pt x="2550" y="0"/>
                    </a:lnTo>
                    <a:cubicBezTo>
                      <a:pt x="2559" y="0"/>
                      <a:pt x="2567" y="8"/>
                      <a:pt x="2567" y="16"/>
                    </a:cubicBezTo>
                    <a:cubicBezTo>
                      <a:pt x="2567" y="24"/>
                      <a:pt x="2559" y="31"/>
                      <a:pt x="2550" y="31"/>
                    </a:cubicBezTo>
                    <a:close/>
                    <a:moveTo>
                      <a:pt x="2132" y="31"/>
                    </a:moveTo>
                    <a:lnTo>
                      <a:pt x="1890" y="31"/>
                    </a:lnTo>
                    <a:cubicBezTo>
                      <a:pt x="1880" y="31"/>
                      <a:pt x="1872" y="24"/>
                      <a:pt x="1872" y="16"/>
                    </a:cubicBezTo>
                    <a:cubicBezTo>
                      <a:pt x="1872" y="8"/>
                      <a:pt x="1880" y="0"/>
                      <a:pt x="1890" y="0"/>
                    </a:cubicBezTo>
                    <a:lnTo>
                      <a:pt x="2132" y="0"/>
                    </a:lnTo>
                    <a:cubicBezTo>
                      <a:pt x="2143" y="0"/>
                      <a:pt x="2150" y="8"/>
                      <a:pt x="2150" y="16"/>
                    </a:cubicBezTo>
                    <a:cubicBezTo>
                      <a:pt x="2150" y="24"/>
                      <a:pt x="2143" y="31"/>
                      <a:pt x="2132" y="31"/>
                    </a:cubicBezTo>
                    <a:close/>
                    <a:moveTo>
                      <a:pt x="1715" y="31"/>
                    </a:moveTo>
                    <a:lnTo>
                      <a:pt x="1472" y="31"/>
                    </a:lnTo>
                    <a:cubicBezTo>
                      <a:pt x="1463" y="31"/>
                      <a:pt x="1455" y="24"/>
                      <a:pt x="1455" y="16"/>
                    </a:cubicBezTo>
                    <a:cubicBezTo>
                      <a:pt x="1455" y="8"/>
                      <a:pt x="1463" y="0"/>
                      <a:pt x="1472" y="0"/>
                    </a:cubicBezTo>
                    <a:lnTo>
                      <a:pt x="1715" y="0"/>
                    </a:lnTo>
                    <a:cubicBezTo>
                      <a:pt x="1725" y="0"/>
                      <a:pt x="1733" y="8"/>
                      <a:pt x="1733" y="16"/>
                    </a:cubicBezTo>
                    <a:cubicBezTo>
                      <a:pt x="1733" y="24"/>
                      <a:pt x="1725" y="31"/>
                      <a:pt x="1715" y="31"/>
                    </a:cubicBezTo>
                    <a:close/>
                    <a:moveTo>
                      <a:pt x="1298" y="31"/>
                    </a:moveTo>
                    <a:lnTo>
                      <a:pt x="1056" y="31"/>
                    </a:lnTo>
                    <a:cubicBezTo>
                      <a:pt x="1046" y="31"/>
                      <a:pt x="1038" y="24"/>
                      <a:pt x="1038" y="16"/>
                    </a:cubicBezTo>
                    <a:cubicBezTo>
                      <a:pt x="1038" y="8"/>
                      <a:pt x="1046" y="0"/>
                      <a:pt x="1056" y="0"/>
                    </a:cubicBezTo>
                    <a:lnTo>
                      <a:pt x="1298" y="0"/>
                    </a:lnTo>
                    <a:cubicBezTo>
                      <a:pt x="1308" y="0"/>
                      <a:pt x="1317" y="8"/>
                      <a:pt x="1317" y="16"/>
                    </a:cubicBezTo>
                    <a:cubicBezTo>
                      <a:pt x="1317" y="24"/>
                      <a:pt x="1308" y="31"/>
                      <a:pt x="1298" y="31"/>
                    </a:cubicBezTo>
                    <a:close/>
                    <a:moveTo>
                      <a:pt x="882" y="31"/>
                    </a:moveTo>
                    <a:lnTo>
                      <a:pt x="639" y="31"/>
                    </a:lnTo>
                    <a:cubicBezTo>
                      <a:pt x="629" y="31"/>
                      <a:pt x="622" y="24"/>
                      <a:pt x="622" y="16"/>
                    </a:cubicBezTo>
                    <a:cubicBezTo>
                      <a:pt x="622" y="8"/>
                      <a:pt x="629" y="0"/>
                      <a:pt x="639" y="0"/>
                    </a:cubicBezTo>
                    <a:lnTo>
                      <a:pt x="882" y="0"/>
                    </a:lnTo>
                    <a:cubicBezTo>
                      <a:pt x="891" y="0"/>
                      <a:pt x="899" y="8"/>
                      <a:pt x="899" y="16"/>
                    </a:cubicBezTo>
                    <a:cubicBezTo>
                      <a:pt x="899" y="24"/>
                      <a:pt x="891" y="31"/>
                      <a:pt x="882" y="31"/>
                    </a:cubicBezTo>
                    <a:close/>
                    <a:moveTo>
                      <a:pt x="466" y="31"/>
                    </a:moveTo>
                    <a:lnTo>
                      <a:pt x="222" y="31"/>
                    </a:lnTo>
                    <a:cubicBezTo>
                      <a:pt x="212" y="31"/>
                      <a:pt x="204" y="24"/>
                      <a:pt x="204" y="16"/>
                    </a:cubicBezTo>
                    <a:cubicBezTo>
                      <a:pt x="204" y="8"/>
                      <a:pt x="212" y="0"/>
                      <a:pt x="222" y="0"/>
                    </a:cubicBezTo>
                    <a:lnTo>
                      <a:pt x="466" y="0"/>
                    </a:lnTo>
                    <a:cubicBezTo>
                      <a:pt x="474" y="0"/>
                      <a:pt x="482" y="8"/>
                      <a:pt x="482" y="16"/>
                    </a:cubicBezTo>
                    <a:cubicBezTo>
                      <a:pt x="482" y="24"/>
                      <a:pt x="474" y="31"/>
                      <a:pt x="466" y="31"/>
                    </a:cubicBezTo>
                    <a:close/>
                    <a:moveTo>
                      <a:pt x="49" y="31"/>
                    </a:moveTo>
                    <a:lnTo>
                      <a:pt x="17" y="31"/>
                    </a:lnTo>
                    <a:cubicBezTo>
                      <a:pt x="7" y="31"/>
                      <a:pt x="0" y="24"/>
                      <a:pt x="0" y="16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49" y="0"/>
                    </a:lnTo>
                    <a:cubicBezTo>
                      <a:pt x="59" y="0"/>
                      <a:pt x="66" y="8"/>
                      <a:pt x="66" y="16"/>
                    </a:cubicBezTo>
                    <a:cubicBezTo>
                      <a:pt x="66" y="24"/>
                      <a:pt x="59" y="31"/>
                      <a:pt x="49" y="3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225">
                <a:extLst>
                  <a:ext uri="{FF2B5EF4-FFF2-40B4-BE49-F238E27FC236}">
                    <a16:creationId xmlns:a16="http://schemas.microsoft.com/office/drawing/2014/main" id="{B5C5DAA5-A23D-4711-8121-B1A78984C6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" y="1487"/>
                <a:ext cx="3612" cy="1748"/>
              </a:xfrm>
              <a:custGeom>
                <a:avLst/>
                <a:gdLst>
                  <a:gd name="T0" fmla="*/ 42 w 11430"/>
                  <a:gd name="T1" fmla="*/ 751 h 5656"/>
                  <a:gd name="T2" fmla="*/ 0 w 11430"/>
                  <a:gd name="T3" fmla="*/ 1191 h 5656"/>
                  <a:gd name="T4" fmla="*/ 21 w 11430"/>
                  <a:gd name="T5" fmla="*/ 1355 h 5656"/>
                  <a:gd name="T6" fmla="*/ 42 w 11430"/>
                  <a:gd name="T7" fmla="*/ 2254 h 5656"/>
                  <a:gd name="T8" fmla="*/ 21 w 11430"/>
                  <a:gd name="T9" fmla="*/ 2970 h 5656"/>
                  <a:gd name="T10" fmla="*/ 0 w 11430"/>
                  <a:gd name="T11" fmla="*/ 3134 h 5656"/>
                  <a:gd name="T12" fmla="*/ 42 w 11430"/>
                  <a:gd name="T13" fmla="*/ 3575 h 5656"/>
                  <a:gd name="T14" fmla="*/ 42 w 11430"/>
                  <a:gd name="T15" fmla="*/ 4711 h 5656"/>
                  <a:gd name="T16" fmla="*/ 0 w 11430"/>
                  <a:gd name="T17" fmla="*/ 5151 h 5656"/>
                  <a:gd name="T18" fmla="*/ 21 w 11430"/>
                  <a:gd name="T19" fmla="*/ 5316 h 5656"/>
                  <a:gd name="T20" fmla="*/ 657 w 11430"/>
                  <a:gd name="T21" fmla="*/ 5620 h 5656"/>
                  <a:gd name="T22" fmla="*/ 1446 w 11430"/>
                  <a:gd name="T23" fmla="*/ 5638 h 5656"/>
                  <a:gd name="T24" fmla="*/ 1629 w 11430"/>
                  <a:gd name="T25" fmla="*/ 5656 h 5656"/>
                  <a:gd name="T26" fmla="*/ 2115 w 11430"/>
                  <a:gd name="T27" fmla="*/ 5620 h 5656"/>
                  <a:gd name="T28" fmla="*/ 3371 w 11430"/>
                  <a:gd name="T29" fmla="*/ 5620 h 5656"/>
                  <a:gd name="T30" fmla="*/ 3857 w 11430"/>
                  <a:gd name="T31" fmla="*/ 5656 h 5656"/>
                  <a:gd name="T32" fmla="*/ 4039 w 11430"/>
                  <a:gd name="T33" fmla="*/ 5638 h 5656"/>
                  <a:gd name="T34" fmla="*/ 5032 w 11430"/>
                  <a:gd name="T35" fmla="*/ 5620 h 5656"/>
                  <a:gd name="T36" fmla="*/ 5823 w 11430"/>
                  <a:gd name="T37" fmla="*/ 5638 h 5656"/>
                  <a:gd name="T38" fmla="*/ 6004 w 11430"/>
                  <a:gd name="T39" fmla="*/ 5656 h 5656"/>
                  <a:gd name="T40" fmla="*/ 6491 w 11430"/>
                  <a:gd name="T41" fmla="*/ 5620 h 5656"/>
                  <a:gd name="T42" fmla="*/ 7747 w 11430"/>
                  <a:gd name="T43" fmla="*/ 5620 h 5656"/>
                  <a:gd name="T44" fmla="*/ 8232 w 11430"/>
                  <a:gd name="T45" fmla="*/ 5656 h 5656"/>
                  <a:gd name="T46" fmla="*/ 8415 w 11430"/>
                  <a:gd name="T47" fmla="*/ 5638 h 5656"/>
                  <a:gd name="T48" fmla="*/ 9408 w 11430"/>
                  <a:gd name="T49" fmla="*/ 5620 h 5656"/>
                  <a:gd name="T50" fmla="*/ 10198 w 11430"/>
                  <a:gd name="T51" fmla="*/ 5638 h 5656"/>
                  <a:gd name="T52" fmla="*/ 10380 w 11430"/>
                  <a:gd name="T53" fmla="*/ 5656 h 5656"/>
                  <a:gd name="T54" fmla="*/ 10865 w 11430"/>
                  <a:gd name="T55" fmla="*/ 5620 h 5656"/>
                  <a:gd name="T56" fmla="*/ 11352 w 11430"/>
                  <a:gd name="T57" fmla="*/ 5656 h 5656"/>
                  <a:gd name="T58" fmla="*/ 11389 w 11430"/>
                  <a:gd name="T59" fmla="*/ 5251 h 5656"/>
                  <a:gd name="T60" fmla="*/ 11389 w 11430"/>
                  <a:gd name="T61" fmla="*/ 4114 h 5656"/>
                  <a:gd name="T62" fmla="*/ 11430 w 11430"/>
                  <a:gd name="T63" fmla="*/ 3675 h 5656"/>
                  <a:gd name="T64" fmla="*/ 11410 w 11430"/>
                  <a:gd name="T65" fmla="*/ 3509 h 5656"/>
                  <a:gd name="T66" fmla="*/ 11389 w 11430"/>
                  <a:gd name="T67" fmla="*/ 2611 h 5656"/>
                  <a:gd name="T68" fmla="*/ 11410 w 11430"/>
                  <a:gd name="T69" fmla="*/ 1896 h 5656"/>
                  <a:gd name="T70" fmla="*/ 11430 w 11430"/>
                  <a:gd name="T71" fmla="*/ 1731 h 5656"/>
                  <a:gd name="T72" fmla="*/ 11389 w 11430"/>
                  <a:gd name="T73" fmla="*/ 1292 h 5656"/>
                  <a:gd name="T74" fmla="*/ 11389 w 11430"/>
                  <a:gd name="T75" fmla="*/ 155 h 5656"/>
                  <a:gd name="T76" fmla="*/ 11074 w 11430"/>
                  <a:gd name="T77" fmla="*/ 0 h 5656"/>
                  <a:gd name="T78" fmla="*/ 10893 w 11430"/>
                  <a:gd name="T79" fmla="*/ 18 h 5656"/>
                  <a:gd name="T80" fmla="*/ 9901 w 11430"/>
                  <a:gd name="T81" fmla="*/ 36 h 5656"/>
                  <a:gd name="T82" fmla="*/ 9110 w 11430"/>
                  <a:gd name="T83" fmla="*/ 18 h 5656"/>
                  <a:gd name="T84" fmla="*/ 8928 w 11430"/>
                  <a:gd name="T85" fmla="*/ 0 h 5656"/>
                  <a:gd name="T86" fmla="*/ 8441 w 11430"/>
                  <a:gd name="T87" fmla="*/ 36 h 5656"/>
                  <a:gd name="T88" fmla="*/ 7186 w 11430"/>
                  <a:gd name="T89" fmla="*/ 36 h 5656"/>
                  <a:gd name="T90" fmla="*/ 6700 w 11430"/>
                  <a:gd name="T91" fmla="*/ 0 h 5656"/>
                  <a:gd name="T92" fmla="*/ 6517 w 11430"/>
                  <a:gd name="T93" fmla="*/ 18 h 5656"/>
                  <a:gd name="T94" fmla="*/ 5525 w 11430"/>
                  <a:gd name="T95" fmla="*/ 36 h 5656"/>
                  <a:gd name="T96" fmla="*/ 4735 w 11430"/>
                  <a:gd name="T97" fmla="*/ 18 h 5656"/>
                  <a:gd name="T98" fmla="*/ 4552 w 11430"/>
                  <a:gd name="T99" fmla="*/ 0 h 5656"/>
                  <a:gd name="T100" fmla="*/ 4066 w 11430"/>
                  <a:gd name="T101" fmla="*/ 36 h 5656"/>
                  <a:gd name="T102" fmla="*/ 2810 w 11430"/>
                  <a:gd name="T103" fmla="*/ 36 h 5656"/>
                  <a:gd name="T104" fmla="*/ 2324 w 11430"/>
                  <a:gd name="T105" fmla="*/ 0 h 5656"/>
                  <a:gd name="T106" fmla="*/ 2142 w 11430"/>
                  <a:gd name="T107" fmla="*/ 18 h 5656"/>
                  <a:gd name="T108" fmla="*/ 1149 w 11430"/>
                  <a:gd name="T109" fmla="*/ 36 h 5656"/>
                  <a:gd name="T110" fmla="*/ 359 w 11430"/>
                  <a:gd name="T111" fmla="*/ 18 h 5656"/>
                  <a:gd name="T112" fmla="*/ 177 w 11430"/>
                  <a:gd name="T113" fmla="*/ 0 h 5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430" h="5656">
                    <a:moveTo>
                      <a:pt x="42" y="54"/>
                    </a:moveTo>
                    <a:lnTo>
                      <a:pt x="42" y="311"/>
                    </a:lnTo>
                    <a:cubicBezTo>
                      <a:pt x="42" y="321"/>
                      <a:pt x="33" y="329"/>
                      <a:pt x="21" y="329"/>
                    </a:cubicBezTo>
                    <a:cubicBezTo>
                      <a:pt x="11" y="329"/>
                      <a:pt x="0" y="321"/>
                      <a:pt x="0" y="311"/>
                    </a:cubicBezTo>
                    <a:lnTo>
                      <a:pt x="0" y="54"/>
                    </a:lnTo>
                    <a:cubicBezTo>
                      <a:pt x="0" y="45"/>
                      <a:pt x="11" y="36"/>
                      <a:pt x="21" y="36"/>
                    </a:cubicBezTo>
                    <a:cubicBezTo>
                      <a:pt x="33" y="36"/>
                      <a:pt x="42" y="45"/>
                      <a:pt x="42" y="54"/>
                    </a:cubicBezTo>
                    <a:close/>
                    <a:moveTo>
                      <a:pt x="42" y="495"/>
                    </a:moveTo>
                    <a:lnTo>
                      <a:pt x="42" y="751"/>
                    </a:lnTo>
                    <a:cubicBezTo>
                      <a:pt x="42" y="761"/>
                      <a:pt x="33" y="769"/>
                      <a:pt x="21" y="769"/>
                    </a:cubicBezTo>
                    <a:cubicBezTo>
                      <a:pt x="11" y="769"/>
                      <a:pt x="0" y="761"/>
                      <a:pt x="0" y="751"/>
                    </a:cubicBezTo>
                    <a:lnTo>
                      <a:pt x="0" y="495"/>
                    </a:lnTo>
                    <a:cubicBezTo>
                      <a:pt x="0" y="484"/>
                      <a:pt x="11" y="477"/>
                      <a:pt x="21" y="477"/>
                    </a:cubicBezTo>
                    <a:cubicBezTo>
                      <a:pt x="33" y="477"/>
                      <a:pt x="42" y="484"/>
                      <a:pt x="42" y="495"/>
                    </a:cubicBezTo>
                    <a:close/>
                    <a:moveTo>
                      <a:pt x="42" y="935"/>
                    </a:moveTo>
                    <a:lnTo>
                      <a:pt x="42" y="1191"/>
                    </a:lnTo>
                    <a:cubicBezTo>
                      <a:pt x="42" y="1201"/>
                      <a:pt x="33" y="1210"/>
                      <a:pt x="21" y="1210"/>
                    </a:cubicBezTo>
                    <a:cubicBezTo>
                      <a:pt x="11" y="1210"/>
                      <a:pt x="0" y="1201"/>
                      <a:pt x="0" y="1191"/>
                    </a:cubicBezTo>
                    <a:lnTo>
                      <a:pt x="0" y="935"/>
                    </a:lnTo>
                    <a:cubicBezTo>
                      <a:pt x="0" y="924"/>
                      <a:pt x="11" y="917"/>
                      <a:pt x="21" y="917"/>
                    </a:cubicBezTo>
                    <a:cubicBezTo>
                      <a:pt x="33" y="917"/>
                      <a:pt x="42" y="924"/>
                      <a:pt x="42" y="935"/>
                    </a:cubicBezTo>
                    <a:close/>
                    <a:moveTo>
                      <a:pt x="42" y="1375"/>
                    </a:moveTo>
                    <a:lnTo>
                      <a:pt x="42" y="1631"/>
                    </a:lnTo>
                    <a:cubicBezTo>
                      <a:pt x="42" y="1641"/>
                      <a:pt x="33" y="1650"/>
                      <a:pt x="21" y="1650"/>
                    </a:cubicBezTo>
                    <a:cubicBezTo>
                      <a:pt x="11" y="1650"/>
                      <a:pt x="0" y="1641"/>
                      <a:pt x="0" y="1631"/>
                    </a:cubicBezTo>
                    <a:lnTo>
                      <a:pt x="0" y="1375"/>
                    </a:lnTo>
                    <a:cubicBezTo>
                      <a:pt x="0" y="1364"/>
                      <a:pt x="11" y="1355"/>
                      <a:pt x="21" y="1355"/>
                    </a:cubicBezTo>
                    <a:cubicBezTo>
                      <a:pt x="33" y="1355"/>
                      <a:pt x="42" y="1364"/>
                      <a:pt x="42" y="1375"/>
                    </a:cubicBezTo>
                    <a:close/>
                    <a:moveTo>
                      <a:pt x="42" y="1814"/>
                    </a:moveTo>
                    <a:lnTo>
                      <a:pt x="42" y="2071"/>
                    </a:lnTo>
                    <a:cubicBezTo>
                      <a:pt x="42" y="2081"/>
                      <a:pt x="33" y="2089"/>
                      <a:pt x="21" y="2089"/>
                    </a:cubicBezTo>
                    <a:cubicBezTo>
                      <a:pt x="11" y="2089"/>
                      <a:pt x="0" y="2081"/>
                      <a:pt x="0" y="2071"/>
                    </a:cubicBezTo>
                    <a:lnTo>
                      <a:pt x="0" y="1814"/>
                    </a:lnTo>
                    <a:cubicBezTo>
                      <a:pt x="0" y="1804"/>
                      <a:pt x="11" y="1796"/>
                      <a:pt x="21" y="1796"/>
                    </a:cubicBezTo>
                    <a:cubicBezTo>
                      <a:pt x="33" y="1796"/>
                      <a:pt x="42" y="1804"/>
                      <a:pt x="42" y="1814"/>
                    </a:cubicBezTo>
                    <a:close/>
                    <a:moveTo>
                      <a:pt x="42" y="2254"/>
                    </a:moveTo>
                    <a:lnTo>
                      <a:pt x="42" y="2511"/>
                    </a:lnTo>
                    <a:cubicBezTo>
                      <a:pt x="42" y="2522"/>
                      <a:pt x="33" y="2529"/>
                      <a:pt x="21" y="2529"/>
                    </a:cubicBezTo>
                    <a:cubicBezTo>
                      <a:pt x="11" y="2529"/>
                      <a:pt x="0" y="2522"/>
                      <a:pt x="0" y="2511"/>
                    </a:cubicBezTo>
                    <a:lnTo>
                      <a:pt x="0" y="2254"/>
                    </a:lnTo>
                    <a:cubicBezTo>
                      <a:pt x="0" y="2244"/>
                      <a:pt x="11" y="2236"/>
                      <a:pt x="21" y="2236"/>
                    </a:cubicBezTo>
                    <a:cubicBezTo>
                      <a:pt x="33" y="2236"/>
                      <a:pt x="42" y="2244"/>
                      <a:pt x="42" y="2254"/>
                    </a:cubicBezTo>
                    <a:close/>
                    <a:moveTo>
                      <a:pt x="42" y="2694"/>
                    </a:moveTo>
                    <a:lnTo>
                      <a:pt x="42" y="2951"/>
                    </a:lnTo>
                    <a:cubicBezTo>
                      <a:pt x="42" y="2961"/>
                      <a:pt x="33" y="2970"/>
                      <a:pt x="21" y="2970"/>
                    </a:cubicBezTo>
                    <a:cubicBezTo>
                      <a:pt x="11" y="2970"/>
                      <a:pt x="0" y="2961"/>
                      <a:pt x="0" y="2951"/>
                    </a:cubicBezTo>
                    <a:lnTo>
                      <a:pt x="0" y="2694"/>
                    </a:lnTo>
                    <a:cubicBezTo>
                      <a:pt x="0" y="2684"/>
                      <a:pt x="11" y="2676"/>
                      <a:pt x="21" y="2676"/>
                    </a:cubicBezTo>
                    <a:cubicBezTo>
                      <a:pt x="33" y="2676"/>
                      <a:pt x="42" y="2684"/>
                      <a:pt x="42" y="2694"/>
                    </a:cubicBezTo>
                    <a:close/>
                    <a:moveTo>
                      <a:pt x="42" y="3134"/>
                    </a:moveTo>
                    <a:lnTo>
                      <a:pt x="42" y="3391"/>
                    </a:lnTo>
                    <a:cubicBezTo>
                      <a:pt x="42" y="3400"/>
                      <a:pt x="33" y="3409"/>
                      <a:pt x="21" y="3409"/>
                    </a:cubicBezTo>
                    <a:cubicBezTo>
                      <a:pt x="11" y="3409"/>
                      <a:pt x="0" y="3400"/>
                      <a:pt x="0" y="3391"/>
                    </a:cubicBezTo>
                    <a:lnTo>
                      <a:pt x="0" y="3134"/>
                    </a:lnTo>
                    <a:cubicBezTo>
                      <a:pt x="0" y="3124"/>
                      <a:pt x="11" y="3116"/>
                      <a:pt x="21" y="3116"/>
                    </a:cubicBezTo>
                    <a:cubicBezTo>
                      <a:pt x="33" y="3116"/>
                      <a:pt x="42" y="3124"/>
                      <a:pt x="42" y="3134"/>
                    </a:cubicBezTo>
                    <a:close/>
                    <a:moveTo>
                      <a:pt x="42" y="3575"/>
                    </a:moveTo>
                    <a:lnTo>
                      <a:pt x="42" y="3830"/>
                    </a:lnTo>
                    <a:cubicBezTo>
                      <a:pt x="42" y="3841"/>
                      <a:pt x="33" y="3849"/>
                      <a:pt x="21" y="3849"/>
                    </a:cubicBezTo>
                    <a:cubicBezTo>
                      <a:pt x="11" y="3849"/>
                      <a:pt x="0" y="3841"/>
                      <a:pt x="0" y="3830"/>
                    </a:cubicBezTo>
                    <a:lnTo>
                      <a:pt x="0" y="3575"/>
                    </a:lnTo>
                    <a:cubicBezTo>
                      <a:pt x="0" y="3564"/>
                      <a:pt x="11" y="3556"/>
                      <a:pt x="21" y="3556"/>
                    </a:cubicBezTo>
                    <a:cubicBezTo>
                      <a:pt x="33" y="3556"/>
                      <a:pt x="42" y="3564"/>
                      <a:pt x="42" y="3575"/>
                    </a:cubicBezTo>
                    <a:close/>
                    <a:moveTo>
                      <a:pt x="42" y="4014"/>
                    </a:moveTo>
                    <a:lnTo>
                      <a:pt x="42" y="4270"/>
                    </a:lnTo>
                    <a:cubicBezTo>
                      <a:pt x="42" y="4281"/>
                      <a:pt x="33" y="4288"/>
                      <a:pt x="21" y="4288"/>
                    </a:cubicBezTo>
                    <a:cubicBezTo>
                      <a:pt x="11" y="4288"/>
                      <a:pt x="0" y="4281"/>
                      <a:pt x="0" y="4270"/>
                    </a:cubicBezTo>
                    <a:lnTo>
                      <a:pt x="0" y="4014"/>
                    </a:lnTo>
                    <a:cubicBezTo>
                      <a:pt x="0" y="4004"/>
                      <a:pt x="11" y="3996"/>
                      <a:pt x="21" y="3996"/>
                    </a:cubicBezTo>
                    <a:cubicBezTo>
                      <a:pt x="33" y="3996"/>
                      <a:pt x="42" y="4004"/>
                      <a:pt x="42" y="4014"/>
                    </a:cubicBezTo>
                    <a:close/>
                    <a:moveTo>
                      <a:pt x="42" y="4454"/>
                    </a:moveTo>
                    <a:lnTo>
                      <a:pt x="42" y="4711"/>
                    </a:lnTo>
                    <a:cubicBezTo>
                      <a:pt x="42" y="4721"/>
                      <a:pt x="33" y="4729"/>
                      <a:pt x="21" y="4729"/>
                    </a:cubicBezTo>
                    <a:cubicBezTo>
                      <a:pt x="11" y="4729"/>
                      <a:pt x="0" y="4721"/>
                      <a:pt x="0" y="4711"/>
                    </a:cubicBezTo>
                    <a:lnTo>
                      <a:pt x="0" y="4454"/>
                    </a:lnTo>
                    <a:cubicBezTo>
                      <a:pt x="0" y="4445"/>
                      <a:pt x="11" y="4435"/>
                      <a:pt x="21" y="4435"/>
                    </a:cubicBezTo>
                    <a:cubicBezTo>
                      <a:pt x="33" y="4435"/>
                      <a:pt x="42" y="4445"/>
                      <a:pt x="42" y="4454"/>
                    </a:cubicBezTo>
                    <a:close/>
                    <a:moveTo>
                      <a:pt x="42" y="4894"/>
                    </a:moveTo>
                    <a:lnTo>
                      <a:pt x="42" y="5151"/>
                    </a:lnTo>
                    <a:cubicBezTo>
                      <a:pt x="42" y="5160"/>
                      <a:pt x="33" y="5169"/>
                      <a:pt x="21" y="5169"/>
                    </a:cubicBezTo>
                    <a:cubicBezTo>
                      <a:pt x="11" y="5169"/>
                      <a:pt x="0" y="5160"/>
                      <a:pt x="0" y="5151"/>
                    </a:cubicBezTo>
                    <a:lnTo>
                      <a:pt x="0" y="4894"/>
                    </a:lnTo>
                    <a:cubicBezTo>
                      <a:pt x="0" y="4883"/>
                      <a:pt x="11" y="4875"/>
                      <a:pt x="21" y="4875"/>
                    </a:cubicBezTo>
                    <a:cubicBezTo>
                      <a:pt x="33" y="4875"/>
                      <a:pt x="42" y="4883"/>
                      <a:pt x="42" y="4894"/>
                    </a:cubicBezTo>
                    <a:close/>
                    <a:moveTo>
                      <a:pt x="42" y="5334"/>
                    </a:moveTo>
                    <a:lnTo>
                      <a:pt x="42" y="5591"/>
                    </a:lnTo>
                    <a:cubicBezTo>
                      <a:pt x="42" y="5601"/>
                      <a:pt x="33" y="5609"/>
                      <a:pt x="21" y="5609"/>
                    </a:cubicBezTo>
                    <a:cubicBezTo>
                      <a:pt x="11" y="5609"/>
                      <a:pt x="0" y="5601"/>
                      <a:pt x="0" y="5591"/>
                    </a:cubicBezTo>
                    <a:lnTo>
                      <a:pt x="0" y="5334"/>
                    </a:lnTo>
                    <a:cubicBezTo>
                      <a:pt x="0" y="5323"/>
                      <a:pt x="11" y="5316"/>
                      <a:pt x="21" y="5316"/>
                    </a:cubicBezTo>
                    <a:cubicBezTo>
                      <a:pt x="33" y="5316"/>
                      <a:pt x="42" y="5323"/>
                      <a:pt x="42" y="5334"/>
                    </a:cubicBezTo>
                    <a:close/>
                    <a:moveTo>
                      <a:pt x="171" y="5620"/>
                    </a:moveTo>
                    <a:lnTo>
                      <a:pt x="455" y="5620"/>
                    </a:lnTo>
                    <a:cubicBezTo>
                      <a:pt x="465" y="5620"/>
                      <a:pt x="474" y="5629"/>
                      <a:pt x="474" y="5638"/>
                    </a:cubicBezTo>
                    <a:cubicBezTo>
                      <a:pt x="474" y="5649"/>
                      <a:pt x="465" y="5656"/>
                      <a:pt x="455" y="5656"/>
                    </a:cubicBezTo>
                    <a:lnTo>
                      <a:pt x="171" y="5656"/>
                    </a:lnTo>
                    <a:cubicBezTo>
                      <a:pt x="159" y="5656"/>
                      <a:pt x="150" y="5649"/>
                      <a:pt x="150" y="5638"/>
                    </a:cubicBezTo>
                    <a:cubicBezTo>
                      <a:pt x="150" y="5629"/>
                      <a:pt x="159" y="5620"/>
                      <a:pt x="171" y="5620"/>
                    </a:cubicBezTo>
                    <a:close/>
                    <a:moveTo>
                      <a:pt x="657" y="5620"/>
                    </a:moveTo>
                    <a:lnTo>
                      <a:pt x="940" y="5620"/>
                    </a:lnTo>
                    <a:cubicBezTo>
                      <a:pt x="952" y="5620"/>
                      <a:pt x="961" y="5629"/>
                      <a:pt x="961" y="5638"/>
                    </a:cubicBezTo>
                    <a:cubicBezTo>
                      <a:pt x="961" y="5649"/>
                      <a:pt x="952" y="5656"/>
                      <a:pt x="940" y="5656"/>
                    </a:cubicBezTo>
                    <a:lnTo>
                      <a:pt x="657" y="5656"/>
                    </a:lnTo>
                    <a:cubicBezTo>
                      <a:pt x="646" y="5656"/>
                      <a:pt x="636" y="5649"/>
                      <a:pt x="636" y="5638"/>
                    </a:cubicBezTo>
                    <a:cubicBezTo>
                      <a:pt x="636" y="5629"/>
                      <a:pt x="646" y="5620"/>
                      <a:pt x="657" y="5620"/>
                    </a:cubicBezTo>
                    <a:close/>
                    <a:moveTo>
                      <a:pt x="1143" y="5620"/>
                    </a:moveTo>
                    <a:lnTo>
                      <a:pt x="1427" y="5620"/>
                    </a:lnTo>
                    <a:cubicBezTo>
                      <a:pt x="1438" y="5620"/>
                      <a:pt x="1446" y="5629"/>
                      <a:pt x="1446" y="5638"/>
                    </a:cubicBezTo>
                    <a:cubicBezTo>
                      <a:pt x="1446" y="5649"/>
                      <a:pt x="1438" y="5656"/>
                      <a:pt x="1427" y="5656"/>
                    </a:cubicBezTo>
                    <a:lnTo>
                      <a:pt x="1143" y="5656"/>
                    </a:lnTo>
                    <a:cubicBezTo>
                      <a:pt x="1132" y="5656"/>
                      <a:pt x="1122" y="5649"/>
                      <a:pt x="1122" y="5638"/>
                    </a:cubicBezTo>
                    <a:cubicBezTo>
                      <a:pt x="1122" y="5629"/>
                      <a:pt x="1132" y="5620"/>
                      <a:pt x="1143" y="5620"/>
                    </a:cubicBezTo>
                    <a:close/>
                    <a:moveTo>
                      <a:pt x="1629" y="5620"/>
                    </a:moveTo>
                    <a:lnTo>
                      <a:pt x="1912" y="5620"/>
                    </a:lnTo>
                    <a:cubicBezTo>
                      <a:pt x="1924" y="5620"/>
                      <a:pt x="1933" y="5629"/>
                      <a:pt x="1933" y="5638"/>
                    </a:cubicBezTo>
                    <a:cubicBezTo>
                      <a:pt x="1933" y="5649"/>
                      <a:pt x="1924" y="5656"/>
                      <a:pt x="1912" y="5656"/>
                    </a:cubicBezTo>
                    <a:lnTo>
                      <a:pt x="1629" y="5656"/>
                    </a:lnTo>
                    <a:cubicBezTo>
                      <a:pt x="1618" y="5656"/>
                      <a:pt x="1609" y="5649"/>
                      <a:pt x="1609" y="5638"/>
                    </a:cubicBezTo>
                    <a:cubicBezTo>
                      <a:pt x="1609" y="5629"/>
                      <a:pt x="1618" y="5620"/>
                      <a:pt x="1629" y="5620"/>
                    </a:cubicBezTo>
                    <a:close/>
                    <a:moveTo>
                      <a:pt x="2115" y="5620"/>
                    </a:moveTo>
                    <a:lnTo>
                      <a:pt x="2399" y="5620"/>
                    </a:lnTo>
                    <a:cubicBezTo>
                      <a:pt x="2409" y="5620"/>
                      <a:pt x="2419" y="5629"/>
                      <a:pt x="2419" y="5638"/>
                    </a:cubicBezTo>
                    <a:cubicBezTo>
                      <a:pt x="2419" y="5649"/>
                      <a:pt x="2409" y="5656"/>
                      <a:pt x="2399" y="5656"/>
                    </a:cubicBezTo>
                    <a:lnTo>
                      <a:pt x="2115" y="5656"/>
                    </a:lnTo>
                    <a:cubicBezTo>
                      <a:pt x="2103" y="5656"/>
                      <a:pt x="2095" y="5649"/>
                      <a:pt x="2095" y="5638"/>
                    </a:cubicBezTo>
                    <a:cubicBezTo>
                      <a:pt x="2095" y="5629"/>
                      <a:pt x="2103" y="5620"/>
                      <a:pt x="2115" y="5620"/>
                    </a:cubicBezTo>
                    <a:close/>
                    <a:moveTo>
                      <a:pt x="2601" y="5620"/>
                    </a:moveTo>
                    <a:lnTo>
                      <a:pt x="2885" y="5620"/>
                    </a:lnTo>
                    <a:cubicBezTo>
                      <a:pt x="2896" y="5620"/>
                      <a:pt x="2906" y="5629"/>
                      <a:pt x="2906" y="5638"/>
                    </a:cubicBezTo>
                    <a:cubicBezTo>
                      <a:pt x="2906" y="5649"/>
                      <a:pt x="2896" y="5656"/>
                      <a:pt x="2885" y="5656"/>
                    </a:cubicBezTo>
                    <a:lnTo>
                      <a:pt x="2601" y="5656"/>
                    </a:lnTo>
                    <a:cubicBezTo>
                      <a:pt x="2590" y="5656"/>
                      <a:pt x="2582" y="5649"/>
                      <a:pt x="2582" y="5638"/>
                    </a:cubicBezTo>
                    <a:cubicBezTo>
                      <a:pt x="2582" y="5629"/>
                      <a:pt x="2590" y="5620"/>
                      <a:pt x="2601" y="5620"/>
                    </a:cubicBezTo>
                    <a:close/>
                    <a:moveTo>
                      <a:pt x="3088" y="5620"/>
                    </a:moveTo>
                    <a:lnTo>
                      <a:pt x="3371" y="5620"/>
                    </a:lnTo>
                    <a:cubicBezTo>
                      <a:pt x="3382" y="5620"/>
                      <a:pt x="3391" y="5629"/>
                      <a:pt x="3391" y="5638"/>
                    </a:cubicBezTo>
                    <a:cubicBezTo>
                      <a:pt x="3391" y="5649"/>
                      <a:pt x="3382" y="5656"/>
                      <a:pt x="3371" y="5656"/>
                    </a:cubicBezTo>
                    <a:lnTo>
                      <a:pt x="3088" y="5656"/>
                    </a:lnTo>
                    <a:cubicBezTo>
                      <a:pt x="3076" y="5656"/>
                      <a:pt x="3067" y="5649"/>
                      <a:pt x="3067" y="5638"/>
                    </a:cubicBezTo>
                    <a:cubicBezTo>
                      <a:pt x="3067" y="5629"/>
                      <a:pt x="3076" y="5620"/>
                      <a:pt x="3088" y="5620"/>
                    </a:cubicBezTo>
                    <a:close/>
                    <a:moveTo>
                      <a:pt x="3573" y="5620"/>
                    </a:moveTo>
                    <a:lnTo>
                      <a:pt x="3857" y="5620"/>
                    </a:lnTo>
                    <a:cubicBezTo>
                      <a:pt x="3869" y="5620"/>
                      <a:pt x="3877" y="5629"/>
                      <a:pt x="3877" y="5638"/>
                    </a:cubicBezTo>
                    <a:cubicBezTo>
                      <a:pt x="3877" y="5649"/>
                      <a:pt x="3869" y="5656"/>
                      <a:pt x="3857" y="5656"/>
                    </a:cubicBezTo>
                    <a:lnTo>
                      <a:pt x="3573" y="5656"/>
                    </a:lnTo>
                    <a:cubicBezTo>
                      <a:pt x="3563" y="5656"/>
                      <a:pt x="3553" y="5649"/>
                      <a:pt x="3553" y="5638"/>
                    </a:cubicBezTo>
                    <a:cubicBezTo>
                      <a:pt x="3553" y="5629"/>
                      <a:pt x="3563" y="5620"/>
                      <a:pt x="3573" y="5620"/>
                    </a:cubicBezTo>
                    <a:close/>
                    <a:moveTo>
                      <a:pt x="4060" y="5620"/>
                    </a:moveTo>
                    <a:lnTo>
                      <a:pt x="4344" y="5620"/>
                    </a:lnTo>
                    <a:cubicBezTo>
                      <a:pt x="4355" y="5620"/>
                      <a:pt x="4363" y="5629"/>
                      <a:pt x="4363" y="5638"/>
                    </a:cubicBezTo>
                    <a:cubicBezTo>
                      <a:pt x="4363" y="5649"/>
                      <a:pt x="4355" y="5656"/>
                      <a:pt x="4344" y="5656"/>
                    </a:cubicBezTo>
                    <a:lnTo>
                      <a:pt x="4060" y="5656"/>
                    </a:lnTo>
                    <a:cubicBezTo>
                      <a:pt x="4049" y="5656"/>
                      <a:pt x="4039" y="5649"/>
                      <a:pt x="4039" y="5638"/>
                    </a:cubicBezTo>
                    <a:cubicBezTo>
                      <a:pt x="4039" y="5629"/>
                      <a:pt x="4049" y="5620"/>
                      <a:pt x="4060" y="5620"/>
                    </a:cubicBezTo>
                    <a:close/>
                    <a:moveTo>
                      <a:pt x="4546" y="5620"/>
                    </a:moveTo>
                    <a:lnTo>
                      <a:pt x="4829" y="5620"/>
                    </a:lnTo>
                    <a:cubicBezTo>
                      <a:pt x="4841" y="5620"/>
                      <a:pt x="4850" y="5629"/>
                      <a:pt x="4850" y="5638"/>
                    </a:cubicBezTo>
                    <a:cubicBezTo>
                      <a:pt x="4850" y="5649"/>
                      <a:pt x="4841" y="5656"/>
                      <a:pt x="4829" y="5656"/>
                    </a:cubicBezTo>
                    <a:lnTo>
                      <a:pt x="4546" y="5656"/>
                    </a:lnTo>
                    <a:cubicBezTo>
                      <a:pt x="4535" y="5656"/>
                      <a:pt x="4526" y="5649"/>
                      <a:pt x="4526" y="5638"/>
                    </a:cubicBezTo>
                    <a:cubicBezTo>
                      <a:pt x="4526" y="5629"/>
                      <a:pt x="4535" y="5620"/>
                      <a:pt x="4546" y="5620"/>
                    </a:cubicBezTo>
                    <a:close/>
                    <a:moveTo>
                      <a:pt x="5032" y="5620"/>
                    </a:moveTo>
                    <a:lnTo>
                      <a:pt x="5316" y="5620"/>
                    </a:lnTo>
                    <a:cubicBezTo>
                      <a:pt x="5326" y="5620"/>
                      <a:pt x="5337" y="5629"/>
                      <a:pt x="5337" y="5638"/>
                    </a:cubicBezTo>
                    <a:cubicBezTo>
                      <a:pt x="5337" y="5649"/>
                      <a:pt x="5326" y="5656"/>
                      <a:pt x="5316" y="5656"/>
                    </a:cubicBezTo>
                    <a:lnTo>
                      <a:pt x="5032" y="5656"/>
                    </a:lnTo>
                    <a:cubicBezTo>
                      <a:pt x="5020" y="5656"/>
                      <a:pt x="5013" y="5649"/>
                      <a:pt x="5013" y="5638"/>
                    </a:cubicBezTo>
                    <a:cubicBezTo>
                      <a:pt x="5013" y="5629"/>
                      <a:pt x="5020" y="5620"/>
                      <a:pt x="5032" y="5620"/>
                    </a:cubicBezTo>
                    <a:close/>
                    <a:moveTo>
                      <a:pt x="5519" y="5620"/>
                    </a:moveTo>
                    <a:lnTo>
                      <a:pt x="5801" y="5620"/>
                    </a:lnTo>
                    <a:cubicBezTo>
                      <a:pt x="5813" y="5620"/>
                      <a:pt x="5823" y="5629"/>
                      <a:pt x="5823" y="5638"/>
                    </a:cubicBezTo>
                    <a:cubicBezTo>
                      <a:pt x="5823" y="5649"/>
                      <a:pt x="5813" y="5656"/>
                      <a:pt x="5801" y="5656"/>
                    </a:cubicBezTo>
                    <a:lnTo>
                      <a:pt x="5519" y="5656"/>
                    </a:lnTo>
                    <a:cubicBezTo>
                      <a:pt x="5507" y="5656"/>
                      <a:pt x="5498" y="5649"/>
                      <a:pt x="5498" y="5638"/>
                    </a:cubicBezTo>
                    <a:cubicBezTo>
                      <a:pt x="5498" y="5629"/>
                      <a:pt x="5507" y="5620"/>
                      <a:pt x="5519" y="5620"/>
                    </a:cubicBezTo>
                    <a:close/>
                    <a:moveTo>
                      <a:pt x="6004" y="5620"/>
                    </a:moveTo>
                    <a:lnTo>
                      <a:pt x="6288" y="5620"/>
                    </a:lnTo>
                    <a:cubicBezTo>
                      <a:pt x="6300" y="5620"/>
                      <a:pt x="6308" y="5629"/>
                      <a:pt x="6308" y="5638"/>
                    </a:cubicBezTo>
                    <a:cubicBezTo>
                      <a:pt x="6308" y="5649"/>
                      <a:pt x="6300" y="5656"/>
                      <a:pt x="6288" y="5656"/>
                    </a:cubicBezTo>
                    <a:lnTo>
                      <a:pt x="6004" y="5656"/>
                    </a:lnTo>
                    <a:cubicBezTo>
                      <a:pt x="5994" y="5656"/>
                      <a:pt x="5984" y="5649"/>
                      <a:pt x="5984" y="5638"/>
                    </a:cubicBezTo>
                    <a:cubicBezTo>
                      <a:pt x="5984" y="5629"/>
                      <a:pt x="5994" y="5620"/>
                      <a:pt x="6004" y="5620"/>
                    </a:cubicBezTo>
                    <a:close/>
                    <a:moveTo>
                      <a:pt x="6491" y="5620"/>
                    </a:moveTo>
                    <a:lnTo>
                      <a:pt x="6775" y="5620"/>
                    </a:lnTo>
                    <a:cubicBezTo>
                      <a:pt x="6786" y="5620"/>
                      <a:pt x="6794" y="5629"/>
                      <a:pt x="6794" y="5638"/>
                    </a:cubicBezTo>
                    <a:cubicBezTo>
                      <a:pt x="6794" y="5649"/>
                      <a:pt x="6786" y="5656"/>
                      <a:pt x="6775" y="5656"/>
                    </a:cubicBezTo>
                    <a:lnTo>
                      <a:pt x="6491" y="5656"/>
                    </a:lnTo>
                    <a:cubicBezTo>
                      <a:pt x="6480" y="5656"/>
                      <a:pt x="6470" y="5649"/>
                      <a:pt x="6470" y="5638"/>
                    </a:cubicBezTo>
                    <a:cubicBezTo>
                      <a:pt x="6470" y="5629"/>
                      <a:pt x="6480" y="5620"/>
                      <a:pt x="6491" y="5620"/>
                    </a:cubicBezTo>
                    <a:close/>
                    <a:moveTo>
                      <a:pt x="6977" y="5620"/>
                    </a:moveTo>
                    <a:lnTo>
                      <a:pt x="7261" y="5620"/>
                    </a:lnTo>
                    <a:cubicBezTo>
                      <a:pt x="7271" y="5620"/>
                      <a:pt x="7281" y="5629"/>
                      <a:pt x="7281" y="5638"/>
                    </a:cubicBezTo>
                    <a:cubicBezTo>
                      <a:pt x="7281" y="5649"/>
                      <a:pt x="7271" y="5656"/>
                      <a:pt x="7261" y="5656"/>
                    </a:cubicBezTo>
                    <a:lnTo>
                      <a:pt x="6977" y="5656"/>
                    </a:lnTo>
                    <a:cubicBezTo>
                      <a:pt x="6966" y="5656"/>
                      <a:pt x="6957" y="5649"/>
                      <a:pt x="6957" y="5638"/>
                    </a:cubicBezTo>
                    <a:cubicBezTo>
                      <a:pt x="6957" y="5629"/>
                      <a:pt x="6966" y="5620"/>
                      <a:pt x="6977" y="5620"/>
                    </a:cubicBezTo>
                    <a:close/>
                    <a:moveTo>
                      <a:pt x="7463" y="5620"/>
                    </a:moveTo>
                    <a:lnTo>
                      <a:pt x="7747" y="5620"/>
                    </a:lnTo>
                    <a:cubicBezTo>
                      <a:pt x="7758" y="5620"/>
                      <a:pt x="7767" y="5629"/>
                      <a:pt x="7767" y="5638"/>
                    </a:cubicBezTo>
                    <a:cubicBezTo>
                      <a:pt x="7767" y="5649"/>
                      <a:pt x="7758" y="5656"/>
                      <a:pt x="7747" y="5656"/>
                    </a:cubicBezTo>
                    <a:lnTo>
                      <a:pt x="7463" y="5656"/>
                    </a:lnTo>
                    <a:cubicBezTo>
                      <a:pt x="7452" y="5656"/>
                      <a:pt x="7443" y="5649"/>
                      <a:pt x="7443" y="5638"/>
                    </a:cubicBezTo>
                    <a:cubicBezTo>
                      <a:pt x="7443" y="5629"/>
                      <a:pt x="7452" y="5620"/>
                      <a:pt x="7463" y="5620"/>
                    </a:cubicBezTo>
                    <a:close/>
                    <a:moveTo>
                      <a:pt x="7949" y="5620"/>
                    </a:moveTo>
                    <a:lnTo>
                      <a:pt x="8232" y="5620"/>
                    </a:lnTo>
                    <a:cubicBezTo>
                      <a:pt x="8244" y="5620"/>
                      <a:pt x="8254" y="5629"/>
                      <a:pt x="8254" y="5638"/>
                    </a:cubicBezTo>
                    <a:cubicBezTo>
                      <a:pt x="8254" y="5649"/>
                      <a:pt x="8244" y="5656"/>
                      <a:pt x="8232" y="5656"/>
                    </a:cubicBezTo>
                    <a:lnTo>
                      <a:pt x="7949" y="5656"/>
                    </a:lnTo>
                    <a:cubicBezTo>
                      <a:pt x="7938" y="5656"/>
                      <a:pt x="7929" y="5649"/>
                      <a:pt x="7929" y="5638"/>
                    </a:cubicBezTo>
                    <a:cubicBezTo>
                      <a:pt x="7929" y="5629"/>
                      <a:pt x="7938" y="5620"/>
                      <a:pt x="7949" y="5620"/>
                    </a:cubicBezTo>
                    <a:close/>
                    <a:moveTo>
                      <a:pt x="8435" y="5620"/>
                    </a:moveTo>
                    <a:lnTo>
                      <a:pt x="8719" y="5620"/>
                    </a:lnTo>
                    <a:cubicBezTo>
                      <a:pt x="8730" y="5620"/>
                      <a:pt x="8739" y="5629"/>
                      <a:pt x="8739" y="5638"/>
                    </a:cubicBezTo>
                    <a:cubicBezTo>
                      <a:pt x="8739" y="5649"/>
                      <a:pt x="8730" y="5656"/>
                      <a:pt x="8719" y="5656"/>
                    </a:cubicBezTo>
                    <a:lnTo>
                      <a:pt x="8435" y="5656"/>
                    </a:lnTo>
                    <a:cubicBezTo>
                      <a:pt x="8424" y="5656"/>
                      <a:pt x="8415" y="5649"/>
                      <a:pt x="8415" y="5638"/>
                    </a:cubicBezTo>
                    <a:cubicBezTo>
                      <a:pt x="8415" y="5629"/>
                      <a:pt x="8424" y="5620"/>
                      <a:pt x="8435" y="5620"/>
                    </a:cubicBezTo>
                    <a:close/>
                    <a:moveTo>
                      <a:pt x="8921" y="5620"/>
                    </a:moveTo>
                    <a:lnTo>
                      <a:pt x="9205" y="5620"/>
                    </a:lnTo>
                    <a:cubicBezTo>
                      <a:pt x="9217" y="5620"/>
                      <a:pt x="9225" y="5629"/>
                      <a:pt x="9225" y="5638"/>
                    </a:cubicBezTo>
                    <a:cubicBezTo>
                      <a:pt x="9225" y="5649"/>
                      <a:pt x="9217" y="5656"/>
                      <a:pt x="9205" y="5656"/>
                    </a:cubicBezTo>
                    <a:lnTo>
                      <a:pt x="8921" y="5656"/>
                    </a:lnTo>
                    <a:cubicBezTo>
                      <a:pt x="8911" y="5656"/>
                      <a:pt x="8901" y="5649"/>
                      <a:pt x="8901" y="5638"/>
                    </a:cubicBezTo>
                    <a:cubicBezTo>
                      <a:pt x="8901" y="5629"/>
                      <a:pt x="8911" y="5620"/>
                      <a:pt x="8921" y="5620"/>
                    </a:cubicBezTo>
                    <a:close/>
                    <a:moveTo>
                      <a:pt x="9408" y="5620"/>
                    </a:moveTo>
                    <a:lnTo>
                      <a:pt x="9692" y="5620"/>
                    </a:lnTo>
                    <a:cubicBezTo>
                      <a:pt x="9702" y="5620"/>
                      <a:pt x="9711" y="5629"/>
                      <a:pt x="9711" y="5638"/>
                    </a:cubicBezTo>
                    <a:cubicBezTo>
                      <a:pt x="9711" y="5649"/>
                      <a:pt x="9702" y="5656"/>
                      <a:pt x="9692" y="5656"/>
                    </a:cubicBezTo>
                    <a:lnTo>
                      <a:pt x="9408" y="5656"/>
                    </a:lnTo>
                    <a:cubicBezTo>
                      <a:pt x="9396" y="5656"/>
                      <a:pt x="9387" y="5649"/>
                      <a:pt x="9387" y="5638"/>
                    </a:cubicBezTo>
                    <a:cubicBezTo>
                      <a:pt x="9387" y="5629"/>
                      <a:pt x="9396" y="5620"/>
                      <a:pt x="9408" y="5620"/>
                    </a:cubicBezTo>
                    <a:close/>
                    <a:moveTo>
                      <a:pt x="9894" y="5620"/>
                    </a:moveTo>
                    <a:lnTo>
                      <a:pt x="10178" y="5620"/>
                    </a:lnTo>
                    <a:cubicBezTo>
                      <a:pt x="10189" y="5620"/>
                      <a:pt x="10198" y="5629"/>
                      <a:pt x="10198" y="5638"/>
                    </a:cubicBezTo>
                    <a:cubicBezTo>
                      <a:pt x="10198" y="5649"/>
                      <a:pt x="10189" y="5656"/>
                      <a:pt x="10178" y="5656"/>
                    </a:cubicBezTo>
                    <a:lnTo>
                      <a:pt x="9894" y="5656"/>
                    </a:lnTo>
                    <a:cubicBezTo>
                      <a:pt x="9883" y="5656"/>
                      <a:pt x="9874" y="5649"/>
                      <a:pt x="9874" y="5638"/>
                    </a:cubicBezTo>
                    <a:cubicBezTo>
                      <a:pt x="9874" y="5629"/>
                      <a:pt x="9883" y="5620"/>
                      <a:pt x="9894" y="5620"/>
                    </a:cubicBezTo>
                    <a:close/>
                    <a:moveTo>
                      <a:pt x="10380" y="5620"/>
                    </a:moveTo>
                    <a:lnTo>
                      <a:pt x="10663" y="5620"/>
                    </a:lnTo>
                    <a:cubicBezTo>
                      <a:pt x="10675" y="5620"/>
                      <a:pt x="10684" y="5629"/>
                      <a:pt x="10684" y="5638"/>
                    </a:cubicBezTo>
                    <a:cubicBezTo>
                      <a:pt x="10684" y="5649"/>
                      <a:pt x="10675" y="5656"/>
                      <a:pt x="10663" y="5656"/>
                    </a:cubicBezTo>
                    <a:lnTo>
                      <a:pt x="10380" y="5656"/>
                    </a:lnTo>
                    <a:cubicBezTo>
                      <a:pt x="10368" y="5656"/>
                      <a:pt x="10359" y="5649"/>
                      <a:pt x="10359" y="5638"/>
                    </a:cubicBezTo>
                    <a:cubicBezTo>
                      <a:pt x="10359" y="5629"/>
                      <a:pt x="10368" y="5620"/>
                      <a:pt x="10380" y="5620"/>
                    </a:cubicBezTo>
                    <a:close/>
                    <a:moveTo>
                      <a:pt x="10865" y="5620"/>
                    </a:moveTo>
                    <a:lnTo>
                      <a:pt x="11149" y="5620"/>
                    </a:lnTo>
                    <a:cubicBezTo>
                      <a:pt x="11161" y="5620"/>
                      <a:pt x="11170" y="5629"/>
                      <a:pt x="11170" y="5638"/>
                    </a:cubicBezTo>
                    <a:cubicBezTo>
                      <a:pt x="11170" y="5649"/>
                      <a:pt x="11161" y="5656"/>
                      <a:pt x="11149" y="5656"/>
                    </a:cubicBezTo>
                    <a:lnTo>
                      <a:pt x="10865" y="5656"/>
                    </a:lnTo>
                    <a:cubicBezTo>
                      <a:pt x="10855" y="5656"/>
                      <a:pt x="10846" y="5649"/>
                      <a:pt x="10846" y="5638"/>
                    </a:cubicBezTo>
                    <a:cubicBezTo>
                      <a:pt x="10846" y="5629"/>
                      <a:pt x="10855" y="5620"/>
                      <a:pt x="10865" y="5620"/>
                    </a:cubicBezTo>
                    <a:close/>
                    <a:moveTo>
                      <a:pt x="11352" y="5620"/>
                    </a:moveTo>
                    <a:lnTo>
                      <a:pt x="11410" y="5620"/>
                    </a:lnTo>
                    <a:lnTo>
                      <a:pt x="11389" y="5638"/>
                    </a:lnTo>
                    <a:lnTo>
                      <a:pt x="11389" y="5434"/>
                    </a:lnTo>
                    <a:cubicBezTo>
                      <a:pt x="11389" y="5424"/>
                      <a:pt x="11398" y="5416"/>
                      <a:pt x="11410" y="5416"/>
                    </a:cubicBezTo>
                    <a:cubicBezTo>
                      <a:pt x="11420" y="5416"/>
                      <a:pt x="11430" y="5424"/>
                      <a:pt x="11430" y="5434"/>
                    </a:cubicBezTo>
                    <a:lnTo>
                      <a:pt x="11430" y="5638"/>
                    </a:lnTo>
                    <a:cubicBezTo>
                      <a:pt x="11430" y="5649"/>
                      <a:pt x="11420" y="5656"/>
                      <a:pt x="11410" y="5656"/>
                    </a:cubicBezTo>
                    <a:lnTo>
                      <a:pt x="11352" y="5656"/>
                    </a:lnTo>
                    <a:cubicBezTo>
                      <a:pt x="11342" y="5656"/>
                      <a:pt x="11332" y="5649"/>
                      <a:pt x="11332" y="5638"/>
                    </a:cubicBezTo>
                    <a:cubicBezTo>
                      <a:pt x="11332" y="5629"/>
                      <a:pt x="11342" y="5620"/>
                      <a:pt x="11352" y="5620"/>
                    </a:cubicBezTo>
                    <a:close/>
                    <a:moveTo>
                      <a:pt x="11389" y="5251"/>
                    </a:moveTo>
                    <a:lnTo>
                      <a:pt x="11389" y="4994"/>
                    </a:lnTo>
                    <a:cubicBezTo>
                      <a:pt x="11389" y="4984"/>
                      <a:pt x="11398" y="4976"/>
                      <a:pt x="11410" y="4976"/>
                    </a:cubicBezTo>
                    <a:cubicBezTo>
                      <a:pt x="11420" y="4976"/>
                      <a:pt x="11430" y="4984"/>
                      <a:pt x="11430" y="4994"/>
                    </a:cubicBezTo>
                    <a:lnTo>
                      <a:pt x="11430" y="5251"/>
                    </a:lnTo>
                    <a:cubicBezTo>
                      <a:pt x="11430" y="5261"/>
                      <a:pt x="11420" y="5269"/>
                      <a:pt x="11410" y="5269"/>
                    </a:cubicBezTo>
                    <a:cubicBezTo>
                      <a:pt x="11398" y="5269"/>
                      <a:pt x="11389" y="5261"/>
                      <a:pt x="11389" y="5251"/>
                    </a:cubicBezTo>
                    <a:close/>
                    <a:moveTo>
                      <a:pt x="11389" y="4811"/>
                    </a:moveTo>
                    <a:lnTo>
                      <a:pt x="11389" y="4554"/>
                    </a:lnTo>
                    <a:cubicBezTo>
                      <a:pt x="11389" y="4544"/>
                      <a:pt x="11398" y="4536"/>
                      <a:pt x="11410" y="4536"/>
                    </a:cubicBezTo>
                    <a:cubicBezTo>
                      <a:pt x="11420" y="4536"/>
                      <a:pt x="11430" y="4544"/>
                      <a:pt x="11430" y="4554"/>
                    </a:cubicBezTo>
                    <a:lnTo>
                      <a:pt x="11430" y="4811"/>
                    </a:lnTo>
                    <a:cubicBezTo>
                      <a:pt x="11430" y="4821"/>
                      <a:pt x="11420" y="4829"/>
                      <a:pt x="11410" y="4829"/>
                    </a:cubicBezTo>
                    <a:cubicBezTo>
                      <a:pt x="11398" y="4829"/>
                      <a:pt x="11389" y="4821"/>
                      <a:pt x="11389" y="4811"/>
                    </a:cubicBezTo>
                    <a:close/>
                    <a:moveTo>
                      <a:pt x="11389" y="4371"/>
                    </a:moveTo>
                    <a:lnTo>
                      <a:pt x="11389" y="4114"/>
                    </a:lnTo>
                    <a:cubicBezTo>
                      <a:pt x="11389" y="4104"/>
                      <a:pt x="11398" y="4095"/>
                      <a:pt x="11410" y="4095"/>
                    </a:cubicBezTo>
                    <a:cubicBezTo>
                      <a:pt x="11420" y="4095"/>
                      <a:pt x="11430" y="4104"/>
                      <a:pt x="11430" y="4114"/>
                    </a:cubicBezTo>
                    <a:lnTo>
                      <a:pt x="11430" y="4371"/>
                    </a:lnTo>
                    <a:cubicBezTo>
                      <a:pt x="11430" y="4381"/>
                      <a:pt x="11420" y="4389"/>
                      <a:pt x="11410" y="4389"/>
                    </a:cubicBezTo>
                    <a:cubicBezTo>
                      <a:pt x="11398" y="4389"/>
                      <a:pt x="11389" y="4381"/>
                      <a:pt x="11389" y="4371"/>
                    </a:cubicBezTo>
                    <a:close/>
                    <a:moveTo>
                      <a:pt x="11389" y="3931"/>
                    </a:moveTo>
                    <a:lnTo>
                      <a:pt x="11389" y="3675"/>
                    </a:lnTo>
                    <a:cubicBezTo>
                      <a:pt x="11389" y="3665"/>
                      <a:pt x="11398" y="3656"/>
                      <a:pt x="11410" y="3656"/>
                    </a:cubicBezTo>
                    <a:cubicBezTo>
                      <a:pt x="11420" y="3656"/>
                      <a:pt x="11430" y="3665"/>
                      <a:pt x="11430" y="3675"/>
                    </a:cubicBezTo>
                    <a:lnTo>
                      <a:pt x="11430" y="3931"/>
                    </a:lnTo>
                    <a:cubicBezTo>
                      <a:pt x="11430" y="3941"/>
                      <a:pt x="11420" y="3950"/>
                      <a:pt x="11410" y="3950"/>
                    </a:cubicBezTo>
                    <a:cubicBezTo>
                      <a:pt x="11398" y="3950"/>
                      <a:pt x="11389" y="3941"/>
                      <a:pt x="11389" y="3931"/>
                    </a:cubicBezTo>
                    <a:close/>
                    <a:moveTo>
                      <a:pt x="11389" y="3491"/>
                    </a:moveTo>
                    <a:lnTo>
                      <a:pt x="11389" y="3235"/>
                    </a:lnTo>
                    <a:cubicBezTo>
                      <a:pt x="11389" y="3224"/>
                      <a:pt x="11398" y="3217"/>
                      <a:pt x="11410" y="3217"/>
                    </a:cubicBezTo>
                    <a:cubicBezTo>
                      <a:pt x="11420" y="3217"/>
                      <a:pt x="11430" y="3224"/>
                      <a:pt x="11430" y="3235"/>
                    </a:cubicBezTo>
                    <a:lnTo>
                      <a:pt x="11430" y="3491"/>
                    </a:lnTo>
                    <a:cubicBezTo>
                      <a:pt x="11430" y="3501"/>
                      <a:pt x="11420" y="3509"/>
                      <a:pt x="11410" y="3509"/>
                    </a:cubicBezTo>
                    <a:cubicBezTo>
                      <a:pt x="11398" y="3509"/>
                      <a:pt x="11389" y="3501"/>
                      <a:pt x="11389" y="3491"/>
                    </a:cubicBezTo>
                    <a:close/>
                    <a:moveTo>
                      <a:pt x="11389" y="3051"/>
                    </a:moveTo>
                    <a:lnTo>
                      <a:pt x="11389" y="2794"/>
                    </a:lnTo>
                    <a:cubicBezTo>
                      <a:pt x="11389" y="2784"/>
                      <a:pt x="11398" y="2776"/>
                      <a:pt x="11410" y="2776"/>
                    </a:cubicBezTo>
                    <a:cubicBezTo>
                      <a:pt x="11420" y="2776"/>
                      <a:pt x="11430" y="2784"/>
                      <a:pt x="11430" y="2794"/>
                    </a:cubicBezTo>
                    <a:lnTo>
                      <a:pt x="11430" y="3051"/>
                    </a:lnTo>
                    <a:cubicBezTo>
                      <a:pt x="11430" y="3061"/>
                      <a:pt x="11420" y="3069"/>
                      <a:pt x="11410" y="3069"/>
                    </a:cubicBezTo>
                    <a:cubicBezTo>
                      <a:pt x="11398" y="3069"/>
                      <a:pt x="11389" y="3061"/>
                      <a:pt x="11389" y="3051"/>
                    </a:cubicBezTo>
                    <a:close/>
                    <a:moveTo>
                      <a:pt x="11389" y="2611"/>
                    </a:moveTo>
                    <a:lnTo>
                      <a:pt x="11389" y="2354"/>
                    </a:lnTo>
                    <a:cubicBezTo>
                      <a:pt x="11389" y="2345"/>
                      <a:pt x="11398" y="2336"/>
                      <a:pt x="11410" y="2336"/>
                    </a:cubicBezTo>
                    <a:cubicBezTo>
                      <a:pt x="11420" y="2336"/>
                      <a:pt x="11430" y="2345"/>
                      <a:pt x="11430" y="2354"/>
                    </a:cubicBezTo>
                    <a:lnTo>
                      <a:pt x="11430" y="2611"/>
                    </a:lnTo>
                    <a:cubicBezTo>
                      <a:pt x="11430" y="2622"/>
                      <a:pt x="11420" y="2629"/>
                      <a:pt x="11410" y="2629"/>
                    </a:cubicBezTo>
                    <a:cubicBezTo>
                      <a:pt x="11398" y="2629"/>
                      <a:pt x="11389" y="2622"/>
                      <a:pt x="11389" y="2611"/>
                    </a:cubicBezTo>
                    <a:close/>
                    <a:moveTo>
                      <a:pt x="11389" y="2171"/>
                    </a:moveTo>
                    <a:lnTo>
                      <a:pt x="11389" y="1914"/>
                    </a:lnTo>
                    <a:cubicBezTo>
                      <a:pt x="11389" y="1905"/>
                      <a:pt x="11398" y="1896"/>
                      <a:pt x="11410" y="1896"/>
                    </a:cubicBezTo>
                    <a:cubicBezTo>
                      <a:pt x="11420" y="1896"/>
                      <a:pt x="11430" y="1905"/>
                      <a:pt x="11430" y="1914"/>
                    </a:cubicBezTo>
                    <a:lnTo>
                      <a:pt x="11430" y="2171"/>
                    </a:lnTo>
                    <a:cubicBezTo>
                      <a:pt x="11430" y="2182"/>
                      <a:pt x="11420" y="2190"/>
                      <a:pt x="11410" y="2190"/>
                    </a:cubicBezTo>
                    <a:cubicBezTo>
                      <a:pt x="11398" y="2190"/>
                      <a:pt x="11389" y="2182"/>
                      <a:pt x="11389" y="2171"/>
                    </a:cubicBezTo>
                    <a:close/>
                    <a:moveTo>
                      <a:pt x="11389" y="1731"/>
                    </a:moveTo>
                    <a:lnTo>
                      <a:pt x="11389" y="1475"/>
                    </a:lnTo>
                    <a:cubicBezTo>
                      <a:pt x="11389" y="1464"/>
                      <a:pt x="11398" y="1456"/>
                      <a:pt x="11410" y="1456"/>
                    </a:cubicBezTo>
                    <a:cubicBezTo>
                      <a:pt x="11420" y="1456"/>
                      <a:pt x="11430" y="1464"/>
                      <a:pt x="11430" y="1475"/>
                    </a:cubicBezTo>
                    <a:lnTo>
                      <a:pt x="11430" y="1731"/>
                    </a:lnTo>
                    <a:cubicBezTo>
                      <a:pt x="11430" y="1742"/>
                      <a:pt x="11420" y="1750"/>
                      <a:pt x="11410" y="1750"/>
                    </a:cubicBezTo>
                    <a:cubicBezTo>
                      <a:pt x="11398" y="1750"/>
                      <a:pt x="11389" y="1742"/>
                      <a:pt x="11389" y="1731"/>
                    </a:cubicBezTo>
                    <a:close/>
                    <a:moveTo>
                      <a:pt x="11389" y="1292"/>
                    </a:moveTo>
                    <a:lnTo>
                      <a:pt x="11389" y="1034"/>
                    </a:lnTo>
                    <a:cubicBezTo>
                      <a:pt x="11389" y="1024"/>
                      <a:pt x="11398" y="1016"/>
                      <a:pt x="11410" y="1016"/>
                    </a:cubicBezTo>
                    <a:cubicBezTo>
                      <a:pt x="11420" y="1016"/>
                      <a:pt x="11430" y="1024"/>
                      <a:pt x="11430" y="1034"/>
                    </a:cubicBezTo>
                    <a:lnTo>
                      <a:pt x="11430" y="1292"/>
                    </a:lnTo>
                    <a:cubicBezTo>
                      <a:pt x="11430" y="1301"/>
                      <a:pt x="11420" y="1310"/>
                      <a:pt x="11410" y="1310"/>
                    </a:cubicBezTo>
                    <a:cubicBezTo>
                      <a:pt x="11398" y="1310"/>
                      <a:pt x="11389" y="1301"/>
                      <a:pt x="11389" y="1292"/>
                    </a:cubicBezTo>
                    <a:close/>
                    <a:moveTo>
                      <a:pt x="11389" y="852"/>
                    </a:moveTo>
                    <a:lnTo>
                      <a:pt x="11389" y="595"/>
                    </a:lnTo>
                    <a:cubicBezTo>
                      <a:pt x="11389" y="584"/>
                      <a:pt x="11398" y="576"/>
                      <a:pt x="11410" y="576"/>
                    </a:cubicBezTo>
                    <a:cubicBezTo>
                      <a:pt x="11420" y="576"/>
                      <a:pt x="11430" y="584"/>
                      <a:pt x="11430" y="595"/>
                    </a:cubicBezTo>
                    <a:lnTo>
                      <a:pt x="11430" y="852"/>
                    </a:lnTo>
                    <a:cubicBezTo>
                      <a:pt x="11430" y="861"/>
                      <a:pt x="11420" y="870"/>
                      <a:pt x="11410" y="870"/>
                    </a:cubicBezTo>
                    <a:cubicBezTo>
                      <a:pt x="11398" y="870"/>
                      <a:pt x="11389" y="861"/>
                      <a:pt x="11389" y="852"/>
                    </a:cubicBezTo>
                    <a:close/>
                    <a:moveTo>
                      <a:pt x="11389" y="411"/>
                    </a:moveTo>
                    <a:lnTo>
                      <a:pt x="11389" y="155"/>
                    </a:lnTo>
                    <a:cubicBezTo>
                      <a:pt x="11389" y="145"/>
                      <a:pt x="11398" y="137"/>
                      <a:pt x="11410" y="137"/>
                    </a:cubicBezTo>
                    <a:cubicBezTo>
                      <a:pt x="11420" y="137"/>
                      <a:pt x="11430" y="145"/>
                      <a:pt x="11430" y="155"/>
                    </a:cubicBezTo>
                    <a:lnTo>
                      <a:pt x="11430" y="411"/>
                    </a:lnTo>
                    <a:cubicBezTo>
                      <a:pt x="11430" y="422"/>
                      <a:pt x="11420" y="429"/>
                      <a:pt x="11410" y="429"/>
                    </a:cubicBezTo>
                    <a:cubicBezTo>
                      <a:pt x="11398" y="429"/>
                      <a:pt x="11389" y="422"/>
                      <a:pt x="11389" y="411"/>
                    </a:cubicBezTo>
                    <a:close/>
                    <a:moveTo>
                      <a:pt x="11358" y="36"/>
                    </a:moveTo>
                    <a:lnTo>
                      <a:pt x="11074" y="36"/>
                    </a:lnTo>
                    <a:cubicBezTo>
                      <a:pt x="11064" y="36"/>
                      <a:pt x="11055" y="28"/>
                      <a:pt x="11055" y="18"/>
                    </a:cubicBezTo>
                    <a:cubicBezTo>
                      <a:pt x="11055" y="7"/>
                      <a:pt x="11064" y="0"/>
                      <a:pt x="11074" y="0"/>
                    </a:cubicBezTo>
                    <a:lnTo>
                      <a:pt x="11358" y="0"/>
                    </a:lnTo>
                    <a:cubicBezTo>
                      <a:pt x="11370" y="0"/>
                      <a:pt x="11379" y="7"/>
                      <a:pt x="11379" y="18"/>
                    </a:cubicBezTo>
                    <a:cubicBezTo>
                      <a:pt x="11379" y="28"/>
                      <a:pt x="11370" y="36"/>
                      <a:pt x="11358" y="36"/>
                    </a:cubicBezTo>
                    <a:close/>
                    <a:moveTo>
                      <a:pt x="10872" y="36"/>
                    </a:moveTo>
                    <a:lnTo>
                      <a:pt x="10589" y="36"/>
                    </a:lnTo>
                    <a:cubicBezTo>
                      <a:pt x="10577" y="36"/>
                      <a:pt x="10568" y="28"/>
                      <a:pt x="10568" y="18"/>
                    </a:cubicBezTo>
                    <a:cubicBezTo>
                      <a:pt x="10568" y="7"/>
                      <a:pt x="10577" y="0"/>
                      <a:pt x="10589" y="0"/>
                    </a:cubicBezTo>
                    <a:lnTo>
                      <a:pt x="10872" y="0"/>
                    </a:lnTo>
                    <a:cubicBezTo>
                      <a:pt x="10883" y="0"/>
                      <a:pt x="10893" y="7"/>
                      <a:pt x="10893" y="18"/>
                    </a:cubicBezTo>
                    <a:cubicBezTo>
                      <a:pt x="10893" y="28"/>
                      <a:pt x="10883" y="36"/>
                      <a:pt x="10872" y="36"/>
                    </a:cubicBezTo>
                    <a:close/>
                    <a:moveTo>
                      <a:pt x="10386" y="36"/>
                    </a:moveTo>
                    <a:lnTo>
                      <a:pt x="10103" y="36"/>
                    </a:lnTo>
                    <a:cubicBezTo>
                      <a:pt x="10091" y="36"/>
                      <a:pt x="10083" y="28"/>
                      <a:pt x="10083" y="18"/>
                    </a:cubicBezTo>
                    <a:cubicBezTo>
                      <a:pt x="10083" y="7"/>
                      <a:pt x="10091" y="0"/>
                      <a:pt x="10103" y="0"/>
                    </a:cubicBezTo>
                    <a:lnTo>
                      <a:pt x="10386" y="0"/>
                    </a:lnTo>
                    <a:cubicBezTo>
                      <a:pt x="10397" y="0"/>
                      <a:pt x="10407" y="7"/>
                      <a:pt x="10407" y="18"/>
                    </a:cubicBezTo>
                    <a:cubicBezTo>
                      <a:pt x="10407" y="28"/>
                      <a:pt x="10397" y="36"/>
                      <a:pt x="10386" y="36"/>
                    </a:cubicBezTo>
                    <a:close/>
                    <a:moveTo>
                      <a:pt x="9901" y="36"/>
                    </a:moveTo>
                    <a:lnTo>
                      <a:pt x="9617" y="36"/>
                    </a:lnTo>
                    <a:cubicBezTo>
                      <a:pt x="9605" y="36"/>
                      <a:pt x="9596" y="28"/>
                      <a:pt x="9596" y="18"/>
                    </a:cubicBezTo>
                    <a:cubicBezTo>
                      <a:pt x="9596" y="7"/>
                      <a:pt x="9605" y="0"/>
                      <a:pt x="9617" y="0"/>
                    </a:cubicBezTo>
                    <a:lnTo>
                      <a:pt x="9901" y="0"/>
                    </a:lnTo>
                    <a:cubicBezTo>
                      <a:pt x="9911" y="0"/>
                      <a:pt x="9920" y="7"/>
                      <a:pt x="9920" y="18"/>
                    </a:cubicBezTo>
                    <a:cubicBezTo>
                      <a:pt x="9920" y="28"/>
                      <a:pt x="9911" y="36"/>
                      <a:pt x="9901" y="36"/>
                    </a:cubicBezTo>
                    <a:close/>
                    <a:moveTo>
                      <a:pt x="9414" y="36"/>
                    </a:moveTo>
                    <a:lnTo>
                      <a:pt x="9130" y="36"/>
                    </a:lnTo>
                    <a:cubicBezTo>
                      <a:pt x="9120" y="36"/>
                      <a:pt x="9110" y="28"/>
                      <a:pt x="9110" y="18"/>
                    </a:cubicBezTo>
                    <a:cubicBezTo>
                      <a:pt x="9110" y="7"/>
                      <a:pt x="9120" y="0"/>
                      <a:pt x="9130" y="0"/>
                    </a:cubicBezTo>
                    <a:lnTo>
                      <a:pt x="9414" y="0"/>
                    </a:lnTo>
                    <a:cubicBezTo>
                      <a:pt x="9426" y="0"/>
                      <a:pt x="9434" y="7"/>
                      <a:pt x="9434" y="18"/>
                    </a:cubicBezTo>
                    <a:cubicBezTo>
                      <a:pt x="9434" y="28"/>
                      <a:pt x="9426" y="36"/>
                      <a:pt x="9414" y="36"/>
                    </a:cubicBezTo>
                    <a:close/>
                    <a:moveTo>
                      <a:pt x="8928" y="36"/>
                    </a:moveTo>
                    <a:lnTo>
                      <a:pt x="8644" y="36"/>
                    </a:lnTo>
                    <a:cubicBezTo>
                      <a:pt x="8633" y="36"/>
                      <a:pt x="8624" y="28"/>
                      <a:pt x="8624" y="18"/>
                    </a:cubicBezTo>
                    <a:cubicBezTo>
                      <a:pt x="8624" y="7"/>
                      <a:pt x="8633" y="0"/>
                      <a:pt x="8644" y="0"/>
                    </a:cubicBezTo>
                    <a:lnTo>
                      <a:pt x="8928" y="0"/>
                    </a:lnTo>
                    <a:cubicBezTo>
                      <a:pt x="8939" y="0"/>
                      <a:pt x="8948" y="7"/>
                      <a:pt x="8948" y="18"/>
                    </a:cubicBezTo>
                    <a:cubicBezTo>
                      <a:pt x="8948" y="28"/>
                      <a:pt x="8939" y="36"/>
                      <a:pt x="8928" y="36"/>
                    </a:cubicBezTo>
                    <a:close/>
                    <a:moveTo>
                      <a:pt x="8441" y="36"/>
                    </a:moveTo>
                    <a:lnTo>
                      <a:pt x="8158" y="36"/>
                    </a:lnTo>
                    <a:cubicBezTo>
                      <a:pt x="8147" y="36"/>
                      <a:pt x="8138" y="28"/>
                      <a:pt x="8138" y="18"/>
                    </a:cubicBezTo>
                    <a:cubicBezTo>
                      <a:pt x="8138" y="7"/>
                      <a:pt x="8147" y="0"/>
                      <a:pt x="8158" y="0"/>
                    </a:cubicBezTo>
                    <a:lnTo>
                      <a:pt x="8441" y="0"/>
                    </a:lnTo>
                    <a:cubicBezTo>
                      <a:pt x="8453" y="0"/>
                      <a:pt x="8462" y="7"/>
                      <a:pt x="8462" y="18"/>
                    </a:cubicBezTo>
                    <a:cubicBezTo>
                      <a:pt x="8462" y="28"/>
                      <a:pt x="8453" y="36"/>
                      <a:pt x="8441" y="36"/>
                    </a:cubicBezTo>
                    <a:close/>
                    <a:moveTo>
                      <a:pt x="7956" y="36"/>
                    </a:moveTo>
                    <a:lnTo>
                      <a:pt x="7672" y="36"/>
                    </a:lnTo>
                    <a:cubicBezTo>
                      <a:pt x="7660" y="36"/>
                      <a:pt x="7652" y="28"/>
                      <a:pt x="7652" y="18"/>
                    </a:cubicBezTo>
                    <a:cubicBezTo>
                      <a:pt x="7652" y="7"/>
                      <a:pt x="7660" y="0"/>
                      <a:pt x="7672" y="0"/>
                    </a:cubicBezTo>
                    <a:lnTo>
                      <a:pt x="7956" y="0"/>
                    </a:lnTo>
                    <a:cubicBezTo>
                      <a:pt x="7966" y="0"/>
                      <a:pt x="7976" y="7"/>
                      <a:pt x="7976" y="18"/>
                    </a:cubicBezTo>
                    <a:cubicBezTo>
                      <a:pt x="7976" y="28"/>
                      <a:pt x="7966" y="36"/>
                      <a:pt x="7956" y="36"/>
                    </a:cubicBezTo>
                    <a:close/>
                    <a:moveTo>
                      <a:pt x="7469" y="36"/>
                    </a:moveTo>
                    <a:lnTo>
                      <a:pt x="7186" y="36"/>
                    </a:lnTo>
                    <a:cubicBezTo>
                      <a:pt x="7174" y="36"/>
                      <a:pt x="7166" y="28"/>
                      <a:pt x="7166" y="18"/>
                    </a:cubicBezTo>
                    <a:cubicBezTo>
                      <a:pt x="7166" y="7"/>
                      <a:pt x="7174" y="0"/>
                      <a:pt x="7186" y="0"/>
                    </a:cubicBezTo>
                    <a:lnTo>
                      <a:pt x="7469" y="0"/>
                    </a:lnTo>
                    <a:cubicBezTo>
                      <a:pt x="7480" y="0"/>
                      <a:pt x="7490" y="7"/>
                      <a:pt x="7490" y="18"/>
                    </a:cubicBezTo>
                    <a:cubicBezTo>
                      <a:pt x="7490" y="28"/>
                      <a:pt x="7480" y="36"/>
                      <a:pt x="7469" y="36"/>
                    </a:cubicBezTo>
                    <a:close/>
                    <a:moveTo>
                      <a:pt x="6984" y="36"/>
                    </a:moveTo>
                    <a:lnTo>
                      <a:pt x="6700" y="36"/>
                    </a:lnTo>
                    <a:cubicBezTo>
                      <a:pt x="6689" y="36"/>
                      <a:pt x="6679" y="28"/>
                      <a:pt x="6679" y="18"/>
                    </a:cubicBezTo>
                    <a:cubicBezTo>
                      <a:pt x="6679" y="7"/>
                      <a:pt x="6689" y="0"/>
                      <a:pt x="6700" y="0"/>
                    </a:cubicBezTo>
                    <a:lnTo>
                      <a:pt x="6984" y="0"/>
                    </a:lnTo>
                    <a:cubicBezTo>
                      <a:pt x="6995" y="0"/>
                      <a:pt x="7003" y="7"/>
                      <a:pt x="7003" y="18"/>
                    </a:cubicBezTo>
                    <a:cubicBezTo>
                      <a:pt x="7003" y="28"/>
                      <a:pt x="6995" y="36"/>
                      <a:pt x="6984" y="36"/>
                    </a:cubicBezTo>
                    <a:close/>
                    <a:moveTo>
                      <a:pt x="6497" y="36"/>
                    </a:moveTo>
                    <a:lnTo>
                      <a:pt x="6213" y="36"/>
                    </a:lnTo>
                    <a:cubicBezTo>
                      <a:pt x="6203" y="36"/>
                      <a:pt x="6193" y="28"/>
                      <a:pt x="6193" y="18"/>
                    </a:cubicBezTo>
                    <a:cubicBezTo>
                      <a:pt x="6193" y="7"/>
                      <a:pt x="6203" y="0"/>
                      <a:pt x="6213" y="0"/>
                    </a:cubicBezTo>
                    <a:lnTo>
                      <a:pt x="6497" y="0"/>
                    </a:lnTo>
                    <a:cubicBezTo>
                      <a:pt x="6509" y="0"/>
                      <a:pt x="6517" y="7"/>
                      <a:pt x="6517" y="18"/>
                    </a:cubicBezTo>
                    <a:cubicBezTo>
                      <a:pt x="6517" y="28"/>
                      <a:pt x="6509" y="36"/>
                      <a:pt x="6497" y="36"/>
                    </a:cubicBezTo>
                    <a:close/>
                    <a:moveTo>
                      <a:pt x="6010" y="36"/>
                    </a:moveTo>
                    <a:lnTo>
                      <a:pt x="5728" y="36"/>
                    </a:lnTo>
                    <a:cubicBezTo>
                      <a:pt x="5716" y="36"/>
                      <a:pt x="5707" y="28"/>
                      <a:pt x="5707" y="18"/>
                    </a:cubicBezTo>
                    <a:cubicBezTo>
                      <a:pt x="5707" y="7"/>
                      <a:pt x="5716" y="0"/>
                      <a:pt x="5728" y="0"/>
                    </a:cubicBezTo>
                    <a:lnTo>
                      <a:pt x="6010" y="0"/>
                    </a:lnTo>
                    <a:cubicBezTo>
                      <a:pt x="6022" y="0"/>
                      <a:pt x="6031" y="7"/>
                      <a:pt x="6031" y="18"/>
                    </a:cubicBezTo>
                    <a:cubicBezTo>
                      <a:pt x="6031" y="28"/>
                      <a:pt x="6022" y="36"/>
                      <a:pt x="6010" y="36"/>
                    </a:cubicBezTo>
                    <a:close/>
                    <a:moveTo>
                      <a:pt x="5525" y="36"/>
                    </a:moveTo>
                    <a:lnTo>
                      <a:pt x="5241" y="36"/>
                    </a:lnTo>
                    <a:cubicBezTo>
                      <a:pt x="5230" y="36"/>
                      <a:pt x="5222" y="28"/>
                      <a:pt x="5222" y="18"/>
                    </a:cubicBezTo>
                    <a:cubicBezTo>
                      <a:pt x="5222" y="7"/>
                      <a:pt x="5230" y="0"/>
                      <a:pt x="5241" y="0"/>
                    </a:cubicBezTo>
                    <a:lnTo>
                      <a:pt x="5525" y="0"/>
                    </a:lnTo>
                    <a:cubicBezTo>
                      <a:pt x="5535" y="0"/>
                      <a:pt x="5545" y="7"/>
                      <a:pt x="5545" y="18"/>
                    </a:cubicBezTo>
                    <a:cubicBezTo>
                      <a:pt x="5545" y="28"/>
                      <a:pt x="5535" y="36"/>
                      <a:pt x="5525" y="36"/>
                    </a:cubicBezTo>
                    <a:close/>
                    <a:moveTo>
                      <a:pt x="5038" y="36"/>
                    </a:moveTo>
                    <a:lnTo>
                      <a:pt x="4755" y="36"/>
                    </a:lnTo>
                    <a:cubicBezTo>
                      <a:pt x="4743" y="36"/>
                      <a:pt x="4735" y="28"/>
                      <a:pt x="4735" y="18"/>
                    </a:cubicBezTo>
                    <a:cubicBezTo>
                      <a:pt x="4735" y="7"/>
                      <a:pt x="4743" y="0"/>
                      <a:pt x="4755" y="0"/>
                    </a:cubicBezTo>
                    <a:lnTo>
                      <a:pt x="5038" y="0"/>
                    </a:lnTo>
                    <a:cubicBezTo>
                      <a:pt x="5049" y="0"/>
                      <a:pt x="5059" y="7"/>
                      <a:pt x="5059" y="18"/>
                    </a:cubicBezTo>
                    <a:cubicBezTo>
                      <a:pt x="5059" y="28"/>
                      <a:pt x="5049" y="36"/>
                      <a:pt x="5038" y="36"/>
                    </a:cubicBezTo>
                    <a:close/>
                    <a:moveTo>
                      <a:pt x="4552" y="36"/>
                    </a:moveTo>
                    <a:lnTo>
                      <a:pt x="4269" y="36"/>
                    </a:lnTo>
                    <a:cubicBezTo>
                      <a:pt x="4258" y="36"/>
                      <a:pt x="4248" y="28"/>
                      <a:pt x="4248" y="18"/>
                    </a:cubicBezTo>
                    <a:cubicBezTo>
                      <a:pt x="4248" y="7"/>
                      <a:pt x="4258" y="0"/>
                      <a:pt x="4269" y="0"/>
                    </a:cubicBezTo>
                    <a:lnTo>
                      <a:pt x="4552" y="0"/>
                    </a:lnTo>
                    <a:cubicBezTo>
                      <a:pt x="4564" y="0"/>
                      <a:pt x="4572" y="7"/>
                      <a:pt x="4572" y="18"/>
                    </a:cubicBezTo>
                    <a:cubicBezTo>
                      <a:pt x="4572" y="28"/>
                      <a:pt x="4564" y="36"/>
                      <a:pt x="4552" y="36"/>
                    </a:cubicBezTo>
                    <a:close/>
                    <a:moveTo>
                      <a:pt x="4066" y="36"/>
                    </a:moveTo>
                    <a:lnTo>
                      <a:pt x="3782" y="36"/>
                    </a:lnTo>
                    <a:cubicBezTo>
                      <a:pt x="3772" y="36"/>
                      <a:pt x="3762" y="28"/>
                      <a:pt x="3762" y="18"/>
                    </a:cubicBezTo>
                    <a:cubicBezTo>
                      <a:pt x="3762" y="7"/>
                      <a:pt x="3772" y="0"/>
                      <a:pt x="3782" y="0"/>
                    </a:cubicBezTo>
                    <a:lnTo>
                      <a:pt x="4066" y="0"/>
                    </a:lnTo>
                    <a:cubicBezTo>
                      <a:pt x="4078" y="0"/>
                      <a:pt x="4086" y="7"/>
                      <a:pt x="4086" y="18"/>
                    </a:cubicBezTo>
                    <a:cubicBezTo>
                      <a:pt x="4086" y="28"/>
                      <a:pt x="4078" y="36"/>
                      <a:pt x="4066" y="36"/>
                    </a:cubicBezTo>
                    <a:close/>
                    <a:moveTo>
                      <a:pt x="3580" y="36"/>
                    </a:moveTo>
                    <a:lnTo>
                      <a:pt x="3297" y="36"/>
                    </a:lnTo>
                    <a:cubicBezTo>
                      <a:pt x="3285" y="36"/>
                      <a:pt x="3275" y="28"/>
                      <a:pt x="3275" y="18"/>
                    </a:cubicBezTo>
                    <a:cubicBezTo>
                      <a:pt x="3275" y="7"/>
                      <a:pt x="3285" y="0"/>
                      <a:pt x="3297" y="0"/>
                    </a:cubicBezTo>
                    <a:lnTo>
                      <a:pt x="3580" y="0"/>
                    </a:lnTo>
                    <a:cubicBezTo>
                      <a:pt x="3591" y="0"/>
                      <a:pt x="3600" y="7"/>
                      <a:pt x="3600" y="18"/>
                    </a:cubicBezTo>
                    <a:cubicBezTo>
                      <a:pt x="3600" y="28"/>
                      <a:pt x="3591" y="36"/>
                      <a:pt x="3580" y="36"/>
                    </a:cubicBezTo>
                    <a:close/>
                    <a:moveTo>
                      <a:pt x="3094" y="36"/>
                    </a:moveTo>
                    <a:lnTo>
                      <a:pt x="2810" y="36"/>
                    </a:lnTo>
                    <a:cubicBezTo>
                      <a:pt x="2799" y="36"/>
                      <a:pt x="2790" y="28"/>
                      <a:pt x="2790" y="18"/>
                    </a:cubicBezTo>
                    <a:cubicBezTo>
                      <a:pt x="2790" y="7"/>
                      <a:pt x="2799" y="0"/>
                      <a:pt x="2810" y="0"/>
                    </a:cubicBezTo>
                    <a:lnTo>
                      <a:pt x="3094" y="0"/>
                    </a:lnTo>
                    <a:cubicBezTo>
                      <a:pt x="3105" y="0"/>
                      <a:pt x="3114" y="7"/>
                      <a:pt x="3114" y="18"/>
                    </a:cubicBezTo>
                    <a:cubicBezTo>
                      <a:pt x="3114" y="28"/>
                      <a:pt x="3105" y="36"/>
                      <a:pt x="3094" y="36"/>
                    </a:cubicBezTo>
                    <a:close/>
                    <a:moveTo>
                      <a:pt x="2608" y="36"/>
                    </a:moveTo>
                    <a:lnTo>
                      <a:pt x="2324" y="36"/>
                    </a:lnTo>
                    <a:cubicBezTo>
                      <a:pt x="2312" y="36"/>
                      <a:pt x="2304" y="28"/>
                      <a:pt x="2304" y="18"/>
                    </a:cubicBezTo>
                    <a:cubicBezTo>
                      <a:pt x="2304" y="7"/>
                      <a:pt x="2312" y="0"/>
                      <a:pt x="2324" y="0"/>
                    </a:cubicBezTo>
                    <a:lnTo>
                      <a:pt x="2608" y="0"/>
                    </a:lnTo>
                    <a:cubicBezTo>
                      <a:pt x="2618" y="0"/>
                      <a:pt x="2628" y="7"/>
                      <a:pt x="2628" y="18"/>
                    </a:cubicBezTo>
                    <a:cubicBezTo>
                      <a:pt x="2628" y="28"/>
                      <a:pt x="2618" y="36"/>
                      <a:pt x="2608" y="36"/>
                    </a:cubicBezTo>
                    <a:close/>
                    <a:moveTo>
                      <a:pt x="2121" y="36"/>
                    </a:moveTo>
                    <a:lnTo>
                      <a:pt x="1837" y="36"/>
                    </a:lnTo>
                    <a:cubicBezTo>
                      <a:pt x="1827" y="36"/>
                      <a:pt x="1818" y="28"/>
                      <a:pt x="1818" y="18"/>
                    </a:cubicBezTo>
                    <a:cubicBezTo>
                      <a:pt x="1818" y="7"/>
                      <a:pt x="1827" y="0"/>
                      <a:pt x="1837" y="0"/>
                    </a:cubicBezTo>
                    <a:lnTo>
                      <a:pt x="2121" y="0"/>
                    </a:lnTo>
                    <a:cubicBezTo>
                      <a:pt x="2133" y="0"/>
                      <a:pt x="2142" y="7"/>
                      <a:pt x="2142" y="18"/>
                    </a:cubicBezTo>
                    <a:cubicBezTo>
                      <a:pt x="2142" y="28"/>
                      <a:pt x="2133" y="36"/>
                      <a:pt x="2121" y="36"/>
                    </a:cubicBezTo>
                    <a:close/>
                    <a:moveTo>
                      <a:pt x="1635" y="36"/>
                    </a:moveTo>
                    <a:lnTo>
                      <a:pt x="1352" y="36"/>
                    </a:lnTo>
                    <a:cubicBezTo>
                      <a:pt x="1340" y="36"/>
                      <a:pt x="1331" y="28"/>
                      <a:pt x="1331" y="18"/>
                    </a:cubicBezTo>
                    <a:cubicBezTo>
                      <a:pt x="1331" y="7"/>
                      <a:pt x="1340" y="0"/>
                      <a:pt x="1352" y="0"/>
                    </a:cubicBezTo>
                    <a:lnTo>
                      <a:pt x="1635" y="0"/>
                    </a:lnTo>
                    <a:cubicBezTo>
                      <a:pt x="1646" y="0"/>
                      <a:pt x="1655" y="7"/>
                      <a:pt x="1655" y="18"/>
                    </a:cubicBezTo>
                    <a:cubicBezTo>
                      <a:pt x="1655" y="28"/>
                      <a:pt x="1646" y="36"/>
                      <a:pt x="1635" y="36"/>
                    </a:cubicBezTo>
                    <a:close/>
                    <a:moveTo>
                      <a:pt x="1149" y="36"/>
                    </a:moveTo>
                    <a:lnTo>
                      <a:pt x="866" y="36"/>
                    </a:lnTo>
                    <a:cubicBezTo>
                      <a:pt x="855" y="36"/>
                      <a:pt x="845" y="28"/>
                      <a:pt x="845" y="18"/>
                    </a:cubicBezTo>
                    <a:cubicBezTo>
                      <a:pt x="845" y="7"/>
                      <a:pt x="855" y="0"/>
                      <a:pt x="866" y="0"/>
                    </a:cubicBezTo>
                    <a:lnTo>
                      <a:pt x="1149" y="0"/>
                    </a:lnTo>
                    <a:cubicBezTo>
                      <a:pt x="1161" y="0"/>
                      <a:pt x="1170" y="7"/>
                      <a:pt x="1170" y="18"/>
                    </a:cubicBezTo>
                    <a:cubicBezTo>
                      <a:pt x="1170" y="28"/>
                      <a:pt x="1161" y="36"/>
                      <a:pt x="1149" y="36"/>
                    </a:cubicBezTo>
                    <a:close/>
                    <a:moveTo>
                      <a:pt x="664" y="36"/>
                    </a:moveTo>
                    <a:lnTo>
                      <a:pt x="380" y="36"/>
                    </a:lnTo>
                    <a:cubicBezTo>
                      <a:pt x="368" y="36"/>
                      <a:pt x="359" y="28"/>
                      <a:pt x="359" y="18"/>
                    </a:cubicBezTo>
                    <a:cubicBezTo>
                      <a:pt x="359" y="7"/>
                      <a:pt x="368" y="0"/>
                      <a:pt x="380" y="0"/>
                    </a:cubicBezTo>
                    <a:lnTo>
                      <a:pt x="664" y="0"/>
                    </a:lnTo>
                    <a:cubicBezTo>
                      <a:pt x="674" y="0"/>
                      <a:pt x="683" y="7"/>
                      <a:pt x="683" y="18"/>
                    </a:cubicBezTo>
                    <a:cubicBezTo>
                      <a:pt x="683" y="28"/>
                      <a:pt x="674" y="36"/>
                      <a:pt x="664" y="36"/>
                    </a:cubicBezTo>
                    <a:close/>
                    <a:moveTo>
                      <a:pt x="177" y="36"/>
                    </a:moveTo>
                    <a:lnTo>
                      <a:pt x="21" y="36"/>
                    </a:lnTo>
                    <a:cubicBezTo>
                      <a:pt x="11" y="36"/>
                      <a:pt x="0" y="28"/>
                      <a:pt x="0" y="18"/>
                    </a:cubicBezTo>
                    <a:cubicBezTo>
                      <a:pt x="0" y="7"/>
                      <a:pt x="11" y="0"/>
                      <a:pt x="21" y="0"/>
                    </a:cubicBezTo>
                    <a:lnTo>
                      <a:pt x="177" y="0"/>
                    </a:lnTo>
                    <a:cubicBezTo>
                      <a:pt x="188" y="0"/>
                      <a:pt x="197" y="7"/>
                      <a:pt x="197" y="18"/>
                    </a:cubicBezTo>
                    <a:cubicBezTo>
                      <a:pt x="197" y="28"/>
                      <a:pt x="188" y="36"/>
                      <a:pt x="177" y="36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Rectangle 226">
                <a:extLst>
                  <a:ext uri="{FF2B5EF4-FFF2-40B4-BE49-F238E27FC236}">
                    <a16:creationId xmlns:a16="http://schemas.microsoft.com/office/drawing/2014/main" id="{07B1EC79-E607-41C8-ABF8-E92C541F8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021"/>
                <a:ext cx="18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BD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" name="Rectangle 227">
                <a:extLst>
                  <a:ext uri="{FF2B5EF4-FFF2-40B4-BE49-F238E27FC236}">
                    <a16:creationId xmlns:a16="http://schemas.microsoft.com/office/drawing/2014/main" id="{32AA1710-0B13-43DF-826B-464A477AA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149"/>
                <a:ext cx="41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Precoder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8" name="Line 228">
                <a:extLst>
                  <a:ext uri="{FF2B5EF4-FFF2-40B4-BE49-F238E27FC236}">
                    <a16:creationId xmlns:a16="http://schemas.microsoft.com/office/drawing/2014/main" id="{62351B45-04D1-473F-B2BD-ED5C1C612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5" y="2620"/>
                <a:ext cx="0" cy="79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Rectangle 229">
                <a:extLst>
                  <a:ext uri="{FF2B5EF4-FFF2-40B4-BE49-F238E27FC236}">
                    <a16:creationId xmlns:a16="http://schemas.microsoft.com/office/drawing/2014/main" id="{CBC9D60B-28F1-4A38-BE8D-3B84365A5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5" y="1521"/>
                <a:ext cx="9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7" name="Freeform 230">
                <a:extLst>
                  <a:ext uri="{FF2B5EF4-FFF2-40B4-BE49-F238E27FC236}">
                    <a16:creationId xmlns:a16="http://schemas.microsoft.com/office/drawing/2014/main" id="{05C6E874-7425-48F3-9EC8-92373DF63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315"/>
                <a:ext cx="32" cy="26"/>
              </a:xfrm>
              <a:custGeom>
                <a:avLst/>
                <a:gdLst>
                  <a:gd name="T0" fmla="*/ 0 w 103"/>
                  <a:gd name="T1" fmla="*/ 43 h 85"/>
                  <a:gd name="T2" fmla="*/ 51 w 103"/>
                  <a:gd name="T3" fmla="*/ 0 h 85"/>
                  <a:gd name="T4" fmla="*/ 103 w 103"/>
                  <a:gd name="T5" fmla="*/ 43 h 85"/>
                  <a:gd name="T6" fmla="*/ 51 w 103"/>
                  <a:gd name="T7" fmla="*/ 85 h 85"/>
                  <a:gd name="T8" fmla="*/ 0 w 103"/>
                  <a:gd name="T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5">
                    <a:moveTo>
                      <a:pt x="0" y="43"/>
                    </a:moveTo>
                    <a:cubicBezTo>
                      <a:pt x="0" y="19"/>
                      <a:pt x="24" y="0"/>
                      <a:pt x="51" y="0"/>
                    </a:cubicBezTo>
                    <a:cubicBezTo>
                      <a:pt x="80" y="0"/>
                      <a:pt x="103" y="19"/>
                      <a:pt x="103" y="43"/>
                    </a:cubicBezTo>
                    <a:cubicBezTo>
                      <a:pt x="103" y="67"/>
                      <a:pt x="80" y="85"/>
                      <a:pt x="51" y="85"/>
                    </a:cubicBezTo>
                    <a:cubicBezTo>
                      <a:pt x="24" y="85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Oval 231">
                <a:extLst>
                  <a:ext uri="{FF2B5EF4-FFF2-40B4-BE49-F238E27FC236}">
                    <a16:creationId xmlns:a16="http://schemas.microsoft.com/office/drawing/2014/main" id="{D043FD71-6482-4ECC-8840-254773686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315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Oval 232">
                <a:extLst>
                  <a:ext uri="{FF2B5EF4-FFF2-40B4-BE49-F238E27FC236}">
                    <a16:creationId xmlns:a16="http://schemas.microsoft.com/office/drawing/2014/main" id="{6DD8C52E-A370-4A60-BD2D-50787628D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315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233">
                <a:extLst>
                  <a:ext uri="{FF2B5EF4-FFF2-40B4-BE49-F238E27FC236}">
                    <a16:creationId xmlns:a16="http://schemas.microsoft.com/office/drawing/2014/main" id="{E58A4816-C8D2-45E0-A1BF-3E48BA7CF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363"/>
                <a:ext cx="32" cy="27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Oval 234">
                <a:extLst>
                  <a:ext uri="{FF2B5EF4-FFF2-40B4-BE49-F238E27FC236}">
                    <a16:creationId xmlns:a16="http://schemas.microsoft.com/office/drawing/2014/main" id="{FE777E44-A652-4AC3-89BF-47F56DA8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363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Oval 235">
                <a:extLst>
                  <a:ext uri="{FF2B5EF4-FFF2-40B4-BE49-F238E27FC236}">
                    <a16:creationId xmlns:a16="http://schemas.microsoft.com/office/drawing/2014/main" id="{484B9B6E-F5FA-43B8-B4E3-E7AC99E78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363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236">
                <a:extLst>
                  <a:ext uri="{FF2B5EF4-FFF2-40B4-BE49-F238E27FC236}">
                    <a16:creationId xmlns:a16="http://schemas.microsoft.com/office/drawing/2014/main" id="{00AC50A5-F354-44CB-B349-F2DFB82CD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417"/>
                <a:ext cx="32" cy="26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Oval 237">
                <a:extLst>
                  <a:ext uri="{FF2B5EF4-FFF2-40B4-BE49-F238E27FC236}">
                    <a16:creationId xmlns:a16="http://schemas.microsoft.com/office/drawing/2014/main" id="{74324ADB-7D7F-4A68-8F35-C3753A9C3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417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Oval 238">
                <a:extLst>
                  <a:ext uri="{FF2B5EF4-FFF2-40B4-BE49-F238E27FC236}">
                    <a16:creationId xmlns:a16="http://schemas.microsoft.com/office/drawing/2014/main" id="{CC4A078A-1F8C-47E2-8877-49504D59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" y="2417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239">
                <a:extLst>
                  <a:ext uri="{FF2B5EF4-FFF2-40B4-BE49-F238E27FC236}">
                    <a16:creationId xmlns:a16="http://schemas.microsoft.com/office/drawing/2014/main" id="{2BF34611-6540-4F0C-B723-6534848C8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2184"/>
                <a:ext cx="28" cy="26"/>
              </a:xfrm>
              <a:custGeom>
                <a:avLst/>
                <a:gdLst>
                  <a:gd name="T0" fmla="*/ 0 w 88"/>
                  <a:gd name="T1" fmla="*/ 42 h 85"/>
                  <a:gd name="T2" fmla="*/ 44 w 88"/>
                  <a:gd name="T3" fmla="*/ 0 h 85"/>
                  <a:gd name="T4" fmla="*/ 88 w 88"/>
                  <a:gd name="T5" fmla="*/ 42 h 85"/>
                  <a:gd name="T6" fmla="*/ 44 w 88"/>
                  <a:gd name="T7" fmla="*/ 85 h 85"/>
                  <a:gd name="T8" fmla="*/ 0 w 88"/>
                  <a:gd name="T9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5">
                    <a:moveTo>
                      <a:pt x="0" y="42"/>
                    </a:moveTo>
                    <a:cubicBezTo>
                      <a:pt x="0" y="19"/>
                      <a:pt x="20" y="0"/>
                      <a:pt x="44" y="0"/>
                    </a:cubicBezTo>
                    <a:cubicBezTo>
                      <a:pt x="69" y="0"/>
                      <a:pt x="88" y="19"/>
                      <a:pt x="88" y="42"/>
                    </a:cubicBezTo>
                    <a:cubicBezTo>
                      <a:pt x="88" y="67"/>
                      <a:pt x="69" y="85"/>
                      <a:pt x="44" y="85"/>
                    </a:cubicBezTo>
                    <a:cubicBezTo>
                      <a:pt x="20" y="85"/>
                      <a:pt x="0" y="67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Oval 240">
                <a:extLst>
                  <a:ext uri="{FF2B5EF4-FFF2-40B4-BE49-F238E27FC236}">
                    <a16:creationId xmlns:a16="http://schemas.microsoft.com/office/drawing/2014/main" id="{62EF4720-1F72-4A26-A635-62D9132FB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184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Oval 241">
                <a:extLst>
                  <a:ext uri="{FF2B5EF4-FFF2-40B4-BE49-F238E27FC236}">
                    <a16:creationId xmlns:a16="http://schemas.microsoft.com/office/drawing/2014/main" id="{21B9445A-34E9-4400-A146-B1A97523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184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Oval 242">
                <a:extLst>
                  <a:ext uri="{FF2B5EF4-FFF2-40B4-BE49-F238E27FC236}">
                    <a16:creationId xmlns:a16="http://schemas.microsoft.com/office/drawing/2014/main" id="{C88EC08C-EDC9-4624-9CD9-CEC92498D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28"/>
                <a:ext cx="28" cy="2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Oval 243">
                <a:extLst>
                  <a:ext uri="{FF2B5EF4-FFF2-40B4-BE49-F238E27FC236}">
                    <a16:creationId xmlns:a16="http://schemas.microsoft.com/office/drawing/2014/main" id="{187243BE-BD16-4985-8B45-9C7592DAE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28"/>
                <a:ext cx="28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Oval 244">
                <a:extLst>
                  <a:ext uri="{FF2B5EF4-FFF2-40B4-BE49-F238E27FC236}">
                    <a16:creationId xmlns:a16="http://schemas.microsoft.com/office/drawing/2014/main" id="{ACF61FB0-41BA-4FE9-A0A1-20FBA369A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28"/>
                <a:ext cx="28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Oval 245">
                <a:extLst>
                  <a:ext uri="{FF2B5EF4-FFF2-40B4-BE49-F238E27FC236}">
                    <a16:creationId xmlns:a16="http://schemas.microsoft.com/office/drawing/2014/main" id="{FB0F5CC1-41F0-4B40-992A-3F10918A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86"/>
                <a:ext cx="28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Oval 246">
                <a:extLst>
                  <a:ext uri="{FF2B5EF4-FFF2-40B4-BE49-F238E27FC236}">
                    <a16:creationId xmlns:a16="http://schemas.microsoft.com/office/drawing/2014/main" id="{8BE315AB-3F3B-4D88-8F1A-2E406E94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8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Oval 247">
                <a:extLst>
                  <a:ext uri="{FF2B5EF4-FFF2-40B4-BE49-F238E27FC236}">
                    <a16:creationId xmlns:a16="http://schemas.microsoft.com/office/drawing/2014/main" id="{A5036E45-732A-483A-A5A1-8D779D780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28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Line 248">
                <a:extLst>
                  <a:ext uri="{FF2B5EF4-FFF2-40B4-BE49-F238E27FC236}">
                    <a16:creationId xmlns:a16="http://schemas.microsoft.com/office/drawing/2014/main" id="{8622D671-6098-4B9A-AB08-062C7FD8A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2699"/>
                <a:ext cx="362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49">
                <a:extLst>
                  <a:ext uri="{FF2B5EF4-FFF2-40B4-BE49-F238E27FC236}">
                    <a16:creationId xmlns:a16="http://schemas.microsoft.com/office/drawing/2014/main" id="{07647BB2-1094-4733-B836-1D6C8BA70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2560"/>
                <a:ext cx="121" cy="57"/>
              </a:xfrm>
              <a:custGeom>
                <a:avLst/>
                <a:gdLst>
                  <a:gd name="T0" fmla="*/ 0 w 121"/>
                  <a:gd name="T1" fmla="*/ 0 h 57"/>
                  <a:gd name="T2" fmla="*/ 121 w 121"/>
                  <a:gd name="T3" fmla="*/ 0 h 57"/>
                  <a:gd name="T4" fmla="*/ 61 w 121"/>
                  <a:gd name="T5" fmla="*/ 57 h 57"/>
                  <a:gd name="T6" fmla="*/ 0 w 121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7">
                    <a:moveTo>
                      <a:pt x="0" y="0"/>
                    </a:moveTo>
                    <a:lnTo>
                      <a:pt x="121" y="0"/>
                    </a:lnTo>
                    <a:lnTo>
                      <a:pt x="61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50">
                <a:extLst>
                  <a:ext uri="{FF2B5EF4-FFF2-40B4-BE49-F238E27FC236}">
                    <a16:creationId xmlns:a16="http://schemas.microsoft.com/office/drawing/2014/main" id="{6B0BFD45-DAAD-45D1-952E-A56546973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" y="2562"/>
                <a:ext cx="120" cy="58"/>
              </a:xfrm>
              <a:custGeom>
                <a:avLst/>
                <a:gdLst>
                  <a:gd name="T0" fmla="*/ 0 w 120"/>
                  <a:gd name="T1" fmla="*/ 0 h 58"/>
                  <a:gd name="T2" fmla="*/ 120 w 120"/>
                  <a:gd name="T3" fmla="*/ 0 h 58"/>
                  <a:gd name="T4" fmla="*/ 60 w 120"/>
                  <a:gd name="T5" fmla="*/ 58 h 58"/>
                  <a:gd name="T6" fmla="*/ 0 w 120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8">
                    <a:moveTo>
                      <a:pt x="0" y="0"/>
                    </a:moveTo>
                    <a:lnTo>
                      <a:pt x="120" y="0"/>
                    </a:lnTo>
                    <a:lnTo>
                      <a:pt x="60" y="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51">
                <a:extLst>
                  <a:ext uri="{FF2B5EF4-FFF2-40B4-BE49-F238E27FC236}">
                    <a16:creationId xmlns:a16="http://schemas.microsoft.com/office/drawing/2014/main" id="{25E82EAA-385A-4E8F-B2A9-72FF3A335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" y="1637"/>
                <a:ext cx="134" cy="1106"/>
              </a:xfrm>
              <a:custGeom>
                <a:avLst/>
                <a:gdLst>
                  <a:gd name="T0" fmla="*/ 407 w 425"/>
                  <a:gd name="T1" fmla="*/ 1823 h 3580"/>
                  <a:gd name="T2" fmla="*/ 425 w 425"/>
                  <a:gd name="T3" fmla="*/ 1713 h 3580"/>
                  <a:gd name="T4" fmla="*/ 416 w 425"/>
                  <a:gd name="T5" fmla="*/ 1628 h 3580"/>
                  <a:gd name="T6" fmla="*/ 403 w 425"/>
                  <a:gd name="T7" fmla="*/ 1454 h 3580"/>
                  <a:gd name="T8" fmla="*/ 409 w 425"/>
                  <a:gd name="T9" fmla="*/ 1315 h 3580"/>
                  <a:gd name="T10" fmla="*/ 416 w 425"/>
                  <a:gd name="T11" fmla="*/ 1232 h 3580"/>
                  <a:gd name="T12" fmla="*/ 392 w 425"/>
                  <a:gd name="T13" fmla="*/ 1121 h 3580"/>
                  <a:gd name="T14" fmla="*/ 382 w 425"/>
                  <a:gd name="T15" fmla="*/ 938 h 3580"/>
                  <a:gd name="T16" fmla="*/ 374 w 425"/>
                  <a:gd name="T17" fmla="*/ 827 h 3580"/>
                  <a:gd name="T18" fmla="*/ 384 w 425"/>
                  <a:gd name="T19" fmla="*/ 714 h 3580"/>
                  <a:gd name="T20" fmla="*/ 368 w 425"/>
                  <a:gd name="T21" fmla="*/ 632 h 3580"/>
                  <a:gd name="T22" fmla="*/ 338 w 425"/>
                  <a:gd name="T23" fmla="*/ 459 h 3580"/>
                  <a:gd name="T24" fmla="*/ 328 w 425"/>
                  <a:gd name="T25" fmla="*/ 320 h 3580"/>
                  <a:gd name="T26" fmla="*/ 323 w 425"/>
                  <a:gd name="T27" fmla="*/ 237 h 3580"/>
                  <a:gd name="T28" fmla="*/ 279 w 425"/>
                  <a:gd name="T29" fmla="*/ 133 h 3580"/>
                  <a:gd name="T30" fmla="*/ 252 w 425"/>
                  <a:gd name="T31" fmla="*/ 24 h 3580"/>
                  <a:gd name="T32" fmla="*/ 155 w 425"/>
                  <a:gd name="T33" fmla="*/ 80 h 3580"/>
                  <a:gd name="T34" fmla="*/ 121 w 425"/>
                  <a:gd name="T35" fmla="*/ 157 h 3580"/>
                  <a:gd name="T36" fmla="*/ 98 w 425"/>
                  <a:gd name="T37" fmla="*/ 266 h 3580"/>
                  <a:gd name="T38" fmla="*/ 98 w 425"/>
                  <a:gd name="T39" fmla="*/ 379 h 3580"/>
                  <a:gd name="T40" fmla="*/ 75 w 425"/>
                  <a:gd name="T41" fmla="*/ 562 h 3580"/>
                  <a:gd name="T42" fmla="*/ 54 w 425"/>
                  <a:gd name="T43" fmla="*/ 681 h 3580"/>
                  <a:gd name="T44" fmla="*/ 36 w 425"/>
                  <a:gd name="T45" fmla="*/ 781 h 3580"/>
                  <a:gd name="T46" fmla="*/ 39 w 425"/>
                  <a:gd name="T47" fmla="*/ 865 h 3580"/>
                  <a:gd name="T48" fmla="*/ 32 w 425"/>
                  <a:gd name="T49" fmla="*/ 976 h 3580"/>
                  <a:gd name="T50" fmla="*/ 33 w 425"/>
                  <a:gd name="T51" fmla="*/ 1151 h 3580"/>
                  <a:gd name="T52" fmla="*/ 17 w 425"/>
                  <a:gd name="T53" fmla="*/ 1289 h 3580"/>
                  <a:gd name="T54" fmla="*/ 6 w 425"/>
                  <a:gd name="T55" fmla="*/ 1372 h 3580"/>
                  <a:gd name="T56" fmla="*/ 22 w 425"/>
                  <a:gd name="T57" fmla="*/ 1483 h 3580"/>
                  <a:gd name="T58" fmla="*/ 20 w 425"/>
                  <a:gd name="T59" fmla="*/ 1668 h 3580"/>
                  <a:gd name="T60" fmla="*/ 0 w 425"/>
                  <a:gd name="T61" fmla="*/ 1779 h 3580"/>
                  <a:gd name="T62" fmla="*/ 10 w 425"/>
                  <a:gd name="T63" fmla="*/ 1862 h 3580"/>
                  <a:gd name="T64" fmla="*/ 21 w 425"/>
                  <a:gd name="T65" fmla="*/ 2038 h 3580"/>
                  <a:gd name="T66" fmla="*/ 15 w 425"/>
                  <a:gd name="T67" fmla="*/ 2177 h 3580"/>
                  <a:gd name="T68" fmla="*/ 7 w 425"/>
                  <a:gd name="T69" fmla="*/ 2260 h 3580"/>
                  <a:gd name="T70" fmla="*/ 12 w 425"/>
                  <a:gd name="T71" fmla="*/ 2371 h 3580"/>
                  <a:gd name="T72" fmla="*/ 17 w 425"/>
                  <a:gd name="T73" fmla="*/ 2481 h 3580"/>
                  <a:gd name="T74" fmla="*/ 41 w 425"/>
                  <a:gd name="T75" fmla="*/ 2591 h 3580"/>
                  <a:gd name="T76" fmla="*/ 52 w 425"/>
                  <a:gd name="T77" fmla="*/ 2776 h 3580"/>
                  <a:gd name="T78" fmla="*/ 44 w 425"/>
                  <a:gd name="T79" fmla="*/ 2888 h 3580"/>
                  <a:gd name="T80" fmla="*/ 61 w 425"/>
                  <a:gd name="T81" fmla="*/ 2969 h 3580"/>
                  <a:gd name="T82" fmla="*/ 73 w 425"/>
                  <a:gd name="T83" fmla="*/ 3080 h 3580"/>
                  <a:gd name="T84" fmla="*/ 106 w 425"/>
                  <a:gd name="T85" fmla="*/ 3253 h 3580"/>
                  <a:gd name="T86" fmla="*/ 127 w 425"/>
                  <a:gd name="T87" fmla="*/ 3361 h 3580"/>
                  <a:gd name="T88" fmla="*/ 160 w 425"/>
                  <a:gd name="T89" fmla="*/ 3486 h 3580"/>
                  <a:gd name="T90" fmla="*/ 175 w 425"/>
                  <a:gd name="T91" fmla="*/ 3519 h 3580"/>
                  <a:gd name="T92" fmla="*/ 258 w 425"/>
                  <a:gd name="T93" fmla="*/ 3525 h 3580"/>
                  <a:gd name="T94" fmla="*/ 283 w 425"/>
                  <a:gd name="T95" fmla="*/ 3427 h 3580"/>
                  <a:gd name="T96" fmla="*/ 318 w 425"/>
                  <a:gd name="T97" fmla="*/ 3311 h 3580"/>
                  <a:gd name="T98" fmla="*/ 345 w 425"/>
                  <a:gd name="T99" fmla="*/ 3213 h 3580"/>
                  <a:gd name="T100" fmla="*/ 359 w 425"/>
                  <a:gd name="T101" fmla="*/ 3103 h 3580"/>
                  <a:gd name="T102" fmla="*/ 372 w 425"/>
                  <a:gd name="T103" fmla="*/ 2992 h 3580"/>
                  <a:gd name="T104" fmla="*/ 371 w 425"/>
                  <a:gd name="T105" fmla="*/ 2908 h 3580"/>
                  <a:gd name="T106" fmla="*/ 381 w 425"/>
                  <a:gd name="T107" fmla="*/ 2798 h 3580"/>
                  <a:gd name="T108" fmla="*/ 383 w 425"/>
                  <a:gd name="T109" fmla="*/ 2622 h 3580"/>
                  <a:gd name="T110" fmla="*/ 400 w 425"/>
                  <a:gd name="T111" fmla="*/ 2484 h 3580"/>
                  <a:gd name="T112" fmla="*/ 413 w 425"/>
                  <a:gd name="T113" fmla="*/ 2402 h 3580"/>
                  <a:gd name="T114" fmla="*/ 399 w 425"/>
                  <a:gd name="T115" fmla="*/ 2290 h 3580"/>
                  <a:gd name="T116" fmla="*/ 403 w 425"/>
                  <a:gd name="T117" fmla="*/ 2106 h 3580"/>
                  <a:gd name="T118" fmla="*/ 425 w 425"/>
                  <a:gd name="T119" fmla="*/ 1995 h 3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5" h="3580">
                    <a:moveTo>
                      <a:pt x="406" y="1952"/>
                    </a:moveTo>
                    <a:lnTo>
                      <a:pt x="406" y="1934"/>
                    </a:lnTo>
                    <a:cubicBezTo>
                      <a:pt x="406" y="1929"/>
                      <a:pt x="411" y="1925"/>
                      <a:pt x="416" y="1925"/>
                    </a:cubicBezTo>
                    <a:cubicBezTo>
                      <a:pt x="421" y="1925"/>
                      <a:pt x="425" y="1929"/>
                      <a:pt x="425" y="1934"/>
                    </a:cubicBezTo>
                    <a:lnTo>
                      <a:pt x="425" y="1952"/>
                    </a:lnTo>
                    <a:cubicBezTo>
                      <a:pt x="425" y="1958"/>
                      <a:pt x="421" y="1961"/>
                      <a:pt x="416" y="1961"/>
                    </a:cubicBezTo>
                    <a:cubicBezTo>
                      <a:pt x="411" y="1961"/>
                      <a:pt x="406" y="1958"/>
                      <a:pt x="406" y="1952"/>
                    </a:cubicBezTo>
                    <a:close/>
                    <a:moveTo>
                      <a:pt x="406" y="1897"/>
                    </a:moveTo>
                    <a:lnTo>
                      <a:pt x="406" y="1878"/>
                    </a:lnTo>
                    <a:cubicBezTo>
                      <a:pt x="406" y="1874"/>
                      <a:pt x="411" y="1869"/>
                      <a:pt x="416" y="1869"/>
                    </a:cubicBezTo>
                    <a:cubicBezTo>
                      <a:pt x="421" y="1869"/>
                      <a:pt x="425" y="1874"/>
                      <a:pt x="425" y="1878"/>
                    </a:cubicBezTo>
                    <a:lnTo>
                      <a:pt x="425" y="1897"/>
                    </a:lnTo>
                    <a:cubicBezTo>
                      <a:pt x="425" y="1902"/>
                      <a:pt x="421" y="1907"/>
                      <a:pt x="416" y="1907"/>
                    </a:cubicBezTo>
                    <a:cubicBezTo>
                      <a:pt x="411" y="1907"/>
                      <a:pt x="406" y="1902"/>
                      <a:pt x="406" y="1897"/>
                    </a:cubicBezTo>
                    <a:close/>
                    <a:moveTo>
                      <a:pt x="407" y="1841"/>
                    </a:moveTo>
                    <a:lnTo>
                      <a:pt x="407" y="1823"/>
                    </a:lnTo>
                    <a:cubicBezTo>
                      <a:pt x="407" y="1818"/>
                      <a:pt x="411" y="1814"/>
                      <a:pt x="416" y="1814"/>
                    </a:cubicBezTo>
                    <a:cubicBezTo>
                      <a:pt x="422" y="1814"/>
                      <a:pt x="425" y="1818"/>
                      <a:pt x="425" y="1823"/>
                    </a:cubicBezTo>
                    <a:lnTo>
                      <a:pt x="425" y="1841"/>
                    </a:lnTo>
                    <a:cubicBezTo>
                      <a:pt x="425" y="1847"/>
                      <a:pt x="421" y="1851"/>
                      <a:pt x="416" y="1851"/>
                    </a:cubicBezTo>
                    <a:cubicBezTo>
                      <a:pt x="411" y="1851"/>
                      <a:pt x="407" y="1847"/>
                      <a:pt x="407" y="1841"/>
                    </a:cubicBezTo>
                    <a:close/>
                    <a:moveTo>
                      <a:pt x="407" y="1786"/>
                    </a:moveTo>
                    <a:lnTo>
                      <a:pt x="407" y="1767"/>
                    </a:lnTo>
                    <a:cubicBezTo>
                      <a:pt x="407" y="1763"/>
                      <a:pt x="411" y="1759"/>
                      <a:pt x="416" y="1759"/>
                    </a:cubicBezTo>
                    <a:cubicBezTo>
                      <a:pt x="422" y="1758"/>
                      <a:pt x="425" y="1763"/>
                      <a:pt x="425" y="1767"/>
                    </a:cubicBezTo>
                    <a:lnTo>
                      <a:pt x="425" y="1786"/>
                    </a:lnTo>
                    <a:cubicBezTo>
                      <a:pt x="425" y="1790"/>
                      <a:pt x="422" y="1796"/>
                      <a:pt x="417" y="1796"/>
                    </a:cubicBezTo>
                    <a:cubicBezTo>
                      <a:pt x="411" y="1796"/>
                      <a:pt x="407" y="1790"/>
                      <a:pt x="407" y="1786"/>
                    </a:cubicBezTo>
                    <a:close/>
                    <a:moveTo>
                      <a:pt x="407" y="1730"/>
                    </a:moveTo>
                    <a:lnTo>
                      <a:pt x="407" y="1713"/>
                    </a:lnTo>
                    <a:cubicBezTo>
                      <a:pt x="406" y="1707"/>
                      <a:pt x="411" y="1703"/>
                      <a:pt x="416" y="1703"/>
                    </a:cubicBezTo>
                    <a:cubicBezTo>
                      <a:pt x="421" y="1703"/>
                      <a:pt x="425" y="1706"/>
                      <a:pt x="425" y="1713"/>
                    </a:cubicBezTo>
                    <a:lnTo>
                      <a:pt x="425" y="1730"/>
                    </a:lnTo>
                    <a:cubicBezTo>
                      <a:pt x="425" y="1736"/>
                      <a:pt x="422" y="1739"/>
                      <a:pt x="416" y="1739"/>
                    </a:cubicBezTo>
                    <a:cubicBezTo>
                      <a:pt x="411" y="1739"/>
                      <a:pt x="407" y="1736"/>
                      <a:pt x="407" y="1730"/>
                    </a:cubicBezTo>
                    <a:close/>
                    <a:moveTo>
                      <a:pt x="406" y="1675"/>
                    </a:moveTo>
                    <a:lnTo>
                      <a:pt x="406" y="1657"/>
                    </a:lnTo>
                    <a:cubicBezTo>
                      <a:pt x="406" y="1651"/>
                      <a:pt x="411" y="1647"/>
                      <a:pt x="416" y="1647"/>
                    </a:cubicBezTo>
                    <a:cubicBezTo>
                      <a:pt x="421" y="1647"/>
                      <a:pt x="425" y="1651"/>
                      <a:pt x="425" y="1657"/>
                    </a:cubicBezTo>
                    <a:lnTo>
                      <a:pt x="425" y="1675"/>
                    </a:lnTo>
                    <a:cubicBezTo>
                      <a:pt x="425" y="1680"/>
                      <a:pt x="421" y="1684"/>
                      <a:pt x="416" y="1684"/>
                    </a:cubicBezTo>
                    <a:cubicBezTo>
                      <a:pt x="411" y="1684"/>
                      <a:pt x="406" y="1680"/>
                      <a:pt x="406" y="1675"/>
                    </a:cubicBezTo>
                    <a:close/>
                    <a:moveTo>
                      <a:pt x="406" y="1620"/>
                    </a:moveTo>
                    <a:lnTo>
                      <a:pt x="406" y="1602"/>
                    </a:lnTo>
                    <a:cubicBezTo>
                      <a:pt x="406" y="1597"/>
                      <a:pt x="411" y="1592"/>
                      <a:pt x="415" y="1592"/>
                    </a:cubicBezTo>
                    <a:cubicBezTo>
                      <a:pt x="420" y="1592"/>
                      <a:pt x="425" y="1596"/>
                      <a:pt x="425" y="1601"/>
                    </a:cubicBezTo>
                    <a:lnTo>
                      <a:pt x="425" y="1620"/>
                    </a:lnTo>
                    <a:cubicBezTo>
                      <a:pt x="425" y="1625"/>
                      <a:pt x="421" y="1628"/>
                      <a:pt x="416" y="1628"/>
                    </a:cubicBezTo>
                    <a:cubicBezTo>
                      <a:pt x="411" y="1628"/>
                      <a:pt x="406" y="1625"/>
                      <a:pt x="406" y="1620"/>
                    </a:cubicBezTo>
                    <a:close/>
                    <a:moveTo>
                      <a:pt x="405" y="1565"/>
                    </a:moveTo>
                    <a:lnTo>
                      <a:pt x="405" y="1546"/>
                    </a:lnTo>
                    <a:cubicBezTo>
                      <a:pt x="404" y="1541"/>
                      <a:pt x="410" y="1536"/>
                      <a:pt x="414" y="1536"/>
                    </a:cubicBezTo>
                    <a:cubicBezTo>
                      <a:pt x="419" y="1536"/>
                      <a:pt x="424" y="1541"/>
                      <a:pt x="425" y="1545"/>
                    </a:cubicBezTo>
                    <a:lnTo>
                      <a:pt x="425" y="1564"/>
                    </a:lnTo>
                    <a:cubicBezTo>
                      <a:pt x="425" y="1569"/>
                      <a:pt x="420" y="1574"/>
                      <a:pt x="415" y="1574"/>
                    </a:cubicBezTo>
                    <a:cubicBezTo>
                      <a:pt x="410" y="1574"/>
                      <a:pt x="405" y="1569"/>
                      <a:pt x="405" y="1565"/>
                    </a:cubicBezTo>
                    <a:close/>
                    <a:moveTo>
                      <a:pt x="404" y="1509"/>
                    </a:moveTo>
                    <a:lnTo>
                      <a:pt x="403" y="1491"/>
                    </a:lnTo>
                    <a:cubicBezTo>
                      <a:pt x="403" y="1485"/>
                      <a:pt x="408" y="1481"/>
                      <a:pt x="414" y="1481"/>
                    </a:cubicBezTo>
                    <a:cubicBezTo>
                      <a:pt x="418" y="1481"/>
                      <a:pt x="423" y="1485"/>
                      <a:pt x="423" y="1490"/>
                    </a:cubicBezTo>
                    <a:lnTo>
                      <a:pt x="424" y="1509"/>
                    </a:lnTo>
                    <a:cubicBezTo>
                      <a:pt x="424" y="1514"/>
                      <a:pt x="419" y="1518"/>
                      <a:pt x="414" y="1518"/>
                    </a:cubicBezTo>
                    <a:cubicBezTo>
                      <a:pt x="409" y="1518"/>
                      <a:pt x="404" y="1514"/>
                      <a:pt x="404" y="1509"/>
                    </a:cubicBezTo>
                    <a:close/>
                    <a:moveTo>
                      <a:pt x="403" y="1454"/>
                    </a:moveTo>
                    <a:lnTo>
                      <a:pt x="403" y="1435"/>
                    </a:lnTo>
                    <a:cubicBezTo>
                      <a:pt x="403" y="1430"/>
                      <a:pt x="407" y="1426"/>
                      <a:pt x="412" y="1426"/>
                    </a:cubicBezTo>
                    <a:cubicBezTo>
                      <a:pt x="418" y="1426"/>
                      <a:pt x="422" y="1430"/>
                      <a:pt x="422" y="1434"/>
                    </a:cubicBezTo>
                    <a:lnTo>
                      <a:pt x="423" y="1453"/>
                    </a:lnTo>
                    <a:cubicBezTo>
                      <a:pt x="423" y="1458"/>
                      <a:pt x="418" y="1463"/>
                      <a:pt x="413" y="1463"/>
                    </a:cubicBezTo>
                    <a:cubicBezTo>
                      <a:pt x="408" y="1463"/>
                      <a:pt x="403" y="1458"/>
                      <a:pt x="403" y="1454"/>
                    </a:cubicBezTo>
                    <a:close/>
                    <a:moveTo>
                      <a:pt x="403" y="1398"/>
                    </a:moveTo>
                    <a:lnTo>
                      <a:pt x="402" y="1380"/>
                    </a:lnTo>
                    <a:cubicBezTo>
                      <a:pt x="402" y="1374"/>
                      <a:pt x="405" y="1371"/>
                      <a:pt x="411" y="1371"/>
                    </a:cubicBezTo>
                    <a:cubicBezTo>
                      <a:pt x="416" y="1371"/>
                      <a:pt x="420" y="1374"/>
                      <a:pt x="420" y="1380"/>
                    </a:cubicBezTo>
                    <a:lnTo>
                      <a:pt x="421" y="1398"/>
                    </a:lnTo>
                    <a:cubicBezTo>
                      <a:pt x="421" y="1403"/>
                      <a:pt x="417" y="1407"/>
                      <a:pt x="412" y="1407"/>
                    </a:cubicBezTo>
                    <a:cubicBezTo>
                      <a:pt x="406" y="1407"/>
                      <a:pt x="403" y="1403"/>
                      <a:pt x="403" y="1398"/>
                    </a:cubicBezTo>
                    <a:close/>
                    <a:moveTo>
                      <a:pt x="401" y="1343"/>
                    </a:moveTo>
                    <a:lnTo>
                      <a:pt x="400" y="1324"/>
                    </a:lnTo>
                    <a:cubicBezTo>
                      <a:pt x="400" y="1319"/>
                      <a:pt x="403" y="1315"/>
                      <a:pt x="409" y="1315"/>
                    </a:cubicBezTo>
                    <a:cubicBezTo>
                      <a:pt x="414" y="1314"/>
                      <a:pt x="418" y="1318"/>
                      <a:pt x="418" y="1324"/>
                    </a:cubicBezTo>
                    <a:lnTo>
                      <a:pt x="419" y="1342"/>
                    </a:lnTo>
                    <a:cubicBezTo>
                      <a:pt x="419" y="1347"/>
                      <a:pt x="415" y="1352"/>
                      <a:pt x="411" y="1352"/>
                    </a:cubicBezTo>
                    <a:cubicBezTo>
                      <a:pt x="404" y="1352"/>
                      <a:pt x="401" y="1348"/>
                      <a:pt x="401" y="1343"/>
                    </a:cubicBezTo>
                    <a:close/>
                    <a:moveTo>
                      <a:pt x="399" y="1287"/>
                    </a:moveTo>
                    <a:lnTo>
                      <a:pt x="398" y="1269"/>
                    </a:lnTo>
                    <a:cubicBezTo>
                      <a:pt x="398" y="1263"/>
                      <a:pt x="403" y="1260"/>
                      <a:pt x="407" y="1260"/>
                    </a:cubicBezTo>
                    <a:cubicBezTo>
                      <a:pt x="413" y="1259"/>
                      <a:pt x="417" y="1263"/>
                      <a:pt x="417" y="1269"/>
                    </a:cubicBezTo>
                    <a:lnTo>
                      <a:pt x="418" y="1287"/>
                    </a:lnTo>
                    <a:cubicBezTo>
                      <a:pt x="418" y="1292"/>
                      <a:pt x="414" y="1296"/>
                      <a:pt x="409" y="1296"/>
                    </a:cubicBezTo>
                    <a:cubicBezTo>
                      <a:pt x="403" y="1296"/>
                      <a:pt x="399" y="1293"/>
                      <a:pt x="399" y="1287"/>
                    </a:cubicBezTo>
                    <a:close/>
                    <a:moveTo>
                      <a:pt x="396" y="1233"/>
                    </a:moveTo>
                    <a:lnTo>
                      <a:pt x="396" y="1214"/>
                    </a:lnTo>
                    <a:cubicBezTo>
                      <a:pt x="396" y="1209"/>
                      <a:pt x="400" y="1204"/>
                      <a:pt x="404" y="1203"/>
                    </a:cubicBezTo>
                    <a:cubicBezTo>
                      <a:pt x="411" y="1203"/>
                      <a:pt x="414" y="1208"/>
                      <a:pt x="414" y="1213"/>
                    </a:cubicBezTo>
                    <a:lnTo>
                      <a:pt x="416" y="1232"/>
                    </a:lnTo>
                    <a:cubicBezTo>
                      <a:pt x="416" y="1236"/>
                      <a:pt x="412" y="1240"/>
                      <a:pt x="407" y="1241"/>
                    </a:cubicBezTo>
                    <a:cubicBezTo>
                      <a:pt x="402" y="1241"/>
                      <a:pt x="397" y="1237"/>
                      <a:pt x="396" y="1233"/>
                    </a:cubicBezTo>
                    <a:close/>
                    <a:moveTo>
                      <a:pt x="394" y="1176"/>
                    </a:moveTo>
                    <a:lnTo>
                      <a:pt x="393" y="1158"/>
                    </a:lnTo>
                    <a:cubicBezTo>
                      <a:pt x="393" y="1153"/>
                      <a:pt x="397" y="1149"/>
                      <a:pt x="403" y="1148"/>
                    </a:cubicBezTo>
                    <a:cubicBezTo>
                      <a:pt x="408" y="1148"/>
                      <a:pt x="412" y="1152"/>
                      <a:pt x="412" y="1157"/>
                    </a:cubicBezTo>
                    <a:lnTo>
                      <a:pt x="413" y="1176"/>
                    </a:lnTo>
                    <a:cubicBezTo>
                      <a:pt x="414" y="1181"/>
                      <a:pt x="410" y="1185"/>
                      <a:pt x="403" y="1185"/>
                    </a:cubicBezTo>
                    <a:cubicBezTo>
                      <a:pt x="399" y="1186"/>
                      <a:pt x="395" y="1182"/>
                      <a:pt x="394" y="1176"/>
                    </a:cubicBezTo>
                    <a:close/>
                    <a:moveTo>
                      <a:pt x="392" y="1121"/>
                    </a:moveTo>
                    <a:lnTo>
                      <a:pt x="391" y="1102"/>
                    </a:lnTo>
                    <a:cubicBezTo>
                      <a:pt x="391" y="1098"/>
                      <a:pt x="395" y="1093"/>
                      <a:pt x="400" y="1093"/>
                    </a:cubicBezTo>
                    <a:cubicBezTo>
                      <a:pt x="405" y="1093"/>
                      <a:pt x="410" y="1097"/>
                      <a:pt x="410" y="1101"/>
                    </a:cubicBezTo>
                    <a:lnTo>
                      <a:pt x="411" y="1120"/>
                    </a:lnTo>
                    <a:cubicBezTo>
                      <a:pt x="411" y="1125"/>
                      <a:pt x="407" y="1130"/>
                      <a:pt x="402" y="1130"/>
                    </a:cubicBezTo>
                    <a:cubicBezTo>
                      <a:pt x="396" y="1131"/>
                      <a:pt x="392" y="1126"/>
                      <a:pt x="392" y="1121"/>
                    </a:cubicBezTo>
                    <a:close/>
                    <a:moveTo>
                      <a:pt x="389" y="1065"/>
                    </a:moveTo>
                    <a:lnTo>
                      <a:pt x="389" y="1047"/>
                    </a:lnTo>
                    <a:cubicBezTo>
                      <a:pt x="389" y="1042"/>
                      <a:pt x="392" y="1039"/>
                      <a:pt x="397" y="1038"/>
                    </a:cubicBezTo>
                    <a:cubicBezTo>
                      <a:pt x="403" y="1038"/>
                      <a:pt x="407" y="1041"/>
                      <a:pt x="407" y="1047"/>
                    </a:cubicBezTo>
                    <a:lnTo>
                      <a:pt x="408" y="1065"/>
                    </a:lnTo>
                    <a:cubicBezTo>
                      <a:pt x="408" y="1070"/>
                      <a:pt x="404" y="1074"/>
                      <a:pt x="399" y="1074"/>
                    </a:cubicBezTo>
                    <a:cubicBezTo>
                      <a:pt x="394" y="1075"/>
                      <a:pt x="389" y="1071"/>
                      <a:pt x="389" y="1065"/>
                    </a:cubicBezTo>
                    <a:close/>
                    <a:moveTo>
                      <a:pt x="387" y="1010"/>
                    </a:moveTo>
                    <a:lnTo>
                      <a:pt x="385" y="992"/>
                    </a:lnTo>
                    <a:cubicBezTo>
                      <a:pt x="385" y="987"/>
                      <a:pt x="389" y="983"/>
                      <a:pt x="394" y="982"/>
                    </a:cubicBezTo>
                    <a:cubicBezTo>
                      <a:pt x="400" y="982"/>
                      <a:pt x="403" y="986"/>
                      <a:pt x="403" y="991"/>
                    </a:cubicBezTo>
                    <a:lnTo>
                      <a:pt x="405" y="1009"/>
                    </a:lnTo>
                    <a:cubicBezTo>
                      <a:pt x="405" y="1015"/>
                      <a:pt x="402" y="1019"/>
                      <a:pt x="396" y="1019"/>
                    </a:cubicBezTo>
                    <a:cubicBezTo>
                      <a:pt x="391" y="1020"/>
                      <a:pt x="387" y="1015"/>
                      <a:pt x="387" y="1010"/>
                    </a:cubicBezTo>
                    <a:close/>
                    <a:moveTo>
                      <a:pt x="383" y="955"/>
                    </a:moveTo>
                    <a:lnTo>
                      <a:pt x="382" y="938"/>
                    </a:lnTo>
                    <a:lnTo>
                      <a:pt x="382" y="938"/>
                    </a:lnTo>
                    <a:cubicBezTo>
                      <a:pt x="381" y="931"/>
                      <a:pt x="386" y="928"/>
                      <a:pt x="391" y="927"/>
                    </a:cubicBezTo>
                    <a:cubicBezTo>
                      <a:pt x="396" y="927"/>
                      <a:pt x="401" y="930"/>
                      <a:pt x="402" y="936"/>
                    </a:cubicBezTo>
                    <a:lnTo>
                      <a:pt x="402" y="938"/>
                    </a:lnTo>
                    <a:lnTo>
                      <a:pt x="403" y="954"/>
                    </a:lnTo>
                    <a:cubicBezTo>
                      <a:pt x="403" y="960"/>
                      <a:pt x="398" y="963"/>
                      <a:pt x="393" y="963"/>
                    </a:cubicBezTo>
                    <a:cubicBezTo>
                      <a:pt x="389" y="964"/>
                      <a:pt x="383" y="961"/>
                      <a:pt x="383" y="955"/>
                    </a:cubicBezTo>
                    <a:close/>
                    <a:moveTo>
                      <a:pt x="381" y="900"/>
                    </a:moveTo>
                    <a:lnTo>
                      <a:pt x="379" y="882"/>
                    </a:lnTo>
                    <a:cubicBezTo>
                      <a:pt x="378" y="877"/>
                      <a:pt x="381" y="872"/>
                      <a:pt x="388" y="871"/>
                    </a:cubicBezTo>
                    <a:cubicBezTo>
                      <a:pt x="392" y="871"/>
                      <a:pt x="396" y="876"/>
                      <a:pt x="397" y="880"/>
                    </a:cubicBezTo>
                    <a:lnTo>
                      <a:pt x="399" y="899"/>
                    </a:lnTo>
                    <a:cubicBezTo>
                      <a:pt x="399" y="904"/>
                      <a:pt x="395" y="908"/>
                      <a:pt x="390" y="908"/>
                    </a:cubicBezTo>
                    <a:cubicBezTo>
                      <a:pt x="384" y="909"/>
                      <a:pt x="381" y="905"/>
                      <a:pt x="381" y="900"/>
                    </a:cubicBezTo>
                    <a:close/>
                    <a:moveTo>
                      <a:pt x="376" y="845"/>
                    </a:moveTo>
                    <a:lnTo>
                      <a:pt x="374" y="827"/>
                    </a:lnTo>
                    <a:cubicBezTo>
                      <a:pt x="374" y="821"/>
                      <a:pt x="378" y="817"/>
                      <a:pt x="383" y="816"/>
                    </a:cubicBezTo>
                    <a:cubicBezTo>
                      <a:pt x="389" y="816"/>
                      <a:pt x="393" y="820"/>
                      <a:pt x="393" y="825"/>
                    </a:cubicBezTo>
                    <a:lnTo>
                      <a:pt x="395" y="844"/>
                    </a:lnTo>
                    <a:cubicBezTo>
                      <a:pt x="395" y="848"/>
                      <a:pt x="391" y="853"/>
                      <a:pt x="386" y="853"/>
                    </a:cubicBezTo>
                    <a:cubicBezTo>
                      <a:pt x="381" y="853"/>
                      <a:pt x="376" y="850"/>
                      <a:pt x="376" y="845"/>
                    </a:cubicBezTo>
                    <a:close/>
                    <a:moveTo>
                      <a:pt x="372" y="790"/>
                    </a:moveTo>
                    <a:lnTo>
                      <a:pt x="370" y="771"/>
                    </a:lnTo>
                    <a:cubicBezTo>
                      <a:pt x="370" y="767"/>
                      <a:pt x="374" y="761"/>
                      <a:pt x="379" y="761"/>
                    </a:cubicBezTo>
                    <a:cubicBezTo>
                      <a:pt x="384" y="760"/>
                      <a:pt x="389" y="765"/>
                      <a:pt x="389" y="769"/>
                    </a:cubicBezTo>
                    <a:lnTo>
                      <a:pt x="391" y="788"/>
                    </a:lnTo>
                    <a:cubicBezTo>
                      <a:pt x="391" y="793"/>
                      <a:pt x="387" y="798"/>
                      <a:pt x="381" y="798"/>
                    </a:cubicBezTo>
                    <a:cubicBezTo>
                      <a:pt x="377" y="799"/>
                      <a:pt x="372" y="794"/>
                      <a:pt x="372" y="790"/>
                    </a:cubicBezTo>
                    <a:close/>
                    <a:moveTo>
                      <a:pt x="367" y="734"/>
                    </a:moveTo>
                    <a:lnTo>
                      <a:pt x="366" y="716"/>
                    </a:lnTo>
                    <a:cubicBezTo>
                      <a:pt x="366" y="711"/>
                      <a:pt x="369" y="706"/>
                      <a:pt x="374" y="706"/>
                    </a:cubicBezTo>
                    <a:cubicBezTo>
                      <a:pt x="380" y="706"/>
                      <a:pt x="384" y="709"/>
                      <a:pt x="384" y="714"/>
                    </a:cubicBezTo>
                    <a:lnTo>
                      <a:pt x="386" y="733"/>
                    </a:lnTo>
                    <a:cubicBezTo>
                      <a:pt x="387" y="737"/>
                      <a:pt x="382" y="742"/>
                      <a:pt x="377" y="743"/>
                    </a:cubicBezTo>
                    <a:cubicBezTo>
                      <a:pt x="372" y="743"/>
                      <a:pt x="368" y="739"/>
                      <a:pt x="367" y="734"/>
                    </a:cubicBezTo>
                    <a:close/>
                    <a:moveTo>
                      <a:pt x="362" y="679"/>
                    </a:moveTo>
                    <a:lnTo>
                      <a:pt x="361" y="660"/>
                    </a:lnTo>
                    <a:cubicBezTo>
                      <a:pt x="360" y="656"/>
                      <a:pt x="365" y="651"/>
                      <a:pt x="370" y="651"/>
                    </a:cubicBezTo>
                    <a:cubicBezTo>
                      <a:pt x="374" y="650"/>
                      <a:pt x="380" y="654"/>
                      <a:pt x="381" y="659"/>
                    </a:cubicBezTo>
                    <a:lnTo>
                      <a:pt x="381" y="677"/>
                    </a:lnTo>
                    <a:cubicBezTo>
                      <a:pt x="381" y="682"/>
                      <a:pt x="378" y="687"/>
                      <a:pt x="373" y="688"/>
                    </a:cubicBezTo>
                    <a:cubicBezTo>
                      <a:pt x="367" y="688"/>
                      <a:pt x="363" y="683"/>
                      <a:pt x="362" y="679"/>
                    </a:cubicBezTo>
                    <a:close/>
                    <a:moveTo>
                      <a:pt x="358" y="624"/>
                    </a:moveTo>
                    <a:lnTo>
                      <a:pt x="356" y="605"/>
                    </a:lnTo>
                    <a:cubicBezTo>
                      <a:pt x="355" y="600"/>
                      <a:pt x="359" y="597"/>
                      <a:pt x="364" y="596"/>
                    </a:cubicBezTo>
                    <a:cubicBezTo>
                      <a:pt x="369" y="595"/>
                      <a:pt x="374" y="598"/>
                      <a:pt x="374" y="604"/>
                    </a:cubicBezTo>
                    <a:lnTo>
                      <a:pt x="376" y="622"/>
                    </a:lnTo>
                    <a:cubicBezTo>
                      <a:pt x="377" y="628"/>
                      <a:pt x="373" y="631"/>
                      <a:pt x="368" y="632"/>
                    </a:cubicBezTo>
                    <a:cubicBezTo>
                      <a:pt x="362" y="632"/>
                      <a:pt x="358" y="629"/>
                      <a:pt x="358" y="624"/>
                    </a:cubicBezTo>
                    <a:close/>
                    <a:moveTo>
                      <a:pt x="352" y="569"/>
                    </a:moveTo>
                    <a:lnTo>
                      <a:pt x="350" y="551"/>
                    </a:lnTo>
                    <a:cubicBezTo>
                      <a:pt x="349" y="545"/>
                      <a:pt x="353" y="541"/>
                      <a:pt x="358" y="540"/>
                    </a:cubicBezTo>
                    <a:cubicBezTo>
                      <a:pt x="363" y="540"/>
                      <a:pt x="368" y="543"/>
                      <a:pt x="369" y="549"/>
                    </a:cubicBezTo>
                    <a:lnTo>
                      <a:pt x="370" y="566"/>
                    </a:lnTo>
                    <a:cubicBezTo>
                      <a:pt x="371" y="572"/>
                      <a:pt x="367" y="576"/>
                      <a:pt x="362" y="577"/>
                    </a:cubicBezTo>
                    <a:cubicBezTo>
                      <a:pt x="357" y="578"/>
                      <a:pt x="352" y="574"/>
                      <a:pt x="352" y="569"/>
                    </a:cubicBezTo>
                    <a:close/>
                    <a:moveTo>
                      <a:pt x="346" y="513"/>
                    </a:moveTo>
                    <a:lnTo>
                      <a:pt x="344" y="495"/>
                    </a:lnTo>
                    <a:cubicBezTo>
                      <a:pt x="343" y="490"/>
                      <a:pt x="346" y="486"/>
                      <a:pt x="352" y="486"/>
                    </a:cubicBezTo>
                    <a:cubicBezTo>
                      <a:pt x="357" y="485"/>
                      <a:pt x="361" y="488"/>
                      <a:pt x="362" y="494"/>
                    </a:cubicBezTo>
                    <a:lnTo>
                      <a:pt x="365" y="511"/>
                    </a:lnTo>
                    <a:cubicBezTo>
                      <a:pt x="365" y="517"/>
                      <a:pt x="361" y="521"/>
                      <a:pt x="357" y="521"/>
                    </a:cubicBezTo>
                    <a:cubicBezTo>
                      <a:pt x="351" y="522"/>
                      <a:pt x="346" y="520"/>
                      <a:pt x="346" y="513"/>
                    </a:cubicBezTo>
                    <a:close/>
                    <a:moveTo>
                      <a:pt x="338" y="459"/>
                    </a:moveTo>
                    <a:lnTo>
                      <a:pt x="336" y="441"/>
                    </a:lnTo>
                    <a:cubicBezTo>
                      <a:pt x="336" y="435"/>
                      <a:pt x="339" y="431"/>
                      <a:pt x="345" y="430"/>
                    </a:cubicBezTo>
                    <a:cubicBezTo>
                      <a:pt x="349" y="429"/>
                      <a:pt x="354" y="434"/>
                      <a:pt x="355" y="438"/>
                    </a:cubicBezTo>
                    <a:lnTo>
                      <a:pt x="358" y="457"/>
                    </a:lnTo>
                    <a:cubicBezTo>
                      <a:pt x="358" y="461"/>
                      <a:pt x="354" y="466"/>
                      <a:pt x="349" y="467"/>
                    </a:cubicBezTo>
                    <a:cubicBezTo>
                      <a:pt x="345" y="468"/>
                      <a:pt x="339" y="464"/>
                      <a:pt x="338" y="459"/>
                    </a:cubicBezTo>
                    <a:close/>
                    <a:moveTo>
                      <a:pt x="331" y="403"/>
                    </a:moveTo>
                    <a:lnTo>
                      <a:pt x="329" y="386"/>
                    </a:lnTo>
                    <a:cubicBezTo>
                      <a:pt x="328" y="380"/>
                      <a:pt x="331" y="376"/>
                      <a:pt x="337" y="375"/>
                    </a:cubicBezTo>
                    <a:cubicBezTo>
                      <a:pt x="342" y="375"/>
                      <a:pt x="347" y="378"/>
                      <a:pt x="347" y="383"/>
                    </a:cubicBezTo>
                    <a:lnTo>
                      <a:pt x="350" y="401"/>
                    </a:lnTo>
                    <a:cubicBezTo>
                      <a:pt x="351" y="406"/>
                      <a:pt x="347" y="411"/>
                      <a:pt x="342" y="411"/>
                    </a:cubicBezTo>
                    <a:cubicBezTo>
                      <a:pt x="337" y="412"/>
                      <a:pt x="332" y="409"/>
                      <a:pt x="331" y="403"/>
                    </a:cubicBezTo>
                    <a:close/>
                    <a:moveTo>
                      <a:pt x="323" y="349"/>
                    </a:moveTo>
                    <a:lnTo>
                      <a:pt x="321" y="331"/>
                    </a:lnTo>
                    <a:cubicBezTo>
                      <a:pt x="320" y="326"/>
                      <a:pt x="323" y="321"/>
                      <a:pt x="328" y="320"/>
                    </a:cubicBezTo>
                    <a:cubicBezTo>
                      <a:pt x="334" y="319"/>
                      <a:pt x="338" y="324"/>
                      <a:pt x="338" y="328"/>
                    </a:cubicBezTo>
                    <a:lnTo>
                      <a:pt x="342" y="347"/>
                    </a:lnTo>
                    <a:cubicBezTo>
                      <a:pt x="343" y="351"/>
                      <a:pt x="338" y="357"/>
                      <a:pt x="334" y="357"/>
                    </a:cubicBezTo>
                    <a:cubicBezTo>
                      <a:pt x="329" y="358"/>
                      <a:pt x="324" y="354"/>
                      <a:pt x="323" y="349"/>
                    </a:cubicBezTo>
                    <a:close/>
                    <a:moveTo>
                      <a:pt x="314" y="295"/>
                    </a:moveTo>
                    <a:lnTo>
                      <a:pt x="311" y="277"/>
                    </a:lnTo>
                    <a:cubicBezTo>
                      <a:pt x="310" y="272"/>
                      <a:pt x="314" y="266"/>
                      <a:pt x="318" y="265"/>
                    </a:cubicBezTo>
                    <a:cubicBezTo>
                      <a:pt x="323" y="264"/>
                      <a:pt x="328" y="268"/>
                      <a:pt x="330" y="273"/>
                    </a:cubicBezTo>
                    <a:lnTo>
                      <a:pt x="333" y="291"/>
                    </a:lnTo>
                    <a:cubicBezTo>
                      <a:pt x="334" y="296"/>
                      <a:pt x="330" y="301"/>
                      <a:pt x="325" y="302"/>
                    </a:cubicBezTo>
                    <a:cubicBezTo>
                      <a:pt x="320" y="303"/>
                      <a:pt x="315" y="300"/>
                      <a:pt x="314" y="295"/>
                    </a:cubicBezTo>
                    <a:close/>
                    <a:moveTo>
                      <a:pt x="303" y="240"/>
                    </a:moveTo>
                    <a:lnTo>
                      <a:pt x="301" y="222"/>
                    </a:lnTo>
                    <a:cubicBezTo>
                      <a:pt x="300" y="217"/>
                      <a:pt x="303" y="212"/>
                      <a:pt x="308" y="211"/>
                    </a:cubicBezTo>
                    <a:cubicBezTo>
                      <a:pt x="314" y="210"/>
                      <a:pt x="318" y="213"/>
                      <a:pt x="319" y="218"/>
                    </a:cubicBezTo>
                    <a:lnTo>
                      <a:pt x="323" y="237"/>
                    </a:lnTo>
                    <a:cubicBezTo>
                      <a:pt x="323" y="241"/>
                      <a:pt x="320" y="247"/>
                      <a:pt x="315" y="248"/>
                    </a:cubicBezTo>
                    <a:cubicBezTo>
                      <a:pt x="310" y="248"/>
                      <a:pt x="305" y="246"/>
                      <a:pt x="303" y="240"/>
                    </a:cubicBezTo>
                    <a:close/>
                    <a:moveTo>
                      <a:pt x="292" y="187"/>
                    </a:moveTo>
                    <a:lnTo>
                      <a:pt x="287" y="169"/>
                    </a:lnTo>
                    <a:cubicBezTo>
                      <a:pt x="286" y="163"/>
                      <a:pt x="290" y="159"/>
                      <a:pt x="294" y="157"/>
                    </a:cubicBezTo>
                    <a:cubicBezTo>
                      <a:pt x="300" y="156"/>
                      <a:pt x="304" y="159"/>
                      <a:pt x="306" y="164"/>
                    </a:cubicBezTo>
                    <a:lnTo>
                      <a:pt x="310" y="182"/>
                    </a:lnTo>
                    <a:cubicBezTo>
                      <a:pt x="312" y="187"/>
                      <a:pt x="308" y="192"/>
                      <a:pt x="303" y="194"/>
                    </a:cubicBezTo>
                    <a:cubicBezTo>
                      <a:pt x="298" y="195"/>
                      <a:pt x="293" y="192"/>
                      <a:pt x="292" y="187"/>
                    </a:cubicBezTo>
                    <a:close/>
                    <a:moveTo>
                      <a:pt x="279" y="133"/>
                    </a:moveTo>
                    <a:lnTo>
                      <a:pt x="272" y="116"/>
                    </a:lnTo>
                    <a:cubicBezTo>
                      <a:pt x="271" y="111"/>
                      <a:pt x="274" y="106"/>
                      <a:pt x="279" y="104"/>
                    </a:cubicBezTo>
                    <a:cubicBezTo>
                      <a:pt x="284" y="102"/>
                      <a:pt x="289" y="105"/>
                      <a:pt x="291" y="110"/>
                    </a:cubicBezTo>
                    <a:lnTo>
                      <a:pt x="296" y="128"/>
                    </a:lnTo>
                    <a:cubicBezTo>
                      <a:pt x="298" y="133"/>
                      <a:pt x="294" y="138"/>
                      <a:pt x="290" y="140"/>
                    </a:cubicBezTo>
                    <a:cubicBezTo>
                      <a:pt x="285" y="141"/>
                      <a:pt x="280" y="138"/>
                      <a:pt x="279" y="133"/>
                    </a:cubicBezTo>
                    <a:close/>
                    <a:moveTo>
                      <a:pt x="261" y="82"/>
                    </a:moveTo>
                    <a:lnTo>
                      <a:pt x="254" y="65"/>
                    </a:lnTo>
                    <a:cubicBezTo>
                      <a:pt x="251" y="60"/>
                      <a:pt x="254" y="55"/>
                      <a:pt x="259" y="52"/>
                    </a:cubicBezTo>
                    <a:cubicBezTo>
                      <a:pt x="263" y="51"/>
                      <a:pt x="269" y="53"/>
                      <a:pt x="271" y="57"/>
                    </a:cubicBezTo>
                    <a:lnTo>
                      <a:pt x="279" y="75"/>
                    </a:lnTo>
                    <a:cubicBezTo>
                      <a:pt x="280" y="78"/>
                      <a:pt x="279" y="85"/>
                      <a:pt x="273" y="86"/>
                    </a:cubicBezTo>
                    <a:cubicBezTo>
                      <a:pt x="269" y="88"/>
                      <a:pt x="263" y="86"/>
                      <a:pt x="261" y="82"/>
                    </a:cubicBezTo>
                    <a:close/>
                    <a:moveTo>
                      <a:pt x="237" y="34"/>
                    </a:moveTo>
                    <a:lnTo>
                      <a:pt x="226" y="19"/>
                    </a:lnTo>
                    <a:lnTo>
                      <a:pt x="230" y="23"/>
                    </a:lnTo>
                    <a:lnTo>
                      <a:pt x="229" y="23"/>
                    </a:lnTo>
                    <a:cubicBezTo>
                      <a:pt x="225" y="20"/>
                      <a:pt x="223" y="16"/>
                      <a:pt x="225" y="10"/>
                    </a:cubicBezTo>
                    <a:cubicBezTo>
                      <a:pt x="227" y="6"/>
                      <a:pt x="232" y="3"/>
                      <a:pt x="237" y="6"/>
                    </a:cubicBezTo>
                    <a:lnTo>
                      <a:pt x="237" y="6"/>
                    </a:lnTo>
                    <a:cubicBezTo>
                      <a:pt x="239" y="7"/>
                      <a:pt x="241" y="8"/>
                      <a:pt x="242" y="8"/>
                    </a:cubicBezTo>
                    <a:lnTo>
                      <a:pt x="252" y="24"/>
                    </a:lnTo>
                    <a:cubicBezTo>
                      <a:pt x="255" y="27"/>
                      <a:pt x="254" y="33"/>
                      <a:pt x="249" y="36"/>
                    </a:cubicBezTo>
                    <a:cubicBezTo>
                      <a:pt x="246" y="39"/>
                      <a:pt x="240" y="39"/>
                      <a:pt x="237" y="34"/>
                    </a:cubicBezTo>
                    <a:close/>
                    <a:moveTo>
                      <a:pt x="203" y="19"/>
                    </a:moveTo>
                    <a:lnTo>
                      <a:pt x="195" y="23"/>
                    </a:lnTo>
                    <a:lnTo>
                      <a:pt x="199" y="19"/>
                    </a:lnTo>
                    <a:lnTo>
                      <a:pt x="193" y="28"/>
                    </a:lnTo>
                    <a:cubicBezTo>
                      <a:pt x="190" y="32"/>
                      <a:pt x="183" y="33"/>
                      <a:pt x="180" y="31"/>
                    </a:cubicBezTo>
                    <a:cubicBezTo>
                      <a:pt x="176" y="27"/>
                      <a:pt x="175" y="22"/>
                      <a:pt x="177" y="17"/>
                    </a:cubicBezTo>
                    <a:lnTo>
                      <a:pt x="183" y="8"/>
                    </a:lnTo>
                    <a:cubicBezTo>
                      <a:pt x="184" y="8"/>
                      <a:pt x="186" y="7"/>
                      <a:pt x="188" y="6"/>
                    </a:cubicBezTo>
                    <a:lnTo>
                      <a:pt x="195" y="2"/>
                    </a:lnTo>
                    <a:cubicBezTo>
                      <a:pt x="200" y="0"/>
                      <a:pt x="205" y="2"/>
                      <a:pt x="207" y="8"/>
                    </a:cubicBezTo>
                    <a:cubicBezTo>
                      <a:pt x="209" y="12"/>
                      <a:pt x="207" y="17"/>
                      <a:pt x="203" y="19"/>
                    </a:cubicBezTo>
                    <a:close/>
                    <a:moveTo>
                      <a:pt x="175" y="58"/>
                    </a:moveTo>
                    <a:lnTo>
                      <a:pt x="168" y="76"/>
                    </a:lnTo>
                    <a:cubicBezTo>
                      <a:pt x="165" y="79"/>
                      <a:pt x="160" y="82"/>
                      <a:pt x="155" y="80"/>
                    </a:cubicBezTo>
                    <a:cubicBezTo>
                      <a:pt x="150" y="78"/>
                      <a:pt x="148" y="72"/>
                      <a:pt x="150" y="68"/>
                    </a:cubicBezTo>
                    <a:lnTo>
                      <a:pt x="158" y="51"/>
                    </a:lnTo>
                    <a:cubicBezTo>
                      <a:pt x="160" y="46"/>
                      <a:pt x="165" y="44"/>
                      <a:pt x="170" y="46"/>
                    </a:cubicBezTo>
                    <a:cubicBezTo>
                      <a:pt x="175" y="48"/>
                      <a:pt x="176" y="54"/>
                      <a:pt x="175" y="58"/>
                    </a:cubicBezTo>
                    <a:close/>
                    <a:moveTo>
                      <a:pt x="155" y="109"/>
                    </a:moveTo>
                    <a:lnTo>
                      <a:pt x="149" y="127"/>
                    </a:lnTo>
                    <a:cubicBezTo>
                      <a:pt x="148" y="132"/>
                      <a:pt x="143" y="134"/>
                      <a:pt x="138" y="132"/>
                    </a:cubicBezTo>
                    <a:cubicBezTo>
                      <a:pt x="132" y="131"/>
                      <a:pt x="130" y="126"/>
                      <a:pt x="132" y="121"/>
                    </a:cubicBezTo>
                    <a:lnTo>
                      <a:pt x="138" y="103"/>
                    </a:lnTo>
                    <a:cubicBezTo>
                      <a:pt x="138" y="99"/>
                      <a:pt x="144" y="95"/>
                      <a:pt x="149" y="97"/>
                    </a:cubicBezTo>
                    <a:cubicBezTo>
                      <a:pt x="154" y="99"/>
                      <a:pt x="156" y="104"/>
                      <a:pt x="155" y="109"/>
                    </a:cubicBezTo>
                    <a:close/>
                    <a:moveTo>
                      <a:pt x="139" y="162"/>
                    </a:moveTo>
                    <a:lnTo>
                      <a:pt x="135" y="179"/>
                    </a:lnTo>
                    <a:cubicBezTo>
                      <a:pt x="134" y="185"/>
                      <a:pt x="129" y="187"/>
                      <a:pt x="124" y="187"/>
                    </a:cubicBezTo>
                    <a:cubicBezTo>
                      <a:pt x="118" y="186"/>
                      <a:pt x="116" y="180"/>
                      <a:pt x="117" y="175"/>
                    </a:cubicBezTo>
                    <a:lnTo>
                      <a:pt x="121" y="157"/>
                    </a:lnTo>
                    <a:cubicBezTo>
                      <a:pt x="123" y="153"/>
                      <a:pt x="127" y="149"/>
                      <a:pt x="132" y="150"/>
                    </a:cubicBezTo>
                    <a:cubicBezTo>
                      <a:pt x="138" y="152"/>
                      <a:pt x="140" y="156"/>
                      <a:pt x="139" y="162"/>
                    </a:cubicBezTo>
                    <a:close/>
                    <a:moveTo>
                      <a:pt x="127" y="216"/>
                    </a:moveTo>
                    <a:lnTo>
                      <a:pt x="125" y="222"/>
                    </a:lnTo>
                    <a:lnTo>
                      <a:pt x="123" y="233"/>
                    </a:lnTo>
                    <a:cubicBezTo>
                      <a:pt x="122" y="239"/>
                      <a:pt x="117" y="241"/>
                      <a:pt x="112" y="241"/>
                    </a:cubicBezTo>
                    <a:cubicBezTo>
                      <a:pt x="107" y="240"/>
                      <a:pt x="104" y="235"/>
                      <a:pt x="105" y="230"/>
                    </a:cubicBezTo>
                    <a:lnTo>
                      <a:pt x="106" y="218"/>
                    </a:lnTo>
                    <a:lnTo>
                      <a:pt x="108" y="211"/>
                    </a:lnTo>
                    <a:cubicBezTo>
                      <a:pt x="110" y="206"/>
                      <a:pt x="115" y="203"/>
                      <a:pt x="119" y="204"/>
                    </a:cubicBezTo>
                    <a:cubicBezTo>
                      <a:pt x="125" y="205"/>
                      <a:pt x="127" y="210"/>
                      <a:pt x="127" y="216"/>
                    </a:cubicBezTo>
                    <a:close/>
                    <a:moveTo>
                      <a:pt x="116" y="270"/>
                    </a:moveTo>
                    <a:lnTo>
                      <a:pt x="113" y="288"/>
                    </a:lnTo>
                    <a:cubicBezTo>
                      <a:pt x="112" y="293"/>
                      <a:pt x="107" y="296"/>
                      <a:pt x="103" y="295"/>
                    </a:cubicBezTo>
                    <a:cubicBezTo>
                      <a:pt x="97" y="295"/>
                      <a:pt x="94" y="290"/>
                      <a:pt x="94" y="284"/>
                    </a:cubicBezTo>
                    <a:lnTo>
                      <a:pt x="98" y="266"/>
                    </a:lnTo>
                    <a:cubicBezTo>
                      <a:pt x="99" y="262"/>
                      <a:pt x="104" y="257"/>
                      <a:pt x="109" y="259"/>
                    </a:cubicBezTo>
                    <a:cubicBezTo>
                      <a:pt x="114" y="260"/>
                      <a:pt x="117" y="264"/>
                      <a:pt x="116" y="270"/>
                    </a:cubicBezTo>
                    <a:close/>
                    <a:moveTo>
                      <a:pt x="106" y="324"/>
                    </a:moveTo>
                    <a:lnTo>
                      <a:pt x="104" y="341"/>
                    </a:lnTo>
                    <a:cubicBezTo>
                      <a:pt x="103" y="348"/>
                      <a:pt x="98" y="350"/>
                      <a:pt x="94" y="349"/>
                    </a:cubicBezTo>
                    <a:cubicBezTo>
                      <a:pt x="88" y="349"/>
                      <a:pt x="84" y="344"/>
                      <a:pt x="85" y="340"/>
                    </a:cubicBezTo>
                    <a:lnTo>
                      <a:pt x="88" y="321"/>
                    </a:lnTo>
                    <a:cubicBezTo>
                      <a:pt x="89" y="316"/>
                      <a:pt x="94" y="313"/>
                      <a:pt x="99" y="314"/>
                    </a:cubicBezTo>
                    <a:cubicBezTo>
                      <a:pt x="104" y="315"/>
                      <a:pt x="107" y="318"/>
                      <a:pt x="106" y="324"/>
                    </a:cubicBezTo>
                    <a:close/>
                    <a:moveTo>
                      <a:pt x="98" y="379"/>
                    </a:moveTo>
                    <a:lnTo>
                      <a:pt x="95" y="397"/>
                    </a:lnTo>
                    <a:cubicBezTo>
                      <a:pt x="94" y="402"/>
                      <a:pt x="89" y="405"/>
                      <a:pt x="84" y="404"/>
                    </a:cubicBezTo>
                    <a:cubicBezTo>
                      <a:pt x="80" y="403"/>
                      <a:pt x="75" y="400"/>
                      <a:pt x="76" y="394"/>
                    </a:cubicBezTo>
                    <a:lnTo>
                      <a:pt x="80" y="375"/>
                    </a:lnTo>
                    <a:cubicBezTo>
                      <a:pt x="81" y="371"/>
                      <a:pt x="85" y="367"/>
                      <a:pt x="90" y="368"/>
                    </a:cubicBezTo>
                    <a:cubicBezTo>
                      <a:pt x="95" y="369"/>
                      <a:pt x="99" y="374"/>
                      <a:pt x="98" y="379"/>
                    </a:cubicBezTo>
                    <a:close/>
                    <a:moveTo>
                      <a:pt x="90" y="434"/>
                    </a:moveTo>
                    <a:lnTo>
                      <a:pt x="88" y="452"/>
                    </a:lnTo>
                    <a:cubicBezTo>
                      <a:pt x="88" y="457"/>
                      <a:pt x="83" y="460"/>
                      <a:pt x="78" y="460"/>
                    </a:cubicBezTo>
                    <a:cubicBezTo>
                      <a:pt x="72" y="459"/>
                      <a:pt x="69" y="454"/>
                      <a:pt x="69" y="450"/>
                    </a:cubicBezTo>
                    <a:lnTo>
                      <a:pt x="72" y="431"/>
                    </a:lnTo>
                    <a:cubicBezTo>
                      <a:pt x="72" y="426"/>
                      <a:pt x="77" y="422"/>
                      <a:pt x="82" y="423"/>
                    </a:cubicBezTo>
                    <a:cubicBezTo>
                      <a:pt x="87" y="424"/>
                      <a:pt x="91" y="428"/>
                      <a:pt x="90" y="434"/>
                    </a:cubicBezTo>
                    <a:close/>
                    <a:moveTo>
                      <a:pt x="83" y="489"/>
                    </a:moveTo>
                    <a:lnTo>
                      <a:pt x="81" y="507"/>
                    </a:lnTo>
                    <a:cubicBezTo>
                      <a:pt x="81" y="512"/>
                      <a:pt x="76" y="515"/>
                      <a:pt x="71" y="515"/>
                    </a:cubicBezTo>
                    <a:cubicBezTo>
                      <a:pt x="66" y="514"/>
                      <a:pt x="62" y="510"/>
                      <a:pt x="62" y="504"/>
                    </a:cubicBezTo>
                    <a:lnTo>
                      <a:pt x="65" y="486"/>
                    </a:lnTo>
                    <a:cubicBezTo>
                      <a:pt x="66" y="481"/>
                      <a:pt x="70" y="477"/>
                      <a:pt x="75" y="478"/>
                    </a:cubicBezTo>
                    <a:cubicBezTo>
                      <a:pt x="81" y="479"/>
                      <a:pt x="84" y="483"/>
                      <a:pt x="83" y="489"/>
                    </a:cubicBezTo>
                    <a:close/>
                    <a:moveTo>
                      <a:pt x="77" y="543"/>
                    </a:moveTo>
                    <a:lnTo>
                      <a:pt x="75" y="562"/>
                    </a:lnTo>
                    <a:cubicBezTo>
                      <a:pt x="74" y="566"/>
                      <a:pt x="70" y="571"/>
                      <a:pt x="65" y="570"/>
                    </a:cubicBezTo>
                    <a:cubicBezTo>
                      <a:pt x="60" y="570"/>
                      <a:pt x="56" y="565"/>
                      <a:pt x="57" y="560"/>
                    </a:cubicBezTo>
                    <a:lnTo>
                      <a:pt x="59" y="542"/>
                    </a:lnTo>
                    <a:cubicBezTo>
                      <a:pt x="59" y="536"/>
                      <a:pt x="63" y="533"/>
                      <a:pt x="69" y="533"/>
                    </a:cubicBezTo>
                    <a:cubicBezTo>
                      <a:pt x="73" y="534"/>
                      <a:pt x="78" y="538"/>
                      <a:pt x="77" y="543"/>
                    </a:cubicBezTo>
                    <a:close/>
                    <a:moveTo>
                      <a:pt x="72" y="598"/>
                    </a:moveTo>
                    <a:lnTo>
                      <a:pt x="70" y="617"/>
                    </a:lnTo>
                    <a:cubicBezTo>
                      <a:pt x="69" y="622"/>
                      <a:pt x="64" y="626"/>
                      <a:pt x="59" y="625"/>
                    </a:cubicBezTo>
                    <a:cubicBezTo>
                      <a:pt x="54" y="624"/>
                      <a:pt x="50" y="621"/>
                      <a:pt x="51" y="614"/>
                    </a:cubicBezTo>
                    <a:lnTo>
                      <a:pt x="52" y="597"/>
                    </a:lnTo>
                    <a:cubicBezTo>
                      <a:pt x="53" y="591"/>
                      <a:pt x="58" y="588"/>
                      <a:pt x="63" y="588"/>
                    </a:cubicBezTo>
                    <a:cubicBezTo>
                      <a:pt x="68" y="589"/>
                      <a:pt x="72" y="594"/>
                      <a:pt x="72" y="598"/>
                    </a:cubicBezTo>
                    <a:close/>
                    <a:moveTo>
                      <a:pt x="66" y="654"/>
                    </a:moveTo>
                    <a:lnTo>
                      <a:pt x="66" y="656"/>
                    </a:lnTo>
                    <a:lnTo>
                      <a:pt x="64" y="672"/>
                    </a:lnTo>
                    <a:cubicBezTo>
                      <a:pt x="64" y="677"/>
                      <a:pt x="59" y="681"/>
                      <a:pt x="54" y="681"/>
                    </a:cubicBezTo>
                    <a:cubicBezTo>
                      <a:pt x="49" y="680"/>
                      <a:pt x="45" y="675"/>
                      <a:pt x="45" y="670"/>
                    </a:cubicBezTo>
                    <a:lnTo>
                      <a:pt x="47" y="653"/>
                    </a:lnTo>
                    <a:lnTo>
                      <a:pt x="47" y="651"/>
                    </a:lnTo>
                    <a:cubicBezTo>
                      <a:pt x="48" y="647"/>
                      <a:pt x="51" y="643"/>
                      <a:pt x="58" y="644"/>
                    </a:cubicBezTo>
                    <a:cubicBezTo>
                      <a:pt x="62" y="644"/>
                      <a:pt x="66" y="648"/>
                      <a:pt x="66" y="654"/>
                    </a:cubicBezTo>
                    <a:close/>
                    <a:moveTo>
                      <a:pt x="61" y="708"/>
                    </a:moveTo>
                    <a:lnTo>
                      <a:pt x="59" y="727"/>
                    </a:lnTo>
                    <a:cubicBezTo>
                      <a:pt x="59" y="733"/>
                      <a:pt x="54" y="736"/>
                      <a:pt x="50" y="736"/>
                    </a:cubicBezTo>
                    <a:cubicBezTo>
                      <a:pt x="44" y="735"/>
                      <a:pt x="40" y="731"/>
                      <a:pt x="40" y="725"/>
                    </a:cubicBezTo>
                    <a:lnTo>
                      <a:pt x="42" y="707"/>
                    </a:lnTo>
                    <a:cubicBezTo>
                      <a:pt x="43" y="702"/>
                      <a:pt x="47" y="698"/>
                      <a:pt x="52" y="699"/>
                    </a:cubicBezTo>
                    <a:cubicBezTo>
                      <a:pt x="58" y="699"/>
                      <a:pt x="61" y="704"/>
                      <a:pt x="61" y="708"/>
                    </a:cubicBezTo>
                    <a:close/>
                    <a:moveTo>
                      <a:pt x="56" y="764"/>
                    </a:moveTo>
                    <a:lnTo>
                      <a:pt x="54" y="783"/>
                    </a:lnTo>
                    <a:cubicBezTo>
                      <a:pt x="53" y="787"/>
                      <a:pt x="50" y="791"/>
                      <a:pt x="44" y="791"/>
                    </a:cubicBezTo>
                    <a:cubicBezTo>
                      <a:pt x="39" y="791"/>
                      <a:pt x="36" y="785"/>
                      <a:pt x="36" y="781"/>
                    </a:cubicBezTo>
                    <a:lnTo>
                      <a:pt x="37" y="762"/>
                    </a:lnTo>
                    <a:cubicBezTo>
                      <a:pt x="38" y="758"/>
                      <a:pt x="42" y="753"/>
                      <a:pt x="48" y="754"/>
                    </a:cubicBezTo>
                    <a:cubicBezTo>
                      <a:pt x="52" y="754"/>
                      <a:pt x="57" y="759"/>
                      <a:pt x="56" y="764"/>
                    </a:cubicBezTo>
                    <a:close/>
                    <a:moveTo>
                      <a:pt x="51" y="819"/>
                    </a:moveTo>
                    <a:lnTo>
                      <a:pt x="50" y="837"/>
                    </a:lnTo>
                    <a:cubicBezTo>
                      <a:pt x="50" y="843"/>
                      <a:pt x="45" y="846"/>
                      <a:pt x="40" y="846"/>
                    </a:cubicBezTo>
                    <a:cubicBezTo>
                      <a:pt x="36" y="845"/>
                      <a:pt x="31" y="842"/>
                      <a:pt x="31" y="836"/>
                    </a:cubicBezTo>
                    <a:lnTo>
                      <a:pt x="33" y="818"/>
                    </a:lnTo>
                    <a:cubicBezTo>
                      <a:pt x="33" y="813"/>
                      <a:pt x="38" y="809"/>
                      <a:pt x="43" y="810"/>
                    </a:cubicBezTo>
                    <a:cubicBezTo>
                      <a:pt x="48" y="810"/>
                      <a:pt x="51" y="814"/>
                      <a:pt x="51" y="819"/>
                    </a:cubicBezTo>
                    <a:close/>
                    <a:moveTo>
                      <a:pt x="48" y="875"/>
                    </a:moveTo>
                    <a:lnTo>
                      <a:pt x="47" y="893"/>
                    </a:lnTo>
                    <a:cubicBezTo>
                      <a:pt x="46" y="898"/>
                      <a:pt x="42" y="902"/>
                      <a:pt x="37" y="902"/>
                    </a:cubicBezTo>
                    <a:cubicBezTo>
                      <a:pt x="31" y="901"/>
                      <a:pt x="28" y="897"/>
                      <a:pt x="28" y="892"/>
                    </a:cubicBezTo>
                    <a:lnTo>
                      <a:pt x="29" y="873"/>
                    </a:lnTo>
                    <a:cubicBezTo>
                      <a:pt x="29" y="869"/>
                      <a:pt x="34" y="864"/>
                      <a:pt x="39" y="865"/>
                    </a:cubicBezTo>
                    <a:cubicBezTo>
                      <a:pt x="44" y="865"/>
                      <a:pt x="49" y="869"/>
                      <a:pt x="48" y="875"/>
                    </a:cubicBezTo>
                    <a:close/>
                    <a:moveTo>
                      <a:pt x="44" y="930"/>
                    </a:moveTo>
                    <a:lnTo>
                      <a:pt x="44" y="938"/>
                    </a:lnTo>
                    <a:lnTo>
                      <a:pt x="43" y="948"/>
                    </a:lnTo>
                    <a:cubicBezTo>
                      <a:pt x="43" y="954"/>
                      <a:pt x="39" y="957"/>
                      <a:pt x="33" y="957"/>
                    </a:cubicBezTo>
                    <a:cubicBezTo>
                      <a:pt x="28" y="956"/>
                      <a:pt x="24" y="953"/>
                      <a:pt x="24" y="946"/>
                    </a:cubicBezTo>
                    <a:lnTo>
                      <a:pt x="25" y="938"/>
                    </a:lnTo>
                    <a:lnTo>
                      <a:pt x="26" y="929"/>
                    </a:lnTo>
                    <a:cubicBezTo>
                      <a:pt x="26" y="923"/>
                      <a:pt x="30" y="920"/>
                      <a:pt x="36" y="921"/>
                    </a:cubicBezTo>
                    <a:cubicBezTo>
                      <a:pt x="40" y="921"/>
                      <a:pt x="44" y="924"/>
                      <a:pt x="44" y="930"/>
                    </a:cubicBezTo>
                    <a:close/>
                    <a:moveTo>
                      <a:pt x="41" y="985"/>
                    </a:moveTo>
                    <a:lnTo>
                      <a:pt x="40" y="1004"/>
                    </a:lnTo>
                    <a:cubicBezTo>
                      <a:pt x="40" y="1008"/>
                      <a:pt x="36" y="1013"/>
                      <a:pt x="30" y="1013"/>
                    </a:cubicBezTo>
                    <a:cubicBezTo>
                      <a:pt x="25" y="1012"/>
                      <a:pt x="22" y="1008"/>
                      <a:pt x="22" y="1002"/>
                    </a:cubicBezTo>
                    <a:lnTo>
                      <a:pt x="22" y="984"/>
                    </a:lnTo>
                    <a:cubicBezTo>
                      <a:pt x="22" y="979"/>
                      <a:pt x="28" y="975"/>
                      <a:pt x="32" y="976"/>
                    </a:cubicBezTo>
                    <a:cubicBezTo>
                      <a:pt x="37" y="976"/>
                      <a:pt x="41" y="980"/>
                      <a:pt x="41" y="985"/>
                    </a:cubicBezTo>
                    <a:close/>
                    <a:moveTo>
                      <a:pt x="38" y="1040"/>
                    </a:moveTo>
                    <a:lnTo>
                      <a:pt x="37" y="1059"/>
                    </a:lnTo>
                    <a:cubicBezTo>
                      <a:pt x="37" y="1064"/>
                      <a:pt x="33" y="1068"/>
                      <a:pt x="28" y="1068"/>
                    </a:cubicBezTo>
                    <a:cubicBezTo>
                      <a:pt x="22" y="1067"/>
                      <a:pt x="18" y="1063"/>
                      <a:pt x="18" y="1058"/>
                    </a:cubicBezTo>
                    <a:lnTo>
                      <a:pt x="19" y="1040"/>
                    </a:lnTo>
                    <a:cubicBezTo>
                      <a:pt x="20" y="1034"/>
                      <a:pt x="24" y="1031"/>
                      <a:pt x="29" y="1031"/>
                    </a:cubicBezTo>
                    <a:cubicBezTo>
                      <a:pt x="35" y="1031"/>
                      <a:pt x="39" y="1035"/>
                      <a:pt x="38" y="1040"/>
                    </a:cubicBezTo>
                    <a:close/>
                    <a:moveTo>
                      <a:pt x="36" y="1096"/>
                    </a:moveTo>
                    <a:lnTo>
                      <a:pt x="35" y="1115"/>
                    </a:lnTo>
                    <a:cubicBezTo>
                      <a:pt x="35" y="1119"/>
                      <a:pt x="29" y="1124"/>
                      <a:pt x="25" y="1124"/>
                    </a:cubicBezTo>
                    <a:cubicBezTo>
                      <a:pt x="20" y="1123"/>
                      <a:pt x="16" y="1118"/>
                      <a:pt x="16" y="1114"/>
                    </a:cubicBezTo>
                    <a:lnTo>
                      <a:pt x="17" y="1095"/>
                    </a:lnTo>
                    <a:cubicBezTo>
                      <a:pt x="17" y="1090"/>
                      <a:pt x="22" y="1085"/>
                      <a:pt x="27" y="1086"/>
                    </a:cubicBezTo>
                    <a:cubicBezTo>
                      <a:pt x="31" y="1086"/>
                      <a:pt x="36" y="1091"/>
                      <a:pt x="36" y="1096"/>
                    </a:cubicBezTo>
                    <a:close/>
                    <a:moveTo>
                      <a:pt x="33" y="1151"/>
                    </a:moveTo>
                    <a:lnTo>
                      <a:pt x="32" y="1170"/>
                    </a:lnTo>
                    <a:cubicBezTo>
                      <a:pt x="32" y="1175"/>
                      <a:pt x="28" y="1178"/>
                      <a:pt x="22" y="1178"/>
                    </a:cubicBezTo>
                    <a:cubicBezTo>
                      <a:pt x="17" y="1178"/>
                      <a:pt x="14" y="1174"/>
                      <a:pt x="14" y="1169"/>
                    </a:cubicBezTo>
                    <a:lnTo>
                      <a:pt x="15" y="1151"/>
                    </a:lnTo>
                    <a:cubicBezTo>
                      <a:pt x="15" y="1145"/>
                      <a:pt x="19" y="1141"/>
                      <a:pt x="24" y="1142"/>
                    </a:cubicBezTo>
                    <a:cubicBezTo>
                      <a:pt x="29" y="1142"/>
                      <a:pt x="33" y="1146"/>
                      <a:pt x="33" y="1151"/>
                    </a:cubicBezTo>
                    <a:close/>
                    <a:moveTo>
                      <a:pt x="30" y="1207"/>
                    </a:moveTo>
                    <a:lnTo>
                      <a:pt x="29" y="1225"/>
                    </a:lnTo>
                    <a:cubicBezTo>
                      <a:pt x="29" y="1230"/>
                      <a:pt x="25" y="1234"/>
                      <a:pt x="20" y="1234"/>
                    </a:cubicBezTo>
                    <a:cubicBezTo>
                      <a:pt x="15" y="1233"/>
                      <a:pt x="11" y="1229"/>
                      <a:pt x="11" y="1225"/>
                    </a:cubicBezTo>
                    <a:lnTo>
                      <a:pt x="12" y="1206"/>
                    </a:lnTo>
                    <a:cubicBezTo>
                      <a:pt x="12" y="1201"/>
                      <a:pt x="16" y="1196"/>
                      <a:pt x="22" y="1197"/>
                    </a:cubicBezTo>
                    <a:cubicBezTo>
                      <a:pt x="27" y="1197"/>
                      <a:pt x="30" y="1202"/>
                      <a:pt x="30" y="1207"/>
                    </a:cubicBezTo>
                    <a:close/>
                    <a:moveTo>
                      <a:pt x="28" y="1262"/>
                    </a:moveTo>
                    <a:lnTo>
                      <a:pt x="28" y="1280"/>
                    </a:lnTo>
                    <a:cubicBezTo>
                      <a:pt x="28" y="1286"/>
                      <a:pt x="23" y="1289"/>
                      <a:pt x="17" y="1289"/>
                    </a:cubicBezTo>
                    <a:cubicBezTo>
                      <a:pt x="13" y="1289"/>
                      <a:pt x="8" y="1285"/>
                      <a:pt x="8" y="1279"/>
                    </a:cubicBezTo>
                    <a:lnTo>
                      <a:pt x="9" y="1262"/>
                    </a:lnTo>
                    <a:cubicBezTo>
                      <a:pt x="9" y="1256"/>
                      <a:pt x="14" y="1253"/>
                      <a:pt x="19" y="1253"/>
                    </a:cubicBezTo>
                    <a:cubicBezTo>
                      <a:pt x="24" y="1253"/>
                      <a:pt x="28" y="1256"/>
                      <a:pt x="28" y="1262"/>
                    </a:cubicBezTo>
                    <a:close/>
                    <a:moveTo>
                      <a:pt x="27" y="1318"/>
                    </a:moveTo>
                    <a:lnTo>
                      <a:pt x="26" y="1336"/>
                    </a:lnTo>
                    <a:cubicBezTo>
                      <a:pt x="26" y="1341"/>
                      <a:pt x="22" y="1345"/>
                      <a:pt x="16" y="1345"/>
                    </a:cubicBezTo>
                    <a:cubicBezTo>
                      <a:pt x="11" y="1345"/>
                      <a:pt x="7" y="1340"/>
                      <a:pt x="7" y="1335"/>
                    </a:cubicBezTo>
                    <a:lnTo>
                      <a:pt x="7" y="1317"/>
                    </a:lnTo>
                    <a:cubicBezTo>
                      <a:pt x="7" y="1312"/>
                      <a:pt x="12" y="1308"/>
                      <a:pt x="17" y="1308"/>
                    </a:cubicBezTo>
                    <a:cubicBezTo>
                      <a:pt x="22" y="1308"/>
                      <a:pt x="27" y="1312"/>
                      <a:pt x="27" y="1318"/>
                    </a:cubicBezTo>
                    <a:close/>
                    <a:moveTo>
                      <a:pt x="25" y="1372"/>
                    </a:moveTo>
                    <a:lnTo>
                      <a:pt x="24" y="1391"/>
                    </a:lnTo>
                    <a:cubicBezTo>
                      <a:pt x="24" y="1396"/>
                      <a:pt x="20" y="1400"/>
                      <a:pt x="15" y="1400"/>
                    </a:cubicBezTo>
                    <a:cubicBezTo>
                      <a:pt x="9" y="1400"/>
                      <a:pt x="6" y="1396"/>
                      <a:pt x="6" y="1390"/>
                    </a:cubicBezTo>
                    <a:lnTo>
                      <a:pt x="6" y="1372"/>
                    </a:lnTo>
                    <a:cubicBezTo>
                      <a:pt x="6" y="1367"/>
                      <a:pt x="10" y="1364"/>
                      <a:pt x="16" y="1364"/>
                    </a:cubicBezTo>
                    <a:cubicBezTo>
                      <a:pt x="21" y="1364"/>
                      <a:pt x="25" y="1367"/>
                      <a:pt x="25" y="1372"/>
                    </a:cubicBezTo>
                    <a:close/>
                    <a:moveTo>
                      <a:pt x="23" y="1428"/>
                    </a:moveTo>
                    <a:lnTo>
                      <a:pt x="23" y="1447"/>
                    </a:lnTo>
                    <a:cubicBezTo>
                      <a:pt x="22" y="1451"/>
                      <a:pt x="18" y="1456"/>
                      <a:pt x="14" y="1456"/>
                    </a:cubicBezTo>
                    <a:cubicBezTo>
                      <a:pt x="8" y="1456"/>
                      <a:pt x="4" y="1451"/>
                      <a:pt x="5" y="1446"/>
                    </a:cubicBezTo>
                    <a:lnTo>
                      <a:pt x="5" y="1427"/>
                    </a:lnTo>
                    <a:cubicBezTo>
                      <a:pt x="5" y="1423"/>
                      <a:pt x="8" y="1419"/>
                      <a:pt x="15" y="1419"/>
                    </a:cubicBezTo>
                    <a:cubicBezTo>
                      <a:pt x="19" y="1419"/>
                      <a:pt x="23" y="1424"/>
                      <a:pt x="23" y="1428"/>
                    </a:cubicBezTo>
                    <a:close/>
                    <a:moveTo>
                      <a:pt x="22" y="1483"/>
                    </a:moveTo>
                    <a:lnTo>
                      <a:pt x="22" y="1502"/>
                    </a:lnTo>
                    <a:cubicBezTo>
                      <a:pt x="22" y="1507"/>
                      <a:pt x="17" y="1511"/>
                      <a:pt x="13" y="1511"/>
                    </a:cubicBezTo>
                    <a:cubicBezTo>
                      <a:pt x="7" y="1511"/>
                      <a:pt x="3" y="1507"/>
                      <a:pt x="3" y="1502"/>
                    </a:cubicBezTo>
                    <a:lnTo>
                      <a:pt x="4" y="1483"/>
                    </a:lnTo>
                    <a:cubicBezTo>
                      <a:pt x="4" y="1478"/>
                      <a:pt x="7" y="1474"/>
                      <a:pt x="13" y="1474"/>
                    </a:cubicBezTo>
                    <a:cubicBezTo>
                      <a:pt x="18" y="1474"/>
                      <a:pt x="22" y="1479"/>
                      <a:pt x="22" y="1483"/>
                    </a:cubicBezTo>
                    <a:close/>
                    <a:moveTo>
                      <a:pt x="22" y="1539"/>
                    </a:moveTo>
                    <a:lnTo>
                      <a:pt x="21" y="1558"/>
                    </a:lnTo>
                    <a:cubicBezTo>
                      <a:pt x="21" y="1562"/>
                      <a:pt x="17" y="1566"/>
                      <a:pt x="11" y="1566"/>
                    </a:cubicBezTo>
                    <a:cubicBezTo>
                      <a:pt x="6" y="1566"/>
                      <a:pt x="2" y="1562"/>
                      <a:pt x="2" y="1558"/>
                    </a:cubicBezTo>
                    <a:lnTo>
                      <a:pt x="2" y="1539"/>
                    </a:lnTo>
                    <a:cubicBezTo>
                      <a:pt x="3" y="1534"/>
                      <a:pt x="7" y="1529"/>
                      <a:pt x="12" y="1529"/>
                    </a:cubicBezTo>
                    <a:cubicBezTo>
                      <a:pt x="17" y="1529"/>
                      <a:pt x="22" y="1534"/>
                      <a:pt x="22" y="1539"/>
                    </a:cubicBezTo>
                    <a:close/>
                    <a:moveTo>
                      <a:pt x="20" y="1594"/>
                    </a:moveTo>
                    <a:lnTo>
                      <a:pt x="20" y="1612"/>
                    </a:lnTo>
                    <a:cubicBezTo>
                      <a:pt x="20" y="1618"/>
                      <a:pt x="16" y="1621"/>
                      <a:pt x="10" y="1621"/>
                    </a:cubicBezTo>
                    <a:cubicBezTo>
                      <a:pt x="6" y="1621"/>
                      <a:pt x="1" y="1618"/>
                      <a:pt x="1" y="1612"/>
                    </a:cubicBezTo>
                    <a:lnTo>
                      <a:pt x="1" y="1594"/>
                    </a:lnTo>
                    <a:cubicBezTo>
                      <a:pt x="1" y="1589"/>
                      <a:pt x="6" y="1585"/>
                      <a:pt x="11" y="1585"/>
                    </a:cubicBezTo>
                    <a:cubicBezTo>
                      <a:pt x="16" y="1585"/>
                      <a:pt x="20" y="1589"/>
                      <a:pt x="20" y="1594"/>
                    </a:cubicBezTo>
                    <a:close/>
                    <a:moveTo>
                      <a:pt x="20" y="1650"/>
                    </a:moveTo>
                    <a:lnTo>
                      <a:pt x="20" y="1668"/>
                    </a:lnTo>
                    <a:cubicBezTo>
                      <a:pt x="20" y="1673"/>
                      <a:pt x="15" y="1678"/>
                      <a:pt x="10" y="1678"/>
                    </a:cubicBezTo>
                    <a:cubicBezTo>
                      <a:pt x="6" y="1678"/>
                      <a:pt x="1" y="1673"/>
                      <a:pt x="1" y="1668"/>
                    </a:cubicBezTo>
                    <a:lnTo>
                      <a:pt x="1" y="1650"/>
                    </a:lnTo>
                    <a:cubicBezTo>
                      <a:pt x="1" y="1645"/>
                      <a:pt x="6" y="1640"/>
                      <a:pt x="10" y="1640"/>
                    </a:cubicBezTo>
                    <a:cubicBezTo>
                      <a:pt x="16" y="1641"/>
                      <a:pt x="20" y="1645"/>
                      <a:pt x="20" y="1650"/>
                    </a:cubicBezTo>
                    <a:close/>
                    <a:moveTo>
                      <a:pt x="19" y="1705"/>
                    </a:moveTo>
                    <a:lnTo>
                      <a:pt x="19" y="1723"/>
                    </a:lnTo>
                    <a:cubicBezTo>
                      <a:pt x="19" y="1729"/>
                      <a:pt x="15" y="1733"/>
                      <a:pt x="10" y="1733"/>
                    </a:cubicBezTo>
                    <a:cubicBezTo>
                      <a:pt x="5" y="1733"/>
                      <a:pt x="0" y="1729"/>
                      <a:pt x="0" y="1723"/>
                    </a:cubicBezTo>
                    <a:lnTo>
                      <a:pt x="0" y="1705"/>
                    </a:lnTo>
                    <a:cubicBezTo>
                      <a:pt x="0" y="1700"/>
                      <a:pt x="6" y="1696"/>
                      <a:pt x="10" y="1696"/>
                    </a:cubicBezTo>
                    <a:cubicBezTo>
                      <a:pt x="15" y="1696"/>
                      <a:pt x="19" y="1700"/>
                      <a:pt x="19" y="1705"/>
                    </a:cubicBezTo>
                    <a:close/>
                    <a:moveTo>
                      <a:pt x="19" y="1760"/>
                    </a:moveTo>
                    <a:lnTo>
                      <a:pt x="19" y="1779"/>
                    </a:lnTo>
                    <a:cubicBezTo>
                      <a:pt x="19" y="1784"/>
                      <a:pt x="15" y="1789"/>
                      <a:pt x="9" y="1789"/>
                    </a:cubicBezTo>
                    <a:cubicBezTo>
                      <a:pt x="5" y="1789"/>
                      <a:pt x="0" y="1784"/>
                      <a:pt x="0" y="1779"/>
                    </a:cubicBezTo>
                    <a:lnTo>
                      <a:pt x="0" y="1760"/>
                    </a:lnTo>
                    <a:cubicBezTo>
                      <a:pt x="0" y="1756"/>
                      <a:pt x="5" y="1752"/>
                      <a:pt x="10" y="1752"/>
                    </a:cubicBezTo>
                    <a:cubicBezTo>
                      <a:pt x="15" y="1752"/>
                      <a:pt x="19" y="1756"/>
                      <a:pt x="19" y="1760"/>
                    </a:cubicBezTo>
                    <a:close/>
                    <a:moveTo>
                      <a:pt x="19" y="1816"/>
                    </a:moveTo>
                    <a:lnTo>
                      <a:pt x="19" y="1834"/>
                    </a:lnTo>
                    <a:cubicBezTo>
                      <a:pt x="19" y="1840"/>
                      <a:pt x="15" y="1844"/>
                      <a:pt x="10" y="1844"/>
                    </a:cubicBezTo>
                    <a:cubicBezTo>
                      <a:pt x="5" y="1844"/>
                      <a:pt x="0" y="1840"/>
                      <a:pt x="0" y="1834"/>
                    </a:cubicBezTo>
                    <a:lnTo>
                      <a:pt x="0" y="1816"/>
                    </a:lnTo>
                    <a:cubicBezTo>
                      <a:pt x="0" y="1811"/>
                      <a:pt x="5" y="1807"/>
                      <a:pt x="10" y="1807"/>
                    </a:cubicBezTo>
                    <a:cubicBezTo>
                      <a:pt x="15" y="1807"/>
                      <a:pt x="19" y="1811"/>
                      <a:pt x="19" y="1816"/>
                    </a:cubicBezTo>
                    <a:close/>
                    <a:moveTo>
                      <a:pt x="19" y="1871"/>
                    </a:moveTo>
                    <a:lnTo>
                      <a:pt x="20" y="1890"/>
                    </a:lnTo>
                    <a:cubicBezTo>
                      <a:pt x="20" y="1895"/>
                      <a:pt x="15" y="1899"/>
                      <a:pt x="10" y="1899"/>
                    </a:cubicBezTo>
                    <a:cubicBezTo>
                      <a:pt x="6" y="1899"/>
                      <a:pt x="1" y="1895"/>
                      <a:pt x="1" y="1891"/>
                    </a:cubicBezTo>
                    <a:lnTo>
                      <a:pt x="0" y="1872"/>
                    </a:lnTo>
                    <a:cubicBezTo>
                      <a:pt x="0" y="1867"/>
                      <a:pt x="6" y="1862"/>
                      <a:pt x="10" y="1862"/>
                    </a:cubicBezTo>
                    <a:cubicBezTo>
                      <a:pt x="15" y="1862"/>
                      <a:pt x="19" y="1867"/>
                      <a:pt x="19" y="1871"/>
                    </a:cubicBezTo>
                    <a:close/>
                    <a:moveTo>
                      <a:pt x="20" y="1927"/>
                    </a:moveTo>
                    <a:lnTo>
                      <a:pt x="20" y="1945"/>
                    </a:lnTo>
                    <a:cubicBezTo>
                      <a:pt x="20" y="1951"/>
                      <a:pt x="16" y="1954"/>
                      <a:pt x="10" y="1954"/>
                    </a:cubicBezTo>
                    <a:cubicBezTo>
                      <a:pt x="6" y="1954"/>
                      <a:pt x="1" y="1951"/>
                      <a:pt x="1" y="1945"/>
                    </a:cubicBezTo>
                    <a:lnTo>
                      <a:pt x="1" y="1927"/>
                    </a:lnTo>
                    <a:cubicBezTo>
                      <a:pt x="1" y="1922"/>
                      <a:pt x="6" y="1918"/>
                      <a:pt x="10" y="1918"/>
                    </a:cubicBezTo>
                    <a:cubicBezTo>
                      <a:pt x="16" y="1918"/>
                      <a:pt x="20" y="1922"/>
                      <a:pt x="20" y="1927"/>
                    </a:cubicBezTo>
                    <a:close/>
                    <a:moveTo>
                      <a:pt x="20" y="1983"/>
                    </a:moveTo>
                    <a:lnTo>
                      <a:pt x="21" y="2001"/>
                    </a:lnTo>
                    <a:cubicBezTo>
                      <a:pt x="21" y="2006"/>
                      <a:pt x="17" y="2010"/>
                      <a:pt x="11" y="2010"/>
                    </a:cubicBezTo>
                    <a:cubicBezTo>
                      <a:pt x="6" y="2010"/>
                      <a:pt x="2" y="2006"/>
                      <a:pt x="2" y="2001"/>
                    </a:cubicBezTo>
                    <a:lnTo>
                      <a:pt x="1" y="1983"/>
                    </a:lnTo>
                    <a:cubicBezTo>
                      <a:pt x="1" y="1978"/>
                      <a:pt x="6" y="1973"/>
                      <a:pt x="11" y="1973"/>
                    </a:cubicBezTo>
                    <a:cubicBezTo>
                      <a:pt x="16" y="1973"/>
                      <a:pt x="20" y="1977"/>
                      <a:pt x="20" y="1983"/>
                    </a:cubicBezTo>
                    <a:close/>
                    <a:moveTo>
                      <a:pt x="21" y="2038"/>
                    </a:moveTo>
                    <a:lnTo>
                      <a:pt x="22" y="2056"/>
                    </a:lnTo>
                    <a:cubicBezTo>
                      <a:pt x="22" y="2062"/>
                      <a:pt x="17" y="2065"/>
                      <a:pt x="13" y="2065"/>
                    </a:cubicBezTo>
                    <a:cubicBezTo>
                      <a:pt x="7" y="2066"/>
                      <a:pt x="3" y="2062"/>
                      <a:pt x="3" y="2056"/>
                    </a:cubicBezTo>
                    <a:lnTo>
                      <a:pt x="2" y="2038"/>
                    </a:lnTo>
                    <a:cubicBezTo>
                      <a:pt x="2" y="2033"/>
                      <a:pt x="6" y="2029"/>
                      <a:pt x="12" y="2029"/>
                    </a:cubicBezTo>
                    <a:cubicBezTo>
                      <a:pt x="17" y="2029"/>
                      <a:pt x="21" y="2032"/>
                      <a:pt x="21" y="2038"/>
                    </a:cubicBezTo>
                    <a:close/>
                    <a:moveTo>
                      <a:pt x="22" y="2093"/>
                    </a:moveTo>
                    <a:lnTo>
                      <a:pt x="22" y="2112"/>
                    </a:lnTo>
                    <a:cubicBezTo>
                      <a:pt x="22" y="2116"/>
                      <a:pt x="18" y="2121"/>
                      <a:pt x="14" y="2122"/>
                    </a:cubicBezTo>
                    <a:cubicBezTo>
                      <a:pt x="7" y="2122"/>
                      <a:pt x="4" y="2117"/>
                      <a:pt x="4" y="2112"/>
                    </a:cubicBezTo>
                    <a:lnTo>
                      <a:pt x="4" y="2093"/>
                    </a:lnTo>
                    <a:cubicBezTo>
                      <a:pt x="4" y="2088"/>
                      <a:pt x="7" y="2085"/>
                      <a:pt x="13" y="2084"/>
                    </a:cubicBezTo>
                    <a:cubicBezTo>
                      <a:pt x="17" y="2084"/>
                      <a:pt x="22" y="2088"/>
                      <a:pt x="22" y="2093"/>
                    </a:cubicBezTo>
                    <a:close/>
                    <a:moveTo>
                      <a:pt x="23" y="2148"/>
                    </a:moveTo>
                    <a:lnTo>
                      <a:pt x="24" y="2167"/>
                    </a:lnTo>
                    <a:cubicBezTo>
                      <a:pt x="24" y="2172"/>
                      <a:pt x="20" y="2176"/>
                      <a:pt x="15" y="2177"/>
                    </a:cubicBezTo>
                    <a:cubicBezTo>
                      <a:pt x="9" y="2177"/>
                      <a:pt x="6" y="2173"/>
                      <a:pt x="6" y="2167"/>
                    </a:cubicBezTo>
                    <a:lnTo>
                      <a:pt x="5" y="2148"/>
                    </a:lnTo>
                    <a:cubicBezTo>
                      <a:pt x="5" y="2144"/>
                      <a:pt x="8" y="2140"/>
                      <a:pt x="14" y="2140"/>
                    </a:cubicBezTo>
                    <a:cubicBezTo>
                      <a:pt x="19" y="2140"/>
                      <a:pt x="23" y="2143"/>
                      <a:pt x="23" y="2148"/>
                    </a:cubicBezTo>
                    <a:close/>
                    <a:moveTo>
                      <a:pt x="25" y="2204"/>
                    </a:moveTo>
                    <a:lnTo>
                      <a:pt x="26" y="2223"/>
                    </a:lnTo>
                    <a:cubicBezTo>
                      <a:pt x="26" y="2227"/>
                      <a:pt x="22" y="2233"/>
                      <a:pt x="16" y="2233"/>
                    </a:cubicBezTo>
                    <a:cubicBezTo>
                      <a:pt x="11" y="2233"/>
                      <a:pt x="7" y="2228"/>
                      <a:pt x="7" y="2224"/>
                    </a:cubicBezTo>
                    <a:lnTo>
                      <a:pt x="6" y="2204"/>
                    </a:lnTo>
                    <a:cubicBezTo>
                      <a:pt x="6" y="2199"/>
                      <a:pt x="10" y="2195"/>
                      <a:pt x="15" y="2195"/>
                    </a:cubicBezTo>
                    <a:cubicBezTo>
                      <a:pt x="20" y="2194"/>
                      <a:pt x="25" y="2199"/>
                      <a:pt x="25" y="2204"/>
                    </a:cubicBezTo>
                    <a:close/>
                    <a:moveTo>
                      <a:pt x="27" y="2259"/>
                    </a:moveTo>
                    <a:lnTo>
                      <a:pt x="28" y="2278"/>
                    </a:lnTo>
                    <a:cubicBezTo>
                      <a:pt x="28" y="2283"/>
                      <a:pt x="23" y="2287"/>
                      <a:pt x="17" y="2287"/>
                    </a:cubicBezTo>
                    <a:cubicBezTo>
                      <a:pt x="13" y="2287"/>
                      <a:pt x="8" y="2284"/>
                      <a:pt x="8" y="2279"/>
                    </a:cubicBezTo>
                    <a:lnTo>
                      <a:pt x="7" y="2260"/>
                    </a:lnTo>
                    <a:cubicBezTo>
                      <a:pt x="7" y="2255"/>
                      <a:pt x="12" y="2250"/>
                      <a:pt x="17" y="2250"/>
                    </a:cubicBezTo>
                    <a:cubicBezTo>
                      <a:pt x="22" y="2250"/>
                      <a:pt x="27" y="2255"/>
                      <a:pt x="27" y="2259"/>
                    </a:cubicBezTo>
                    <a:close/>
                    <a:moveTo>
                      <a:pt x="28" y="2315"/>
                    </a:moveTo>
                    <a:lnTo>
                      <a:pt x="28" y="2319"/>
                    </a:lnTo>
                    <a:lnTo>
                      <a:pt x="29" y="2333"/>
                    </a:lnTo>
                    <a:cubicBezTo>
                      <a:pt x="29" y="2338"/>
                      <a:pt x="25" y="2343"/>
                      <a:pt x="20" y="2343"/>
                    </a:cubicBezTo>
                    <a:cubicBezTo>
                      <a:pt x="15" y="2343"/>
                      <a:pt x="10" y="2339"/>
                      <a:pt x="10" y="2334"/>
                    </a:cubicBezTo>
                    <a:lnTo>
                      <a:pt x="9" y="2319"/>
                    </a:lnTo>
                    <a:lnTo>
                      <a:pt x="9" y="2316"/>
                    </a:lnTo>
                    <a:cubicBezTo>
                      <a:pt x="9" y="2310"/>
                      <a:pt x="14" y="2306"/>
                      <a:pt x="18" y="2306"/>
                    </a:cubicBezTo>
                    <a:cubicBezTo>
                      <a:pt x="23" y="2306"/>
                      <a:pt x="28" y="2310"/>
                      <a:pt x="28" y="2315"/>
                    </a:cubicBezTo>
                    <a:close/>
                    <a:moveTo>
                      <a:pt x="30" y="2370"/>
                    </a:moveTo>
                    <a:lnTo>
                      <a:pt x="31" y="2388"/>
                    </a:lnTo>
                    <a:cubicBezTo>
                      <a:pt x="31" y="2394"/>
                      <a:pt x="28" y="2398"/>
                      <a:pt x="22" y="2398"/>
                    </a:cubicBezTo>
                    <a:cubicBezTo>
                      <a:pt x="17" y="2398"/>
                      <a:pt x="13" y="2395"/>
                      <a:pt x="13" y="2389"/>
                    </a:cubicBezTo>
                    <a:lnTo>
                      <a:pt x="12" y="2371"/>
                    </a:lnTo>
                    <a:cubicBezTo>
                      <a:pt x="11" y="2366"/>
                      <a:pt x="15" y="2361"/>
                      <a:pt x="21" y="2361"/>
                    </a:cubicBezTo>
                    <a:cubicBezTo>
                      <a:pt x="26" y="2361"/>
                      <a:pt x="30" y="2365"/>
                      <a:pt x="30" y="2370"/>
                    </a:cubicBezTo>
                    <a:close/>
                    <a:moveTo>
                      <a:pt x="33" y="2426"/>
                    </a:moveTo>
                    <a:lnTo>
                      <a:pt x="34" y="2444"/>
                    </a:lnTo>
                    <a:cubicBezTo>
                      <a:pt x="34" y="2449"/>
                      <a:pt x="29" y="2454"/>
                      <a:pt x="25" y="2454"/>
                    </a:cubicBezTo>
                    <a:cubicBezTo>
                      <a:pt x="20" y="2454"/>
                      <a:pt x="15" y="2449"/>
                      <a:pt x="15" y="2445"/>
                    </a:cubicBezTo>
                    <a:lnTo>
                      <a:pt x="15" y="2426"/>
                    </a:lnTo>
                    <a:cubicBezTo>
                      <a:pt x="15" y="2421"/>
                      <a:pt x="17" y="2417"/>
                      <a:pt x="23" y="2417"/>
                    </a:cubicBezTo>
                    <a:cubicBezTo>
                      <a:pt x="28" y="2417"/>
                      <a:pt x="33" y="2421"/>
                      <a:pt x="33" y="2426"/>
                    </a:cubicBezTo>
                    <a:close/>
                    <a:moveTo>
                      <a:pt x="36" y="2481"/>
                    </a:moveTo>
                    <a:lnTo>
                      <a:pt x="36" y="2482"/>
                    </a:lnTo>
                    <a:lnTo>
                      <a:pt x="37" y="2499"/>
                    </a:lnTo>
                    <a:cubicBezTo>
                      <a:pt x="37" y="2504"/>
                      <a:pt x="32" y="2509"/>
                      <a:pt x="28" y="2509"/>
                    </a:cubicBezTo>
                    <a:cubicBezTo>
                      <a:pt x="22" y="2509"/>
                      <a:pt x="17" y="2505"/>
                      <a:pt x="17" y="2500"/>
                    </a:cubicBezTo>
                    <a:lnTo>
                      <a:pt x="17" y="2483"/>
                    </a:lnTo>
                    <a:lnTo>
                      <a:pt x="17" y="2481"/>
                    </a:lnTo>
                    <a:cubicBezTo>
                      <a:pt x="17" y="2477"/>
                      <a:pt x="21" y="2472"/>
                      <a:pt x="26" y="2472"/>
                    </a:cubicBezTo>
                    <a:cubicBezTo>
                      <a:pt x="30" y="2472"/>
                      <a:pt x="36" y="2476"/>
                      <a:pt x="36" y="2481"/>
                    </a:cubicBezTo>
                    <a:close/>
                    <a:moveTo>
                      <a:pt x="38" y="2536"/>
                    </a:moveTo>
                    <a:lnTo>
                      <a:pt x="39" y="2555"/>
                    </a:lnTo>
                    <a:cubicBezTo>
                      <a:pt x="39" y="2559"/>
                      <a:pt x="36" y="2565"/>
                      <a:pt x="30" y="2565"/>
                    </a:cubicBezTo>
                    <a:cubicBezTo>
                      <a:pt x="25" y="2565"/>
                      <a:pt x="21" y="2560"/>
                      <a:pt x="21" y="2556"/>
                    </a:cubicBezTo>
                    <a:lnTo>
                      <a:pt x="19" y="2537"/>
                    </a:lnTo>
                    <a:cubicBezTo>
                      <a:pt x="19" y="2532"/>
                      <a:pt x="23" y="2527"/>
                      <a:pt x="28" y="2527"/>
                    </a:cubicBezTo>
                    <a:cubicBezTo>
                      <a:pt x="34" y="2527"/>
                      <a:pt x="38" y="2532"/>
                      <a:pt x="38" y="2536"/>
                    </a:cubicBezTo>
                    <a:close/>
                    <a:moveTo>
                      <a:pt x="41" y="2591"/>
                    </a:moveTo>
                    <a:lnTo>
                      <a:pt x="42" y="2610"/>
                    </a:lnTo>
                    <a:cubicBezTo>
                      <a:pt x="43" y="2615"/>
                      <a:pt x="39" y="2620"/>
                      <a:pt x="33" y="2620"/>
                    </a:cubicBezTo>
                    <a:cubicBezTo>
                      <a:pt x="28" y="2620"/>
                      <a:pt x="23" y="2617"/>
                      <a:pt x="23" y="2611"/>
                    </a:cubicBezTo>
                    <a:lnTo>
                      <a:pt x="22" y="2592"/>
                    </a:lnTo>
                    <a:cubicBezTo>
                      <a:pt x="22" y="2588"/>
                      <a:pt x="27" y="2583"/>
                      <a:pt x="31" y="2583"/>
                    </a:cubicBezTo>
                    <a:cubicBezTo>
                      <a:pt x="37" y="2583"/>
                      <a:pt x="41" y="2587"/>
                      <a:pt x="41" y="2591"/>
                    </a:cubicBezTo>
                    <a:close/>
                    <a:moveTo>
                      <a:pt x="44" y="2647"/>
                    </a:moveTo>
                    <a:lnTo>
                      <a:pt x="45" y="2666"/>
                    </a:lnTo>
                    <a:cubicBezTo>
                      <a:pt x="46" y="2670"/>
                      <a:pt x="42" y="2675"/>
                      <a:pt x="37" y="2675"/>
                    </a:cubicBezTo>
                    <a:cubicBezTo>
                      <a:pt x="31" y="2675"/>
                      <a:pt x="28" y="2672"/>
                      <a:pt x="27" y="2667"/>
                    </a:cubicBezTo>
                    <a:lnTo>
                      <a:pt x="26" y="2648"/>
                    </a:lnTo>
                    <a:cubicBezTo>
                      <a:pt x="25" y="2643"/>
                      <a:pt x="29" y="2638"/>
                      <a:pt x="34" y="2638"/>
                    </a:cubicBezTo>
                    <a:cubicBezTo>
                      <a:pt x="39" y="2638"/>
                      <a:pt x="44" y="2642"/>
                      <a:pt x="44" y="2647"/>
                    </a:cubicBezTo>
                    <a:close/>
                    <a:moveTo>
                      <a:pt x="48" y="2702"/>
                    </a:moveTo>
                    <a:lnTo>
                      <a:pt x="50" y="2720"/>
                    </a:lnTo>
                    <a:cubicBezTo>
                      <a:pt x="50" y="2726"/>
                      <a:pt x="45" y="2730"/>
                      <a:pt x="40" y="2730"/>
                    </a:cubicBezTo>
                    <a:cubicBezTo>
                      <a:pt x="36" y="2730"/>
                      <a:pt x="30" y="2728"/>
                      <a:pt x="30" y="2721"/>
                    </a:cubicBezTo>
                    <a:lnTo>
                      <a:pt x="29" y="2703"/>
                    </a:lnTo>
                    <a:cubicBezTo>
                      <a:pt x="29" y="2698"/>
                      <a:pt x="33" y="2694"/>
                      <a:pt x="38" y="2694"/>
                    </a:cubicBezTo>
                    <a:cubicBezTo>
                      <a:pt x="43" y="2694"/>
                      <a:pt x="48" y="2697"/>
                      <a:pt x="48" y="2702"/>
                    </a:cubicBezTo>
                    <a:close/>
                    <a:moveTo>
                      <a:pt x="51" y="2758"/>
                    </a:moveTo>
                    <a:lnTo>
                      <a:pt x="52" y="2776"/>
                    </a:lnTo>
                    <a:cubicBezTo>
                      <a:pt x="53" y="2781"/>
                      <a:pt x="50" y="2786"/>
                      <a:pt x="44" y="2786"/>
                    </a:cubicBezTo>
                    <a:cubicBezTo>
                      <a:pt x="39" y="2786"/>
                      <a:pt x="35" y="2782"/>
                      <a:pt x="34" y="2777"/>
                    </a:cubicBezTo>
                    <a:lnTo>
                      <a:pt x="33" y="2759"/>
                    </a:lnTo>
                    <a:cubicBezTo>
                      <a:pt x="32" y="2753"/>
                      <a:pt x="37" y="2749"/>
                      <a:pt x="41" y="2749"/>
                    </a:cubicBezTo>
                    <a:cubicBezTo>
                      <a:pt x="47" y="2749"/>
                      <a:pt x="51" y="2752"/>
                      <a:pt x="51" y="2758"/>
                    </a:cubicBezTo>
                    <a:close/>
                    <a:moveTo>
                      <a:pt x="56" y="2813"/>
                    </a:moveTo>
                    <a:lnTo>
                      <a:pt x="58" y="2830"/>
                    </a:lnTo>
                    <a:cubicBezTo>
                      <a:pt x="59" y="2837"/>
                      <a:pt x="54" y="2840"/>
                      <a:pt x="50" y="2841"/>
                    </a:cubicBezTo>
                    <a:cubicBezTo>
                      <a:pt x="44" y="2841"/>
                      <a:pt x="39" y="2838"/>
                      <a:pt x="39" y="2832"/>
                    </a:cubicBezTo>
                    <a:lnTo>
                      <a:pt x="37" y="2813"/>
                    </a:lnTo>
                    <a:cubicBezTo>
                      <a:pt x="37" y="2809"/>
                      <a:pt x="40" y="2805"/>
                      <a:pt x="46" y="2805"/>
                    </a:cubicBezTo>
                    <a:cubicBezTo>
                      <a:pt x="51" y="2804"/>
                      <a:pt x="55" y="2807"/>
                      <a:pt x="56" y="2813"/>
                    </a:cubicBezTo>
                    <a:close/>
                    <a:moveTo>
                      <a:pt x="61" y="2868"/>
                    </a:moveTo>
                    <a:lnTo>
                      <a:pt x="62" y="2886"/>
                    </a:lnTo>
                    <a:cubicBezTo>
                      <a:pt x="63" y="2891"/>
                      <a:pt x="59" y="2896"/>
                      <a:pt x="54" y="2897"/>
                    </a:cubicBezTo>
                    <a:cubicBezTo>
                      <a:pt x="49" y="2897"/>
                      <a:pt x="44" y="2893"/>
                      <a:pt x="44" y="2888"/>
                    </a:cubicBezTo>
                    <a:lnTo>
                      <a:pt x="42" y="2869"/>
                    </a:lnTo>
                    <a:cubicBezTo>
                      <a:pt x="42" y="2864"/>
                      <a:pt x="45" y="2860"/>
                      <a:pt x="51" y="2860"/>
                    </a:cubicBezTo>
                    <a:cubicBezTo>
                      <a:pt x="56" y="2859"/>
                      <a:pt x="60" y="2863"/>
                      <a:pt x="61" y="2868"/>
                    </a:cubicBezTo>
                    <a:close/>
                    <a:moveTo>
                      <a:pt x="66" y="2923"/>
                    </a:moveTo>
                    <a:lnTo>
                      <a:pt x="67" y="2941"/>
                    </a:lnTo>
                    <a:cubicBezTo>
                      <a:pt x="68" y="2946"/>
                      <a:pt x="64" y="2951"/>
                      <a:pt x="59" y="2952"/>
                    </a:cubicBezTo>
                    <a:cubicBezTo>
                      <a:pt x="54" y="2952"/>
                      <a:pt x="50" y="2949"/>
                      <a:pt x="49" y="2943"/>
                    </a:cubicBezTo>
                    <a:lnTo>
                      <a:pt x="47" y="2924"/>
                    </a:lnTo>
                    <a:cubicBezTo>
                      <a:pt x="47" y="2920"/>
                      <a:pt x="50" y="2915"/>
                      <a:pt x="55" y="2915"/>
                    </a:cubicBezTo>
                    <a:cubicBezTo>
                      <a:pt x="61" y="2915"/>
                      <a:pt x="65" y="2918"/>
                      <a:pt x="66" y="2923"/>
                    </a:cubicBezTo>
                    <a:close/>
                    <a:moveTo>
                      <a:pt x="72" y="2978"/>
                    </a:moveTo>
                    <a:lnTo>
                      <a:pt x="73" y="2997"/>
                    </a:lnTo>
                    <a:cubicBezTo>
                      <a:pt x="73" y="3001"/>
                      <a:pt x="70" y="3007"/>
                      <a:pt x="65" y="3007"/>
                    </a:cubicBezTo>
                    <a:cubicBezTo>
                      <a:pt x="60" y="3008"/>
                      <a:pt x="55" y="3003"/>
                      <a:pt x="54" y="2999"/>
                    </a:cubicBezTo>
                    <a:lnTo>
                      <a:pt x="52" y="2980"/>
                    </a:lnTo>
                    <a:cubicBezTo>
                      <a:pt x="51" y="2975"/>
                      <a:pt x="56" y="2970"/>
                      <a:pt x="61" y="2969"/>
                    </a:cubicBezTo>
                    <a:cubicBezTo>
                      <a:pt x="66" y="2969"/>
                      <a:pt x="71" y="2973"/>
                      <a:pt x="72" y="2978"/>
                    </a:cubicBezTo>
                    <a:close/>
                    <a:moveTo>
                      <a:pt x="77" y="3034"/>
                    </a:moveTo>
                    <a:lnTo>
                      <a:pt x="79" y="3048"/>
                    </a:lnTo>
                    <a:lnTo>
                      <a:pt x="79" y="3052"/>
                    </a:lnTo>
                    <a:cubicBezTo>
                      <a:pt x="80" y="3057"/>
                      <a:pt x="76" y="3061"/>
                      <a:pt x="71" y="3061"/>
                    </a:cubicBezTo>
                    <a:cubicBezTo>
                      <a:pt x="66" y="3062"/>
                      <a:pt x="61" y="3059"/>
                      <a:pt x="61" y="3053"/>
                    </a:cubicBezTo>
                    <a:lnTo>
                      <a:pt x="60" y="3051"/>
                    </a:lnTo>
                    <a:lnTo>
                      <a:pt x="59" y="3035"/>
                    </a:lnTo>
                    <a:cubicBezTo>
                      <a:pt x="58" y="3030"/>
                      <a:pt x="61" y="3026"/>
                      <a:pt x="66" y="3025"/>
                    </a:cubicBezTo>
                    <a:cubicBezTo>
                      <a:pt x="72" y="3025"/>
                      <a:pt x="76" y="3028"/>
                      <a:pt x="77" y="3034"/>
                    </a:cubicBezTo>
                    <a:close/>
                    <a:moveTo>
                      <a:pt x="83" y="3088"/>
                    </a:moveTo>
                    <a:lnTo>
                      <a:pt x="85" y="3107"/>
                    </a:lnTo>
                    <a:cubicBezTo>
                      <a:pt x="86" y="3111"/>
                      <a:pt x="83" y="3116"/>
                      <a:pt x="77" y="3117"/>
                    </a:cubicBezTo>
                    <a:cubicBezTo>
                      <a:pt x="72" y="3117"/>
                      <a:pt x="67" y="3114"/>
                      <a:pt x="67" y="3109"/>
                    </a:cubicBezTo>
                    <a:lnTo>
                      <a:pt x="65" y="3091"/>
                    </a:lnTo>
                    <a:cubicBezTo>
                      <a:pt x="64" y="3085"/>
                      <a:pt x="68" y="3081"/>
                      <a:pt x="73" y="3080"/>
                    </a:cubicBezTo>
                    <a:cubicBezTo>
                      <a:pt x="78" y="3079"/>
                      <a:pt x="83" y="3084"/>
                      <a:pt x="83" y="3088"/>
                    </a:cubicBezTo>
                    <a:close/>
                    <a:moveTo>
                      <a:pt x="90" y="3144"/>
                    </a:moveTo>
                    <a:lnTo>
                      <a:pt x="93" y="3163"/>
                    </a:lnTo>
                    <a:cubicBezTo>
                      <a:pt x="93" y="3167"/>
                      <a:pt x="89" y="3171"/>
                      <a:pt x="84" y="3171"/>
                    </a:cubicBezTo>
                    <a:cubicBezTo>
                      <a:pt x="79" y="3172"/>
                      <a:pt x="73" y="3170"/>
                      <a:pt x="73" y="3163"/>
                    </a:cubicBezTo>
                    <a:lnTo>
                      <a:pt x="72" y="3146"/>
                    </a:lnTo>
                    <a:cubicBezTo>
                      <a:pt x="71" y="3140"/>
                      <a:pt x="74" y="3136"/>
                      <a:pt x="80" y="3136"/>
                    </a:cubicBezTo>
                    <a:cubicBezTo>
                      <a:pt x="84" y="3135"/>
                      <a:pt x="89" y="3138"/>
                      <a:pt x="90" y="3144"/>
                    </a:cubicBezTo>
                    <a:close/>
                    <a:moveTo>
                      <a:pt x="98" y="3198"/>
                    </a:moveTo>
                    <a:lnTo>
                      <a:pt x="101" y="3216"/>
                    </a:lnTo>
                    <a:cubicBezTo>
                      <a:pt x="102" y="3222"/>
                      <a:pt x="98" y="3226"/>
                      <a:pt x="94" y="3227"/>
                    </a:cubicBezTo>
                    <a:cubicBezTo>
                      <a:pt x="88" y="3228"/>
                      <a:pt x="83" y="3224"/>
                      <a:pt x="82" y="3219"/>
                    </a:cubicBezTo>
                    <a:lnTo>
                      <a:pt x="80" y="3201"/>
                    </a:lnTo>
                    <a:cubicBezTo>
                      <a:pt x="79" y="3196"/>
                      <a:pt x="82" y="3191"/>
                      <a:pt x="87" y="3190"/>
                    </a:cubicBezTo>
                    <a:cubicBezTo>
                      <a:pt x="93" y="3189"/>
                      <a:pt x="97" y="3193"/>
                      <a:pt x="98" y="3198"/>
                    </a:cubicBezTo>
                    <a:close/>
                    <a:moveTo>
                      <a:pt x="106" y="3253"/>
                    </a:moveTo>
                    <a:lnTo>
                      <a:pt x="109" y="3265"/>
                    </a:lnTo>
                    <a:lnTo>
                      <a:pt x="110" y="3271"/>
                    </a:lnTo>
                    <a:cubicBezTo>
                      <a:pt x="110" y="3276"/>
                      <a:pt x="107" y="3281"/>
                      <a:pt x="103" y="3282"/>
                    </a:cubicBezTo>
                    <a:cubicBezTo>
                      <a:pt x="96" y="3282"/>
                      <a:pt x="92" y="3279"/>
                      <a:pt x="91" y="3273"/>
                    </a:cubicBezTo>
                    <a:lnTo>
                      <a:pt x="90" y="3268"/>
                    </a:lnTo>
                    <a:lnTo>
                      <a:pt x="88" y="3256"/>
                    </a:lnTo>
                    <a:cubicBezTo>
                      <a:pt x="88" y="3250"/>
                      <a:pt x="91" y="3246"/>
                      <a:pt x="95" y="3245"/>
                    </a:cubicBezTo>
                    <a:cubicBezTo>
                      <a:pt x="101" y="3244"/>
                      <a:pt x="105" y="3248"/>
                      <a:pt x="106" y="3253"/>
                    </a:cubicBezTo>
                    <a:close/>
                    <a:moveTo>
                      <a:pt x="116" y="3308"/>
                    </a:moveTo>
                    <a:lnTo>
                      <a:pt x="119" y="3325"/>
                    </a:lnTo>
                    <a:cubicBezTo>
                      <a:pt x="120" y="3331"/>
                      <a:pt x="117" y="3335"/>
                      <a:pt x="112" y="3336"/>
                    </a:cubicBezTo>
                    <a:cubicBezTo>
                      <a:pt x="107" y="3337"/>
                      <a:pt x="103" y="3333"/>
                      <a:pt x="102" y="3328"/>
                    </a:cubicBezTo>
                    <a:lnTo>
                      <a:pt x="97" y="3310"/>
                    </a:lnTo>
                    <a:cubicBezTo>
                      <a:pt x="96" y="3306"/>
                      <a:pt x="101" y="3301"/>
                      <a:pt x="105" y="3299"/>
                    </a:cubicBezTo>
                    <a:cubicBezTo>
                      <a:pt x="110" y="3299"/>
                      <a:pt x="116" y="3302"/>
                      <a:pt x="116" y="3308"/>
                    </a:cubicBezTo>
                    <a:close/>
                    <a:moveTo>
                      <a:pt x="127" y="3361"/>
                    </a:moveTo>
                    <a:lnTo>
                      <a:pt x="131" y="3379"/>
                    </a:lnTo>
                    <a:cubicBezTo>
                      <a:pt x="132" y="3384"/>
                      <a:pt x="129" y="3389"/>
                      <a:pt x="124" y="3390"/>
                    </a:cubicBezTo>
                    <a:cubicBezTo>
                      <a:pt x="118" y="3392"/>
                      <a:pt x="114" y="3388"/>
                      <a:pt x="113" y="3384"/>
                    </a:cubicBezTo>
                    <a:lnTo>
                      <a:pt x="108" y="3365"/>
                    </a:lnTo>
                    <a:cubicBezTo>
                      <a:pt x="107" y="3360"/>
                      <a:pt x="110" y="3356"/>
                      <a:pt x="116" y="3355"/>
                    </a:cubicBezTo>
                    <a:cubicBezTo>
                      <a:pt x="120" y="3353"/>
                      <a:pt x="125" y="3356"/>
                      <a:pt x="127" y="3361"/>
                    </a:cubicBezTo>
                    <a:close/>
                    <a:moveTo>
                      <a:pt x="139" y="3415"/>
                    </a:moveTo>
                    <a:lnTo>
                      <a:pt x="144" y="3433"/>
                    </a:lnTo>
                    <a:cubicBezTo>
                      <a:pt x="146" y="3437"/>
                      <a:pt x="142" y="3442"/>
                      <a:pt x="138" y="3444"/>
                    </a:cubicBezTo>
                    <a:cubicBezTo>
                      <a:pt x="132" y="3445"/>
                      <a:pt x="127" y="3443"/>
                      <a:pt x="126" y="3438"/>
                    </a:cubicBezTo>
                    <a:lnTo>
                      <a:pt x="125" y="3434"/>
                    </a:lnTo>
                    <a:lnTo>
                      <a:pt x="121" y="3419"/>
                    </a:lnTo>
                    <a:cubicBezTo>
                      <a:pt x="120" y="3414"/>
                      <a:pt x="123" y="3410"/>
                      <a:pt x="128" y="3409"/>
                    </a:cubicBezTo>
                    <a:cubicBezTo>
                      <a:pt x="133" y="3407"/>
                      <a:pt x="138" y="3410"/>
                      <a:pt x="139" y="3415"/>
                    </a:cubicBezTo>
                    <a:close/>
                    <a:moveTo>
                      <a:pt x="154" y="3468"/>
                    </a:moveTo>
                    <a:lnTo>
                      <a:pt x="160" y="3486"/>
                    </a:lnTo>
                    <a:cubicBezTo>
                      <a:pt x="161" y="3490"/>
                      <a:pt x="160" y="3495"/>
                      <a:pt x="154" y="3496"/>
                    </a:cubicBezTo>
                    <a:cubicBezTo>
                      <a:pt x="149" y="3498"/>
                      <a:pt x="144" y="3495"/>
                      <a:pt x="142" y="3491"/>
                    </a:cubicBezTo>
                    <a:lnTo>
                      <a:pt x="137" y="3473"/>
                    </a:lnTo>
                    <a:cubicBezTo>
                      <a:pt x="136" y="3469"/>
                      <a:pt x="138" y="3463"/>
                      <a:pt x="143" y="3461"/>
                    </a:cubicBezTo>
                    <a:cubicBezTo>
                      <a:pt x="148" y="3461"/>
                      <a:pt x="154" y="3463"/>
                      <a:pt x="154" y="3468"/>
                    </a:cubicBezTo>
                    <a:close/>
                    <a:moveTo>
                      <a:pt x="175" y="3519"/>
                    </a:moveTo>
                    <a:lnTo>
                      <a:pt x="181" y="3532"/>
                    </a:lnTo>
                    <a:lnTo>
                      <a:pt x="180" y="3530"/>
                    </a:lnTo>
                    <a:lnTo>
                      <a:pt x="182" y="3534"/>
                    </a:lnTo>
                    <a:cubicBezTo>
                      <a:pt x="184" y="3538"/>
                      <a:pt x="183" y="3543"/>
                      <a:pt x="180" y="3546"/>
                    </a:cubicBezTo>
                    <a:cubicBezTo>
                      <a:pt x="176" y="3550"/>
                      <a:pt x="170" y="3548"/>
                      <a:pt x="167" y="3544"/>
                    </a:cubicBezTo>
                    <a:lnTo>
                      <a:pt x="164" y="3541"/>
                    </a:lnTo>
                    <a:cubicBezTo>
                      <a:pt x="164" y="3540"/>
                      <a:pt x="163" y="3540"/>
                      <a:pt x="163" y="3539"/>
                    </a:cubicBezTo>
                    <a:lnTo>
                      <a:pt x="158" y="3526"/>
                    </a:lnTo>
                    <a:cubicBezTo>
                      <a:pt x="155" y="3521"/>
                      <a:pt x="158" y="3516"/>
                      <a:pt x="162" y="3513"/>
                    </a:cubicBezTo>
                    <a:cubicBezTo>
                      <a:pt x="167" y="3512"/>
                      <a:pt x="172" y="3513"/>
                      <a:pt x="175" y="3519"/>
                    </a:cubicBezTo>
                    <a:close/>
                    <a:moveTo>
                      <a:pt x="203" y="3557"/>
                    </a:moveTo>
                    <a:lnTo>
                      <a:pt x="216" y="3563"/>
                    </a:lnTo>
                    <a:lnTo>
                      <a:pt x="209" y="3563"/>
                    </a:lnTo>
                    <a:lnTo>
                      <a:pt x="213" y="3562"/>
                    </a:lnTo>
                    <a:cubicBezTo>
                      <a:pt x="217" y="3560"/>
                      <a:pt x="222" y="3563"/>
                      <a:pt x="225" y="3566"/>
                    </a:cubicBezTo>
                    <a:cubicBezTo>
                      <a:pt x="226" y="3572"/>
                      <a:pt x="225" y="3577"/>
                      <a:pt x="220" y="3579"/>
                    </a:cubicBezTo>
                    <a:lnTo>
                      <a:pt x="216" y="3580"/>
                    </a:lnTo>
                    <a:cubicBezTo>
                      <a:pt x="214" y="3580"/>
                      <a:pt x="212" y="3580"/>
                      <a:pt x="209" y="3580"/>
                    </a:cubicBezTo>
                    <a:lnTo>
                      <a:pt x="195" y="3574"/>
                    </a:lnTo>
                    <a:cubicBezTo>
                      <a:pt x="191" y="3572"/>
                      <a:pt x="188" y="3566"/>
                      <a:pt x="190" y="3563"/>
                    </a:cubicBezTo>
                    <a:cubicBezTo>
                      <a:pt x="192" y="3557"/>
                      <a:pt x="198" y="3555"/>
                      <a:pt x="203" y="3557"/>
                    </a:cubicBezTo>
                    <a:close/>
                    <a:moveTo>
                      <a:pt x="237" y="3543"/>
                    </a:moveTo>
                    <a:lnTo>
                      <a:pt x="246" y="3530"/>
                    </a:lnTo>
                    <a:lnTo>
                      <a:pt x="245" y="3532"/>
                    </a:lnTo>
                    <a:lnTo>
                      <a:pt x="246" y="3529"/>
                    </a:lnTo>
                    <a:cubicBezTo>
                      <a:pt x="248" y="3525"/>
                      <a:pt x="254" y="3522"/>
                      <a:pt x="258" y="3525"/>
                    </a:cubicBezTo>
                    <a:cubicBezTo>
                      <a:pt x="263" y="3527"/>
                      <a:pt x="265" y="3532"/>
                      <a:pt x="263" y="3537"/>
                    </a:cubicBezTo>
                    <a:lnTo>
                      <a:pt x="262" y="3539"/>
                    </a:lnTo>
                    <a:cubicBezTo>
                      <a:pt x="262" y="3540"/>
                      <a:pt x="261" y="3540"/>
                      <a:pt x="261" y="3541"/>
                    </a:cubicBezTo>
                    <a:lnTo>
                      <a:pt x="252" y="3554"/>
                    </a:lnTo>
                    <a:cubicBezTo>
                      <a:pt x="249" y="3557"/>
                      <a:pt x="243" y="3559"/>
                      <a:pt x="239" y="3556"/>
                    </a:cubicBezTo>
                    <a:cubicBezTo>
                      <a:pt x="235" y="3553"/>
                      <a:pt x="234" y="3547"/>
                      <a:pt x="237" y="3543"/>
                    </a:cubicBezTo>
                    <a:close/>
                    <a:moveTo>
                      <a:pt x="261" y="3495"/>
                    </a:moveTo>
                    <a:lnTo>
                      <a:pt x="267" y="3479"/>
                    </a:lnTo>
                    <a:cubicBezTo>
                      <a:pt x="269" y="3474"/>
                      <a:pt x="273" y="3472"/>
                      <a:pt x="279" y="3472"/>
                    </a:cubicBezTo>
                    <a:cubicBezTo>
                      <a:pt x="284" y="3474"/>
                      <a:pt x="286" y="3480"/>
                      <a:pt x="285" y="3485"/>
                    </a:cubicBezTo>
                    <a:lnTo>
                      <a:pt x="279" y="3504"/>
                    </a:lnTo>
                    <a:cubicBezTo>
                      <a:pt x="276" y="3508"/>
                      <a:pt x="270" y="3510"/>
                      <a:pt x="266" y="3508"/>
                    </a:cubicBezTo>
                    <a:cubicBezTo>
                      <a:pt x="261" y="3505"/>
                      <a:pt x="259" y="3500"/>
                      <a:pt x="261" y="3495"/>
                    </a:cubicBezTo>
                    <a:close/>
                    <a:moveTo>
                      <a:pt x="279" y="3444"/>
                    </a:moveTo>
                    <a:lnTo>
                      <a:pt x="282" y="3428"/>
                    </a:lnTo>
                    <a:lnTo>
                      <a:pt x="283" y="3427"/>
                    </a:lnTo>
                    <a:cubicBezTo>
                      <a:pt x="284" y="3422"/>
                      <a:pt x="290" y="3418"/>
                      <a:pt x="294" y="3419"/>
                    </a:cubicBezTo>
                    <a:cubicBezTo>
                      <a:pt x="300" y="3421"/>
                      <a:pt x="303" y="3426"/>
                      <a:pt x="301" y="3431"/>
                    </a:cubicBezTo>
                    <a:lnTo>
                      <a:pt x="301" y="3434"/>
                    </a:lnTo>
                    <a:lnTo>
                      <a:pt x="296" y="3449"/>
                    </a:lnTo>
                    <a:cubicBezTo>
                      <a:pt x="294" y="3454"/>
                      <a:pt x="289" y="3457"/>
                      <a:pt x="284" y="3455"/>
                    </a:cubicBezTo>
                    <a:cubicBezTo>
                      <a:pt x="279" y="3454"/>
                      <a:pt x="277" y="3449"/>
                      <a:pt x="279" y="3444"/>
                    </a:cubicBezTo>
                    <a:close/>
                    <a:moveTo>
                      <a:pt x="292" y="3391"/>
                    </a:moveTo>
                    <a:lnTo>
                      <a:pt x="296" y="3372"/>
                    </a:lnTo>
                    <a:cubicBezTo>
                      <a:pt x="297" y="3367"/>
                      <a:pt x="303" y="3364"/>
                      <a:pt x="308" y="3366"/>
                    </a:cubicBezTo>
                    <a:cubicBezTo>
                      <a:pt x="313" y="3367"/>
                      <a:pt x="315" y="3372"/>
                      <a:pt x="314" y="3377"/>
                    </a:cubicBezTo>
                    <a:lnTo>
                      <a:pt x="310" y="3394"/>
                    </a:lnTo>
                    <a:cubicBezTo>
                      <a:pt x="309" y="3400"/>
                      <a:pt x="303" y="3402"/>
                      <a:pt x="299" y="3402"/>
                    </a:cubicBezTo>
                    <a:cubicBezTo>
                      <a:pt x="293" y="3401"/>
                      <a:pt x="291" y="3395"/>
                      <a:pt x="292" y="3391"/>
                    </a:cubicBezTo>
                    <a:close/>
                    <a:moveTo>
                      <a:pt x="303" y="3337"/>
                    </a:moveTo>
                    <a:lnTo>
                      <a:pt x="308" y="3318"/>
                    </a:lnTo>
                    <a:cubicBezTo>
                      <a:pt x="308" y="3314"/>
                      <a:pt x="314" y="3310"/>
                      <a:pt x="318" y="3311"/>
                    </a:cubicBezTo>
                    <a:cubicBezTo>
                      <a:pt x="323" y="3312"/>
                      <a:pt x="326" y="3317"/>
                      <a:pt x="325" y="3323"/>
                    </a:cubicBezTo>
                    <a:lnTo>
                      <a:pt x="323" y="3341"/>
                    </a:lnTo>
                    <a:cubicBezTo>
                      <a:pt x="322" y="3345"/>
                      <a:pt x="316" y="3349"/>
                      <a:pt x="312" y="3348"/>
                    </a:cubicBezTo>
                    <a:cubicBezTo>
                      <a:pt x="306" y="3347"/>
                      <a:pt x="303" y="3342"/>
                      <a:pt x="303" y="3337"/>
                    </a:cubicBezTo>
                    <a:close/>
                    <a:moveTo>
                      <a:pt x="314" y="3282"/>
                    </a:moveTo>
                    <a:lnTo>
                      <a:pt x="317" y="3265"/>
                    </a:lnTo>
                    <a:cubicBezTo>
                      <a:pt x="318" y="3259"/>
                      <a:pt x="323" y="3256"/>
                      <a:pt x="328" y="3256"/>
                    </a:cubicBezTo>
                    <a:cubicBezTo>
                      <a:pt x="334" y="3257"/>
                      <a:pt x="337" y="3263"/>
                      <a:pt x="336" y="3267"/>
                    </a:cubicBezTo>
                    <a:lnTo>
                      <a:pt x="336" y="3269"/>
                    </a:lnTo>
                    <a:lnTo>
                      <a:pt x="333" y="3286"/>
                    </a:lnTo>
                    <a:cubicBezTo>
                      <a:pt x="332" y="3291"/>
                      <a:pt x="327" y="3294"/>
                      <a:pt x="322" y="3293"/>
                    </a:cubicBezTo>
                    <a:cubicBezTo>
                      <a:pt x="316" y="3292"/>
                      <a:pt x="314" y="3287"/>
                      <a:pt x="314" y="3282"/>
                    </a:cubicBezTo>
                    <a:close/>
                    <a:moveTo>
                      <a:pt x="323" y="3228"/>
                    </a:moveTo>
                    <a:lnTo>
                      <a:pt x="325" y="3209"/>
                    </a:lnTo>
                    <a:cubicBezTo>
                      <a:pt x="326" y="3205"/>
                      <a:pt x="331" y="3201"/>
                      <a:pt x="337" y="3202"/>
                    </a:cubicBezTo>
                    <a:cubicBezTo>
                      <a:pt x="342" y="3203"/>
                      <a:pt x="345" y="3207"/>
                      <a:pt x="345" y="3213"/>
                    </a:cubicBezTo>
                    <a:lnTo>
                      <a:pt x="342" y="3231"/>
                    </a:lnTo>
                    <a:cubicBezTo>
                      <a:pt x="341" y="3236"/>
                      <a:pt x="336" y="3239"/>
                      <a:pt x="331" y="3239"/>
                    </a:cubicBezTo>
                    <a:cubicBezTo>
                      <a:pt x="325" y="3238"/>
                      <a:pt x="323" y="3232"/>
                      <a:pt x="323" y="3228"/>
                    </a:cubicBezTo>
                    <a:close/>
                    <a:moveTo>
                      <a:pt x="331" y="3173"/>
                    </a:moveTo>
                    <a:lnTo>
                      <a:pt x="333" y="3163"/>
                    </a:lnTo>
                    <a:lnTo>
                      <a:pt x="334" y="3154"/>
                    </a:lnTo>
                    <a:cubicBezTo>
                      <a:pt x="335" y="3150"/>
                      <a:pt x="339" y="3146"/>
                      <a:pt x="345" y="3146"/>
                    </a:cubicBezTo>
                    <a:cubicBezTo>
                      <a:pt x="350" y="3147"/>
                      <a:pt x="353" y="3153"/>
                      <a:pt x="352" y="3157"/>
                    </a:cubicBezTo>
                    <a:lnTo>
                      <a:pt x="352" y="3166"/>
                    </a:lnTo>
                    <a:lnTo>
                      <a:pt x="350" y="3176"/>
                    </a:lnTo>
                    <a:cubicBezTo>
                      <a:pt x="349" y="3181"/>
                      <a:pt x="345" y="3185"/>
                      <a:pt x="339" y="3184"/>
                    </a:cubicBezTo>
                    <a:cubicBezTo>
                      <a:pt x="335" y="3183"/>
                      <a:pt x="330" y="3178"/>
                      <a:pt x="331" y="3173"/>
                    </a:cubicBezTo>
                    <a:close/>
                    <a:moveTo>
                      <a:pt x="338" y="3119"/>
                    </a:moveTo>
                    <a:lnTo>
                      <a:pt x="341" y="3100"/>
                    </a:lnTo>
                    <a:cubicBezTo>
                      <a:pt x="342" y="3094"/>
                      <a:pt x="347" y="3092"/>
                      <a:pt x="352" y="3093"/>
                    </a:cubicBezTo>
                    <a:cubicBezTo>
                      <a:pt x="357" y="3093"/>
                      <a:pt x="360" y="3097"/>
                      <a:pt x="359" y="3103"/>
                    </a:cubicBezTo>
                    <a:lnTo>
                      <a:pt x="358" y="3120"/>
                    </a:lnTo>
                    <a:cubicBezTo>
                      <a:pt x="357" y="3126"/>
                      <a:pt x="352" y="3129"/>
                      <a:pt x="347" y="3129"/>
                    </a:cubicBezTo>
                    <a:cubicBezTo>
                      <a:pt x="342" y="3129"/>
                      <a:pt x="337" y="3123"/>
                      <a:pt x="338" y="3119"/>
                    </a:cubicBezTo>
                    <a:close/>
                    <a:moveTo>
                      <a:pt x="346" y="3063"/>
                    </a:moveTo>
                    <a:lnTo>
                      <a:pt x="347" y="3048"/>
                    </a:lnTo>
                    <a:lnTo>
                      <a:pt x="347" y="3045"/>
                    </a:lnTo>
                    <a:cubicBezTo>
                      <a:pt x="348" y="3040"/>
                      <a:pt x="353" y="3036"/>
                      <a:pt x="358" y="3037"/>
                    </a:cubicBezTo>
                    <a:cubicBezTo>
                      <a:pt x="363" y="3038"/>
                      <a:pt x="367" y="3042"/>
                      <a:pt x="367" y="3047"/>
                    </a:cubicBezTo>
                    <a:lnTo>
                      <a:pt x="367" y="3051"/>
                    </a:lnTo>
                    <a:lnTo>
                      <a:pt x="365" y="3066"/>
                    </a:lnTo>
                    <a:cubicBezTo>
                      <a:pt x="364" y="3070"/>
                      <a:pt x="359" y="3075"/>
                      <a:pt x="354" y="3074"/>
                    </a:cubicBezTo>
                    <a:cubicBezTo>
                      <a:pt x="348" y="3073"/>
                      <a:pt x="345" y="3069"/>
                      <a:pt x="346" y="3063"/>
                    </a:cubicBezTo>
                    <a:close/>
                    <a:moveTo>
                      <a:pt x="352" y="3008"/>
                    </a:moveTo>
                    <a:lnTo>
                      <a:pt x="353" y="2991"/>
                    </a:lnTo>
                    <a:cubicBezTo>
                      <a:pt x="354" y="2984"/>
                      <a:pt x="359" y="2982"/>
                      <a:pt x="364" y="2982"/>
                    </a:cubicBezTo>
                    <a:cubicBezTo>
                      <a:pt x="369" y="2983"/>
                      <a:pt x="373" y="2987"/>
                      <a:pt x="372" y="2992"/>
                    </a:cubicBezTo>
                    <a:lnTo>
                      <a:pt x="370" y="3010"/>
                    </a:lnTo>
                    <a:cubicBezTo>
                      <a:pt x="370" y="3015"/>
                      <a:pt x="366" y="3019"/>
                      <a:pt x="359" y="3018"/>
                    </a:cubicBezTo>
                    <a:cubicBezTo>
                      <a:pt x="355" y="3018"/>
                      <a:pt x="351" y="3014"/>
                      <a:pt x="352" y="3008"/>
                    </a:cubicBezTo>
                    <a:close/>
                    <a:moveTo>
                      <a:pt x="358" y="2953"/>
                    </a:moveTo>
                    <a:lnTo>
                      <a:pt x="359" y="2935"/>
                    </a:lnTo>
                    <a:cubicBezTo>
                      <a:pt x="359" y="2930"/>
                      <a:pt x="365" y="2926"/>
                      <a:pt x="370" y="2927"/>
                    </a:cubicBezTo>
                    <a:cubicBezTo>
                      <a:pt x="374" y="2927"/>
                      <a:pt x="379" y="2932"/>
                      <a:pt x="378" y="2937"/>
                    </a:cubicBezTo>
                    <a:lnTo>
                      <a:pt x="376" y="2955"/>
                    </a:lnTo>
                    <a:cubicBezTo>
                      <a:pt x="375" y="2960"/>
                      <a:pt x="371" y="2964"/>
                      <a:pt x="366" y="2963"/>
                    </a:cubicBezTo>
                    <a:cubicBezTo>
                      <a:pt x="360" y="2963"/>
                      <a:pt x="357" y="2958"/>
                      <a:pt x="358" y="2953"/>
                    </a:cubicBezTo>
                    <a:close/>
                    <a:moveTo>
                      <a:pt x="362" y="2898"/>
                    </a:moveTo>
                    <a:lnTo>
                      <a:pt x="364" y="2880"/>
                    </a:lnTo>
                    <a:cubicBezTo>
                      <a:pt x="365" y="2875"/>
                      <a:pt x="369" y="2871"/>
                      <a:pt x="374" y="2872"/>
                    </a:cubicBezTo>
                    <a:cubicBezTo>
                      <a:pt x="380" y="2872"/>
                      <a:pt x="383" y="2876"/>
                      <a:pt x="382" y="2881"/>
                    </a:cubicBezTo>
                    <a:lnTo>
                      <a:pt x="381" y="2899"/>
                    </a:lnTo>
                    <a:cubicBezTo>
                      <a:pt x="381" y="2905"/>
                      <a:pt x="376" y="2908"/>
                      <a:pt x="371" y="2908"/>
                    </a:cubicBezTo>
                    <a:cubicBezTo>
                      <a:pt x="367" y="2907"/>
                      <a:pt x="362" y="2903"/>
                      <a:pt x="362" y="2898"/>
                    </a:cubicBezTo>
                    <a:close/>
                    <a:moveTo>
                      <a:pt x="367" y="2843"/>
                    </a:moveTo>
                    <a:lnTo>
                      <a:pt x="369" y="2824"/>
                    </a:lnTo>
                    <a:cubicBezTo>
                      <a:pt x="369" y="2820"/>
                      <a:pt x="374" y="2815"/>
                      <a:pt x="379" y="2816"/>
                    </a:cubicBezTo>
                    <a:cubicBezTo>
                      <a:pt x="384" y="2816"/>
                      <a:pt x="388" y="2822"/>
                      <a:pt x="388" y="2826"/>
                    </a:cubicBezTo>
                    <a:lnTo>
                      <a:pt x="386" y="2845"/>
                    </a:lnTo>
                    <a:cubicBezTo>
                      <a:pt x="385" y="2849"/>
                      <a:pt x="381" y="2853"/>
                      <a:pt x="376" y="2853"/>
                    </a:cubicBezTo>
                    <a:cubicBezTo>
                      <a:pt x="370" y="2852"/>
                      <a:pt x="367" y="2848"/>
                      <a:pt x="367" y="2843"/>
                    </a:cubicBezTo>
                    <a:close/>
                    <a:moveTo>
                      <a:pt x="372" y="2788"/>
                    </a:moveTo>
                    <a:lnTo>
                      <a:pt x="372" y="2785"/>
                    </a:lnTo>
                    <a:lnTo>
                      <a:pt x="373" y="2769"/>
                    </a:lnTo>
                    <a:cubicBezTo>
                      <a:pt x="374" y="2764"/>
                      <a:pt x="378" y="2760"/>
                      <a:pt x="383" y="2761"/>
                    </a:cubicBezTo>
                    <a:cubicBezTo>
                      <a:pt x="389" y="2761"/>
                      <a:pt x="392" y="2766"/>
                      <a:pt x="392" y="2770"/>
                    </a:cubicBezTo>
                    <a:lnTo>
                      <a:pt x="391" y="2786"/>
                    </a:lnTo>
                    <a:lnTo>
                      <a:pt x="391" y="2789"/>
                    </a:lnTo>
                    <a:cubicBezTo>
                      <a:pt x="390" y="2795"/>
                      <a:pt x="386" y="2798"/>
                      <a:pt x="381" y="2798"/>
                    </a:cubicBezTo>
                    <a:cubicBezTo>
                      <a:pt x="375" y="2797"/>
                      <a:pt x="371" y="2793"/>
                      <a:pt x="372" y="2788"/>
                    </a:cubicBezTo>
                    <a:close/>
                    <a:moveTo>
                      <a:pt x="376" y="2733"/>
                    </a:moveTo>
                    <a:lnTo>
                      <a:pt x="377" y="2714"/>
                    </a:lnTo>
                    <a:cubicBezTo>
                      <a:pt x="378" y="2709"/>
                      <a:pt x="381" y="2705"/>
                      <a:pt x="388" y="2705"/>
                    </a:cubicBezTo>
                    <a:cubicBezTo>
                      <a:pt x="392" y="2705"/>
                      <a:pt x="396" y="2711"/>
                      <a:pt x="396" y="2715"/>
                    </a:cubicBezTo>
                    <a:lnTo>
                      <a:pt x="395" y="2734"/>
                    </a:lnTo>
                    <a:cubicBezTo>
                      <a:pt x="394" y="2739"/>
                      <a:pt x="390" y="2743"/>
                      <a:pt x="384" y="2743"/>
                    </a:cubicBezTo>
                    <a:cubicBezTo>
                      <a:pt x="380" y="2742"/>
                      <a:pt x="375" y="2737"/>
                      <a:pt x="376" y="2733"/>
                    </a:cubicBezTo>
                    <a:close/>
                    <a:moveTo>
                      <a:pt x="381" y="2677"/>
                    </a:moveTo>
                    <a:lnTo>
                      <a:pt x="381" y="2659"/>
                    </a:lnTo>
                    <a:cubicBezTo>
                      <a:pt x="381" y="2653"/>
                      <a:pt x="386" y="2650"/>
                      <a:pt x="391" y="2651"/>
                    </a:cubicBezTo>
                    <a:cubicBezTo>
                      <a:pt x="396" y="2651"/>
                      <a:pt x="401" y="2655"/>
                      <a:pt x="400" y="2660"/>
                    </a:cubicBezTo>
                    <a:lnTo>
                      <a:pt x="398" y="2678"/>
                    </a:lnTo>
                    <a:cubicBezTo>
                      <a:pt x="398" y="2684"/>
                      <a:pt x="394" y="2687"/>
                      <a:pt x="389" y="2687"/>
                    </a:cubicBezTo>
                    <a:cubicBezTo>
                      <a:pt x="383" y="2686"/>
                      <a:pt x="380" y="2682"/>
                      <a:pt x="381" y="2677"/>
                    </a:cubicBezTo>
                    <a:close/>
                    <a:moveTo>
                      <a:pt x="383" y="2622"/>
                    </a:moveTo>
                    <a:lnTo>
                      <a:pt x="384" y="2604"/>
                    </a:lnTo>
                    <a:cubicBezTo>
                      <a:pt x="385" y="2598"/>
                      <a:pt x="389" y="2595"/>
                      <a:pt x="394" y="2595"/>
                    </a:cubicBezTo>
                    <a:cubicBezTo>
                      <a:pt x="400" y="2595"/>
                      <a:pt x="403" y="2600"/>
                      <a:pt x="403" y="2604"/>
                    </a:cubicBezTo>
                    <a:lnTo>
                      <a:pt x="403" y="2623"/>
                    </a:lnTo>
                    <a:cubicBezTo>
                      <a:pt x="403" y="2627"/>
                      <a:pt x="397" y="2632"/>
                      <a:pt x="392" y="2632"/>
                    </a:cubicBezTo>
                    <a:cubicBezTo>
                      <a:pt x="388" y="2632"/>
                      <a:pt x="383" y="2627"/>
                      <a:pt x="383" y="2622"/>
                    </a:cubicBezTo>
                    <a:close/>
                    <a:moveTo>
                      <a:pt x="387" y="2566"/>
                    </a:moveTo>
                    <a:lnTo>
                      <a:pt x="388" y="2549"/>
                    </a:lnTo>
                    <a:cubicBezTo>
                      <a:pt x="388" y="2542"/>
                      <a:pt x="392" y="2540"/>
                      <a:pt x="397" y="2540"/>
                    </a:cubicBezTo>
                    <a:cubicBezTo>
                      <a:pt x="403" y="2540"/>
                      <a:pt x="406" y="2544"/>
                      <a:pt x="406" y="2549"/>
                    </a:cubicBezTo>
                    <a:lnTo>
                      <a:pt x="405" y="2567"/>
                    </a:lnTo>
                    <a:cubicBezTo>
                      <a:pt x="404" y="2573"/>
                      <a:pt x="401" y="2576"/>
                      <a:pt x="395" y="2576"/>
                    </a:cubicBezTo>
                    <a:cubicBezTo>
                      <a:pt x="390" y="2576"/>
                      <a:pt x="386" y="2572"/>
                      <a:pt x="387" y="2566"/>
                    </a:cubicBezTo>
                    <a:close/>
                    <a:moveTo>
                      <a:pt x="389" y="2511"/>
                    </a:moveTo>
                    <a:lnTo>
                      <a:pt x="390" y="2493"/>
                    </a:lnTo>
                    <a:cubicBezTo>
                      <a:pt x="391" y="2488"/>
                      <a:pt x="395" y="2484"/>
                      <a:pt x="400" y="2484"/>
                    </a:cubicBezTo>
                    <a:cubicBezTo>
                      <a:pt x="405" y="2484"/>
                      <a:pt x="410" y="2489"/>
                      <a:pt x="409" y="2494"/>
                    </a:cubicBezTo>
                    <a:lnTo>
                      <a:pt x="408" y="2512"/>
                    </a:lnTo>
                    <a:cubicBezTo>
                      <a:pt x="408" y="2517"/>
                      <a:pt x="403" y="2521"/>
                      <a:pt x="398" y="2521"/>
                    </a:cubicBezTo>
                    <a:cubicBezTo>
                      <a:pt x="393" y="2521"/>
                      <a:pt x="389" y="2516"/>
                      <a:pt x="389" y="2511"/>
                    </a:cubicBezTo>
                    <a:close/>
                    <a:moveTo>
                      <a:pt x="392" y="2456"/>
                    </a:moveTo>
                    <a:lnTo>
                      <a:pt x="392" y="2438"/>
                    </a:lnTo>
                    <a:cubicBezTo>
                      <a:pt x="393" y="2432"/>
                      <a:pt x="397" y="2429"/>
                      <a:pt x="403" y="2429"/>
                    </a:cubicBezTo>
                    <a:cubicBezTo>
                      <a:pt x="408" y="2429"/>
                      <a:pt x="412" y="2433"/>
                      <a:pt x="411" y="2438"/>
                    </a:cubicBezTo>
                    <a:lnTo>
                      <a:pt x="411" y="2457"/>
                    </a:lnTo>
                    <a:cubicBezTo>
                      <a:pt x="411" y="2462"/>
                      <a:pt x="406" y="2465"/>
                      <a:pt x="401" y="2465"/>
                    </a:cubicBezTo>
                    <a:cubicBezTo>
                      <a:pt x="396" y="2465"/>
                      <a:pt x="392" y="2461"/>
                      <a:pt x="392" y="2456"/>
                    </a:cubicBezTo>
                    <a:close/>
                    <a:moveTo>
                      <a:pt x="394" y="2401"/>
                    </a:moveTo>
                    <a:lnTo>
                      <a:pt x="395" y="2382"/>
                    </a:lnTo>
                    <a:cubicBezTo>
                      <a:pt x="396" y="2377"/>
                      <a:pt x="400" y="2372"/>
                      <a:pt x="404" y="2373"/>
                    </a:cubicBezTo>
                    <a:cubicBezTo>
                      <a:pt x="411" y="2373"/>
                      <a:pt x="414" y="2378"/>
                      <a:pt x="414" y="2383"/>
                    </a:cubicBezTo>
                    <a:lnTo>
                      <a:pt x="413" y="2402"/>
                    </a:lnTo>
                    <a:cubicBezTo>
                      <a:pt x="413" y="2406"/>
                      <a:pt x="409" y="2411"/>
                      <a:pt x="403" y="2411"/>
                    </a:cubicBezTo>
                    <a:cubicBezTo>
                      <a:pt x="398" y="2411"/>
                      <a:pt x="394" y="2405"/>
                      <a:pt x="394" y="2401"/>
                    </a:cubicBezTo>
                    <a:close/>
                    <a:moveTo>
                      <a:pt x="397" y="2345"/>
                    </a:moveTo>
                    <a:lnTo>
                      <a:pt x="398" y="2327"/>
                    </a:lnTo>
                    <a:cubicBezTo>
                      <a:pt x="398" y="2321"/>
                      <a:pt x="403" y="2318"/>
                      <a:pt x="408" y="2318"/>
                    </a:cubicBezTo>
                    <a:cubicBezTo>
                      <a:pt x="413" y="2318"/>
                      <a:pt x="417" y="2322"/>
                      <a:pt x="417" y="2327"/>
                    </a:cubicBezTo>
                    <a:lnTo>
                      <a:pt x="416" y="2346"/>
                    </a:lnTo>
                    <a:cubicBezTo>
                      <a:pt x="415" y="2351"/>
                      <a:pt x="411" y="2355"/>
                      <a:pt x="406" y="2355"/>
                    </a:cubicBezTo>
                    <a:cubicBezTo>
                      <a:pt x="401" y="2354"/>
                      <a:pt x="396" y="2350"/>
                      <a:pt x="397" y="2345"/>
                    </a:cubicBezTo>
                    <a:close/>
                    <a:moveTo>
                      <a:pt x="399" y="2290"/>
                    </a:moveTo>
                    <a:lnTo>
                      <a:pt x="400" y="2271"/>
                    </a:lnTo>
                    <a:cubicBezTo>
                      <a:pt x="400" y="2266"/>
                      <a:pt x="403" y="2262"/>
                      <a:pt x="409" y="2263"/>
                    </a:cubicBezTo>
                    <a:cubicBezTo>
                      <a:pt x="414" y="2263"/>
                      <a:pt x="418" y="2267"/>
                      <a:pt x="418" y="2271"/>
                    </a:cubicBezTo>
                    <a:lnTo>
                      <a:pt x="418" y="2290"/>
                    </a:lnTo>
                    <a:cubicBezTo>
                      <a:pt x="418" y="2295"/>
                      <a:pt x="414" y="2300"/>
                      <a:pt x="408" y="2300"/>
                    </a:cubicBezTo>
                    <a:cubicBezTo>
                      <a:pt x="403" y="2299"/>
                      <a:pt x="399" y="2294"/>
                      <a:pt x="399" y="2290"/>
                    </a:cubicBezTo>
                    <a:close/>
                    <a:moveTo>
                      <a:pt x="401" y="2234"/>
                    </a:moveTo>
                    <a:lnTo>
                      <a:pt x="402" y="2216"/>
                    </a:lnTo>
                    <a:cubicBezTo>
                      <a:pt x="402" y="2210"/>
                      <a:pt x="405" y="2207"/>
                      <a:pt x="411" y="2208"/>
                    </a:cubicBezTo>
                    <a:cubicBezTo>
                      <a:pt x="416" y="2208"/>
                      <a:pt x="420" y="2211"/>
                      <a:pt x="420" y="2216"/>
                    </a:cubicBezTo>
                    <a:lnTo>
                      <a:pt x="419" y="2234"/>
                    </a:lnTo>
                    <a:cubicBezTo>
                      <a:pt x="419" y="2240"/>
                      <a:pt x="414" y="2244"/>
                      <a:pt x="410" y="2244"/>
                    </a:cubicBezTo>
                    <a:cubicBezTo>
                      <a:pt x="404" y="2243"/>
                      <a:pt x="401" y="2240"/>
                      <a:pt x="401" y="2234"/>
                    </a:cubicBezTo>
                    <a:close/>
                    <a:moveTo>
                      <a:pt x="403" y="2179"/>
                    </a:moveTo>
                    <a:lnTo>
                      <a:pt x="403" y="2161"/>
                    </a:lnTo>
                    <a:cubicBezTo>
                      <a:pt x="403" y="2155"/>
                      <a:pt x="407" y="2151"/>
                      <a:pt x="412" y="2151"/>
                    </a:cubicBezTo>
                    <a:cubicBezTo>
                      <a:pt x="418" y="2152"/>
                      <a:pt x="422" y="2156"/>
                      <a:pt x="422" y="2161"/>
                    </a:cubicBezTo>
                    <a:lnTo>
                      <a:pt x="421" y="2179"/>
                    </a:lnTo>
                    <a:cubicBezTo>
                      <a:pt x="421" y="2185"/>
                      <a:pt x="416" y="2189"/>
                      <a:pt x="411" y="2188"/>
                    </a:cubicBezTo>
                    <a:cubicBezTo>
                      <a:pt x="406" y="2188"/>
                      <a:pt x="403" y="2184"/>
                      <a:pt x="403" y="2179"/>
                    </a:cubicBezTo>
                    <a:close/>
                    <a:moveTo>
                      <a:pt x="403" y="2123"/>
                    </a:moveTo>
                    <a:lnTo>
                      <a:pt x="403" y="2106"/>
                    </a:lnTo>
                    <a:cubicBezTo>
                      <a:pt x="403" y="2100"/>
                      <a:pt x="408" y="2096"/>
                      <a:pt x="414" y="2096"/>
                    </a:cubicBezTo>
                    <a:cubicBezTo>
                      <a:pt x="418" y="2096"/>
                      <a:pt x="423" y="2101"/>
                      <a:pt x="423" y="2106"/>
                    </a:cubicBezTo>
                    <a:lnTo>
                      <a:pt x="423" y="2123"/>
                    </a:lnTo>
                    <a:cubicBezTo>
                      <a:pt x="422" y="2129"/>
                      <a:pt x="418" y="2133"/>
                      <a:pt x="413" y="2132"/>
                    </a:cubicBezTo>
                    <a:cubicBezTo>
                      <a:pt x="407" y="2132"/>
                      <a:pt x="403" y="2129"/>
                      <a:pt x="403" y="2123"/>
                    </a:cubicBezTo>
                    <a:close/>
                    <a:moveTo>
                      <a:pt x="404" y="2069"/>
                    </a:moveTo>
                    <a:lnTo>
                      <a:pt x="404" y="2050"/>
                    </a:lnTo>
                    <a:cubicBezTo>
                      <a:pt x="404" y="2045"/>
                      <a:pt x="410" y="2040"/>
                      <a:pt x="414" y="2040"/>
                    </a:cubicBezTo>
                    <a:cubicBezTo>
                      <a:pt x="419" y="2040"/>
                      <a:pt x="424" y="2046"/>
                      <a:pt x="424" y="2050"/>
                    </a:cubicBezTo>
                    <a:lnTo>
                      <a:pt x="424" y="2069"/>
                    </a:lnTo>
                    <a:cubicBezTo>
                      <a:pt x="424" y="2073"/>
                      <a:pt x="418" y="2078"/>
                      <a:pt x="414" y="2078"/>
                    </a:cubicBezTo>
                    <a:cubicBezTo>
                      <a:pt x="409" y="2078"/>
                      <a:pt x="404" y="2073"/>
                      <a:pt x="404" y="2069"/>
                    </a:cubicBezTo>
                    <a:close/>
                    <a:moveTo>
                      <a:pt x="405" y="2012"/>
                    </a:moveTo>
                    <a:lnTo>
                      <a:pt x="405" y="1994"/>
                    </a:lnTo>
                    <a:cubicBezTo>
                      <a:pt x="406" y="1989"/>
                      <a:pt x="411" y="1985"/>
                      <a:pt x="415" y="1985"/>
                    </a:cubicBezTo>
                    <a:cubicBezTo>
                      <a:pt x="421" y="1985"/>
                      <a:pt x="425" y="1989"/>
                      <a:pt x="425" y="1995"/>
                    </a:cubicBezTo>
                    <a:lnTo>
                      <a:pt x="425" y="2013"/>
                    </a:lnTo>
                    <a:cubicBezTo>
                      <a:pt x="425" y="2018"/>
                      <a:pt x="420" y="2022"/>
                      <a:pt x="414" y="2022"/>
                    </a:cubicBezTo>
                    <a:cubicBezTo>
                      <a:pt x="410" y="2022"/>
                      <a:pt x="405" y="2018"/>
                      <a:pt x="405" y="2012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52">
                <a:extLst>
                  <a:ext uri="{FF2B5EF4-FFF2-40B4-BE49-F238E27FC236}">
                    <a16:creationId xmlns:a16="http://schemas.microsoft.com/office/drawing/2014/main" id="{082E462D-B857-43A2-B4F0-FA92F423E2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" y="1637"/>
                <a:ext cx="134" cy="1106"/>
              </a:xfrm>
              <a:custGeom>
                <a:avLst/>
                <a:gdLst>
                  <a:gd name="T0" fmla="*/ 407 w 425"/>
                  <a:gd name="T1" fmla="*/ 1823 h 3580"/>
                  <a:gd name="T2" fmla="*/ 425 w 425"/>
                  <a:gd name="T3" fmla="*/ 1713 h 3580"/>
                  <a:gd name="T4" fmla="*/ 416 w 425"/>
                  <a:gd name="T5" fmla="*/ 1628 h 3580"/>
                  <a:gd name="T6" fmla="*/ 403 w 425"/>
                  <a:gd name="T7" fmla="*/ 1454 h 3580"/>
                  <a:gd name="T8" fmla="*/ 409 w 425"/>
                  <a:gd name="T9" fmla="*/ 1315 h 3580"/>
                  <a:gd name="T10" fmla="*/ 416 w 425"/>
                  <a:gd name="T11" fmla="*/ 1232 h 3580"/>
                  <a:gd name="T12" fmla="*/ 392 w 425"/>
                  <a:gd name="T13" fmla="*/ 1121 h 3580"/>
                  <a:gd name="T14" fmla="*/ 382 w 425"/>
                  <a:gd name="T15" fmla="*/ 938 h 3580"/>
                  <a:gd name="T16" fmla="*/ 374 w 425"/>
                  <a:gd name="T17" fmla="*/ 827 h 3580"/>
                  <a:gd name="T18" fmla="*/ 384 w 425"/>
                  <a:gd name="T19" fmla="*/ 714 h 3580"/>
                  <a:gd name="T20" fmla="*/ 368 w 425"/>
                  <a:gd name="T21" fmla="*/ 632 h 3580"/>
                  <a:gd name="T22" fmla="*/ 338 w 425"/>
                  <a:gd name="T23" fmla="*/ 459 h 3580"/>
                  <a:gd name="T24" fmla="*/ 328 w 425"/>
                  <a:gd name="T25" fmla="*/ 320 h 3580"/>
                  <a:gd name="T26" fmla="*/ 323 w 425"/>
                  <a:gd name="T27" fmla="*/ 237 h 3580"/>
                  <a:gd name="T28" fmla="*/ 279 w 425"/>
                  <a:gd name="T29" fmla="*/ 133 h 3580"/>
                  <a:gd name="T30" fmla="*/ 252 w 425"/>
                  <a:gd name="T31" fmla="*/ 24 h 3580"/>
                  <a:gd name="T32" fmla="*/ 155 w 425"/>
                  <a:gd name="T33" fmla="*/ 80 h 3580"/>
                  <a:gd name="T34" fmla="*/ 121 w 425"/>
                  <a:gd name="T35" fmla="*/ 157 h 3580"/>
                  <a:gd name="T36" fmla="*/ 98 w 425"/>
                  <a:gd name="T37" fmla="*/ 266 h 3580"/>
                  <a:gd name="T38" fmla="*/ 98 w 425"/>
                  <a:gd name="T39" fmla="*/ 379 h 3580"/>
                  <a:gd name="T40" fmla="*/ 75 w 425"/>
                  <a:gd name="T41" fmla="*/ 562 h 3580"/>
                  <a:gd name="T42" fmla="*/ 54 w 425"/>
                  <a:gd name="T43" fmla="*/ 681 h 3580"/>
                  <a:gd name="T44" fmla="*/ 36 w 425"/>
                  <a:gd name="T45" fmla="*/ 781 h 3580"/>
                  <a:gd name="T46" fmla="*/ 39 w 425"/>
                  <a:gd name="T47" fmla="*/ 865 h 3580"/>
                  <a:gd name="T48" fmla="*/ 32 w 425"/>
                  <a:gd name="T49" fmla="*/ 976 h 3580"/>
                  <a:gd name="T50" fmla="*/ 33 w 425"/>
                  <a:gd name="T51" fmla="*/ 1151 h 3580"/>
                  <a:gd name="T52" fmla="*/ 17 w 425"/>
                  <a:gd name="T53" fmla="*/ 1289 h 3580"/>
                  <a:gd name="T54" fmla="*/ 6 w 425"/>
                  <a:gd name="T55" fmla="*/ 1372 h 3580"/>
                  <a:gd name="T56" fmla="*/ 22 w 425"/>
                  <a:gd name="T57" fmla="*/ 1483 h 3580"/>
                  <a:gd name="T58" fmla="*/ 20 w 425"/>
                  <a:gd name="T59" fmla="*/ 1668 h 3580"/>
                  <a:gd name="T60" fmla="*/ 0 w 425"/>
                  <a:gd name="T61" fmla="*/ 1779 h 3580"/>
                  <a:gd name="T62" fmla="*/ 10 w 425"/>
                  <a:gd name="T63" fmla="*/ 1862 h 3580"/>
                  <a:gd name="T64" fmla="*/ 21 w 425"/>
                  <a:gd name="T65" fmla="*/ 2038 h 3580"/>
                  <a:gd name="T66" fmla="*/ 15 w 425"/>
                  <a:gd name="T67" fmla="*/ 2177 h 3580"/>
                  <a:gd name="T68" fmla="*/ 7 w 425"/>
                  <a:gd name="T69" fmla="*/ 2260 h 3580"/>
                  <a:gd name="T70" fmla="*/ 12 w 425"/>
                  <a:gd name="T71" fmla="*/ 2371 h 3580"/>
                  <a:gd name="T72" fmla="*/ 17 w 425"/>
                  <a:gd name="T73" fmla="*/ 2481 h 3580"/>
                  <a:gd name="T74" fmla="*/ 41 w 425"/>
                  <a:gd name="T75" fmla="*/ 2591 h 3580"/>
                  <a:gd name="T76" fmla="*/ 52 w 425"/>
                  <a:gd name="T77" fmla="*/ 2776 h 3580"/>
                  <a:gd name="T78" fmla="*/ 44 w 425"/>
                  <a:gd name="T79" fmla="*/ 2888 h 3580"/>
                  <a:gd name="T80" fmla="*/ 61 w 425"/>
                  <a:gd name="T81" fmla="*/ 2969 h 3580"/>
                  <a:gd name="T82" fmla="*/ 73 w 425"/>
                  <a:gd name="T83" fmla="*/ 3080 h 3580"/>
                  <a:gd name="T84" fmla="*/ 106 w 425"/>
                  <a:gd name="T85" fmla="*/ 3253 h 3580"/>
                  <a:gd name="T86" fmla="*/ 127 w 425"/>
                  <a:gd name="T87" fmla="*/ 3361 h 3580"/>
                  <a:gd name="T88" fmla="*/ 160 w 425"/>
                  <a:gd name="T89" fmla="*/ 3486 h 3580"/>
                  <a:gd name="T90" fmla="*/ 175 w 425"/>
                  <a:gd name="T91" fmla="*/ 3519 h 3580"/>
                  <a:gd name="T92" fmla="*/ 258 w 425"/>
                  <a:gd name="T93" fmla="*/ 3525 h 3580"/>
                  <a:gd name="T94" fmla="*/ 283 w 425"/>
                  <a:gd name="T95" fmla="*/ 3427 h 3580"/>
                  <a:gd name="T96" fmla="*/ 318 w 425"/>
                  <a:gd name="T97" fmla="*/ 3311 h 3580"/>
                  <a:gd name="T98" fmla="*/ 345 w 425"/>
                  <a:gd name="T99" fmla="*/ 3213 h 3580"/>
                  <a:gd name="T100" fmla="*/ 359 w 425"/>
                  <a:gd name="T101" fmla="*/ 3103 h 3580"/>
                  <a:gd name="T102" fmla="*/ 372 w 425"/>
                  <a:gd name="T103" fmla="*/ 2992 h 3580"/>
                  <a:gd name="T104" fmla="*/ 371 w 425"/>
                  <a:gd name="T105" fmla="*/ 2908 h 3580"/>
                  <a:gd name="T106" fmla="*/ 381 w 425"/>
                  <a:gd name="T107" fmla="*/ 2798 h 3580"/>
                  <a:gd name="T108" fmla="*/ 383 w 425"/>
                  <a:gd name="T109" fmla="*/ 2622 h 3580"/>
                  <a:gd name="T110" fmla="*/ 400 w 425"/>
                  <a:gd name="T111" fmla="*/ 2484 h 3580"/>
                  <a:gd name="T112" fmla="*/ 413 w 425"/>
                  <a:gd name="T113" fmla="*/ 2402 h 3580"/>
                  <a:gd name="T114" fmla="*/ 399 w 425"/>
                  <a:gd name="T115" fmla="*/ 2290 h 3580"/>
                  <a:gd name="T116" fmla="*/ 403 w 425"/>
                  <a:gd name="T117" fmla="*/ 2106 h 3580"/>
                  <a:gd name="T118" fmla="*/ 425 w 425"/>
                  <a:gd name="T119" fmla="*/ 1995 h 3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5" h="3580">
                    <a:moveTo>
                      <a:pt x="406" y="1952"/>
                    </a:moveTo>
                    <a:lnTo>
                      <a:pt x="406" y="1934"/>
                    </a:lnTo>
                    <a:cubicBezTo>
                      <a:pt x="406" y="1929"/>
                      <a:pt x="411" y="1925"/>
                      <a:pt x="416" y="1925"/>
                    </a:cubicBezTo>
                    <a:cubicBezTo>
                      <a:pt x="421" y="1925"/>
                      <a:pt x="425" y="1929"/>
                      <a:pt x="425" y="1934"/>
                    </a:cubicBezTo>
                    <a:lnTo>
                      <a:pt x="425" y="1952"/>
                    </a:lnTo>
                    <a:cubicBezTo>
                      <a:pt x="425" y="1958"/>
                      <a:pt x="421" y="1961"/>
                      <a:pt x="416" y="1961"/>
                    </a:cubicBezTo>
                    <a:cubicBezTo>
                      <a:pt x="411" y="1961"/>
                      <a:pt x="406" y="1958"/>
                      <a:pt x="406" y="1952"/>
                    </a:cubicBezTo>
                    <a:close/>
                    <a:moveTo>
                      <a:pt x="406" y="1897"/>
                    </a:moveTo>
                    <a:lnTo>
                      <a:pt x="406" y="1878"/>
                    </a:lnTo>
                    <a:cubicBezTo>
                      <a:pt x="406" y="1874"/>
                      <a:pt x="411" y="1869"/>
                      <a:pt x="416" y="1869"/>
                    </a:cubicBezTo>
                    <a:cubicBezTo>
                      <a:pt x="421" y="1869"/>
                      <a:pt x="425" y="1874"/>
                      <a:pt x="425" y="1878"/>
                    </a:cubicBezTo>
                    <a:lnTo>
                      <a:pt x="425" y="1897"/>
                    </a:lnTo>
                    <a:cubicBezTo>
                      <a:pt x="425" y="1902"/>
                      <a:pt x="421" y="1907"/>
                      <a:pt x="416" y="1907"/>
                    </a:cubicBezTo>
                    <a:cubicBezTo>
                      <a:pt x="411" y="1907"/>
                      <a:pt x="406" y="1902"/>
                      <a:pt x="406" y="1897"/>
                    </a:cubicBezTo>
                    <a:close/>
                    <a:moveTo>
                      <a:pt x="407" y="1841"/>
                    </a:moveTo>
                    <a:lnTo>
                      <a:pt x="407" y="1823"/>
                    </a:lnTo>
                    <a:cubicBezTo>
                      <a:pt x="407" y="1818"/>
                      <a:pt x="411" y="1814"/>
                      <a:pt x="416" y="1814"/>
                    </a:cubicBezTo>
                    <a:cubicBezTo>
                      <a:pt x="422" y="1814"/>
                      <a:pt x="425" y="1818"/>
                      <a:pt x="425" y="1823"/>
                    </a:cubicBezTo>
                    <a:lnTo>
                      <a:pt x="425" y="1841"/>
                    </a:lnTo>
                    <a:cubicBezTo>
                      <a:pt x="425" y="1847"/>
                      <a:pt x="421" y="1851"/>
                      <a:pt x="416" y="1851"/>
                    </a:cubicBezTo>
                    <a:cubicBezTo>
                      <a:pt x="411" y="1851"/>
                      <a:pt x="407" y="1847"/>
                      <a:pt x="407" y="1841"/>
                    </a:cubicBezTo>
                    <a:close/>
                    <a:moveTo>
                      <a:pt x="407" y="1786"/>
                    </a:moveTo>
                    <a:lnTo>
                      <a:pt x="407" y="1767"/>
                    </a:lnTo>
                    <a:cubicBezTo>
                      <a:pt x="407" y="1763"/>
                      <a:pt x="411" y="1759"/>
                      <a:pt x="416" y="1759"/>
                    </a:cubicBezTo>
                    <a:cubicBezTo>
                      <a:pt x="422" y="1758"/>
                      <a:pt x="425" y="1763"/>
                      <a:pt x="425" y="1767"/>
                    </a:cubicBezTo>
                    <a:lnTo>
                      <a:pt x="425" y="1786"/>
                    </a:lnTo>
                    <a:cubicBezTo>
                      <a:pt x="425" y="1790"/>
                      <a:pt x="422" y="1796"/>
                      <a:pt x="417" y="1796"/>
                    </a:cubicBezTo>
                    <a:cubicBezTo>
                      <a:pt x="411" y="1796"/>
                      <a:pt x="407" y="1790"/>
                      <a:pt x="407" y="1786"/>
                    </a:cubicBezTo>
                    <a:close/>
                    <a:moveTo>
                      <a:pt x="407" y="1730"/>
                    </a:moveTo>
                    <a:lnTo>
                      <a:pt x="407" y="1713"/>
                    </a:lnTo>
                    <a:cubicBezTo>
                      <a:pt x="406" y="1707"/>
                      <a:pt x="411" y="1703"/>
                      <a:pt x="416" y="1703"/>
                    </a:cubicBezTo>
                    <a:cubicBezTo>
                      <a:pt x="421" y="1703"/>
                      <a:pt x="425" y="1706"/>
                      <a:pt x="425" y="1713"/>
                    </a:cubicBezTo>
                    <a:lnTo>
                      <a:pt x="425" y="1730"/>
                    </a:lnTo>
                    <a:cubicBezTo>
                      <a:pt x="425" y="1736"/>
                      <a:pt x="422" y="1739"/>
                      <a:pt x="416" y="1739"/>
                    </a:cubicBezTo>
                    <a:cubicBezTo>
                      <a:pt x="411" y="1739"/>
                      <a:pt x="407" y="1736"/>
                      <a:pt x="407" y="1730"/>
                    </a:cubicBezTo>
                    <a:close/>
                    <a:moveTo>
                      <a:pt x="406" y="1675"/>
                    </a:moveTo>
                    <a:lnTo>
                      <a:pt x="406" y="1657"/>
                    </a:lnTo>
                    <a:cubicBezTo>
                      <a:pt x="406" y="1651"/>
                      <a:pt x="411" y="1647"/>
                      <a:pt x="416" y="1647"/>
                    </a:cubicBezTo>
                    <a:cubicBezTo>
                      <a:pt x="421" y="1647"/>
                      <a:pt x="425" y="1651"/>
                      <a:pt x="425" y="1657"/>
                    </a:cubicBezTo>
                    <a:lnTo>
                      <a:pt x="425" y="1675"/>
                    </a:lnTo>
                    <a:cubicBezTo>
                      <a:pt x="425" y="1680"/>
                      <a:pt x="421" y="1684"/>
                      <a:pt x="416" y="1684"/>
                    </a:cubicBezTo>
                    <a:cubicBezTo>
                      <a:pt x="411" y="1684"/>
                      <a:pt x="406" y="1680"/>
                      <a:pt x="406" y="1675"/>
                    </a:cubicBezTo>
                    <a:close/>
                    <a:moveTo>
                      <a:pt x="406" y="1620"/>
                    </a:moveTo>
                    <a:lnTo>
                      <a:pt x="406" y="1602"/>
                    </a:lnTo>
                    <a:cubicBezTo>
                      <a:pt x="406" y="1597"/>
                      <a:pt x="411" y="1592"/>
                      <a:pt x="415" y="1592"/>
                    </a:cubicBezTo>
                    <a:cubicBezTo>
                      <a:pt x="420" y="1592"/>
                      <a:pt x="425" y="1596"/>
                      <a:pt x="425" y="1601"/>
                    </a:cubicBezTo>
                    <a:lnTo>
                      <a:pt x="425" y="1620"/>
                    </a:lnTo>
                    <a:cubicBezTo>
                      <a:pt x="425" y="1625"/>
                      <a:pt x="421" y="1628"/>
                      <a:pt x="416" y="1628"/>
                    </a:cubicBezTo>
                    <a:cubicBezTo>
                      <a:pt x="411" y="1628"/>
                      <a:pt x="406" y="1625"/>
                      <a:pt x="406" y="1620"/>
                    </a:cubicBezTo>
                    <a:close/>
                    <a:moveTo>
                      <a:pt x="405" y="1565"/>
                    </a:moveTo>
                    <a:lnTo>
                      <a:pt x="405" y="1546"/>
                    </a:lnTo>
                    <a:cubicBezTo>
                      <a:pt x="404" y="1541"/>
                      <a:pt x="410" y="1536"/>
                      <a:pt x="414" y="1536"/>
                    </a:cubicBezTo>
                    <a:cubicBezTo>
                      <a:pt x="419" y="1536"/>
                      <a:pt x="424" y="1541"/>
                      <a:pt x="425" y="1545"/>
                    </a:cubicBezTo>
                    <a:lnTo>
                      <a:pt x="425" y="1564"/>
                    </a:lnTo>
                    <a:cubicBezTo>
                      <a:pt x="425" y="1569"/>
                      <a:pt x="420" y="1574"/>
                      <a:pt x="415" y="1574"/>
                    </a:cubicBezTo>
                    <a:cubicBezTo>
                      <a:pt x="410" y="1574"/>
                      <a:pt x="405" y="1569"/>
                      <a:pt x="405" y="1565"/>
                    </a:cubicBezTo>
                    <a:close/>
                    <a:moveTo>
                      <a:pt x="404" y="1509"/>
                    </a:moveTo>
                    <a:lnTo>
                      <a:pt x="403" y="1491"/>
                    </a:lnTo>
                    <a:cubicBezTo>
                      <a:pt x="403" y="1485"/>
                      <a:pt x="408" y="1481"/>
                      <a:pt x="414" y="1481"/>
                    </a:cubicBezTo>
                    <a:cubicBezTo>
                      <a:pt x="418" y="1481"/>
                      <a:pt x="423" y="1485"/>
                      <a:pt x="423" y="1490"/>
                    </a:cubicBezTo>
                    <a:lnTo>
                      <a:pt x="424" y="1509"/>
                    </a:lnTo>
                    <a:cubicBezTo>
                      <a:pt x="424" y="1514"/>
                      <a:pt x="419" y="1518"/>
                      <a:pt x="414" y="1518"/>
                    </a:cubicBezTo>
                    <a:cubicBezTo>
                      <a:pt x="409" y="1518"/>
                      <a:pt x="404" y="1514"/>
                      <a:pt x="404" y="1509"/>
                    </a:cubicBezTo>
                    <a:close/>
                    <a:moveTo>
                      <a:pt x="403" y="1454"/>
                    </a:moveTo>
                    <a:lnTo>
                      <a:pt x="403" y="1435"/>
                    </a:lnTo>
                    <a:cubicBezTo>
                      <a:pt x="403" y="1430"/>
                      <a:pt x="407" y="1426"/>
                      <a:pt x="412" y="1426"/>
                    </a:cubicBezTo>
                    <a:cubicBezTo>
                      <a:pt x="418" y="1426"/>
                      <a:pt x="422" y="1430"/>
                      <a:pt x="422" y="1434"/>
                    </a:cubicBezTo>
                    <a:lnTo>
                      <a:pt x="423" y="1453"/>
                    </a:lnTo>
                    <a:cubicBezTo>
                      <a:pt x="423" y="1458"/>
                      <a:pt x="418" y="1463"/>
                      <a:pt x="413" y="1463"/>
                    </a:cubicBezTo>
                    <a:cubicBezTo>
                      <a:pt x="408" y="1463"/>
                      <a:pt x="403" y="1458"/>
                      <a:pt x="403" y="1454"/>
                    </a:cubicBezTo>
                    <a:close/>
                    <a:moveTo>
                      <a:pt x="403" y="1398"/>
                    </a:moveTo>
                    <a:lnTo>
                      <a:pt x="402" y="1380"/>
                    </a:lnTo>
                    <a:cubicBezTo>
                      <a:pt x="402" y="1374"/>
                      <a:pt x="405" y="1371"/>
                      <a:pt x="411" y="1371"/>
                    </a:cubicBezTo>
                    <a:cubicBezTo>
                      <a:pt x="416" y="1371"/>
                      <a:pt x="420" y="1374"/>
                      <a:pt x="420" y="1380"/>
                    </a:cubicBezTo>
                    <a:lnTo>
                      <a:pt x="421" y="1398"/>
                    </a:lnTo>
                    <a:cubicBezTo>
                      <a:pt x="421" y="1403"/>
                      <a:pt x="417" y="1407"/>
                      <a:pt x="412" y="1407"/>
                    </a:cubicBezTo>
                    <a:cubicBezTo>
                      <a:pt x="406" y="1407"/>
                      <a:pt x="403" y="1403"/>
                      <a:pt x="403" y="1398"/>
                    </a:cubicBezTo>
                    <a:close/>
                    <a:moveTo>
                      <a:pt x="401" y="1343"/>
                    </a:moveTo>
                    <a:lnTo>
                      <a:pt x="400" y="1324"/>
                    </a:lnTo>
                    <a:cubicBezTo>
                      <a:pt x="400" y="1319"/>
                      <a:pt x="403" y="1315"/>
                      <a:pt x="409" y="1315"/>
                    </a:cubicBezTo>
                    <a:cubicBezTo>
                      <a:pt x="414" y="1314"/>
                      <a:pt x="418" y="1318"/>
                      <a:pt x="418" y="1324"/>
                    </a:cubicBezTo>
                    <a:lnTo>
                      <a:pt x="419" y="1342"/>
                    </a:lnTo>
                    <a:cubicBezTo>
                      <a:pt x="419" y="1347"/>
                      <a:pt x="415" y="1352"/>
                      <a:pt x="411" y="1352"/>
                    </a:cubicBezTo>
                    <a:cubicBezTo>
                      <a:pt x="404" y="1352"/>
                      <a:pt x="401" y="1348"/>
                      <a:pt x="401" y="1343"/>
                    </a:cubicBezTo>
                    <a:close/>
                    <a:moveTo>
                      <a:pt x="399" y="1287"/>
                    </a:moveTo>
                    <a:lnTo>
                      <a:pt x="398" y="1269"/>
                    </a:lnTo>
                    <a:cubicBezTo>
                      <a:pt x="398" y="1263"/>
                      <a:pt x="403" y="1260"/>
                      <a:pt x="407" y="1260"/>
                    </a:cubicBezTo>
                    <a:cubicBezTo>
                      <a:pt x="413" y="1259"/>
                      <a:pt x="417" y="1263"/>
                      <a:pt x="417" y="1269"/>
                    </a:cubicBezTo>
                    <a:lnTo>
                      <a:pt x="418" y="1287"/>
                    </a:lnTo>
                    <a:cubicBezTo>
                      <a:pt x="418" y="1292"/>
                      <a:pt x="414" y="1296"/>
                      <a:pt x="409" y="1296"/>
                    </a:cubicBezTo>
                    <a:cubicBezTo>
                      <a:pt x="403" y="1296"/>
                      <a:pt x="399" y="1293"/>
                      <a:pt x="399" y="1287"/>
                    </a:cubicBezTo>
                    <a:close/>
                    <a:moveTo>
                      <a:pt x="396" y="1233"/>
                    </a:moveTo>
                    <a:lnTo>
                      <a:pt x="396" y="1214"/>
                    </a:lnTo>
                    <a:cubicBezTo>
                      <a:pt x="396" y="1209"/>
                      <a:pt x="400" y="1204"/>
                      <a:pt x="404" y="1203"/>
                    </a:cubicBezTo>
                    <a:cubicBezTo>
                      <a:pt x="411" y="1203"/>
                      <a:pt x="414" y="1208"/>
                      <a:pt x="414" y="1213"/>
                    </a:cubicBezTo>
                    <a:lnTo>
                      <a:pt x="416" y="1232"/>
                    </a:lnTo>
                    <a:cubicBezTo>
                      <a:pt x="416" y="1236"/>
                      <a:pt x="412" y="1240"/>
                      <a:pt x="407" y="1241"/>
                    </a:cubicBezTo>
                    <a:cubicBezTo>
                      <a:pt x="402" y="1241"/>
                      <a:pt x="397" y="1237"/>
                      <a:pt x="396" y="1233"/>
                    </a:cubicBezTo>
                    <a:close/>
                    <a:moveTo>
                      <a:pt x="394" y="1176"/>
                    </a:moveTo>
                    <a:lnTo>
                      <a:pt x="393" y="1158"/>
                    </a:lnTo>
                    <a:cubicBezTo>
                      <a:pt x="393" y="1153"/>
                      <a:pt x="397" y="1149"/>
                      <a:pt x="403" y="1148"/>
                    </a:cubicBezTo>
                    <a:cubicBezTo>
                      <a:pt x="408" y="1148"/>
                      <a:pt x="412" y="1152"/>
                      <a:pt x="412" y="1157"/>
                    </a:cubicBezTo>
                    <a:lnTo>
                      <a:pt x="413" y="1176"/>
                    </a:lnTo>
                    <a:cubicBezTo>
                      <a:pt x="414" y="1181"/>
                      <a:pt x="410" y="1185"/>
                      <a:pt x="403" y="1185"/>
                    </a:cubicBezTo>
                    <a:cubicBezTo>
                      <a:pt x="399" y="1186"/>
                      <a:pt x="395" y="1182"/>
                      <a:pt x="394" y="1176"/>
                    </a:cubicBezTo>
                    <a:close/>
                    <a:moveTo>
                      <a:pt x="392" y="1121"/>
                    </a:moveTo>
                    <a:lnTo>
                      <a:pt x="391" y="1102"/>
                    </a:lnTo>
                    <a:cubicBezTo>
                      <a:pt x="391" y="1098"/>
                      <a:pt x="395" y="1093"/>
                      <a:pt x="400" y="1093"/>
                    </a:cubicBezTo>
                    <a:cubicBezTo>
                      <a:pt x="405" y="1093"/>
                      <a:pt x="410" y="1097"/>
                      <a:pt x="410" y="1101"/>
                    </a:cubicBezTo>
                    <a:lnTo>
                      <a:pt x="411" y="1120"/>
                    </a:lnTo>
                    <a:cubicBezTo>
                      <a:pt x="411" y="1125"/>
                      <a:pt x="407" y="1130"/>
                      <a:pt x="402" y="1130"/>
                    </a:cubicBezTo>
                    <a:cubicBezTo>
                      <a:pt x="396" y="1131"/>
                      <a:pt x="392" y="1126"/>
                      <a:pt x="392" y="1121"/>
                    </a:cubicBezTo>
                    <a:close/>
                    <a:moveTo>
                      <a:pt x="389" y="1065"/>
                    </a:moveTo>
                    <a:lnTo>
                      <a:pt x="389" y="1047"/>
                    </a:lnTo>
                    <a:cubicBezTo>
                      <a:pt x="389" y="1042"/>
                      <a:pt x="392" y="1039"/>
                      <a:pt x="397" y="1038"/>
                    </a:cubicBezTo>
                    <a:cubicBezTo>
                      <a:pt x="403" y="1038"/>
                      <a:pt x="407" y="1041"/>
                      <a:pt x="407" y="1047"/>
                    </a:cubicBezTo>
                    <a:lnTo>
                      <a:pt x="408" y="1065"/>
                    </a:lnTo>
                    <a:cubicBezTo>
                      <a:pt x="408" y="1070"/>
                      <a:pt x="404" y="1074"/>
                      <a:pt x="399" y="1074"/>
                    </a:cubicBezTo>
                    <a:cubicBezTo>
                      <a:pt x="394" y="1075"/>
                      <a:pt x="389" y="1071"/>
                      <a:pt x="389" y="1065"/>
                    </a:cubicBezTo>
                    <a:close/>
                    <a:moveTo>
                      <a:pt x="387" y="1010"/>
                    </a:moveTo>
                    <a:lnTo>
                      <a:pt x="385" y="992"/>
                    </a:lnTo>
                    <a:cubicBezTo>
                      <a:pt x="385" y="987"/>
                      <a:pt x="389" y="983"/>
                      <a:pt x="394" y="982"/>
                    </a:cubicBezTo>
                    <a:cubicBezTo>
                      <a:pt x="400" y="982"/>
                      <a:pt x="403" y="986"/>
                      <a:pt x="403" y="991"/>
                    </a:cubicBezTo>
                    <a:lnTo>
                      <a:pt x="405" y="1009"/>
                    </a:lnTo>
                    <a:cubicBezTo>
                      <a:pt x="405" y="1015"/>
                      <a:pt x="402" y="1019"/>
                      <a:pt x="396" y="1019"/>
                    </a:cubicBezTo>
                    <a:cubicBezTo>
                      <a:pt x="391" y="1020"/>
                      <a:pt x="387" y="1015"/>
                      <a:pt x="387" y="1010"/>
                    </a:cubicBezTo>
                    <a:close/>
                    <a:moveTo>
                      <a:pt x="383" y="955"/>
                    </a:moveTo>
                    <a:lnTo>
                      <a:pt x="382" y="938"/>
                    </a:lnTo>
                    <a:lnTo>
                      <a:pt x="382" y="938"/>
                    </a:lnTo>
                    <a:cubicBezTo>
                      <a:pt x="381" y="931"/>
                      <a:pt x="386" y="928"/>
                      <a:pt x="391" y="927"/>
                    </a:cubicBezTo>
                    <a:cubicBezTo>
                      <a:pt x="396" y="927"/>
                      <a:pt x="401" y="930"/>
                      <a:pt x="402" y="936"/>
                    </a:cubicBezTo>
                    <a:lnTo>
                      <a:pt x="402" y="938"/>
                    </a:lnTo>
                    <a:lnTo>
                      <a:pt x="403" y="954"/>
                    </a:lnTo>
                    <a:cubicBezTo>
                      <a:pt x="403" y="960"/>
                      <a:pt x="398" y="963"/>
                      <a:pt x="393" y="963"/>
                    </a:cubicBezTo>
                    <a:cubicBezTo>
                      <a:pt x="389" y="964"/>
                      <a:pt x="383" y="961"/>
                      <a:pt x="383" y="955"/>
                    </a:cubicBezTo>
                    <a:close/>
                    <a:moveTo>
                      <a:pt x="381" y="900"/>
                    </a:moveTo>
                    <a:lnTo>
                      <a:pt x="379" y="882"/>
                    </a:lnTo>
                    <a:cubicBezTo>
                      <a:pt x="378" y="877"/>
                      <a:pt x="381" y="872"/>
                      <a:pt x="388" y="871"/>
                    </a:cubicBezTo>
                    <a:cubicBezTo>
                      <a:pt x="392" y="871"/>
                      <a:pt x="396" y="876"/>
                      <a:pt x="397" y="880"/>
                    </a:cubicBezTo>
                    <a:lnTo>
                      <a:pt x="399" y="899"/>
                    </a:lnTo>
                    <a:cubicBezTo>
                      <a:pt x="399" y="904"/>
                      <a:pt x="395" y="908"/>
                      <a:pt x="390" y="908"/>
                    </a:cubicBezTo>
                    <a:cubicBezTo>
                      <a:pt x="384" y="909"/>
                      <a:pt x="381" y="905"/>
                      <a:pt x="381" y="900"/>
                    </a:cubicBezTo>
                    <a:close/>
                    <a:moveTo>
                      <a:pt x="376" y="845"/>
                    </a:moveTo>
                    <a:lnTo>
                      <a:pt x="374" y="827"/>
                    </a:lnTo>
                    <a:cubicBezTo>
                      <a:pt x="374" y="821"/>
                      <a:pt x="378" y="817"/>
                      <a:pt x="383" y="816"/>
                    </a:cubicBezTo>
                    <a:cubicBezTo>
                      <a:pt x="389" y="816"/>
                      <a:pt x="393" y="820"/>
                      <a:pt x="393" y="825"/>
                    </a:cubicBezTo>
                    <a:lnTo>
                      <a:pt x="395" y="844"/>
                    </a:lnTo>
                    <a:cubicBezTo>
                      <a:pt x="395" y="848"/>
                      <a:pt x="391" y="853"/>
                      <a:pt x="386" y="853"/>
                    </a:cubicBezTo>
                    <a:cubicBezTo>
                      <a:pt x="381" y="853"/>
                      <a:pt x="376" y="850"/>
                      <a:pt x="376" y="845"/>
                    </a:cubicBezTo>
                    <a:close/>
                    <a:moveTo>
                      <a:pt x="372" y="790"/>
                    </a:moveTo>
                    <a:lnTo>
                      <a:pt x="370" y="771"/>
                    </a:lnTo>
                    <a:cubicBezTo>
                      <a:pt x="370" y="767"/>
                      <a:pt x="374" y="761"/>
                      <a:pt x="379" y="761"/>
                    </a:cubicBezTo>
                    <a:cubicBezTo>
                      <a:pt x="384" y="760"/>
                      <a:pt x="389" y="765"/>
                      <a:pt x="389" y="769"/>
                    </a:cubicBezTo>
                    <a:lnTo>
                      <a:pt x="391" y="788"/>
                    </a:lnTo>
                    <a:cubicBezTo>
                      <a:pt x="391" y="793"/>
                      <a:pt x="387" y="798"/>
                      <a:pt x="381" y="798"/>
                    </a:cubicBezTo>
                    <a:cubicBezTo>
                      <a:pt x="377" y="799"/>
                      <a:pt x="372" y="794"/>
                      <a:pt x="372" y="790"/>
                    </a:cubicBezTo>
                    <a:close/>
                    <a:moveTo>
                      <a:pt x="367" y="734"/>
                    </a:moveTo>
                    <a:lnTo>
                      <a:pt x="366" y="716"/>
                    </a:lnTo>
                    <a:cubicBezTo>
                      <a:pt x="366" y="711"/>
                      <a:pt x="369" y="706"/>
                      <a:pt x="374" y="706"/>
                    </a:cubicBezTo>
                    <a:cubicBezTo>
                      <a:pt x="380" y="706"/>
                      <a:pt x="384" y="709"/>
                      <a:pt x="384" y="714"/>
                    </a:cubicBezTo>
                    <a:lnTo>
                      <a:pt x="386" y="733"/>
                    </a:lnTo>
                    <a:cubicBezTo>
                      <a:pt x="387" y="737"/>
                      <a:pt x="382" y="742"/>
                      <a:pt x="377" y="743"/>
                    </a:cubicBezTo>
                    <a:cubicBezTo>
                      <a:pt x="372" y="743"/>
                      <a:pt x="368" y="739"/>
                      <a:pt x="367" y="734"/>
                    </a:cubicBezTo>
                    <a:close/>
                    <a:moveTo>
                      <a:pt x="362" y="679"/>
                    </a:moveTo>
                    <a:lnTo>
                      <a:pt x="361" y="660"/>
                    </a:lnTo>
                    <a:cubicBezTo>
                      <a:pt x="360" y="656"/>
                      <a:pt x="365" y="651"/>
                      <a:pt x="370" y="651"/>
                    </a:cubicBezTo>
                    <a:cubicBezTo>
                      <a:pt x="374" y="650"/>
                      <a:pt x="380" y="654"/>
                      <a:pt x="381" y="659"/>
                    </a:cubicBezTo>
                    <a:lnTo>
                      <a:pt x="381" y="677"/>
                    </a:lnTo>
                    <a:cubicBezTo>
                      <a:pt x="381" y="682"/>
                      <a:pt x="378" y="687"/>
                      <a:pt x="373" y="688"/>
                    </a:cubicBezTo>
                    <a:cubicBezTo>
                      <a:pt x="367" y="688"/>
                      <a:pt x="363" y="683"/>
                      <a:pt x="362" y="679"/>
                    </a:cubicBezTo>
                    <a:close/>
                    <a:moveTo>
                      <a:pt x="358" y="624"/>
                    </a:moveTo>
                    <a:lnTo>
                      <a:pt x="356" y="605"/>
                    </a:lnTo>
                    <a:cubicBezTo>
                      <a:pt x="355" y="600"/>
                      <a:pt x="359" y="597"/>
                      <a:pt x="364" y="596"/>
                    </a:cubicBezTo>
                    <a:cubicBezTo>
                      <a:pt x="369" y="595"/>
                      <a:pt x="374" y="598"/>
                      <a:pt x="374" y="604"/>
                    </a:cubicBezTo>
                    <a:lnTo>
                      <a:pt x="376" y="622"/>
                    </a:lnTo>
                    <a:cubicBezTo>
                      <a:pt x="377" y="628"/>
                      <a:pt x="373" y="631"/>
                      <a:pt x="368" y="632"/>
                    </a:cubicBezTo>
                    <a:cubicBezTo>
                      <a:pt x="362" y="632"/>
                      <a:pt x="358" y="629"/>
                      <a:pt x="358" y="624"/>
                    </a:cubicBezTo>
                    <a:close/>
                    <a:moveTo>
                      <a:pt x="352" y="569"/>
                    </a:moveTo>
                    <a:lnTo>
                      <a:pt x="350" y="551"/>
                    </a:lnTo>
                    <a:cubicBezTo>
                      <a:pt x="349" y="545"/>
                      <a:pt x="353" y="541"/>
                      <a:pt x="358" y="540"/>
                    </a:cubicBezTo>
                    <a:cubicBezTo>
                      <a:pt x="363" y="540"/>
                      <a:pt x="368" y="543"/>
                      <a:pt x="369" y="549"/>
                    </a:cubicBezTo>
                    <a:lnTo>
                      <a:pt x="370" y="566"/>
                    </a:lnTo>
                    <a:cubicBezTo>
                      <a:pt x="371" y="572"/>
                      <a:pt x="367" y="576"/>
                      <a:pt x="362" y="577"/>
                    </a:cubicBezTo>
                    <a:cubicBezTo>
                      <a:pt x="357" y="578"/>
                      <a:pt x="352" y="574"/>
                      <a:pt x="352" y="569"/>
                    </a:cubicBezTo>
                    <a:close/>
                    <a:moveTo>
                      <a:pt x="346" y="513"/>
                    </a:moveTo>
                    <a:lnTo>
                      <a:pt x="344" y="495"/>
                    </a:lnTo>
                    <a:cubicBezTo>
                      <a:pt x="343" y="490"/>
                      <a:pt x="346" y="486"/>
                      <a:pt x="352" y="486"/>
                    </a:cubicBezTo>
                    <a:cubicBezTo>
                      <a:pt x="357" y="485"/>
                      <a:pt x="361" y="488"/>
                      <a:pt x="362" y="494"/>
                    </a:cubicBezTo>
                    <a:lnTo>
                      <a:pt x="365" y="511"/>
                    </a:lnTo>
                    <a:cubicBezTo>
                      <a:pt x="365" y="517"/>
                      <a:pt x="361" y="521"/>
                      <a:pt x="357" y="521"/>
                    </a:cubicBezTo>
                    <a:cubicBezTo>
                      <a:pt x="351" y="522"/>
                      <a:pt x="346" y="520"/>
                      <a:pt x="346" y="513"/>
                    </a:cubicBezTo>
                    <a:close/>
                    <a:moveTo>
                      <a:pt x="338" y="459"/>
                    </a:moveTo>
                    <a:lnTo>
                      <a:pt x="336" y="441"/>
                    </a:lnTo>
                    <a:cubicBezTo>
                      <a:pt x="336" y="435"/>
                      <a:pt x="339" y="431"/>
                      <a:pt x="345" y="430"/>
                    </a:cubicBezTo>
                    <a:cubicBezTo>
                      <a:pt x="349" y="429"/>
                      <a:pt x="354" y="434"/>
                      <a:pt x="355" y="438"/>
                    </a:cubicBezTo>
                    <a:lnTo>
                      <a:pt x="358" y="457"/>
                    </a:lnTo>
                    <a:cubicBezTo>
                      <a:pt x="358" y="461"/>
                      <a:pt x="354" y="466"/>
                      <a:pt x="349" y="467"/>
                    </a:cubicBezTo>
                    <a:cubicBezTo>
                      <a:pt x="345" y="468"/>
                      <a:pt x="339" y="464"/>
                      <a:pt x="338" y="459"/>
                    </a:cubicBezTo>
                    <a:close/>
                    <a:moveTo>
                      <a:pt x="331" y="403"/>
                    </a:moveTo>
                    <a:lnTo>
                      <a:pt x="329" y="386"/>
                    </a:lnTo>
                    <a:cubicBezTo>
                      <a:pt x="328" y="380"/>
                      <a:pt x="331" y="376"/>
                      <a:pt x="337" y="375"/>
                    </a:cubicBezTo>
                    <a:cubicBezTo>
                      <a:pt x="342" y="375"/>
                      <a:pt x="347" y="378"/>
                      <a:pt x="347" y="383"/>
                    </a:cubicBezTo>
                    <a:lnTo>
                      <a:pt x="350" y="401"/>
                    </a:lnTo>
                    <a:cubicBezTo>
                      <a:pt x="351" y="406"/>
                      <a:pt x="347" y="411"/>
                      <a:pt x="342" y="411"/>
                    </a:cubicBezTo>
                    <a:cubicBezTo>
                      <a:pt x="337" y="412"/>
                      <a:pt x="332" y="409"/>
                      <a:pt x="331" y="403"/>
                    </a:cubicBezTo>
                    <a:close/>
                    <a:moveTo>
                      <a:pt x="323" y="349"/>
                    </a:moveTo>
                    <a:lnTo>
                      <a:pt x="321" y="331"/>
                    </a:lnTo>
                    <a:cubicBezTo>
                      <a:pt x="320" y="326"/>
                      <a:pt x="323" y="321"/>
                      <a:pt x="328" y="320"/>
                    </a:cubicBezTo>
                    <a:cubicBezTo>
                      <a:pt x="334" y="319"/>
                      <a:pt x="338" y="324"/>
                      <a:pt x="338" y="328"/>
                    </a:cubicBezTo>
                    <a:lnTo>
                      <a:pt x="342" y="347"/>
                    </a:lnTo>
                    <a:cubicBezTo>
                      <a:pt x="343" y="351"/>
                      <a:pt x="338" y="357"/>
                      <a:pt x="334" y="357"/>
                    </a:cubicBezTo>
                    <a:cubicBezTo>
                      <a:pt x="329" y="358"/>
                      <a:pt x="324" y="354"/>
                      <a:pt x="323" y="349"/>
                    </a:cubicBezTo>
                    <a:close/>
                    <a:moveTo>
                      <a:pt x="314" y="295"/>
                    </a:moveTo>
                    <a:lnTo>
                      <a:pt x="311" y="277"/>
                    </a:lnTo>
                    <a:cubicBezTo>
                      <a:pt x="310" y="272"/>
                      <a:pt x="314" y="266"/>
                      <a:pt x="318" y="265"/>
                    </a:cubicBezTo>
                    <a:cubicBezTo>
                      <a:pt x="323" y="264"/>
                      <a:pt x="328" y="268"/>
                      <a:pt x="330" y="273"/>
                    </a:cubicBezTo>
                    <a:lnTo>
                      <a:pt x="333" y="291"/>
                    </a:lnTo>
                    <a:cubicBezTo>
                      <a:pt x="334" y="296"/>
                      <a:pt x="330" y="301"/>
                      <a:pt x="325" y="302"/>
                    </a:cubicBezTo>
                    <a:cubicBezTo>
                      <a:pt x="320" y="303"/>
                      <a:pt x="315" y="300"/>
                      <a:pt x="314" y="295"/>
                    </a:cubicBezTo>
                    <a:close/>
                    <a:moveTo>
                      <a:pt x="303" y="240"/>
                    </a:moveTo>
                    <a:lnTo>
                      <a:pt x="301" y="222"/>
                    </a:lnTo>
                    <a:cubicBezTo>
                      <a:pt x="300" y="217"/>
                      <a:pt x="303" y="212"/>
                      <a:pt x="308" y="211"/>
                    </a:cubicBezTo>
                    <a:cubicBezTo>
                      <a:pt x="314" y="210"/>
                      <a:pt x="318" y="213"/>
                      <a:pt x="319" y="218"/>
                    </a:cubicBezTo>
                    <a:lnTo>
                      <a:pt x="323" y="237"/>
                    </a:lnTo>
                    <a:cubicBezTo>
                      <a:pt x="323" y="241"/>
                      <a:pt x="320" y="247"/>
                      <a:pt x="315" y="248"/>
                    </a:cubicBezTo>
                    <a:cubicBezTo>
                      <a:pt x="310" y="248"/>
                      <a:pt x="305" y="246"/>
                      <a:pt x="303" y="240"/>
                    </a:cubicBezTo>
                    <a:close/>
                    <a:moveTo>
                      <a:pt x="292" y="187"/>
                    </a:moveTo>
                    <a:lnTo>
                      <a:pt x="287" y="169"/>
                    </a:lnTo>
                    <a:cubicBezTo>
                      <a:pt x="286" y="163"/>
                      <a:pt x="290" y="159"/>
                      <a:pt x="294" y="157"/>
                    </a:cubicBezTo>
                    <a:cubicBezTo>
                      <a:pt x="300" y="156"/>
                      <a:pt x="304" y="159"/>
                      <a:pt x="306" y="164"/>
                    </a:cubicBezTo>
                    <a:lnTo>
                      <a:pt x="310" y="182"/>
                    </a:lnTo>
                    <a:cubicBezTo>
                      <a:pt x="312" y="187"/>
                      <a:pt x="308" y="192"/>
                      <a:pt x="303" y="194"/>
                    </a:cubicBezTo>
                    <a:cubicBezTo>
                      <a:pt x="298" y="195"/>
                      <a:pt x="293" y="192"/>
                      <a:pt x="292" y="187"/>
                    </a:cubicBezTo>
                    <a:close/>
                    <a:moveTo>
                      <a:pt x="279" y="133"/>
                    </a:moveTo>
                    <a:lnTo>
                      <a:pt x="272" y="116"/>
                    </a:lnTo>
                    <a:cubicBezTo>
                      <a:pt x="271" y="111"/>
                      <a:pt x="274" y="106"/>
                      <a:pt x="279" y="104"/>
                    </a:cubicBezTo>
                    <a:cubicBezTo>
                      <a:pt x="284" y="102"/>
                      <a:pt x="289" y="105"/>
                      <a:pt x="291" y="110"/>
                    </a:cubicBezTo>
                    <a:lnTo>
                      <a:pt x="296" y="128"/>
                    </a:lnTo>
                    <a:cubicBezTo>
                      <a:pt x="298" y="133"/>
                      <a:pt x="294" y="138"/>
                      <a:pt x="290" y="140"/>
                    </a:cubicBezTo>
                    <a:cubicBezTo>
                      <a:pt x="285" y="141"/>
                      <a:pt x="280" y="138"/>
                      <a:pt x="279" y="133"/>
                    </a:cubicBezTo>
                    <a:close/>
                    <a:moveTo>
                      <a:pt x="261" y="82"/>
                    </a:moveTo>
                    <a:lnTo>
                      <a:pt x="254" y="65"/>
                    </a:lnTo>
                    <a:cubicBezTo>
                      <a:pt x="251" y="60"/>
                      <a:pt x="254" y="55"/>
                      <a:pt x="259" y="52"/>
                    </a:cubicBezTo>
                    <a:cubicBezTo>
                      <a:pt x="263" y="51"/>
                      <a:pt x="269" y="53"/>
                      <a:pt x="271" y="57"/>
                    </a:cubicBezTo>
                    <a:lnTo>
                      <a:pt x="279" y="75"/>
                    </a:lnTo>
                    <a:cubicBezTo>
                      <a:pt x="280" y="78"/>
                      <a:pt x="279" y="85"/>
                      <a:pt x="273" y="86"/>
                    </a:cubicBezTo>
                    <a:cubicBezTo>
                      <a:pt x="269" y="88"/>
                      <a:pt x="263" y="86"/>
                      <a:pt x="261" y="82"/>
                    </a:cubicBezTo>
                    <a:close/>
                    <a:moveTo>
                      <a:pt x="237" y="34"/>
                    </a:moveTo>
                    <a:lnTo>
                      <a:pt x="226" y="19"/>
                    </a:lnTo>
                    <a:lnTo>
                      <a:pt x="230" y="23"/>
                    </a:lnTo>
                    <a:lnTo>
                      <a:pt x="229" y="23"/>
                    </a:lnTo>
                    <a:cubicBezTo>
                      <a:pt x="225" y="20"/>
                      <a:pt x="223" y="16"/>
                      <a:pt x="225" y="10"/>
                    </a:cubicBezTo>
                    <a:cubicBezTo>
                      <a:pt x="227" y="6"/>
                      <a:pt x="232" y="3"/>
                      <a:pt x="237" y="6"/>
                    </a:cubicBezTo>
                    <a:lnTo>
                      <a:pt x="237" y="6"/>
                    </a:lnTo>
                    <a:cubicBezTo>
                      <a:pt x="239" y="7"/>
                      <a:pt x="241" y="8"/>
                      <a:pt x="242" y="8"/>
                    </a:cubicBezTo>
                    <a:lnTo>
                      <a:pt x="252" y="24"/>
                    </a:lnTo>
                    <a:cubicBezTo>
                      <a:pt x="255" y="27"/>
                      <a:pt x="254" y="33"/>
                      <a:pt x="249" y="36"/>
                    </a:cubicBezTo>
                    <a:cubicBezTo>
                      <a:pt x="246" y="39"/>
                      <a:pt x="240" y="39"/>
                      <a:pt x="237" y="34"/>
                    </a:cubicBezTo>
                    <a:close/>
                    <a:moveTo>
                      <a:pt x="203" y="19"/>
                    </a:moveTo>
                    <a:lnTo>
                      <a:pt x="195" y="23"/>
                    </a:lnTo>
                    <a:lnTo>
                      <a:pt x="199" y="19"/>
                    </a:lnTo>
                    <a:lnTo>
                      <a:pt x="193" y="28"/>
                    </a:lnTo>
                    <a:cubicBezTo>
                      <a:pt x="190" y="32"/>
                      <a:pt x="183" y="33"/>
                      <a:pt x="180" y="31"/>
                    </a:cubicBezTo>
                    <a:cubicBezTo>
                      <a:pt x="176" y="27"/>
                      <a:pt x="175" y="22"/>
                      <a:pt x="177" y="17"/>
                    </a:cubicBezTo>
                    <a:lnTo>
                      <a:pt x="183" y="8"/>
                    </a:lnTo>
                    <a:cubicBezTo>
                      <a:pt x="184" y="8"/>
                      <a:pt x="186" y="7"/>
                      <a:pt x="188" y="6"/>
                    </a:cubicBezTo>
                    <a:lnTo>
                      <a:pt x="195" y="2"/>
                    </a:lnTo>
                    <a:cubicBezTo>
                      <a:pt x="200" y="0"/>
                      <a:pt x="205" y="2"/>
                      <a:pt x="207" y="8"/>
                    </a:cubicBezTo>
                    <a:cubicBezTo>
                      <a:pt x="209" y="12"/>
                      <a:pt x="207" y="17"/>
                      <a:pt x="203" y="19"/>
                    </a:cubicBezTo>
                    <a:close/>
                    <a:moveTo>
                      <a:pt x="175" y="58"/>
                    </a:moveTo>
                    <a:lnTo>
                      <a:pt x="168" y="76"/>
                    </a:lnTo>
                    <a:cubicBezTo>
                      <a:pt x="165" y="79"/>
                      <a:pt x="160" y="82"/>
                      <a:pt x="155" y="80"/>
                    </a:cubicBezTo>
                    <a:cubicBezTo>
                      <a:pt x="150" y="78"/>
                      <a:pt x="148" y="72"/>
                      <a:pt x="150" y="68"/>
                    </a:cubicBezTo>
                    <a:lnTo>
                      <a:pt x="158" y="51"/>
                    </a:lnTo>
                    <a:cubicBezTo>
                      <a:pt x="160" y="46"/>
                      <a:pt x="165" y="44"/>
                      <a:pt x="170" y="46"/>
                    </a:cubicBezTo>
                    <a:cubicBezTo>
                      <a:pt x="175" y="48"/>
                      <a:pt x="176" y="54"/>
                      <a:pt x="175" y="58"/>
                    </a:cubicBezTo>
                    <a:close/>
                    <a:moveTo>
                      <a:pt x="155" y="109"/>
                    </a:moveTo>
                    <a:lnTo>
                      <a:pt x="149" y="127"/>
                    </a:lnTo>
                    <a:cubicBezTo>
                      <a:pt x="148" y="132"/>
                      <a:pt x="143" y="134"/>
                      <a:pt x="138" y="132"/>
                    </a:cubicBezTo>
                    <a:cubicBezTo>
                      <a:pt x="132" y="131"/>
                      <a:pt x="130" y="126"/>
                      <a:pt x="132" y="121"/>
                    </a:cubicBezTo>
                    <a:lnTo>
                      <a:pt x="138" y="103"/>
                    </a:lnTo>
                    <a:cubicBezTo>
                      <a:pt x="138" y="99"/>
                      <a:pt x="144" y="95"/>
                      <a:pt x="149" y="97"/>
                    </a:cubicBezTo>
                    <a:cubicBezTo>
                      <a:pt x="154" y="99"/>
                      <a:pt x="156" y="104"/>
                      <a:pt x="155" y="109"/>
                    </a:cubicBezTo>
                    <a:close/>
                    <a:moveTo>
                      <a:pt x="139" y="162"/>
                    </a:moveTo>
                    <a:lnTo>
                      <a:pt x="135" y="179"/>
                    </a:lnTo>
                    <a:cubicBezTo>
                      <a:pt x="134" y="185"/>
                      <a:pt x="129" y="187"/>
                      <a:pt x="124" y="187"/>
                    </a:cubicBezTo>
                    <a:cubicBezTo>
                      <a:pt x="118" y="186"/>
                      <a:pt x="116" y="180"/>
                      <a:pt x="117" y="175"/>
                    </a:cubicBezTo>
                    <a:lnTo>
                      <a:pt x="121" y="157"/>
                    </a:lnTo>
                    <a:cubicBezTo>
                      <a:pt x="123" y="153"/>
                      <a:pt x="127" y="149"/>
                      <a:pt x="132" y="150"/>
                    </a:cubicBezTo>
                    <a:cubicBezTo>
                      <a:pt x="138" y="152"/>
                      <a:pt x="140" y="156"/>
                      <a:pt x="139" y="162"/>
                    </a:cubicBezTo>
                    <a:close/>
                    <a:moveTo>
                      <a:pt x="127" y="216"/>
                    </a:moveTo>
                    <a:lnTo>
                      <a:pt x="125" y="222"/>
                    </a:lnTo>
                    <a:lnTo>
                      <a:pt x="123" y="233"/>
                    </a:lnTo>
                    <a:cubicBezTo>
                      <a:pt x="122" y="239"/>
                      <a:pt x="117" y="241"/>
                      <a:pt x="112" y="241"/>
                    </a:cubicBezTo>
                    <a:cubicBezTo>
                      <a:pt x="107" y="240"/>
                      <a:pt x="104" y="235"/>
                      <a:pt x="105" y="230"/>
                    </a:cubicBezTo>
                    <a:lnTo>
                      <a:pt x="106" y="218"/>
                    </a:lnTo>
                    <a:lnTo>
                      <a:pt x="108" y="211"/>
                    </a:lnTo>
                    <a:cubicBezTo>
                      <a:pt x="110" y="206"/>
                      <a:pt x="115" y="203"/>
                      <a:pt x="119" y="204"/>
                    </a:cubicBezTo>
                    <a:cubicBezTo>
                      <a:pt x="125" y="205"/>
                      <a:pt x="127" y="210"/>
                      <a:pt x="127" y="216"/>
                    </a:cubicBezTo>
                    <a:close/>
                    <a:moveTo>
                      <a:pt x="116" y="270"/>
                    </a:moveTo>
                    <a:lnTo>
                      <a:pt x="113" y="288"/>
                    </a:lnTo>
                    <a:cubicBezTo>
                      <a:pt x="112" y="293"/>
                      <a:pt x="107" y="296"/>
                      <a:pt x="103" y="295"/>
                    </a:cubicBezTo>
                    <a:cubicBezTo>
                      <a:pt x="97" y="295"/>
                      <a:pt x="94" y="290"/>
                      <a:pt x="94" y="284"/>
                    </a:cubicBezTo>
                    <a:lnTo>
                      <a:pt x="98" y="266"/>
                    </a:lnTo>
                    <a:cubicBezTo>
                      <a:pt x="99" y="262"/>
                      <a:pt x="104" y="257"/>
                      <a:pt x="109" y="259"/>
                    </a:cubicBezTo>
                    <a:cubicBezTo>
                      <a:pt x="114" y="260"/>
                      <a:pt x="117" y="264"/>
                      <a:pt x="116" y="270"/>
                    </a:cubicBezTo>
                    <a:close/>
                    <a:moveTo>
                      <a:pt x="106" y="324"/>
                    </a:moveTo>
                    <a:lnTo>
                      <a:pt x="104" y="341"/>
                    </a:lnTo>
                    <a:cubicBezTo>
                      <a:pt x="103" y="348"/>
                      <a:pt x="98" y="350"/>
                      <a:pt x="94" y="349"/>
                    </a:cubicBezTo>
                    <a:cubicBezTo>
                      <a:pt x="88" y="349"/>
                      <a:pt x="84" y="344"/>
                      <a:pt x="85" y="340"/>
                    </a:cubicBezTo>
                    <a:lnTo>
                      <a:pt x="88" y="321"/>
                    </a:lnTo>
                    <a:cubicBezTo>
                      <a:pt x="89" y="316"/>
                      <a:pt x="94" y="313"/>
                      <a:pt x="99" y="314"/>
                    </a:cubicBezTo>
                    <a:cubicBezTo>
                      <a:pt x="104" y="315"/>
                      <a:pt x="107" y="318"/>
                      <a:pt x="106" y="324"/>
                    </a:cubicBezTo>
                    <a:close/>
                    <a:moveTo>
                      <a:pt x="98" y="379"/>
                    </a:moveTo>
                    <a:lnTo>
                      <a:pt x="95" y="397"/>
                    </a:lnTo>
                    <a:cubicBezTo>
                      <a:pt x="94" y="402"/>
                      <a:pt x="89" y="405"/>
                      <a:pt x="84" y="404"/>
                    </a:cubicBezTo>
                    <a:cubicBezTo>
                      <a:pt x="80" y="403"/>
                      <a:pt x="75" y="400"/>
                      <a:pt x="76" y="394"/>
                    </a:cubicBezTo>
                    <a:lnTo>
                      <a:pt x="80" y="375"/>
                    </a:lnTo>
                    <a:cubicBezTo>
                      <a:pt x="81" y="371"/>
                      <a:pt x="85" y="367"/>
                      <a:pt x="90" y="368"/>
                    </a:cubicBezTo>
                    <a:cubicBezTo>
                      <a:pt x="95" y="369"/>
                      <a:pt x="99" y="374"/>
                      <a:pt x="98" y="379"/>
                    </a:cubicBezTo>
                    <a:close/>
                    <a:moveTo>
                      <a:pt x="90" y="434"/>
                    </a:moveTo>
                    <a:lnTo>
                      <a:pt x="88" y="452"/>
                    </a:lnTo>
                    <a:cubicBezTo>
                      <a:pt x="88" y="457"/>
                      <a:pt x="83" y="460"/>
                      <a:pt x="78" y="460"/>
                    </a:cubicBezTo>
                    <a:cubicBezTo>
                      <a:pt x="72" y="459"/>
                      <a:pt x="69" y="454"/>
                      <a:pt x="69" y="450"/>
                    </a:cubicBezTo>
                    <a:lnTo>
                      <a:pt x="72" y="431"/>
                    </a:lnTo>
                    <a:cubicBezTo>
                      <a:pt x="72" y="426"/>
                      <a:pt x="77" y="422"/>
                      <a:pt x="82" y="423"/>
                    </a:cubicBezTo>
                    <a:cubicBezTo>
                      <a:pt x="87" y="424"/>
                      <a:pt x="91" y="428"/>
                      <a:pt x="90" y="434"/>
                    </a:cubicBezTo>
                    <a:close/>
                    <a:moveTo>
                      <a:pt x="83" y="489"/>
                    </a:moveTo>
                    <a:lnTo>
                      <a:pt x="81" y="507"/>
                    </a:lnTo>
                    <a:cubicBezTo>
                      <a:pt x="81" y="512"/>
                      <a:pt x="76" y="515"/>
                      <a:pt x="71" y="515"/>
                    </a:cubicBezTo>
                    <a:cubicBezTo>
                      <a:pt x="66" y="514"/>
                      <a:pt x="62" y="510"/>
                      <a:pt x="62" y="504"/>
                    </a:cubicBezTo>
                    <a:lnTo>
                      <a:pt x="65" y="486"/>
                    </a:lnTo>
                    <a:cubicBezTo>
                      <a:pt x="66" y="481"/>
                      <a:pt x="70" y="477"/>
                      <a:pt x="75" y="478"/>
                    </a:cubicBezTo>
                    <a:cubicBezTo>
                      <a:pt x="81" y="479"/>
                      <a:pt x="84" y="483"/>
                      <a:pt x="83" y="489"/>
                    </a:cubicBezTo>
                    <a:close/>
                    <a:moveTo>
                      <a:pt x="77" y="543"/>
                    </a:moveTo>
                    <a:lnTo>
                      <a:pt x="75" y="562"/>
                    </a:lnTo>
                    <a:cubicBezTo>
                      <a:pt x="74" y="566"/>
                      <a:pt x="70" y="571"/>
                      <a:pt x="65" y="570"/>
                    </a:cubicBezTo>
                    <a:cubicBezTo>
                      <a:pt x="60" y="570"/>
                      <a:pt x="56" y="565"/>
                      <a:pt x="57" y="560"/>
                    </a:cubicBezTo>
                    <a:lnTo>
                      <a:pt x="59" y="542"/>
                    </a:lnTo>
                    <a:cubicBezTo>
                      <a:pt x="59" y="536"/>
                      <a:pt x="63" y="533"/>
                      <a:pt x="69" y="533"/>
                    </a:cubicBezTo>
                    <a:cubicBezTo>
                      <a:pt x="73" y="534"/>
                      <a:pt x="78" y="538"/>
                      <a:pt x="77" y="543"/>
                    </a:cubicBezTo>
                    <a:close/>
                    <a:moveTo>
                      <a:pt x="72" y="598"/>
                    </a:moveTo>
                    <a:lnTo>
                      <a:pt x="70" y="617"/>
                    </a:lnTo>
                    <a:cubicBezTo>
                      <a:pt x="69" y="622"/>
                      <a:pt x="64" y="626"/>
                      <a:pt x="59" y="625"/>
                    </a:cubicBezTo>
                    <a:cubicBezTo>
                      <a:pt x="54" y="624"/>
                      <a:pt x="50" y="621"/>
                      <a:pt x="51" y="614"/>
                    </a:cubicBezTo>
                    <a:lnTo>
                      <a:pt x="52" y="597"/>
                    </a:lnTo>
                    <a:cubicBezTo>
                      <a:pt x="53" y="591"/>
                      <a:pt x="58" y="588"/>
                      <a:pt x="63" y="588"/>
                    </a:cubicBezTo>
                    <a:cubicBezTo>
                      <a:pt x="68" y="589"/>
                      <a:pt x="72" y="594"/>
                      <a:pt x="72" y="598"/>
                    </a:cubicBezTo>
                    <a:close/>
                    <a:moveTo>
                      <a:pt x="66" y="654"/>
                    </a:moveTo>
                    <a:lnTo>
                      <a:pt x="66" y="656"/>
                    </a:lnTo>
                    <a:lnTo>
                      <a:pt x="64" y="672"/>
                    </a:lnTo>
                    <a:cubicBezTo>
                      <a:pt x="64" y="677"/>
                      <a:pt x="59" y="681"/>
                      <a:pt x="54" y="681"/>
                    </a:cubicBezTo>
                    <a:cubicBezTo>
                      <a:pt x="49" y="680"/>
                      <a:pt x="45" y="675"/>
                      <a:pt x="45" y="670"/>
                    </a:cubicBezTo>
                    <a:lnTo>
                      <a:pt x="47" y="653"/>
                    </a:lnTo>
                    <a:lnTo>
                      <a:pt x="47" y="651"/>
                    </a:lnTo>
                    <a:cubicBezTo>
                      <a:pt x="48" y="647"/>
                      <a:pt x="51" y="643"/>
                      <a:pt x="58" y="644"/>
                    </a:cubicBezTo>
                    <a:cubicBezTo>
                      <a:pt x="62" y="644"/>
                      <a:pt x="66" y="648"/>
                      <a:pt x="66" y="654"/>
                    </a:cubicBezTo>
                    <a:close/>
                    <a:moveTo>
                      <a:pt x="61" y="708"/>
                    </a:moveTo>
                    <a:lnTo>
                      <a:pt x="59" y="727"/>
                    </a:lnTo>
                    <a:cubicBezTo>
                      <a:pt x="59" y="733"/>
                      <a:pt x="54" y="736"/>
                      <a:pt x="50" y="736"/>
                    </a:cubicBezTo>
                    <a:cubicBezTo>
                      <a:pt x="44" y="735"/>
                      <a:pt x="40" y="731"/>
                      <a:pt x="40" y="725"/>
                    </a:cubicBezTo>
                    <a:lnTo>
                      <a:pt x="42" y="707"/>
                    </a:lnTo>
                    <a:cubicBezTo>
                      <a:pt x="43" y="702"/>
                      <a:pt x="47" y="698"/>
                      <a:pt x="52" y="699"/>
                    </a:cubicBezTo>
                    <a:cubicBezTo>
                      <a:pt x="58" y="699"/>
                      <a:pt x="61" y="704"/>
                      <a:pt x="61" y="708"/>
                    </a:cubicBezTo>
                    <a:close/>
                    <a:moveTo>
                      <a:pt x="56" y="764"/>
                    </a:moveTo>
                    <a:lnTo>
                      <a:pt x="54" y="783"/>
                    </a:lnTo>
                    <a:cubicBezTo>
                      <a:pt x="53" y="787"/>
                      <a:pt x="50" y="791"/>
                      <a:pt x="44" y="791"/>
                    </a:cubicBezTo>
                    <a:cubicBezTo>
                      <a:pt x="39" y="791"/>
                      <a:pt x="36" y="785"/>
                      <a:pt x="36" y="781"/>
                    </a:cubicBezTo>
                    <a:lnTo>
                      <a:pt x="37" y="762"/>
                    </a:lnTo>
                    <a:cubicBezTo>
                      <a:pt x="38" y="758"/>
                      <a:pt x="42" y="753"/>
                      <a:pt x="48" y="754"/>
                    </a:cubicBezTo>
                    <a:cubicBezTo>
                      <a:pt x="52" y="754"/>
                      <a:pt x="57" y="759"/>
                      <a:pt x="56" y="764"/>
                    </a:cubicBezTo>
                    <a:close/>
                    <a:moveTo>
                      <a:pt x="51" y="819"/>
                    </a:moveTo>
                    <a:lnTo>
                      <a:pt x="50" y="837"/>
                    </a:lnTo>
                    <a:cubicBezTo>
                      <a:pt x="50" y="843"/>
                      <a:pt x="45" y="846"/>
                      <a:pt x="40" y="846"/>
                    </a:cubicBezTo>
                    <a:cubicBezTo>
                      <a:pt x="36" y="845"/>
                      <a:pt x="31" y="842"/>
                      <a:pt x="31" y="836"/>
                    </a:cubicBezTo>
                    <a:lnTo>
                      <a:pt x="33" y="818"/>
                    </a:lnTo>
                    <a:cubicBezTo>
                      <a:pt x="33" y="813"/>
                      <a:pt x="38" y="809"/>
                      <a:pt x="43" y="810"/>
                    </a:cubicBezTo>
                    <a:cubicBezTo>
                      <a:pt x="48" y="810"/>
                      <a:pt x="51" y="814"/>
                      <a:pt x="51" y="819"/>
                    </a:cubicBezTo>
                    <a:close/>
                    <a:moveTo>
                      <a:pt x="48" y="875"/>
                    </a:moveTo>
                    <a:lnTo>
                      <a:pt x="47" y="893"/>
                    </a:lnTo>
                    <a:cubicBezTo>
                      <a:pt x="46" y="898"/>
                      <a:pt x="42" y="902"/>
                      <a:pt x="37" y="902"/>
                    </a:cubicBezTo>
                    <a:cubicBezTo>
                      <a:pt x="31" y="901"/>
                      <a:pt x="28" y="897"/>
                      <a:pt x="28" y="892"/>
                    </a:cubicBezTo>
                    <a:lnTo>
                      <a:pt x="29" y="873"/>
                    </a:lnTo>
                    <a:cubicBezTo>
                      <a:pt x="29" y="869"/>
                      <a:pt x="34" y="864"/>
                      <a:pt x="39" y="865"/>
                    </a:cubicBezTo>
                    <a:cubicBezTo>
                      <a:pt x="44" y="865"/>
                      <a:pt x="49" y="869"/>
                      <a:pt x="48" y="875"/>
                    </a:cubicBezTo>
                    <a:close/>
                    <a:moveTo>
                      <a:pt x="44" y="930"/>
                    </a:moveTo>
                    <a:lnTo>
                      <a:pt x="44" y="938"/>
                    </a:lnTo>
                    <a:lnTo>
                      <a:pt x="43" y="948"/>
                    </a:lnTo>
                    <a:cubicBezTo>
                      <a:pt x="43" y="954"/>
                      <a:pt x="39" y="957"/>
                      <a:pt x="33" y="957"/>
                    </a:cubicBezTo>
                    <a:cubicBezTo>
                      <a:pt x="28" y="956"/>
                      <a:pt x="24" y="953"/>
                      <a:pt x="24" y="946"/>
                    </a:cubicBezTo>
                    <a:lnTo>
                      <a:pt x="25" y="938"/>
                    </a:lnTo>
                    <a:lnTo>
                      <a:pt x="26" y="929"/>
                    </a:lnTo>
                    <a:cubicBezTo>
                      <a:pt x="26" y="923"/>
                      <a:pt x="30" y="920"/>
                      <a:pt x="36" y="921"/>
                    </a:cubicBezTo>
                    <a:cubicBezTo>
                      <a:pt x="40" y="921"/>
                      <a:pt x="44" y="924"/>
                      <a:pt x="44" y="930"/>
                    </a:cubicBezTo>
                    <a:close/>
                    <a:moveTo>
                      <a:pt x="41" y="985"/>
                    </a:moveTo>
                    <a:lnTo>
                      <a:pt x="40" y="1004"/>
                    </a:lnTo>
                    <a:cubicBezTo>
                      <a:pt x="40" y="1008"/>
                      <a:pt x="36" y="1013"/>
                      <a:pt x="30" y="1013"/>
                    </a:cubicBezTo>
                    <a:cubicBezTo>
                      <a:pt x="25" y="1012"/>
                      <a:pt x="22" y="1008"/>
                      <a:pt x="22" y="1002"/>
                    </a:cubicBezTo>
                    <a:lnTo>
                      <a:pt x="22" y="984"/>
                    </a:lnTo>
                    <a:cubicBezTo>
                      <a:pt x="22" y="979"/>
                      <a:pt x="28" y="975"/>
                      <a:pt x="32" y="976"/>
                    </a:cubicBezTo>
                    <a:cubicBezTo>
                      <a:pt x="37" y="976"/>
                      <a:pt x="41" y="980"/>
                      <a:pt x="41" y="985"/>
                    </a:cubicBezTo>
                    <a:close/>
                    <a:moveTo>
                      <a:pt x="38" y="1040"/>
                    </a:moveTo>
                    <a:lnTo>
                      <a:pt x="37" y="1059"/>
                    </a:lnTo>
                    <a:cubicBezTo>
                      <a:pt x="37" y="1064"/>
                      <a:pt x="33" y="1068"/>
                      <a:pt x="28" y="1068"/>
                    </a:cubicBezTo>
                    <a:cubicBezTo>
                      <a:pt x="22" y="1067"/>
                      <a:pt x="18" y="1063"/>
                      <a:pt x="18" y="1058"/>
                    </a:cubicBezTo>
                    <a:lnTo>
                      <a:pt x="19" y="1040"/>
                    </a:lnTo>
                    <a:cubicBezTo>
                      <a:pt x="20" y="1034"/>
                      <a:pt x="24" y="1031"/>
                      <a:pt x="29" y="1031"/>
                    </a:cubicBezTo>
                    <a:cubicBezTo>
                      <a:pt x="35" y="1031"/>
                      <a:pt x="39" y="1035"/>
                      <a:pt x="38" y="1040"/>
                    </a:cubicBezTo>
                    <a:close/>
                    <a:moveTo>
                      <a:pt x="36" y="1096"/>
                    </a:moveTo>
                    <a:lnTo>
                      <a:pt x="35" y="1115"/>
                    </a:lnTo>
                    <a:cubicBezTo>
                      <a:pt x="35" y="1119"/>
                      <a:pt x="29" y="1124"/>
                      <a:pt x="25" y="1124"/>
                    </a:cubicBezTo>
                    <a:cubicBezTo>
                      <a:pt x="20" y="1123"/>
                      <a:pt x="16" y="1118"/>
                      <a:pt x="16" y="1114"/>
                    </a:cubicBezTo>
                    <a:lnTo>
                      <a:pt x="17" y="1095"/>
                    </a:lnTo>
                    <a:cubicBezTo>
                      <a:pt x="17" y="1090"/>
                      <a:pt x="22" y="1085"/>
                      <a:pt x="27" y="1086"/>
                    </a:cubicBezTo>
                    <a:cubicBezTo>
                      <a:pt x="31" y="1086"/>
                      <a:pt x="36" y="1091"/>
                      <a:pt x="36" y="1096"/>
                    </a:cubicBezTo>
                    <a:close/>
                    <a:moveTo>
                      <a:pt x="33" y="1151"/>
                    </a:moveTo>
                    <a:lnTo>
                      <a:pt x="32" y="1170"/>
                    </a:lnTo>
                    <a:cubicBezTo>
                      <a:pt x="32" y="1175"/>
                      <a:pt x="28" y="1178"/>
                      <a:pt x="22" y="1178"/>
                    </a:cubicBezTo>
                    <a:cubicBezTo>
                      <a:pt x="17" y="1178"/>
                      <a:pt x="14" y="1174"/>
                      <a:pt x="14" y="1169"/>
                    </a:cubicBezTo>
                    <a:lnTo>
                      <a:pt x="15" y="1151"/>
                    </a:lnTo>
                    <a:cubicBezTo>
                      <a:pt x="15" y="1145"/>
                      <a:pt x="19" y="1141"/>
                      <a:pt x="24" y="1142"/>
                    </a:cubicBezTo>
                    <a:cubicBezTo>
                      <a:pt x="29" y="1142"/>
                      <a:pt x="33" y="1146"/>
                      <a:pt x="33" y="1151"/>
                    </a:cubicBezTo>
                    <a:close/>
                    <a:moveTo>
                      <a:pt x="30" y="1207"/>
                    </a:moveTo>
                    <a:lnTo>
                      <a:pt x="29" y="1225"/>
                    </a:lnTo>
                    <a:cubicBezTo>
                      <a:pt x="29" y="1230"/>
                      <a:pt x="25" y="1234"/>
                      <a:pt x="20" y="1234"/>
                    </a:cubicBezTo>
                    <a:cubicBezTo>
                      <a:pt x="15" y="1233"/>
                      <a:pt x="11" y="1229"/>
                      <a:pt x="11" y="1225"/>
                    </a:cubicBezTo>
                    <a:lnTo>
                      <a:pt x="12" y="1206"/>
                    </a:lnTo>
                    <a:cubicBezTo>
                      <a:pt x="12" y="1201"/>
                      <a:pt x="16" y="1196"/>
                      <a:pt x="22" y="1197"/>
                    </a:cubicBezTo>
                    <a:cubicBezTo>
                      <a:pt x="27" y="1197"/>
                      <a:pt x="30" y="1202"/>
                      <a:pt x="30" y="1207"/>
                    </a:cubicBezTo>
                    <a:close/>
                    <a:moveTo>
                      <a:pt x="28" y="1262"/>
                    </a:moveTo>
                    <a:lnTo>
                      <a:pt x="28" y="1280"/>
                    </a:lnTo>
                    <a:cubicBezTo>
                      <a:pt x="28" y="1286"/>
                      <a:pt x="23" y="1289"/>
                      <a:pt x="17" y="1289"/>
                    </a:cubicBezTo>
                    <a:cubicBezTo>
                      <a:pt x="13" y="1289"/>
                      <a:pt x="8" y="1285"/>
                      <a:pt x="8" y="1279"/>
                    </a:cubicBezTo>
                    <a:lnTo>
                      <a:pt x="9" y="1262"/>
                    </a:lnTo>
                    <a:cubicBezTo>
                      <a:pt x="9" y="1256"/>
                      <a:pt x="14" y="1253"/>
                      <a:pt x="19" y="1253"/>
                    </a:cubicBezTo>
                    <a:cubicBezTo>
                      <a:pt x="24" y="1253"/>
                      <a:pt x="28" y="1256"/>
                      <a:pt x="28" y="1262"/>
                    </a:cubicBezTo>
                    <a:close/>
                    <a:moveTo>
                      <a:pt x="27" y="1318"/>
                    </a:moveTo>
                    <a:lnTo>
                      <a:pt x="26" y="1336"/>
                    </a:lnTo>
                    <a:cubicBezTo>
                      <a:pt x="26" y="1341"/>
                      <a:pt x="22" y="1345"/>
                      <a:pt x="16" y="1345"/>
                    </a:cubicBezTo>
                    <a:cubicBezTo>
                      <a:pt x="11" y="1345"/>
                      <a:pt x="7" y="1340"/>
                      <a:pt x="7" y="1335"/>
                    </a:cubicBezTo>
                    <a:lnTo>
                      <a:pt x="7" y="1317"/>
                    </a:lnTo>
                    <a:cubicBezTo>
                      <a:pt x="7" y="1312"/>
                      <a:pt x="12" y="1308"/>
                      <a:pt x="17" y="1308"/>
                    </a:cubicBezTo>
                    <a:cubicBezTo>
                      <a:pt x="22" y="1308"/>
                      <a:pt x="27" y="1312"/>
                      <a:pt x="27" y="1318"/>
                    </a:cubicBezTo>
                    <a:close/>
                    <a:moveTo>
                      <a:pt x="25" y="1372"/>
                    </a:moveTo>
                    <a:lnTo>
                      <a:pt x="24" y="1391"/>
                    </a:lnTo>
                    <a:cubicBezTo>
                      <a:pt x="24" y="1396"/>
                      <a:pt x="20" y="1400"/>
                      <a:pt x="15" y="1400"/>
                    </a:cubicBezTo>
                    <a:cubicBezTo>
                      <a:pt x="9" y="1400"/>
                      <a:pt x="6" y="1396"/>
                      <a:pt x="6" y="1390"/>
                    </a:cubicBezTo>
                    <a:lnTo>
                      <a:pt x="6" y="1372"/>
                    </a:lnTo>
                    <a:cubicBezTo>
                      <a:pt x="6" y="1367"/>
                      <a:pt x="10" y="1364"/>
                      <a:pt x="16" y="1364"/>
                    </a:cubicBezTo>
                    <a:cubicBezTo>
                      <a:pt x="21" y="1364"/>
                      <a:pt x="25" y="1367"/>
                      <a:pt x="25" y="1372"/>
                    </a:cubicBezTo>
                    <a:close/>
                    <a:moveTo>
                      <a:pt x="23" y="1428"/>
                    </a:moveTo>
                    <a:lnTo>
                      <a:pt x="23" y="1447"/>
                    </a:lnTo>
                    <a:cubicBezTo>
                      <a:pt x="22" y="1451"/>
                      <a:pt x="18" y="1456"/>
                      <a:pt x="14" y="1456"/>
                    </a:cubicBezTo>
                    <a:cubicBezTo>
                      <a:pt x="8" y="1456"/>
                      <a:pt x="4" y="1451"/>
                      <a:pt x="5" y="1446"/>
                    </a:cubicBezTo>
                    <a:lnTo>
                      <a:pt x="5" y="1427"/>
                    </a:lnTo>
                    <a:cubicBezTo>
                      <a:pt x="5" y="1423"/>
                      <a:pt x="8" y="1419"/>
                      <a:pt x="15" y="1419"/>
                    </a:cubicBezTo>
                    <a:cubicBezTo>
                      <a:pt x="19" y="1419"/>
                      <a:pt x="23" y="1424"/>
                      <a:pt x="23" y="1428"/>
                    </a:cubicBezTo>
                    <a:close/>
                    <a:moveTo>
                      <a:pt x="22" y="1483"/>
                    </a:moveTo>
                    <a:lnTo>
                      <a:pt x="22" y="1502"/>
                    </a:lnTo>
                    <a:cubicBezTo>
                      <a:pt x="22" y="1507"/>
                      <a:pt x="17" y="1511"/>
                      <a:pt x="13" y="1511"/>
                    </a:cubicBezTo>
                    <a:cubicBezTo>
                      <a:pt x="7" y="1511"/>
                      <a:pt x="3" y="1507"/>
                      <a:pt x="3" y="1502"/>
                    </a:cubicBezTo>
                    <a:lnTo>
                      <a:pt x="4" y="1483"/>
                    </a:lnTo>
                    <a:cubicBezTo>
                      <a:pt x="4" y="1478"/>
                      <a:pt x="7" y="1474"/>
                      <a:pt x="13" y="1474"/>
                    </a:cubicBezTo>
                    <a:cubicBezTo>
                      <a:pt x="18" y="1474"/>
                      <a:pt x="22" y="1479"/>
                      <a:pt x="22" y="1483"/>
                    </a:cubicBezTo>
                    <a:close/>
                    <a:moveTo>
                      <a:pt x="22" y="1539"/>
                    </a:moveTo>
                    <a:lnTo>
                      <a:pt x="21" y="1558"/>
                    </a:lnTo>
                    <a:cubicBezTo>
                      <a:pt x="21" y="1562"/>
                      <a:pt x="17" y="1566"/>
                      <a:pt x="11" y="1566"/>
                    </a:cubicBezTo>
                    <a:cubicBezTo>
                      <a:pt x="6" y="1566"/>
                      <a:pt x="2" y="1562"/>
                      <a:pt x="2" y="1558"/>
                    </a:cubicBezTo>
                    <a:lnTo>
                      <a:pt x="2" y="1539"/>
                    </a:lnTo>
                    <a:cubicBezTo>
                      <a:pt x="3" y="1534"/>
                      <a:pt x="7" y="1529"/>
                      <a:pt x="12" y="1529"/>
                    </a:cubicBezTo>
                    <a:cubicBezTo>
                      <a:pt x="17" y="1529"/>
                      <a:pt x="22" y="1534"/>
                      <a:pt x="22" y="1539"/>
                    </a:cubicBezTo>
                    <a:close/>
                    <a:moveTo>
                      <a:pt x="20" y="1594"/>
                    </a:moveTo>
                    <a:lnTo>
                      <a:pt x="20" y="1612"/>
                    </a:lnTo>
                    <a:cubicBezTo>
                      <a:pt x="20" y="1618"/>
                      <a:pt x="16" y="1621"/>
                      <a:pt x="10" y="1621"/>
                    </a:cubicBezTo>
                    <a:cubicBezTo>
                      <a:pt x="6" y="1621"/>
                      <a:pt x="1" y="1618"/>
                      <a:pt x="1" y="1612"/>
                    </a:cubicBezTo>
                    <a:lnTo>
                      <a:pt x="1" y="1594"/>
                    </a:lnTo>
                    <a:cubicBezTo>
                      <a:pt x="1" y="1589"/>
                      <a:pt x="6" y="1585"/>
                      <a:pt x="11" y="1585"/>
                    </a:cubicBezTo>
                    <a:cubicBezTo>
                      <a:pt x="16" y="1585"/>
                      <a:pt x="20" y="1589"/>
                      <a:pt x="20" y="1594"/>
                    </a:cubicBezTo>
                    <a:close/>
                    <a:moveTo>
                      <a:pt x="20" y="1650"/>
                    </a:moveTo>
                    <a:lnTo>
                      <a:pt x="20" y="1668"/>
                    </a:lnTo>
                    <a:cubicBezTo>
                      <a:pt x="20" y="1673"/>
                      <a:pt x="15" y="1678"/>
                      <a:pt x="10" y="1678"/>
                    </a:cubicBezTo>
                    <a:cubicBezTo>
                      <a:pt x="6" y="1678"/>
                      <a:pt x="1" y="1673"/>
                      <a:pt x="1" y="1668"/>
                    </a:cubicBezTo>
                    <a:lnTo>
                      <a:pt x="1" y="1650"/>
                    </a:lnTo>
                    <a:cubicBezTo>
                      <a:pt x="1" y="1645"/>
                      <a:pt x="6" y="1640"/>
                      <a:pt x="10" y="1640"/>
                    </a:cubicBezTo>
                    <a:cubicBezTo>
                      <a:pt x="16" y="1641"/>
                      <a:pt x="20" y="1645"/>
                      <a:pt x="20" y="1650"/>
                    </a:cubicBezTo>
                    <a:close/>
                    <a:moveTo>
                      <a:pt x="19" y="1705"/>
                    </a:moveTo>
                    <a:lnTo>
                      <a:pt x="19" y="1723"/>
                    </a:lnTo>
                    <a:cubicBezTo>
                      <a:pt x="19" y="1729"/>
                      <a:pt x="15" y="1733"/>
                      <a:pt x="10" y="1733"/>
                    </a:cubicBezTo>
                    <a:cubicBezTo>
                      <a:pt x="5" y="1733"/>
                      <a:pt x="0" y="1729"/>
                      <a:pt x="0" y="1723"/>
                    </a:cubicBezTo>
                    <a:lnTo>
                      <a:pt x="0" y="1705"/>
                    </a:lnTo>
                    <a:cubicBezTo>
                      <a:pt x="0" y="1700"/>
                      <a:pt x="6" y="1696"/>
                      <a:pt x="10" y="1696"/>
                    </a:cubicBezTo>
                    <a:cubicBezTo>
                      <a:pt x="15" y="1696"/>
                      <a:pt x="19" y="1700"/>
                      <a:pt x="19" y="1705"/>
                    </a:cubicBezTo>
                    <a:close/>
                    <a:moveTo>
                      <a:pt x="19" y="1760"/>
                    </a:moveTo>
                    <a:lnTo>
                      <a:pt x="19" y="1779"/>
                    </a:lnTo>
                    <a:cubicBezTo>
                      <a:pt x="19" y="1784"/>
                      <a:pt x="15" y="1789"/>
                      <a:pt x="9" y="1789"/>
                    </a:cubicBezTo>
                    <a:cubicBezTo>
                      <a:pt x="5" y="1789"/>
                      <a:pt x="0" y="1784"/>
                      <a:pt x="0" y="1779"/>
                    </a:cubicBezTo>
                    <a:lnTo>
                      <a:pt x="0" y="1760"/>
                    </a:lnTo>
                    <a:cubicBezTo>
                      <a:pt x="0" y="1756"/>
                      <a:pt x="5" y="1752"/>
                      <a:pt x="10" y="1752"/>
                    </a:cubicBezTo>
                    <a:cubicBezTo>
                      <a:pt x="15" y="1752"/>
                      <a:pt x="19" y="1756"/>
                      <a:pt x="19" y="1760"/>
                    </a:cubicBezTo>
                    <a:close/>
                    <a:moveTo>
                      <a:pt x="19" y="1816"/>
                    </a:moveTo>
                    <a:lnTo>
                      <a:pt x="19" y="1834"/>
                    </a:lnTo>
                    <a:cubicBezTo>
                      <a:pt x="19" y="1840"/>
                      <a:pt x="15" y="1844"/>
                      <a:pt x="10" y="1844"/>
                    </a:cubicBezTo>
                    <a:cubicBezTo>
                      <a:pt x="5" y="1844"/>
                      <a:pt x="0" y="1840"/>
                      <a:pt x="0" y="1834"/>
                    </a:cubicBezTo>
                    <a:lnTo>
                      <a:pt x="0" y="1816"/>
                    </a:lnTo>
                    <a:cubicBezTo>
                      <a:pt x="0" y="1811"/>
                      <a:pt x="5" y="1807"/>
                      <a:pt x="10" y="1807"/>
                    </a:cubicBezTo>
                    <a:cubicBezTo>
                      <a:pt x="15" y="1807"/>
                      <a:pt x="19" y="1811"/>
                      <a:pt x="19" y="1816"/>
                    </a:cubicBezTo>
                    <a:close/>
                    <a:moveTo>
                      <a:pt x="19" y="1871"/>
                    </a:moveTo>
                    <a:lnTo>
                      <a:pt x="20" y="1890"/>
                    </a:lnTo>
                    <a:cubicBezTo>
                      <a:pt x="20" y="1895"/>
                      <a:pt x="15" y="1899"/>
                      <a:pt x="10" y="1899"/>
                    </a:cubicBezTo>
                    <a:cubicBezTo>
                      <a:pt x="6" y="1899"/>
                      <a:pt x="1" y="1895"/>
                      <a:pt x="1" y="1891"/>
                    </a:cubicBezTo>
                    <a:lnTo>
                      <a:pt x="0" y="1872"/>
                    </a:lnTo>
                    <a:cubicBezTo>
                      <a:pt x="0" y="1867"/>
                      <a:pt x="6" y="1862"/>
                      <a:pt x="10" y="1862"/>
                    </a:cubicBezTo>
                    <a:cubicBezTo>
                      <a:pt x="15" y="1862"/>
                      <a:pt x="19" y="1867"/>
                      <a:pt x="19" y="1871"/>
                    </a:cubicBezTo>
                    <a:close/>
                    <a:moveTo>
                      <a:pt x="20" y="1927"/>
                    </a:moveTo>
                    <a:lnTo>
                      <a:pt x="20" y="1945"/>
                    </a:lnTo>
                    <a:cubicBezTo>
                      <a:pt x="20" y="1951"/>
                      <a:pt x="16" y="1954"/>
                      <a:pt x="10" y="1954"/>
                    </a:cubicBezTo>
                    <a:cubicBezTo>
                      <a:pt x="6" y="1954"/>
                      <a:pt x="1" y="1951"/>
                      <a:pt x="1" y="1945"/>
                    </a:cubicBezTo>
                    <a:lnTo>
                      <a:pt x="1" y="1927"/>
                    </a:lnTo>
                    <a:cubicBezTo>
                      <a:pt x="1" y="1922"/>
                      <a:pt x="6" y="1918"/>
                      <a:pt x="10" y="1918"/>
                    </a:cubicBezTo>
                    <a:cubicBezTo>
                      <a:pt x="16" y="1918"/>
                      <a:pt x="20" y="1922"/>
                      <a:pt x="20" y="1927"/>
                    </a:cubicBezTo>
                    <a:close/>
                    <a:moveTo>
                      <a:pt x="20" y="1983"/>
                    </a:moveTo>
                    <a:lnTo>
                      <a:pt x="21" y="2001"/>
                    </a:lnTo>
                    <a:cubicBezTo>
                      <a:pt x="21" y="2006"/>
                      <a:pt x="17" y="2010"/>
                      <a:pt x="11" y="2010"/>
                    </a:cubicBezTo>
                    <a:cubicBezTo>
                      <a:pt x="6" y="2010"/>
                      <a:pt x="2" y="2006"/>
                      <a:pt x="2" y="2001"/>
                    </a:cubicBezTo>
                    <a:lnTo>
                      <a:pt x="1" y="1983"/>
                    </a:lnTo>
                    <a:cubicBezTo>
                      <a:pt x="1" y="1978"/>
                      <a:pt x="6" y="1973"/>
                      <a:pt x="11" y="1973"/>
                    </a:cubicBezTo>
                    <a:cubicBezTo>
                      <a:pt x="16" y="1973"/>
                      <a:pt x="20" y="1977"/>
                      <a:pt x="20" y="1983"/>
                    </a:cubicBezTo>
                    <a:close/>
                    <a:moveTo>
                      <a:pt x="21" y="2038"/>
                    </a:moveTo>
                    <a:lnTo>
                      <a:pt x="22" y="2056"/>
                    </a:lnTo>
                    <a:cubicBezTo>
                      <a:pt x="22" y="2062"/>
                      <a:pt x="17" y="2065"/>
                      <a:pt x="13" y="2065"/>
                    </a:cubicBezTo>
                    <a:cubicBezTo>
                      <a:pt x="7" y="2066"/>
                      <a:pt x="3" y="2062"/>
                      <a:pt x="3" y="2056"/>
                    </a:cubicBezTo>
                    <a:lnTo>
                      <a:pt x="2" y="2038"/>
                    </a:lnTo>
                    <a:cubicBezTo>
                      <a:pt x="2" y="2033"/>
                      <a:pt x="6" y="2029"/>
                      <a:pt x="12" y="2029"/>
                    </a:cubicBezTo>
                    <a:cubicBezTo>
                      <a:pt x="17" y="2029"/>
                      <a:pt x="21" y="2032"/>
                      <a:pt x="21" y="2038"/>
                    </a:cubicBezTo>
                    <a:close/>
                    <a:moveTo>
                      <a:pt x="22" y="2093"/>
                    </a:moveTo>
                    <a:lnTo>
                      <a:pt x="22" y="2112"/>
                    </a:lnTo>
                    <a:cubicBezTo>
                      <a:pt x="22" y="2116"/>
                      <a:pt x="18" y="2121"/>
                      <a:pt x="14" y="2122"/>
                    </a:cubicBezTo>
                    <a:cubicBezTo>
                      <a:pt x="7" y="2122"/>
                      <a:pt x="4" y="2117"/>
                      <a:pt x="4" y="2112"/>
                    </a:cubicBezTo>
                    <a:lnTo>
                      <a:pt x="4" y="2093"/>
                    </a:lnTo>
                    <a:cubicBezTo>
                      <a:pt x="4" y="2088"/>
                      <a:pt x="7" y="2085"/>
                      <a:pt x="13" y="2084"/>
                    </a:cubicBezTo>
                    <a:cubicBezTo>
                      <a:pt x="17" y="2084"/>
                      <a:pt x="22" y="2088"/>
                      <a:pt x="22" y="2093"/>
                    </a:cubicBezTo>
                    <a:close/>
                    <a:moveTo>
                      <a:pt x="23" y="2148"/>
                    </a:moveTo>
                    <a:lnTo>
                      <a:pt x="24" y="2167"/>
                    </a:lnTo>
                    <a:cubicBezTo>
                      <a:pt x="24" y="2172"/>
                      <a:pt x="20" y="2176"/>
                      <a:pt x="15" y="2177"/>
                    </a:cubicBezTo>
                    <a:cubicBezTo>
                      <a:pt x="9" y="2177"/>
                      <a:pt x="6" y="2173"/>
                      <a:pt x="6" y="2167"/>
                    </a:cubicBezTo>
                    <a:lnTo>
                      <a:pt x="5" y="2148"/>
                    </a:lnTo>
                    <a:cubicBezTo>
                      <a:pt x="5" y="2144"/>
                      <a:pt x="8" y="2140"/>
                      <a:pt x="14" y="2140"/>
                    </a:cubicBezTo>
                    <a:cubicBezTo>
                      <a:pt x="19" y="2140"/>
                      <a:pt x="23" y="2143"/>
                      <a:pt x="23" y="2148"/>
                    </a:cubicBezTo>
                    <a:close/>
                    <a:moveTo>
                      <a:pt x="25" y="2204"/>
                    </a:moveTo>
                    <a:lnTo>
                      <a:pt x="26" y="2223"/>
                    </a:lnTo>
                    <a:cubicBezTo>
                      <a:pt x="26" y="2227"/>
                      <a:pt x="22" y="2233"/>
                      <a:pt x="16" y="2233"/>
                    </a:cubicBezTo>
                    <a:cubicBezTo>
                      <a:pt x="11" y="2233"/>
                      <a:pt x="7" y="2228"/>
                      <a:pt x="7" y="2224"/>
                    </a:cubicBezTo>
                    <a:lnTo>
                      <a:pt x="6" y="2204"/>
                    </a:lnTo>
                    <a:cubicBezTo>
                      <a:pt x="6" y="2199"/>
                      <a:pt x="10" y="2195"/>
                      <a:pt x="15" y="2195"/>
                    </a:cubicBezTo>
                    <a:cubicBezTo>
                      <a:pt x="20" y="2194"/>
                      <a:pt x="25" y="2199"/>
                      <a:pt x="25" y="2204"/>
                    </a:cubicBezTo>
                    <a:close/>
                    <a:moveTo>
                      <a:pt x="27" y="2259"/>
                    </a:moveTo>
                    <a:lnTo>
                      <a:pt x="28" y="2278"/>
                    </a:lnTo>
                    <a:cubicBezTo>
                      <a:pt x="28" y="2283"/>
                      <a:pt x="23" y="2287"/>
                      <a:pt x="17" y="2287"/>
                    </a:cubicBezTo>
                    <a:cubicBezTo>
                      <a:pt x="13" y="2287"/>
                      <a:pt x="8" y="2284"/>
                      <a:pt x="8" y="2279"/>
                    </a:cubicBezTo>
                    <a:lnTo>
                      <a:pt x="7" y="2260"/>
                    </a:lnTo>
                    <a:cubicBezTo>
                      <a:pt x="7" y="2255"/>
                      <a:pt x="12" y="2250"/>
                      <a:pt x="17" y="2250"/>
                    </a:cubicBezTo>
                    <a:cubicBezTo>
                      <a:pt x="22" y="2250"/>
                      <a:pt x="27" y="2255"/>
                      <a:pt x="27" y="2259"/>
                    </a:cubicBezTo>
                    <a:close/>
                    <a:moveTo>
                      <a:pt x="28" y="2315"/>
                    </a:moveTo>
                    <a:lnTo>
                      <a:pt x="28" y="2319"/>
                    </a:lnTo>
                    <a:lnTo>
                      <a:pt x="29" y="2333"/>
                    </a:lnTo>
                    <a:cubicBezTo>
                      <a:pt x="29" y="2338"/>
                      <a:pt x="25" y="2343"/>
                      <a:pt x="20" y="2343"/>
                    </a:cubicBezTo>
                    <a:cubicBezTo>
                      <a:pt x="15" y="2343"/>
                      <a:pt x="10" y="2339"/>
                      <a:pt x="10" y="2334"/>
                    </a:cubicBezTo>
                    <a:lnTo>
                      <a:pt x="9" y="2319"/>
                    </a:lnTo>
                    <a:lnTo>
                      <a:pt x="9" y="2316"/>
                    </a:lnTo>
                    <a:cubicBezTo>
                      <a:pt x="9" y="2310"/>
                      <a:pt x="14" y="2306"/>
                      <a:pt x="18" y="2306"/>
                    </a:cubicBezTo>
                    <a:cubicBezTo>
                      <a:pt x="23" y="2306"/>
                      <a:pt x="28" y="2310"/>
                      <a:pt x="28" y="2315"/>
                    </a:cubicBezTo>
                    <a:close/>
                    <a:moveTo>
                      <a:pt x="30" y="2370"/>
                    </a:moveTo>
                    <a:lnTo>
                      <a:pt x="31" y="2388"/>
                    </a:lnTo>
                    <a:cubicBezTo>
                      <a:pt x="31" y="2394"/>
                      <a:pt x="28" y="2398"/>
                      <a:pt x="22" y="2398"/>
                    </a:cubicBezTo>
                    <a:cubicBezTo>
                      <a:pt x="17" y="2398"/>
                      <a:pt x="13" y="2395"/>
                      <a:pt x="13" y="2389"/>
                    </a:cubicBezTo>
                    <a:lnTo>
                      <a:pt x="12" y="2371"/>
                    </a:lnTo>
                    <a:cubicBezTo>
                      <a:pt x="11" y="2366"/>
                      <a:pt x="15" y="2361"/>
                      <a:pt x="21" y="2361"/>
                    </a:cubicBezTo>
                    <a:cubicBezTo>
                      <a:pt x="26" y="2361"/>
                      <a:pt x="30" y="2365"/>
                      <a:pt x="30" y="2370"/>
                    </a:cubicBezTo>
                    <a:close/>
                    <a:moveTo>
                      <a:pt x="33" y="2426"/>
                    </a:moveTo>
                    <a:lnTo>
                      <a:pt x="34" y="2444"/>
                    </a:lnTo>
                    <a:cubicBezTo>
                      <a:pt x="34" y="2449"/>
                      <a:pt x="29" y="2454"/>
                      <a:pt x="25" y="2454"/>
                    </a:cubicBezTo>
                    <a:cubicBezTo>
                      <a:pt x="20" y="2454"/>
                      <a:pt x="15" y="2449"/>
                      <a:pt x="15" y="2445"/>
                    </a:cubicBezTo>
                    <a:lnTo>
                      <a:pt x="15" y="2426"/>
                    </a:lnTo>
                    <a:cubicBezTo>
                      <a:pt x="15" y="2421"/>
                      <a:pt x="17" y="2417"/>
                      <a:pt x="23" y="2417"/>
                    </a:cubicBezTo>
                    <a:cubicBezTo>
                      <a:pt x="28" y="2417"/>
                      <a:pt x="33" y="2421"/>
                      <a:pt x="33" y="2426"/>
                    </a:cubicBezTo>
                    <a:close/>
                    <a:moveTo>
                      <a:pt x="36" y="2481"/>
                    </a:moveTo>
                    <a:lnTo>
                      <a:pt x="36" y="2482"/>
                    </a:lnTo>
                    <a:lnTo>
                      <a:pt x="37" y="2499"/>
                    </a:lnTo>
                    <a:cubicBezTo>
                      <a:pt x="37" y="2504"/>
                      <a:pt x="32" y="2509"/>
                      <a:pt x="28" y="2509"/>
                    </a:cubicBezTo>
                    <a:cubicBezTo>
                      <a:pt x="22" y="2509"/>
                      <a:pt x="17" y="2505"/>
                      <a:pt x="17" y="2500"/>
                    </a:cubicBezTo>
                    <a:lnTo>
                      <a:pt x="17" y="2483"/>
                    </a:lnTo>
                    <a:lnTo>
                      <a:pt x="17" y="2481"/>
                    </a:lnTo>
                    <a:cubicBezTo>
                      <a:pt x="17" y="2477"/>
                      <a:pt x="21" y="2472"/>
                      <a:pt x="26" y="2472"/>
                    </a:cubicBezTo>
                    <a:cubicBezTo>
                      <a:pt x="30" y="2472"/>
                      <a:pt x="36" y="2476"/>
                      <a:pt x="36" y="2481"/>
                    </a:cubicBezTo>
                    <a:close/>
                    <a:moveTo>
                      <a:pt x="38" y="2536"/>
                    </a:moveTo>
                    <a:lnTo>
                      <a:pt x="39" y="2555"/>
                    </a:lnTo>
                    <a:cubicBezTo>
                      <a:pt x="39" y="2559"/>
                      <a:pt x="36" y="2565"/>
                      <a:pt x="30" y="2565"/>
                    </a:cubicBezTo>
                    <a:cubicBezTo>
                      <a:pt x="25" y="2565"/>
                      <a:pt x="21" y="2560"/>
                      <a:pt x="21" y="2556"/>
                    </a:cubicBezTo>
                    <a:lnTo>
                      <a:pt x="19" y="2537"/>
                    </a:lnTo>
                    <a:cubicBezTo>
                      <a:pt x="19" y="2532"/>
                      <a:pt x="23" y="2527"/>
                      <a:pt x="28" y="2527"/>
                    </a:cubicBezTo>
                    <a:cubicBezTo>
                      <a:pt x="34" y="2527"/>
                      <a:pt x="38" y="2532"/>
                      <a:pt x="38" y="2536"/>
                    </a:cubicBezTo>
                    <a:close/>
                    <a:moveTo>
                      <a:pt x="41" y="2591"/>
                    </a:moveTo>
                    <a:lnTo>
                      <a:pt x="42" y="2610"/>
                    </a:lnTo>
                    <a:cubicBezTo>
                      <a:pt x="43" y="2615"/>
                      <a:pt x="39" y="2620"/>
                      <a:pt x="33" y="2620"/>
                    </a:cubicBezTo>
                    <a:cubicBezTo>
                      <a:pt x="28" y="2620"/>
                      <a:pt x="23" y="2617"/>
                      <a:pt x="23" y="2611"/>
                    </a:cubicBezTo>
                    <a:lnTo>
                      <a:pt x="22" y="2592"/>
                    </a:lnTo>
                    <a:cubicBezTo>
                      <a:pt x="22" y="2588"/>
                      <a:pt x="27" y="2583"/>
                      <a:pt x="31" y="2583"/>
                    </a:cubicBezTo>
                    <a:cubicBezTo>
                      <a:pt x="37" y="2583"/>
                      <a:pt x="41" y="2587"/>
                      <a:pt x="41" y="2591"/>
                    </a:cubicBezTo>
                    <a:close/>
                    <a:moveTo>
                      <a:pt x="44" y="2647"/>
                    </a:moveTo>
                    <a:lnTo>
                      <a:pt x="45" y="2666"/>
                    </a:lnTo>
                    <a:cubicBezTo>
                      <a:pt x="46" y="2670"/>
                      <a:pt x="42" y="2675"/>
                      <a:pt x="37" y="2675"/>
                    </a:cubicBezTo>
                    <a:cubicBezTo>
                      <a:pt x="31" y="2675"/>
                      <a:pt x="28" y="2672"/>
                      <a:pt x="27" y="2667"/>
                    </a:cubicBezTo>
                    <a:lnTo>
                      <a:pt x="26" y="2648"/>
                    </a:lnTo>
                    <a:cubicBezTo>
                      <a:pt x="25" y="2643"/>
                      <a:pt x="29" y="2638"/>
                      <a:pt x="34" y="2638"/>
                    </a:cubicBezTo>
                    <a:cubicBezTo>
                      <a:pt x="39" y="2638"/>
                      <a:pt x="44" y="2642"/>
                      <a:pt x="44" y="2647"/>
                    </a:cubicBezTo>
                    <a:close/>
                    <a:moveTo>
                      <a:pt x="48" y="2702"/>
                    </a:moveTo>
                    <a:lnTo>
                      <a:pt x="50" y="2720"/>
                    </a:lnTo>
                    <a:cubicBezTo>
                      <a:pt x="50" y="2726"/>
                      <a:pt x="45" y="2730"/>
                      <a:pt x="40" y="2730"/>
                    </a:cubicBezTo>
                    <a:cubicBezTo>
                      <a:pt x="36" y="2730"/>
                      <a:pt x="30" y="2728"/>
                      <a:pt x="30" y="2721"/>
                    </a:cubicBezTo>
                    <a:lnTo>
                      <a:pt x="29" y="2703"/>
                    </a:lnTo>
                    <a:cubicBezTo>
                      <a:pt x="29" y="2698"/>
                      <a:pt x="33" y="2694"/>
                      <a:pt x="38" y="2694"/>
                    </a:cubicBezTo>
                    <a:cubicBezTo>
                      <a:pt x="43" y="2694"/>
                      <a:pt x="48" y="2697"/>
                      <a:pt x="48" y="2702"/>
                    </a:cubicBezTo>
                    <a:close/>
                    <a:moveTo>
                      <a:pt x="51" y="2758"/>
                    </a:moveTo>
                    <a:lnTo>
                      <a:pt x="52" y="2776"/>
                    </a:lnTo>
                    <a:cubicBezTo>
                      <a:pt x="53" y="2781"/>
                      <a:pt x="50" y="2786"/>
                      <a:pt x="44" y="2786"/>
                    </a:cubicBezTo>
                    <a:cubicBezTo>
                      <a:pt x="39" y="2786"/>
                      <a:pt x="35" y="2782"/>
                      <a:pt x="34" y="2777"/>
                    </a:cubicBezTo>
                    <a:lnTo>
                      <a:pt x="33" y="2759"/>
                    </a:lnTo>
                    <a:cubicBezTo>
                      <a:pt x="32" y="2753"/>
                      <a:pt x="37" y="2749"/>
                      <a:pt x="41" y="2749"/>
                    </a:cubicBezTo>
                    <a:cubicBezTo>
                      <a:pt x="47" y="2749"/>
                      <a:pt x="51" y="2752"/>
                      <a:pt x="51" y="2758"/>
                    </a:cubicBezTo>
                    <a:close/>
                    <a:moveTo>
                      <a:pt x="56" y="2813"/>
                    </a:moveTo>
                    <a:lnTo>
                      <a:pt x="58" y="2830"/>
                    </a:lnTo>
                    <a:cubicBezTo>
                      <a:pt x="59" y="2837"/>
                      <a:pt x="54" y="2840"/>
                      <a:pt x="50" y="2841"/>
                    </a:cubicBezTo>
                    <a:cubicBezTo>
                      <a:pt x="44" y="2841"/>
                      <a:pt x="39" y="2838"/>
                      <a:pt x="39" y="2832"/>
                    </a:cubicBezTo>
                    <a:lnTo>
                      <a:pt x="37" y="2813"/>
                    </a:lnTo>
                    <a:cubicBezTo>
                      <a:pt x="37" y="2809"/>
                      <a:pt x="40" y="2805"/>
                      <a:pt x="46" y="2805"/>
                    </a:cubicBezTo>
                    <a:cubicBezTo>
                      <a:pt x="51" y="2804"/>
                      <a:pt x="55" y="2807"/>
                      <a:pt x="56" y="2813"/>
                    </a:cubicBezTo>
                    <a:close/>
                    <a:moveTo>
                      <a:pt x="61" y="2868"/>
                    </a:moveTo>
                    <a:lnTo>
                      <a:pt x="62" y="2886"/>
                    </a:lnTo>
                    <a:cubicBezTo>
                      <a:pt x="63" y="2891"/>
                      <a:pt x="59" y="2896"/>
                      <a:pt x="54" y="2897"/>
                    </a:cubicBezTo>
                    <a:cubicBezTo>
                      <a:pt x="49" y="2897"/>
                      <a:pt x="44" y="2893"/>
                      <a:pt x="44" y="2888"/>
                    </a:cubicBezTo>
                    <a:lnTo>
                      <a:pt x="42" y="2869"/>
                    </a:lnTo>
                    <a:cubicBezTo>
                      <a:pt x="42" y="2864"/>
                      <a:pt x="45" y="2860"/>
                      <a:pt x="51" y="2860"/>
                    </a:cubicBezTo>
                    <a:cubicBezTo>
                      <a:pt x="56" y="2859"/>
                      <a:pt x="60" y="2863"/>
                      <a:pt x="61" y="2868"/>
                    </a:cubicBezTo>
                    <a:close/>
                    <a:moveTo>
                      <a:pt x="66" y="2923"/>
                    </a:moveTo>
                    <a:lnTo>
                      <a:pt x="67" y="2941"/>
                    </a:lnTo>
                    <a:cubicBezTo>
                      <a:pt x="68" y="2946"/>
                      <a:pt x="64" y="2951"/>
                      <a:pt x="59" y="2952"/>
                    </a:cubicBezTo>
                    <a:cubicBezTo>
                      <a:pt x="54" y="2952"/>
                      <a:pt x="50" y="2949"/>
                      <a:pt x="49" y="2943"/>
                    </a:cubicBezTo>
                    <a:lnTo>
                      <a:pt x="47" y="2924"/>
                    </a:lnTo>
                    <a:cubicBezTo>
                      <a:pt x="47" y="2920"/>
                      <a:pt x="50" y="2915"/>
                      <a:pt x="55" y="2915"/>
                    </a:cubicBezTo>
                    <a:cubicBezTo>
                      <a:pt x="61" y="2915"/>
                      <a:pt x="65" y="2918"/>
                      <a:pt x="66" y="2923"/>
                    </a:cubicBezTo>
                    <a:close/>
                    <a:moveTo>
                      <a:pt x="72" y="2978"/>
                    </a:moveTo>
                    <a:lnTo>
                      <a:pt x="73" y="2997"/>
                    </a:lnTo>
                    <a:cubicBezTo>
                      <a:pt x="73" y="3001"/>
                      <a:pt x="70" y="3007"/>
                      <a:pt x="65" y="3007"/>
                    </a:cubicBezTo>
                    <a:cubicBezTo>
                      <a:pt x="60" y="3008"/>
                      <a:pt x="55" y="3003"/>
                      <a:pt x="54" y="2999"/>
                    </a:cubicBezTo>
                    <a:lnTo>
                      <a:pt x="52" y="2980"/>
                    </a:lnTo>
                    <a:cubicBezTo>
                      <a:pt x="51" y="2975"/>
                      <a:pt x="56" y="2970"/>
                      <a:pt x="61" y="2969"/>
                    </a:cubicBezTo>
                    <a:cubicBezTo>
                      <a:pt x="66" y="2969"/>
                      <a:pt x="71" y="2973"/>
                      <a:pt x="72" y="2978"/>
                    </a:cubicBezTo>
                    <a:close/>
                    <a:moveTo>
                      <a:pt x="77" y="3034"/>
                    </a:moveTo>
                    <a:lnTo>
                      <a:pt x="79" y="3048"/>
                    </a:lnTo>
                    <a:lnTo>
                      <a:pt x="79" y="3052"/>
                    </a:lnTo>
                    <a:cubicBezTo>
                      <a:pt x="80" y="3057"/>
                      <a:pt x="76" y="3061"/>
                      <a:pt x="71" y="3061"/>
                    </a:cubicBezTo>
                    <a:cubicBezTo>
                      <a:pt x="66" y="3062"/>
                      <a:pt x="61" y="3059"/>
                      <a:pt x="61" y="3053"/>
                    </a:cubicBezTo>
                    <a:lnTo>
                      <a:pt x="60" y="3051"/>
                    </a:lnTo>
                    <a:lnTo>
                      <a:pt x="59" y="3035"/>
                    </a:lnTo>
                    <a:cubicBezTo>
                      <a:pt x="58" y="3030"/>
                      <a:pt x="61" y="3026"/>
                      <a:pt x="66" y="3025"/>
                    </a:cubicBezTo>
                    <a:cubicBezTo>
                      <a:pt x="72" y="3025"/>
                      <a:pt x="76" y="3028"/>
                      <a:pt x="77" y="3034"/>
                    </a:cubicBezTo>
                    <a:close/>
                    <a:moveTo>
                      <a:pt x="83" y="3088"/>
                    </a:moveTo>
                    <a:lnTo>
                      <a:pt x="85" y="3107"/>
                    </a:lnTo>
                    <a:cubicBezTo>
                      <a:pt x="86" y="3111"/>
                      <a:pt x="83" y="3116"/>
                      <a:pt x="77" y="3117"/>
                    </a:cubicBezTo>
                    <a:cubicBezTo>
                      <a:pt x="72" y="3117"/>
                      <a:pt x="67" y="3114"/>
                      <a:pt x="67" y="3109"/>
                    </a:cubicBezTo>
                    <a:lnTo>
                      <a:pt x="65" y="3091"/>
                    </a:lnTo>
                    <a:cubicBezTo>
                      <a:pt x="64" y="3085"/>
                      <a:pt x="68" y="3081"/>
                      <a:pt x="73" y="3080"/>
                    </a:cubicBezTo>
                    <a:cubicBezTo>
                      <a:pt x="78" y="3079"/>
                      <a:pt x="83" y="3084"/>
                      <a:pt x="83" y="3088"/>
                    </a:cubicBezTo>
                    <a:close/>
                    <a:moveTo>
                      <a:pt x="90" y="3144"/>
                    </a:moveTo>
                    <a:lnTo>
                      <a:pt x="93" y="3163"/>
                    </a:lnTo>
                    <a:cubicBezTo>
                      <a:pt x="93" y="3167"/>
                      <a:pt x="89" y="3171"/>
                      <a:pt x="84" y="3171"/>
                    </a:cubicBezTo>
                    <a:cubicBezTo>
                      <a:pt x="79" y="3172"/>
                      <a:pt x="73" y="3170"/>
                      <a:pt x="73" y="3163"/>
                    </a:cubicBezTo>
                    <a:lnTo>
                      <a:pt x="72" y="3146"/>
                    </a:lnTo>
                    <a:cubicBezTo>
                      <a:pt x="71" y="3140"/>
                      <a:pt x="74" y="3136"/>
                      <a:pt x="80" y="3136"/>
                    </a:cubicBezTo>
                    <a:cubicBezTo>
                      <a:pt x="84" y="3135"/>
                      <a:pt x="89" y="3138"/>
                      <a:pt x="90" y="3144"/>
                    </a:cubicBezTo>
                    <a:close/>
                    <a:moveTo>
                      <a:pt x="98" y="3198"/>
                    </a:moveTo>
                    <a:lnTo>
                      <a:pt x="101" y="3216"/>
                    </a:lnTo>
                    <a:cubicBezTo>
                      <a:pt x="102" y="3222"/>
                      <a:pt x="98" y="3226"/>
                      <a:pt x="94" y="3227"/>
                    </a:cubicBezTo>
                    <a:cubicBezTo>
                      <a:pt x="88" y="3228"/>
                      <a:pt x="83" y="3224"/>
                      <a:pt x="82" y="3219"/>
                    </a:cubicBezTo>
                    <a:lnTo>
                      <a:pt x="80" y="3201"/>
                    </a:lnTo>
                    <a:cubicBezTo>
                      <a:pt x="79" y="3196"/>
                      <a:pt x="82" y="3191"/>
                      <a:pt x="87" y="3190"/>
                    </a:cubicBezTo>
                    <a:cubicBezTo>
                      <a:pt x="93" y="3189"/>
                      <a:pt x="97" y="3193"/>
                      <a:pt x="98" y="3198"/>
                    </a:cubicBezTo>
                    <a:close/>
                    <a:moveTo>
                      <a:pt x="106" y="3253"/>
                    </a:moveTo>
                    <a:lnTo>
                      <a:pt x="109" y="3265"/>
                    </a:lnTo>
                    <a:lnTo>
                      <a:pt x="110" y="3271"/>
                    </a:lnTo>
                    <a:cubicBezTo>
                      <a:pt x="110" y="3276"/>
                      <a:pt x="107" y="3281"/>
                      <a:pt x="103" y="3282"/>
                    </a:cubicBezTo>
                    <a:cubicBezTo>
                      <a:pt x="96" y="3282"/>
                      <a:pt x="92" y="3279"/>
                      <a:pt x="91" y="3273"/>
                    </a:cubicBezTo>
                    <a:lnTo>
                      <a:pt x="90" y="3268"/>
                    </a:lnTo>
                    <a:lnTo>
                      <a:pt x="88" y="3256"/>
                    </a:lnTo>
                    <a:cubicBezTo>
                      <a:pt x="88" y="3250"/>
                      <a:pt x="91" y="3246"/>
                      <a:pt x="95" y="3245"/>
                    </a:cubicBezTo>
                    <a:cubicBezTo>
                      <a:pt x="101" y="3244"/>
                      <a:pt x="105" y="3248"/>
                      <a:pt x="106" y="3253"/>
                    </a:cubicBezTo>
                    <a:close/>
                    <a:moveTo>
                      <a:pt x="116" y="3308"/>
                    </a:moveTo>
                    <a:lnTo>
                      <a:pt x="119" y="3325"/>
                    </a:lnTo>
                    <a:cubicBezTo>
                      <a:pt x="120" y="3331"/>
                      <a:pt x="117" y="3335"/>
                      <a:pt x="112" y="3336"/>
                    </a:cubicBezTo>
                    <a:cubicBezTo>
                      <a:pt x="107" y="3337"/>
                      <a:pt x="103" y="3333"/>
                      <a:pt x="102" y="3328"/>
                    </a:cubicBezTo>
                    <a:lnTo>
                      <a:pt x="97" y="3310"/>
                    </a:lnTo>
                    <a:cubicBezTo>
                      <a:pt x="96" y="3306"/>
                      <a:pt x="101" y="3301"/>
                      <a:pt x="105" y="3299"/>
                    </a:cubicBezTo>
                    <a:cubicBezTo>
                      <a:pt x="110" y="3299"/>
                      <a:pt x="116" y="3302"/>
                      <a:pt x="116" y="3308"/>
                    </a:cubicBezTo>
                    <a:close/>
                    <a:moveTo>
                      <a:pt x="127" y="3361"/>
                    </a:moveTo>
                    <a:lnTo>
                      <a:pt x="131" y="3379"/>
                    </a:lnTo>
                    <a:cubicBezTo>
                      <a:pt x="132" y="3384"/>
                      <a:pt x="129" y="3389"/>
                      <a:pt x="124" y="3390"/>
                    </a:cubicBezTo>
                    <a:cubicBezTo>
                      <a:pt x="118" y="3392"/>
                      <a:pt x="114" y="3388"/>
                      <a:pt x="113" y="3384"/>
                    </a:cubicBezTo>
                    <a:lnTo>
                      <a:pt x="108" y="3365"/>
                    </a:lnTo>
                    <a:cubicBezTo>
                      <a:pt x="107" y="3360"/>
                      <a:pt x="110" y="3356"/>
                      <a:pt x="116" y="3355"/>
                    </a:cubicBezTo>
                    <a:cubicBezTo>
                      <a:pt x="120" y="3353"/>
                      <a:pt x="125" y="3356"/>
                      <a:pt x="127" y="3361"/>
                    </a:cubicBezTo>
                    <a:close/>
                    <a:moveTo>
                      <a:pt x="139" y="3415"/>
                    </a:moveTo>
                    <a:lnTo>
                      <a:pt x="144" y="3433"/>
                    </a:lnTo>
                    <a:cubicBezTo>
                      <a:pt x="146" y="3437"/>
                      <a:pt x="142" y="3442"/>
                      <a:pt x="138" y="3444"/>
                    </a:cubicBezTo>
                    <a:cubicBezTo>
                      <a:pt x="132" y="3445"/>
                      <a:pt x="127" y="3443"/>
                      <a:pt x="126" y="3438"/>
                    </a:cubicBezTo>
                    <a:lnTo>
                      <a:pt x="125" y="3434"/>
                    </a:lnTo>
                    <a:lnTo>
                      <a:pt x="121" y="3419"/>
                    </a:lnTo>
                    <a:cubicBezTo>
                      <a:pt x="120" y="3414"/>
                      <a:pt x="123" y="3410"/>
                      <a:pt x="128" y="3409"/>
                    </a:cubicBezTo>
                    <a:cubicBezTo>
                      <a:pt x="133" y="3407"/>
                      <a:pt x="138" y="3410"/>
                      <a:pt x="139" y="3415"/>
                    </a:cubicBezTo>
                    <a:close/>
                    <a:moveTo>
                      <a:pt x="154" y="3468"/>
                    </a:moveTo>
                    <a:lnTo>
                      <a:pt x="160" y="3486"/>
                    </a:lnTo>
                    <a:cubicBezTo>
                      <a:pt x="161" y="3490"/>
                      <a:pt x="160" y="3495"/>
                      <a:pt x="154" y="3496"/>
                    </a:cubicBezTo>
                    <a:cubicBezTo>
                      <a:pt x="149" y="3498"/>
                      <a:pt x="144" y="3495"/>
                      <a:pt x="142" y="3491"/>
                    </a:cubicBezTo>
                    <a:lnTo>
                      <a:pt x="137" y="3473"/>
                    </a:lnTo>
                    <a:cubicBezTo>
                      <a:pt x="136" y="3469"/>
                      <a:pt x="138" y="3463"/>
                      <a:pt x="143" y="3461"/>
                    </a:cubicBezTo>
                    <a:cubicBezTo>
                      <a:pt x="148" y="3461"/>
                      <a:pt x="154" y="3463"/>
                      <a:pt x="154" y="3468"/>
                    </a:cubicBezTo>
                    <a:close/>
                    <a:moveTo>
                      <a:pt x="175" y="3519"/>
                    </a:moveTo>
                    <a:lnTo>
                      <a:pt x="181" y="3532"/>
                    </a:lnTo>
                    <a:lnTo>
                      <a:pt x="180" y="3530"/>
                    </a:lnTo>
                    <a:lnTo>
                      <a:pt x="182" y="3534"/>
                    </a:lnTo>
                    <a:cubicBezTo>
                      <a:pt x="184" y="3538"/>
                      <a:pt x="183" y="3543"/>
                      <a:pt x="180" y="3546"/>
                    </a:cubicBezTo>
                    <a:cubicBezTo>
                      <a:pt x="176" y="3550"/>
                      <a:pt x="170" y="3548"/>
                      <a:pt x="167" y="3544"/>
                    </a:cubicBezTo>
                    <a:lnTo>
                      <a:pt x="164" y="3541"/>
                    </a:lnTo>
                    <a:cubicBezTo>
                      <a:pt x="164" y="3540"/>
                      <a:pt x="163" y="3540"/>
                      <a:pt x="163" y="3539"/>
                    </a:cubicBezTo>
                    <a:lnTo>
                      <a:pt x="158" y="3526"/>
                    </a:lnTo>
                    <a:cubicBezTo>
                      <a:pt x="155" y="3521"/>
                      <a:pt x="158" y="3516"/>
                      <a:pt x="162" y="3513"/>
                    </a:cubicBezTo>
                    <a:cubicBezTo>
                      <a:pt x="167" y="3512"/>
                      <a:pt x="172" y="3513"/>
                      <a:pt x="175" y="3519"/>
                    </a:cubicBezTo>
                    <a:close/>
                    <a:moveTo>
                      <a:pt x="203" y="3557"/>
                    </a:moveTo>
                    <a:lnTo>
                      <a:pt x="216" y="3563"/>
                    </a:lnTo>
                    <a:lnTo>
                      <a:pt x="209" y="3563"/>
                    </a:lnTo>
                    <a:lnTo>
                      <a:pt x="213" y="3562"/>
                    </a:lnTo>
                    <a:cubicBezTo>
                      <a:pt x="217" y="3560"/>
                      <a:pt x="222" y="3563"/>
                      <a:pt x="225" y="3566"/>
                    </a:cubicBezTo>
                    <a:cubicBezTo>
                      <a:pt x="226" y="3572"/>
                      <a:pt x="225" y="3577"/>
                      <a:pt x="220" y="3579"/>
                    </a:cubicBezTo>
                    <a:lnTo>
                      <a:pt x="216" y="3580"/>
                    </a:lnTo>
                    <a:cubicBezTo>
                      <a:pt x="214" y="3580"/>
                      <a:pt x="212" y="3580"/>
                      <a:pt x="209" y="3580"/>
                    </a:cubicBezTo>
                    <a:lnTo>
                      <a:pt x="195" y="3574"/>
                    </a:lnTo>
                    <a:cubicBezTo>
                      <a:pt x="191" y="3572"/>
                      <a:pt x="188" y="3566"/>
                      <a:pt x="190" y="3563"/>
                    </a:cubicBezTo>
                    <a:cubicBezTo>
                      <a:pt x="192" y="3557"/>
                      <a:pt x="198" y="3555"/>
                      <a:pt x="203" y="3557"/>
                    </a:cubicBezTo>
                    <a:close/>
                    <a:moveTo>
                      <a:pt x="237" y="3543"/>
                    </a:moveTo>
                    <a:lnTo>
                      <a:pt x="246" y="3530"/>
                    </a:lnTo>
                    <a:lnTo>
                      <a:pt x="245" y="3532"/>
                    </a:lnTo>
                    <a:lnTo>
                      <a:pt x="246" y="3529"/>
                    </a:lnTo>
                    <a:cubicBezTo>
                      <a:pt x="248" y="3525"/>
                      <a:pt x="254" y="3522"/>
                      <a:pt x="258" y="3525"/>
                    </a:cubicBezTo>
                    <a:cubicBezTo>
                      <a:pt x="263" y="3527"/>
                      <a:pt x="265" y="3532"/>
                      <a:pt x="263" y="3537"/>
                    </a:cubicBezTo>
                    <a:lnTo>
                      <a:pt x="262" y="3539"/>
                    </a:lnTo>
                    <a:cubicBezTo>
                      <a:pt x="262" y="3540"/>
                      <a:pt x="261" y="3540"/>
                      <a:pt x="261" y="3541"/>
                    </a:cubicBezTo>
                    <a:lnTo>
                      <a:pt x="252" y="3554"/>
                    </a:lnTo>
                    <a:cubicBezTo>
                      <a:pt x="249" y="3557"/>
                      <a:pt x="243" y="3559"/>
                      <a:pt x="239" y="3556"/>
                    </a:cubicBezTo>
                    <a:cubicBezTo>
                      <a:pt x="235" y="3553"/>
                      <a:pt x="234" y="3547"/>
                      <a:pt x="237" y="3543"/>
                    </a:cubicBezTo>
                    <a:close/>
                    <a:moveTo>
                      <a:pt x="261" y="3495"/>
                    </a:moveTo>
                    <a:lnTo>
                      <a:pt x="267" y="3479"/>
                    </a:lnTo>
                    <a:cubicBezTo>
                      <a:pt x="269" y="3474"/>
                      <a:pt x="273" y="3472"/>
                      <a:pt x="279" y="3472"/>
                    </a:cubicBezTo>
                    <a:cubicBezTo>
                      <a:pt x="284" y="3474"/>
                      <a:pt x="286" y="3480"/>
                      <a:pt x="285" y="3485"/>
                    </a:cubicBezTo>
                    <a:lnTo>
                      <a:pt x="279" y="3504"/>
                    </a:lnTo>
                    <a:cubicBezTo>
                      <a:pt x="276" y="3508"/>
                      <a:pt x="270" y="3510"/>
                      <a:pt x="266" y="3508"/>
                    </a:cubicBezTo>
                    <a:cubicBezTo>
                      <a:pt x="261" y="3505"/>
                      <a:pt x="259" y="3500"/>
                      <a:pt x="261" y="3495"/>
                    </a:cubicBezTo>
                    <a:close/>
                    <a:moveTo>
                      <a:pt x="279" y="3444"/>
                    </a:moveTo>
                    <a:lnTo>
                      <a:pt x="282" y="3428"/>
                    </a:lnTo>
                    <a:lnTo>
                      <a:pt x="283" y="3427"/>
                    </a:lnTo>
                    <a:cubicBezTo>
                      <a:pt x="284" y="3422"/>
                      <a:pt x="290" y="3418"/>
                      <a:pt x="294" y="3419"/>
                    </a:cubicBezTo>
                    <a:cubicBezTo>
                      <a:pt x="300" y="3421"/>
                      <a:pt x="303" y="3426"/>
                      <a:pt x="301" y="3431"/>
                    </a:cubicBezTo>
                    <a:lnTo>
                      <a:pt x="301" y="3434"/>
                    </a:lnTo>
                    <a:lnTo>
                      <a:pt x="296" y="3449"/>
                    </a:lnTo>
                    <a:cubicBezTo>
                      <a:pt x="294" y="3454"/>
                      <a:pt x="289" y="3457"/>
                      <a:pt x="284" y="3455"/>
                    </a:cubicBezTo>
                    <a:cubicBezTo>
                      <a:pt x="279" y="3454"/>
                      <a:pt x="277" y="3449"/>
                      <a:pt x="279" y="3444"/>
                    </a:cubicBezTo>
                    <a:close/>
                    <a:moveTo>
                      <a:pt x="292" y="3391"/>
                    </a:moveTo>
                    <a:lnTo>
                      <a:pt x="296" y="3372"/>
                    </a:lnTo>
                    <a:cubicBezTo>
                      <a:pt x="297" y="3367"/>
                      <a:pt x="303" y="3364"/>
                      <a:pt x="308" y="3366"/>
                    </a:cubicBezTo>
                    <a:cubicBezTo>
                      <a:pt x="313" y="3367"/>
                      <a:pt x="315" y="3372"/>
                      <a:pt x="314" y="3377"/>
                    </a:cubicBezTo>
                    <a:lnTo>
                      <a:pt x="310" y="3394"/>
                    </a:lnTo>
                    <a:cubicBezTo>
                      <a:pt x="309" y="3400"/>
                      <a:pt x="303" y="3402"/>
                      <a:pt x="299" y="3402"/>
                    </a:cubicBezTo>
                    <a:cubicBezTo>
                      <a:pt x="293" y="3401"/>
                      <a:pt x="291" y="3395"/>
                      <a:pt x="292" y="3391"/>
                    </a:cubicBezTo>
                    <a:close/>
                    <a:moveTo>
                      <a:pt x="303" y="3337"/>
                    </a:moveTo>
                    <a:lnTo>
                      <a:pt x="308" y="3318"/>
                    </a:lnTo>
                    <a:cubicBezTo>
                      <a:pt x="308" y="3314"/>
                      <a:pt x="314" y="3310"/>
                      <a:pt x="318" y="3311"/>
                    </a:cubicBezTo>
                    <a:cubicBezTo>
                      <a:pt x="323" y="3312"/>
                      <a:pt x="326" y="3317"/>
                      <a:pt x="325" y="3323"/>
                    </a:cubicBezTo>
                    <a:lnTo>
                      <a:pt x="323" y="3341"/>
                    </a:lnTo>
                    <a:cubicBezTo>
                      <a:pt x="322" y="3345"/>
                      <a:pt x="316" y="3349"/>
                      <a:pt x="312" y="3348"/>
                    </a:cubicBezTo>
                    <a:cubicBezTo>
                      <a:pt x="306" y="3347"/>
                      <a:pt x="303" y="3342"/>
                      <a:pt x="303" y="3337"/>
                    </a:cubicBezTo>
                    <a:close/>
                    <a:moveTo>
                      <a:pt x="314" y="3282"/>
                    </a:moveTo>
                    <a:lnTo>
                      <a:pt x="317" y="3265"/>
                    </a:lnTo>
                    <a:cubicBezTo>
                      <a:pt x="318" y="3259"/>
                      <a:pt x="323" y="3256"/>
                      <a:pt x="328" y="3256"/>
                    </a:cubicBezTo>
                    <a:cubicBezTo>
                      <a:pt x="334" y="3257"/>
                      <a:pt x="337" y="3263"/>
                      <a:pt x="336" y="3267"/>
                    </a:cubicBezTo>
                    <a:lnTo>
                      <a:pt x="336" y="3269"/>
                    </a:lnTo>
                    <a:lnTo>
                      <a:pt x="333" y="3286"/>
                    </a:lnTo>
                    <a:cubicBezTo>
                      <a:pt x="332" y="3291"/>
                      <a:pt x="327" y="3294"/>
                      <a:pt x="322" y="3293"/>
                    </a:cubicBezTo>
                    <a:cubicBezTo>
                      <a:pt x="316" y="3292"/>
                      <a:pt x="314" y="3287"/>
                      <a:pt x="314" y="3282"/>
                    </a:cubicBezTo>
                    <a:close/>
                    <a:moveTo>
                      <a:pt x="323" y="3228"/>
                    </a:moveTo>
                    <a:lnTo>
                      <a:pt x="325" y="3209"/>
                    </a:lnTo>
                    <a:cubicBezTo>
                      <a:pt x="326" y="3205"/>
                      <a:pt x="331" y="3201"/>
                      <a:pt x="337" y="3202"/>
                    </a:cubicBezTo>
                    <a:cubicBezTo>
                      <a:pt x="342" y="3203"/>
                      <a:pt x="345" y="3207"/>
                      <a:pt x="345" y="3213"/>
                    </a:cubicBezTo>
                    <a:lnTo>
                      <a:pt x="342" y="3231"/>
                    </a:lnTo>
                    <a:cubicBezTo>
                      <a:pt x="341" y="3236"/>
                      <a:pt x="336" y="3239"/>
                      <a:pt x="331" y="3239"/>
                    </a:cubicBezTo>
                    <a:cubicBezTo>
                      <a:pt x="325" y="3238"/>
                      <a:pt x="323" y="3232"/>
                      <a:pt x="323" y="3228"/>
                    </a:cubicBezTo>
                    <a:close/>
                    <a:moveTo>
                      <a:pt x="331" y="3173"/>
                    </a:moveTo>
                    <a:lnTo>
                      <a:pt x="333" y="3163"/>
                    </a:lnTo>
                    <a:lnTo>
                      <a:pt x="334" y="3154"/>
                    </a:lnTo>
                    <a:cubicBezTo>
                      <a:pt x="335" y="3150"/>
                      <a:pt x="339" y="3146"/>
                      <a:pt x="345" y="3146"/>
                    </a:cubicBezTo>
                    <a:cubicBezTo>
                      <a:pt x="350" y="3147"/>
                      <a:pt x="353" y="3153"/>
                      <a:pt x="352" y="3157"/>
                    </a:cubicBezTo>
                    <a:lnTo>
                      <a:pt x="352" y="3166"/>
                    </a:lnTo>
                    <a:lnTo>
                      <a:pt x="350" y="3176"/>
                    </a:lnTo>
                    <a:cubicBezTo>
                      <a:pt x="349" y="3181"/>
                      <a:pt x="345" y="3185"/>
                      <a:pt x="339" y="3184"/>
                    </a:cubicBezTo>
                    <a:cubicBezTo>
                      <a:pt x="335" y="3183"/>
                      <a:pt x="330" y="3178"/>
                      <a:pt x="331" y="3173"/>
                    </a:cubicBezTo>
                    <a:close/>
                    <a:moveTo>
                      <a:pt x="338" y="3119"/>
                    </a:moveTo>
                    <a:lnTo>
                      <a:pt x="341" y="3100"/>
                    </a:lnTo>
                    <a:cubicBezTo>
                      <a:pt x="342" y="3094"/>
                      <a:pt x="347" y="3092"/>
                      <a:pt x="352" y="3093"/>
                    </a:cubicBezTo>
                    <a:cubicBezTo>
                      <a:pt x="357" y="3093"/>
                      <a:pt x="360" y="3097"/>
                      <a:pt x="359" y="3103"/>
                    </a:cubicBezTo>
                    <a:lnTo>
                      <a:pt x="358" y="3120"/>
                    </a:lnTo>
                    <a:cubicBezTo>
                      <a:pt x="357" y="3126"/>
                      <a:pt x="352" y="3129"/>
                      <a:pt x="347" y="3129"/>
                    </a:cubicBezTo>
                    <a:cubicBezTo>
                      <a:pt x="342" y="3129"/>
                      <a:pt x="337" y="3123"/>
                      <a:pt x="338" y="3119"/>
                    </a:cubicBezTo>
                    <a:close/>
                    <a:moveTo>
                      <a:pt x="346" y="3063"/>
                    </a:moveTo>
                    <a:lnTo>
                      <a:pt x="347" y="3048"/>
                    </a:lnTo>
                    <a:lnTo>
                      <a:pt x="347" y="3045"/>
                    </a:lnTo>
                    <a:cubicBezTo>
                      <a:pt x="348" y="3040"/>
                      <a:pt x="353" y="3036"/>
                      <a:pt x="358" y="3037"/>
                    </a:cubicBezTo>
                    <a:cubicBezTo>
                      <a:pt x="363" y="3038"/>
                      <a:pt x="367" y="3042"/>
                      <a:pt x="367" y="3047"/>
                    </a:cubicBezTo>
                    <a:lnTo>
                      <a:pt x="367" y="3051"/>
                    </a:lnTo>
                    <a:lnTo>
                      <a:pt x="365" y="3066"/>
                    </a:lnTo>
                    <a:cubicBezTo>
                      <a:pt x="364" y="3070"/>
                      <a:pt x="359" y="3075"/>
                      <a:pt x="354" y="3074"/>
                    </a:cubicBezTo>
                    <a:cubicBezTo>
                      <a:pt x="348" y="3073"/>
                      <a:pt x="345" y="3069"/>
                      <a:pt x="346" y="3063"/>
                    </a:cubicBezTo>
                    <a:close/>
                    <a:moveTo>
                      <a:pt x="352" y="3008"/>
                    </a:moveTo>
                    <a:lnTo>
                      <a:pt x="353" y="2991"/>
                    </a:lnTo>
                    <a:cubicBezTo>
                      <a:pt x="354" y="2984"/>
                      <a:pt x="359" y="2982"/>
                      <a:pt x="364" y="2982"/>
                    </a:cubicBezTo>
                    <a:cubicBezTo>
                      <a:pt x="369" y="2983"/>
                      <a:pt x="373" y="2987"/>
                      <a:pt x="372" y="2992"/>
                    </a:cubicBezTo>
                    <a:lnTo>
                      <a:pt x="370" y="3010"/>
                    </a:lnTo>
                    <a:cubicBezTo>
                      <a:pt x="370" y="3015"/>
                      <a:pt x="366" y="3019"/>
                      <a:pt x="359" y="3018"/>
                    </a:cubicBezTo>
                    <a:cubicBezTo>
                      <a:pt x="355" y="3018"/>
                      <a:pt x="351" y="3014"/>
                      <a:pt x="352" y="3008"/>
                    </a:cubicBezTo>
                    <a:close/>
                    <a:moveTo>
                      <a:pt x="358" y="2953"/>
                    </a:moveTo>
                    <a:lnTo>
                      <a:pt x="359" y="2935"/>
                    </a:lnTo>
                    <a:cubicBezTo>
                      <a:pt x="359" y="2930"/>
                      <a:pt x="365" y="2926"/>
                      <a:pt x="370" y="2927"/>
                    </a:cubicBezTo>
                    <a:cubicBezTo>
                      <a:pt x="374" y="2927"/>
                      <a:pt x="379" y="2932"/>
                      <a:pt x="378" y="2937"/>
                    </a:cubicBezTo>
                    <a:lnTo>
                      <a:pt x="376" y="2955"/>
                    </a:lnTo>
                    <a:cubicBezTo>
                      <a:pt x="375" y="2960"/>
                      <a:pt x="371" y="2964"/>
                      <a:pt x="366" y="2963"/>
                    </a:cubicBezTo>
                    <a:cubicBezTo>
                      <a:pt x="360" y="2963"/>
                      <a:pt x="357" y="2958"/>
                      <a:pt x="358" y="2953"/>
                    </a:cubicBezTo>
                    <a:close/>
                    <a:moveTo>
                      <a:pt x="362" y="2898"/>
                    </a:moveTo>
                    <a:lnTo>
                      <a:pt x="364" y="2880"/>
                    </a:lnTo>
                    <a:cubicBezTo>
                      <a:pt x="365" y="2875"/>
                      <a:pt x="369" y="2871"/>
                      <a:pt x="374" y="2872"/>
                    </a:cubicBezTo>
                    <a:cubicBezTo>
                      <a:pt x="380" y="2872"/>
                      <a:pt x="383" y="2876"/>
                      <a:pt x="382" y="2881"/>
                    </a:cubicBezTo>
                    <a:lnTo>
                      <a:pt x="381" y="2899"/>
                    </a:lnTo>
                    <a:cubicBezTo>
                      <a:pt x="381" y="2905"/>
                      <a:pt x="376" y="2908"/>
                      <a:pt x="371" y="2908"/>
                    </a:cubicBezTo>
                    <a:cubicBezTo>
                      <a:pt x="367" y="2907"/>
                      <a:pt x="362" y="2903"/>
                      <a:pt x="362" y="2898"/>
                    </a:cubicBezTo>
                    <a:close/>
                    <a:moveTo>
                      <a:pt x="367" y="2843"/>
                    </a:moveTo>
                    <a:lnTo>
                      <a:pt x="369" y="2824"/>
                    </a:lnTo>
                    <a:cubicBezTo>
                      <a:pt x="369" y="2820"/>
                      <a:pt x="374" y="2815"/>
                      <a:pt x="379" y="2816"/>
                    </a:cubicBezTo>
                    <a:cubicBezTo>
                      <a:pt x="384" y="2816"/>
                      <a:pt x="388" y="2822"/>
                      <a:pt x="388" y="2826"/>
                    </a:cubicBezTo>
                    <a:lnTo>
                      <a:pt x="386" y="2845"/>
                    </a:lnTo>
                    <a:cubicBezTo>
                      <a:pt x="385" y="2849"/>
                      <a:pt x="381" y="2853"/>
                      <a:pt x="376" y="2853"/>
                    </a:cubicBezTo>
                    <a:cubicBezTo>
                      <a:pt x="370" y="2852"/>
                      <a:pt x="367" y="2848"/>
                      <a:pt x="367" y="2843"/>
                    </a:cubicBezTo>
                    <a:close/>
                    <a:moveTo>
                      <a:pt x="372" y="2788"/>
                    </a:moveTo>
                    <a:lnTo>
                      <a:pt x="372" y="2785"/>
                    </a:lnTo>
                    <a:lnTo>
                      <a:pt x="373" y="2769"/>
                    </a:lnTo>
                    <a:cubicBezTo>
                      <a:pt x="374" y="2764"/>
                      <a:pt x="378" y="2760"/>
                      <a:pt x="383" y="2761"/>
                    </a:cubicBezTo>
                    <a:cubicBezTo>
                      <a:pt x="389" y="2761"/>
                      <a:pt x="392" y="2766"/>
                      <a:pt x="392" y="2770"/>
                    </a:cubicBezTo>
                    <a:lnTo>
                      <a:pt x="391" y="2786"/>
                    </a:lnTo>
                    <a:lnTo>
                      <a:pt x="391" y="2789"/>
                    </a:lnTo>
                    <a:cubicBezTo>
                      <a:pt x="390" y="2795"/>
                      <a:pt x="386" y="2798"/>
                      <a:pt x="381" y="2798"/>
                    </a:cubicBezTo>
                    <a:cubicBezTo>
                      <a:pt x="375" y="2797"/>
                      <a:pt x="371" y="2793"/>
                      <a:pt x="372" y="2788"/>
                    </a:cubicBezTo>
                    <a:close/>
                    <a:moveTo>
                      <a:pt x="376" y="2733"/>
                    </a:moveTo>
                    <a:lnTo>
                      <a:pt x="377" y="2714"/>
                    </a:lnTo>
                    <a:cubicBezTo>
                      <a:pt x="378" y="2709"/>
                      <a:pt x="381" y="2705"/>
                      <a:pt x="388" y="2705"/>
                    </a:cubicBezTo>
                    <a:cubicBezTo>
                      <a:pt x="392" y="2705"/>
                      <a:pt x="396" y="2711"/>
                      <a:pt x="396" y="2715"/>
                    </a:cubicBezTo>
                    <a:lnTo>
                      <a:pt x="395" y="2734"/>
                    </a:lnTo>
                    <a:cubicBezTo>
                      <a:pt x="394" y="2739"/>
                      <a:pt x="390" y="2743"/>
                      <a:pt x="384" y="2743"/>
                    </a:cubicBezTo>
                    <a:cubicBezTo>
                      <a:pt x="380" y="2742"/>
                      <a:pt x="375" y="2737"/>
                      <a:pt x="376" y="2733"/>
                    </a:cubicBezTo>
                    <a:close/>
                    <a:moveTo>
                      <a:pt x="381" y="2677"/>
                    </a:moveTo>
                    <a:lnTo>
                      <a:pt x="381" y="2659"/>
                    </a:lnTo>
                    <a:cubicBezTo>
                      <a:pt x="381" y="2653"/>
                      <a:pt x="386" y="2650"/>
                      <a:pt x="391" y="2651"/>
                    </a:cubicBezTo>
                    <a:cubicBezTo>
                      <a:pt x="396" y="2651"/>
                      <a:pt x="401" y="2655"/>
                      <a:pt x="400" y="2660"/>
                    </a:cubicBezTo>
                    <a:lnTo>
                      <a:pt x="398" y="2678"/>
                    </a:lnTo>
                    <a:cubicBezTo>
                      <a:pt x="398" y="2684"/>
                      <a:pt x="394" y="2687"/>
                      <a:pt x="389" y="2687"/>
                    </a:cubicBezTo>
                    <a:cubicBezTo>
                      <a:pt x="383" y="2686"/>
                      <a:pt x="380" y="2682"/>
                      <a:pt x="381" y="2677"/>
                    </a:cubicBezTo>
                    <a:close/>
                    <a:moveTo>
                      <a:pt x="383" y="2622"/>
                    </a:moveTo>
                    <a:lnTo>
                      <a:pt x="384" y="2604"/>
                    </a:lnTo>
                    <a:cubicBezTo>
                      <a:pt x="385" y="2598"/>
                      <a:pt x="389" y="2595"/>
                      <a:pt x="394" y="2595"/>
                    </a:cubicBezTo>
                    <a:cubicBezTo>
                      <a:pt x="400" y="2595"/>
                      <a:pt x="403" y="2600"/>
                      <a:pt x="403" y="2604"/>
                    </a:cubicBezTo>
                    <a:lnTo>
                      <a:pt x="403" y="2623"/>
                    </a:lnTo>
                    <a:cubicBezTo>
                      <a:pt x="403" y="2627"/>
                      <a:pt x="397" y="2632"/>
                      <a:pt x="392" y="2632"/>
                    </a:cubicBezTo>
                    <a:cubicBezTo>
                      <a:pt x="388" y="2632"/>
                      <a:pt x="383" y="2627"/>
                      <a:pt x="383" y="2622"/>
                    </a:cubicBezTo>
                    <a:close/>
                    <a:moveTo>
                      <a:pt x="387" y="2566"/>
                    </a:moveTo>
                    <a:lnTo>
                      <a:pt x="388" y="2549"/>
                    </a:lnTo>
                    <a:cubicBezTo>
                      <a:pt x="388" y="2542"/>
                      <a:pt x="392" y="2540"/>
                      <a:pt x="397" y="2540"/>
                    </a:cubicBezTo>
                    <a:cubicBezTo>
                      <a:pt x="403" y="2540"/>
                      <a:pt x="406" y="2544"/>
                      <a:pt x="406" y="2549"/>
                    </a:cubicBezTo>
                    <a:lnTo>
                      <a:pt x="405" y="2567"/>
                    </a:lnTo>
                    <a:cubicBezTo>
                      <a:pt x="404" y="2573"/>
                      <a:pt x="401" y="2576"/>
                      <a:pt x="395" y="2576"/>
                    </a:cubicBezTo>
                    <a:cubicBezTo>
                      <a:pt x="390" y="2576"/>
                      <a:pt x="386" y="2572"/>
                      <a:pt x="387" y="2566"/>
                    </a:cubicBezTo>
                    <a:close/>
                    <a:moveTo>
                      <a:pt x="389" y="2511"/>
                    </a:moveTo>
                    <a:lnTo>
                      <a:pt x="390" y="2493"/>
                    </a:lnTo>
                    <a:cubicBezTo>
                      <a:pt x="391" y="2488"/>
                      <a:pt x="395" y="2484"/>
                      <a:pt x="400" y="2484"/>
                    </a:cubicBezTo>
                    <a:cubicBezTo>
                      <a:pt x="405" y="2484"/>
                      <a:pt x="410" y="2489"/>
                      <a:pt x="409" y="2494"/>
                    </a:cubicBezTo>
                    <a:lnTo>
                      <a:pt x="408" y="2512"/>
                    </a:lnTo>
                    <a:cubicBezTo>
                      <a:pt x="408" y="2517"/>
                      <a:pt x="403" y="2521"/>
                      <a:pt x="398" y="2521"/>
                    </a:cubicBezTo>
                    <a:cubicBezTo>
                      <a:pt x="393" y="2521"/>
                      <a:pt x="389" y="2516"/>
                      <a:pt x="389" y="2511"/>
                    </a:cubicBezTo>
                    <a:close/>
                    <a:moveTo>
                      <a:pt x="392" y="2456"/>
                    </a:moveTo>
                    <a:lnTo>
                      <a:pt x="392" y="2438"/>
                    </a:lnTo>
                    <a:cubicBezTo>
                      <a:pt x="393" y="2432"/>
                      <a:pt x="397" y="2429"/>
                      <a:pt x="403" y="2429"/>
                    </a:cubicBezTo>
                    <a:cubicBezTo>
                      <a:pt x="408" y="2429"/>
                      <a:pt x="412" y="2433"/>
                      <a:pt x="411" y="2438"/>
                    </a:cubicBezTo>
                    <a:lnTo>
                      <a:pt x="411" y="2457"/>
                    </a:lnTo>
                    <a:cubicBezTo>
                      <a:pt x="411" y="2462"/>
                      <a:pt x="406" y="2465"/>
                      <a:pt x="401" y="2465"/>
                    </a:cubicBezTo>
                    <a:cubicBezTo>
                      <a:pt x="396" y="2465"/>
                      <a:pt x="392" y="2461"/>
                      <a:pt x="392" y="2456"/>
                    </a:cubicBezTo>
                    <a:close/>
                    <a:moveTo>
                      <a:pt x="394" y="2401"/>
                    </a:moveTo>
                    <a:lnTo>
                      <a:pt x="395" y="2382"/>
                    </a:lnTo>
                    <a:cubicBezTo>
                      <a:pt x="396" y="2377"/>
                      <a:pt x="400" y="2372"/>
                      <a:pt x="404" y="2373"/>
                    </a:cubicBezTo>
                    <a:cubicBezTo>
                      <a:pt x="411" y="2373"/>
                      <a:pt x="414" y="2378"/>
                      <a:pt x="414" y="2383"/>
                    </a:cubicBezTo>
                    <a:lnTo>
                      <a:pt x="413" y="2402"/>
                    </a:lnTo>
                    <a:cubicBezTo>
                      <a:pt x="413" y="2406"/>
                      <a:pt x="409" y="2411"/>
                      <a:pt x="403" y="2411"/>
                    </a:cubicBezTo>
                    <a:cubicBezTo>
                      <a:pt x="398" y="2411"/>
                      <a:pt x="394" y="2405"/>
                      <a:pt x="394" y="2401"/>
                    </a:cubicBezTo>
                    <a:close/>
                    <a:moveTo>
                      <a:pt x="397" y="2345"/>
                    </a:moveTo>
                    <a:lnTo>
                      <a:pt x="398" y="2327"/>
                    </a:lnTo>
                    <a:cubicBezTo>
                      <a:pt x="398" y="2321"/>
                      <a:pt x="403" y="2318"/>
                      <a:pt x="408" y="2318"/>
                    </a:cubicBezTo>
                    <a:cubicBezTo>
                      <a:pt x="413" y="2318"/>
                      <a:pt x="417" y="2322"/>
                      <a:pt x="417" y="2327"/>
                    </a:cubicBezTo>
                    <a:lnTo>
                      <a:pt x="416" y="2346"/>
                    </a:lnTo>
                    <a:cubicBezTo>
                      <a:pt x="415" y="2351"/>
                      <a:pt x="411" y="2355"/>
                      <a:pt x="406" y="2355"/>
                    </a:cubicBezTo>
                    <a:cubicBezTo>
                      <a:pt x="401" y="2354"/>
                      <a:pt x="396" y="2350"/>
                      <a:pt x="397" y="2345"/>
                    </a:cubicBezTo>
                    <a:close/>
                    <a:moveTo>
                      <a:pt x="399" y="2290"/>
                    </a:moveTo>
                    <a:lnTo>
                      <a:pt x="400" y="2271"/>
                    </a:lnTo>
                    <a:cubicBezTo>
                      <a:pt x="400" y="2266"/>
                      <a:pt x="403" y="2262"/>
                      <a:pt x="409" y="2263"/>
                    </a:cubicBezTo>
                    <a:cubicBezTo>
                      <a:pt x="414" y="2263"/>
                      <a:pt x="418" y="2267"/>
                      <a:pt x="418" y="2271"/>
                    </a:cubicBezTo>
                    <a:lnTo>
                      <a:pt x="418" y="2290"/>
                    </a:lnTo>
                    <a:cubicBezTo>
                      <a:pt x="418" y="2295"/>
                      <a:pt x="414" y="2300"/>
                      <a:pt x="408" y="2300"/>
                    </a:cubicBezTo>
                    <a:cubicBezTo>
                      <a:pt x="403" y="2299"/>
                      <a:pt x="399" y="2294"/>
                      <a:pt x="399" y="2290"/>
                    </a:cubicBezTo>
                    <a:close/>
                    <a:moveTo>
                      <a:pt x="401" y="2234"/>
                    </a:moveTo>
                    <a:lnTo>
                      <a:pt x="402" y="2216"/>
                    </a:lnTo>
                    <a:cubicBezTo>
                      <a:pt x="402" y="2210"/>
                      <a:pt x="405" y="2207"/>
                      <a:pt x="411" y="2208"/>
                    </a:cubicBezTo>
                    <a:cubicBezTo>
                      <a:pt x="416" y="2208"/>
                      <a:pt x="420" y="2211"/>
                      <a:pt x="420" y="2216"/>
                    </a:cubicBezTo>
                    <a:lnTo>
                      <a:pt x="419" y="2234"/>
                    </a:lnTo>
                    <a:cubicBezTo>
                      <a:pt x="419" y="2240"/>
                      <a:pt x="414" y="2244"/>
                      <a:pt x="410" y="2244"/>
                    </a:cubicBezTo>
                    <a:cubicBezTo>
                      <a:pt x="404" y="2243"/>
                      <a:pt x="401" y="2240"/>
                      <a:pt x="401" y="2234"/>
                    </a:cubicBezTo>
                    <a:close/>
                    <a:moveTo>
                      <a:pt x="403" y="2179"/>
                    </a:moveTo>
                    <a:lnTo>
                      <a:pt x="403" y="2161"/>
                    </a:lnTo>
                    <a:cubicBezTo>
                      <a:pt x="403" y="2155"/>
                      <a:pt x="407" y="2151"/>
                      <a:pt x="412" y="2151"/>
                    </a:cubicBezTo>
                    <a:cubicBezTo>
                      <a:pt x="418" y="2152"/>
                      <a:pt x="422" y="2156"/>
                      <a:pt x="422" y="2161"/>
                    </a:cubicBezTo>
                    <a:lnTo>
                      <a:pt x="421" y="2179"/>
                    </a:lnTo>
                    <a:cubicBezTo>
                      <a:pt x="421" y="2185"/>
                      <a:pt x="416" y="2189"/>
                      <a:pt x="411" y="2188"/>
                    </a:cubicBezTo>
                    <a:cubicBezTo>
                      <a:pt x="406" y="2188"/>
                      <a:pt x="403" y="2184"/>
                      <a:pt x="403" y="2179"/>
                    </a:cubicBezTo>
                    <a:close/>
                    <a:moveTo>
                      <a:pt x="403" y="2123"/>
                    </a:moveTo>
                    <a:lnTo>
                      <a:pt x="403" y="2106"/>
                    </a:lnTo>
                    <a:cubicBezTo>
                      <a:pt x="403" y="2100"/>
                      <a:pt x="408" y="2096"/>
                      <a:pt x="414" y="2096"/>
                    </a:cubicBezTo>
                    <a:cubicBezTo>
                      <a:pt x="418" y="2096"/>
                      <a:pt x="423" y="2101"/>
                      <a:pt x="423" y="2106"/>
                    </a:cubicBezTo>
                    <a:lnTo>
                      <a:pt x="423" y="2123"/>
                    </a:lnTo>
                    <a:cubicBezTo>
                      <a:pt x="422" y="2129"/>
                      <a:pt x="418" y="2133"/>
                      <a:pt x="413" y="2132"/>
                    </a:cubicBezTo>
                    <a:cubicBezTo>
                      <a:pt x="407" y="2132"/>
                      <a:pt x="403" y="2129"/>
                      <a:pt x="403" y="2123"/>
                    </a:cubicBezTo>
                    <a:close/>
                    <a:moveTo>
                      <a:pt x="404" y="2069"/>
                    </a:moveTo>
                    <a:lnTo>
                      <a:pt x="404" y="2050"/>
                    </a:lnTo>
                    <a:cubicBezTo>
                      <a:pt x="404" y="2045"/>
                      <a:pt x="410" y="2040"/>
                      <a:pt x="414" y="2040"/>
                    </a:cubicBezTo>
                    <a:cubicBezTo>
                      <a:pt x="419" y="2040"/>
                      <a:pt x="424" y="2046"/>
                      <a:pt x="424" y="2050"/>
                    </a:cubicBezTo>
                    <a:lnTo>
                      <a:pt x="424" y="2069"/>
                    </a:lnTo>
                    <a:cubicBezTo>
                      <a:pt x="424" y="2073"/>
                      <a:pt x="418" y="2078"/>
                      <a:pt x="414" y="2078"/>
                    </a:cubicBezTo>
                    <a:cubicBezTo>
                      <a:pt x="409" y="2078"/>
                      <a:pt x="404" y="2073"/>
                      <a:pt x="404" y="2069"/>
                    </a:cubicBezTo>
                    <a:close/>
                    <a:moveTo>
                      <a:pt x="405" y="2012"/>
                    </a:moveTo>
                    <a:lnTo>
                      <a:pt x="405" y="1994"/>
                    </a:lnTo>
                    <a:cubicBezTo>
                      <a:pt x="406" y="1989"/>
                      <a:pt x="411" y="1985"/>
                      <a:pt x="415" y="1985"/>
                    </a:cubicBezTo>
                    <a:cubicBezTo>
                      <a:pt x="421" y="1985"/>
                      <a:pt x="425" y="1989"/>
                      <a:pt x="425" y="1995"/>
                    </a:cubicBezTo>
                    <a:lnTo>
                      <a:pt x="425" y="2013"/>
                    </a:lnTo>
                    <a:cubicBezTo>
                      <a:pt x="425" y="2018"/>
                      <a:pt x="420" y="2022"/>
                      <a:pt x="414" y="2022"/>
                    </a:cubicBezTo>
                    <a:cubicBezTo>
                      <a:pt x="410" y="2022"/>
                      <a:pt x="405" y="2018"/>
                      <a:pt x="405" y="2012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Line 253">
                <a:extLst>
                  <a:ext uri="{FF2B5EF4-FFF2-40B4-BE49-F238E27FC236}">
                    <a16:creationId xmlns:a16="http://schemas.microsoft.com/office/drawing/2014/main" id="{4F3066CA-FEB9-49E7-BA7E-38A5DF1B3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5" y="2022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2" name="Line 254">
                <a:extLst>
                  <a:ext uri="{FF2B5EF4-FFF2-40B4-BE49-F238E27FC236}">
                    <a16:creationId xmlns:a16="http://schemas.microsoft.com/office/drawing/2014/main" id="{0FF6FF6B-6677-4AC1-8352-49CE7A570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102"/>
                <a:ext cx="366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3" name="Freeform 255">
                <a:extLst>
                  <a:ext uri="{FF2B5EF4-FFF2-40B4-BE49-F238E27FC236}">
                    <a16:creationId xmlns:a16="http://schemas.microsoft.com/office/drawing/2014/main" id="{0BBA02A3-A2CA-4569-8D05-BC52EFE6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1963"/>
                <a:ext cx="121" cy="57"/>
              </a:xfrm>
              <a:custGeom>
                <a:avLst/>
                <a:gdLst>
                  <a:gd name="T0" fmla="*/ 0 w 121"/>
                  <a:gd name="T1" fmla="*/ 0 h 57"/>
                  <a:gd name="T2" fmla="*/ 121 w 121"/>
                  <a:gd name="T3" fmla="*/ 0 h 57"/>
                  <a:gd name="T4" fmla="*/ 61 w 121"/>
                  <a:gd name="T5" fmla="*/ 57 h 57"/>
                  <a:gd name="T6" fmla="*/ 0 w 121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7">
                    <a:moveTo>
                      <a:pt x="0" y="0"/>
                    </a:moveTo>
                    <a:lnTo>
                      <a:pt x="121" y="0"/>
                    </a:lnTo>
                    <a:lnTo>
                      <a:pt x="61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4" name="Freeform 256">
                <a:extLst>
                  <a:ext uri="{FF2B5EF4-FFF2-40B4-BE49-F238E27FC236}">
                    <a16:creationId xmlns:a16="http://schemas.microsoft.com/office/drawing/2014/main" id="{FABF7034-E2F7-4F3B-A918-891742C77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" y="1965"/>
                <a:ext cx="120" cy="57"/>
              </a:xfrm>
              <a:custGeom>
                <a:avLst/>
                <a:gdLst>
                  <a:gd name="T0" fmla="*/ 0 w 120"/>
                  <a:gd name="T1" fmla="*/ 0 h 57"/>
                  <a:gd name="T2" fmla="*/ 120 w 120"/>
                  <a:gd name="T3" fmla="*/ 0 h 57"/>
                  <a:gd name="T4" fmla="*/ 60 w 120"/>
                  <a:gd name="T5" fmla="*/ 57 h 57"/>
                  <a:gd name="T6" fmla="*/ 0 w 120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7">
                    <a:moveTo>
                      <a:pt x="0" y="0"/>
                    </a:moveTo>
                    <a:lnTo>
                      <a:pt x="120" y="0"/>
                    </a:lnTo>
                    <a:lnTo>
                      <a:pt x="60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5" name="Line 257">
                <a:extLst>
                  <a:ext uri="{FF2B5EF4-FFF2-40B4-BE49-F238E27FC236}">
                    <a16:creationId xmlns:a16="http://schemas.microsoft.com/office/drawing/2014/main" id="{BF43803D-447F-4E45-9F74-82CF180F3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5" y="1664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6" name="Line 258">
                <a:extLst>
                  <a:ext uri="{FF2B5EF4-FFF2-40B4-BE49-F238E27FC236}">
                    <a16:creationId xmlns:a16="http://schemas.microsoft.com/office/drawing/2014/main" id="{DE2C0B9F-DA06-422E-9757-0BD9A6E3F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1744"/>
                <a:ext cx="362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7" name="Freeform 259">
                <a:extLst>
                  <a:ext uri="{FF2B5EF4-FFF2-40B4-BE49-F238E27FC236}">
                    <a16:creationId xmlns:a16="http://schemas.microsoft.com/office/drawing/2014/main" id="{EE0AFBDD-94B1-4560-9743-70F254B5A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1604"/>
                <a:ext cx="121" cy="58"/>
              </a:xfrm>
              <a:custGeom>
                <a:avLst/>
                <a:gdLst>
                  <a:gd name="T0" fmla="*/ 0 w 121"/>
                  <a:gd name="T1" fmla="*/ 0 h 58"/>
                  <a:gd name="T2" fmla="*/ 121 w 121"/>
                  <a:gd name="T3" fmla="*/ 0 h 58"/>
                  <a:gd name="T4" fmla="*/ 61 w 121"/>
                  <a:gd name="T5" fmla="*/ 58 h 58"/>
                  <a:gd name="T6" fmla="*/ 0 w 1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8">
                    <a:moveTo>
                      <a:pt x="0" y="0"/>
                    </a:moveTo>
                    <a:lnTo>
                      <a:pt x="121" y="0"/>
                    </a:lnTo>
                    <a:lnTo>
                      <a:pt x="61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8" name="Freeform 260">
                <a:extLst>
                  <a:ext uri="{FF2B5EF4-FFF2-40B4-BE49-F238E27FC236}">
                    <a16:creationId xmlns:a16="http://schemas.microsoft.com/office/drawing/2014/main" id="{E05D3650-75D2-4785-8A5A-348B3AFB5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" y="1606"/>
                <a:ext cx="120" cy="58"/>
              </a:xfrm>
              <a:custGeom>
                <a:avLst/>
                <a:gdLst>
                  <a:gd name="T0" fmla="*/ 0 w 120"/>
                  <a:gd name="T1" fmla="*/ 0 h 58"/>
                  <a:gd name="T2" fmla="*/ 120 w 120"/>
                  <a:gd name="T3" fmla="*/ 0 h 58"/>
                  <a:gd name="T4" fmla="*/ 60 w 120"/>
                  <a:gd name="T5" fmla="*/ 58 h 58"/>
                  <a:gd name="T6" fmla="*/ 0 w 120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8">
                    <a:moveTo>
                      <a:pt x="0" y="0"/>
                    </a:moveTo>
                    <a:lnTo>
                      <a:pt x="120" y="0"/>
                    </a:lnTo>
                    <a:lnTo>
                      <a:pt x="60" y="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9" name="Freeform 261">
                <a:extLst>
                  <a:ext uri="{FF2B5EF4-FFF2-40B4-BE49-F238E27FC236}">
                    <a16:creationId xmlns:a16="http://schemas.microsoft.com/office/drawing/2014/main" id="{4AE52714-ED29-439C-BE8C-9A732ECF6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38"/>
                <a:ext cx="33" cy="26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0" name="Freeform 262">
                <a:extLst>
                  <a:ext uri="{FF2B5EF4-FFF2-40B4-BE49-F238E27FC236}">
                    <a16:creationId xmlns:a16="http://schemas.microsoft.com/office/drawing/2014/main" id="{E7963516-EE2B-48DB-812E-394545CA3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38"/>
                <a:ext cx="33" cy="26"/>
              </a:xfrm>
              <a:custGeom>
                <a:avLst/>
                <a:gdLst>
                  <a:gd name="T0" fmla="*/ 0 w 33"/>
                  <a:gd name="T1" fmla="*/ 13 h 26"/>
                  <a:gd name="T2" fmla="*/ 16 w 33"/>
                  <a:gd name="T3" fmla="*/ 0 h 26"/>
                  <a:gd name="T4" fmla="*/ 33 w 33"/>
                  <a:gd name="T5" fmla="*/ 13 h 26"/>
                  <a:gd name="T6" fmla="*/ 16 w 33"/>
                  <a:gd name="T7" fmla="*/ 26 h 26"/>
                  <a:gd name="T8" fmla="*/ 0 w 33"/>
                  <a:gd name="T9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6">
                    <a:moveTo>
                      <a:pt x="0" y="13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3"/>
                    </a:cubicBezTo>
                    <a:cubicBezTo>
                      <a:pt x="33" y="20"/>
                      <a:pt x="26" y="26"/>
                      <a:pt x="16" y="26"/>
                    </a:cubicBezTo>
                    <a:cubicBezTo>
                      <a:pt x="8" y="26"/>
                      <a:pt x="0" y="20"/>
                      <a:pt x="0" y="13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1" name="Freeform 263">
                <a:extLst>
                  <a:ext uri="{FF2B5EF4-FFF2-40B4-BE49-F238E27FC236}">
                    <a16:creationId xmlns:a16="http://schemas.microsoft.com/office/drawing/2014/main" id="{5DBE36EB-8562-4CED-AE9E-E627F0B21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38"/>
                <a:ext cx="33" cy="26"/>
              </a:xfrm>
              <a:custGeom>
                <a:avLst/>
                <a:gdLst>
                  <a:gd name="T0" fmla="*/ 0 w 33"/>
                  <a:gd name="T1" fmla="*/ 13 h 26"/>
                  <a:gd name="T2" fmla="*/ 16 w 33"/>
                  <a:gd name="T3" fmla="*/ 0 h 26"/>
                  <a:gd name="T4" fmla="*/ 33 w 33"/>
                  <a:gd name="T5" fmla="*/ 13 h 26"/>
                  <a:gd name="T6" fmla="*/ 16 w 33"/>
                  <a:gd name="T7" fmla="*/ 26 h 26"/>
                  <a:gd name="T8" fmla="*/ 0 w 33"/>
                  <a:gd name="T9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6">
                    <a:moveTo>
                      <a:pt x="0" y="13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3"/>
                    </a:cubicBezTo>
                    <a:cubicBezTo>
                      <a:pt x="33" y="20"/>
                      <a:pt x="26" y="26"/>
                      <a:pt x="16" y="26"/>
                    </a:cubicBezTo>
                    <a:cubicBezTo>
                      <a:pt x="8" y="26"/>
                      <a:pt x="0" y="20"/>
                      <a:pt x="0" y="13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2" name="Freeform 264">
                <a:extLst>
                  <a:ext uri="{FF2B5EF4-FFF2-40B4-BE49-F238E27FC236}">
                    <a16:creationId xmlns:a16="http://schemas.microsoft.com/office/drawing/2014/main" id="{4E90E4E3-2097-47E7-8702-C1496E9B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86"/>
                <a:ext cx="33" cy="27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19"/>
                      <a:pt x="24" y="0"/>
                      <a:pt x="51" y="0"/>
                    </a:cubicBezTo>
                    <a:cubicBezTo>
                      <a:pt x="80" y="0"/>
                      <a:pt x="103" y="19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3" name="Freeform 265">
                <a:extLst>
                  <a:ext uri="{FF2B5EF4-FFF2-40B4-BE49-F238E27FC236}">
                    <a16:creationId xmlns:a16="http://schemas.microsoft.com/office/drawing/2014/main" id="{598BC7E4-0444-49BC-BEA3-E5A4916E9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86"/>
                <a:ext cx="33" cy="27"/>
              </a:xfrm>
              <a:custGeom>
                <a:avLst/>
                <a:gdLst>
                  <a:gd name="T0" fmla="*/ 0 w 33"/>
                  <a:gd name="T1" fmla="*/ 14 h 27"/>
                  <a:gd name="T2" fmla="*/ 16 w 33"/>
                  <a:gd name="T3" fmla="*/ 0 h 27"/>
                  <a:gd name="T4" fmla="*/ 33 w 33"/>
                  <a:gd name="T5" fmla="*/ 14 h 27"/>
                  <a:gd name="T6" fmla="*/ 16 w 33"/>
                  <a:gd name="T7" fmla="*/ 27 h 27"/>
                  <a:gd name="T8" fmla="*/ 0 w 33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7">
                    <a:moveTo>
                      <a:pt x="0" y="14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4"/>
                    </a:cubicBezTo>
                    <a:cubicBezTo>
                      <a:pt x="33" y="21"/>
                      <a:pt x="26" y="27"/>
                      <a:pt x="16" y="27"/>
                    </a:cubicBezTo>
                    <a:cubicBezTo>
                      <a:pt x="8" y="27"/>
                      <a:pt x="0" y="21"/>
                      <a:pt x="0" y="1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4" name="Freeform 266">
                <a:extLst>
                  <a:ext uri="{FF2B5EF4-FFF2-40B4-BE49-F238E27FC236}">
                    <a16:creationId xmlns:a16="http://schemas.microsoft.com/office/drawing/2014/main" id="{FB0E52AD-55A6-4494-A135-2417F2C1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86"/>
                <a:ext cx="33" cy="27"/>
              </a:xfrm>
              <a:custGeom>
                <a:avLst/>
                <a:gdLst>
                  <a:gd name="T0" fmla="*/ 0 w 33"/>
                  <a:gd name="T1" fmla="*/ 14 h 27"/>
                  <a:gd name="T2" fmla="*/ 16 w 33"/>
                  <a:gd name="T3" fmla="*/ 0 h 27"/>
                  <a:gd name="T4" fmla="*/ 33 w 33"/>
                  <a:gd name="T5" fmla="*/ 14 h 27"/>
                  <a:gd name="T6" fmla="*/ 16 w 33"/>
                  <a:gd name="T7" fmla="*/ 27 h 27"/>
                  <a:gd name="T8" fmla="*/ 0 w 33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7">
                    <a:moveTo>
                      <a:pt x="0" y="14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4"/>
                    </a:cubicBezTo>
                    <a:cubicBezTo>
                      <a:pt x="33" y="21"/>
                      <a:pt x="26" y="27"/>
                      <a:pt x="16" y="27"/>
                    </a:cubicBezTo>
                    <a:cubicBezTo>
                      <a:pt x="8" y="27"/>
                      <a:pt x="0" y="21"/>
                      <a:pt x="0" y="1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5" name="Freeform 267">
                <a:extLst>
                  <a:ext uri="{FF2B5EF4-FFF2-40B4-BE49-F238E27FC236}">
                    <a16:creationId xmlns:a16="http://schemas.microsoft.com/office/drawing/2014/main" id="{2C014938-0580-4A24-A65E-16D5CA228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339"/>
                <a:ext cx="33" cy="27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8"/>
                      <a:pt x="80" y="86"/>
                      <a:pt x="51" y="86"/>
                    </a:cubicBezTo>
                    <a:cubicBezTo>
                      <a:pt x="24" y="86"/>
                      <a:pt x="0" y="68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6" name="Freeform 268">
                <a:extLst>
                  <a:ext uri="{FF2B5EF4-FFF2-40B4-BE49-F238E27FC236}">
                    <a16:creationId xmlns:a16="http://schemas.microsoft.com/office/drawing/2014/main" id="{0C1CDE4C-530B-4820-8FE5-FF7EF3C5D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339"/>
                <a:ext cx="33" cy="27"/>
              </a:xfrm>
              <a:custGeom>
                <a:avLst/>
                <a:gdLst>
                  <a:gd name="T0" fmla="*/ 0 w 33"/>
                  <a:gd name="T1" fmla="*/ 14 h 27"/>
                  <a:gd name="T2" fmla="*/ 16 w 33"/>
                  <a:gd name="T3" fmla="*/ 0 h 27"/>
                  <a:gd name="T4" fmla="*/ 33 w 33"/>
                  <a:gd name="T5" fmla="*/ 14 h 27"/>
                  <a:gd name="T6" fmla="*/ 16 w 33"/>
                  <a:gd name="T7" fmla="*/ 27 h 27"/>
                  <a:gd name="T8" fmla="*/ 0 w 33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7">
                    <a:moveTo>
                      <a:pt x="0" y="14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4"/>
                    </a:cubicBezTo>
                    <a:cubicBezTo>
                      <a:pt x="33" y="21"/>
                      <a:pt x="26" y="27"/>
                      <a:pt x="16" y="27"/>
                    </a:cubicBezTo>
                    <a:cubicBezTo>
                      <a:pt x="8" y="27"/>
                      <a:pt x="0" y="21"/>
                      <a:pt x="0" y="1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7" name="Freeform 269">
                <a:extLst>
                  <a:ext uri="{FF2B5EF4-FFF2-40B4-BE49-F238E27FC236}">
                    <a16:creationId xmlns:a16="http://schemas.microsoft.com/office/drawing/2014/main" id="{E6CEF005-44E2-44F0-A813-94A376958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339"/>
                <a:ext cx="33" cy="27"/>
              </a:xfrm>
              <a:custGeom>
                <a:avLst/>
                <a:gdLst>
                  <a:gd name="T0" fmla="*/ 0 w 33"/>
                  <a:gd name="T1" fmla="*/ 14 h 27"/>
                  <a:gd name="T2" fmla="*/ 16 w 33"/>
                  <a:gd name="T3" fmla="*/ 0 h 27"/>
                  <a:gd name="T4" fmla="*/ 33 w 33"/>
                  <a:gd name="T5" fmla="*/ 14 h 27"/>
                  <a:gd name="T6" fmla="*/ 16 w 33"/>
                  <a:gd name="T7" fmla="*/ 27 h 27"/>
                  <a:gd name="T8" fmla="*/ 0 w 33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7">
                    <a:moveTo>
                      <a:pt x="0" y="14"/>
                    </a:moveTo>
                    <a:cubicBezTo>
                      <a:pt x="0" y="6"/>
                      <a:pt x="8" y="0"/>
                      <a:pt x="16" y="0"/>
                    </a:cubicBezTo>
                    <a:cubicBezTo>
                      <a:pt x="26" y="0"/>
                      <a:pt x="33" y="6"/>
                      <a:pt x="33" y="14"/>
                    </a:cubicBezTo>
                    <a:cubicBezTo>
                      <a:pt x="33" y="21"/>
                      <a:pt x="26" y="27"/>
                      <a:pt x="16" y="27"/>
                    </a:cubicBezTo>
                    <a:cubicBezTo>
                      <a:pt x="8" y="27"/>
                      <a:pt x="0" y="21"/>
                      <a:pt x="0" y="1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8" name="Oval 270">
                <a:extLst>
                  <a:ext uri="{FF2B5EF4-FFF2-40B4-BE49-F238E27FC236}">
                    <a16:creationId xmlns:a16="http://schemas.microsoft.com/office/drawing/2014/main" id="{D89D072B-9384-4424-8F9A-3AE8FCE2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239"/>
                <a:ext cx="33" cy="2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3" name="Oval 271">
                <a:extLst>
                  <a:ext uri="{FF2B5EF4-FFF2-40B4-BE49-F238E27FC236}">
                    <a16:creationId xmlns:a16="http://schemas.microsoft.com/office/drawing/2014/main" id="{C18111F4-BEED-4A1A-A407-4FEAF8C0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239"/>
                <a:ext cx="33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4" name="Freeform 272">
                <a:extLst>
                  <a:ext uri="{FF2B5EF4-FFF2-40B4-BE49-F238E27FC236}">
                    <a16:creationId xmlns:a16="http://schemas.microsoft.com/office/drawing/2014/main" id="{66D5E7E5-9F34-4B0D-A36C-07149B361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2288"/>
                <a:ext cx="33" cy="26"/>
              </a:xfrm>
              <a:custGeom>
                <a:avLst/>
                <a:gdLst>
                  <a:gd name="T0" fmla="*/ 0 w 103"/>
                  <a:gd name="T1" fmla="*/ 42 h 85"/>
                  <a:gd name="T2" fmla="*/ 52 w 103"/>
                  <a:gd name="T3" fmla="*/ 0 h 85"/>
                  <a:gd name="T4" fmla="*/ 103 w 103"/>
                  <a:gd name="T5" fmla="*/ 42 h 85"/>
                  <a:gd name="T6" fmla="*/ 52 w 103"/>
                  <a:gd name="T7" fmla="*/ 85 h 85"/>
                  <a:gd name="T8" fmla="*/ 0 w 103"/>
                  <a:gd name="T9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5">
                    <a:moveTo>
                      <a:pt x="0" y="42"/>
                    </a:moveTo>
                    <a:cubicBezTo>
                      <a:pt x="0" y="19"/>
                      <a:pt x="24" y="0"/>
                      <a:pt x="52" y="0"/>
                    </a:cubicBezTo>
                    <a:cubicBezTo>
                      <a:pt x="80" y="0"/>
                      <a:pt x="103" y="19"/>
                      <a:pt x="103" y="42"/>
                    </a:cubicBezTo>
                    <a:cubicBezTo>
                      <a:pt x="103" y="67"/>
                      <a:pt x="80" y="85"/>
                      <a:pt x="52" y="85"/>
                    </a:cubicBezTo>
                    <a:cubicBezTo>
                      <a:pt x="24" y="85"/>
                      <a:pt x="0" y="67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5" name="Oval 273">
                <a:extLst>
                  <a:ext uri="{FF2B5EF4-FFF2-40B4-BE49-F238E27FC236}">
                    <a16:creationId xmlns:a16="http://schemas.microsoft.com/office/drawing/2014/main" id="{854485B3-B1B4-4DE7-B48F-12EA923F2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288"/>
                <a:ext cx="33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6" name="Oval 274">
                <a:extLst>
                  <a:ext uri="{FF2B5EF4-FFF2-40B4-BE49-F238E27FC236}">
                    <a16:creationId xmlns:a16="http://schemas.microsoft.com/office/drawing/2014/main" id="{3863BD2A-8CE2-48AA-891D-0E5630178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341"/>
                <a:ext cx="33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7" name="Oval 275">
                <a:extLst>
                  <a:ext uri="{FF2B5EF4-FFF2-40B4-BE49-F238E27FC236}">
                    <a16:creationId xmlns:a16="http://schemas.microsoft.com/office/drawing/2014/main" id="{A1D69213-1583-4AFB-9FF3-00E065DE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2341"/>
                <a:ext cx="33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8" name="Rectangle 276">
                <a:extLst>
                  <a:ext uri="{FF2B5EF4-FFF2-40B4-BE49-F238E27FC236}">
                    <a16:creationId xmlns:a16="http://schemas.microsoft.com/office/drawing/2014/main" id="{9E19AC75-537A-494D-8EC5-51F45B47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5" y="1084"/>
                <a:ext cx="445" cy="797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9" name="Rectangle 277">
                <a:extLst>
                  <a:ext uri="{FF2B5EF4-FFF2-40B4-BE49-F238E27FC236}">
                    <a16:creationId xmlns:a16="http://schemas.microsoft.com/office/drawing/2014/main" id="{A2640CE0-0ED3-41E7-A8F1-FEE4CFC59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0" y="1240"/>
                <a:ext cx="37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Analog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0" name="Rectangle 278">
                <a:extLst>
                  <a:ext uri="{FF2B5EF4-FFF2-40B4-BE49-F238E27FC236}">
                    <a16:creationId xmlns:a16="http://schemas.microsoft.com/office/drawing/2014/main" id="{E5B5B63F-62B9-4746-A079-C6AD033A1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5" y="1363"/>
                <a:ext cx="39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Decoder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1" name="Line 279">
                <a:extLst>
                  <a:ext uri="{FF2B5EF4-FFF2-40B4-BE49-F238E27FC236}">
                    <a16:creationId xmlns:a16="http://schemas.microsoft.com/office/drawing/2014/main" id="{AA42D52B-F816-4979-874C-444BC1844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1757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2" name="Line 280">
                <a:extLst>
                  <a:ext uri="{FF2B5EF4-FFF2-40B4-BE49-F238E27FC236}">
                    <a16:creationId xmlns:a16="http://schemas.microsoft.com/office/drawing/2014/main" id="{E92F9F92-1781-4B6D-8B8B-D8E52146B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53" y="1837"/>
                <a:ext cx="362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3" name="Freeform 281">
                <a:extLst>
                  <a:ext uri="{FF2B5EF4-FFF2-40B4-BE49-F238E27FC236}">
                    <a16:creationId xmlns:a16="http://schemas.microsoft.com/office/drawing/2014/main" id="{6C5BB3AC-544E-4343-B8EF-4EFC53889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" y="1702"/>
                <a:ext cx="120" cy="53"/>
              </a:xfrm>
              <a:custGeom>
                <a:avLst/>
                <a:gdLst>
                  <a:gd name="T0" fmla="*/ 120 w 120"/>
                  <a:gd name="T1" fmla="*/ 0 h 53"/>
                  <a:gd name="T2" fmla="*/ 0 w 120"/>
                  <a:gd name="T3" fmla="*/ 0 h 53"/>
                  <a:gd name="T4" fmla="*/ 60 w 120"/>
                  <a:gd name="T5" fmla="*/ 53 h 53"/>
                  <a:gd name="T6" fmla="*/ 120 w 120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3">
                    <a:moveTo>
                      <a:pt x="120" y="0"/>
                    </a:moveTo>
                    <a:lnTo>
                      <a:pt x="0" y="0"/>
                    </a:lnTo>
                    <a:lnTo>
                      <a:pt x="60" y="5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4" name="Freeform 282">
                <a:extLst>
                  <a:ext uri="{FF2B5EF4-FFF2-40B4-BE49-F238E27FC236}">
                    <a16:creationId xmlns:a16="http://schemas.microsoft.com/office/drawing/2014/main" id="{02D09F1B-446C-4A6A-8655-F80E10552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" y="1704"/>
                <a:ext cx="120" cy="53"/>
              </a:xfrm>
              <a:custGeom>
                <a:avLst/>
                <a:gdLst>
                  <a:gd name="T0" fmla="*/ 120 w 120"/>
                  <a:gd name="T1" fmla="*/ 0 h 53"/>
                  <a:gd name="T2" fmla="*/ 0 w 120"/>
                  <a:gd name="T3" fmla="*/ 0 h 53"/>
                  <a:gd name="T4" fmla="*/ 60 w 120"/>
                  <a:gd name="T5" fmla="*/ 53 h 53"/>
                  <a:gd name="T6" fmla="*/ 120 w 120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3">
                    <a:moveTo>
                      <a:pt x="120" y="0"/>
                    </a:moveTo>
                    <a:lnTo>
                      <a:pt x="0" y="0"/>
                    </a:lnTo>
                    <a:lnTo>
                      <a:pt x="60" y="53"/>
                    </a:lnTo>
                    <a:lnTo>
                      <a:pt x="12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5" name="Freeform 283">
                <a:extLst>
                  <a:ext uri="{FF2B5EF4-FFF2-40B4-BE49-F238E27FC236}">
                    <a16:creationId xmlns:a16="http://schemas.microsoft.com/office/drawing/2014/main" id="{B609A644-5A88-4E3F-A70A-7E07A56EBC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9" y="1049"/>
                <a:ext cx="139" cy="858"/>
              </a:xfrm>
              <a:custGeom>
                <a:avLst/>
                <a:gdLst>
                  <a:gd name="T0" fmla="*/ 23 w 440"/>
                  <a:gd name="T1" fmla="*/ 1596 h 2778"/>
                  <a:gd name="T2" fmla="*/ 11 w 440"/>
                  <a:gd name="T3" fmla="*/ 1458 h 2778"/>
                  <a:gd name="T4" fmla="*/ 0 w 440"/>
                  <a:gd name="T5" fmla="*/ 1375 h 2778"/>
                  <a:gd name="T6" fmla="*/ 11 w 440"/>
                  <a:gd name="T7" fmla="*/ 1328 h 2778"/>
                  <a:gd name="T8" fmla="*/ 23 w 440"/>
                  <a:gd name="T9" fmla="*/ 1190 h 2778"/>
                  <a:gd name="T10" fmla="*/ 5 w 440"/>
                  <a:gd name="T11" fmla="*/ 1079 h 2778"/>
                  <a:gd name="T12" fmla="*/ 7 w 440"/>
                  <a:gd name="T13" fmla="*/ 1043 h 2778"/>
                  <a:gd name="T14" fmla="*/ 23 w 440"/>
                  <a:gd name="T15" fmla="*/ 905 h 2778"/>
                  <a:gd name="T16" fmla="*/ 20 w 440"/>
                  <a:gd name="T17" fmla="*/ 821 h 2778"/>
                  <a:gd name="T18" fmla="*/ 32 w 440"/>
                  <a:gd name="T19" fmla="*/ 776 h 2778"/>
                  <a:gd name="T20" fmla="*/ 53 w 440"/>
                  <a:gd name="T21" fmla="*/ 638 h 2778"/>
                  <a:gd name="T22" fmla="*/ 46 w 440"/>
                  <a:gd name="T23" fmla="*/ 526 h 2778"/>
                  <a:gd name="T24" fmla="*/ 52 w 440"/>
                  <a:gd name="T25" fmla="*/ 489 h 2778"/>
                  <a:gd name="T26" fmla="*/ 86 w 440"/>
                  <a:gd name="T27" fmla="*/ 382 h 2778"/>
                  <a:gd name="T28" fmla="*/ 103 w 440"/>
                  <a:gd name="T29" fmla="*/ 244 h 2778"/>
                  <a:gd name="T30" fmla="*/ 114 w 440"/>
                  <a:gd name="T31" fmla="*/ 161 h 2778"/>
                  <a:gd name="T32" fmla="*/ 137 w 440"/>
                  <a:gd name="T33" fmla="*/ 121 h 2778"/>
                  <a:gd name="T34" fmla="*/ 221 w 440"/>
                  <a:gd name="T35" fmla="*/ 20 h 2778"/>
                  <a:gd name="T36" fmla="*/ 244 w 440"/>
                  <a:gd name="T37" fmla="*/ 33 h 2778"/>
                  <a:gd name="T38" fmla="*/ 312 w 440"/>
                  <a:gd name="T39" fmla="*/ 151 h 2778"/>
                  <a:gd name="T40" fmla="*/ 343 w 440"/>
                  <a:gd name="T41" fmla="*/ 229 h 2778"/>
                  <a:gd name="T42" fmla="*/ 340 w 440"/>
                  <a:gd name="T43" fmla="*/ 305 h 2778"/>
                  <a:gd name="T44" fmla="*/ 377 w 440"/>
                  <a:gd name="T45" fmla="*/ 411 h 2778"/>
                  <a:gd name="T46" fmla="*/ 384 w 440"/>
                  <a:gd name="T47" fmla="*/ 448 h 2778"/>
                  <a:gd name="T48" fmla="*/ 380 w 440"/>
                  <a:gd name="T49" fmla="*/ 579 h 2778"/>
                  <a:gd name="T50" fmla="*/ 403 w 440"/>
                  <a:gd name="T51" fmla="*/ 613 h 2778"/>
                  <a:gd name="T52" fmla="*/ 397 w 440"/>
                  <a:gd name="T53" fmla="*/ 744 h 2778"/>
                  <a:gd name="T54" fmla="*/ 421 w 440"/>
                  <a:gd name="T55" fmla="*/ 834 h 2778"/>
                  <a:gd name="T56" fmla="*/ 415 w 440"/>
                  <a:gd name="T57" fmla="*/ 881 h 2778"/>
                  <a:gd name="T58" fmla="*/ 413 w 440"/>
                  <a:gd name="T59" fmla="*/ 1020 h 2778"/>
                  <a:gd name="T60" fmla="*/ 436 w 440"/>
                  <a:gd name="T61" fmla="*/ 1129 h 2778"/>
                  <a:gd name="T62" fmla="*/ 437 w 440"/>
                  <a:gd name="T63" fmla="*/ 1166 h 2778"/>
                  <a:gd name="T64" fmla="*/ 419 w 440"/>
                  <a:gd name="T65" fmla="*/ 1278 h 2778"/>
                  <a:gd name="T66" fmla="*/ 430 w 440"/>
                  <a:gd name="T67" fmla="*/ 1416 h 2778"/>
                  <a:gd name="T68" fmla="*/ 439 w 440"/>
                  <a:gd name="T69" fmla="*/ 1499 h 2778"/>
                  <a:gd name="T70" fmla="*/ 429 w 440"/>
                  <a:gd name="T71" fmla="*/ 1546 h 2778"/>
                  <a:gd name="T72" fmla="*/ 425 w 440"/>
                  <a:gd name="T73" fmla="*/ 1692 h 2778"/>
                  <a:gd name="T74" fmla="*/ 434 w 440"/>
                  <a:gd name="T75" fmla="*/ 1720 h 2778"/>
                  <a:gd name="T76" fmla="*/ 409 w 440"/>
                  <a:gd name="T77" fmla="*/ 1830 h 2778"/>
                  <a:gd name="T78" fmla="*/ 410 w 440"/>
                  <a:gd name="T79" fmla="*/ 1969 h 2778"/>
                  <a:gd name="T80" fmla="*/ 415 w 440"/>
                  <a:gd name="T81" fmla="*/ 2053 h 2778"/>
                  <a:gd name="T82" fmla="*/ 400 w 440"/>
                  <a:gd name="T83" fmla="*/ 2098 h 2778"/>
                  <a:gd name="T84" fmla="*/ 396 w 440"/>
                  <a:gd name="T85" fmla="*/ 2236 h 2778"/>
                  <a:gd name="T86" fmla="*/ 392 w 440"/>
                  <a:gd name="T87" fmla="*/ 2273 h 2778"/>
                  <a:gd name="T88" fmla="*/ 356 w 440"/>
                  <a:gd name="T89" fmla="*/ 2381 h 2778"/>
                  <a:gd name="T90" fmla="*/ 342 w 440"/>
                  <a:gd name="T91" fmla="*/ 2518 h 2778"/>
                  <a:gd name="T92" fmla="*/ 332 w 440"/>
                  <a:gd name="T93" fmla="*/ 2602 h 2778"/>
                  <a:gd name="T94" fmla="*/ 295 w 440"/>
                  <a:gd name="T95" fmla="*/ 2679 h 2778"/>
                  <a:gd name="T96" fmla="*/ 276 w 440"/>
                  <a:gd name="T97" fmla="*/ 2701 h 2778"/>
                  <a:gd name="T98" fmla="*/ 190 w 440"/>
                  <a:gd name="T99" fmla="*/ 2771 h 2778"/>
                  <a:gd name="T100" fmla="*/ 167 w 440"/>
                  <a:gd name="T101" fmla="*/ 2707 h 2778"/>
                  <a:gd name="T102" fmla="*/ 134 w 440"/>
                  <a:gd name="T103" fmla="*/ 2680 h 2778"/>
                  <a:gd name="T104" fmla="*/ 121 w 440"/>
                  <a:gd name="T105" fmla="*/ 2569 h 2778"/>
                  <a:gd name="T106" fmla="*/ 74 w 440"/>
                  <a:gd name="T107" fmla="*/ 2446 h 2778"/>
                  <a:gd name="T108" fmla="*/ 79 w 440"/>
                  <a:gd name="T109" fmla="*/ 2417 h 2778"/>
                  <a:gd name="T110" fmla="*/ 69 w 440"/>
                  <a:gd name="T111" fmla="*/ 2279 h 2778"/>
                  <a:gd name="T112" fmla="*/ 36 w 440"/>
                  <a:gd name="T113" fmla="*/ 2171 h 2778"/>
                  <a:gd name="T114" fmla="*/ 33 w 440"/>
                  <a:gd name="T115" fmla="*/ 2134 h 2778"/>
                  <a:gd name="T116" fmla="*/ 43 w 440"/>
                  <a:gd name="T117" fmla="*/ 2023 h 2778"/>
                  <a:gd name="T118" fmla="*/ 23 w 440"/>
                  <a:gd name="T119" fmla="*/ 1885 h 2778"/>
                  <a:gd name="T120" fmla="*/ 10 w 440"/>
                  <a:gd name="T121" fmla="*/ 1802 h 2778"/>
                  <a:gd name="T122" fmla="*/ 17 w 440"/>
                  <a:gd name="T123" fmla="*/ 1756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40" h="2778">
                    <a:moveTo>
                      <a:pt x="4" y="1652"/>
                    </a:moveTo>
                    <a:lnTo>
                      <a:pt x="3" y="1633"/>
                    </a:lnTo>
                    <a:cubicBezTo>
                      <a:pt x="3" y="1628"/>
                      <a:pt x="8" y="1623"/>
                      <a:pt x="13" y="1623"/>
                    </a:cubicBezTo>
                    <a:cubicBezTo>
                      <a:pt x="19" y="1623"/>
                      <a:pt x="23" y="1628"/>
                      <a:pt x="23" y="1632"/>
                    </a:cubicBezTo>
                    <a:lnTo>
                      <a:pt x="23" y="1651"/>
                    </a:lnTo>
                    <a:cubicBezTo>
                      <a:pt x="23" y="1657"/>
                      <a:pt x="20" y="1660"/>
                      <a:pt x="13" y="1660"/>
                    </a:cubicBezTo>
                    <a:cubicBezTo>
                      <a:pt x="9" y="1660"/>
                      <a:pt x="4" y="1657"/>
                      <a:pt x="4" y="1652"/>
                    </a:cubicBezTo>
                    <a:close/>
                    <a:moveTo>
                      <a:pt x="3" y="1596"/>
                    </a:moveTo>
                    <a:lnTo>
                      <a:pt x="2" y="1577"/>
                    </a:lnTo>
                    <a:cubicBezTo>
                      <a:pt x="2" y="1572"/>
                      <a:pt x="7" y="1568"/>
                      <a:pt x="12" y="1568"/>
                    </a:cubicBezTo>
                    <a:cubicBezTo>
                      <a:pt x="18" y="1568"/>
                      <a:pt x="22" y="1572"/>
                      <a:pt x="22" y="1577"/>
                    </a:cubicBezTo>
                    <a:lnTo>
                      <a:pt x="23" y="1596"/>
                    </a:lnTo>
                    <a:cubicBezTo>
                      <a:pt x="23" y="1601"/>
                      <a:pt x="19" y="1605"/>
                      <a:pt x="12" y="1605"/>
                    </a:cubicBezTo>
                    <a:cubicBezTo>
                      <a:pt x="8" y="1605"/>
                      <a:pt x="3" y="1601"/>
                      <a:pt x="3" y="1596"/>
                    </a:cubicBezTo>
                    <a:close/>
                    <a:moveTo>
                      <a:pt x="2" y="1540"/>
                    </a:moveTo>
                    <a:lnTo>
                      <a:pt x="1" y="1522"/>
                    </a:lnTo>
                    <a:cubicBezTo>
                      <a:pt x="1" y="1517"/>
                      <a:pt x="6" y="1513"/>
                      <a:pt x="12" y="1513"/>
                    </a:cubicBezTo>
                    <a:cubicBezTo>
                      <a:pt x="17" y="1513"/>
                      <a:pt x="21" y="1517"/>
                      <a:pt x="21" y="1522"/>
                    </a:cubicBezTo>
                    <a:lnTo>
                      <a:pt x="22" y="1540"/>
                    </a:lnTo>
                    <a:cubicBezTo>
                      <a:pt x="22" y="1546"/>
                      <a:pt x="18" y="1550"/>
                      <a:pt x="12" y="1550"/>
                    </a:cubicBezTo>
                    <a:cubicBezTo>
                      <a:pt x="7" y="1550"/>
                      <a:pt x="2" y="1546"/>
                      <a:pt x="2" y="1540"/>
                    </a:cubicBezTo>
                    <a:close/>
                    <a:moveTo>
                      <a:pt x="1" y="1485"/>
                    </a:moveTo>
                    <a:lnTo>
                      <a:pt x="1" y="1467"/>
                    </a:lnTo>
                    <a:cubicBezTo>
                      <a:pt x="1" y="1461"/>
                      <a:pt x="5" y="1458"/>
                      <a:pt x="11" y="1458"/>
                    </a:cubicBezTo>
                    <a:cubicBezTo>
                      <a:pt x="16" y="1457"/>
                      <a:pt x="21" y="1461"/>
                      <a:pt x="21" y="1467"/>
                    </a:cubicBezTo>
                    <a:lnTo>
                      <a:pt x="21" y="1485"/>
                    </a:lnTo>
                    <a:cubicBezTo>
                      <a:pt x="21" y="1490"/>
                      <a:pt x="17" y="1495"/>
                      <a:pt x="11" y="1495"/>
                    </a:cubicBezTo>
                    <a:cubicBezTo>
                      <a:pt x="6" y="1495"/>
                      <a:pt x="1" y="1491"/>
                      <a:pt x="1" y="1485"/>
                    </a:cubicBezTo>
                    <a:close/>
                    <a:moveTo>
                      <a:pt x="1" y="1430"/>
                    </a:moveTo>
                    <a:lnTo>
                      <a:pt x="0" y="1411"/>
                    </a:lnTo>
                    <a:cubicBezTo>
                      <a:pt x="0" y="1407"/>
                      <a:pt x="4" y="1402"/>
                      <a:pt x="11" y="1401"/>
                    </a:cubicBezTo>
                    <a:cubicBezTo>
                      <a:pt x="15" y="1401"/>
                      <a:pt x="20" y="1406"/>
                      <a:pt x="20" y="1411"/>
                    </a:cubicBezTo>
                    <a:lnTo>
                      <a:pt x="21" y="1430"/>
                    </a:lnTo>
                    <a:cubicBezTo>
                      <a:pt x="21" y="1435"/>
                      <a:pt x="16" y="1438"/>
                      <a:pt x="11" y="1438"/>
                    </a:cubicBezTo>
                    <a:cubicBezTo>
                      <a:pt x="5" y="1439"/>
                      <a:pt x="1" y="1435"/>
                      <a:pt x="1" y="1430"/>
                    </a:cubicBezTo>
                    <a:close/>
                    <a:moveTo>
                      <a:pt x="0" y="1375"/>
                    </a:moveTo>
                    <a:lnTo>
                      <a:pt x="1" y="1356"/>
                    </a:lnTo>
                    <a:cubicBezTo>
                      <a:pt x="1" y="1350"/>
                      <a:pt x="5" y="1347"/>
                      <a:pt x="11" y="1347"/>
                    </a:cubicBezTo>
                    <a:cubicBezTo>
                      <a:pt x="16" y="1347"/>
                      <a:pt x="21" y="1351"/>
                      <a:pt x="21" y="1356"/>
                    </a:cubicBezTo>
                    <a:lnTo>
                      <a:pt x="20" y="1375"/>
                    </a:lnTo>
                    <a:cubicBezTo>
                      <a:pt x="20" y="1379"/>
                      <a:pt x="15" y="1384"/>
                      <a:pt x="11" y="1384"/>
                    </a:cubicBezTo>
                    <a:cubicBezTo>
                      <a:pt x="4" y="1384"/>
                      <a:pt x="0" y="1379"/>
                      <a:pt x="0" y="1375"/>
                    </a:cubicBezTo>
                    <a:close/>
                    <a:moveTo>
                      <a:pt x="1" y="1319"/>
                    </a:moveTo>
                    <a:lnTo>
                      <a:pt x="1" y="1301"/>
                    </a:lnTo>
                    <a:cubicBezTo>
                      <a:pt x="1" y="1295"/>
                      <a:pt x="6" y="1291"/>
                      <a:pt x="11" y="1291"/>
                    </a:cubicBezTo>
                    <a:cubicBezTo>
                      <a:pt x="17" y="1291"/>
                      <a:pt x="21" y="1296"/>
                      <a:pt x="21" y="1301"/>
                    </a:cubicBezTo>
                    <a:lnTo>
                      <a:pt x="21" y="1319"/>
                    </a:lnTo>
                    <a:cubicBezTo>
                      <a:pt x="21" y="1324"/>
                      <a:pt x="16" y="1328"/>
                      <a:pt x="11" y="1328"/>
                    </a:cubicBezTo>
                    <a:cubicBezTo>
                      <a:pt x="5" y="1328"/>
                      <a:pt x="1" y="1324"/>
                      <a:pt x="1" y="1319"/>
                    </a:cubicBezTo>
                    <a:close/>
                    <a:moveTo>
                      <a:pt x="1" y="1264"/>
                    </a:moveTo>
                    <a:lnTo>
                      <a:pt x="2" y="1245"/>
                    </a:lnTo>
                    <a:cubicBezTo>
                      <a:pt x="2" y="1240"/>
                      <a:pt x="7" y="1236"/>
                      <a:pt x="12" y="1236"/>
                    </a:cubicBezTo>
                    <a:cubicBezTo>
                      <a:pt x="18" y="1236"/>
                      <a:pt x="22" y="1240"/>
                      <a:pt x="22" y="1246"/>
                    </a:cubicBezTo>
                    <a:lnTo>
                      <a:pt x="21" y="1264"/>
                    </a:lnTo>
                    <a:cubicBezTo>
                      <a:pt x="21" y="1269"/>
                      <a:pt x="17" y="1273"/>
                      <a:pt x="12" y="1273"/>
                    </a:cubicBezTo>
                    <a:cubicBezTo>
                      <a:pt x="6" y="1273"/>
                      <a:pt x="1" y="1269"/>
                      <a:pt x="1" y="1264"/>
                    </a:cubicBezTo>
                    <a:close/>
                    <a:moveTo>
                      <a:pt x="2" y="1208"/>
                    </a:moveTo>
                    <a:lnTo>
                      <a:pt x="3" y="1189"/>
                    </a:lnTo>
                    <a:cubicBezTo>
                      <a:pt x="3" y="1185"/>
                      <a:pt x="8" y="1180"/>
                      <a:pt x="12" y="1180"/>
                    </a:cubicBezTo>
                    <a:cubicBezTo>
                      <a:pt x="19" y="1180"/>
                      <a:pt x="23" y="1185"/>
                      <a:pt x="23" y="1190"/>
                    </a:cubicBezTo>
                    <a:lnTo>
                      <a:pt x="22" y="1209"/>
                    </a:lnTo>
                    <a:cubicBezTo>
                      <a:pt x="22" y="1213"/>
                      <a:pt x="18" y="1218"/>
                      <a:pt x="12" y="1218"/>
                    </a:cubicBezTo>
                    <a:cubicBezTo>
                      <a:pt x="7" y="1218"/>
                      <a:pt x="2" y="1213"/>
                      <a:pt x="2" y="1208"/>
                    </a:cubicBezTo>
                    <a:close/>
                    <a:moveTo>
                      <a:pt x="3" y="1153"/>
                    </a:moveTo>
                    <a:lnTo>
                      <a:pt x="4" y="1134"/>
                    </a:lnTo>
                    <a:cubicBezTo>
                      <a:pt x="4" y="1129"/>
                      <a:pt x="9" y="1126"/>
                      <a:pt x="13" y="1126"/>
                    </a:cubicBezTo>
                    <a:cubicBezTo>
                      <a:pt x="20" y="1126"/>
                      <a:pt x="23" y="1129"/>
                      <a:pt x="23" y="1135"/>
                    </a:cubicBezTo>
                    <a:lnTo>
                      <a:pt x="23" y="1154"/>
                    </a:lnTo>
                    <a:cubicBezTo>
                      <a:pt x="23" y="1158"/>
                      <a:pt x="19" y="1162"/>
                      <a:pt x="13" y="1162"/>
                    </a:cubicBezTo>
                    <a:cubicBezTo>
                      <a:pt x="8" y="1162"/>
                      <a:pt x="3" y="1158"/>
                      <a:pt x="3" y="1153"/>
                    </a:cubicBezTo>
                    <a:close/>
                    <a:moveTo>
                      <a:pt x="5" y="1097"/>
                    </a:moveTo>
                    <a:lnTo>
                      <a:pt x="5" y="1079"/>
                    </a:lnTo>
                    <a:cubicBezTo>
                      <a:pt x="6" y="1074"/>
                      <a:pt x="11" y="1070"/>
                      <a:pt x="15" y="1070"/>
                    </a:cubicBezTo>
                    <a:cubicBezTo>
                      <a:pt x="21" y="1070"/>
                      <a:pt x="25" y="1074"/>
                      <a:pt x="25" y="1080"/>
                    </a:cubicBezTo>
                    <a:lnTo>
                      <a:pt x="24" y="1098"/>
                    </a:lnTo>
                    <a:cubicBezTo>
                      <a:pt x="23" y="1103"/>
                      <a:pt x="20" y="1107"/>
                      <a:pt x="14" y="1107"/>
                    </a:cubicBezTo>
                    <a:cubicBezTo>
                      <a:pt x="9" y="1107"/>
                      <a:pt x="4" y="1103"/>
                      <a:pt x="5" y="1097"/>
                    </a:cubicBezTo>
                    <a:close/>
                    <a:moveTo>
                      <a:pt x="7" y="1043"/>
                    </a:moveTo>
                    <a:lnTo>
                      <a:pt x="8" y="1024"/>
                    </a:lnTo>
                    <a:cubicBezTo>
                      <a:pt x="8" y="1018"/>
                      <a:pt x="12" y="1014"/>
                      <a:pt x="18" y="1015"/>
                    </a:cubicBezTo>
                    <a:cubicBezTo>
                      <a:pt x="23" y="1015"/>
                      <a:pt x="27" y="1019"/>
                      <a:pt x="27" y="1025"/>
                    </a:cubicBezTo>
                    <a:lnTo>
                      <a:pt x="26" y="1043"/>
                    </a:lnTo>
                    <a:cubicBezTo>
                      <a:pt x="26" y="1048"/>
                      <a:pt x="22" y="1051"/>
                      <a:pt x="16" y="1051"/>
                    </a:cubicBezTo>
                    <a:cubicBezTo>
                      <a:pt x="11" y="1051"/>
                      <a:pt x="7" y="1047"/>
                      <a:pt x="7" y="1043"/>
                    </a:cubicBezTo>
                    <a:close/>
                    <a:moveTo>
                      <a:pt x="10" y="987"/>
                    </a:moveTo>
                    <a:lnTo>
                      <a:pt x="10" y="981"/>
                    </a:lnTo>
                    <a:lnTo>
                      <a:pt x="11" y="968"/>
                    </a:lnTo>
                    <a:cubicBezTo>
                      <a:pt x="11" y="963"/>
                      <a:pt x="15" y="959"/>
                      <a:pt x="21" y="959"/>
                    </a:cubicBezTo>
                    <a:cubicBezTo>
                      <a:pt x="25" y="959"/>
                      <a:pt x="30" y="964"/>
                      <a:pt x="30" y="969"/>
                    </a:cubicBezTo>
                    <a:lnTo>
                      <a:pt x="29" y="982"/>
                    </a:lnTo>
                    <a:lnTo>
                      <a:pt x="29" y="988"/>
                    </a:lnTo>
                    <a:cubicBezTo>
                      <a:pt x="28" y="992"/>
                      <a:pt x="23" y="997"/>
                      <a:pt x="19" y="997"/>
                    </a:cubicBezTo>
                    <a:cubicBezTo>
                      <a:pt x="12" y="996"/>
                      <a:pt x="9" y="992"/>
                      <a:pt x="10" y="987"/>
                    </a:cubicBezTo>
                    <a:close/>
                    <a:moveTo>
                      <a:pt x="12" y="931"/>
                    </a:moveTo>
                    <a:lnTo>
                      <a:pt x="13" y="913"/>
                    </a:lnTo>
                    <a:cubicBezTo>
                      <a:pt x="13" y="907"/>
                      <a:pt x="19" y="904"/>
                      <a:pt x="23" y="905"/>
                    </a:cubicBezTo>
                    <a:cubicBezTo>
                      <a:pt x="29" y="905"/>
                      <a:pt x="33" y="908"/>
                      <a:pt x="33" y="914"/>
                    </a:cubicBezTo>
                    <a:lnTo>
                      <a:pt x="31" y="932"/>
                    </a:lnTo>
                    <a:cubicBezTo>
                      <a:pt x="31" y="937"/>
                      <a:pt x="27" y="941"/>
                      <a:pt x="21" y="941"/>
                    </a:cubicBezTo>
                    <a:cubicBezTo>
                      <a:pt x="16" y="941"/>
                      <a:pt x="12" y="936"/>
                      <a:pt x="12" y="931"/>
                    </a:cubicBezTo>
                    <a:close/>
                    <a:moveTo>
                      <a:pt x="15" y="875"/>
                    </a:moveTo>
                    <a:lnTo>
                      <a:pt x="17" y="857"/>
                    </a:lnTo>
                    <a:cubicBezTo>
                      <a:pt x="17" y="853"/>
                      <a:pt x="21" y="848"/>
                      <a:pt x="27" y="849"/>
                    </a:cubicBezTo>
                    <a:cubicBezTo>
                      <a:pt x="32" y="849"/>
                      <a:pt x="36" y="853"/>
                      <a:pt x="36" y="859"/>
                    </a:cubicBezTo>
                    <a:lnTo>
                      <a:pt x="34" y="877"/>
                    </a:lnTo>
                    <a:cubicBezTo>
                      <a:pt x="34" y="882"/>
                      <a:pt x="31" y="886"/>
                      <a:pt x="24" y="886"/>
                    </a:cubicBezTo>
                    <a:cubicBezTo>
                      <a:pt x="20" y="885"/>
                      <a:pt x="15" y="881"/>
                      <a:pt x="15" y="875"/>
                    </a:cubicBezTo>
                    <a:close/>
                    <a:moveTo>
                      <a:pt x="20" y="821"/>
                    </a:moveTo>
                    <a:lnTo>
                      <a:pt x="21" y="802"/>
                    </a:lnTo>
                    <a:cubicBezTo>
                      <a:pt x="21" y="797"/>
                      <a:pt x="25" y="793"/>
                      <a:pt x="31" y="794"/>
                    </a:cubicBezTo>
                    <a:cubicBezTo>
                      <a:pt x="36" y="794"/>
                      <a:pt x="41" y="799"/>
                      <a:pt x="40" y="804"/>
                    </a:cubicBezTo>
                    <a:lnTo>
                      <a:pt x="39" y="822"/>
                    </a:lnTo>
                    <a:cubicBezTo>
                      <a:pt x="38" y="827"/>
                      <a:pt x="34" y="830"/>
                      <a:pt x="28" y="830"/>
                    </a:cubicBezTo>
                    <a:cubicBezTo>
                      <a:pt x="23" y="830"/>
                      <a:pt x="19" y="826"/>
                      <a:pt x="20" y="821"/>
                    </a:cubicBezTo>
                    <a:close/>
                    <a:moveTo>
                      <a:pt x="23" y="765"/>
                    </a:moveTo>
                    <a:lnTo>
                      <a:pt x="24" y="746"/>
                    </a:lnTo>
                    <a:cubicBezTo>
                      <a:pt x="24" y="742"/>
                      <a:pt x="30" y="738"/>
                      <a:pt x="34" y="738"/>
                    </a:cubicBezTo>
                    <a:cubicBezTo>
                      <a:pt x="40" y="738"/>
                      <a:pt x="44" y="744"/>
                      <a:pt x="44" y="748"/>
                    </a:cubicBezTo>
                    <a:lnTo>
                      <a:pt x="42" y="767"/>
                    </a:lnTo>
                    <a:cubicBezTo>
                      <a:pt x="42" y="771"/>
                      <a:pt x="37" y="776"/>
                      <a:pt x="32" y="776"/>
                    </a:cubicBezTo>
                    <a:cubicBezTo>
                      <a:pt x="27" y="775"/>
                      <a:pt x="23" y="770"/>
                      <a:pt x="23" y="765"/>
                    </a:cubicBezTo>
                    <a:close/>
                    <a:moveTo>
                      <a:pt x="27" y="710"/>
                    </a:moveTo>
                    <a:lnTo>
                      <a:pt x="29" y="692"/>
                    </a:lnTo>
                    <a:cubicBezTo>
                      <a:pt x="30" y="686"/>
                      <a:pt x="34" y="683"/>
                      <a:pt x="40" y="684"/>
                    </a:cubicBezTo>
                    <a:cubicBezTo>
                      <a:pt x="45" y="684"/>
                      <a:pt x="49" y="688"/>
                      <a:pt x="48" y="693"/>
                    </a:cubicBezTo>
                    <a:lnTo>
                      <a:pt x="46" y="711"/>
                    </a:lnTo>
                    <a:cubicBezTo>
                      <a:pt x="46" y="717"/>
                      <a:pt x="42" y="720"/>
                      <a:pt x="36" y="720"/>
                    </a:cubicBezTo>
                    <a:cubicBezTo>
                      <a:pt x="31" y="719"/>
                      <a:pt x="27" y="716"/>
                      <a:pt x="27" y="710"/>
                    </a:cubicBezTo>
                    <a:close/>
                    <a:moveTo>
                      <a:pt x="32" y="655"/>
                    </a:moveTo>
                    <a:lnTo>
                      <a:pt x="34" y="636"/>
                    </a:lnTo>
                    <a:cubicBezTo>
                      <a:pt x="34" y="632"/>
                      <a:pt x="39" y="627"/>
                      <a:pt x="45" y="628"/>
                    </a:cubicBezTo>
                    <a:cubicBezTo>
                      <a:pt x="50" y="628"/>
                      <a:pt x="54" y="633"/>
                      <a:pt x="53" y="638"/>
                    </a:cubicBezTo>
                    <a:lnTo>
                      <a:pt x="52" y="656"/>
                    </a:lnTo>
                    <a:cubicBezTo>
                      <a:pt x="52" y="662"/>
                      <a:pt x="46" y="665"/>
                      <a:pt x="42" y="665"/>
                    </a:cubicBezTo>
                    <a:cubicBezTo>
                      <a:pt x="35" y="664"/>
                      <a:pt x="32" y="660"/>
                      <a:pt x="32" y="655"/>
                    </a:cubicBezTo>
                    <a:close/>
                    <a:moveTo>
                      <a:pt x="38" y="600"/>
                    </a:moveTo>
                    <a:lnTo>
                      <a:pt x="40" y="581"/>
                    </a:lnTo>
                    <a:cubicBezTo>
                      <a:pt x="41" y="576"/>
                      <a:pt x="45" y="573"/>
                      <a:pt x="51" y="573"/>
                    </a:cubicBezTo>
                    <a:cubicBezTo>
                      <a:pt x="56" y="574"/>
                      <a:pt x="60" y="579"/>
                      <a:pt x="59" y="583"/>
                    </a:cubicBezTo>
                    <a:lnTo>
                      <a:pt x="57" y="601"/>
                    </a:lnTo>
                    <a:cubicBezTo>
                      <a:pt x="56" y="607"/>
                      <a:pt x="52" y="610"/>
                      <a:pt x="46" y="609"/>
                    </a:cubicBezTo>
                    <a:cubicBezTo>
                      <a:pt x="41" y="609"/>
                      <a:pt x="37" y="605"/>
                      <a:pt x="38" y="600"/>
                    </a:cubicBezTo>
                    <a:close/>
                    <a:moveTo>
                      <a:pt x="44" y="545"/>
                    </a:moveTo>
                    <a:lnTo>
                      <a:pt x="46" y="526"/>
                    </a:lnTo>
                    <a:cubicBezTo>
                      <a:pt x="47" y="521"/>
                      <a:pt x="52" y="517"/>
                      <a:pt x="57" y="518"/>
                    </a:cubicBezTo>
                    <a:cubicBezTo>
                      <a:pt x="63" y="518"/>
                      <a:pt x="67" y="523"/>
                      <a:pt x="66" y="528"/>
                    </a:cubicBezTo>
                    <a:lnTo>
                      <a:pt x="63" y="547"/>
                    </a:lnTo>
                    <a:cubicBezTo>
                      <a:pt x="63" y="552"/>
                      <a:pt x="58" y="556"/>
                      <a:pt x="53" y="555"/>
                    </a:cubicBezTo>
                    <a:cubicBezTo>
                      <a:pt x="47" y="555"/>
                      <a:pt x="44" y="549"/>
                      <a:pt x="44" y="545"/>
                    </a:cubicBezTo>
                    <a:close/>
                    <a:moveTo>
                      <a:pt x="52" y="489"/>
                    </a:moveTo>
                    <a:lnTo>
                      <a:pt x="54" y="472"/>
                    </a:lnTo>
                    <a:cubicBezTo>
                      <a:pt x="55" y="466"/>
                      <a:pt x="59" y="463"/>
                      <a:pt x="65" y="463"/>
                    </a:cubicBezTo>
                    <a:cubicBezTo>
                      <a:pt x="70" y="464"/>
                      <a:pt x="73" y="469"/>
                      <a:pt x="73" y="473"/>
                    </a:cubicBezTo>
                    <a:lnTo>
                      <a:pt x="71" y="492"/>
                    </a:lnTo>
                    <a:cubicBezTo>
                      <a:pt x="70" y="497"/>
                      <a:pt x="65" y="501"/>
                      <a:pt x="60" y="500"/>
                    </a:cubicBezTo>
                    <a:cubicBezTo>
                      <a:pt x="54" y="499"/>
                      <a:pt x="51" y="495"/>
                      <a:pt x="52" y="489"/>
                    </a:cubicBezTo>
                    <a:close/>
                    <a:moveTo>
                      <a:pt x="59" y="434"/>
                    </a:moveTo>
                    <a:lnTo>
                      <a:pt x="62" y="416"/>
                    </a:lnTo>
                    <a:cubicBezTo>
                      <a:pt x="62" y="411"/>
                      <a:pt x="67" y="408"/>
                      <a:pt x="73" y="408"/>
                    </a:cubicBezTo>
                    <a:cubicBezTo>
                      <a:pt x="78" y="409"/>
                      <a:pt x="81" y="413"/>
                      <a:pt x="80" y="419"/>
                    </a:cubicBezTo>
                    <a:lnTo>
                      <a:pt x="78" y="437"/>
                    </a:lnTo>
                    <a:cubicBezTo>
                      <a:pt x="78" y="442"/>
                      <a:pt x="73" y="446"/>
                      <a:pt x="67" y="445"/>
                    </a:cubicBezTo>
                    <a:cubicBezTo>
                      <a:pt x="62" y="444"/>
                      <a:pt x="58" y="440"/>
                      <a:pt x="59" y="434"/>
                    </a:cubicBezTo>
                    <a:close/>
                    <a:moveTo>
                      <a:pt x="67" y="380"/>
                    </a:moveTo>
                    <a:lnTo>
                      <a:pt x="70" y="361"/>
                    </a:lnTo>
                    <a:cubicBezTo>
                      <a:pt x="71" y="357"/>
                      <a:pt x="76" y="352"/>
                      <a:pt x="81" y="353"/>
                    </a:cubicBezTo>
                    <a:cubicBezTo>
                      <a:pt x="86" y="354"/>
                      <a:pt x="90" y="359"/>
                      <a:pt x="89" y="364"/>
                    </a:cubicBezTo>
                    <a:lnTo>
                      <a:pt x="86" y="382"/>
                    </a:lnTo>
                    <a:cubicBezTo>
                      <a:pt x="85" y="387"/>
                      <a:pt x="80" y="391"/>
                      <a:pt x="75" y="390"/>
                    </a:cubicBezTo>
                    <a:cubicBezTo>
                      <a:pt x="70" y="389"/>
                      <a:pt x="67" y="385"/>
                      <a:pt x="67" y="380"/>
                    </a:cubicBezTo>
                    <a:close/>
                    <a:moveTo>
                      <a:pt x="76" y="325"/>
                    </a:moveTo>
                    <a:lnTo>
                      <a:pt x="80" y="306"/>
                    </a:lnTo>
                    <a:cubicBezTo>
                      <a:pt x="81" y="301"/>
                      <a:pt x="86" y="298"/>
                      <a:pt x="91" y="299"/>
                    </a:cubicBezTo>
                    <a:cubicBezTo>
                      <a:pt x="96" y="300"/>
                      <a:pt x="100" y="304"/>
                      <a:pt x="99" y="310"/>
                    </a:cubicBezTo>
                    <a:lnTo>
                      <a:pt x="95" y="327"/>
                    </a:lnTo>
                    <a:cubicBezTo>
                      <a:pt x="94" y="333"/>
                      <a:pt x="89" y="335"/>
                      <a:pt x="84" y="335"/>
                    </a:cubicBezTo>
                    <a:cubicBezTo>
                      <a:pt x="78" y="335"/>
                      <a:pt x="75" y="330"/>
                      <a:pt x="76" y="325"/>
                    </a:cubicBezTo>
                    <a:close/>
                    <a:moveTo>
                      <a:pt x="88" y="270"/>
                    </a:moveTo>
                    <a:lnTo>
                      <a:pt x="91" y="251"/>
                    </a:lnTo>
                    <a:cubicBezTo>
                      <a:pt x="93" y="247"/>
                      <a:pt x="98" y="243"/>
                      <a:pt x="103" y="244"/>
                    </a:cubicBezTo>
                    <a:cubicBezTo>
                      <a:pt x="108" y="246"/>
                      <a:pt x="112" y="251"/>
                      <a:pt x="111" y="256"/>
                    </a:cubicBezTo>
                    <a:lnTo>
                      <a:pt x="106" y="274"/>
                    </a:lnTo>
                    <a:cubicBezTo>
                      <a:pt x="105" y="279"/>
                      <a:pt x="100" y="282"/>
                      <a:pt x="95" y="282"/>
                    </a:cubicBezTo>
                    <a:cubicBezTo>
                      <a:pt x="90" y="280"/>
                      <a:pt x="86" y="275"/>
                      <a:pt x="88" y="270"/>
                    </a:cubicBezTo>
                    <a:close/>
                    <a:moveTo>
                      <a:pt x="100" y="216"/>
                    </a:moveTo>
                    <a:lnTo>
                      <a:pt x="104" y="198"/>
                    </a:lnTo>
                    <a:cubicBezTo>
                      <a:pt x="105" y="192"/>
                      <a:pt x="111" y="190"/>
                      <a:pt x="115" y="190"/>
                    </a:cubicBezTo>
                    <a:cubicBezTo>
                      <a:pt x="122" y="191"/>
                      <a:pt x="125" y="198"/>
                      <a:pt x="123" y="202"/>
                    </a:cubicBezTo>
                    <a:lnTo>
                      <a:pt x="119" y="220"/>
                    </a:lnTo>
                    <a:cubicBezTo>
                      <a:pt x="117" y="224"/>
                      <a:pt x="112" y="228"/>
                      <a:pt x="107" y="227"/>
                    </a:cubicBezTo>
                    <a:cubicBezTo>
                      <a:pt x="102" y="225"/>
                      <a:pt x="99" y="221"/>
                      <a:pt x="100" y="216"/>
                    </a:cubicBezTo>
                    <a:close/>
                    <a:moveTo>
                      <a:pt x="114" y="161"/>
                    </a:moveTo>
                    <a:lnTo>
                      <a:pt x="120" y="144"/>
                    </a:lnTo>
                    <a:cubicBezTo>
                      <a:pt x="122" y="139"/>
                      <a:pt x="126" y="137"/>
                      <a:pt x="132" y="138"/>
                    </a:cubicBezTo>
                    <a:cubicBezTo>
                      <a:pt x="136" y="139"/>
                      <a:pt x="140" y="145"/>
                      <a:pt x="138" y="149"/>
                    </a:cubicBezTo>
                    <a:lnTo>
                      <a:pt x="133" y="167"/>
                    </a:lnTo>
                    <a:cubicBezTo>
                      <a:pt x="131" y="172"/>
                      <a:pt x="125" y="175"/>
                      <a:pt x="121" y="173"/>
                    </a:cubicBezTo>
                    <a:cubicBezTo>
                      <a:pt x="115" y="172"/>
                      <a:pt x="112" y="166"/>
                      <a:pt x="114" y="161"/>
                    </a:cubicBezTo>
                    <a:close/>
                    <a:moveTo>
                      <a:pt x="133" y="108"/>
                    </a:moveTo>
                    <a:lnTo>
                      <a:pt x="139" y="91"/>
                    </a:lnTo>
                    <a:cubicBezTo>
                      <a:pt x="141" y="86"/>
                      <a:pt x="146" y="84"/>
                      <a:pt x="152" y="86"/>
                    </a:cubicBezTo>
                    <a:cubicBezTo>
                      <a:pt x="157" y="88"/>
                      <a:pt x="159" y="93"/>
                      <a:pt x="157" y="98"/>
                    </a:cubicBezTo>
                    <a:lnTo>
                      <a:pt x="150" y="114"/>
                    </a:lnTo>
                    <a:cubicBezTo>
                      <a:pt x="148" y="120"/>
                      <a:pt x="143" y="122"/>
                      <a:pt x="137" y="121"/>
                    </a:cubicBezTo>
                    <a:cubicBezTo>
                      <a:pt x="133" y="118"/>
                      <a:pt x="130" y="113"/>
                      <a:pt x="133" y="108"/>
                    </a:cubicBezTo>
                    <a:close/>
                    <a:moveTo>
                      <a:pt x="156" y="56"/>
                    </a:moveTo>
                    <a:lnTo>
                      <a:pt x="166" y="40"/>
                    </a:lnTo>
                    <a:cubicBezTo>
                      <a:pt x="167" y="36"/>
                      <a:pt x="174" y="34"/>
                      <a:pt x="178" y="37"/>
                    </a:cubicBezTo>
                    <a:cubicBezTo>
                      <a:pt x="183" y="38"/>
                      <a:pt x="185" y="45"/>
                      <a:pt x="182" y="49"/>
                    </a:cubicBezTo>
                    <a:lnTo>
                      <a:pt x="173" y="65"/>
                    </a:lnTo>
                    <a:cubicBezTo>
                      <a:pt x="170" y="70"/>
                      <a:pt x="165" y="71"/>
                      <a:pt x="159" y="69"/>
                    </a:cubicBezTo>
                    <a:cubicBezTo>
                      <a:pt x="156" y="66"/>
                      <a:pt x="154" y="61"/>
                      <a:pt x="156" y="56"/>
                    </a:cubicBezTo>
                    <a:close/>
                    <a:moveTo>
                      <a:pt x="196" y="8"/>
                    </a:moveTo>
                    <a:lnTo>
                      <a:pt x="214" y="3"/>
                    </a:lnTo>
                    <a:cubicBezTo>
                      <a:pt x="220" y="0"/>
                      <a:pt x="225" y="3"/>
                      <a:pt x="227" y="8"/>
                    </a:cubicBezTo>
                    <a:cubicBezTo>
                      <a:pt x="229" y="13"/>
                      <a:pt x="226" y="18"/>
                      <a:pt x="221" y="20"/>
                    </a:cubicBezTo>
                    <a:lnTo>
                      <a:pt x="202" y="26"/>
                    </a:lnTo>
                    <a:cubicBezTo>
                      <a:pt x="198" y="28"/>
                      <a:pt x="191" y="25"/>
                      <a:pt x="189" y="20"/>
                    </a:cubicBezTo>
                    <a:cubicBezTo>
                      <a:pt x="189" y="15"/>
                      <a:pt x="190" y="10"/>
                      <a:pt x="196" y="8"/>
                    </a:cubicBezTo>
                    <a:close/>
                    <a:moveTo>
                      <a:pt x="258" y="20"/>
                    </a:moveTo>
                    <a:lnTo>
                      <a:pt x="269" y="32"/>
                    </a:lnTo>
                    <a:cubicBezTo>
                      <a:pt x="270" y="32"/>
                      <a:pt x="270" y="33"/>
                      <a:pt x="271" y="34"/>
                    </a:cubicBezTo>
                    <a:lnTo>
                      <a:pt x="272" y="37"/>
                    </a:lnTo>
                    <a:cubicBezTo>
                      <a:pt x="274" y="40"/>
                      <a:pt x="272" y="45"/>
                      <a:pt x="268" y="48"/>
                    </a:cubicBezTo>
                    <a:cubicBezTo>
                      <a:pt x="263" y="52"/>
                      <a:pt x="257" y="50"/>
                      <a:pt x="255" y="45"/>
                    </a:cubicBezTo>
                    <a:lnTo>
                      <a:pt x="253" y="43"/>
                    </a:lnTo>
                    <a:lnTo>
                      <a:pt x="255" y="45"/>
                    </a:lnTo>
                    <a:lnTo>
                      <a:pt x="244" y="33"/>
                    </a:lnTo>
                    <a:cubicBezTo>
                      <a:pt x="240" y="29"/>
                      <a:pt x="241" y="23"/>
                      <a:pt x="244" y="20"/>
                    </a:cubicBezTo>
                    <a:cubicBezTo>
                      <a:pt x="248" y="16"/>
                      <a:pt x="254" y="17"/>
                      <a:pt x="258" y="20"/>
                    </a:cubicBezTo>
                    <a:close/>
                    <a:moveTo>
                      <a:pt x="291" y="69"/>
                    </a:moveTo>
                    <a:lnTo>
                      <a:pt x="299" y="87"/>
                    </a:lnTo>
                    <a:cubicBezTo>
                      <a:pt x="300" y="91"/>
                      <a:pt x="298" y="97"/>
                      <a:pt x="293" y="99"/>
                    </a:cubicBezTo>
                    <a:cubicBezTo>
                      <a:pt x="288" y="100"/>
                      <a:pt x="283" y="98"/>
                      <a:pt x="280" y="93"/>
                    </a:cubicBezTo>
                    <a:lnTo>
                      <a:pt x="273" y="76"/>
                    </a:lnTo>
                    <a:cubicBezTo>
                      <a:pt x="271" y="71"/>
                      <a:pt x="273" y="66"/>
                      <a:pt x="278" y="64"/>
                    </a:cubicBezTo>
                    <a:cubicBezTo>
                      <a:pt x="283" y="62"/>
                      <a:pt x="289" y="64"/>
                      <a:pt x="291" y="69"/>
                    </a:cubicBezTo>
                    <a:close/>
                    <a:moveTo>
                      <a:pt x="313" y="122"/>
                    </a:moveTo>
                    <a:lnTo>
                      <a:pt x="318" y="139"/>
                    </a:lnTo>
                    <a:cubicBezTo>
                      <a:pt x="320" y="145"/>
                      <a:pt x="317" y="149"/>
                      <a:pt x="312" y="151"/>
                    </a:cubicBezTo>
                    <a:cubicBezTo>
                      <a:pt x="307" y="152"/>
                      <a:pt x="301" y="150"/>
                      <a:pt x="299" y="145"/>
                    </a:cubicBezTo>
                    <a:lnTo>
                      <a:pt x="293" y="127"/>
                    </a:lnTo>
                    <a:cubicBezTo>
                      <a:pt x="293" y="122"/>
                      <a:pt x="295" y="117"/>
                      <a:pt x="300" y="115"/>
                    </a:cubicBezTo>
                    <a:cubicBezTo>
                      <a:pt x="305" y="114"/>
                      <a:pt x="311" y="117"/>
                      <a:pt x="313" y="122"/>
                    </a:cubicBezTo>
                    <a:close/>
                    <a:moveTo>
                      <a:pt x="330" y="175"/>
                    </a:moveTo>
                    <a:lnTo>
                      <a:pt x="334" y="193"/>
                    </a:lnTo>
                    <a:cubicBezTo>
                      <a:pt x="335" y="198"/>
                      <a:pt x="332" y="203"/>
                      <a:pt x="327" y="205"/>
                    </a:cubicBezTo>
                    <a:cubicBezTo>
                      <a:pt x="322" y="206"/>
                      <a:pt x="316" y="202"/>
                      <a:pt x="315" y="198"/>
                    </a:cubicBezTo>
                    <a:lnTo>
                      <a:pt x="310" y="180"/>
                    </a:lnTo>
                    <a:cubicBezTo>
                      <a:pt x="310" y="175"/>
                      <a:pt x="313" y="169"/>
                      <a:pt x="318" y="168"/>
                    </a:cubicBezTo>
                    <a:cubicBezTo>
                      <a:pt x="323" y="167"/>
                      <a:pt x="328" y="170"/>
                      <a:pt x="330" y="175"/>
                    </a:cubicBezTo>
                    <a:close/>
                    <a:moveTo>
                      <a:pt x="343" y="229"/>
                    </a:moveTo>
                    <a:lnTo>
                      <a:pt x="347" y="244"/>
                    </a:lnTo>
                    <a:lnTo>
                      <a:pt x="347" y="248"/>
                    </a:lnTo>
                    <a:cubicBezTo>
                      <a:pt x="349" y="252"/>
                      <a:pt x="345" y="258"/>
                      <a:pt x="340" y="259"/>
                    </a:cubicBezTo>
                    <a:cubicBezTo>
                      <a:pt x="335" y="259"/>
                      <a:pt x="330" y="256"/>
                      <a:pt x="329" y="251"/>
                    </a:cubicBezTo>
                    <a:lnTo>
                      <a:pt x="328" y="249"/>
                    </a:lnTo>
                    <a:lnTo>
                      <a:pt x="324" y="233"/>
                    </a:lnTo>
                    <a:cubicBezTo>
                      <a:pt x="323" y="228"/>
                      <a:pt x="326" y="224"/>
                      <a:pt x="332" y="222"/>
                    </a:cubicBezTo>
                    <a:cubicBezTo>
                      <a:pt x="336" y="221"/>
                      <a:pt x="343" y="224"/>
                      <a:pt x="343" y="229"/>
                    </a:cubicBezTo>
                    <a:close/>
                    <a:moveTo>
                      <a:pt x="355" y="284"/>
                    </a:moveTo>
                    <a:lnTo>
                      <a:pt x="358" y="302"/>
                    </a:lnTo>
                    <a:cubicBezTo>
                      <a:pt x="360" y="307"/>
                      <a:pt x="356" y="312"/>
                      <a:pt x="351" y="312"/>
                    </a:cubicBezTo>
                    <a:cubicBezTo>
                      <a:pt x="345" y="313"/>
                      <a:pt x="341" y="310"/>
                      <a:pt x="340" y="305"/>
                    </a:cubicBezTo>
                    <a:lnTo>
                      <a:pt x="335" y="287"/>
                    </a:lnTo>
                    <a:cubicBezTo>
                      <a:pt x="335" y="282"/>
                      <a:pt x="338" y="277"/>
                      <a:pt x="344" y="276"/>
                    </a:cubicBezTo>
                    <a:cubicBezTo>
                      <a:pt x="349" y="276"/>
                      <a:pt x="354" y="279"/>
                      <a:pt x="355" y="284"/>
                    </a:cubicBezTo>
                    <a:close/>
                    <a:moveTo>
                      <a:pt x="366" y="338"/>
                    </a:moveTo>
                    <a:lnTo>
                      <a:pt x="368" y="357"/>
                    </a:lnTo>
                    <a:cubicBezTo>
                      <a:pt x="369" y="361"/>
                      <a:pt x="366" y="366"/>
                      <a:pt x="361" y="367"/>
                    </a:cubicBezTo>
                    <a:cubicBezTo>
                      <a:pt x="356" y="368"/>
                      <a:pt x="351" y="365"/>
                      <a:pt x="350" y="360"/>
                    </a:cubicBezTo>
                    <a:lnTo>
                      <a:pt x="346" y="342"/>
                    </a:lnTo>
                    <a:cubicBezTo>
                      <a:pt x="345" y="336"/>
                      <a:pt x="349" y="332"/>
                      <a:pt x="354" y="331"/>
                    </a:cubicBezTo>
                    <a:cubicBezTo>
                      <a:pt x="360" y="330"/>
                      <a:pt x="365" y="334"/>
                      <a:pt x="366" y="338"/>
                    </a:cubicBezTo>
                    <a:close/>
                    <a:moveTo>
                      <a:pt x="376" y="393"/>
                    </a:moveTo>
                    <a:lnTo>
                      <a:pt x="377" y="411"/>
                    </a:lnTo>
                    <a:cubicBezTo>
                      <a:pt x="378" y="416"/>
                      <a:pt x="376" y="421"/>
                      <a:pt x="370" y="421"/>
                    </a:cubicBezTo>
                    <a:cubicBezTo>
                      <a:pt x="365" y="422"/>
                      <a:pt x="360" y="419"/>
                      <a:pt x="359" y="414"/>
                    </a:cubicBezTo>
                    <a:lnTo>
                      <a:pt x="356" y="395"/>
                    </a:lnTo>
                    <a:cubicBezTo>
                      <a:pt x="355" y="391"/>
                      <a:pt x="358" y="386"/>
                      <a:pt x="365" y="386"/>
                    </a:cubicBezTo>
                    <a:cubicBezTo>
                      <a:pt x="369" y="385"/>
                      <a:pt x="375" y="388"/>
                      <a:pt x="376" y="393"/>
                    </a:cubicBezTo>
                    <a:close/>
                    <a:moveTo>
                      <a:pt x="384" y="448"/>
                    </a:moveTo>
                    <a:lnTo>
                      <a:pt x="386" y="466"/>
                    </a:lnTo>
                    <a:cubicBezTo>
                      <a:pt x="387" y="472"/>
                      <a:pt x="383" y="476"/>
                      <a:pt x="377" y="477"/>
                    </a:cubicBezTo>
                    <a:cubicBezTo>
                      <a:pt x="372" y="478"/>
                      <a:pt x="366" y="473"/>
                      <a:pt x="366" y="469"/>
                    </a:cubicBezTo>
                    <a:lnTo>
                      <a:pt x="365" y="450"/>
                    </a:lnTo>
                    <a:cubicBezTo>
                      <a:pt x="364" y="446"/>
                      <a:pt x="366" y="441"/>
                      <a:pt x="373" y="440"/>
                    </a:cubicBezTo>
                    <a:cubicBezTo>
                      <a:pt x="377" y="439"/>
                      <a:pt x="383" y="443"/>
                      <a:pt x="384" y="448"/>
                    </a:cubicBezTo>
                    <a:close/>
                    <a:moveTo>
                      <a:pt x="390" y="503"/>
                    </a:moveTo>
                    <a:lnTo>
                      <a:pt x="392" y="512"/>
                    </a:lnTo>
                    <a:lnTo>
                      <a:pt x="393" y="522"/>
                    </a:lnTo>
                    <a:cubicBezTo>
                      <a:pt x="394" y="526"/>
                      <a:pt x="389" y="531"/>
                      <a:pt x="385" y="532"/>
                    </a:cubicBezTo>
                    <a:cubicBezTo>
                      <a:pt x="379" y="532"/>
                      <a:pt x="375" y="529"/>
                      <a:pt x="374" y="523"/>
                    </a:cubicBezTo>
                    <a:lnTo>
                      <a:pt x="372" y="506"/>
                    </a:lnTo>
                    <a:cubicBezTo>
                      <a:pt x="371" y="500"/>
                      <a:pt x="375" y="496"/>
                      <a:pt x="380" y="495"/>
                    </a:cubicBezTo>
                    <a:cubicBezTo>
                      <a:pt x="386" y="495"/>
                      <a:pt x="390" y="497"/>
                      <a:pt x="390" y="503"/>
                    </a:cubicBezTo>
                    <a:close/>
                    <a:moveTo>
                      <a:pt x="398" y="558"/>
                    </a:moveTo>
                    <a:lnTo>
                      <a:pt x="398" y="577"/>
                    </a:lnTo>
                    <a:cubicBezTo>
                      <a:pt x="399" y="582"/>
                      <a:pt x="397" y="586"/>
                      <a:pt x="390" y="586"/>
                    </a:cubicBezTo>
                    <a:cubicBezTo>
                      <a:pt x="386" y="587"/>
                      <a:pt x="380" y="583"/>
                      <a:pt x="380" y="579"/>
                    </a:cubicBezTo>
                    <a:lnTo>
                      <a:pt x="377" y="560"/>
                    </a:lnTo>
                    <a:cubicBezTo>
                      <a:pt x="377" y="556"/>
                      <a:pt x="381" y="550"/>
                      <a:pt x="387" y="549"/>
                    </a:cubicBezTo>
                    <a:cubicBezTo>
                      <a:pt x="392" y="549"/>
                      <a:pt x="397" y="553"/>
                      <a:pt x="398" y="558"/>
                    </a:cubicBezTo>
                    <a:close/>
                    <a:moveTo>
                      <a:pt x="403" y="613"/>
                    </a:moveTo>
                    <a:lnTo>
                      <a:pt x="404" y="617"/>
                    </a:lnTo>
                    <a:lnTo>
                      <a:pt x="406" y="632"/>
                    </a:lnTo>
                    <a:cubicBezTo>
                      <a:pt x="406" y="637"/>
                      <a:pt x="401" y="642"/>
                      <a:pt x="397" y="642"/>
                    </a:cubicBezTo>
                    <a:cubicBezTo>
                      <a:pt x="391" y="642"/>
                      <a:pt x="387" y="639"/>
                      <a:pt x="387" y="634"/>
                    </a:cubicBezTo>
                    <a:lnTo>
                      <a:pt x="385" y="620"/>
                    </a:lnTo>
                    <a:lnTo>
                      <a:pt x="384" y="616"/>
                    </a:lnTo>
                    <a:cubicBezTo>
                      <a:pt x="384" y="610"/>
                      <a:pt x="387" y="606"/>
                      <a:pt x="393" y="605"/>
                    </a:cubicBezTo>
                    <a:cubicBezTo>
                      <a:pt x="398" y="605"/>
                      <a:pt x="403" y="608"/>
                      <a:pt x="403" y="613"/>
                    </a:cubicBezTo>
                    <a:close/>
                    <a:moveTo>
                      <a:pt x="409" y="668"/>
                    </a:moveTo>
                    <a:lnTo>
                      <a:pt x="410" y="686"/>
                    </a:lnTo>
                    <a:cubicBezTo>
                      <a:pt x="410" y="693"/>
                      <a:pt x="408" y="696"/>
                      <a:pt x="401" y="697"/>
                    </a:cubicBezTo>
                    <a:cubicBezTo>
                      <a:pt x="397" y="698"/>
                      <a:pt x="391" y="693"/>
                      <a:pt x="391" y="689"/>
                    </a:cubicBezTo>
                    <a:lnTo>
                      <a:pt x="389" y="670"/>
                    </a:lnTo>
                    <a:cubicBezTo>
                      <a:pt x="388" y="665"/>
                      <a:pt x="393" y="661"/>
                      <a:pt x="398" y="660"/>
                    </a:cubicBezTo>
                    <a:cubicBezTo>
                      <a:pt x="403" y="659"/>
                      <a:pt x="409" y="663"/>
                      <a:pt x="409" y="668"/>
                    </a:cubicBezTo>
                    <a:close/>
                    <a:moveTo>
                      <a:pt x="414" y="723"/>
                    </a:moveTo>
                    <a:lnTo>
                      <a:pt x="415" y="732"/>
                    </a:lnTo>
                    <a:lnTo>
                      <a:pt x="416" y="743"/>
                    </a:lnTo>
                    <a:cubicBezTo>
                      <a:pt x="416" y="747"/>
                      <a:pt x="411" y="752"/>
                      <a:pt x="407" y="753"/>
                    </a:cubicBezTo>
                    <a:cubicBezTo>
                      <a:pt x="401" y="753"/>
                      <a:pt x="397" y="748"/>
                      <a:pt x="397" y="744"/>
                    </a:cubicBezTo>
                    <a:lnTo>
                      <a:pt x="396" y="735"/>
                    </a:lnTo>
                    <a:lnTo>
                      <a:pt x="395" y="725"/>
                    </a:lnTo>
                    <a:cubicBezTo>
                      <a:pt x="394" y="720"/>
                      <a:pt x="398" y="716"/>
                      <a:pt x="403" y="716"/>
                    </a:cubicBezTo>
                    <a:cubicBezTo>
                      <a:pt x="409" y="715"/>
                      <a:pt x="413" y="719"/>
                      <a:pt x="414" y="723"/>
                    </a:cubicBezTo>
                    <a:close/>
                    <a:moveTo>
                      <a:pt x="419" y="779"/>
                    </a:moveTo>
                    <a:lnTo>
                      <a:pt x="419" y="798"/>
                    </a:lnTo>
                    <a:cubicBezTo>
                      <a:pt x="420" y="803"/>
                      <a:pt x="416" y="807"/>
                      <a:pt x="410" y="807"/>
                    </a:cubicBezTo>
                    <a:cubicBezTo>
                      <a:pt x="405" y="807"/>
                      <a:pt x="400" y="804"/>
                      <a:pt x="399" y="799"/>
                    </a:cubicBezTo>
                    <a:lnTo>
                      <a:pt x="398" y="780"/>
                    </a:lnTo>
                    <a:cubicBezTo>
                      <a:pt x="398" y="776"/>
                      <a:pt x="402" y="770"/>
                      <a:pt x="409" y="770"/>
                    </a:cubicBezTo>
                    <a:cubicBezTo>
                      <a:pt x="413" y="770"/>
                      <a:pt x="418" y="774"/>
                      <a:pt x="419" y="779"/>
                    </a:cubicBezTo>
                    <a:close/>
                    <a:moveTo>
                      <a:pt x="421" y="834"/>
                    </a:moveTo>
                    <a:lnTo>
                      <a:pt x="423" y="853"/>
                    </a:lnTo>
                    <a:cubicBezTo>
                      <a:pt x="423" y="858"/>
                      <a:pt x="420" y="862"/>
                      <a:pt x="414" y="863"/>
                    </a:cubicBezTo>
                    <a:cubicBezTo>
                      <a:pt x="409" y="863"/>
                      <a:pt x="404" y="859"/>
                      <a:pt x="404" y="854"/>
                    </a:cubicBezTo>
                    <a:lnTo>
                      <a:pt x="402" y="836"/>
                    </a:lnTo>
                    <a:cubicBezTo>
                      <a:pt x="402" y="830"/>
                      <a:pt x="407" y="826"/>
                      <a:pt x="411" y="826"/>
                    </a:cubicBezTo>
                    <a:cubicBezTo>
                      <a:pt x="418" y="825"/>
                      <a:pt x="421" y="830"/>
                      <a:pt x="421" y="834"/>
                    </a:cubicBezTo>
                    <a:close/>
                    <a:moveTo>
                      <a:pt x="426" y="890"/>
                    </a:moveTo>
                    <a:lnTo>
                      <a:pt x="427" y="908"/>
                    </a:lnTo>
                    <a:cubicBezTo>
                      <a:pt x="427" y="914"/>
                      <a:pt x="422" y="917"/>
                      <a:pt x="418" y="918"/>
                    </a:cubicBezTo>
                    <a:cubicBezTo>
                      <a:pt x="412" y="918"/>
                      <a:pt x="408" y="914"/>
                      <a:pt x="408" y="909"/>
                    </a:cubicBezTo>
                    <a:lnTo>
                      <a:pt x="407" y="890"/>
                    </a:lnTo>
                    <a:cubicBezTo>
                      <a:pt x="406" y="886"/>
                      <a:pt x="409" y="881"/>
                      <a:pt x="415" y="881"/>
                    </a:cubicBezTo>
                    <a:cubicBezTo>
                      <a:pt x="420" y="881"/>
                      <a:pt x="425" y="884"/>
                      <a:pt x="426" y="890"/>
                    </a:cubicBezTo>
                    <a:close/>
                    <a:moveTo>
                      <a:pt x="429" y="945"/>
                    </a:moveTo>
                    <a:lnTo>
                      <a:pt x="430" y="964"/>
                    </a:lnTo>
                    <a:cubicBezTo>
                      <a:pt x="430" y="968"/>
                      <a:pt x="426" y="973"/>
                      <a:pt x="420" y="974"/>
                    </a:cubicBezTo>
                    <a:cubicBezTo>
                      <a:pt x="416" y="974"/>
                      <a:pt x="410" y="969"/>
                      <a:pt x="410" y="965"/>
                    </a:cubicBezTo>
                    <a:lnTo>
                      <a:pt x="409" y="946"/>
                    </a:lnTo>
                    <a:cubicBezTo>
                      <a:pt x="409" y="941"/>
                      <a:pt x="413" y="936"/>
                      <a:pt x="419" y="936"/>
                    </a:cubicBezTo>
                    <a:cubicBezTo>
                      <a:pt x="424" y="936"/>
                      <a:pt x="429" y="940"/>
                      <a:pt x="429" y="945"/>
                    </a:cubicBezTo>
                    <a:close/>
                    <a:moveTo>
                      <a:pt x="431" y="1000"/>
                    </a:moveTo>
                    <a:lnTo>
                      <a:pt x="432" y="1019"/>
                    </a:lnTo>
                    <a:cubicBezTo>
                      <a:pt x="432" y="1024"/>
                      <a:pt x="429" y="1028"/>
                      <a:pt x="423" y="1028"/>
                    </a:cubicBezTo>
                    <a:cubicBezTo>
                      <a:pt x="418" y="1028"/>
                      <a:pt x="413" y="1025"/>
                      <a:pt x="413" y="1020"/>
                    </a:cubicBezTo>
                    <a:lnTo>
                      <a:pt x="412" y="1001"/>
                    </a:lnTo>
                    <a:cubicBezTo>
                      <a:pt x="412" y="996"/>
                      <a:pt x="417" y="992"/>
                      <a:pt x="421" y="992"/>
                    </a:cubicBezTo>
                    <a:cubicBezTo>
                      <a:pt x="427" y="992"/>
                      <a:pt x="431" y="996"/>
                      <a:pt x="431" y="1000"/>
                    </a:cubicBezTo>
                    <a:close/>
                    <a:moveTo>
                      <a:pt x="433" y="1056"/>
                    </a:moveTo>
                    <a:lnTo>
                      <a:pt x="434" y="1074"/>
                    </a:lnTo>
                    <a:cubicBezTo>
                      <a:pt x="434" y="1079"/>
                      <a:pt x="430" y="1084"/>
                      <a:pt x="425" y="1084"/>
                    </a:cubicBezTo>
                    <a:cubicBezTo>
                      <a:pt x="420" y="1084"/>
                      <a:pt x="415" y="1080"/>
                      <a:pt x="415" y="1075"/>
                    </a:cubicBezTo>
                    <a:lnTo>
                      <a:pt x="414" y="1057"/>
                    </a:lnTo>
                    <a:cubicBezTo>
                      <a:pt x="414" y="1051"/>
                      <a:pt x="419" y="1047"/>
                      <a:pt x="423" y="1047"/>
                    </a:cubicBezTo>
                    <a:cubicBezTo>
                      <a:pt x="430" y="1047"/>
                      <a:pt x="433" y="1051"/>
                      <a:pt x="433" y="1056"/>
                    </a:cubicBezTo>
                    <a:close/>
                    <a:moveTo>
                      <a:pt x="436" y="1111"/>
                    </a:moveTo>
                    <a:lnTo>
                      <a:pt x="436" y="1129"/>
                    </a:lnTo>
                    <a:cubicBezTo>
                      <a:pt x="436" y="1135"/>
                      <a:pt x="431" y="1139"/>
                      <a:pt x="427" y="1139"/>
                    </a:cubicBezTo>
                    <a:cubicBezTo>
                      <a:pt x="421" y="1139"/>
                      <a:pt x="417" y="1135"/>
                      <a:pt x="417" y="1130"/>
                    </a:cubicBezTo>
                    <a:lnTo>
                      <a:pt x="417" y="1111"/>
                    </a:lnTo>
                    <a:cubicBezTo>
                      <a:pt x="417" y="1107"/>
                      <a:pt x="420" y="1103"/>
                      <a:pt x="426" y="1103"/>
                    </a:cubicBezTo>
                    <a:cubicBezTo>
                      <a:pt x="431" y="1103"/>
                      <a:pt x="436" y="1106"/>
                      <a:pt x="436" y="1111"/>
                    </a:cubicBezTo>
                    <a:close/>
                    <a:moveTo>
                      <a:pt x="437" y="1166"/>
                    </a:moveTo>
                    <a:lnTo>
                      <a:pt x="437" y="1185"/>
                    </a:lnTo>
                    <a:cubicBezTo>
                      <a:pt x="437" y="1190"/>
                      <a:pt x="432" y="1195"/>
                      <a:pt x="428" y="1195"/>
                    </a:cubicBezTo>
                    <a:cubicBezTo>
                      <a:pt x="422" y="1195"/>
                      <a:pt x="418" y="1190"/>
                      <a:pt x="418" y="1186"/>
                    </a:cubicBezTo>
                    <a:lnTo>
                      <a:pt x="418" y="1167"/>
                    </a:lnTo>
                    <a:cubicBezTo>
                      <a:pt x="418" y="1162"/>
                      <a:pt x="421" y="1157"/>
                      <a:pt x="427" y="1157"/>
                    </a:cubicBezTo>
                    <a:cubicBezTo>
                      <a:pt x="432" y="1157"/>
                      <a:pt x="437" y="1162"/>
                      <a:pt x="437" y="1166"/>
                    </a:cubicBezTo>
                    <a:close/>
                    <a:moveTo>
                      <a:pt x="438" y="1222"/>
                    </a:moveTo>
                    <a:lnTo>
                      <a:pt x="438" y="1240"/>
                    </a:lnTo>
                    <a:cubicBezTo>
                      <a:pt x="438" y="1246"/>
                      <a:pt x="433" y="1249"/>
                      <a:pt x="429" y="1249"/>
                    </a:cubicBezTo>
                    <a:cubicBezTo>
                      <a:pt x="423" y="1249"/>
                      <a:pt x="419" y="1246"/>
                      <a:pt x="419" y="1240"/>
                    </a:cubicBezTo>
                    <a:lnTo>
                      <a:pt x="419" y="1222"/>
                    </a:lnTo>
                    <a:cubicBezTo>
                      <a:pt x="419" y="1217"/>
                      <a:pt x="422" y="1213"/>
                      <a:pt x="428" y="1213"/>
                    </a:cubicBezTo>
                    <a:cubicBezTo>
                      <a:pt x="433" y="1213"/>
                      <a:pt x="438" y="1217"/>
                      <a:pt x="438" y="1222"/>
                    </a:cubicBezTo>
                    <a:close/>
                    <a:moveTo>
                      <a:pt x="439" y="1278"/>
                    </a:moveTo>
                    <a:lnTo>
                      <a:pt x="439" y="1296"/>
                    </a:lnTo>
                    <a:cubicBezTo>
                      <a:pt x="439" y="1301"/>
                      <a:pt x="434" y="1305"/>
                      <a:pt x="430" y="1305"/>
                    </a:cubicBezTo>
                    <a:cubicBezTo>
                      <a:pt x="424" y="1305"/>
                      <a:pt x="419" y="1301"/>
                      <a:pt x="419" y="1296"/>
                    </a:cubicBezTo>
                    <a:lnTo>
                      <a:pt x="419" y="1278"/>
                    </a:lnTo>
                    <a:cubicBezTo>
                      <a:pt x="419" y="1273"/>
                      <a:pt x="423" y="1268"/>
                      <a:pt x="429" y="1268"/>
                    </a:cubicBezTo>
                    <a:cubicBezTo>
                      <a:pt x="434" y="1268"/>
                      <a:pt x="439" y="1272"/>
                      <a:pt x="439" y="1278"/>
                    </a:cubicBezTo>
                    <a:close/>
                    <a:moveTo>
                      <a:pt x="440" y="1333"/>
                    </a:moveTo>
                    <a:lnTo>
                      <a:pt x="440" y="1351"/>
                    </a:lnTo>
                    <a:cubicBezTo>
                      <a:pt x="440" y="1356"/>
                      <a:pt x="435" y="1360"/>
                      <a:pt x="430" y="1360"/>
                    </a:cubicBezTo>
                    <a:cubicBezTo>
                      <a:pt x="425" y="1361"/>
                      <a:pt x="420" y="1356"/>
                      <a:pt x="420" y="1351"/>
                    </a:cubicBezTo>
                    <a:lnTo>
                      <a:pt x="420" y="1333"/>
                    </a:lnTo>
                    <a:cubicBezTo>
                      <a:pt x="420" y="1328"/>
                      <a:pt x="424" y="1324"/>
                      <a:pt x="430" y="1324"/>
                    </a:cubicBezTo>
                    <a:cubicBezTo>
                      <a:pt x="435" y="1324"/>
                      <a:pt x="440" y="1327"/>
                      <a:pt x="440" y="1333"/>
                    </a:cubicBezTo>
                    <a:close/>
                    <a:moveTo>
                      <a:pt x="440" y="1388"/>
                    </a:moveTo>
                    <a:lnTo>
                      <a:pt x="440" y="1407"/>
                    </a:lnTo>
                    <a:cubicBezTo>
                      <a:pt x="440" y="1412"/>
                      <a:pt x="435" y="1416"/>
                      <a:pt x="430" y="1416"/>
                    </a:cubicBezTo>
                    <a:cubicBezTo>
                      <a:pt x="425" y="1416"/>
                      <a:pt x="420" y="1411"/>
                      <a:pt x="420" y="1407"/>
                    </a:cubicBezTo>
                    <a:lnTo>
                      <a:pt x="420" y="1388"/>
                    </a:lnTo>
                    <a:cubicBezTo>
                      <a:pt x="420" y="1384"/>
                      <a:pt x="425" y="1379"/>
                      <a:pt x="430" y="1378"/>
                    </a:cubicBezTo>
                    <a:cubicBezTo>
                      <a:pt x="436" y="1378"/>
                      <a:pt x="440" y="1383"/>
                      <a:pt x="440" y="1388"/>
                    </a:cubicBezTo>
                    <a:close/>
                    <a:moveTo>
                      <a:pt x="440" y="1444"/>
                    </a:moveTo>
                    <a:lnTo>
                      <a:pt x="440" y="1461"/>
                    </a:lnTo>
                    <a:cubicBezTo>
                      <a:pt x="440" y="1468"/>
                      <a:pt x="434" y="1471"/>
                      <a:pt x="430" y="1471"/>
                    </a:cubicBezTo>
                    <a:cubicBezTo>
                      <a:pt x="424" y="1471"/>
                      <a:pt x="420" y="1467"/>
                      <a:pt x="420" y="1461"/>
                    </a:cubicBezTo>
                    <a:lnTo>
                      <a:pt x="420" y="1444"/>
                    </a:lnTo>
                    <a:cubicBezTo>
                      <a:pt x="420" y="1438"/>
                      <a:pt x="424" y="1435"/>
                      <a:pt x="430" y="1435"/>
                    </a:cubicBezTo>
                    <a:cubicBezTo>
                      <a:pt x="435" y="1435"/>
                      <a:pt x="440" y="1438"/>
                      <a:pt x="440" y="1444"/>
                    </a:cubicBezTo>
                    <a:close/>
                    <a:moveTo>
                      <a:pt x="439" y="1499"/>
                    </a:moveTo>
                    <a:lnTo>
                      <a:pt x="439" y="1517"/>
                    </a:lnTo>
                    <a:cubicBezTo>
                      <a:pt x="439" y="1522"/>
                      <a:pt x="433" y="1527"/>
                      <a:pt x="429" y="1527"/>
                    </a:cubicBezTo>
                    <a:cubicBezTo>
                      <a:pt x="423" y="1527"/>
                      <a:pt x="419" y="1522"/>
                      <a:pt x="419" y="1517"/>
                    </a:cubicBezTo>
                    <a:lnTo>
                      <a:pt x="419" y="1499"/>
                    </a:lnTo>
                    <a:cubicBezTo>
                      <a:pt x="419" y="1494"/>
                      <a:pt x="423" y="1490"/>
                      <a:pt x="430" y="1490"/>
                    </a:cubicBezTo>
                    <a:cubicBezTo>
                      <a:pt x="434" y="1490"/>
                      <a:pt x="439" y="1494"/>
                      <a:pt x="439" y="1499"/>
                    </a:cubicBezTo>
                    <a:close/>
                    <a:moveTo>
                      <a:pt x="438" y="1554"/>
                    </a:moveTo>
                    <a:lnTo>
                      <a:pt x="438" y="1573"/>
                    </a:lnTo>
                    <a:cubicBezTo>
                      <a:pt x="438" y="1578"/>
                      <a:pt x="432" y="1582"/>
                      <a:pt x="428" y="1582"/>
                    </a:cubicBezTo>
                    <a:cubicBezTo>
                      <a:pt x="422" y="1582"/>
                      <a:pt x="419" y="1578"/>
                      <a:pt x="419" y="1572"/>
                    </a:cubicBezTo>
                    <a:lnTo>
                      <a:pt x="419" y="1554"/>
                    </a:lnTo>
                    <a:cubicBezTo>
                      <a:pt x="419" y="1549"/>
                      <a:pt x="422" y="1546"/>
                      <a:pt x="429" y="1546"/>
                    </a:cubicBezTo>
                    <a:cubicBezTo>
                      <a:pt x="433" y="1546"/>
                      <a:pt x="438" y="1549"/>
                      <a:pt x="438" y="1554"/>
                    </a:cubicBezTo>
                    <a:close/>
                    <a:moveTo>
                      <a:pt x="437" y="1610"/>
                    </a:moveTo>
                    <a:lnTo>
                      <a:pt x="437" y="1629"/>
                    </a:lnTo>
                    <a:cubicBezTo>
                      <a:pt x="437" y="1633"/>
                      <a:pt x="431" y="1637"/>
                      <a:pt x="427" y="1637"/>
                    </a:cubicBezTo>
                    <a:cubicBezTo>
                      <a:pt x="421" y="1637"/>
                      <a:pt x="418" y="1633"/>
                      <a:pt x="418" y="1628"/>
                    </a:cubicBezTo>
                    <a:lnTo>
                      <a:pt x="418" y="1609"/>
                    </a:lnTo>
                    <a:cubicBezTo>
                      <a:pt x="418" y="1605"/>
                      <a:pt x="421" y="1600"/>
                      <a:pt x="428" y="1600"/>
                    </a:cubicBezTo>
                    <a:cubicBezTo>
                      <a:pt x="432" y="1600"/>
                      <a:pt x="437" y="1605"/>
                      <a:pt x="437" y="1610"/>
                    </a:cubicBezTo>
                    <a:close/>
                    <a:moveTo>
                      <a:pt x="436" y="1665"/>
                    </a:moveTo>
                    <a:lnTo>
                      <a:pt x="436" y="1670"/>
                    </a:lnTo>
                    <a:lnTo>
                      <a:pt x="435" y="1683"/>
                    </a:lnTo>
                    <a:cubicBezTo>
                      <a:pt x="435" y="1689"/>
                      <a:pt x="431" y="1692"/>
                      <a:pt x="425" y="1692"/>
                    </a:cubicBezTo>
                    <a:cubicBezTo>
                      <a:pt x="420" y="1692"/>
                      <a:pt x="416" y="1689"/>
                      <a:pt x="416" y="1682"/>
                    </a:cubicBezTo>
                    <a:lnTo>
                      <a:pt x="417" y="1669"/>
                    </a:lnTo>
                    <a:lnTo>
                      <a:pt x="417" y="1665"/>
                    </a:lnTo>
                    <a:cubicBezTo>
                      <a:pt x="417" y="1659"/>
                      <a:pt x="420" y="1656"/>
                      <a:pt x="427" y="1656"/>
                    </a:cubicBezTo>
                    <a:cubicBezTo>
                      <a:pt x="431" y="1656"/>
                      <a:pt x="436" y="1659"/>
                      <a:pt x="436" y="1665"/>
                    </a:cubicBezTo>
                    <a:close/>
                    <a:moveTo>
                      <a:pt x="434" y="1720"/>
                    </a:moveTo>
                    <a:lnTo>
                      <a:pt x="433" y="1739"/>
                    </a:lnTo>
                    <a:cubicBezTo>
                      <a:pt x="433" y="1743"/>
                      <a:pt x="429" y="1748"/>
                      <a:pt x="423" y="1748"/>
                    </a:cubicBezTo>
                    <a:cubicBezTo>
                      <a:pt x="419" y="1748"/>
                      <a:pt x="414" y="1743"/>
                      <a:pt x="414" y="1738"/>
                    </a:cubicBezTo>
                    <a:lnTo>
                      <a:pt x="415" y="1720"/>
                    </a:lnTo>
                    <a:cubicBezTo>
                      <a:pt x="415" y="1715"/>
                      <a:pt x="419" y="1711"/>
                      <a:pt x="425" y="1711"/>
                    </a:cubicBezTo>
                    <a:cubicBezTo>
                      <a:pt x="430" y="1711"/>
                      <a:pt x="434" y="1716"/>
                      <a:pt x="434" y="1720"/>
                    </a:cubicBezTo>
                    <a:close/>
                    <a:moveTo>
                      <a:pt x="431" y="1776"/>
                    </a:moveTo>
                    <a:lnTo>
                      <a:pt x="431" y="1794"/>
                    </a:lnTo>
                    <a:cubicBezTo>
                      <a:pt x="431" y="1800"/>
                      <a:pt x="427" y="1803"/>
                      <a:pt x="420" y="1803"/>
                    </a:cubicBezTo>
                    <a:cubicBezTo>
                      <a:pt x="416" y="1803"/>
                      <a:pt x="411" y="1799"/>
                      <a:pt x="411" y="1793"/>
                    </a:cubicBezTo>
                    <a:lnTo>
                      <a:pt x="412" y="1775"/>
                    </a:lnTo>
                    <a:cubicBezTo>
                      <a:pt x="412" y="1770"/>
                      <a:pt x="418" y="1766"/>
                      <a:pt x="422" y="1766"/>
                    </a:cubicBezTo>
                    <a:cubicBezTo>
                      <a:pt x="428" y="1766"/>
                      <a:pt x="431" y="1771"/>
                      <a:pt x="431" y="1776"/>
                    </a:cubicBezTo>
                    <a:close/>
                    <a:moveTo>
                      <a:pt x="430" y="1831"/>
                    </a:moveTo>
                    <a:lnTo>
                      <a:pt x="429" y="1850"/>
                    </a:lnTo>
                    <a:cubicBezTo>
                      <a:pt x="428" y="1855"/>
                      <a:pt x="423" y="1859"/>
                      <a:pt x="418" y="1858"/>
                    </a:cubicBezTo>
                    <a:cubicBezTo>
                      <a:pt x="412" y="1858"/>
                      <a:pt x="409" y="1853"/>
                      <a:pt x="409" y="1849"/>
                    </a:cubicBezTo>
                    <a:lnTo>
                      <a:pt x="409" y="1830"/>
                    </a:lnTo>
                    <a:cubicBezTo>
                      <a:pt x="409" y="1826"/>
                      <a:pt x="415" y="1821"/>
                      <a:pt x="420" y="1821"/>
                    </a:cubicBezTo>
                    <a:cubicBezTo>
                      <a:pt x="425" y="1822"/>
                      <a:pt x="430" y="1827"/>
                      <a:pt x="430" y="1831"/>
                    </a:cubicBezTo>
                    <a:close/>
                    <a:moveTo>
                      <a:pt x="426" y="1887"/>
                    </a:moveTo>
                    <a:lnTo>
                      <a:pt x="425" y="1904"/>
                    </a:lnTo>
                    <a:cubicBezTo>
                      <a:pt x="424" y="1911"/>
                      <a:pt x="420" y="1914"/>
                      <a:pt x="415" y="1913"/>
                    </a:cubicBezTo>
                    <a:cubicBezTo>
                      <a:pt x="409" y="1913"/>
                      <a:pt x="405" y="1909"/>
                      <a:pt x="406" y="1904"/>
                    </a:cubicBezTo>
                    <a:lnTo>
                      <a:pt x="407" y="1886"/>
                    </a:lnTo>
                    <a:cubicBezTo>
                      <a:pt x="407" y="1880"/>
                      <a:pt x="411" y="1877"/>
                      <a:pt x="417" y="1877"/>
                    </a:cubicBezTo>
                    <a:cubicBezTo>
                      <a:pt x="422" y="1878"/>
                      <a:pt x="426" y="1881"/>
                      <a:pt x="426" y="1887"/>
                    </a:cubicBezTo>
                    <a:close/>
                    <a:moveTo>
                      <a:pt x="422" y="1942"/>
                    </a:moveTo>
                    <a:lnTo>
                      <a:pt x="420" y="1961"/>
                    </a:lnTo>
                    <a:cubicBezTo>
                      <a:pt x="420" y="1965"/>
                      <a:pt x="417" y="1970"/>
                      <a:pt x="410" y="1969"/>
                    </a:cubicBezTo>
                    <a:cubicBezTo>
                      <a:pt x="406" y="1969"/>
                      <a:pt x="401" y="1964"/>
                      <a:pt x="401" y="1959"/>
                    </a:cubicBezTo>
                    <a:lnTo>
                      <a:pt x="403" y="1941"/>
                    </a:lnTo>
                    <a:cubicBezTo>
                      <a:pt x="403" y="1936"/>
                      <a:pt x="409" y="1932"/>
                      <a:pt x="413" y="1932"/>
                    </a:cubicBezTo>
                    <a:cubicBezTo>
                      <a:pt x="419" y="1933"/>
                      <a:pt x="422" y="1937"/>
                      <a:pt x="422" y="1942"/>
                    </a:cubicBezTo>
                    <a:close/>
                    <a:moveTo>
                      <a:pt x="419" y="1998"/>
                    </a:moveTo>
                    <a:lnTo>
                      <a:pt x="418" y="2015"/>
                    </a:lnTo>
                    <a:cubicBezTo>
                      <a:pt x="417" y="2021"/>
                      <a:pt x="412" y="2024"/>
                      <a:pt x="408" y="2024"/>
                    </a:cubicBezTo>
                    <a:cubicBezTo>
                      <a:pt x="401" y="2024"/>
                      <a:pt x="398" y="2019"/>
                      <a:pt x="398" y="2015"/>
                    </a:cubicBezTo>
                    <a:lnTo>
                      <a:pt x="398" y="1996"/>
                    </a:lnTo>
                    <a:cubicBezTo>
                      <a:pt x="399" y="1991"/>
                      <a:pt x="404" y="1987"/>
                      <a:pt x="409" y="1987"/>
                    </a:cubicBezTo>
                    <a:cubicBezTo>
                      <a:pt x="415" y="1988"/>
                      <a:pt x="419" y="1992"/>
                      <a:pt x="419" y="1998"/>
                    </a:cubicBezTo>
                    <a:close/>
                    <a:moveTo>
                      <a:pt x="415" y="2053"/>
                    </a:moveTo>
                    <a:lnTo>
                      <a:pt x="413" y="2071"/>
                    </a:lnTo>
                    <a:cubicBezTo>
                      <a:pt x="412" y="2076"/>
                      <a:pt x="408" y="2080"/>
                      <a:pt x="402" y="2079"/>
                    </a:cubicBezTo>
                    <a:cubicBezTo>
                      <a:pt x="398" y="2079"/>
                      <a:pt x="393" y="2074"/>
                      <a:pt x="394" y="2070"/>
                    </a:cubicBezTo>
                    <a:lnTo>
                      <a:pt x="396" y="2051"/>
                    </a:lnTo>
                    <a:cubicBezTo>
                      <a:pt x="396" y="2046"/>
                      <a:pt x="400" y="2042"/>
                      <a:pt x="406" y="2042"/>
                    </a:cubicBezTo>
                    <a:cubicBezTo>
                      <a:pt x="411" y="2043"/>
                      <a:pt x="415" y="2048"/>
                      <a:pt x="415" y="2053"/>
                    </a:cubicBezTo>
                    <a:close/>
                    <a:moveTo>
                      <a:pt x="409" y="2108"/>
                    </a:moveTo>
                    <a:lnTo>
                      <a:pt x="408" y="2126"/>
                    </a:lnTo>
                    <a:cubicBezTo>
                      <a:pt x="408" y="2131"/>
                      <a:pt x="402" y="2135"/>
                      <a:pt x="398" y="2134"/>
                    </a:cubicBezTo>
                    <a:cubicBezTo>
                      <a:pt x="391" y="2134"/>
                      <a:pt x="387" y="2130"/>
                      <a:pt x="387" y="2124"/>
                    </a:cubicBezTo>
                    <a:lnTo>
                      <a:pt x="389" y="2106"/>
                    </a:lnTo>
                    <a:cubicBezTo>
                      <a:pt x="390" y="2100"/>
                      <a:pt x="396" y="2097"/>
                      <a:pt x="400" y="2098"/>
                    </a:cubicBezTo>
                    <a:cubicBezTo>
                      <a:pt x="406" y="2099"/>
                      <a:pt x="409" y="2102"/>
                      <a:pt x="409" y="2108"/>
                    </a:cubicBezTo>
                    <a:close/>
                    <a:moveTo>
                      <a:pt x="404" y="2162"/>
                    </a:moveTo>
                    <a:lnTo>
                      <a:pt x="404" y="2165"/>
                    </a:lnTo>
                    <a:lnTo>
                      <a:pt x="402" y="2181"/>
                    </a:lnTo>
                    <a:cubicBezTo>
                      <a:pt x="401" y="2186"/>
                      <a:pt x="397" y="2190"/>
                      <a:pt x="391" y="2190"/>
                    </a:cubicBezTo>
                    <a:cubicBezTo>
                      <a:pt x="387" y="2189"/>
                      <a:pt x="382" y="2185"/>
                      <a:pt x="383" y="2179"/>
                    </a:cubicBezTo>
                    <a:lnTo>
                      <a:pt x="385" y="2162"/>
                    </a:lnTo>
                    <a:lnTo>
                      <a:pt x="385" y="2161"/>
                    </a:lnTo>
                    <a:cubicBezTo>
                      <a:pt x="386" y="2156"/>
                      <a:pt x="389" y="2152"/>
                      <a:pt x="396" y="2153"/>
                    </a:cubicBezTo>
                    <a:cubicBezTo>
                      <a:pt x="400" y="2153"/>
                      <a:pt x="405" y="2158"/>
                      <a:pt x="404" y="2162"/>
                    </a:cubicBezTo>
                    <a:close/>
                    <a:moveTo>
                      <a:pt x="398" y="2218"/>
                    </a:moveTo>
                    <a:lnTo>
                      <a:pt x="396" y="2236"/>
                    </a:lnTo>
                    <a:cubicBezTo>
                      <a:pt x="396" y="2242"/>
                      <a:pt x="390" y="2245"/>
                      <a:pt x="386" y="2245"/>
                    </a:cubicBezTo>
                    <a:cubicBezTo>
                      <a:pt x="380" y="2245"/>
                      <a:pt x="376" y="2239"/>
                      <a:pt x="377" y="2235"/>
                    </a:cubicBezTo>
                    <a:lnTo>
                      <a:pt x="378" y="2216"/>
                    </a:lnTo>
                    <a:cubicBezTo>
                      <a:pt x="379" y="2211"/>
                      <a:pt x="384" y="2207"/>
                      <a:pt x="389" y="2208"/>
                    </a:cubicBezTo>
                    <a:cubicBezTo>
                      <a:pt x="395" y="2208"/>
                      <a:pt x="398" y="2213"/>
                      <a:pt x="398" y="2218"/>
                    </a:cubicBezTo>
                    <a:close/>
                    <a:moveTo>
                      <a:pt x="392" y="2273"/>
                    </a:moveTo>
                    <a:lnTo>
                      <a:pt x="389" y="2291"/>
                    </a:lnTo>
                    <a:cubicBezTo>
                      <a:pt x="388" y="2297"/>
                      <a:pt x="384" y="2300"/>
                      <a:pt x="378" y="2299"/>
                    </a:cubicBezTo>
                    <a:cubicBezTo>
                      <a:pt x="373" y="2298"/>
                      <a:pt x="369" y="2295"/>
                      <a:pt x="370" y="2289"/>
                    </a:cubicBezTo>
                    <a:lnTo>
                      <a:pt x="373" y="2270"/>
                    </a:lnTo>
                    <a:cubicBezTo>
                      <a:pt x="374" y="2266"/>
                      <a:pt x="377" y="2262"/>
                      <a:pt x="384" y="2262"/>
                    </a:cubicBezTo>
                    <a:cubicBezTo>
                      <a:pt x="388" y="2263"/>
                      <a:pt x="392" y="2268"/>
                      <a:pt x="392" y="2273"/>
                    </a:cubicBezTo>
                    <a:close/>
                    <a:moveTo>
                      <a:pt x="385" y="2329"/>
                    </a:moveTo>
                    <a:lnTo>
                      <a:pt x="382" y="2347"/>
                    </a:lnTo>
                    <a:cubicBezTo>
                      <a:pt x="381" y="2352"/>
                      <a:pt x="376" y="2355"/>
                      <a:pt x="371" y="2355"/>
                    </a:cubicBezTo>
                    <a:cubicBezTo>
                      <a:pt x="365" y="2354"/>
                      <a:pt x="362" y="2349"/>
                      <a:pt x="363" y="2344"/>
                    </a:cubicBezTo>
                    <a:lnTo>
                      <a:pt x="365" y="2326"/>
                    </a:lnTo>
                    <a:cubicBezTo>
                      <a:pt x="366" y="2322"/>
                      <a:pt x="370" y="2317"/>
                      <a:pt x="376" y="2318"/>
                    </a:cubicBezTo>
                    <a:cubicBezTo>
                      <a:pt x="381" y="2319"/>
                      <a:pt x="385" y="2323"/>
                      <a:pt x="385" y="2329"/>
                    </a:cubicBezTo>
                    <a:close/>
                    <a:moveTo>
                      <a:pt x="376" y="2383"/>
                    </a:moveTo>
                    <a:lnTo>
                      <a:pt x="373" y="2401"/>
                    </a:lnTo>
                    <a:cubicBezTo>
                      <a:pt x="372" y="2407"/>
                      <a:pt x="366" y="2410"/>
                      <a:pt x="362" y="2409"/>
                    </a:cubicBezTo>
                    <a:cubicBezTo>
                      <a:pt x="356" y="2408"/>
                      <a:pt x="354" y="2404"/>
                      <a:pt x="354" y="2398"/>
                    </a:cubicBezTo>
                    <a:lnTo>
                      <a:pt x="356" y="2381"/>
                    </a:lnTo>
                    <a:cubicBezTo>
                      <a:pt x="357" y="2375"/>
                      <a:pt x="363" y="2372"/>
                      <a:pt x="367" y="2373"/>
                    </a:cubicBezTo>
                    <a:cubicBezTo>
                      <a:pt x="374" y="2373"/>
                      <a:pt x="377" y="2378"/>
                      <a:pt x="376" y="2383"/>
                    </a:cubicBezTo>
                    <a:close/>
                    <a:moveTo>
                      <a:pt x="366" y="2438"/>
                    </a:moveTo>
                    <a:lnTo>
                      <a:pt x="364" y="2457"/>
                    </a:lnTo>
                    <a:cubicBezTo>
                      <a:pt x="363" y="2461"/>
                      <a:pt x="357" y="2465"/>
                      <a:pt x="353" y="2464"/>
                    </a:cubicBezTo>
                    <a:cubicBezTo>
                      <a:pt x="347" y="2463"/>
                      <a:pt x="344" y="2458"/>
                      <a:pt x="345" y="2453"/>
                    </a:cubicBezTo>
                    <a:lnTo>
                      <a:pt x="347" y="2435"/>
                    </a:lnTo>
                    <a:cubicBezTo>
                      <a:pt x="348" y="2430"/>
                      <a:pt x="354" y="2427"/>
                      <a:pt x="358" y="2428"/>
                    </a:cubicBezTo>
                    <a:cubicBezTo>
                      <a:pt x="365" y="2428"/>
                      <a:pt x="367" y="2433"/>
                      <a:pt x="366" y="2438"/>
                    </a:cubicBezTo>
                    <a:close/>
                    <a:moveTo>
                      <a:pt x="356" y="2492"/>
                    </a:moveTo>
                    <a:lnTo>
                      <a:pt x="353" y="2511"/>
                    </a:lnTo>
                    <a:cubicBezTo>
                      <a:pt x="352" y="2516"/>
                      <a:pt x="346" y="2519"/>
                      <a:pt x="342" y="2518"/>
                    </a:cubicBezTo>
                    <a:cubicBezTo>
                      <a:pt x="336" y="2518"/>
                      <a:pt x="333" y="2512"/>
                      <a:pt x="334" y="2508"/>
                    </a:cubicBezTo>
                    <a:lnTo>
                      <a:pt x="337" y="2489"/>
                    </a:lnTo>
                    <a:cubicBezTo>
                      <a:pt x="338" y="2484"/>
                      <a:pt x="343" y="2482"/>
                      <a:pt x="349" y="2482"/>
                    </a:cubicBezTo>
                    <a:cubicBezTo>
                      <a:pt x="354" y="2483"/>
                      <a:pt x="357" y="2488"/>
                      <a:pt x="356" y="2492"/>
                    </a:cubicBezTo>
                    <a:close/>
                    <a:moveTo>
                      <a:pt x="345" y="2548"/>
                    </a:moveTo>
                    <a:lnTo>
                      <a:pt x="341" y="2565"/>
                    </a:lnTo>
                    <a:cubicBezTo>
                      <a:pt x="339" y="2570"/>
                      <a:pt x="334" y="2573"/>
                      <a:pt x="329" y="2572"/>
                    </a:cubicBezTo>
                    <a:cubicBezTo>
                      <a:pt x="324" y="2571"/>
                      <a:pt x="321" y="2566"/>
                      <a:pt x="321" y="2561"/>
                    </a:cubicBezTo>
                    <a:lnTo>
                      <a:pt x="326" y="2543"/>
                    </a:lnTo>
                    <a:cubicBezTo>
                      <a:pt x="327" y="2538"/>
                      <a:pt x="332" y="2535"/>
                      <a:pt x="338" y="2536"/>
                    </a:cubicBezTo>
                    <a:cubicBezTo>
                      <a:pt x="343" y="2537"/>
                      <a:pt x="346" y="2543"/>
                      <a:pt x="345" y="2548"/>
                    </a:cubicBezTo>
                    <a:close/>
                    <a:moveTo>
                      <a:pt x="332" y="2602"/>
                    </a:moveTo>
                    <a:lnTo>
                      <a:pt x="330" y="2608"/>
                    </a:lnTo>
                    <a:lnTo>
                      <a:pt x="325" y="2620"/>
                    </a:lnTo>
                    <a:cubicBezTo>
                      <a:pt x="324" y="2625"/>
                      <a:pt x="319" y="2627"/>
                      <a:pt x="314" y="2626"/>
                    </a:cubicBezTo>
                    <a:cubicBezTo>
                      <a:pt x="309" y="2624"/>
                      <a:pt x="305" y="2619"/>
                      <a:pt x="307" y="2614"/>
                    </a:cubicBezTo>
                    <a:lnTo>
                      <a:pt x="310" y="2603"/>
                    </a:lnTo>
                    <a:lnTo>
                      <a:pt x="312" y="2596"/>
                    </a:lnTo>
                    <a:cubicBezTo>
                      <a:pt x="314" y="2592"/>
                      <a:pt x="319" y="2588"/>
                      <a:pt x="324" y="2590"/>
                    </a:cubicBezTo>
                    <a:cubicBezTo>
                      <a:pt x="329" y="2591"/>
                      <a:pt x="332" y="2596"/>
                      <a:pt x="332" y="2602"/>
                    </a:cubicBezTo>
                    <a:close/>
                    <a:moveTo>
                      <a:pt x="314" y="2655"/>
                    </a:moveTo>
                    <a:lnTo>
                      <a:pt x="310" y="2667"/>
                    </a:lnTo>
                    <a:lnTo>
                      <a:pt x="308" y="2672"/>
                    </a:lnTo>
                    <a:cubicBezTo>
                      <a:pt x="306" y="2678"/>
                      <a:pt x="300" y="2680"/>
                      <a:pt x="295" y="2679"/>
                    </a:cubicBezTo>
                    <a:cubicBezTo>
                      <a:pt x="291" y="2676"/>
                      <a:pt x="288" y="2671"/>
                      <a:pt x="290" y="2666"/>
                    </a:cubicBezTo>
                    <a:lnTo>
                      <a:pt x="292" y="2662"/>
                    </a:lnTo>
                    <a:lnTo>
                      <a:pt x="296" y="2649"/>
                    </a:lnTo>
                    <a:cubicBezTo>
                      <a:pt x="298" y="2645"/>
                      <a:pt x="303" y="2641"/>
                      <a:pt x="308" y="2643"/>
                    </a:cubicBezTo>
                    <a:cubicBezTo>
                      <a:pt x="313" y="2645"/>
                      <a:pt x="316" y="2650"/>
                      <a:pt x="314" y="2655"/>
                    </a:cubicBezTo>
                    <a:close/>
                    <a:moveTo>
                      <a:pt x="293" y="2707"/>
                    </a:moveTo>
                    <a:lnTo>
                      <a:pt x="291" y="2714"/>
                    </a:lnTo>
                    <a:lnTo>
                      <a:pt x="284" y="2725"/>
                    </a:lnTo>
                    <a:cubicBezTo>
                      <a:pt x="282" y="2730"/>
                      <a:pt x="276" y="2731"/>
                      <a:pt x="272" y="2729"/>
                    </a:cubicBezTo>
                    <a:cubicBezTo>
                      <a:pt x="266" y="2725"/>
                      <a:pt x="265" y="2720"/>
                      <a:pt x="267" y="2716"/>
                    </a:cubicBezTo>
                    <a:lnTo>
                      <a:pt x="273" y="2706"/>
                    </a:lnTo>
                    <a:lnTo>
                      <a:pt x="276" y="2701"/>
                    </a:lnTo>
                    <a:cubicBezTo>
                      <a:pt x="277" y="2696"/>
                      <a:pt x="283" y="2694"/>
                      <a:pt x="288" y="2695"/>
                    </a:cubicBezTo>
                    <a:cubicBezTo>
                      <a:pt x="293" y="2697"/>
                      <a:pt x="296" y="2702"/>
                      <a:pt x="293" y="2707"/>
                    </a:cubicBezTo>
                    <a:close/>
                    <a:moveTo>
                      <a:pt x="262" y="2757"/>
                    </a:moveTo>
                    <a:lnTo>
                      <a:pt x="249" y="2771"/>
                    </a:lnTo>
                    <a:cubicBezTo>
                      <a:pt x="245" y="2774"/>
                      <a:pt x="240" y="2775"/>
                      <a:pt x="235" y="2771"/>
                    </a:cubicBezTo>
                    <a:cubicBezTo>
                      <a:pt x="231" y="2768"/>
                      <a:pt x="231" y="2763"/>
                      <a:pt x="234" y="2758"/>
                    </a:cubicBezTo>
                    <a:lnTo>
                      <a:pt x="248" y="2745"/>
                    </a:lnTo>
                    <a:cubicBezTo>
                      <a:pt x="251" y="2741"/>
                      <a:pt x="258" y="2740"/>
                      <a:pt x="262" y="2745"/>
                    </a:cubicBezTo>
                    <a:cubicBezTo>
                      <a:pt x="266" y="2748"/>
                      <a:pt x="266" y="2754"/>
                      <a:pt x="262" y="2757"/>
                    </a:cubicBezTo>
                    <a:close/>
                    <a:moveTo>
                      <a:pt x="202" y="2776"/>
                    </a:moveTo>
                    <a:lnTo>
                      <a:pt x="195" y="2773"/>
                    </a:lnTo>
                    <a:cubicBezTo>
                      <a:pt x="193" y="2773"/>
                      <a:pt x="191" y="2773"/>
                      <a:pt x="190" y="2771"/>
                    </a:cubicBezTo>
                    <a:lnTo>
                      <a:pt x="183" y="2763"/>
                    </a:lnTo>
                    <a:cubicBezTo>
                      <a:pt x="179" y="2760"/>
                      <a:pt x="179" y="2754"/>
                      <a:pt x="184" y="2750"/>
                    </a:cubicBezTo>
                    <a:cubicBezTo>
                      <a:pt x="188" y="2748"/>
                      <a:pt x="193" y="2748"/>
                      <a:pt x="198" y="2751"/>
                    </a:cubicBezTo>
                    <a:lnTo>
                      <a:pt x="205" y="2759"/>
                    </a:lnTo>
                    <a:lnTo>
                      <a:pt x="200" y="2756"/>
                    </a:lnTo>
                    <a:lnTo>
                      <a:pt x="209" y="2759"/>
                    </a:lnTo>
                    <a:cubicBezTo>
                      <a:pt x="213" y="2761"/>
                      <a:pt x="216" y="2765"/>
                      <a:pt x="214" y="2771"/>
                    </a:cubicBezTo>
                    <a:cubicBezTo>
                      <a:pt x="212" y="2775"/>
                      <a:pt x="208" y="2778"/>
                      <a:pt x="202" y="2776"/>
                    </a:cubicBezTo>
                    <a:close/>
                    <a:moveTo>
                      <a:pt x="159" y="2732"/>
                    </a:moveTo>
                    <a:lnTo>
                      <a:pt x="149" y="2716"/>
                    </a:lnTo>
                    <a:cubicBezTo>
                      <a:pt x="146" y="2711"/>
                      <a:pt x="148" y="2705"/>
                      <a:pt x="154" y="2703"/>
                    </a:cubicBezTo>
                    <a:cubicBezTo>
                      <a:pt x="157" y="2701"/>
                      <a:pt x="164" y="2702"/>
                      <a:pt x="167" y="2707"/>
                    </a:cubicBezTo>
                    <a:lnTo>
                      <a:pt x="177" y="2723"/>
                    </a:lnTo>
                    <a:cubicBezTo>
                      <a:pt x="178" y="2727"/>
                      <a:pt x="178" y="2732"/>
                      <a:pt x="172" y="2735"/>
                    </a:cubicBezTo>
                    <a:cubicBezTo>
                      <a:pt x="167" y="2739"/>
                      <a:pt x="162" y="2737"/>
                      <a:pt x="159" y="2732"/>
                    </a:cubicBezTo>
                    <a:close/>
                    <a:moveTo>
                      <a:pt x="134" y="2680"/>
                    </a:moveTo>
                    <a:lnTo>
                      <a:pt x="129" y="2668"/>
                    </a:lnTo>
                    <a:lnTo>
                      <a:pt x="127" y="2663"/>
                    </a:lnTo>
                    <a:cubicBezTo>
                      <a:pt x="125" y="2657"/>
                      <a:pt x="128" y="2653"/>
                      <a:pt x="134" y="2651"/>
                    </a:cubicBezTo>
                    <a:cubicBezTo>
                      <a:pt x="139" y="2649"/>
                      <a:pt x="145" y="2653"/>
                      <a:pt x="146" y="2657"/>
                    </a:cubicBezTo>
                    <a:lnTo>
                      <a:pt x="146" y="2661"/>
                    </a:lnTo>
                    <a:lnTo>
                      <a:pt x="153" y="2673"/>
                    </a:lnTo>
                    <a:cubicBezTo>
                      <a:pt x="155" y="2679"/>
                      <a:pt x="152" y="2684"/>
                      <a:pt x="146" y="2686"/>
                    </a:cubicBezTo>
                    <a:cubicBezTo>
                      <a:pt x="142" y="2688"/>
                      <a:pt x="136" y="2686"/>
                      <a:pt x="134" y="2680"/>
                    </a:cubicBezTo>
                    <a:close/>
                    <a:moveTo>
                      <a:pt x="116" y="2627"/>
                    </a:moveTo>
                    <a:lnTo>
                      <a:pt x="111" y="2610"/>
                    </a:lnTo>
                    <a:cubicBezTo>
                      <a:pt x="109" y="2604"/>
                      <a:pt x="112" y="2600"/>
                      <a:pt x="117" y="2598"/>
                    </a:cubicBezTo>
                    <a:cubicBezTo>
                      <a:pt x="123" y="2596"/>
                      <a:pt x="127" y="2599"/>
                      <a:pt x="129" y="2604"/>
                    </a:cubicBezTo>
                    <a:lnTo>
                      <a:pt x="135" y="2622"/>
                    </a:lnTo>
                    <a:cubicBezTo>
                      <a:pt x="136" y="2627"/>
                      <a:pt x="134" y="2632"/>
                      <a:pt x="128" y="2634"/>
                    </a:cubicBezTo>
                    <a:cubicBezTo>
                      <a:pt x="123" y="2635"/>
                      <a:pt x="117" y="2632"/>
                      <a:pt x="116" y="2627"/>
                    </a:cubicBezTo>
                    <a:close/>
                    <a:moveTo>
                      <a:pt x="101" y="2573"/>
                    </a:moveTo>
                    <a:lnTo>
                      <a:pt x="97" y="2555"/>
                    </a:lnTo>
                    <a:cubicBezTo>
                      <a:pt x="95" y="2550"/>
                      <a:pt x="99" y="2545"/>
                      <a:pt x="104" y="2543"/>
                    </a:cubicBezTo>
                    <a:cubicBezTo>
                      <a:pt x="110" y="2543"/>
                      <a:pt x="115" y="2546"/>
                      <a:pt x="115" y="2551"/>
                    </a:cubicBezTo>
                    <a:lnTo>
                      <a:pt x="121" y="2569"/>
                    </a:lnTo>
                    <a:cubicBezTo>
                      <a:pt x="122" y="2574"/>
                      <a:pt x="118" y="2579"/>
                      <a:pt x="113" y="2580"/>
                    </a:cubicBezTo>
                    <a:cubicBezTo>
                      <a:pt x="108" y="2581"/>
                      <a:pt x="103" y="2578"/>
                      <a:pt x="101" y="2573"/>
                    </a:cubicBezTo>
                    <a:close/>
                    <a:moveTo>
                      <a:pt x="89" y="2519"/>
                    </a:moveTo>
                    <a:lnTo>
                      <a:pt x="85" y="2501"/>
                    </a:lnTo>
                    <a:cubicBezTo>
                      <a:pt x="84" y="2496"/>
                      <a:pt x="87" y="2491"/>
                      <a:pt x="93" y="2490"/>
                    </a:cubicBezTo>
                    <a:cubicBezTo>
                      <a:pt x="98" y="2489"/>
                      <a:pt x="103" y="2492"/>
                      <a:pt x="104" y="2497"/>
                    </a:cubicBezTo>
                    <a:lnTo>
                      <a:pt x="108" y="2515"/>
                    </a:lnTo>
                    <a:cubicBezTo>
                      <a:pt x="109" y="2520"/>
                      <a:pt x="105" y="2526"/>
                      <a:pt x="100" y="2526"/>
                    </a:cubicBezTo>
                    <a:cubicBezTo>
                      <a:pt x="95" y="2527"/>
                      <a:pt x="89" y="2524"/>
                      <a:pt x="89" y="2519"/>
                    </a:cubicBezTo>
                    <a:close/>
                    <a:moveTo>
                      <a:pt x="78" y="2465"/>
                    </a:moveTo>
                    <a:lnTo>
                      <a:pt x="76" y="2458"/>
                    </a:lnTo>
                    <a:lnTo>
                      <a:pt x="74" y="2446"/>
                    </a:lnTo>
                    <a:cubicBezTo>
                      <a:pt x="73" y="2441"/>
                      <a:pt x="77" y="2436"/>
                      <a:pt x="82" y="2436"/>
                    </a:cubicBezTo>
                    <a:cubicBezTo>
                      <a:pt x="88" y="2435"/>
                      <a:pt x="93" y="2438"/>
                      <a:pt x="93" y="2443"/>
                    </a:cubicBezTo>
                    <a:lnTo>
                      <a:pt x="95" y="2455"/>
                    </a:lnTo>
                    <a:lnTo>
                      <a:pt x="96" y="2461"/>
                    </a:lnTo>
                    <a:cubicBezTo>
                      <a:pt x="97" y="2467"/>
                      <a:pt x="94" y="2471"/>
                      <a:pt x="89" y="2472"/>
                    </a:cubicBezTo>
                    <a:cubicBezTo>
                      <a:pt x="84" y="2473"/>
                      <a:pt x="78" y="2469"/>
                      <a:pt x="78" y="2465"/>
                    </a:cubicBezTo>
                    <a:close/>
                    <a:moveTo>
                      <a:pt x="68" y="2409"/>
                    </a:moveTo>
                    <a:lnTo>
                      <a:pt x="65" y="2390"/>
                    </a:lnTo>
                    <a:cubicBezTo>
                      <a:pt x="64" y="2386"/>
                      <a:pt x="68" y="2381"/>
                      <a:pt x="73" y="2381"/>
                    </a:cubicBezTo>
                    <a:cubicBezTo>
                      <a:pt x="78" y="2380"/>
                      <a:pt x="84" y="2383"/>
                      <a:pt x="84" y="2389"/>
                    </a:cubicBezTo>
                    <a:lnTo>
                      <a:pt x="88" y="2407"/>
                    </a:lnTo>
                    <a:cubicBezTo>
                      <a:pt x="88" y="2412"/>
                      <a:pt x="84" y="2416"/>
                      <a:pt x="79" y="2417"/>
                    </a:cubicBezTo>
                    <a:cubicBezTo>
                      <a:pt x="74" y="2418"/>
                      <a:pt x="69" y="2415"/>
                      <a:pt x="68" y="2409"/>
                    </a:cubicBezTo>
                    <a:close/>
                    <a:moveTo>
                      <a:pt x="60" y="2355"/>
                    </a:moveTo>
                    <a:lnTo>
                      <a:pt x="57" y="2337"/>
                    </a:lnTo>
                    <a:cubicBezTo>
                      <a:pt x="56" y="2330"/>
                      <a:pt x="60" y="2327"/>
                      <a:pt x="66" y="2326"/>
                    </a:cubicBezTo>
                    <a:cubicBezTo>
                      <a:pt x="71" y="2325"/>
                      <a:pt x="76" y="2329"/>
                      <a:pt x="76" y="2334"/>
                    </a:cubicBezTo>
                    <a:lnTo>
                      <a:pt x="78" y="2352"/>
                    </a:lnTo>
                    <a:cubicBezTo>
                      <a:pt x="79" y="2357"/>
                      <a:pt x="76" y="2362"/>
                      <a:pt x="71" y="2363"/>
                    </a:cubicBezTo>
                    <a:cubicBezTo>
                      <a:pt x="65" y="2363"/>
                      <a:pt x="60" y="2359"/>
                      <a:pt x="60" y="2355"/>
                    </a:cubicBezTo>
                    <a:close/>
                    <a:moveTo>
                      <a:pt x="52" y="2299"/>
                    </a:moveTo>
                    <a:lnTo>
                      <a:pt x="50" y="2281"/>
                    </a:lnTo>
                    <a:cubicBezTo>
                      <a:pt x="49" y="2276"/>
                      <a:pt x="52" y="2271"/>
                      <a:pt x="58" y="2270"/>
                    </a:cubicBezTo>
                    <a:cubicBezTo>
                      <a:pt x="63" y="2270"/>
                      <a:pt x="68" y="2274"/>
                      <a:pt x="69" y="2279"/>
                    </a:cubicBezTo>
                    <a:lnTo>
                      <a:pt x="71" y="2297"/>
                    </a:lnTo>
                    <a:cubicBezTo>
                      <a:pt x="72" y="2302"/>
                      <a:pt x="68" y="2306"/>
                      <a:pt x="63" y="2307"/>
                    </a:cubicBezTo>
                    <a:cubicBezTo>
                      <a:pt x="57" y="2308"/>
                      <a:pt x="52" y="2305"/>
                      <a:pt x="52" y="2299"/>
                    </a:cubicBezTo>
                    <a:close/>
                    <a:moveTo>
                      <a:pt x="45" y="2245"/>
                    </a:moveTo>
                    <a:lnTo>
                      <a:pt x="43" y="2226"/>
                    </a:lnTo>
                    <a:cubicBezTo>
                      <a:pt x="42" y="2221"/>
                      <a:pt x="45" y="2216"/>
                      <a:pt x="52" y="2216"/>
                    </a:cubicBezTo>
                    <a:cubicBezTo>
                      <a:pt x="56" y="2215"/>
                      <a:pt x="62" y="2219"/>
                      <a:pt x="63" y="2224"/>
                    </a:cubicBezTo>
                    <a:lnTo>
                      <a:pt x="64" y="2243"/>
                    </a:lnTo>
                    <a:cubicBezTo>
                      <a:pt x="65" y="2247"/>
                      <a:pt x="61" y="2253"/>
                      <a:pt x="56" y="2253"/>
                    </a:cubicBezTo>
                    <a:cubicBezTo>
                      <a:pt x="51" y="2253"/>
                      <a:pt x="45" y="2250"/>
                      <a:pt x="45" y="2245"/>
                    </a:cubicBezTo>
                    <a:close/>
                    <a:moveTo>
                      <a:pt x="38" y="2190"/>
                    </a:moveTo>
                    <a:lnTo>
                      <a:pt x="36" y="2171"/>
                    </a:lnTo>
                    <a:cubicBezTo>
                      <a:pt x="35" y="2166"/>
                      <a:pt x="40" y="2161"/>
                      <a:pt x="45" y="2161"/>
                    </a:cubicBezTo>
                    <a:cubicBezTo>
                      <a:pt x="50" y="2160"/>
                      <a:pt x="55" y="2164"/>
                      <a:pt x="56" y="2169"/>
                    </a:cubicBezTo>
                    <a:lnTo>
                      <a:pt x="57" y="2187"/>
                    </a:lnTo>
                    <a:cubicBezTo>
                      <a:pt x="58" y="2192"/>
                      <a:pt x="55" y="2197"/>
                      <a:pt x="49" y="2198"/>
                    </a:cubicBezTo>
                    <a:cubicBezTo>
                      <a:pt x="44" y="2198"/>
                      <a:pt x="39" y="2194"/>
                      <a:pt x="38" y="2190"/>
                    </a:cubicBezTo>
                    <a:close/>
                    <a:moveTo>
                      <a:pt x="33" y="2134"/>
                    </a:moveTo>
                    <a:lnTo>
                      <a:pt x="31" y="2116"/>
                    </a:lnTo>
                    <a:cubicBezTo>
                      <a:pt x="31" y="2110"/>
                      <a:pt x="34" y="2107"/>
                      <a:pt x="40" y="2106"/>
                    </a:cubicBezTo>
                    <a:cubicBezTo>
                      <a:pt x="45" y="2106"/>
                      <a:pt x="50" y="2108"/>
                      <a:pt x="51" y="2115"/>
                    </a:cubicBezTo>
                    <a:lnTo>
                      <a:pt x="52" y="2133"/>
                    </a:lnTo>
                    <a:cubicBezTo>
                      <a:pt x="52" y="2138"/>
                      <a:pt x="49" y="2142"/>
                      <a:pt x="43" y="2143"/>
                    </a:cubicBezTo>
                    <a:cubicBezTo>
                      <a:pt x="38" y="2143"/>
                      <a:pt x="33" y="2139"/>
                      <a:pt x="33" y="2134"/>
                    </a:cubicBezTo>
                    <a:close/>
                    <a:moveTo>
                      <a:pt x="28" y="2079"/>
                    </a:moveTo>
                    <a:lnTo>
                      <a:pt x="26" y="2061"/>
                    </a:lnTo>
                    <a:cubicBezTo>
                      <a:pt x="25" y="2055"/>
                      <a:pt x="30" y="2051"/>
                      <a:pt x="35" y="2050"/>
                    </a:cubicBezTo>
                    <a:cubicBezTo>
                      <a:pt x="41" y="2050"/>
                      <a:pt x="45" y="2054"/>
                      <a:pt x="45" y="2059"/>
                    </a:cubicBezTo>
                    <a:lnTo>
                      <a:pt x="47" y="2078"/>
                    </a:lnTo>
                    <a:cubicBezTo>
                      <a:pt x="47" y="2083"/>
                      <a:pt x="44" y="2087"/>
                      <a:pt x="38" y="2087"/>
                    </a:cubicBezTo>
                    <a:cubicBezTo>
                      <a:pt x="33" y="2088"/>
                      <a:pt x="28" y="2084"/>
                      <a:pt x="28" y="2079"/>
                    </a:cubicBezTo>
                    <a:close/>
                    <a:moveTo>
                      <a:pt x="23" y="2023"/>
                    </a:moveTo>
                    <a:lnTo>
                      <a:pt x="22" y="2006"/>
                    </a:lnTo>
                    <a:cubicBezTo>
                      <a:pt x="22" y="2000"/>
                      <a:pt x="26" y="1996"/>
                      <a:pt x="31" y="1995"/>
                    </a:cubicBezTo>
                    <a:cubicBezTo>
                      <a:pt x="36" y="1995"/>
                      <a:pt x="42" y="1999"/>
                      <a:pt x="42" y="2004"/>
                    </a:cubicBezTo>
                    <a:lnTo>
                      <a:pt x="43" y="2023"/>
                    </a:lnTo>
                    <a:cubicBezTo>
                      <a:pt x="43" y="2027"/>
                      <a:pt x="39" y="2032"/>
                      <a:pt x="34" y="2032"/>
                    </a:cubicBezTo>
                    <a:cubicBezTo>
                      <a:pt x="29" y="2032"/>
                      <a:pt x="23" y="2029"/>
                      <a:pt x="23" y="2023"/>
                    </a:cubicBezTo>
                    <a:close/>
                    <a:moveTo>
                      <a:pt x="20" y="1969"/>
                    </a:moveTo>
                    <a:lnTo>
                      <a:pt x="19" y="1950"/>
                    </a:lnTo>
                    <a:cubicBezTo>
                      <a:pt x="18" y="1945"/>
                      <a:pt x="22" y="1941"/>
                      <a:pt x="27" y="1940"/>
                    </a:cubicBezTo>
                    <a:cubicBezTo>
                      <a:pt x="33" y="1940"/>
                      <a:pt x="37" y="1944"/>
                      <a:pt x="38" y="1948"/>
                    </a:cubicBezTo>
                    <a:lnTo>
                      <a:pt x="39" y="1967"/>
                    </a:lnTo>
                    <a:cubicBezTo>
                      <a:pt x="40" y="1972"/>
                      <a:pt x="35" y="1977"/>
                      <a:pt x="30" y="1977"/>
                    </a:cubicBezTo>
                    <a:cubicBezTo>
                      <a:pt x="24" y="1978"/>
                      <a:pt x="21" y="1973"/>
                      <a:pt x="20" y="1969"/>
                    </a:cubicBezTo>
                    <a:close/>
                    <a:moveTo>
                      <a:pt x="16" y="1912"/>
                    </a:moveTo>
                    <a:lnTo>
                      <a:pt x="14" y="1895"/>
                    </a:lnTo>
                    <a:cubicBezTo>
                      <a:pt x="14" y="1889"/>
                      <a:pt x="19" y="1886"/>
                      <a:pt x="23" y="1885"/>
                    </a:cubicBezTo>
                    <a:cubicBezTo>
                      <a:pt x="30" y="1885"/>
                      <a:pt x="34" y="1888"/>
                      <a:pt x="34" y="1894"/>
                    </a:cubicBezTo>
                    <a:lnTo>
                      <a:pt x="35" y="1912"/>
                    </a:lnTo>
                    <a:cubicBezTo>
                      <a:pt x="35" y="1917"/>
                      <a:pt x="31" y="1921"/>
                      <a:pt x="26" y="1921"/>
                    </a:cubicBezTo>
                    <a:cubicBezTo>
                      <a:pt x="21" y="1922"/>
                      <a:pt x="16" y="1918"/>
                      <a:pt x="16" y="1912"/>
                    </a:cubicBezTo>
                    <a:close/>
                    <a:moveTo>
                      <a:pt x="12" y="1857"/>
                    </a:moveTo>
                    <a:lnTo>
                      <a:pt x="12" y="1839"/>
                    </a:lnTo>
                    <a:cubicBezTo>
                      <a:pt x="11" y="1835"/>
                      <a:pt x="15" y="1830"/>
                      <a:pt x="21" y="1829"/>
                    </a:cubicBezTo>
                    <a:cubicBezTo>
                      <a:pt x="26" y="1829"/>
                      <a:pt x="31" y="1834"/>
                      <a:pt x="31" y="1838"/>
                    </a:cubicBezTo>
                    <a:lnTo>
                      <a:pt x="32" y="1857"/>
                    </a:lnTo>
                    <a:cubicBezTo>
                      <a:pt x="32" y="1861"/>
                      <a:pt x="28" y="1866"/>
                      <a:pt x="23" y="1866"/>
                    </a:cubicBezTo>
                    <a:cubicBezTo>
                      <a:pt x="18" y="1867"/>
                      <a:pt x="12" y="1863"/>
                      <a:pt x="12" y="1857"/>
                    </a:cubicBezTo>
                    <a:close/>
                    <a:moveTo>
                      <a:pt x="10" y="1802"/>
                    </a:moveTo>
                    <a:lnTo>
                      <a:pt x="9" y="1784"/>
                    </a:lnTo>
                    <a:cubicBezTo>
                      <a:pt x="9" y="1779"/>
                      <a:pt x="12" y="1774"/>
                      <a:pt x="18" y="1774"/>
                    </a:cubicBezTo>
                    <a:cubicBezTo>
                      <a:pt x="23" y="1774"/>
                      <a:pt x="28" y="1778"/>
                      <a:pt x="28" y="1783"/>
                    </a:cubicBezTo>
                    <a:lnTo>
                      <a:pt x="29" y="1802"/>
                    </a:lnTo>
                    <a:cubicBezTo>
                      <a:pt x="29" y="1807"/>
                      <a:pt x="24" y="1811"/>
                      <a:pt x="20" y="1811"/>
                    </a:cubicBezTo>
                    <a:cubicBezTo>
                      <a:pt x="14" y="1811"/>
                      <a:pt x="10" y="1808"/>
                      <a:pt x="10" y="1802"/>
                    </a:cubicBezTo>
                    <a:close/>
                    <a:moveTo>
                      <a:pt x="7" y="1747"/>
                    </a:moveTo>
                    <a:lnTo>
                      <a:pt x="7" y="1728"/>
                    </a:lnTo>
                    <a:cubicBezTo>
                      <a:pt x="6" y="1724"/>
                      <a:pt x="11" y="1719"/>
                      <a:pt x="16" y="1719"/>
                    </a:cubicBezTo>
                    <a:cubicBezTo>
                      <a:pt x="21" y="1719"/>
                      <a:pt x="25" y="1723"/>
                      <a:pt x="26" y="1728"/>
                    </a:cubicBezTo>
                    <a:lnTo>
                      <a:pt x="26" y="1746"/>
                    </a:lnTo>
                    <a:cubicBezTo>
                      <a:pt x="27" y="1751"/>
                      <a:pt x="23" y="1756"/>
                      <a:pt x="17" y="1756"/>
                    </a:cubicBezTo>
                    <a:cubicBezTo>
                      <a:pt x="12" y="1756"/>
                      <a:pt x="8" y="1751"/>
                      <a:pt x="7" y="1747"/>
                    </a:cubicBezTo>
                    <a:close/>
                    <a:moveTo>
                      <a:pt x="5" y="1691"/>
                    </a:moveTo>
                    <a:lnTo>
                      <a:pt x="4" y="1674"/>
                    </a:lnTo>
                    <a:cubicBezTo>
                      <a:pt x="4" y="1668"/>
                      <a:pt x="9" y="1664"/>
                      <a:pt x="13" y="1664"/>
                    </a:cubicBezTo>
                    <a:cubicBezTo>
                      <a:pt x="20" y="1664"/>
                      <a:pt x="23" y="1667"/>
                      <a:pt x="23" y="1673"/>
                    </a:cubicBezTo>
                    <a:lnTo>
                      <a:pt x="24" y="1691"/>
                    </a:lnTo>
                    <a:cubicBezTo>
                      <a:pt x="24" y="1697"/>
                      <a:pt x="21" y="1700"/>
                      <a:pt x="15" y="1700"/>
                    </a:cubicBezTo>
                    <a:cubicBezTo>
                      <a:pt x="11" y="1700"/>
                      <a:pt x="5" y="1697"/>
                      <a:pt x="5" y="1691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7" name="Freeform 284">
                <a:extLst>
                  <a:ext uri="{FF2B5EF4-FFF2-40B4-BE49-F238E27FC236}">
                    <a16:creationId xmlns:a16="http://schemas.microsoft.com/office/drawing/2014/main" id="{F85FA8EC-78BF-4898-A556-003A683F40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" y="1049"/>
                <a:ext cx="140" cy="858"/>
              </a:xfrm>
              <a:custGeom>
                <a:avLst/>
                <a:gdLst>
                  <a:gd name="T0" fmla="*/ 23 w 440"/>
                  <a:gd name="T1" fmla="*/ 1596 h 2778"/>
                  <a:gd name="T2" fmla="*/ 11 w 440"/>
                  <a:gd name="T3" fmla="*/ 1458 h 2778"/>
                  <a:gd name="T4" fmla="*/ 0 w 440"/>
                  <a:gd name="T5" fmla="*/ 1375 h 2778"/>
                  <a:gd name="T6" fmla="*/ 11 w 440"/>
                  <a:gd name="T7" fmla="*/ 1328 h 2778"/>
                  <a:gd name="T8" fmla="*/ 23 w 440"/>
                  <a:gd name="T9" fmla="*/ 1190 h 2778"/>
                  <a:gd name="T10" fmla="*/ 5 w 440"/>
                  <a:gd name="T11" fmla="*/ 1079 h 2778"/>
                  <a:gd name="T12" fmla="*/ 7 w 440"/>
                  <a:gd name="T13" fmla="*/ 1043 h 2778"/>
                  <a:gd name="T14" fmla="*/ 23 w 440"/>
                  <a:gd name="T15" fmla="*/ 905 h 2778"/>
                  <a:gd name="T16" fmla="*/ 20 w 440"/>
                  <a:gd name="T17" fmla="*/ 821 h 2778"/>
                  <a:gd name="T18" fmla="*/ 32 w 440"/>
                  <a:gd name="T19" fmla="*/ 776 h 2778"/>
                  <a:gd name="T20" fmla="*/ 53 w 440"/>
                  <a:gd name="T21" fmla="*/ 638 h 2778"/>
                  <a:gd name="T22" fmla="*/ 46 w 440"/>
                  <a:gd name="T23" fmla="*/ 526 h 2778"/>
                  <a:gd name="T24" fmla="*/ 52 w 440"/>
                  <a:gd name="T25" fmla="*/ 489 h 2778"/>
                  <a:gd name="T26" fmla="*/ 86 w 440"/>
                  <a:gd name="T27" fmla="*/ 382 h 2778"/>
                  <a:gd name="T28" fmla="*/ 103 w 440"/>
                  <a:gd name="T29" fmla="*/ 244 h 2778"/>
                  <a:gd name="T30" fmla="*/ 114 w 440"/>
                  <a:gd name="T31" fmla="*/ 161 h 2778"/>
                  <a:gd name="T32" fmla="*/ 137 w 440"/>
                  <a:gd name="T33" fmla="*/ 121 h 2778"/>
                  <a:gd name="T34" fmla="*/ 221 w 440"/>
                  <a:gd name="T35" fmla="*/ 20 h 2778"/>
                  <a:gd name="T36" fmla="*/ 244 w 440"/>
                  <a:gd name="T37" fmla="*/ 33 h 2778"/>
                  <a:gd name="T38" fmla="*/ 312 w 440"/>
                  <a:gd name="T39" fmla="*/ 151 h 2778"/>
                  <a:gd name="T40" fmla="*/ 343 w 440"/>
                  <a:gd name="T41" fmla="*/ 229 h 2778"/>
                  <a:gd name="T42" fmla="*/ 340 w 440"/>
                  <a:gd name="T43" fmla="*/ 305 h 2778"/>
                  <a:gd name="T44" fmla="*/ 377 w 440"/>
                  <a:gd name="T45" fmla="*/ 411 h 2778"/>
                  <a:gd name="T46" fmla="*/ 384 w 440"/>
                  <a:gd name="T47" fmla="*/ 448 h 2778"/>
                  <a:gd name="T48" fmla="*/ 380 w 440"/>
                  <a:gd name="T49" fmla="*/ 579 h 2778"/>
                  <a:gd name="T50" fmla="*/ 403 w 440"/>
                  <a:gd name="T51" fmla="*/ 613 h 2778"/>
                  <a:gd name="T52" fmla="*/ 397 w 440"/>
                  <a:gd name="T53" fmla="*/ 744 h 2778"/>
                  <a:gd name="T54" fmla="*/ 421 w 440"/>
                  <a:gd name="T55" fmla="*/ 834 h 2778"/>
                  <a:gd name="T56" fmla="*/ 415 w 440"/>
                  <a:gd name="T57" fmla="*/ 881 h 2778"/>
                  <a:gd name="T58" fmla="*/ 413 w 440"/>
                  <a:gd name="T59" fmla="*/ 1020 h 2778"/>
                  <a:gd name="T60" fmla="*/ 436 w 440"/>
                  <a:gd name="T61" fmla="*/ 1129 h 2778"/>
                  <a:gd name="T62" fmla="*/ 437 w 440"/>
                  <a:gd name="T63" fmla="*/ 1166 h 2778"/>
                  <a:gd name="T64" fmla="*/ 419 w 440"/>
                  <a:gd name="T65" fmla="*/ 1278 h 2778"/>
                  <a:gd name="T66" fmla="*/ 430 w 440"/>
                  <a:gd name="T67" fmla="*/ 1416 h 2778"/>
                  <a:gd name="T68" fmla="*/ 439 w 440"/>
                  <a:gd name="T69" fmla="*/ 1499 h 2778"/>
                  <a:gd name="T70" fmla="*/ 429 w 440"/>
                  <a:gd name="T71" fmla="*/ 1546 h 2778"/>
                  <a:gd name="T72" fmla="*/ 425 w 440"/>
                  <a:gd name="T73" fmla="*/ 1692 h 2778"/>
                  <a:gd name="T74" fmla="*/ 434 w 440"/>
                  <a:gd name="T75" fmla="*/ 1720 h 2778"/>
                  <a:gd name="T76" fmla="*/ 409 w 440"/>
                  <a:gd name="T77" fmla="*/ 1830 h 2778"/>
                  <a:gd name="T78" fmla="*/ 410 w 440"/>
                  <a:gd name="T79" fmla="*/ 1969 h 2778"/>
                  <a:gd name="T80" fmla="*/ 415 w 440"/>
                  <a:gd name="T81" fmla="*/ 2053 h 2778"/>
                  <a:gd name="T82" fmla="*/ 400 w 440"/>
                  <a:gd name="T83" fmla="*/ 2098 h 2778"/>
                  <a:gd name="T84" fmla="*/ 396 w 440"/>
                  <a:gd name="T85" fmla="*/ 2236 h 2778"/>
                  <a:gd name="T86" fmla="*/ 392 w 440"/>
                  <a:gd name="T87" fmla="*/ 2273 h 2778"/>
                  <a:gd name="T88" fmla="*/ 356 w 440"/>
                  <a:gd name="T89" fmla="*/ 2381 h 2778"/>
                  <a:gd name="T90" fmla="*/ 342 w 440"/>
                  <a:gd name="T91" fmla="*/ 2518 h 2778"/>
                  <a:gd name="T92" fmla="*/ 332 w 440"/>
                  <a:gd name="T93" fmla="*/ 2602 h 2778"/>
                  <a:gd name="T94" fmla="*/ 295 w 440"/>
                  <a:gd name="T95" fmla="*/ 2679 h 2778"/>
                  <a:gd name="T96" fmla="*/ 276 w 440"/>
                  <a:gd name="T97" fmla="*/ 2701 h 2778"/>
                  <a:gd name="T98" fmla="*/ 190 w 440"/>
                  <a:gd name="T99" fmla="*/ 2771 h 2778"/>
                  <a:gd name="T100" fmla="*/ 167 w 440"/>
                  <a:gd name="T101" fmla="*/ 2707 h 2778"/>
                  <a:gd name="T102" fmla="*/ 134 w 440"/>
                  <a:gd name="T103" fmla="*/ 2680 h 2778"/>
                  <a:gd name="T104" fmla="*/ 121 w 440"/>
                  <a:gd name="T105" fmla="*/ 2569 h 2778"/>
                  <a:gd name="T106" fmla="*/ 74 w 440"/>
                  <a:gd name="T107" fmla="*/ 2446 h 2778"/>
                  <a:gd name="T108" fmla="*/ 79 w 440"/>
                  <a:gd name="T109" fmla="*/ 2417 h 2778"/>
                  <a:gd name="T110" fmla="*/ 69 w 440"/>
                  <a:gd name="T111" fmla="*/ 2279 h 2778"/>
                  <a:gd name="T112" fmla="*/ 36 w 440"/>
                  <a:gd name="T113" fmla="*/ 2171 h 2778"/>
                  <a:gd name="T114" fmla="*/ 33 w 440"/>
                  <a:gd name="T115" fmla="*/ 2134 h 2778"/>
                  <a:gd name="T116" fmla="*/ 43 w 440"/>
                  <a:gd name="T117" fmla="*/ 2023 h 2778"/>
                  <a:gd name="T118" fmla="*/ 23 w 440"/>
                  <a:gd name="T119" fmla="*/ 1885 h 2778"/>
                  <a:gd name="T120" fmla="*/ 10 w 440"/>
                  <a:gd name="T121" fmla="*/ 1802 h 2778"/>
                  <a:gd name="T122" fmla="*/ 17 w 440"/>
                  <a:gd name="T123" fmla="*/ 1756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40" h="2778">
                    <a:moveTo>
                      <a:pt x="4" y="1652"/>
                    </a:moveTo>
                    <a:lnTo>
                      <a:pt x="3" y="1633"/>
                    </a:lnTo>
                    <a:cubicBezTo>
                      <a:pt x="3" y="1628"/>
                      <a:pt x="8" y="1623"/>
                      <a:pt x="13" y="1623"/>
                    </a:cubicBezTo>
                    <a:cubicBezTo>
                      <a:pt x="19" y="1623"/>
                      <a:pt x="23" y="1628"/>
                      <a:pt x="23" y="1632"/>
                    </a:cubicBezTo>
                    <a:lnTo>
                      <a:pt x="23" y="1651"/>
                    </a:lnTo>
                    <a:cubicBezTo>
                      <a:pt x="23" y="1657"/>
                      <a:pt x="20" y="1660"/>
                      <a:pt x="13" y="1660"/>
                    </a:cubicBezTo>
                    <a:cubicBezTo>
                      <a:pt x="9" y="1660"/>
                      <a:pt x="4" y="1657"/>
                      <a:pt x="4" y="1652"/>
                    </a:cubicBezTo>
                    <a:close/>
                    <a:moveTo>
                      <a:pt x="3" y="1596"/>
                    </a:moveTo>
                    <a:lnTo>
                      <a:pt x="2" y="1577"/>
                    </a:lnTo>
                    <a:cubicBezTo>
                      <a:pt x="2" y="1572"/>
                      <a:pt x="7" y="1568"/>
                      <a:pt x="12" y="1568"/>
                    </a:cubicBezTo>
                    <a:cubicBezTo>
                      <a:pt x="18" y="1568"/>
                      <a:pt x="22" y="1572"/>
                      <a:pt x="22" y="1577"/>
                    </a:cubicBezTo>
                    <a:lnTo>
                      <a:pt x="23" y="1596"/>
                    </a:lnTo>
                    <a:cubicBezTo>
                      <a:pt x="23" y="1601"/>
                      <a:pt x="19" y="1605"/>
                      <a:pt x="12" y="1605"/>
                    </a:cubicBezTo>
                    <a:cubicBezTo>
                      <a:pt x="8" y="1605"/>
                      <a:pt x="3" y="1601"/>
                      <a:pt x="3" y="1596"/>
                    </a:cubicBezTo>
                    <a:close/>
                    <a:moveTo>
                      <a:pt x="2" y="1540"/>
                    </a:moveTo>
                    <a:lnTo>
                      <a:pt x="1" y="1522"/>
                    </a:lnTo>
                    <a:cubicBezTo>
                      <a:pt x="1" y="1517"/>
                      <a:pt x="6" y="1513"/>
                      <a:pt x="12" y="1513"/>
                    </a:cubicBezTo>
                    <a:cubicBezTo>
                      <a:pt x="17" y="1513"/>
                      <a:pt x="21" y="1517"/>
                      <a:pt x="21" y="1522"/>
                    </a:cubicBezTo>
                    <a:lnTo>
                      <a:pt x="22" y="1540"/>
                    </a:lnTo>
                    <a:cubicBezTo>
                      <a:pt x="22" y="1546"/>
                      <a:pt x="18" y="1550"/>
                      <a:pt x="12" y="1550"/>
                    </a:cubicBezTo>
                    <a:cubicBezTo>
                      <a:pt x="7" y="1550"/>
                      <a:pt x="2" y="1546"/>
                      <a:pt x="2" y="1540"/>
                    </a:cubicBezTo>
                    <a:close/>
                    <a:moveTo>
                      <a:pt x="1" y="1485"/>
                    </a:moveTo>
                    <a:lnTo>
                      <a:pt x="1" y="1467"/>
                    </a:lnTo>
                    <a:cubicBezTo>
                      <a:pt x="1" y="1461"/>
                      <a:pt x="5" y="1458"/>
                      <a:pt x="11" y="1458"/>
                    </a:cubicBezTo>
                    <a:cubicBezTo>
                      <a:pt x="16" y="1457"/>
                      <a:pt x="21" y="1461"/>
                      <a:pt x="21" y="1467"/>
                    </a:cubicBezTo>
                    <a:lnTo>
                      <a:pt x="21" y="1485"/>
                    </a:lnTo>
                    <a:cubicBezTo>
                      <a:pt x="21" y="1490"/>
                      <a:pt x="17" y="1495"/>
                      <a:pt x="11" y="1495"/>
                    </a:cubicBezTo>
                    <a:cubicBezTo>
                      <a:pt x="6" y="1495"/>
                      <a:pt x="1" y="1491"/>
                      <a:pt x="1" y="1485"/>
                    </a:cubicBezTo>
                    <a:close/>
                    <a:moveTo>
                      <a:pt x="1" y="1430"/>
                    </a:moveTo>
                    <a:lnTo>
                      <a:pt x="0" y="1411"/>
                    </a:lnTo>
                    <a:cubicBezTo>
                      <a:pt x="0" y="1407"/>
                      <a:pt x="4" y="1402"/>
                      <a:pt x="11" y="1401"/>
                    </a:cubicBezTo>
                    <a:cubicBezTo>
                      <a:pt x="15" y="1401"/>
                      <a:pt x="20" y="1406"/>
                      <a:pt x="20" y="1411"/>
                    </a:cubicBezTo>
                    <a:lnTo>
                      <a:pt x="21" y="1430"/>
                    </a:lnTo>
                    <a:cubicBezTo>
                      <a:pt x="21" y="1435"/>
                      <a:pt x="16" y="1438"/>
                      <a:pt x="11" y="1438"/>
                    </a:cubicBezTo>
                    <a:cubicBezTo>
                      <a:pt x="5" y="1439"/>
                      <a:pt x="1" y="1435"/>
                      <a:pt x="1" y="1430"/>
                    </a:cubicBezTo>
                    <a:close/>
                    <a:moveTo>
                      <a:pt x="0" y="1375"/>
                    </a:moveTo>
                    <a:lnTo>
                      <a:pt x="1" y="1356"/>
                    </a:lnTo>
                    <a:cubicBezTo>
                      <a:pt x="1" y="1350"/>
                      <a:pt x="5" y="1347"/>
                      <a:pt x="11" y="1347"/>
                    </a:cubicBezTo>
                    <a:cubicBezTo>
                      <a:pt x="16" y="1347"/>
                      <a:pt x="21" y="1351"/>
                      <a:pt x="21" y="1356"/>
                    </a:cubicBezTo>
                    <a:lnTo>
                      <a:pt x="20" y="1375"/>
                    </a:lnTo>
                    <a:cubicBezTo>
                      <a:pt x="20" y="1379"/>
                      <a:pt x="15" y="1384"/>
                      <a:pt x="11" y="1384"/>
                    </a:cubicBezTo>
                    <a:cubicBezTo>
                      <a:pt x="4" y="1384"/>
                      <a:pt x="0" y="1379"/>
                      <a:pt x="0" y="1375"/>
                    </a:cubicBezTo>
                    <a:close/>
                    <a:moveTo>
                      <a:pt x="1" y="1319"/>
                    </a:moveTo>
                    <a:lnTo>
                      <a:pt x="1" y="1301"/>
                    </a:lnTo>
                    <a:cubicBezTo>
                      <a:pt x="1" y="1295"/>
                      <a:pt x="6" y="1291"/>
                      <a:pt x="11" y="1291"/>
                    </a:cubicBezTo>
                    <a:cubicBezTo>
                      <a:pt x="17" y="1291"/>
                      <a:pt x="21" y="1296"/>
                      <a:pt x="21" y="1301"/>
                    </a:cubicBezTo>
                    <a:lnTo>
                      <a:pt x="21" y="1319"/>
                    </a:lnTo>
                    <a:cubicBezTo>
                      <a:pt x="21" y="1324"/>
                      <a:pt x="16" y="1328"/>
                      <a:pt x="11" y="1328"/>
                    </a:cubicBezTo>
                    <a:cubicBezTo>
                      <a:pt x="5" y="1328"/>
                      <a:pt x="1" y="1324"/>
                      <a:pt x="1" y="1319"/>
                    </a:cubicBezTo>
                    <a:close/>
                    <a:moveTo>
                      <a:pt x="1" y="1264"/>
                    </a:moveTo>
                    <a:lnTo>
                      <a:pt x="2" y="1245"/>
                    </a:lnTo>
                    <a:cubicBezTo>
                      <a:pt x="2" y="1240"/>
                      <a:pt x="7" y="1236"/>
                      <a:pt x="12" y="1236"/>
                    </a:cubicBezTo>
                    <a:cubicBezTo>
                      <a:pt x="18" y="1236"/>
                      <a:pt x="22" y="1240"/>
                      <a:pt x="22" y="1246"/>
                    </a:cubicBezTo>
                    <a:lnTo>
                      <a:pt x="21" y="1264"/>
                    </a:lnTo>
                    <a:cubicBezTo>
                      <a:pt x="21" y="1269"/>
                      <a:pt x="17" y="1273"/>
                      <a:pt x="12" y="1273"/>
                    </a:cubicBezTo>
                    <a:cubicBezTo>
                      <a:pt x="6" y="1273"/>
                      <a:pt x="1" y="1269"/>
                      <a:pt x="1" y="1264"/>
                    </a:cubicBezTo>
                    <a:close/>
                    <a:moveTo>
                      <a:pt x="2" y="1208"/>
                    </a:moveTo>
                    <a:lnTo>
                      <a:pt x="3" y="1189"/>
                    </a:lnTo>
                    <a:cubicBezTo>
                      <a:pt x="3" y="1185"/>
                      <a:pt x="8" y="1180"/>
                      <a:pt x="12" y="1180"/>
                    </a:cubicBezTo>
                    <a:cubicBezTo>
                      <a:pt x="19" y="1180"/>
                      <a:pt x="23" y="1185"/>
                      <a:pt x="23" y="1190"/>
                    </a:cubicBezTo>
                    <a:lnTo>
                      <a:pt x="22" y="1209"/>
                    </a:lnTo>
                    <a:cubicBezTo>
                      <a:pt x="22" y="1213"/>
                      <a:pt x="18" y="1218"/>
                      <a:pt x="12" y="1218"/>
                    </a:cubicBezTo>
                    <a:cubicBezTo>
                      <a:pt x="7" y="1218"/>
                      <a:pt x="2" y="1213"/>
                      <a:pt x="2" y="1208"/>
                    </a:cubicBezTo>
                    <a:close/>
                    <a:moveTo>
                      <a:pt x="3" y="1153"/>
                    </a:moveTo>
                    <a:lnTo>
                      <a:pt x="4" y="1134"/>
                    </a:lnTo>
                    <a:cubicBezTo>
                      <a:pt x="4" y="1129"/>
                      <a:pt x="9" y="1126"/>
                      <a:pt x="13" y="1126"/>
                    </a:cubicBezTo>
                    <a:cubicBezTo>
                      <a:pt x="20" y="1126"/>
                      <a:pt x="23" y="1129"/>
                      <a:pt x="23" y="1135"/>
                    </a:cubicBezTo>
                    <a:lnTo>
                      <a:pt x="23" y="1154"/>
                    </a:lnTo>
                    <a:cubicBezTo>
                      <a:pt x="23" y="1158"/>
                      <a:pt x="19" y="1162"/>
                      <a:pt x="13" y="1162"/>
                    </a:cubicBezTo>
                    <a:cubicBezTo>
                      <a:pt x="8" y="1162"/>
                      <a:pt x="3" y="1158"/>
                      <a:pt x="3" y="1153"/>
                    </a:cubicBezTo>
                    <a:close/>
                    <a:moveTo>
                      <a:pt x="5" y="1097"/>
                    </a:moveTo>
                    <a:lnTo>
                      <a:pt x="5" y="1079"/>
                    </a:lnTo>
                    <a:cubicBezTo>
                      <a:pt x="6" y="1074"/>
                      <a:pt x="11" y="1070"/>
                      <a:pt x="15" y="1070"/>
                    </a:cubicBezTo>
                    <a:cubicBezTo>
                      <a:pt x="21" y="1070"/>
                      <a:pt x="25" y="1074"/>
                      <a:pt x="25" y="1080"/>
                    </a:cubicBezTo>
                    <a:lnTo>
                      <a:pt x="24" y="1098"/>
                    </a:lnTo>
                    <a:cubicBezTo>
                      <a:pt x="23" y="1103"/>
                      <a:pt x="20" y="1107"/>
                      <a:pt x="14" y="1107"/>
                    </a:cubicBezTo>
                    <a:cubicBezTo>
                      <a:pt x="9" y="1107"/>
                      <a:pt x="4" y="1103"/>
                      <a:pt x="5" y="1097"/>
                    </a:cubicBezTo>
                    <a:close/>
                    <a:moveTo>
                      <a:pt x="7" y="1043"/>
                    </a:moveTo>
                    <a:lnTo>
                      <a:pt x="8" y="1024"/>
                    </a:lnTo>
                    <a:cubicBezTo>
                      <a:pt x="8" y="1018"/>
                      <a:pt x="12" y="1014"/>
                      <a:pt x="18" y="1015"/>
                    </a:cubicBezTo>
                    <a:cubicBezTo>
                      <a:pt x="23" y="1015"/>
                      <a:pt x="27" y="1019"/>
                      <a:pt x="27" y="1025"/>
                    </a:cubicBezTo>
                    <a:lnTo>
                      <a:pt x="26" y="1043"/>
                    </a:lnTo>
                    <a:cubicBezTo>
                      <a:pt x="26" y="1048"/>
                      <a:pt x="22" y="1051"/>
                      <a:pt x="16" y="1051"/>
                    </a:cubicBezTo>
                    <a:cubicBezTo>
                      <a:pt x="11" y="1051"/>
                      <a:pt x="7" y="1047"/>
                      <a:pt x="7" y="1043"/>
                    </a:cubicBezTo>
                    <a:close/>
                    <a:moveTo>
                      <a:pt x="10" y="987"/>
                    </a:moveTo>
                    <a:lnTo>
                      <a:pt x="10" y="981"/>
                    </a:lnTo>
                    <a:lnTo>
                      <a:pt x="11" y="968"/>
                    </a:lnTo>
                    <a:cubicBezTo>
                      <a:pt x="11" y="963"/>
                      <a:pt x="15" y="959"/>
                      <a:pt x="21" y="959"/>
                    </a:cubicBezTo>
                    <a:cubicBezTo>
                      <a:pt x="25" y="959"/>
                      <a:pt x="30" y="964"/>
                      <a:pt x="30" y="969"/>
                    </a:cubicBezTo>
                    <a:lnTo>
                      <a:pt x="29" y="982"/>
                    </a:lnTo>
                    <a:lnTo>
                      <a:pt x="29" y="988"/>
                    </a:lnTo>
                    <a:cubicBezTo>
                      <a:pt x="28" y="992"/>
                      <a:pt x="23" y="997"/>
                      <a:pt x="19" y="997"/>
                    </a:cubicBezTo>
                    <a:cubicBezTo>
                      <a:pt x="12" y="996"/>
                      <a:pt x="9" y="992"/>
                      <a:pt x="10" y="987"/>
                    </a:cubicBezTo>
                    <a:close/>
                    <a:moveTo>
                      <a:pt x="12" y="931"/>
                    </a:moveTo>
                    <a:lnTo>
                      <a:pt x="13" y="913"/>
                    </a:lnTo>
                    <a:cubicBezTo>
                      <a:pt x="13" y="907"/>
                      <a:pt x="19" y="904"/>
                      <a:pt x="23" y="905"/>
                    </a:cubicBezTo>
                    <a:cubicBezTo>
                      <a:pt x="29" y="905"/>
                      <a:pt x="33" y="908"/>
                      <a:pt x="33" y="914"/>
                    </a:cubicBezTo>
                    <a:lnTo>
                      <a:pt x="31" y="932"/>
                    </a:lnTo>
                    <a:cubicBezTo>
                      <a:pt x="31" y="937"/>
                      <a:pt x="27" y="941"/>
                      <a:pt x="21" y="941"/>
                    </a:cubicBezTo>
                    <a:cubicBezTo>
                      <a:pt x="16" y="941"/>
                      <a:pt x="12" y="936"/>
                      <a:pt x="12" y="931"/>
                    </a:cubicBezTo>
                    <a:close/>
                    <a:moveTo>
                      <a:pt x="15" y="875"/>
                    </a:moveTo>
                    <a:lnTo>
                      <a:pt x="17" y="857"/>
                    </a:lnTo>
                    <a:cubicBezTo>
                      <a:pt x="17" y="853"/>
                      <a:pt x="21" y="848"/>
                      <a:pt x="27" y="849"/>
                    </a:cubicBezTo>
                    <a:cubicBezTo>
                      <a:pt x="32" y="849"/>
                      <a:pt x="36" y="853"/>
                      <a:pt x="36" y="859"/>
                    </a:cubicBezTo>
                    <a:lnTo>
                      <a:pt x="34" y="877"/>
                    </a:lnTo>
                    <a:cubicBezTo>
                      <a:pt x="34" y="882"/>
                      <a:pt x="31" y="886"/>
                      <a:pt x="24" y="886"/>
                    </a:cubicBezTo>
                    <a:cubicBezTo>
                      <a:pt x="20" y="885"/>
                      <a:pt x="15" y="881"/>
                      <a:pt x="15" y="875"/>
                    </a:cubicBezTo>
                    <a:close/>
                    <a:moveTo>
                      <a:pt x="20" y="821"/>
                    </a:moveTo>
                    <a:lnTo>
                      <a:pt x="21" y="802"/>
                    </a:lnTo>
                    <a:cubicBezTo>
                      <a:pt x="21" y="797"/>
                      <a:pt x="25" y="793"/>
                      <a:pt x="31" y="794"/>
                    </a:cubicBezTo>
                    <a:cubicBezTo>
                      <a:pt x="36" y="794"/>
                      <a:pt x="41" y="799"/>
                      <a:pt x="40" y="804"/>
                    </a:cubicBezTo>
                    <a:lnTo>
                      <a:pt x="39" y="822"/>
                    </a:lnTo>
                    <a:cubicBezTo>
                      <a:pt x="38" y="827"/>
                      <a:pt x="34" y="830"/>
                      <a:pt x="28" y="830"/>
                    </a:cubicBezTo>
                    <a:cubicBezTo>
                      <a:pt x="23" y="830"/>
                      <a:pt x="19" y="826"/>
                      <a:pt x="20" y="821"/>
                    </a:cubicBezTo>
                    <a:close/>
                    <a:moveTo>
                      <a:pt x="23" y="765"/>
                    </a:moveTo>
                    <a:lnTo>
                      <a:pt x="24" y="746"/>
                    </a:lnTo>
                    <a:cubicBezTo>
                      <a:pt x="24" y="742"/>
                      <a:pt x="30" y="738"/>
                      <a:pt x="34" y="738"/>
                    </a:cubicBezTo>
                    <a:cubicBezTo>
                      <a:pt x="40" y="738"/>
                      <a:pt x="44" y="744"/>
                      <a:pt x="44" y="748"/>
                    </a:cubicBezTo>
                    <a:lnTo>
                      <a:pt x="42" y="767"/>
                    </a:lnTo>
                    <a:cubicBezTo>
                      <a:pt x="42" y="771"/>
                      <a:pt x="37" y="776"/>
                      <a:pt x="32" y="776"/>
                    </a:cubicBezTo>
                    <a:cubicBezTo>
                      <a:pt x="27" y="775"/>
                      <a:pt x="23" y="770"/>
                      <a:pt x="23" y="765"/>
                    </a:cubicBezTo>
                    <a:close/>
                    <a:moveTo>
                      <a:pt x="27" y="710"/>
                    </a:moveTo>
                    <a:lnTo>
                      <a:pt x="29" y="692"/>
                    </a:lnTo>
                    <a:cubicBezTo>
                      <a:pt x="30" y="686"/>
                      <a:pt x="34" y="683"/>
                      <a:pt x="40" y="684"/>
                    </a:cubicBezTo>
                    <a:cubicBezTo>
                      <a:pt x="45" y="684"/>
                      <a:pt x="49" y="688"/>
                      <a:pt x="48" y="693"/>
                    </a:cubicBezTo>
                    <a:lnTo>
                      <a:pt x="46" y="711"/>
                    </a:lnTo>
                    <a:cubicBezTo>
                      <a:pt x="46" y="717"/>
                      <a:pt x="42" y="720"/>
                      <a:pt x="36" y="720"/>
                    </a:cubicBezTo>
                    <a:cubicBezTo>
                      <a:pt x="31" y="719"/>
                      <a:pt x="27" y="716"/>
                      <a:pt x="27" y="710"/>
                    </a:cubicBezTo>
                    <a:close/>
                    <a:moveTo>
                      <a:pt x="32" y="655"/>
                    </a:moveTo>
                    <a:lnTo>
                      <a:pt x="34" y="636"/>
                    </a:lnTo>
                    <a:cubicBezTo>
                      <a:pt x="34" y="632"/>
                      <a:pt x="39" y="627"/>
                      <a:pt x="45" y="628"/>
                    </a:cubicBezTo>
                    <a:cubicBezTo>
                      <a:pt x="50" y="628"/>
                      <a:pt x="54" y="633"/>
                      <a:pt x="53" y="638"/>
                    </a:cubicBezTo>
                    <a:lnTo>
                      <a:pt x="52" y="656"/>
                    </a:lnTo>
                    <a:cubicBezTo>
                      <a:pt x="52" y="662"/>
                      <a:pt x="46" y="665"/>
                      <a:pt x="42" y="665"/>
                    </a:cubicBezTo>
                    <a:cubicBezTo>
                      <a:pt x="35" y="664"/>
                      <a:pt x="32" y="660"/>
                      <a:pt x="32" y="655"/>
                    </a:cubicBezTo>
                    <a:close/>
                    <a:moveTo>
                      <a:pt x="38" y="600"/>
                    </a:moveTo>
                    <a:lnTo>
                      <a:pt x="40" y="581"/>
                    </a:lnTo>
                    <a:cubicBezTo>
                      <a:pt x="41" y="576"/>
                      <a:pt x="45" y="573"/>
                      <a:pt x="51" y="573"/>
                    </a:cubicBezTo>
                    <a:cubicBezTo>
                      <a:pt x="56" y="574"/>
                      <a:pt x="60" y="579"/>
                      <a:pt x="59" y="583"/>
                    </a:cubicBezTo>
                    <a:lnTo>
                      <a:pt x="57" y="601"/>
                    </a:lnTo>
                    <a:cubicBezTo>
                      <a:pt x="56" y="607"/>
                      <a:pt x="52" y="610"/>
                      <a:pt x="46" y="609"/>
                    </a:cubicBezTo>
                    <a:cubicBezTo>
                      <a:pt x="41" y="609"/>
                      <a:pt x="37" y="605"/>
                      <a:pt x="38" y="600"/>
                    </a:cubicBezTo>
                    <a:close/>
                    <a:moveTo>
                      <a:pt x="44" y="545"/>
                    </a:moveTo>
                    <a:lnTo>
                      <a:pt x="46" y="526"/>
                    </a:lnTo>
                    <a:cubicBezTo>
                      <a:pt x="47" y="521"/>
                      <a:pt x="52" y="517"/>
                      <a:pt x="57" y="518"/>
                    </a:cubicBezTo>
                    <a:cubicBezTo>
                      <a:pt x="63" y="518"/>
                      <a:pt x="67" y="523"/>
                      <a:pt x="66" y="528"/>
                    </a:cubicBezTo>
                    <a:lnTo>
                      <a:pt x="63" y="547"/>
                    </a:lnTo>
                    <a:cubicBezTo>
                      <a:pt x="63" y="552"/>
                      <a:pt x="58" y="556"/>
                      <a:pt x="53" y="555"/>
                    </a:cubicBezTo>
                    <a:cubicBezTo>
                      <a:pt x="47" y="555"/>
                      <a:pt x="44" y="549"/>
                      <a:pt x="44" y="545"/>
                    </a:cubicBezTo>
                    <a:close/>
                    <a:moveTo>
                      <a:pt x="52" y="489"/>
                    </a:moveTo>
                    <a:lnTo>
                      <a:pt x="54" y="472"/>
                    </a:lnTo>
                    <a:cubicBezTo>
                      <a:pt x="55" y="466"/>
                      <a:pt x="59" y="463"/>
                      <a:pt x="65" y="463"/>
                    </a:cubicBezTo>
                    <a:cubicBezTo>
                      <a:pt x="70" y="464"/>
                      <a:pt x="73" y="469"/>
                      <a:pt x="73" y="473"/>
                    </a:cubicBezTo>
                    <a:lnTo>
                      <a:pt x="71" y="492"/>
                    </a:lnTo>
                    <a:cubicBezTo>
                      <a:pt x="70" y="497"/>
                      <a:pt x="65" y="501"/>
                      <a:pt x="60" y="500"/>
                    </a:cubicBezTo>
                    <a:cubicBezTo>
                      <a:pt x="54" y="499"/>
                      <a:pt x="51" y="495"/>
                      <a:pt x="52" y="489"/>
                    </a:cubicBezTo>
                    <a:close/>
                    <a:moveTo>
                      <a:pt x="59" y="434"/>
                    </a:moveTo>
                    <a:lnTo>
                      <a:pt x="62" y="416"/>
                    </a:lnTo>
                    <a:cubicBezTo>
                      <a:pt x="62" y="411"/>
                      <a:pt x="67" y="408"/>
                      <a:pt x="73" y="408"/>
                    </a:cubicBezTo>
                    <a:cubicBezTo>
                      <a:pt x="78" y="409"/>
                      <a:pt x="81" y="413"/>
                      <a:pt x="80" y="419"/>
                    </a:cubicBezTo>
                    <a:lnTo>
                      <a:pt x="78" y="437"/>
                    </a:lnTo>
                    <a:cubicBezTo>
                      <a:pt x="78" y="442"/>
                      <a:pt x="73" y="446"/>
                      <a:pt x="67" y="445"/>
                    </a:cubicBezTo>
                    <a:cubicBezTo>
                      <a:pt x="62" y="444"/>
                      <a:pt x="58" y="440"/>
                      <a:pt x="59" y="434"/>
                    </a:cubicBezTo>
                    <a:close/>
                    <a:moveTo>
                      <a:pt x="67" y="380"/>
                    </a:moveTo>
                    <a:lnTo>
                      <a:pt x="70" y="361"/>
                    </a:lnTo>
                    <a:cubicBezTo>
                      <a:pt x="71" y="357"/>
                      <a:pt x="76" y="352"/>
                      <a:pt x="81" y="353"/>
                    </a:cubicBezTo>
                    <a:cubicBezTo>
                      <a:pt x="86" y="354"/>
                      <a:pt x="90" y="359"/>
                      <a:pt x="89" y="364"/>
                    </a:cubicBezTo>
                    <a:lnTo>
                      <a:pt x="86" y="382"/>
                    </a:lnTo>
                    <a:cubicBezTo>
                      <a:pt x="85" y="387"/>
                      <a:pt x="80" y="391"/>
                      <a:pt x="75" y="390"/>
                    </a:cubicBezTo>
                    <a:cubicBezTo>
                      <a:pt x="70" y="389"/>
                      <a:pt x="67" y="385"/>
                      <a:pt x="67" y="380"/>
                    </a:cubicBezTo>
                    <a:close/>
                    <a:moveTo>
                      <a:pt x="76" y="325"/>
                    </a:moveTo>
                    <a:lnTo>
                      <a:pt x="80" y="306"/>
                    </a:lnTo>
                    <a:cubicBezTo>
                      <a:pt x="81" y="301"/>
                      <a:pt x="86" y="298"/>
                      <a:pt x="91" y="299"/>
                    </a:cubicBezTo>
                    <a:cubicBezTo>
                      <a:pt x="96" y="300"/>
                      <a:pt x="100" y="304"/>
                      <a:pt x="99" y="310"/>
                    </a:cubicBezTo>
                    <a:lnTo>
                      <a:pt x="95" y="327"/>
                    </a:lnTo>
                    <a:cubicBezTo>
                      <a:pt x="94" y="333"/>
                      <a:pt x="89" y="335"/>
                      <a:pt x="84" y="335"/>
                    </a:cubicBezTo>
                    <a:cubicBezTo>
                      <a:pt x="78" y="335"/>
                      <a:pt x="75" y="330"/>
                      <a:pt x="76" y="325"/>
                    </a:cubicBezTo>
                    <a:close/>
                    <a:moveTo>
                      <a:pt x="88" y="270"/>
                    </a:moveTo>
                    <a:lnTo>
                      <a:pt x="91" y="251"/>
                    </a:lnTo>
                    <a:cubicBezTo>
                      <a:pt x="93" y="247"/>
                      <a:pt x="98" y="243"/>
                      <a:pt x="103" y="244"/>
                    </a:cubicBezTo>
                    <a:cubicBezTo>
                      <a:pt x="108" y="246"/>
                      <a:pt x="112" y="251"/>
                      <a:pt x="111" y="256"/>
                    </a:cubicBezTo>
                    <a:lnTo>
                      <a:pt x="106" y="274"/>
                    </a:lnTo>
                    <a:cubicBezTo>
                      <a:pt x="105" y="279"/>
                      <a:pt x="100" y="282"/>
                      <a:pt x="95" y="282"/>
                    </a:cubicBezTo>
                    <a:cubicBezTo>
                      <a:pt x="90" y="280"/>
                      <a:pt x="86" y="275"/>
                      <a:pt x="88" y="270"/>
                    </a:cubicBezTo>
                    <a:close/>
                    <a:moveTo>
                      <a:pt x="100" y="216"/>
                    </a:moveTo>
                    <a:lnTo>
                      <a:pt x="104" y="198"/>
                    </a:lnTo>
                    <a:cubicBezTo>
                      <a:pt x="105" y="192"/>
                      <a:pt x="111" y="190"/>
                      <a:pt x="115" y="190"/>
                    </a:cubicBezTo>
                    <a:cubicBezTo>
                      <a:pt x="122" y="191"/>
                      <a:pt x="125" y="198"/>
                      <a:pt x="123" y="202"/>
                    </a:cubicBezTo>
                    <a:lnTo>
                      <a:pt x="119" y="220"/>
                    </a:lnTo>
                    <a:cubicBezTo>
                      <a:pt x="117" y="224"/>
                      <a:pt x="112" y="228"/>
                      <a:pt x="107" y="227"/>
                    </a:cubicBezTo>
                    <a:cubicBezTo>
                      <a:pt x="102" y="225"/>
                      <a:pt x="99" y="221"/>
                      <a:pt x="100" y="216"/>
                    </a:cubicBezTo>
                    <a:close/>
                    <a:moveTo>
                      <a:pt x="114" y="161"/>
                    </a:moveTo>
                    <a:lnTo>
                      <a:pt x="120" y="144"/>
                    </a:lnTo>
                    <a:cubicBezTo>
                      <a:pt x="122" y="139"/>
                      <a:pt x="126" y="137"/>
                      <a:pt x="132" y="138"/>
                    </a:cubicBezTo>
                    <a:cubicBezTo>
                      <a:pt x="136" y="139"/>
                      <a:pt x="140" y="145"/>
                      <a:pt x="138" y="149"/>
                    </a:cubicBezTo>
                    <a:lnTo>
                      <a:pt x="133" y="167"/>
                    </a:lnTo>
                    <a:cubicBezTo>
                      <a:pt x="131" y="172"/>
                      <a:pt x="125" y="175"/>
                      <a:pt x="121" y="173"/>
                    </a:cubicBezTo>
                    <a:cubicBezTo>
                      <a:pt x="115" y="172"/>
                      <a:pt x="112" y="166"/>
                      <a:pt x="114" y="161"/>
                    </a:cubicBezTo>
                    <a:close/>
                    <a:moveTo>
                      <a:pt x="133" y="108"/>
                    </a:moveTo>
                    <a:lnTo>
                      <a:pt x="139" y="91"/>
                    </a:lnTo>
                    <a:cubicBezTo>
                      <a:pt x="141" y="86"/>
                      <a:pt x="146" y="84"/>
                      <a:pt x="152" y="86"/>
                    </a:cubicBezTo>
                    <a:cubicBezTo>
                      <a:pt x="157" y="88"/>
                      <a:pt x="159" y="93"/>
                      <a:pt x="157" y="98"/>
                    </a:cubicBezTo>
                    <a:lnTo>
                      <a:pt x="150" y="114"/>
                    </a:lnTo>
                    <a:cubicBezTo>
                      <a:pt x="148" y="120"/>
                      <a:pt x="143" y="122"/>
                      <a:pt x="137" y="121"/>
                    </a:cubicBezTo>
                    <a:cubicBezTo>
                      <a:pt x="133" y="118"/>
                      <a:pt x="130" y="113"/>
                      <a:pt x="133" y="108"/>
                    </a:cubicBezTo>
                    <a:close/>
                    <a:moveTo>
                      <a:pt x="156" y="56"/>
                    </a:moveTo>
                    <a:lnTo>
                      <a:pt x="166" y="40"/>
                    </a:lnTo>
                    <a:cubicBezTo>
                      <a:pt x="167" y="36"/>
                      <a:pt x="174" y="34"/>
                      <a:pt x="178" y="37"/>
                    </a:cubicBezTo>
                    <a:cubicBezTo>
                      <a:pt x="183" y="38"/>
                      <a:pt x="185" y="45"/>
                      <a:pt x="182" y="49"/>
                    </a:cubicBezTo>
                    <a:lnTo>
                      <a:pt x="173" y="65"/>
                    </a:lnTo>
                    <a:cubicBezTo>
                      <a:pt x="170" y="70"/>
                      <a:pt x="165" y="71"/>
                      <a:pt x="159" y="69"/>
                    </a:cubicBezTo>
                    <a:cubicBezTo>
                      <a:pt x="156" y="66"/>
                      <a:pt x="154" y="61"/>
                      <a:pt x="156" y="56"/>
                    </a:cubicBezTo>
                    <a:close/>
                    <a:moveTo>
                      <a:pt x="196" y="8"/>
                    </a:moveTo>
                    <a:lnTo>
                      <a:pt x="214" y="3"/>
                    </a:lnTo>
                    <a:cubicBezTo>
                      <a:pt x="220" y="0"/>
                      <a:pt x="225" y="3"/>
                      <a:pt x="227" y="8"/>
                    </a:cubicBezTo>
                    <a:cubicBezTo>
                      <a:pt x="229" y="13"/>
                      <a:pt x="226" y="18"/>
                      <a:pt x="221" y="20"/>
                    </a:cubicBezTo>
                    <a:lnTo>
                      <a:pt x="202" y="26"/>
                    </a:lnTo>
                    <a:cubicBezTo>
                      <a:pt x="198" y="28"/>
                      <a:pt x="191" y="25"/>
                      <a:pt x="189" y="20"/>
                    </a:cubicBezTo>
                    <a:cubicBezTo>
                      <a:pt x="189" y="15"/>
                      <a:pt x="190" y="10"/>
                      <a:pt x="196" y="8"/>
                    </a:cubicBezTo>
                    <a:close/>
                    <a:moveTo>
                      <a:pt x="258" y="20"/>
                    </a:moveTo>
                    <a:lnTo>
                      <a:pt x="269" y="32"/>
                    </a:lnTo>
                    <a:cubicBezTo>
                      <a:pt x="270" y="32"/>
                      <a:pt x="270" y="33"/>
                      <a:pt x="271" y="34"/>
                    </a:cubicBezTo>
                    <a:lnTo>
                      <a:pt x="272" y="37"/>
                    </a:lnTo>
                    <a:cubicBezTo>
                      <a:pt x="274" y="40"/>
                      <a:pt x="272" y="45"/>
                      <a:pt x="268" y="48"/>
                    </a:cubicBezTo>
                    <a:cubicBezTo>
                      <a:pt x="263" y="52"/>
                      <a:pt x="257" y="50"/>
                      <a:pt x="255" y="45"/>
                    </a:cubicBezTo>
                    <a:lnTo>
                      <a:pt x="253" y="43"/>
                    </a:lnTo>
                    <a:lnTo>
                      <a:pt x="255" y="45"/>
                    </a:lnTo>
                    <a:lnTo>
                      <a:pt x="244" y="33"/>
                    </a:lnTo>
                    <a:cubicBezTo>
                      <a:pt x="240" y="29"/>
                      <a:pt x="241" y="23"/>
                      <a:pt x="244" y="20"/>
                    </a:cubicBezTo>
                    <a:cubicBezTo>
                      <a:pt x="248" y="16"/>
                      <a:pt x="254" y="17"/>
                      <a:pt x="258" y="20"/>
                    </a:cubicBezTo>
                    <a:close/>
                    <a:moveTo>
                      <a:pt x="291" y="69"/>
                    </a:moveTo>
                    <a:lnTo>
                      <a:pt x="299" y="87"/>
                    </a:lnTo>
                    <a:cubicBezTo>
                      <a:pt x="300" y="91"/>
                      <a:pt x="298" y="97"/>
                      <a:pt x="293" y="99"/>
                    </a:cubicBezTo>
                    <a:cubicBezTo>
                      <a:pt x="288" y="100"/>
                      <a:pt x="283" y="98"/>
                      <a:pt x="280" y="93"/>
                    </a:cubicBezTo>
                    <a:lnTo>
                      <a:pt x="273" y="76"/>
                    </a:lnTo>
                    <a:cubicBezTo>
                      <a:pt x="271" y="71"/>
                      <a:pt x="273" y="66"/>
                      <a:pt x="278" y="64"/>
                    </a:cubicBezTo>
                    <a:cubicBezTo>
                      <a:pt x="283" y="62"/>
                      <a:pt x="289" y="64"/>
                      <a:pt x="291" y="69"/>
                    </a:cubicBezTo>
                    <a:close/>
                    <a:moveTo>
                      <a:pt x="313" y="122"/>
                    </a:moveTo>
                    <a:lnTo>
                      <a:pt x="318" y="139"/>
                    </a:lnTo>
                    <a:cubicBezTo>
                      <a:pt x="320" y="145"/>
                      <a:pt x="317" y="149"/>
                      <a:pt x="312" y="151"/>
                    </a:cubicBezTo>
                    <a:cubicBezTo>
                      <a:pt x="307" y="152"/>
                      <a:pt x="301" y="150"/>
                      <a:pt x="299" y="145"/>
                    </a:cubicBezTo>
                    <a:lnTo>
                      <a:pt x="293" y="127"/>
                    </a:lnTo>
                    <a:cubicBezTo>
                      <a:pt x="293" y="122"/>
                      <a:pt x="295" y="117"/>
                      <a:pt x="300" y="115"/>
                    </a:cubicBezTo>
                    <a:cubicBezTo>
                      <a:pt x="305" y="114"/>
                      <a:pt x="311" y="117"/>
                      <a:pt x="313" y="122"/>
                    </a:cubicBezTo>
                    <a:close/>
                    <a:moveTo>
                      <a:pt x="330" y="175"/>
                    </a:moveTo>
                    <a:lnTo>
                      <a:pt x="334" y="193"/>
                    </a:lnTo>
                    <a:cubicBezTo>
                      <a:pt x="335" y="198"/>
                      <a:pt x="332" y="203"/>
                      <a:pt x="327" y="205"/>
                    </a:cubicBezTo>
                    <a:cubicBezTo>
                      <a:pt x="322" y="206"/>
                      <a:pt x="316" y="202"/>
                      <a:pt x="315" y="198"/>
                    </a:cubicBezTo>
                    <a:lnTo>
                      <a:pt x="310" y="180"/>
                    </a:lnTo>
                    <a:cubicBezTo>
                      <a:pt x="310" y="175"/>
                      <a:pt x="313" y="169"/>
                      <a:pt x="318" y="168"/>
                    </a:cubicBezTo>
                    <a:cubicBezTo>
                      <a:pt x="323" y="167"/>
                      <a:pt x="328" y="170"/>
                      <a:pt x="330" y="175"/>
                    </a:cubicBezTo>
                    <a:close/>
                    <a:moveTo>
                      <a:pt x="343" y="229"/>
                    </a:moveTo>
                    <a:lnTo>
                      <a:pt x="347" y="244"/>
                    </a:lnTo>
                    <a:lnTo>
                      <a:pt x="347" y="248"/>
                    </a:lnTo>
                    <a:cubicBezTo>
                      <a:pt x="349" y="252"/>
                      <a:pt x="345" y="258"/>
                      <a:pt x="340" y="259"/>
                    </a:cubicBezTo>
                    <a:cubicBezTo>
                      <a:pt x="335" y="259"/>
                      <a:pt x="330" y="256"/>
                      <a:pt x="329" y="251"/>
                    </a:cubicBezTo>
                    <a:lnTo>
                      <a:pt x="328" y="249"/>
                    </a:lnTo>
                    <a:lnTo>
                      <a:pt x="324" y="233"/>
                    </a:lnTo>
                    <a:cubicBezTo>
                      <a:pt x="323" y="228"/>
                      <a:pt x="326" y="224"/>
                      <a:pt x="332" y="222"/>
                    </a:cubicBezTo>
                    <a:cubicBezTo>
                      <a:pt x="336" y="221"/>
                      <a:pt x="343" y="224"/>
                      <a:pt x="343" y="229"/>
                    </a:cubicBezTo>
                    <a:close/>
                    <a:moveTo>
                      <a:pt x="355" y="284"/>
                    </a:moveTo>
                    <a:lnTo>
                      <a:pt x="358" y="302"/>
                    </a:lnTo>
                    <a:cubicBezTo>
                      <a:pt x="360" y="307"/>
                      <a:pt x="356" y="312"/>
                      <a:pt x="351" y="312"/>
                    </a:cubicBezTo>
                    <a:cubicBezTo>
                      <a:pt x="345" y="313"/>
                      <a:pt x="341" y="310"/>
                      <a:pt x="340" y="305"/>
                    </a:cubicBezTo>
                    <a:lnTo>
                      <a:pt x="335" y="287"/>
                    </a:lnTo>
                    <a:cubicBezTo>
                      <a:pt x="335" y="282"/>
                      <a:pt x="338" y="277"/>
                      <a:pt x="344" y="276"/>
                    </a:cubicBezTo>
                    <a:cubicBezTo>
                      <a:pt x="349" y="276"/>
                      <a:pt x="354" y="279"/>
                      <a:pt x="355" y="284"/>
                    </a:cubicBezTo>
                    <a:close/>
                    <a:moveTo>
                      <a:pt x="366" y="338"/>
                    </a:moveTo>
                    <a:lnTo>
                      <a:pt x="368" y="357"/>
                    </a:lnTo>
                    <a:cubicBezTo>
                      <a:pt x="369" y="361"/>
                      <a:pt x="366" y="366"/>
                      <a:pt x="361" y="367"/>
                    </a:cubicBezTo>
                    <a:cubicBezTo>
                      <a:pt x="356" y="368"/>
                      <a:pt x="351" y="365"/>
                      <a:pt x="350" y="360"/>
                    </a:cubicBezTo>
                    <a:lnTo>
                      <a:pt x="346" y="342"/>
                    </a:lnTo>
                    <a:cubicBezTo>
                      <a:pt x="345" y="336"/>
                      <a:pt x="349" y="332"/>
                      <a:pt x="354" y="331"/>
                    </a:cubicBezTo>
                    <a:cubicBezTo>
                      <a:pt x="360" y="330"/>
                      <a:pt x="365" y="334"/>
                      <a:pt x="366" y="338"/>
                    </a:cubicBezTo>
                    <a:close/>
                    <a:moveTo>
                      <a:pt x="376" y="393"/>
                    </a:moveTo>
                    <a:lnTo>
                      <a:pt x="377" y="411"/>
                    </a:lnTo>
                    <a:cubicBezTo>
                      <a:pt x="378" y="416"/>
                      <a:pt x="376" y="421"/>
                      <a:pt x="370" y="421"/>
                    </a:cubicBezTo>
                    <a:cubicBezTo>
                      <a:pt x="365" y="422"/>
                      <a:pt x="360" y="419"/>
                      <a:pt x="359" y="414"/>
                    </a:cubicBezTo>
                    <a:lnTo>
                      <a:pt x="356" y="395"/>
                    </a:lnTo>
                    <a:cubicBezTo>
                      <a:pt x="355" y="391"/>
                      <a:pt x="358" y="386"/>
                      <a:pt x="365" y="386"/>
                    </a:cubicBezTo>
                    <a:cubicBezTo>
                      <a:pt x="369" y="385"/>
                      <a:pt x="375" y="388"/>
                      <a:pt x="376" y="393"/>
                    </a:cubicBezTo>
                    <a:close/>
                    <a:moveTo>
                      <a:pt x="384" y="448"/>
                    </a:moveTo>
                    <a:lnTo>
                      <a:pt x="386" y="466"/>
                    </a:lnTo>
                    <a:cubicBezTo>
                      <a:pt x="387" y="472"/>
                      <a:pt x="383" y="476"/>
                      <a:pt x="377" y="477"/>
                    </a:cubicBezTo>
                    <a:cubicBezTo>
                      <a:pt x="372" y="478"/>
                      <a:pt x="366" y="473"/>
                      <a:pt x="366" y="469"/>
                    </a:cubicBezTo>
                    <a:lnTo>
                      <a:pt x="365" y="450"/>
                    </a:lnTo>
                    <a:cubicBezTo>
                      <a:pt x="364" y="446"/>
                      <a:pt x="366" y="441"/>
                      <a:pt x="373" y="440"/>
                    </a:cubicBezTo>
                    <a:cubicBezTo>
                      <a:pt x="377" y="439"/>
                      <a:pt x="383" y="443"/>
                      <a:pt x="384" y="448"/>
                    </a:cubicBezTo>
                    <a:close/>
                    <a:moveTo>
                      <a:pt x="390" y="503"/>
                    </a:moveTo>
                    <a:lnTo>
                      <a:pt x="392" y="512"/>
                    </a:lnTo>
                    <a:lnTo>
                      <a:pt x="393" y="522"/>
                    </a:lnTo>
                    <a:cubicBezTo>
                      <a:pt x="394" y="526"/>
                      <a:pt x="389" y="531"/>
                      <a:pt x="385" y="532"/>
                    </a:cubicBezTo>
                    <a:cubicBezTo>
                      <a:pt x="379" y="532"/>
                      <a:pt x="375" y="529"/>
                      <a:pt x="374" y="523"/>
                    </a:cubicBezTo>
                    <a:lnTo>
                      <a:pt x="372" y="506"/>
                    </a:lnTo>
                    <a:cubicBezTo>
                      <a:pt x="371" y="500"/>
                      <a:pt x="375" y="496"/>
                      <a:pt x="380" y="495"/>
                    </a:cubicBezTo>
                    <a:cubicBezTo>
                      <a:pt x="386" y="495"/>
                      <a:pt x="390" y="497"/>
                      <a:pt x="390" y="503"/>
                    </a:cubicBezTo>
                    <a:close/>
                    <a:moveTo>
                      <a:pt x="398" y="558"/>
                    </a:moveTo>
                    <a:lnTo>
                      <a:pt x="398" y="577"/>
                    </a:lnTo>
                    <a:cubicBezTo>
                      <a:pt x="399" y="582"/>
                      <a:pt x="397" y="586"/>
                      <a:pt x="390" y="586"/>
                    </a:cubicBezTo>
                    <a:cubicBezTo>
                      <a:pt x="386" y="587"/>
                      <a:pt x="380" y="583"/>
                      <a:pt x="380" y="579"/>
                    </a:cubicBezTo>
                    <a:lnTo>
                      <a:pt x="377" y="560"/>
                    </a:lnTo>
                    <a:cubicBezTo>
                      <a:pt x="377" y="556"/>
                      <a:pt x="381" y="550"/>
                      <a:pt x="387" y="549"/>
                    </a:cubicBezTo>
                    <a:cubicBezTo>
                      <a:pt x="392" y="549"/>
                      <a:pt x="397" y="553"/>
                      <a:pt x="398" y="558"/>
                    </a:cubicBezTo>
                    <a:close/>
                    <a:moveTo>
                      <a:pt x="403" y="613"/>
                    </a:moveTo>
                    <a:lnTo>
                      <a:pt x="404" y="617"/>
                    </a:lnTo>
                    <a:lnTo>
                      <a:pt x="406" y="632"/>
                    </a:lnTo>
                    <a:cubicBezTo>
                      <a:pt x="406" y="637"/>
                      <a:pt x="401" y="642"/>
                      <a:pt x="397" y="642"/>
                    </a:cubicBezTo>
                    <a:cubicBezTo>
                      <a:pt x="391" y="642"/>
                      <a:pt x="387" y="639"/>
                      <a:pt x="387" y="634"/>
                    </a:cubicBezTo>
                    <a:lnTo>
                      <a:pt x="385" y="620"/>
                    </a:lnTo>
                    <a:lnTo>
                      <a:pt x="384" y="616"/>
                    </a:lnTo>
                    <a:cubicBezTo>
                      <a:pt x="384" y="610"/>
                      <a:pt x="387" y="606"/>
                      <a:pt x="393" y="605"/>
                    </a:cubicBezTo>
                    <a:cubicBezTo>
                      <a:pt x="398" y="605"/>
                      <a:pt x="403" y="608"/>
                      <a:pt x="403" y="613"/>
                    </a:cubicBezTo>
                    <a:close/>
                    <a:moveTo>
                      <a:pt x="409" y="668"/>
                    </a:moveTo>
                    <a:lnTo>
                      <a:pt x="410" y="686"/>
                    </a:lnTo>
                    <a:cubicBezTo>
                      <a:pt x="410" y="693"/>
                      <a:pt x="408" y="696"/>
                      <a:pt x="401" y="697"/>
                    </a:cubicBezTo>
                    <a:cubicBezTo>
                      <a:pt x="397" y="698"/>
                      <a:pt x="391" y="693"/>
                      <a:pt x="391" y="689"/>
                    </a:cubicBezTo>
                    <a:lnTo>
                      <a:pt x="389" y="670"/>
                    </a:lnTo>
                    <a:cubicBezTo>
                      <a:pt x="388" y="665"/>
                      <a:pt x="393" y="661"/>
                      <a:pt x="398" y="660"/>
                    </a:cubicBezTo>
                    <a:cubicBezTo>
                      <a:pt x="403" y="659"/>
                      <a:pt x="409" y="663"/>
                      <a:pt x="409" y="668"/>
                    </a:cubicBezTo>
                    <a:close/>
                    <a:moveTo>
                      <a:pt x="414" y="723"/>
                    </a:moveTo>
                    <a:lnTo>
                      <a:pt x="415" y="732"/>
                    </a:lnTo>
                    <a:lnTo>
                      <a:pt x="416" y="743"/>
                    </a:lnTo>
                    <a:cubicBezTo>
                      <a:pt x="416" y="747"/>
                      <a:pt x="411" y="752"/>
                      <a:pt x="407" y="753"/>
                    </a:cubicBezTo>
                    <a:cubicBezTo>
                      <a:pt x="401" y="753"/>
                      <a:pt x="397" y="748"/>
                      <a:pt x="397" y="744"/>
                    </a:cubicBezTo>
                    <a:lnTo>
                      <a:pt x="396" y="735"/>
                    </a:lnTo>
                    <a:lnTo>
                      <a:pt x="395" y="725"/>
                    </a:lnTo>
                    <a:cubicBezTo>
                      <a:pt x="394" y="720"/>
                      <a:pt x="398" y="716"/>
                      <a:pt x="403" y="716"/>
                    </a:cubicBezTo>
                    <a:cubicBezTo>
                      <a:pt x="409" y="715"/>
                      <a:pt x="413" y="719"/>
                      <a:pt x="414" y="723"/>
                    </a:cubicBezTo>
                    <a:close/>
                    <a:moveTo>
                      <a:pt x="419" y="779"/>
                    </a:moveTo>
                    <a:lnTo>
                      <a:pt x="419" y="798"/>
                    </a:lnTo>
                    <a:cubicBezTo>
                      <a:pt x="420" y="803"/>
                      <a:pt x="416" y="807"/>
                      <a:pt x="410" y="807"/>
                    </a:cubicBezTo>
                    <a:cubicBezTo>
                      <a:pt x="405" y="807"/>
                      <a:pt x="400" y="804"/>
                      <a:pt x="399" y="799"/>
                    </a:cubicBezTo>
                    <a:lnTo>
                      <a:pt x="398" y="780"/>
                    </a:lnTo>
                    <a:cubicBezTo>
                      <a:pt x="398" y="776"/>
                      <a:pt x="402" y="770"/>
                      <a:pt x="409" y="770"/>
                    </a:cubicBezTo>
                    <a:cubicBezTo>
                      <a:pt x="413" y="770"/>
                      <a:pt x="418" y="774"/>
                      <a:pt x="419" y="779"/>
                    </a:cubicBezTo>
                    <a:close/>
                    <a:moveTo>
                      <a:pt x="421" y="834"/>
                    </a:moveTo>
                    <a:lnTo>
                      <a:pt x="423" y="853"/>
                    </a:lnTo>
                    <a:cubicBezTo>
                      <a:pt x="423" y="858"/>
                      <a:pt x="420" y="862"/>
                      <a:pt x="414" y="863"/>
                    </a:cubicBezTo>
                    <a:cubicBezTo>
                      <a:pt x="409" y="863"/>
                      <a:pt x="404" y="859"/>
                      <a:pt x="404" y="854"/>
                    </a:cubicBezTo>
                    <a:lnTo>
                      <a:pt x="402" y="836"/>
                    </a:lnTo>
                    <a:cubicBezTo>
                      <a:pt x="402" y="830"/>
                      <a:pt x="407" y="826"/>
                      <a:pt x="411" y="826"/>
                    </a:cubicBezTo>
                    <a:cubicBezTo>
                      <a:pt x="418" y="825"/>
                      <a:pt x="421" y="830"/>
                      <a:pt x="421" y="834"/>
                    </a:cubicBezTo>
                    <a:close/>
                    <a:moveTo>
                      <a:pt x="426" y="890"/>
                    </a:moveTo>
                    <a:lnTo>
                      <a:pt x="427" y="908"/>
                    </a:lnTo>
                    <a:cubicBezTo>
                      <a:pt x="427" y="914"/>
                      <a:pt x="422" y="917"/>
                      <a:pt x="418" y="918"/>
                    </a:cubicBezTo>
                    <a:cubicBezTo>
                      <a:pt x="412" y="918"/>
                      <a:pt x="408" y="914"/>
                      <a:pt x="408" y="909"/>
                    </a:cubicBezTo>
                    <a:lnTo>
                      <a:pt x="407" y="890"/>
                    </a:lnTo>
                    <a:cubicBezTo>
                      <a:pt x="406" y="886"/>
                      <a:pt x="409" y="881"/>
                      <a:pt x="415" y="881"/>
                    </a:cubicBezTo>
                    <a:cubicBezTo>
                      <a:pt x="420" y="881"/>
                      <a:pt x="425" y="884"/>
                      <a:pt x="426" y="890"/>
                    </a:cubicBezTo>
                    <a:close/>
                    <a:moveTo>
                      <a:pt x="429" y="945"/>
                    </a:moveTo>
                    <a:lnTo>
                      <a:pt x="430" y="964"/>
                    </a:lnTo>
                    <a:cubicBezTo>
                      <a:pt x="430" y="968"/>
                      <a:pt x="426" y="973"/>
                      <a:pt x="420" y="974"/>
                    </a:cubicBezTo>
                    <a:cubicBezTo>
                      <a:pt x="416" y="974"/>
                      <a:pt x="410" y="969"/>
                      <a:pt x="410" y="965"/>
                    </a:cubicBezTo>
                    <a:lnTo>
                      <a:pt x="409" y="946"/>
                    </a:lnTo>
                    <a:cubicBezTo>
                      <a:pt x="409" y="941"/>
                      <a:pt x="413" y="936"/>
                      <a:pt x="419" y="936"/>
                    </a:cubicBezTo>
                    <a:cubicBezTo>
                      <a:pt x="424" y="936"/>
                      <a:pt x="429" y="940"/>
                      <a:pt x="429" y="945"/>
                    </a:cubicBezTo>
                    <a:close/>
                    <a:moveTo>
                      <a:pt x="431" y="1000"/>
                    </a:moveTo>
                    <a:lnTo>
                      <a:pt x="432" y="1019"/>
                    </a:lnTo>
                    <a:cubicBezTo>
                      <a:pt x="432" y="1024"/>
                      <a:pt x="429" y="1028"/>
                      <a:pt x="423" y="1028"/>
                    </a:cubicBezTo>
                    <a:cubicBezTo>
                      <a:pt x="418" y="1028"/>
                      <a:pt x="413" y="1025"/>
                      <a:pt x="413" y="1020"/>
                    </a:cubicBezTo>
                    <a:lnTo>
                      <a:pt x="412" y="1001"/>
                    </a:lnTo>
                    <a:cubicBezTo>
                      <a:pt x="412" y="996"/>
                      <a:pt x="417" y="992"/>
                      <a:pt x="421" y="992"/>
                    </a:cubicBezTo>
                    <a:cubicBezTo>
                      <a:pt x="427" y="992"/>
                      <a:pt x="431" y="996"/>
                      <a:pt x="431" y="1000"/>
                    </a:cubicBezTo>
                    <a:close/>
                    <a:moveTo>
                      <a:pt x="433" y="1056"/>
                    </a:moveTo>
                    <a:lnTo>
                      <a:pt x="434" y="1074"/>
                    </a:lnTo>
                    <a:cubicBezTo>
                      <a:pt x="434" y="1079"/>
                      <a:pt x="430" y="1084"/>
                      <a:pt x="425" y="1084"/>
                    </a:cubicBezTo>
                    <a:cubicBezTo>
                      <a:pt x="420" y="1084"/>
                      <a:pt x="415" y="1080"/>
                      <a:pt x="415" y="1075"/>
                    </a:cubicBezTo>
                    <a:lnTo>
                      <a:pt x="414" y="1057"/>
                    </a:lnTo>
                    <a:cubicBezTo>
                      <a:pt x="414" y="1051"/>
                      <a:pt x="419" y="1047"/>
                      <a:pt x="423" y="1047"/>
                    </a:cubicBezTo>
                    <a:cubicBezTo>
                      <a:pt x="430" y="1047"/>
                      <a:pt x="433" y="1051"/>
                      <a:pt x="433" y="1056"/>
                    </a:cubicBezTo>
                    <a:close/>
                    <a:moveTo>
                      <a:pt x="436" y="1111"/>
                    </a:moveTo>
                    <a:lnTo>
                      <a:pt x="436" y="1129"/>
                    </a:lnTo>
                    <a:cubicBezTo>
                      <a:pt x="436" y="1135"/>
                      <a:pt x="431" y="1139"/>
                      <a:pt x="427" y="1139"/>
                    </a:cubicBezTo>
                    <a:cubicBezTo>
                      <a:pt x="421" y="1139"/>
                      <a:pt x="417" y="1135"/>
                      <a:pt x="417" y="1130"/>
                    </a:cubicBezTo>
                    <a:lnTo>
                      <a:pt x="417" y="1111"/>
                    </a:lnTo>
                    <a:cubicBezTo>
                      <a:pt x="417" y="1107"/>
                      <a:pt x="420" y="1103"/>
                      <a:pt x="426" y="1103"/>
                    </a:cubicBezTo>
                    <a:cubicBezTo>
                      <a:pt x="431" y="1103"/>
                      <a:pt x="436" y="1106"/>
                      <a:pt x="436" y="1111"/>
                    </a:cubicBezTo>
                    <a:close/>
                    <a:moveTo>
                      <a:pt x="437" y="1166"/>
                    </a:moveTo>
                    <a:lnTo>
                      <a:pt x="437" y="1185"/>
                    </a:lnTo>
                    <a:cubicBezTo>
                      <a:pt x="437" y="1190"/>
                      <a:pt x="432" y="1195"/>
                      <a:pt x="428" y="1195"/>
                    </a:cubicBezTo>
                    <a:cubicBezTo>
                      <a:pt x="422" y="1195"/>
                      <a:pt x="418" y="1190"/>
                      <a:pt x="418" y="1186"/>
                    </a:cubicBezTo>
                    <a:lnTo>
                      <a:pt x="418" y="1167"/>
                    </a:lnTo>
                    <a:cubicBezTo>
                      <a:pt x="418" y="1162"/>
                      <a:pt x="421" y="1157"/>
                      <a:pt x="427" y="1157"/>
                    </a:cubicBezTo>
                    <a:cubicBezTo>
                      <a:pt x="432" y="1157"/>
                      <a:pt x="437" y="1162"/>
                      <a:pt x="437" y="1166"/>
                    </a:cubicBezTo>
                    <a:close/>
                    <a:moveTo>
                      <a:pt x="438" y="1222"/>
                    </a:moveTo>
                    <a:lnTo>
                      <a:pt x="438" y="1240"/>
                    </a:lnTo>
                    <a:cubicBezTo>
                      <a:pt x="438" y="1246"/>
                      <a:pt x="433" y="1249"/>
                      <a:pt x="429" y="1249"/>
                    </a:cubicBezTo>
                    <a:cubicBezTo>
                      <a:pt x="423" y="1249"/>
                      <a:pt x="419" y="1246"/>
                      <a:pt x="419" y="1240"/>
                    </a:cubicBezTo>
                    <a:lnTo>
                      <a:pt x="419" y="1222"/>
                    </a:lnTo>
                    <a:cubicBezTo>
                      <a:pt x="419" y="1217"/>
                      <a:pt x="422" y="1213"/>
                      <a:pt x="428" y="1213"/>
                    </a:cubicBezTo>
                    <a:cubicBezTo>
                      <a:pt x="433" y="1213"/>
                      <a:pt x="438" y="1217"/>
                      <a:pt x="438" y="1222"/>
                    </a:cubicBezTo>
                    <a:close/>
                    <a:moveTo>
                      <a:pt x="439" y="1278"/>
                    </a:moveTo>
                    <a:lnTo>
                      <a:pt x="439" y="1296"/>
                    </a:lnTo>
                    <a:cubicBezTo>
                      <a:pt x="439" y="1301"/>
                      <a:pt x="434" y="1305"/>
                      <a:pt x="430" y="1305"/>
                    </a:cubicBezTo>
                    <a:cubicBezTo>
                      <a:pt x="424" y="1305"/>
                      <a:pt x="419" y="1301"/>
                      <a:pt x="419" y="1296"/>
                    </a:cubicBezTo>
                    <a:lnTo>
                      <a:pt x="419" y="1278"/>
                    </a:lnTo>
                    <a:cubicBezTo>
                      <a:pt x="419" y="1273"/>
                      <a:pt x="423" y="1268"/>
                      <a:pt x="429" y="1268"/>
                    </a:cubicBezTo>
                    <a:cubicBezTo>
                      <a:pt x="434" y="1268"/>
                      <a:pt x="439" y="1272"/>
                      <a:pt x="439" y="1278"/>
                    </a:cubicBezTo>
                    <a:close/>
                    <a:moveTo>
                      <a:pt x="440" y="1333"/>
                    </a:moveTo>
                    <a:lnTo>
                      <a:pt x="440" y="1351"/>
                    </a:lnTo>
                    <a:cubicBezTo>
                      <a:pt x="440" y="1356"/>
                      <a:pt x="435" y="1360"/>
                      <a:pt x="430" y="1360"/>
                    </a:cubicBezTo>
                    <a:cubicBezTo>
                      <a:pt x="425" y="1361"/>
                      <a:pt x="420" y="1356"/>
                      <a:pt x="420" y="1351"/>
                    </a:cubicBezTo>
                    <a:lnTo>
                      <a:pt x="420" y="1333"/>
                    </a:lnTo>
                    <a:cubicBezTo>
                      <a:pt x="420" y="1328"/>
                      <a:pt x="424" y="1324"/>
                      <a:pt x="430" y="1324"/>
                    </a:cubicBezTo>
                    <a:cubicBezTo>
                      <a:pt x="435" y="1324"/>
                      <a:pt x="440" y="1327"/>
                      <a:pt x="440" y="1333"/>
                    </a:cubicBezTo>
                    <a:close/>
                    <a:moveTo>
                      <a:pt x="440" y="1388"/>
                    </a:moveTo>
                    <a:lnTo>
                      <a:pt x="440" y="1407"/>
                    </a:lnTo>
                    <a:cubicBezTo>
                      <a:pt x="440" y="1412"/>
                      <a:pt x="435" y="1416"/>
                      <a:pt x="430" y="1416"/>
                    </a:cubicBezTo>
                    <a:cubicBezTo>
                      <a:pt x="425" y="1416"/>
                      <a:pt x="420" y="1411"/>
                      <a:pt x="420" y="1407"/>
                    </a:cubicBezTo>
                    <a:lnTo>
                      <a:pt x="420" y="1388"/>
                    </a:lnTo>
                    <a:cubicBezTo>
                      <a:pt x="420" y="1384"/>
                      <a:pt x="425" y="1379"/>
                      <a:pt x="430" y="1378"/>
                    </a:cubicBezTo>
                    <a:cubicBezTo>
                      <a:pt x="436" y="1378"/>
                      <a:pt x="440" y="1383"/>
                      <a:pt x="440" y="1388"/>
                    </a:cubicBezTo>
                    <a:close/>
                    <a:moveTo>
                      <a:pt x="440" y="1444"/>
                    </a:moveTo>
                    <a:lnTo>
                      <a:pt x="440" y="1461"/>
                    </a:lnTo>
                    <a:cubicBezTo>
                      <a:pt x="440" y="1468"/>
                      <a:pt x="434" y="1471"/>
                      <a:pt x="430" y="1471"/>
                    </a:cubicBezTo>
                    <a:cubicBezTo>
                      <a:pt x="424" y="1471"/>
                      <a:pt x="420" y="1467"/>
                      <a:pt x="420" y="1461"/>
                    </a:cubicBezTo>
                    <a:lnTo>
                      <a:pt x="420" y="1444"/>
                    </a:lnTo>
                    <a:cubicBezTo>
                      <a:pt x="420" y="1438"/>
                      <a:pt x="424" y="1435"/>
                      <a:pt x="430" y="1435"/>
                    </a:cubicBezTo>
                    <a:cubicBezTo>
                      <a:pt x="435" y="1435"/>
                      <a:pt x="440" y="1438"/>
                      <a:pt x="440" y="1444"/>
                    </a:cubicBezTo>
                    <a:close/>
                    <a:moveTo>
                      <a:pt x="439" y="1499"/>
                    </a:moveTo>
                    <a:lnTo>
                      <a:pt x="439" y="1517"/>
                    </a:lnTo>
                    <a:cubicBezTo>
                      <a:pt x="439" y="1522"/>
                      <a:pt x="433" y="1527"/>
                      <a:pt x="429" y="1527"/>
                    </a:cubicBezTo>
                    <a:cubicBezTo>
                      <a:pt x="423" y="1527"/>
                      <a:pt x="419" y="1522"/>
                      <a:pt x="419" y="1517"/>
                    </a:cubicBezTo>
                    <a:lnTo>
                      <a:pt x="419" y="1499"/>
                    </a:lnTo>
                    <a:cubicBezTo>
                      <a:pt x="419" y="1494"/>
                      <a:pt x="423" y="1490"/>
                      <a:pt x="430" y="1490"/>
                    </a:cubicBezTo>
                    <a:cubicBezTo>
                      <a:pt x="434" y="1490"/>
                      <a:pt x="439" y="1494"/>
                      <a:pt x="439" y="1499"/>
                    </a:cubicBezTo>
                    <a:close/>
                    <a:moveTo>
                      <a:pt x="438" y="1554"/>
                    </a:moveTo>
                    <a:lnTo>
                      <a:pt x="438" y="1573"/>
                    </a:lnTo>
                    <a:cubicBezTo>
                      <a:pt x="438" y="1578"/>
                      <a:pt x="432" y="1582"/>
                      <a:pt x="428" y="1582"/>
                    </a:cubicBezTo>
                    <a:cubicBezTo>
                      <a:pt x="422" y="1582"/>
                      <a:pt x="419" y="1578"/>
                      <a:pt x="419" y="1572"/>
                    </a:cubicBezTo>
                    <a:lnTo>
                      <a:pt x="419" y="1554"/>
                    </a:lnTo>
                    <a:cubicBezTo>
                      <a:pt x="419" y="1549"/>
                      <a:pt x="422" y="1546"/>
                      <a:pt x="429" y="1546"/>
                    </a:cubicBezTo>
                    <a:cubicBezTo>
                      <a:pt x="433" y="1546"/>
                      <a:pt x="438" y="1549"/>
                      <a:pt x="438" y="1554"/>
                    </a:cubicBezTo>
                    <a:close/>
                    <a:moveTo>
                      <a:pt x="437" y="1610"/>
                    </a:moveTo>
                    <a:lnTo>
                      <a:pt x="437" y="1629"/>
                    </a:lnTo>
                    <a:cubicBezTo>
                      <a:pt x="437" y="1633"/>
                      <a:pt x="431" y="1637"/>
                      <a:pt x="427" y="1637"/>
                    </a:cubicBezTo>
                    <a:cubicBezTo>
                      <a:pt x="421" y="1637"/>
                      <a:pt x="418" y="1633"/>
                      <a:pt x="418" y="1628"/>
                    </a:cubicBezTo>
                    <a:lnTo>
                      <a:pt x="418" y="1609"/>
                    </a:lnTo>
                    <a:cubicBezTo>
                      <a:pt x="418" y="1605"/>
                      <a:pt x="421" y="1600"/>
                      <a:pt x="428" y="1600"/>
                    </a:cubicBezTo>
                    <a:cubicBezTo>
                      <a:pt x="432" y="1600"/>
                      <a:pt x="437" y="1605"/>
                      <a:pt x="437" y="1610"/>
                    </a:cubicBezTo>
                    <a:close/>
                    <a:moveTo>
                      <a:pt x="436" y="1665"/>
                    </a:moveTo>
                    <a:lnTo>
                      <a:pt x="436" y="1670"/>
                    </a:lnTo>
                    <a:lnTo>
                      <a:pt x="435" y="1683"/>
                    </a:lnTo>
                    <a:cubicBezTo>
                      <a:pt x="435" y="1689"/>
                      <a:pt x="431" y="1692"/>
                      <a:pt x="425" y="1692"/>
                    </a:cubicBezTo>
                    <a:cubicBezTo>
                      <a:pt x="420" y="1692"/>
                      <a:pt x="416" y="1689"/>
                      <a:pt x="416" y="1682"/>
                    </a:cubicBezTo>
                    <a:lnTo>
                      <a:pt x="417" y="1669"/>
                    </a:lnTo>
                    <a:lnTo>
                      <a:pt x="417" y="1665"/>
                    </a:lnTo>
                    <a:cubicBezTo>
                      <a:pt x="417" y="1659"/>
                      <a:pt x="420" y="1656"/>
                      <a:pt x="427" y="1656"/>
                    </a:cubicBezTo>
                    <a:cubicBezTo>
                      <a:pt x="431" y="1656"/>
                      <a:pt x="436" y="1659"/>
                      <a:pt x="436" y="1665"/>
                    </a:cubicBezTo>
                    <a:close/>
                    <a:moveTo>
                      <a:pt x="434" y="1720"/>
                    </a:moveTo>
                    <a:lnTo>
                      <a:pt x="433" y="1739"/>
                    </a:lnTo>
                    <a:cubicBezTo>
                      <a:pt x="433" y="1743"/>
                      <a:pt x="429" y="1748"/>
                      <a:pt x="423" y="1748"/>
                    </a:cubicBezTo>
                    <a:cubicBezTo>
                      <a:pt x="419" y="1748"/>
                      <a:pt x="414" y="1743"/>
                      <a:pt x="414" y="1738"/>
                    </a:cubicBezTo>
                    <a:lnTo>
                      <a:pt x="415" y="1720"/>
                    </a:lnTo>
                    <a:cubicBezTo>
                      <a:pt x="415" y="1715"/>
                      <a:pt x="419" y="1711"/>
                      <a:pt x="425" y="1711"/>
                    </a:cubicBezTo>
                    <a:cubicBezTo>
                      <a:pt x="430" y="1711"/>
                      <a:pt x="434" y="1716"/>
                      <a:pt x="434" y="1720"/>
                    </a:cubicBezTo>
                    <a:close/>
                    <a:moveTo>
                      <a:pt x="431" y="1776"/>
                    </a:moveTo>
                    <a:lnTo>
                      <a:pt x="431" y="1794"/>
                    </a:lnTo>
                    <a:cubicBezTo>
                      <a:pt x="431" y="1800"/>
                      <a:pt x="427" y="1803"/>
                      <a:pt x="420" y="1803"/>
                    </a:cubicBezTo>
                    <a:cubicBezTo>
                      <a:pt x="416" y="1803"/>
                      <a:pt x="411" y="1799"/>
                      <a:pt x="411" y="1793"/>
                    </a:cubicBezTo>
                    <a:lnTo>
                      <a:pt x="412" y="1775"/>
                    </a:lnTo>
                    <a:cubicBezTo>
                      <a:pt x="412" y="1770"/>
                      <a:pt x="418" y="1766"/>
                      <a:pt x="422" y="1766"/>
                    </a:cubicBezTo>
                    <a:cubicBezTo>
                      <a:pt x="428" y="1766"/>
                      <a:pt x="431" y="1771"/>
                      <a:pt x="431" y="1776"/>
                    </a:cubicBezTo>
                    <a:close/>
                    <a:moveTo>
                      <a:pt x="430" y="1831"/>
                    </a:moveTo>
                    <a:lnTo>
                      <a:pt x="429" y="1850"/>
                    </a:lnTo>
                    <a:cubicBezTo>
                      <a:pt x="428" y="1855"/>
                      <a:pt x="423" y="1859"/>
                      <a:pt x="418" y="1858"/>
                    </a:cubicBezTo>
                    <a:cubicBezTo>
                      <a:pt x="412" y="1858"/>
                      <a:pt x="409" y="1853"/>
                      <a:pt x="409" y="1849"/>
                    </a:cubicBezTo>
                    <a:lnTo>
                      <a:pt x="409" y="1830"/>
                    </a:lnTo>
                    <a:cubicBezTo>
                      <a:pt x="409" y="1826"/>
                      <a:pt x="415" y="1821"/>
                      <a:pt x="420" y="1821"/>
                    </a:cubicBezTo>
                    <a:cubicBezTo>
                      <a:pt x="425" y="1822"/>
                      <a:pt x="430" y="1827"/>
                      <a:pt x="430" y="1831"/>
                    </a:cubicBezTo>
                    <a:close/>
                    <a:moveTo>
                      <a:pt x="426" y="1887"/>
                    </a:moveTo>
                    <a:lnTo>
                      <a:pt x="425" y="1904"/>
                    </a:lnTo>
                    <a:cubicBezTo>
                      <a:pt x="424" y="1911"/>
                      <a:pt x="420" y="1914"/>
                      <a:pt x="415" y="1913"/>
                    </a:cubicBezTo>
                    <a:cubicBezTo>
                      <a:pt x="409" y="1913"/>
                      <a:pt x="405" y="1909"/>
                      <a:pt x="406" y="1904"/>
                    </a:cubicBezTo>
                    <a:lnTo>
                      <a:pt x="407" y="1886"/>
                    </a:lnTo>
                    <a:cubicBezTo>
                      <a:pt x="407" y="1880"/>
                      <a:pt x="411" y="1877"/>
                      <a:pt x="417" y="1877"/>
                    </a:cubicBezTo>
                    <a:cubicBezTo>
                      <a:pt x="422" y="1878"/>
                      <a:pt x="426" y="1881"/>
                      <a:pt x="426" y="1887"/>
                    </a:cubicBezTo>
                    <a:close/>
                    <a:moveTo>
                      <a:pt x="422" y="1942"/>
                    </a:moveTo>
                    <a:lnTo>
                      <a:pt x="420" y="1961"/>
                    </a:lnTo>
                    <a:cubicBezTo>
                      <a:pt x="420" y="1965"/>
                      <a:pt x="417" y="1970"/>
                      <a:pt x="410" y="1969"/>
                    </a:cubicBezTo>
                    <a:cubicBezTo>
                      <a:pt x="406" y="1969"/>
                      <a:pt x="401" y="1964"/>
                      <a:pt x="401" y="1959"/>
                    </a:cubicBezTo>
                    <a:lnTo>
                      <a:pt x="403" y="1941"/>
                    </a:lnTo>
                    <a:cubicBezTo>
                      <a:pt x="403" y="1936"/>
                      <a:pt x="409" y="1932"/>
                      <a:pt x="413" y="1932"/>
                    </a:cubicBezTo>
                    <a:cubicBezTo>
                      <a:pt x="419" y="1933"/>
                      <a:pt x="422" y="1937"/>
                      <a:pt x="422" y="1942"/>
                    </a:cubicBezTo>
                    <a:close/>
                    <a:moveTo>
                      <a:pt x="419" y="1998"/>
                    </a:moveTo>
                    <a:lnTo>
                      <a:pt x="418" y="2015"/>
                    </a:lnTo>
                    <a:cubicBezTo>
                      <a:pt x="417" y="2021"/>
                      <a:pt x="412" y="2024"/>
                      <a:pt x="408" y="2024"/>
                    </a:cubicBezTo>
                    <a:cubicBezTo>
                      <a:pt x="401" y="2024"/>
                      <a:pt x="398" y="2019"/>
                      <a:pt x="398" y="2015"/>
                    </a:cubicBezTo>
                    <a:lnTo>
                      <a:pt x="398" y="1996"/>
                    </a:lnTo>
                    <a:cubicBezTo>
                      <a:pt x="399" y="1991"/>
                      <a:pt x="404" y="1987"/>
                      <a:pt x="409" y="1987"/>
                    </a:cubicBezTo>
                    <a:cubicBezTo>
                      <a:pt x="415" y="1988"/>
                      <a:pt x="419" y="1992"/>
                      <a:pt x="419" y="1998"/>
                    </a:cubicBezTo>
                    <a:close/>
                    <a:moveTo>
                      <a:pt x="415" y="2053"/>
                    </a:moveTo>
                    <a:lnTo>
                      <a:pt x="413" y="2071"/>
                    </a:lnTo>
                    <a:cubicBezTo>
                      <a:pt x="412" y="2076"/>
                      <a:pt x="408" y="2080"/>
                      <a:pt x="402" y="2079"/>
                    </a:cubicBezTo>
                    <a:cubicBezTo>
                      <a:pt x="398" y="2079"/>
                      <a:pt x="393" y="2074"/>
                      <a:pt x="394" y="2070"/>
                    </a:cubicBezTo>
                    <a:lnTo>
                      <a:pt x="396" y="2051"/>
                    </a:lnTo>
                    <a:cubicBezTo>
                      <a:pt x="396" y="2046"/>
                      <a:pt x="400" y="2042"/>
                      <a:pt x="406" y="2042"/>
                    </a:cubicBezTo>
                    <a:cubicBezTo>
                      <a:pt x="411" y="2043"/>
                      <a:pt x="415" y="2048"/>
                      <a:pt x="415" y="2053"/>
                    </a:cubicBezTo>
                    <a:close/>
                    <a:moveTo>
                      <a:pt x="409" y="2108"/>
                    </a:moveTo>
                    <a:lnTo>
                      <a:pt x="408" y="2126"/>
                    </a:lnTo>
                    <a:cubicBezTo>
                      <a:pt x="408" y="2131"/>
                      <a:pt x="402" y="2135"/>
                      <a:pt x="398" y="2134"/>
                    </a:cubicBezTo>
                    <a:cubicBezTo>
                      <a:pt x="391" y="2134"/>
                      <a:pt x="387" y="2130"/>
                      <a:pt x="387" y="2124"/>
                    </a:cubicBezTo>
                    <a:lnTo>
                      <a:pt x="389" y="2106"/>
                    </a:lnTo>
                    <a:cubicBezTo>
                      <a:pt x="390" y="2100"/>
                      <a:pt x="396" y="2097"/>
                      <a:pt x="400" y="2098"/>
                    </a:cubicBezTo>
                    <a:cubicBezTo>
                      <a:pt x="406" y="2099"/>
                      <a:pt x="409" y="2102"/>
                      <a:pt x="409" y="2108"/>
                    </a:cubicBezTo>
                    <a:close/>
                    <a:moveTo>
                      <a:pt x="404" y="2162"/>
                    </a:moveTo>
                    <a:lnTo>
                      <a:pt x="404" y="2165"/>
                    </a:lnTo>
                    <a:lnTo>
                      <a:pt x="402" y="2181"/>
                    </a:lnTo>
                    <a:cubicBezTo>
                      <a:pt x="401" y="2186"/>
                      <a:pt x="397" y="2190"/>
                      <a:pt x="391" y="2190"/>
                    </a:cubicBezTo>
                    <a:cubicBezTo>
                      <a:pt x="387" y="2189"/>
                      <a:pt x="382" y="2185"/>
                      <a:pt x="383" y="2179"/>
                    </a:cubicBezTo>
                    <a:lnTo>
                      <a:pt x="385" y="2162"/>
                    </a:lnTo>
                    <a:lnTo>
                      <a:pt x="385" y="2161"/>
                    </a:lnTo>
                    <a:cubicBezTo>
                      <a:pt x="386" y="2156"/>
                      <a:pt x="389" y="2152"/>
                      <a:pt x="396" y="2153"/>
                    </a:cubicBezTo>
                    <a:cubicBezTo>
                      <a:pt x="400" y="2153"/>
                      <a:pt x="405" y="2158"/>
                      <a:pt x="404" y="2162"/>
                    </a:cubicBezTo>
                    <a:close/>
                    <a:moveTo>
                      <a:pt x="398" y="2218"/>
                    </a:moveTo>
                    <a:lnTo>
                      <a:pt x="396" y="2236"/>
                    </a:lnTo>
                    <a:cubicBezTo>
                      <a:pt x="396" y="2242"/>
                      <a:pt x="390" y="2245"/>
                      <a:pt x="386" y="2245"/>
                    </a:cubicBezTo>
                    <a:cubicBezTo>
                      <a:pt x="380" y="2245"/>
                      <a:pt x="376" y="2239"/>
                      <a:pt x="377" y="2235"/>
                    </a:cubicBezTo>
                    <a:lnTo>
                      <a:pt x="378" y="2216"/>
                    </a:lnTo>
                    <a:cubicBezTo>
                      <a:pt x="379" y="2211"/>
                      <a:pt x="384" y="2207"/>
                      <a:pt x="389" y="2208"/>
                    </a:cubicBezTo>
                    <a:cubicBezTo>
                      <a:pt x="395" y="2208"/>
                      <a:pt x="398" y="2213"/>
                      <a:pt x="398" y="2218"/>
                    </a:cubicBezTo>
                    <a:close/>
                    <a:moveTo>
                      <a:pt x="392" y="2273"/>
                    </a:moveTo>
                    <a:lnTo>
                      <a:pt x="389" y="2291"/>
                    </a:lnTo>
                    <a:cubicBezTo>
                      <a:pt x="388" y="2297"/>
                      <a:pt x="384" y="2300"/>
                      <a:pt x="378" y="2299"/>
                    </a:cubicBezTo>
                    <a:cubicBezTo>
                      <a:pt x="373" y="2298"/>
                      <a:pt x="369" y="2295"/>
                      <a:pt x="370" y="2289"/>
                    </a:cubicBezTo>
                    <a:lnTo>
                      <a:pt x="373" y="2270"/>
                    </a:lnTo>
                    <a:cubicBezTo>
                      <a:pt x="374" y="2266"/>
                      <a:pt x="377" y="2262"/>
                      <a:pt x="384" y="2262"/>
                    </a:cubicBezTo>
                    <a:cubicBezTo>
                      <a:pt x="388" y="2263"/>
                      <a:pt x="392" y="2268"/>
                      <a:pt x="392" y="2273"/>
                    </a:cubicBezTo>
                    <a:close/>
                    <a:moveTo>
                      <a:pt x="385" y="2329"/>
                    </a:moveTo>
                    <a:lnTo>
                      <a:pt x="382" y="2347"/>
                    </a:lnTo>
                    <a:cubicBezTo>
                      <a:pt x="381" y="2352"/>
                      <a:pt x="376" y="2355"/>
                      <a:pt x="371" y="2355"/>
                    </a:cubicBezTo>
                    <a:cubicBezTo>
                      <a:pt x="365" y="2354"/>
                      <a:pt x="362" y="2349"/>
                      <a:pt x="363" y="2344"/>
                    </a:cubicBezTo>
                    <a:lnTo>
                      <a:pt x="365" y="2326"/>
                    </a:lnTo>
                    <a:cubicBezTo>
                      <a:pt x="366" y="2322"/>
                      <a:pt x="370" y="2317"/>
                      <a:pt x="376" y="2318"/>
                    </a:cubicBezTo>
                    <a:cubicBezTo>
                      <a:pt x="381" y="2319"/>
                      <a:pt x="385" y="2323"/>
                      <a:pt x="385" y="2329"/>
                    </a:cubicBezTo>
                    <a:close/>
                    <a:moveTo>
                      <a:pt x="376" y="2383"/>
                    </a:moveTo>
                    <a:lnTo>
                      <a:pt x="373" y="2401"/>
                    </a:lnTo>
                    <a:cubicBezTo>
                      <a:pt x="372" y="2407"/>
                      <a:pt x="366" y="2410"/>
                      <a:pt x="362" y="2409"/>
                    </a:cubicBezTo>
                    <a:cubicBezTo>
                      <a:pt x="356" y="2408"/>
                      <a:pt x="354" y="2404"/>
                      <a:pt x="354" y="2398"/>
                    </a:cubicBezTo>
                    <a:lnTo>
                      <a:pt x="356" y="2381"/>
                    </a:lnTo>
                    <a:cubicBezTo>
                      <a:pt x="357" y="2375"/>
                      <a:pt x="363" y="2372"/>
                      <a:pt x="367" y="2373"/>
                    </a:cubicBezTo>
                    <a:cubicBezTo>
                      <a:pt x="374" y="2373"/>
                      <a:pt x="377" y="2378"/>
                      <a:pt x="376" y="2383"/>
                    </a:cubicBezTo>
                    <a:close/>
                    <a:moveTo>
                      <a:pt x="366" y="2438"/>
                    </a:moveTo>
                    <a:lnTo>
                      <a:pt x="364" y="2457"/>
                    </a:lnTo>
                    <a:cubicBezTo>
                      <a:pt x="363" y="2461"/>
                      <a:pt x="357" y="2465"/>
                      <a:pt x="353" y="2464"/>
                    </a:cubicBezTo>
                    <a:cubicBezTo>
                      <a:pt x="347" y="2463"/>
                      <a:pt x="344" y="2458"/>
                      <a:pt x="345" y="2453"/>
                    </a:cubicBezTo>
                    <a:lnTo>
                      <a:pt x="347" y="2435"/>
                    </a:lnTo>
                    <a:cubicBezTo>
                      <a:pt x="348" y="2430"/>
                      <a:pt x="354" y="2427"/>
                      <a:pt x="358" y="2428"/>
                    </a:cubicBezTo>
                    <a:cubicBezTo>
                      <a:pt x="365" y="2428"/>
                      <a:pt x="367" y="2433"/>
                      <a:pt x="366" y="2438"/>
                    </a:cubicBezTo>
                    <a:close/>
                    <a:moveTo>
                      <a:pt x="356" y="2492"/>
                    </a:moveTo>
                    <a:lnTo>
                      <a:pt x="353" y="2511"/>
                    </a:lnTo>
                    <a:cubicBezTo>
                      <a:pt x="352" y="2516"/>
                      <a:pt x="346" y="2519"/>
                      <a:pt x="342" y="2518"/>
                    </a:cubicBezTo>
                    <a:cubicBezTo>
                      <a:pt x="336" y="2518"/>
                      <a:pt x="333" y="2512"/>
                      <a:pt x="334" y="2508"/>
                    </a:cubicBezTo>
                    <a:lnTo>
                      <a:pt x="337" y="2489"/>
                    </a:lnTo>
                    <a:cubicBezTo>
                      <a:pt x="338" y="2484"/>
                      <a:pt x="343" y="2482"/>
                      <a:pt x="349" y="2482"/>
                    </a:cubicBezTo>
                    <a:cubicBezTo>
                      <a:pt x="354" y="2483"/>
                      <a:pt x="357" y="2488"/>
                      <a:pt x="356" y="2492"/>
                    </a:cubicBezTo>
                    <a:close/>
                    <a:moveTo>
                      <a:pt x="345" y="2548"/>
                    </a:moveTo>
                    <a:lnTo>
                      <a:pt x="341" y="2565"/>
                    </a:lnTo>
                    <a:cubicBezTo>
                      <a:pt x="339" y="2570"/>
                      <a:pt x="334" y="2573"/>
                      <a:pt x="329" y="2572"/>
                    </a:cubicBezTo>
                    <a:cubicBezTo>
                      <a:pt x="324" y="2571"/>
                      <a:pt x="321" y="2566"/>
                      <a:pt x="321" y="2561"/>
                    </a:cubicBezTo>
                    <a:lnTo>
                      <a:pt x="326" y="2543"/>
                    </a:lnTo>
                    <a:cubicBezTo>
                      <a:pt x="327" y="2538"/>
                      <a:pt x="332" y="2535"/>
                      <a:pt x="338" y="2536"/>
                    </a:cubicBezTo>
                    <a:cubicBezTo>
                      <a:pt x="343" y="2537"/>
                      <a:pt x="346" y="2543"/>
                      <a:pt x="345" y="2548"/>
                    </a:cubicBezTo>
                    <a:close/>
                    <a:moveTo>
                      <a:pt x="332" y="2602"/>
                    </a:moveTo>
                    <a:lnTo>
                      <a:pt x="330" y="2608"/>
                    </a:lnTo>
                    <a:lnTo>
                      <a:pt x="325" y="2620"/>
                    </a:lnTo>
                    <a:cubicBezTo>
                      <a:pt x="324" y="2625"/>
                      <a:pt x="319" y="2627"/>
                      <a:pt x="314" y="2626"/>
                    </a:cubicBezTo>
                    <a:cubicBezTo>
                      <a:pt x="309" y="2624"/>
                      <a:pt x="305" y="2619"/>
                      <a:pt x="307" y="2614"/>
                    </a:cubicBezTo>
                    <a:lnTo>
                      <a:pt x="310" y="2603"/>
                    </a:lnTo>
                    <a:lnTo>
                      <a:pt x="312" y="2596"/>
                    </a:lnTo>
                    <a:cubicBezTo>
                      <a:pt x="314" y="2592"/>
                      <a:pt x="319" y="2588"/>
                      <a:pt x="324" y="2590"/>
                    </a:cubicBezTo>
                    <a:cubicBezTo>
                      <a:pt x="329" y="2591"/>
                      <a:pt x="332" y="2596"/>
                      <a:pt x="332" y="2602"/>
                    </a:cubicBezTo>
                    <a:close/>
                    <a:moveTo>
                      <a:pt x="314" y="2655"/>
                    </a:moveTo>
                    <a:lnTo>
                      <a:pt x="310" y="2667"/>
                    </a:lnTo>
                    <a:lnTo>
                      <a:pt x="308" y="2672"/>
                    </a:lnTo>
                    <a:cubicBezTo>
                      <a:pt x="306" y="2678"/>
                      <a:pt x="300" y="2680"/>
                      <a:pt x="295" y="2679"/>
                    </a:cubicBezTo>
                    <a:cubicBezTo>
                      <a:pt x="291" y="2676"/>
                      <a:pt x="288" y="2671"/>
                      <a:pt x="290" y="2666"/>
                    </a:cubicBezTo>
                    <a:lnTo>
                      <a:pt x="292" y="2662"/>
                    </a:lnTo>
                    <a:lnTo>
                      <a:pt x="296" y="2649"/>
                    </a:lnTo>
                    <a:cubicBezTo>
                      <a:pt x="298" y="2645"/>
                      <a:pt x="303" y="2641"/>
                      <a:pt x="308" y="2643"/>
                    </a:cubicBezTo>
                    <a:cubicBezTo>
                      <a:pt x="313" y="2645"/>
                      <a:pt x="316" y="2650"/>
                      <a:pt x="314" y="2655"/>
                    </a:cubicBezTo>
                    <a:close/>
                    <a:moveTo>
                      <a:pt x="293" y="2707"/>
                    </a:moveTo>
                    <a:lnTo>
                      <a:pt x="291" y="2714"/>
                    </a:lnTo>
                    <a:lnTo>
                      <a:pt x="284" y="2725"/>
                    </a:lnTo>
                    <a:cubicBezTo>
                      <a:pt x="282" y="2730"/>
                      <a:pt x="276" y="2731"/>
                      <a:pt x="272" y="2729"/>
                    </a:cubicBezTo>
                    <a:cubicBezTo>
                      <a:pt x="266" y="2725"/>
                      <a:pt x="265" y="2720"/>
                      <a:pt x="267" y="2716"/>
                    </a:cubicBezTo>
                    <a:lnTo>
                      <a:pt x="273" y="2706"/>
                    </a:lnTo>
                    <a:lnTo>
                      <a:pt x="276" y="2701"/>
                    </a:lnTo>
                    <a:cubicBezTo>
                      <a:pt x="277" y="2696"/>
                      <a:pt x="283" y="2694"/>
                      <a:pt x="288" y="2695"/>
                    </a:cubicBezTo>
                    <a:cubicBezTo>
                      <a:pt x="293" y="2697"/>
                      <a:pt x="296" y="2702"/>
                      <a:pt x="293" y="2707"/>
                    </a:cubicBezTo>
                    <a:close/>
                    <a:moveTo>
                      <a:pt x="262" y="2757"/>
                    </a:moveTo>
                    <a:lnTo>
                      <a:pt x="249" y="2771"/>
                    </a:lnTo>
                    <a:cubicBezTo>
                      <a:pt x="245" y="2774"/>
                      <a:pt x="240" y="2775"/>
                      <a:pt x="235" y="2771"/>
                    </a:cubicBezTo>
                    <a:cubicBezTo>
                      <a:pt x="231" y="2768"/>
                      <a:pt x="231" y="2763"/>
                      <a:pt x="234" y="2758"/>
                    </a:cubicBezTo>
                    <a:lnTo>
                      <a:pt x="248" y="2745"/>
                    </a:lnTo>
                    <a:cubicBezTo>
                      <a:pt x="251" y="2741"/>
                      <a:pt x="258" y="2740"/>
                      <a:pt x="262" y="2745"/>
                    </a:cubicBezTo>
                    <a:cubicBezTo>
                      <a:pt x="266" y="2748"/>
                      <a:pt x="266" y="2754"/>
                      <a:pt x="262" y="2757"/>
                    </a:cubicBezTo>
                    <a:close/>
                    <a:moveTo>
                      <a:pt x="202" y="2776"/>
                    </a:moveTo>
                    <a:lnTo>
                      <a:pt x="195" y="2773"/>
                    </a:lnTo>
                    <a:cubicBezTo>
                      <a:pt x="193" y="2773"/>
                      <a:pt x="191" y="2773"/>
                      <a:pt x="190" y="2771"/>
                    </a:cubicBezTo>
                    <a:lnTo>
                      <a:pt x="183" y="2763"/>
                    </a:lnTo>
                    <a:cubicBezTo>
                      <a:pt x="179" y="2760"/>
                      <a:pt x="179" y="2754"/>
                      <a:pt x="184" y="2750"/>
                    </a:cubicBezTo>
                    <a:cubicBezTo>
                      <a:pt x="188" y="2748"/>
                      <a:pt x="193" y="2748"/>
                      <a:pt x="198" y="2751"/>
                    </a:cubicBezTo>
                    <a:lnTo>
                      <a:pt x="205" y="2759"/>
                    </a:lnTo>
                    <a:lnTo>
                      <a:pt x="200" y="2756"/>
                    </a:lnTo>
                    <a:lnTo>
                      <a:pt x="209" y="2759"/>
                    </a:lnTo>
                    <a:cubicBezTo>
                      <a:pt x="213" y="2761"/>
                      <a:pt x="216" y="2765"/>
                      <a:pt x="214" y="2771"/>
                    </a:cubicBezTo>
                    <a:cubicBezTo>
                      <a:pt x="212" y="2775"/>
                      <a:pt x="208" y="2778"/>
                      <a:pt x="202" y="2776"/>
                    </a:cubicBezTo>
                    <a:close/>
                    <a:moveTo>
                      <a:pt x="159" y="2732"/>
                    </a:moveTo>
                    <a:lnTo>
                      <a:pt x="149" y="2716"/>
                    </a:lnTo>
                    <a:cubicBezTo>
                      <a:pt x="146" y="2711"/>
                      <a:pt x="148" y="2705"/>
                      <a:pt x="154" y="2703"/>
                    </a:cubicBezTo>
                    <a:cubicBezTo>
                      <a:pt x="157" y="2701"/>
                      <a:pt x="164" y="2702"/>
                      <a:pt x="167" y="2707"/>
                    </a:cubicBezTo>
                    <a:lnTo>
                      <a:pt x="177" y="2723"/>
                    </a:lnTo>
                    <a:cubicBezTo>
                      <a:pt x="178" y="2727"/>
                      <a:pt x="178" y="2732"/>
                      <a:pt x="172" y="2735"/>
                    </a:cubicBezTo>
                    <a:cubicBezTo>
                      <a:pt x="167" y="2739"/>
                      <a:pt x="162" y="2737"/>
                      <a:pt x="159" y="2732"/>
                    </a:cubicBezTo>
                    <a:close/>
                    <a:moveTo>
                      <a:pt x="134" y="2680"/>
                    </a:moveTo>
                    <a:lnTo>
                      <a:pt x="129" y="2668"/>
                    </a:lnTo>
                    <a:lnTo>
                      <a:pt x="127" y="2663"/>
                    </a:lnTo>
                    <a:cubicBezTo>
                      <a:pt x="125" y="2657"/>
                      <a:pt x="128" y="2653"/>
                      <a:pt x="134" y="2651"/>
                    </a:cubicBezTo>
                    <a:cubicBezTo>
                      <a:pt x="139" y="2649"/>
                      <a:pt x="145" y="2653"/>
                      <a:pt x="146" y="2657"/>
                    </a:cubicBezTo>
                    <a:lnTo>
                      <a:pt x="146" y="2661"/>
                    </a:lnTo>
                    <a:lnTo>
                      <a:pt x="153" y="2673"/>
                    </a:lnTo>
                    <a:cubicBezTo>
                      <a:pt x="155" y="2679"/>
                      <a:pt x="152" y="2684"/>
                      <a:pt x="146" y="2686"/>
                    </a:cubicBezTo>
                    <a:cubicBezTo>
                      <a:pt x="142" y="2688"/>
                      <a:pt x="136" y="2686"/>
                      <a:pt x="134" y="2680"/>
                    </a:cubicBezTo>
                    <a:close/>
                    <a:moveTo>
                      <a:pt x="116" y="2627"/>
                    </a:moveTo>
                    <a:lnTo>
                      <a:pt x="111" y="2610"/>
                    </a:lnTo>
                    <a:cubicBezTo>
                      <a:pt x="109" y="2604"/>
                      <a:pt x="112" y="2600"/>
                      <a:pt x="117" y="2598"/>
                    </a:cubicBezTo>
                    <a:cubicBezTo>
                      <a:pt x="123" y="2596"/>
                      <a:pt x="127" y="2599"/>
                      <a:pt x="129" y="2604"/>
                    </a:cubicBezTo>
                    <a:lnTo>
                      <a:pt x="135" y="2622"/>
                    </a:lnTo>
                    <a:cubicBezTo>
                      <a:pt x="136" y="2627"/>
                      <a:pt x="134" y="2632"/>
                      <a:pt x="128" y="2634"/>
                    </a:cubicBezTo>
                    <a:cubicBezTo>
                      <a:pt x="123" y="2635"/>
                      <a:pt x="117" y="2632"/>
                      <a:pt x="116" y="2627"/>
                    </a:cubicBezTo>
                    <a:close/>
                    <a:moveTo>
                      <a:pt x="101" y="2573"/>
                    </a:moveTo>
                    <a:lnTo>
                      <a:pt x="97" y="2555"/>
                    </a:lnTo>
                    <a:cubicBezTo>
                      <a:pt x="95" y="2550"/>
                      <a:pt x="99" y="2545"/>
                      <a:pt x="104" y="2543"/>
                    </a:cubicBezTo>
                    <a:cubicBezTo>
                      <a:pt x="110" y="2543"/>
                      <a:pt x="115" y="2546"/>
                      <a:pt x="115" y="2551"/>
                    </a:cubicBezTo>
                    <a:lnTo>
                      <a:pt x="121" y="2569"/>
                    </a:lnTo>
                    <a:cubicBezTo>
                      <a:pt x="122" y="2574"/>
                      <a:pt x="118" y="2579"/>
                      <a:pt x="113" y="2580"/>
                    </a:cubicBezTo>
                    <a:cubicBezTo>
                      <a:pt x="108" y="2581"/>
                      <a:pt x="103" y="2578"/>
                      <a:pt x="101" y="2573"/>
                    </a:cubicBezTo>
                    <a:close/>
                    <a:moveTo>
                      <a:pt x="89" y="2519"/>
                    </a:moveTo>
                    <a:lnTo>
                      <a:pt x="85" y="2501"/>
                    </a:lnTo>
                    <a:cubicBezTo>
                      <a:pt x="84" y="2496"/>
                      <a:pt x="87" y="2491"/>
                      <a:pt x="93" y="2490"/>
                    </a:cubicBezTo>
                    <a:cubicBezTo>
                      <a:pt x="98" y="2489"/>
                      <a:pt x="103" y="2492"/>
                      <a:pt x="104" y="2497"/>
                    </a:cubicBezTo>
                    <a:lnTo>
                      <a:pt x="108" y="2515"/>
                    </a:lnTo>
                    <a:cubicBezTo>
                      <a:pt x="109" y="2520"/>
                      <a:pt x="105" y="2526"/>
                      <a:pt x="100" y="2526"/>
                    </a:cubicBezTo>
                    <a:cubicBezTo>
                      <a:pt x="95" y="2527"/>
                      <a:pt x="89" y="2524"/>
                      <a:pt x="89" y="2519"/>
                    </a:cubicBezTo>
                    <a:close/>
                    <a:moveTo>
                      <a:pt x="78" y="2465"/>
                    </a:moveTo>
                    <a:lnTo>
                      <a:pt x="76" y="2458"/>
                    </a:lnTo>
                    <a:lnTo>
                      <a:pt x="74" y="2446"/>
                    </a:lnTo>
                    <a:cubicBezTo>
                      <a:pt x="73" y="2441"/>
                      <a:pt x="77" y="2436"/>
                      <a:pt x="82" y="2436"/>
                    </a:cubicBezTo>
                    <a:cubicBezTo>
                      <a:pt x="88" y="2435"/>
                      <a:pt x="93" y="2438"/>
                      <a:pt x="93" y="2443"/>
                    </a:cubicBezTo>
                    <a:lnTo>
                      <a:pt x="95" y="2455"/>
                    </a:lnTo>
                    <a:lnTo>
                      <a:pt x="96" y="2461"/>
                    </a:lnTo>
                    <a:cubicBezTo>
                      <a:pt x="97" y="2467"/>
                      <a:pt x="94" y="2471"/>
                      <a:pt x="89" y="2472"/>
                    </a:cubicBezTo>
                    <a:cubicBezTo>
                      <a:pt x="84" y="2473"/>
                      <a:pt x="78" y="2469"/>
                      <a:pt x="78" y="2465"/>
                    </a:cubicBezTo>
                    <a:close/>
                    <a:moveTo>
                      <a:pt x="68" y="2409"/>
                    </a:moveTo>
                    <a:lnTo>
                      <a:pt x="65" y="2390"/>
                    </a:lnTo>
                    <a:cubicBezTo>
                      <a:pt x="64" y="2386"/>
                      <a:pt x="68" y="2381"/>
                      <a:pt x="73" y="2381"/>
                    </a:cubicBezTo>
                    <a:cubicBezTo>
                      <a:pt x="78" y="2380"/>
                      <a:pt x="84" y="2383"/>
                      <a:pt x="84" y="2389"/>
                    </a:cubicBezTo>
                    <a:lnTo>
                      <a:pt x="88" y="2407"/>
                    </a:lnTo>
                    <a:cubicBezTo>
                      <a:pt x="88" y="2412"/>
                      <a:pt x="84" y="2416"/>
                      <a:pt x="79" y="2417"/>
                    </a:cubicBezTo>
                    <a:cubicBezTo>
                      <a:pt x="74" y="2418"/>
                      <a:pt x="69" y="2415"/>
                      <a:pt x="68" y="2409"/>
                    </a:cubicBezTo>
                    <a:close/>
                    <a:moveTo>
                      <a:pt x="60" y="2355"/>
                    </a:moveTo>
                    <a:lnTo>
                      <a:pt x="57" y="2337"/>
                    </a:lnTo>
                    <a:cubicBezTo>
                      <a:pt x="56" y="2330"/>
                      <a:pt x="60" y="2327"/>
                      <a:pt x="66" y="2326"/>
                    </a:cubicBezTo>
                    <a:cubicBezTo>
                      <a:pt x="71" y="2325"/>
                      <a:pt x="76" y="2329"/>
                      <a:pt x="76" y="2334"/>
                    </a:cubicBezTo>
                    <a:lnTo>
                      <a:pt x="78" y="2352"/>
                    </a:lnTo>
                    <a:cubicBezTo>
                      <a:pt x="79" y="2357"/>
                      <a:pt x="76" y="2362"/>
                      <a:pt x="71" y="2363"/>
                    </a:cubicBezTo>
                    <a:cubicBezTo>
                      <a:pt x="65" y="2363"/>
                      <a:pt x="60" y="2359"/>
                      <a:pt x="60" y="2355"/>
                    </a:cubicBezTo>
                    <a:close/>
                    <a:moveTo>
                      <a:pt x="52" y="2299"/>
                    </a:moveTo>
                    <a:lnTo>
                      <a:pt x="50" y="2281"/>
                    </a:lnTo>
                    <a:cubicBezTo>
                      <a:pt x="49" y="2276"/>
                      <a:pt x="52" y="2271"/>
                      <a:pt x="58" y="2270"/>
                    </a:cubicBezTo>
                    <a:cubicBezTo>
                      <a:pt x="63" y="2270"/>
                      <a:pt x="68" y="2274"/>
                      <a:pt x="69" y="2279"/>
                    </a:cubicBezTo>
                    <a:lnTo>
                      <a:pt x="71" y="2297"/>
                    </a:lnTo>
                    <a:cubicBezTo>
                      <a:pt x="72" y="2302"/>
                      <a:pt x="68" y="2306"/>
                      <a:pt x="63" y="2307"/>
                    </a:cubicBezTo>
                    <a:cubicBezTo>
                      <a:pt x="57" y="2308"/>
                      <a:pt x="52" y="2305"/>
                      <a:pt x="52" y="2299"/>
                    </a:cubicBezTo>
                    <a:close/>
                    <a:moveTo>
                      <a:pt x="45" y="2245"/>
                    </a:moveTo>
                    <a:lnTo>
                      <a:pt x="43" y="2226"/>
                    </a:lnTo>
                    <a:cubicBezTo>
                      <a:pt x="42" y="2221"/>
                      <a:pt x="45" y="2216"/>
                      <a:pt x="52" y="2216"/>
                    </a:cubicBezTo>
                    <a:cubicBezTo>
                      <a:pt x="56" y="2215"/>
                      <a:pt x="62" y="2219"/>
                      <a:pt x="63" y="2224"/>
                    </a:cubicBezTo>
                    <a:lnTo>
                      <a:pt x="64" y="2243"/>
                    </a:lnTo>
                    <a:cubicBezTo>
                      <a:pt x="65" y="2247"/>
                      <a:pt x="61" y="2253"/>
                      <a:pt x="56" y="2253"/>
                    </a:cubicBezTo>
                    <a:cubicBezTo>
                      <a:pt x="51" y="2253"/>
                      <a:pt x="45" y="2250"/>
                      <a:pt x="45" y="2245"/>
                    </a:cubicBezTo>
                    <a:close/>
                    <a:moveTo>
                      <a:pt x="38" y="2190"/>
                    </a:moveTo>
                    <a:lnTo>
                      <a:pt x="36" y="2171"/>
                    </a:lnTo>
                    <a:cubicBezTo>
                      <a:pt x="35" y="2166"/>
                      <a:pt x="40" y="2161"/>
                      <a:pt x="45" y="2161"/>
                    </a:cubicBezTo>
                    <a:cubicBezTo>
                      <a:pt x="50" y="2160"/>
                      <a:pt x="55" y="2164"/>
                      <a:pt x="56" y="2169"/>
                    </a:cubicBezTo>
                    <a:lnTo>
                      <a:pt x="57" y="2187"/>
                    </a:lnTo>
                    <a:cubicBezTo>
                      <a:pt x="58" y="2192"/>
                      <a:pt x="55" y="2197"/>
                      <a:pt x="49" y="2198"/>
                    </a:cubicBezTo>
                    <a:cubicBezTo>
                      <a:pt x="44" y="2198"/>
                      <a:pt x="39" y="2194"/>
                      <a:pt x="38" y="2190"/>
                    </a:cubicBezTo>
                    <a:close/>
                    <a:moveTo>
                      <a:pt x="33" y="2134"/>
                    </a:moveTo>
                    <a:lnTo>
                      <a:pt x="31" y="2116"/>
                    </a:lnTo>
                    <a:cubicBezTo>
                      <a:pt x="31" y="2110"/>
                      <a:pt x="34" y="2107"/>
                      <a:pt x="40" y="2106"/>
                    </a:cubicBezTo>
                    <a:cubicBezTo>
                      <a:pt x="45" y="2106"/>
                      <a:pt x="50" y="2108"/>
                      <a:pt x="51" y="2115"/>
                    </a:cubicBezTo>
                    <a:lnTo>
                      <a:pt x="52" y="2133"/>
                    </a:lnTo>
                    <a:cubicBezTo>
                      <a:pt x="52" y="2138"/>
                      <a:pt x="49" y="2142"/>
                      <a:pt x="43" y="2143"/>
                    </a:cubicBezTo>
                    <a:cubicBezTo>
                      <a:pt x="38" y="2143"/>
                      <a:pt x="33" y="2139"/>
                      <a:pt x="33" y="2134"/>
                    </a:cubicBezTo>
                    <a:close/>
                    <a:moveTo>
                      <a:pt x="28" y="2079"/>
                    </a:moveTo>
                    <a:lnTo>
                      <a:pt x="26" y="2061"/>
                    </a:lnTo>
                    <a:cubicBezTo>
                      <a:pt x="25" y="2055"/>
                      <a:pt x="30" y="2051"/>
                      <a:pt x="35" y="2050"/>
                    </a:cubicBezTo>
                    <a:cubicBezTo>
                      <a:pt x="41" y="2050"/>
                      <a:pt x="45" y="2054"/>
                      <a:pt x="45" y="2059"/>
                    </a:cubicBezTo>
                    <a:lnTo>
                      <a:pt x="47" y="2078"/>
                    </a:lnTo>
                    <a:cubicBezTo>
                      <a:pt x="47" y="2083"/>
                      <a:pt x="44" y="2087"/>
                      <a:pt x="38" y="2087"/>
                    </a:cubicBezTo>
                    <a:cubicBezTo>
                      <a:pt x="33" y="2088"/>
                      <a:pt x="28" y="2084"/>
                      <a:pt x="28" y="2079"/>
                    </a:cubicBezTo>
                    <a:close/>
                    <a:moveTo>
                      <a:pt x="23" y="2023"/>
                    </a:moveTo>
                    <a:lnTo>
                      <a:pt x="22" y="2006"/>
                    </a:lnTo>
                    <a:cubicBezTo>
                      <a:pt x="22" y="2000"/>
                      <a:pt x="26" y="1996"/>
                      <a:pt x="31" y="1995"/>
                    </a:cubicBezTo>
                    <a:cubicBezTo>
                      <a:pt x="36" y="1995"/>
                      <a:pt x="42" y="1999"/>
                      <a:pt x="42" y="2004"/>
                    </a:cubicBezTo>
                    <a:lnTo>
                      <a:pt x="43" y="2023"/>
                    </a:lnTo>
                    <a:cubicBezTo>
                      <a:pt x="43" y="2027"/>
                      <a:pt x="39" y="2032"/>
                      <a:pt x="34" y="2032"/>
                    </a:cubicBezTo>
                    <a:cubicBezTo>
                      <a:pt x="29" y="2032"/>
                      <a:pt x="23" y="2029"/>
                      <a:pt x="23" y="2023"/>
                    </a:cubicBezTo>
                    <a:close/>
                    <a:moveTo>
                      <a:pt x="20" y="1969"/>
                    </a:moveTo>
                    <a:lnTo>
                      <a:pt x="19" y="1950"/>
                    </a:lnTo>
                    <a:cubicBezTo>
                      <a:pt x="18" y="1945"/>
                      <a:pt x="22" y="1941"/>
                      <a:pt x="27" y="1940"/>
                    </a:cubicBezTo>
                    <a:cubicBezTo>
                      <a:pt x="33" y="1940"/>
                      <a:pt x="37" y="1944"/>
                      <a:pt x="38" y="1948"/>
                    </a:cubicBezTo>
                    <a:lnTo>
                      <a:pt x="39" y="1967"/>
                    </a:lnTo>
                    <a:cubicBezTo>
                      <a:pt x="40" y="1972"/>
                      <a:pt x="35" y="1977"/>
                      <a:pt x="30" y="1977"/>
                    </a:cubicBezTo>
                    <a:cubicBezTo>
                      <a:pt x="24" y="1978"/>
                      <a:pt x="21" y="1973"/>
                      <a:pt x="20" y="1969"/>
                    </a:cubicBezTo>
                    <a:close/>
                    <a:moveTo>
                      <a:pt x="16" y="1912"/>
                    </a:moveTo>
                    <a:lnTo>
                      <a:pt x="14" y="1895"/>
                    </a:lnTo>
                    <a:cubicBezTo>
                      <a:pt x="14" y="1889"/>
                      <a:pt x="19" y="1886"/>
                      <a:pt x="23" y="1885"/>
                    </a:cubicBezTo>
                    <a:cubicBezTo>
                      <a:pt x="30" y="1885"/>
                      <a:pt x="34" y="1888"/>
                      <a:pt x="34" y="1894"/>
                    </a:cubicBezTo>
                    <a:lnTo>
                      <a:pt x="35" y="1912"/>
                    </a:lnTo>
                    <a:cubicBezTo>
                      <a:pt x="35" y="1917"/>
                      <a:pt x="31" y="1921"/>
                      <a:pt x="26" y="1921"/>
                    </a:cubicBezTo>
                    <a:cubicBezTo>
                      <a:pt x="21" y="1922"/>
                      <a:pt x="16" y="1918"/>
                      <a:pt x="16" y="1912"/>
                    </a:cubicBezTo>
                    <a:close/>
                    <a:moveTo>
                      <a:pt x="12" y="1857"/>
                    </a:moveTo>
                    <a:lnTo>
                      <a:pt x="12" y="1839"/>
                    </a:lnTo>
                    <a:cubicBezTo>
                      <a:pt x="11" y="1835"/>
                      <a:pt x="15" y="1830"/>
                      <a:pt x="21" y="1829"/>
                    </a:cubicBezTo>
                    <a:cubicBezTo>
                      <a:pt x="26" y="1829"/>
                      <a:pt x="31" y="1834"/>
                      <a:pt x="31" y="1838"/>
                    </a:cubicBezTo>
                    <a:lnTo>
                      <a:pt x="32" y="1857"/>
                    </a:lnTo>
                    <a:cubicBezTo>
                      <a:pt x="32" y="1861"/>
                      <a:pt x="28" y="1866"/>
                      <a:pt x="23" y="1866"/>
                    </a:cubicBezTo>
                    <a:cubicBezTo>
                      <a:pt x="18" y="1867"/>
                      <a:pt x="12" y="1863"/>
                      <a:pt x="12" y="1857"/>
                    </a:cubicBezTo>
                    <a:close/>
                    <a:moveTo>
                      <a:pt x="10" y="1802"/>
                    </a:moveTo>
                    <a:lnTo>
                      <a:pt x="9" y="1784"/>
                    </a:lnTo>
                    <a:cubicBezTo>
                      <a:pt x="9" y="1779"/>
                      <a:pt x="12" y="1774"/>
                      <a:pt x="18" y="1774"/>
                    </a:cubicBezTo>
                    <a:cubicBezTo>
                      <a:pt x="23" y="1774"/>
                      <a:pt x="28" y="1778"/>
                      <a:pt x="28" y="1783"/>
                    </a:cubicBezTo>
                    <a:lnTo>
                      <a:pt x="29" y="1802"/>
                    </a:lnTo>
                    <a:cubicBezTo>
                      <a:pt x="29" y="1807"/>
                      <a:pt x="24" y="1811"/>
                      <a:pt x="20" y="1811"/>
                    </a:cubicBezTo>
                    <a:cubicBezTo>
                      <a:pt x="14" y="1811"/>
                      <a:pt x="10" y="1808"/>
                      <a:pt x="10" y="1802"/>
                    </a:cubicBezTo>
                    <a:close/>
                    <a:moveTo>
                      <a:pt x="7" y="1747"/>
                    </a:moveTo>
                    <a:lnTo>
                      <a:pt x="7" y="1728"/>
                    </a:lnTo>
                    <a:cubicBezTo>
                      <a:pt x="6" y="1724"/>
                      <a:pt x="11" y="1719"/>
                      <a:pt x="16" y="1719"/>
                    </a:cubicBezTo>
                    <a:cubicBezTo>
                      <a:pt x="21" y="1719"/>
                      <a:pt x="25" y="1723"/>
                      <a:pt x="26" y="1728"/>
                    </a:cubicBezTo>
                    <a:lnTo>
                      <a:pt x="26" y="1746"/>
                    </a:lnTo>
                    <a:cubicBezTo>
                      <a:pt x="27" y="1751"/>
                      <a:pt x="23" y="1756"/>
                      <a:pt x="17" y="1756"/>
                    </a:cubicBezTo>
                    <a:cubicBezTo>
                      <a:pt x="12" y="1756"/>
                      <a:pt x="8" y="1751"/>
                      <a:pt x="7" y="1747"/>
                    </a:cubicBezTo>
                    <a:close/>
                    <a:moveTo>
                      <a:pt x="5" y="1691"/>
                    </a:moveTo>
                    <a:lnTo>
                      <a:pt x="4" y="1674"/>
                    </a:lnTo>
                    <a:cubicBezTo>
                      <a:pt x="4" y="1668"/>
                      <a:pt x="9" y="1664"/>
                      <a:pt x="13" y="1664"/>
                    </a:cubicBezTo>
                    <a:cubicBezTo>
                      <a:pt x="20" y="1664"/>
                      <a:pt x="23" y="1667"/>
                      <a:pt x="23" y="1673"/>
                    </a:cubicBezTo>
                    <a:lnTo>
                      <a:pt x="24" y="1691"/>
                    </a:lnTo>
                    <a:cubicBezTo>
                      <a:pt x="24" y="1697"/>
                      <a:pt x="21" y="1700"/>
                      <a:pt x="15" y="1700"/>
                    </a:cubicBezTo>
                    <a:cubicBezTo>
                      <a:pt x="11" y="1700"/>
                      <a:pt x="5" y="1697"/>
                      <a:pt x="5" y="169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8" name="Line 285">
                <a:extLst>
                  <a:ext uri="{FF2B5EF4-FFF2-40B4-BE49-F238E27FC236}">
                    <a16:creationId xmlns:a16="http://schemas.microsoft.com/office/drawing/2014/main" id="{5BD8883D-758B-4951-84AF-CECD7E5C9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1062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9" name="Line 286">
                <a:extLst>
                  <a:ext uri="{FF2B5EF4-FFF2-40B4-BE49-F238E27FC236}">
                    <a16:creationId xmlns:a16="http://schemas.microsoft.com/office/drawing/2014/main" id="{3D7275D7-81F7-4E08-A409-FB58C29A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9" y="1142"/>
                <a:ext cx="361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0" name="Freeform 287">
                <a:extLst>
                  <a:ext uri="{FF2B5EF4-FFF2-40B4-BE49-F238E27FC236}">
                    <a16:creationId xmlns:a16="http://schemas.microsoft.com/office/drawing/2014/main" id="{22D7413B-7B66-48C3-9546-A6C989911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" y="1002"/>
                <a:ext cx="120" cy="58"/>
              </a:xfrm>
              <a:custGeom>
                <a:avLst/>
                <a:gdLst>
                  <a:gd name="T0" fmla="*/ 120 w 120"/>
                  <a:gd name="T1" fmla="*/ 0 h 58"/>
                  <a:gd name="T2" fmla="*/ 0 w 120"/>
                  <a:gd name="T3" fmla="*/ 0 h 58"/>
                  <a:gd name="T4" fmla="*/ 60 w 120"/>
                  <a:gd name="T5" fmla="*/ 58 h 58"/>
                  <a:gd name="T6" fmla="*/ 120 w 120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8">
                    <a:moveTo>
                      <a:pt x="120" y="0"/>
                    </a:moveTo>
                    <a:lnTo>
                      <a:pt x="0" y="0"/>
                    </a:lnTo>
                    <a:lnTo>
                      <a:pt x="60" y="5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1" name="Freeform 288">
                <a:extLst>
                  <a:ext uri="{FF2B5EF4-FFF2-40B4-BE49-F238E27FC236}">
                    <a16:creationId xmlns:a16="http://schemas.microsoft.com/office/drawing/2014/main" id="{F97D0D2D-631B-4778-9AE8-A6122451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" y="1005"/>
                <a:ext cx="121" cy="57"/>
              </a:xfrm>
              <a:custGeom>
                <a:avLst/>
                <a:gdLst>
                  <a:gd name="T0" fmla="*/ 121 w 121"/>
                  <a:gd name="T1" fmla="*/ 0 h 57"/>
                  <a:gd name="T2" fmla="*/ 0 w 121"/>
                  <a:gd name="T3" fmla="*/ 0 h 57"/>
                  <a:gd name="T4" fmla="*/ 61 w 121"/>
                  <a:gd name="T5" fmla="*/ 57 h 57"/>
                  <a:gd name="T6" fmla="*/ 121 w 121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7">
                    <a:moveTo>
                      <a:pt x="121" y="0"/>
                    </a:moveTo>
                    <a:lnTo>
                      <a:pt x="0" y="0"/>
                    </a:lnTo>
                    <a:lnTo>
                      <a:pt x="61" y="57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2" name="Freeform 289">
                <a:extLst>
                  <a:ext uri="{FF2B5EF4-FFF2-40B4-BE49-F238E27FC236}">
                    <a16:creationId xmlns:a16="http://schemas.microsoft.com/office/drawing/2014/main" id="{FDDD7F3C-4109-434B-B482-6A00804EA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4" y="1266"/>
                <a:ext cx="28" cy="26"/>
              </a:xfrm>
              <a:custGeom>
                <a:avLst/>
                <a:gdLst>
                  <a:gd name="T0" fmla="*/ 0 w 88"/>
                  <a:gd name="T1" fmla="*/ 42 h 85"/>
                  <a:gd name="T2" fmla="*/ 44 w 88"/>
                  <a:gd name="T3" fmla="*/ 0 h 85"/>
                  <a:gd name="T4" fmla="*/ 88 w 88"/>
                  <a:gd name="T5" fmla="*/ 42 h 85"/>
                  <a:gd name="T6" fmla="*/ 44 w 88"/>
                  <a:gd name="T7" fmla="*/ 85 h 85"/>
                  <a:gd name="T8" fmla="*/ 0 w 88"/>
                  <a:gd name="T9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5">
                    <a:moveTo>
                      <a:pt x="0" y="42"/>
                    </a:moveTo>
                    <a:cubicBezTo>
                      <a:pt x="0" y="19"/>
                      <a:pt x="20" y="0"/>
                      <a:pt x="44" y="0"/>
                    </a:cubicBezTo>
                    <a:cubicBezTo>
                      <a:pt x="68" y="0"/>
                      <a:pt x="88" y="19"/>
                      <a:pt x="88" y="42"/>
                    </a:cubicBezTo>
                    <a:cubicBezTo>
                      <a:pt x="88" y="67"/>
                      <a:pt x="68" y="85"/>
                      <a:pt x="44" y="85"/>
                    </a:cubicBezTo>
                    <a:cubicBezTo>
                      <a:pt x="20" y="85"/>
                      <a:pt x="0" y="67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3" name="Oval 290">
                <a:extLst>
                  <a:ext uri="{FF2B5EF4-FFF2-40B4-BE49-F238E27FC236}">
                    <a16:creationId xmlns:a16="http://schemas.microsoft.com/office/drawing/2014/main" id="{5C6D3291-9ECC-4A4A-80C0-4ACA965E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26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4" name="Oval 291">
                <a:extLst>
                  <a:ext uri="{FF2B5EF4-FFF2-40B4-BE49-F238E27FC236}">
                    <a16:creationId xmlns:a16="http://schemas.microsoft.com/office/drawing/2014/main" id="{5E27CEAC-DB32-457C-97F0-A06C3DD38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26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5" name="Oval 292">
                <a:extLst>
                  <a:ext uri="{FF2B5EF4-FFF2-40B4-BE49-F238E27FC236}">
                    <a16:creationId xmlns:a16="http://schemas.microsoft.com/office/drawing/2014/main" id="{3CBF73E3-0F2A-4D50-B76F-0F2B16C3E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14"/>
                <a:ext cx="28" cy="2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7" name="Oval 293">
                <a:extLst>
                  <a:ext uri="{FF2B5EF4-FFF2-40B4-BE49-F238E27FC236}">
                    <a16:creationId xmlns:a16="http://schemas.microsoft.com/office/drawing/2014/main" id="{CE8A5B2B-7E0B-48A2-9AD8-5C8391705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14"/>
                <a:ext cx="28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8" name="Oval 294">
                <a:extLst>
                  <a:ext uri="{FF2B5EF4-FFF2-40B4-BE49-F238E27FC236}">
                    <a16:creationId xmlns:a16="http://schemas.microsoft.com/office/drawing/2014/main" id="{1E3AF19C-01CD-4679-AD3A-6E697EB9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14"/>
                <a:ext cx="28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9" name="Oval 295">
                <a:extLst>
                  <a:ext uri="{FF2B5EF4-FFF2-40B4-BE49-F238E27FC236}">
                    <a16:creationId xmlns:a16="http://schemas.microsoft.com/office/drawing/2014/main" id="{B3C118AC-8D99-4505-8381-252B08454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68"/>
                <a:ext cx="28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0" name="Oval 296">
                <a:extLst>
                  <a:ext uri="{FF2B5EF4-FFF2-40B4-BE49-F238E27FC236}">
                    <a16:creationId xmlns:a16="http://schemas.microsoft.com/office/drawing/2014/main" id="{1D3BDD81-381A-4F32-9900-0469142E2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68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2" name="Oval 297">
                <a:extLst>
                  <a:ext uri="{FF2B5EF4-FFF2-40B4-BE49-F238E27FC236}">
                    <a16:creationId xmlns:a16="http://schemas.microsoft.com/office/drawing/2014/main" id="{950070B8-4739-41B9-A40A-0B87BA7D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368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3" name="Line 298">
                <a:extLst>
                  <a:ext uri="{FF2B5EF4-FFF2-40B4-BE49-F238E27FC236}">
                    <a16:creationId xmlns:a16="http://schemas.microsoft.com/office/drawing/2014/main" id="{762DE3FA-C3BE-42C4-83DA-3990A6174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1421"/>
                <a:ext cx="0" cy="79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4" name="Line 299">
                <a:extLst>
                  <a:ext uri="{FF2B5EF4-FFF2-40B4-BE49-F238E27FC236}">
                    <a16:creationId xmlns:a16="http://schemas.microsoft.com/office/drawing/2014/main" id="{8F80E0D2-2C9C-4F70-9BA8-D96A56335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9" y="1500"/>
                <a:ext cx="361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5" name="Freeform 300">
                <a:extLst>
                  <a:ext uri="{FF2B5EF4-FFF2-40B4-BE49-F238E27FC236}">
                    <a16:creationId xmlns:a16="http://schemas.microsoft.com/office/drawing/2014/main" id="{7723E812-DA1C-499E-9779-9C5EC850D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" y="1365"/>
                <a:ext cx="120" cy="54"/>
              </a:xfrm>
              <a:custGeom>
                <a:avLst/>
                <a:gdLst>
                  <a:gd name="T0" fmla="*/ 120 w 120"/>
                  <a:gd name="T1" fmla="*/ 0 h 54"/>
                  <a:gd name="T2" fmla="*/ 0 w 120"/>
                  <a:gd name="T3" fmla="*/ 0 h 54"/>
                  <a:gd name="T4" fmla="*/ 60 w 120"/>
                  <a:gd name="T5" fmla="*/ 54 h 54"/>
                  <a:gd name="T6" fmla="*/ 120 w 12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4">
                    <a:moveTo>
                      <a:pt x="120" y="0"/>
                    </a:moveTo>
                    <a:lnTo>
                      <a:pt x="0" y="0"/>
                    </a:lnTo>
                    <a:lnTo>
                      <a:pt x="60" y="54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6" name="Freeform 301">
                <a:extLst>
                  <a:ext uri="{FF2B5EF4-FFF2-40B4-BE49-F238E27FC236}">
                    <a16:creationId xmlns:a16="http://schemas.microsoft.com/office/drawing/2014/main" id="{561407DF-C814-46A6-AC35-7686D50E0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" y="1368"/>
                <a:ext cx="121" cy="53"/>
              </a:xfrm>
              <a:custGeom>
                <a:avLst/>
                <a:gdLst>
                  <a:gd name="T0" fmla="*/ 121 w 121"/>
                  <a:gd name="T1" fmla="*/ 0 h 53"/>
                  <a:gd name="T2" fmla="*/ 0 w 121"/>
                  <a:gd name="T3" fmla="*/ 0 h 53"/>
                  <a:gd name="T4" fmla="*/ 61 w 121"/>
                  <a:gd name="T5" fmla="*/ 53 h 53"/>
                  <a:gd name="T6" fmla="*/ 121 w 121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3">
                    <a:moveTo>
                      <a:pt x="121" y="0"/>
                    </a:moveTo>
                    <a:lnTo>
                      <a:pt x="0" y="0"/>
                    </a:lnTo>
                    <a:lnTo>
                      <a:pt x="61" y="53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7" name="Freeform 302">
                <a:extLst>
                  <a:ext uri="{FF2B5EF4-FFF2-40B4-BE49-F238E27FC236}">
                    <a16:creationId xmlns:a16="http://schemas.microsoft.com/office/drawing/2014/main" id="{4543EC9A-1256-436B-B981-48B0C2309D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71"/>
                <a:ext cx="570" cy="1496"/>
              </a:xfrm>
              <a:custGeom>
                <a:avLst/>
                <a:gdLst>
                  <a:gd name="T0" fmla="*/ 46 w 1804"/>
                  <a:gd name="T1" fmla="*/ 4764 h 4841"/>
                  <a:gd name="T2" fmla="*/ 60 w 1804"/>
                  <a:gd name="T3" fmla="*/ 4672 h 4841"/>
                  <a:gd name="T4" fmla="*/ 98 w 1804"/>
                  <a:gd name="T5" fmla="*/ 4625 h 4841"/>
                  <a:gd name="T6" fmla="*/ 124 w 1804"/>
                  <a:gd name="T7" fmla="*/ 4496 h 4841"/>
                  <a:gd name="T8" fmla="*/ 143 w 1804"/>
                  <a:gd name="T9" fmla="*/ 4474 h 4841"/>
                  <a:gd name="T10" fmla="*/ 195 w 1804"/>
                  <a:gd name="T11" fmla="*/ 4334 h 4841"/>
                  <a:gd name="T12" fmla="*/ 195 w 1804"/>
                  <a:gd name="T13" fmla="*/ 4305 h 4841"/>
                  <a:gd name="T14" fmla="*/ 258 w 1804"/>
                  <a:gd name="T15" fmla="*/ 4189 h 4841"/>
                  <a:gd name="T16" fmla="*/ 273 w 1804"/>
                  <a:gd name="T17" fmla="*/ 4096 h 4841"/>
                  <a:gd name="T18" fmla="*/ 310 w 1804"/>
                  <a:gd name="T19" fmla="*/ 4049 h 4841"/>
                  <a:gd name="T20" fmla="*/ 337 w 1804"/>
                  <a:gd name="T21" fmla="*/ 3922 h 4841"/>
                  <a:gd name="T22" fmla="*/ 355 w 1804"/>
                  <a:gd name="T23" fmla="*/ 3899 h 4841"/>
                  <a:gd name="T24" fmla="*/ 408 w 1804"/>
                  <a:gd name="T25" fmla="*/ 3760 h 4841"/>
                  <a:gd name="T26" fmla="*/ 408 w 1804"/>
                  <a:gd name="T27" fmla="*/ 3731 h 4841"/>
                  <a:gd name="T28" fmla="*/ 471 w 1804"/>
                  <a:gd name="T29" fmla="*/ 3615 h 4841"/>
                  <a:gd name="T30" fmla="*/ 485 w 1804"/>
                  <a:gd name="T31" fmla="*/ 3521 h 4841"/>
                  <a:gd name="T32" fmla="*/ 523 w 1804"/>
                  <a:gd name="T33" fmla="*/ 3476 h 4841"/>
                  <a:gd name="T34" fmla="*/ 550 w 1804"/>
                  <a:gd name="T35" fmla="*/ 3348 h 4841"/>
                  <a:gd name="T36" fmla="*/ 568 w 1804"/>
                  <a:gd name="T37" fmla="*/ 3325 h 4841"/>
                  <a:gd name="T38" fmla="*/ 620 w 1804"/>
                  <a:gd name="T39" fmla="*/ 3185 h 4841"/>
                  <a:gd name="T40" fmla="*/ 620 w 1804"/>
                  <a:gd name="T41" fmla="*/ 3155 h 4841"/>
                  <a:gd name="T42" fmla="*/ 683 w 1804"/>
                  <a:gd name="T43" fmla="*/ 3040 h 4841"/>
                  <a:gd name="T44" fmla="*/ 697 w 1804"/>
                  <a:gd name="T45" fmla="*/ 2947 h 4841"/>
                  <a:gd name="T46" fmla="*/ 735 w 1804"/>
                  <a:gd name="T47" fmla="*/ 2901 h 4841"/>
                  <a:gd name="T48" fmla="*/ 761 w 1804"/>
                  <a:gd name="T49" fmla="*/ 2772 h 4841"/>
                  <a:gd name="T50" fmla="*/ 781 w 1804"/>
                  <a:gd name="T51" fmla="*/ 2749 h 4841"/>
                  <a:gd name="T52" fmla="*/ 832 w 1804"/>
                  <a:gd name="T53" fmla="*/ 2610 h 4841"/>
                  <a:gd name="T54" fmla="*/ 833 w 1804"/>
                  <a:gd name="T55" fmla="*/ 2581 h 4841"/>
                  <a:gd name="T56" fmla="*/ 896 w 1804"/>
                  <a:gd name="T57" fmla="*/ 2465 h 4841"/>
                  <a:gd name="T58" fmla="*/ 910 w 1804"/>
                  <a:gd name="T59" fmla="*/ 2371 h 4841"/>
                  <a:gd name="T60" fmla="*/ 948 w 1804"/>
                  <a:gd name="T61" fmla="*/ 2326 h 4841"/>
                  <a:gd name="T62" fmla="*/ 975 w 1804"/>
                  <a:gd name="T63" fmla="*/ 2198 h 4841"/>
                  <a:gd name="T64" fmla="*/ 993 w 1804"/>
                  <a:gd name="T65" fmla="*/ 2175 h 4841"/>
                  <a:gd name="T66" fmla="*/ 1045 w 1804"/>
                  <a:gd name="T67" fmla="*/ 2036 h 4841"/>
                  <a:gd name="T68" fmla="*/ 1046 w 1804"/>
                  <a:gd name="T69" fmla="*/ 2006 h 4841"/>
                  <a:gd name="T70" fmla="*/ 1109 w 1804"/>
                  <a:gd name="T71" fmla="*/ 1891 h 4841"/>
                  <a:gd name="T72" fmla="*/ 1123 w 1804"/>
                  <a:gd name="T73" fmla="*/ 1798 h 4841"/>
                  <a:gd name="T74" fmla="*/ 1160 w 1804"/>
                  <a:gd name="T75" fmla="*/ 1751 h 4841"/>
                  <a:gd name="T76" fmla="*/ 1188 w 1804"/>
                  <a:gd name="T77" fmla="*/ 1623 h 4841"/>
                  <a:gd name="T78" fmla="*/ 1206 w 1804"/>
                  <a:gd name="T79" fmla="*/ 1601 h 4841"/>
                  <a:gd name="T80" fmla="*/ 1257 w 1804"/>
                  <a:gd name="T81" fmla="*/ 1461 h 4841"/>
                  <a:gd name="T82" fmla="*/ 1257 w 1804"/>
                  <a:gd name="T83" fmla="*/ 1432 h 4841"/>
                  <a:gd name="T84" fmla="*/ 1322 w 1804"/>
                  <a:gd name="T85" fmla="*/ 1316 h 4841"/>
                  <a:gd name="T86" fmla="*/ 1335 w 1804"/>
                  <a:gd name="T87" fmla="*/ 1223 h 4841"/>
                  <a:gd name="T88" fmla="*/ 1373 w 1804"/>
                  <a:gd name="T89" fmla="*/ 1176 h 4841"/>
                  <a:gd name="T90" fmla="*/ 1400 w 1804"/>
                  <a:gd name="T91" fmla="*/ 1049 h 4841"/>
                  <a:gd name="T92" fmla="*/ 1419 w 1804"/>
                  <a:gd name="T93" fmla="*/ 1025 h 4841"/>
                  <a:gd name="T94" fmla="*/ 1470 w 1804"/>
                  <a:gd name="T95" fmla="*/ 886 h 4841"/>
                  <a:gd name="T96" fmla="*/ 1471 w 1804"/>
                  <a:gd name="T97" fmla="*/ 857 h 4841"/>
                  <a:gd name="T98" fmla="*/ 1533 w 1804"/>
                  <a:gd name="T99" fmla="*/ 741 h 4841"/>
                  <a:gd name="T100" fmla="*/ 1548 w 1804"/>
                  <a:gd name="T101" fmla="*/ 648 h 4841"/>
                  <a:gd name="T102" fmla="*/ 1586 w 1804"/>
                  <a:gd name="T103" fmla="*/ 602 h 4841"/>
                  <a:gd name="T104" fmla="*/ 1612 w 1804"/>
                  <a:gd name="T105" fmla="*/ 474 h 4841"/>
                  <a:gd name="T106" fmla="*/ 1631 w 1804"/>
                  <a:gd name="T107" fmla="*/ 451 h 4841"/>
                  <a:gd name="T108" fmla="*/ 1683 w 1804"/>
                  <a:gd name="T109" fmla="*/ 311 h 4841"/>
                  <a:gd name="T110" fmla="*/ 1684 w 1804"/>
                  <a:gd name="T111" fmla="*/ 282 h 4841"/>
                  <a:gd name="T112" fmla="*/ 1746 w 1804"/>
                  <a:gd name="T113" fmla="*/ 167 h 4841"/>
                  <a:gd name="T114" fmla="*/ 1761 w 1804"/>
                  <a:gd name="T115" fmla="*/ 73 h 4841"/>
                  <a:gd name="T116" fmla="*/ 1798 w 1804"/>
                  <a:gd name="T117" fmla="*/ 27 h 4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41">
                    <a:moveTo>
                      <a:pt x="1" y="4827"/>
                    </a:moveTo>
                    <a:lnTo>
                      <a:pt x="9" y="4810"/>
                    </a:lnTo>
                    <a:cubicBezTo>
                      <a:pt x="10" y="4805"/>
                      <a:pt x="16" y="4802"/>
                      <a:pt x="21" y="4804"/>
                    </a:cubicBezTo>
                    <a:cubicBezTo>
                      <a:pt x="26" y="4806"/>
                      <a:pt x="29" y="4811"/>
                      <a:pt x="27" y="4817"/>
                    </a:cubicBezTo>
                    <a:lnTo>
                      <a:pt x="20" y="4834"/>
                    </a:lnTo>
                    <a:cubicBezTo>
                      <a:pt x="19" y="4839"/>
                      <a:pt x="12" y="4841"/>
                      <a:pt x="8" y="4840"/>
                    </a:cubicBezTo>
                    <a:cubicBezTo>
                      <a:pt x="2" y="4838"/>
                      <a:pt x="0" y="4833"/>
                      <a:pt x="1" y="4827"/>
                    </a:cubicBezTo>
                    <a:close/>
                    <a:moveTo>
                      <a:pt x="21" y="4775"/>
                    </a:moveTo>
                    <a:lnTo>
                      <a:pt x="28" y="4757"/>
                    </a:lnTo>
                    <a:cubicBezTo>
                      <a:pt x="29" y="4753"/>
                      <a:pt x="35" y="4750"/>
                      <a:pt x="40" y="4752"/>
                    </a:cubicBezTo>
                    <a:cubicBezTo>
                      <a:pt x="45" y="4754"/>
                      <a:pt x="48" y="4759"/>
                      <a:pt x="46" y="4764"/>
                    </a:cubicBezTo>
                    <a:lnTo>
                      <a:pt x="39" y="4782"/>
                    </a:lnTo>
                    <a:cubicBezTo>
                      <a:pt x="38" y="4787"/>
                      <a:pt x="32" y="4789"/>
                      <a:pt x="27" y="4787"/>
                    </a:cubicBezTo>
                    <a:cubicBezTo>
                      <a:pt x="22" y="4785"/>
                      <a:pt x="19" y="4780"/>
                      <a:pt x="21" y="4775"/>
                    </a:cubicBezTo>
                    <a:close/>
                    <a:moveTo>
                      <a:pt x="40" y="4723"/>
                    </a:moveTo>
                    <a:lnTo>
                      <a:pt x="47" y="4706"/>
                    </a:lnTo>
                    <a:cubicBezTo>
                      <a:pt x="48" y="4701"/>
                      <a:pt x="55" y="4698"/>
                      <a:pt x="59" y="4700"/>
                    </a:cubicBezTo>
                    <a:cubicBezTo>
                      <a:pt x="65" y="4702"/>
                      <a:pt x="67" y="4707"/>
                      <a:pt x="66" y="4712"/>
                    </a:cubicBezTo>
                    <a:lnTo>
                      <a:pt x="58" y="4729"/>
                    </a:lnTo>
                    <a:cubicBezTo>
                      <a:pt x="57" y="4733"/>
                      <a:pt x="52" y="4736"/>
                      <a:pt x="47" y="4734"/>
                    </a:cubicBezTo>
                    <a:cubicBezTo>
                      <a:pt x="42" y="4733"/>
                      <a:pt x="39" y="4728"/>
                      <a:pt x="40" y="4723"/>
                    </a:cubicBezTo>
                    <a:close/>
                    <a:moveTo>
                      <a:pt x="60" y="4672"/>
                    </a:moveTo>
                    <a:lnTo>
                      <a:pt x="66" y="4654"/>
                    </a:lnTo>
                    <a:cubicBezTo>
                      <a:pt x="68" y="4648"/>
                      <a:pt x="74" y="4646"/>
                      <a:pt x="78" y="4648"/>
                    </a:cubicBezTo>
                    <a:cubicBezTo>
                      <a:pt x="84" y="4649"/>
                      <a:pt x="87" y="4655"/>
                      <a:pt x="85" y="4659"/>
                    </a:cubicBezTo>
                    <a:lnTo>
                      <a:pt x="77" y="4677"/>
                    </a:lnTo>
                    <a:cubicBezTo>
                      <a:pt x="77" y="4681"/>
                      <a:pt x="71" y="4684"/>
                      <a:pt x="66" y="4682"/>
                    </a:cubicBezTo>
                    <a:cubicBezTo>
                      <a:pt x="61" y="4680"/>
                      <a:pt x="58" y="4676"/>
                      <a:pt x="60" y="4672"/>
                    </a:cubicBezTo>
                    <a:close/>
                    <a:moveTo>
                      <a:pt x="79" y="4618"/>
                    </a:moveTo>
                    <a:lnTo>
                      <a:pt x="86" y="4602"/>
                    </a:lnTo>
                    <a:cubicBezTo>
                      <a:pt x="88" y="4596"/>
                      <a:pt x="93" y="4594"/>
                      <a:pt x="98" y="4595"/>
                    </a:cubicBezTo>
                    <a:cubicBezTo>
                      <a:pt x="103" y="4597"/>
                      <a:pt x="106" y="4603"/>
                      <a:pt x="104" y="4607"/>
                    </a:cubicBezTo>
                    <a:lnTo>
                      <a:pt x="98" y="4625"/>
                    </a:lnTo>
                    <a:cubicBezTo>
                      <a:pt x="96" y="4629"/>
                      <a:pt x="90" y="4632"/>
                      <a:pt x="86" y="4630"/>
                    </a:cubicBezTo>
                    <a:cubicBezTo>
                      <a:pt x="80" y="4629"/>
                      <a:pt x="77" y="4623"/>
                      <a:pt x="79" y="4618"/>
                    </a:cubicBezTo>
                    <a:close/>
                    <a:moveTo>
                      <a:pt x="99" y="4566"/>
                    </a:moveTo>
                    <a:lnTo>
                      <a:pt x="105" y="4548"/>
                    </a:lnTo>
                    <a:cubicBezTo>
                      <a:pt x="107" y="4544"/>
                      <a:pt x="112" y="4541"/>
                      <a:pt x="117" y="4543"/>
                    </a:cubicBezTo>
                    <a:cubicBezTo>
                      <a:pt x="122" y="4545"/>
                      <a:pt x="125" y="4550"/>
                      <a:pt x="123" y="4555"/>
                    </a:cubicBezTo>
                    <a:lnTo>
                      <a:pt x="117" y="4572"/>
                    </a:lnTo>
                    <a:cubicBezTo>
                      <a:pt x="115" y="4578"/>
                      <a:pt x="110" y="4579"/>
                      <a:pt x="105" y="4578"/>
                    </a:cubicBezTo>
                    <a:cubicBezTo>
                      <a:pt x="99" y="4577"/>
                      <a:pt x="98" y="4571"/>
                      <a:pt x="99" y="4566"/>
                    </a:cubicBezTo>
                    <a:close/>
                    <a:moveTo>
                      <a:pt x="118" y="4514"/>
                    </a:moveTo>
                    <a:lnTo>
                      <a:pt x="124" y="4496"/>
                    </a:lnTo>
                    <a:cubicBezTo>
                      <a:pt x="126" y="4492"/>
                      <a:pt x="132" y="4489"/>
                      <a:pt x="136" y="4491"/>
                    </a:cubicBezTo>
                    <a:cubicBezTo>
                      <a:pt x="142" y="4493"/>
                      <a:pt x="144" y="4498"/>
                      <a:pt x="143" y="4502"/>
                    </a:cubicBezTo>
                    <a:lnTo>
                      <a:pt x="136" y="4520"/>
                    </a:lnTo>
                    <a:cubicBezTo>
                      <a:pt x="134" y="4526"/>
                      <a:pt x="129" y="4527"/>
                      <a:pt x="124" y="4526"/>
                    </a:cubicBezTo>
                    <a:cubicBezTo>
                      <a:pt x="119" y="4525"/>
                      <a:pt x="117" y="4518"/>
                      <a:pt x="118" y="4514"/>
                    </a:cubicBezTo>
                    <a:close/>
                    <a:moveTo>
                      <a:pt x="137" y="4462"/>
                    </a:moveTo>
                    <a:lnTo>
                      <a:pt x="143" y="4444"/>
                    </a:lnTo>
                    <a:cubicBezTo>
                      <a:pt x="146" y="4440"/>
                      <a:pt x="151" y="4437"/>
                      <a:pt x="155" y="4439"/>
                    </a:cubicBezTo>
                    <a:cubicBezTo>
                      <a:pt x="161" y="4441"/>
                      <a:pt x="164" y="4446"/>
                      <a:pt x="162" y="4450"/>
                    </a:cubicBezTo>
                    <a:lnTo>
                      <a:pt x="155" y="4468"/>
                    </a:lnTo>
                    <a:cubicBezTo>
                      <a:pt x="154" y="4473"/>
                      <a:pt x="148" y="4476"/>
                      <a:pt x="143" y="4474"/>
                    </a:cubicBezTo>
                    <a:cubicBezTo>
                      <a:pt x="138" y="4472"/>
                      <a:pt x="136" y="4467"/>
                      <a:pt x="137" y="4462"/>
                    </a:cubicBezTo>
                    <a:close/>
                    <a:moveTo>
                      <a:pt x="156" y="4410"/>
                    </a:moveTo>
                    <a:lnTo>
                      <a:pt x="164" y="4392"/>
                    </a:lnTo>
                    <a:cubicBezTo>
                      <a:pt x="165" y="4387"/>
                      <a:pt x="170" y="4385"/>
                      <a:pt x="176" y="4387"/>
                    </a:cubicBezTo>
                    <a:cubicBezTo>
                      <a:pt x="180" y="4388"/>
                      <a:pt x="183" y="4394"/>
                      <a:pt x="181" y="4399"/>
                    </a:cubicBezTo>
                    <a:lnTo>
                      <a:pt x="176" y="4416"/>
                    </a:lnTo>
                    <a:cubicBezTo>
                      <a:pt x="173" y="4420"/>
                      <a:pt x="167" y="4424"/>
                      <a:pt x="163" y="4421"/>
                    </a:cubicBezTo>
                    <a:cubicBezTo>
                      <a:pt x="157" y="4419"/>
                      <a:pt x="155" y="4415"/>
                      <a:pt x="156" y="4410"/>
                    </a:cubicBezTo>
                    <a:close/>
                    <a:moveTo>
                      <a:pt x="176" y="4357"/>
                    </a:moveTo>
                    <a:lnTo>
                      <a:pt x="183" y="4340"/>
                    </a:lnTo>
                    <a:cubicBezTo>
                      <a:pt x="185" y="4335"/>
                      <a:pt x="189" y="4333"/>
                      <a:pt x="195" y="4334"/>
                    </a:cubicBezTo>
                    <a:cubicBezTo>
                      <a:pt x="199" y="4336"/>
                      <a:pt x="202" y="4341"/>
                      <a:pt x="200" y="4347"/>
                    </a:cubicBezTo>
                    <a:lnTo>
                      <a:pt x="195" y="4364"/>
                    </a:lnTo>
                    <a:cubicBezTo>
                      <a:pt x="192" y="4368"/>
                      <a:pt x="187" y="4371"/>
                      <a:pt x="182" y="4369"/>
                    </a:cubicBezTo>
                    <a:cubicBezTo>
                      <a:pt x="176" y="4367"/>
                      <a:pt x="175" y="4363"/>
                      <a:pt x="176" y="4357"/>
                    </a:cubicBezTo>
                    <a:close/>
                    <a:moveTo>
                      <a:pt x="195" y="4305"/>
                    </a:moveTo>
                    <a:lnTo>
                      <a:pt x="202" y="4288"/>
                    </a:lnTo>
                    <a:cubicBezTo>
                      <a:pt x="204" y="4283"/>
                      <a:pt x="209" y="4280"/>
                      <a:pt x="214" y="4282"/>
                    </a:cubicBezTo>
                    <a:cubicBezTo>
                      <a:pt x="219" y="4284"/>
                      <a:pt x="221" y="4288"/>
                      <a:pt x="220" y="4294"/>
                    </a:cubicBezTo>
                    <a:lnTo>
                      <a:pt x="214" y="4311"/>
                    </a:lnTo>
                    <a:cubicBezTo>
                      <a:pt x="212" y="4316"/>
                      <a:pt x="206" y="4318"/>
                      <a:pt x="201" y="4317"/>
                    </a:cubicBezTo>
                    <a:cubicBezTo>
                      <a:pt x="196" y="4315"/>
                      <a:pt x="194" y="4310"/>
                      <a:pt x="195" y="4305"/>
                    </a:cubicBezTo>
                    <a:close/>
                    <a:moveTo>
                      <a:pt x="214" y="4253"/>
                    </a:moveTo>
                    <a:lnTo>
                      <a:pt x="221" y="4236"/>
                    </a:lnTo>
                    <a:cubicBezTo>
                      <a:pt x="223" y="4231"/>
                      <a:pt x="228" y="4228"/>
                      <a:pt x="233" y="4229"/>
                    </a:cubicBezTo>
                    <a:cubicBezTo>
                      <a:pt x="238" y="4232"/>
                      <a:pt x="242" y="4237"/>
                      <a:pt x="239" y="4241"/>
                    </a:cubicBezTo>
                    <a:lnTo>
                      <a:pt x="233" y="4259"/>
                    </a:lnTo>
                    <a:cubicBezTo>
                      <a:pt x="231" y="4263"/>
                      <a:pt x="225" y="4266"/>
                      <a:pt x="220" y="4264"/>
                    </a:cubicBezTo>
                    <a:cubicBezTo>
                      <a:pt x="215" y="4263"/>
                      <a:pt x="213" y="4257"/>
                      <a:pt x="214" y="4253"/>
                    </a:cubicBezTo>
                    <a:close/>
                    <a:moveTo>
                      <a:pt x="233" y="4201"/>
                    </a:moveTo>
                    <a:lnTo>
                      <a:pt x="241" y="4183"/>
                    </a:lnTo>
                    <a:cubicBezTo>
                      <a:pt x="242" y="4178"/>
                      <a:pt x="247" y="4176"/>
                      <a:pt x="253" y="4177"/>
                    </a:cubicBezTo>
                    <a:cubicBezTo>
                      <a:pt x="257" y="4179"/>
                      <a:pt x="261" y="4185"/>
                      <a:pt x="258" y="4189"/>
                    </a:cubicBezTo>
                    <a:lnTo>
                      <a:pt x="253" y="4207"/>
                    </a:lnTo>
                    <a:cubicBezTo>
                      <a:pt x="251" y="4211"/>
                      <a:pt x="244" y="4214"/>
                      <a:pt x="240" y="4212"/>
                    </a:cubicBezTo>
                    <a:cubicBezTo>
                      <a:pt x="234" y="4211"/>
                      <a:pt x="232" y="4205"/>
                      <a:pt x="233" y="4201"/>
                    </a:cubicBezTo>
                    <a:close/>
                    <a:moveTo>
                      <a:pt x="253" y="4148"/>
                    </a:moveTo>
                    <a:lnTo>
                      <a:pt x="260" y="4131"/>
                    </a:lnTo>
                    <a:cubicBezTo>
                      <a:pt x="262" y="4126"/>
                      <a:pt x="267" y="4124"/>
                      <a:pt x="273" y="4126"/>
                    </a:cubicBezTo>
                    <a:cubicBezTo>
                      <a:pt x="277" y="4126"/>
                      <a:pt x="280" y="4133"/>
                      <a:pt x="278" y="4137"/>
                    </a:cubicBezTo>
                    <a:lnTo>
                      <a:pt x="272" y="4155"/>
                    </a:lnTo>
                    <a:cubicBezTo>
                      <a:pt x="270" y="4160"/>
                      <a:pt x="264" y="4162"/>
                      <a:pt x="259" y="4160"/>
                    </a:cubicBezTo>
                    <a:cubicBezTo>
                      <a:pt x="253" y="4158"/>
                      <a:pt x="252" y="4153"/>
                      <a:pt x="253" y="4148"/>
                    </a:cubicBezTo>
                    <a:close/>
                    <a:moveTo>
                      <a:pt x="273" y="4096"/>
                    </a:moveTo>
                    <a:lnTo>
                      <a:pt x="279" y="4079"/>
                    </a:lnTo>
                    <a:cubicBezTo>
                      <a:pt x="281" y="4074"/>
                      <a:pt x="287" y="4071"/>
                      <a:pt x="292" y="4073"/>
                    </a:cubicBezTo>
                    <a:cubicBezTo>
                      <a:pt x="297" y="4075"/>
                      <a:pt x="299" y="4080"/>
                      <a:pt x="298" y="4085"/>
                    </a:cubicBezTo>
                    <a:lnTo>
                      <a:pt x="291" y="4102"/>
                    </a:lnTo>
                    <a:cubicBezTo>
                      <a:pt x="289" y="4107"/>
                      <a:pt x="283" y="4109"/>
                      <a:pt x="278" y="4108"/>
                    </a:cubicBezTo>
                    <a:cubicBezTo>
                      <a:pt x="273" y="4106"/>
                      <a:pt x="271" y="4101"/>
                      <a:pt x="273" y="4096"/>
                    </a:cubicBezTo>
                    <a:close/>
                    <a:moveTo>
                      <a:pt x="292" y="4044"/>
                    </a:moveTo>
                    <a:lnTo>
                      <a:pt x="298" y="4026"/>
                    </a:lnTo>
                    <a:cubicBezTo>
                      <a:pt x="300" y="4022"/>
                      <a:pt x="306" y="4019"/>
                      <a:pt x="311" y="4021"/>
                    </a:cubicBezTo>
                    <a:cubicBezTo>
                      <a:pt x="316" y="4023"/>
                      <a:pt x="319" y="4028"/>
                      <a:pt x="317" y="4032"/>
                    </a:cubicBezTo>
                    <a:lnTo>
                      <a:pt x="310" y="4049"/>
                    </a:lnTo>
                    <a:cubicBezTo>
                      <a:pt x="309" y="4055"/>
                      <a:pt x="302" y="4057"/>
                      <a:pt x="298" y="4056"/>
                    </a:cubicBezTo>
                    <a:cubicBezTo>
                      <a:pt x="292" y="4054"/>
                      <a:pt x="290" y="4049"/>
                      <a:pt x="292" y="4044"/>
                    </a:cubicBezTo>
                    <a:close/>
                    <a:moveTo>
                      <a:pt x="311" y="3991"/>
                    </a:moveTo>
                    <a:lnTo>
                      <a:pt x="318" y="3974"/>
                    </a:lnTo>
                    <a:cubicBezTo>
                      <a:pt x="320" y="3970"/>
                      <a:pt x="325" y="3967"/>
                      <a:pt x="331" y="3969"/>
                    </a:cubicBezTo>
                    <a:cubicBezTo>
                      <a:pt x="335" y="3971"/>
                      <a:pt x="338" y="3975"/>
                      <a:pt x="336" y="3980"/>
                    </a:cubicBezTo>
                    <a:lnTo>
                      <a:pt x="330" y="3998"/>
                    </a:lnTo>
                    <a:cubicBezTo>
                      <a:pt x="328" y="4002"/>
                      <a:pt x="321" y="4005"/>
                      <a:pt x="317" y="4003"/>
                    </a:cubicBezTo>
                    <a:cubicBezTo>
                      <a:pt x="312" y="4002"/>
                      <a:pt x="309" y="3996"/>
                      <a:pt x="311" y="3991"/>
                    </a:cubicBezTo>
                    <a:close/>
                    <a:moveTo>
                      <a:pt x="331" y="3939"/>
                    </a:moveTo>
                    <a:lnTo>
                      <a:pt x="337" y="3922"/>
                    </a:lnTo>
                    <a:cubicBezTo>
                      <a:pt x="339" y="3917"/>
                      <a:pt x="344" y="3914"/>
                      <a:pt x="350" y="3917"/>
                    </a:cubicBezTo>
                    <a:cubicBezTo>
                      <a:pt x="354" y="3918"/>
                      <a:pt x="357" y="3923"/>
                      <a:pt x="355" y="3928"/>
                    </a:cubicBezTo>
                    <a:lnTo>
                      <a:pt x="349" y="3946"/>
                    </a:lnTo>
                    <a:cubicBezTo>
                      <a:pt x="347" y="3950"/>
                      <a:pt x="341" y="3953"/>
                      <a:pt x="336" y="3951"/>
                    </a:cubicBezTo>
                    <a:cubicBezTo>
                      <a:pt x="331" y="3949"/>
                      <a:pt x="329" y="3944"/>
                      <a:pt x="331" y="3939"/>
                    </a:cubicBezTo>
                    <a:close/>
                    <a:moveTo>
                      <a:pt x="350" y="3887"/>
                    </a:moveTo>
                    <a:lnTo>
                      <a:pt x="356" y="3870"/>
                    </a:lnTo>
                    <a:cubicBezTo>
                      <a:pt x="358" y="3864"/>
                      <a:pt x="364" y="3862"/>
                      <a:pt x="369" y="3863"/>
                    </a:cubicBezTo>
                    <a:cubicBezTo>
                      <a:pt x="374" y="3865"/>
                      <a:pt x="376" y="3871"/>
                      <a:pt x="375" y="3876"/>
                    </a:cubicBezTo>
                    <a:lnTo>
                      <a:pt x="368" y="3894"/>
                    </a:lnTo>
                    <a:cubicBezTo>
                      <a:pt x="366" y="3898"/>
                      <a:pt x="361" y="3901"/>
                      <a:pt x="355" y="3899"/>
                    </a:cubicBezTo>
                    <a:cubicBezTo>
                      <a:pt x="351" y="3897"/>
                      <a:pt x="348" y="3892"/>
                      <a:pt x="350" y="3887"/>
                    </a:cubicBezTo>
                    <a:close/>
                    <a:moveTo>
                      <a:pt x="369" y="3835"/>
                    </a:moveTo>
                    <a:lnTo>
                      <a:pt x="375" y="3818"/>
                    </a:lnTo>
                    <a:cubicBezTo>
                      <a:pt x="377" y="3812"/>
                      <a:pt x="383" y="3810"/>
                      <a:pt x="388" y="3811"/>
                    </a:cubicBezTo>
                    <a:cubicBezTo>
                      <a:pt x="393" y="3813"/>
                      <a:pt x="396" y="3819"/>
                      <a:pt x="394" y="3824"/>
                    </a:cubicBezTo>
                    <a:lnTo>
                      <a:pt x="387" y="3841"/>
                    </a:lnTo>
                    <a:cubicBezTo>
                      <a:pt x="386" y="3846"/>
                      <a:pt x="380" y="3848"/>
                      <a:pt x="375" y="3847"/>
                    </a:cubicBezTo>
                    <a:cubicBezTo>
                      <a:pt x="370" y="3845"/>
                      <a:pt x="367" y="3840"/>
                      <a:pt x="369" y="3835"/>
                    </a:cubicBezTo>
                    <a:close/>
                    <a:moveTo>
                      <a:pt x="389" y="3783"/>
                    </a:moveTo>
                    <a:lnTo>
                      <a:pt x="395" y="3765"/>
                    </a:lnTo>
                    <a:cubicBezTo>
                      <a:pt x="397" y="3760"/>
                      <a:pt x="402" y="3758"/>
                      <a:pt x="408" y="3760"/>
                    </a:cubicBezTo>
                    <a:cubicBezTo>
                      <a:pt x="412" y="3761"/>
                      <a:pt x="415" y="3767"/>
                      <a:pt x="413" y="3771"/>
                    </a:cubicBezTo>
                    <a:lnTo>
                      <a:pt x="407" y="3788"/>
                    </a:lnTo>
                    <a:cubicBezTo>
                      <a:pt x="405" y="3794"/>
                      <a:pt x="399" y="3796"/>
                      <a:pt x="395" y="3794"/>
                    </a:cubicBezTo>
                    <a:cubicBezTo>
                      <a:pt x="390" y="3793"/>
                      <a:pt x="386" y="3787"/>
                      <a:pt x="389" y="3783"/>
                    </a:cubicBezTo>
                    <a:close/>
                    <a:moveTo>
                      <a:pt x="408" y="3731"/>
                    </a:moveTo>
                    <a:lnTo>
                      <a:pt x="414" y="3713"/>
                    </a:lnTo>
                    <a:cubicBezTo>
                      <a:pt x="416" y="3708"/>
                      <a:pt x="421" y="3706"/>
                      <a:pt x="427" y="3708"/>
                    </a:cubicBezTo>
                    <a:cubicBezTo>
                      <a:pt x="431" y="3709"/>
                      <a:pt x="434" y="3715"/>
                      <a:pt x="432" y="3719"/>
                    </a:cubicBezTo>
                    <a:lnTo>
                      <a:pt x="426" y="3736"/>
                    </a:lnTo>
                    <a:cubicBezTo>
                      <a:pt x="424" y="3741"/>
                      <a:pt x="419" y="3743"/>
                      <a:pt x="414" y="3742"/>
                    </a:cubicBezTo>
                    <a:cubicBezTo>
                      <a:pt x="409" y="3741"/>
                      <a:pt x="406" y="3735"/>
                      <a:pt x="408" y="3731"/>
                    </a:cubicBezTo>
                    <a:close/>
                    <a:moveTo>
                      <a:pt x="428" y="3678"/>
                    </a:moveTo>
                    <a:lnTo>
                      <a:pt x="433" y="3661"/>
                    </a:lnTo>
                    <a:cubicBezTo>
                      <a:pt x="435" y="3656"/>
                      <a:pt x="441" y="3654"/>
                      <a:pt x="446" y="3656"/>
                    </a:cubicBezTo>
                    <a:cubicBezTo>
                      <a:pt x="451" y="3657"/>
                      <a:pt x="453" y="3662"/>
                      <a:pt x="452" y="3666"/>
                    </a:cubicBezTo>
                    <a:lnTo>
                      <a:pt x="445" y="3684"/>
                    </a:lnTo>
                    <a:cubicBezTo>
                      <a:pt x="443" y="3689"/>
                      <a:pt x="439" y="3691"/>
                      <a:pt x="433" y="3690"/>
                    </a:cubicBezTo>
                    <a:cubicBezTo>
                      <a:pt x="429" y="3688"/>
                      <a:pt x="426" y="3683"/>
                      <a:pt x="428" y="3678"/>
                    </a:cubicBezTo>
                    <a:close/>
                    <a:moveTo>
                      <a:pt x="447" y="3625"/>
                    </a:moveTo>
                    <a:lnTo>
                      <a:pt x="452" y="3609"/>
                    </a:lnTo>
                    <a:cubicBezTo>
                      <a:pt x="455" y="3604"/>
                      <a:pt x="460" y="3601"/>
                      <a:pt x="465" y="3603"/>
                    </a:cubicBezTo>
                    <a:cubicBezTo>
                      <a:pt x="470" y="3605"/>
                      <a:pt x="473" y="3610"/>
                      <a:pt x="471" y="3615"/>
                    </a:cubicBezTo>
                    <a:lnTo>
                      <a:pt x="464" y="3632"/>
                    </a:lnTo>
                    <a:cubicBezTo>
                      <a:pt x="463" y="3637"/>
                      <a:pt x="458" y="3640"/>
                      <a:pt x="452" y="3638"/>
                    </a:cubicBezTo>
                    <a:cubicBezTo>
                      <a:pt x="448" y="3636"/>
                      <a:pt x="445" y="3631"/>
                      <a:pt x="447" y="3625"/>
                    </a:cubicBezTo>
                    <a:close/>
                    <a:moveTo>
                      <a:pt x="466" y="3573"/>
                    </a:moveTo>
                    <a:lnTo>
                      <a:pt x="472" y="3555"/>
                    </a:lnTo>
                    <a:cubicBezTo>
                      <a:pt x="474" y="3551"/>
                      <a:pt x="479" y="3548"/>
                      <a:pt x="485" y="3550"/>
                    </a:cubicBezTo>
                    <a:cubicBezTo>
                      <a:pt x="489" y="3553"/>
                      <a:pt x="492" y="3557"/>
                      <a:pt x="490" y="3563"/>
                    </a:cubicBezTo>
                    <a:lnTo>
                      <a:pt x="484" y="3580"/>
                    </a:lnTo>
                    <a:cubicBezTo>
                      <a:pt x="482" y="3585"/>
                      <a:pt x="477" y="3587"/>
                      <a:pt x="472" y="3586"/>
                    </a:cubicBezTo>
                    <a:cubicBezTo>
                      <a:pt x="467" y="3584"/>
                      <a:pt x="464" y="3579"/>
                      <a:pt x="466" y="3573"/>
                    </a:cubicBezTo>
                    <a:close/>
                    <a:moveTo>
                      <a:pt x="485" y="3521"/>
                    </a:moveTo>
                    <a:lnTo>
                      <a:pt x="492" y="3504"/>
                    </a:lnTo>
                    <a:cubicBezTo>
                      <a:pt x="494" y="3499"/>
                      <a:pt x="498" y="3496"/>
                      <a:pt x="504" y="3498"/>
                    </a:cubicBezTo>
                    <a:cubicBezTo>
                      <a:pt x="508" y="3500"/>
                      <a:pt x="511" y="3505"/>
                      <a:pt x="509" y="3510"/>
                    </a:cubicBezTo>
                    <a:lnTo>
                      <a:pt x="504" y="3528"/>
                    </a:lnTo>
                    <a:cubicBezTo>
                      <a:pt x="501" y="3533"/>
                      <a:pt x="496" y="3535"/>
                      <a:pt x="491" y="3533"/>
                    </a:cubicBezTo>
                    <a:cubicBezTo>
                      <a:pt x="486" y="3532"/>
                      <a:pt x="484" y="3526"/>
                      <a:pt x="485" y="3521"/>
                    </a:cubicBezTo>
                    <a:close/>
                    <a:moveTo>
                      <a:pt x="505" y="3470"/>
                    </a:moveTo>
                    <a:lnTo>
                      <a:pt x="511" y="3452"/>
                    </a:lnTo>
                    <a:cubicBezTo>
                      <a:pt x="513" y="3447"/>
                      <a:pt x="518" y="3444"/>
                      <a:pt x="523" y="3446"/>
                    </a:cubicBezTo>
                    <a:cubicBezTo>
                      <a:pt x="528" y="3448"/>
                      <a:pt x="530" y="3453"/>
                      <a:pt x="529" y="3458"/>
                    </a:cubicBezTo>
                    <a:lnTo>
                      <a:pt x="523" y="3476"/>
                    </a:lnTo>
                    <a:cubicBezTo>
                      <a:pt x="520" y="3480"/>
                      <a:pt x="516" y="3483"/>
                      <a:pt x="510" y="3481"/>
                    </a:cubicBezTo>
                    <a:cubicBezTo>
                      <a:pt x="506" y="3478"/>
                      <a:pt x="503" y="3474"/>
                      <a:pt x="505" y="3470"/>
                    </a:cubicBezTo>
                    <a:close/>
                    <a:moveTo>
                      <a:pt x="524" y="3418"/>
                    </a:moveTo>
                    <a:lnTo>
                      <a:pt x="530" y="3400"/>
                    </a:lnTo>
                    <a:cubicBezTo>
                      <a:pt x="532" y="3394"/>
                      <a:pt x="537" y="3393"/>
                      <a:pt x="542" y="3394"/>
                    </a:cubicBezTo>
                    <a:cubicBezTo>
                      <a:pt x="547" y="3395"/>
                      <a:pt x="550" y="3401"/>
                      <a:pt x="548" y="3406"/>
                    </a:cubicBezTo>
                    <a:lnTo>
                      <a:pt x="542" y="3423"/>
                    </a:lnTo>
                    <a:cubicBezTo>
                      <a:pt x="540" y="3427"/>
                      <a:pt x="535" y="3430"/>
                      <a:pt x="529" y="3428"/>
                    </a:cubicBezTo>
                    <a:cubicBezTo>
                      <a:pt x="525" y="3427"/>
                      <a:pt x="522" y="3422"/>
                      <a:pt x="524" y="3418"/>
                    </a:cubicBezTo>
                    <a:close/>
                    <a:moveTo>
                      <a:pt x="543" y="3364"/>
                    </a:moveTo>
                    <a:lnTo>
                      <a:pt x="550" y="3348"/>
                    </a:lnTo>
                    <a:cubicBezTo>
                      <a:pt x="551" y="3342"/>
                      <a:pt x="556" y="3341"/>
                      <a:pt x="562" y="3342"/>
                    </a:cubicBezTo>
                    <a:cubicBezTo>
                      <a:pt x="566" y="3343"/>
                      <a:pt x="570" y="3348"/>
                      <a:pt x="567" y="3353"/>
                    </a:cubicBezTo>
                    <a:lnTo>
                      <a:pt x="562" y="3371"/>
                    </a:lnTo>
                    <a:cubicBezTo>
                      <a:pt x="560" y="3376"/>
                      <a:pt x="554" y="3378"/>
                      <a:pt x="549" y="3376"/>
                    </a:cubicBezTo>
                    <a:cubicBezTo>
                      <a:pt x="544" y="3375"/>
                      <a:pt x="541" y="3369"/>
                      <a:pt x="543" y="3364"/>
                    </a:cubicBezTo>
                    <a:close/>
                    <a:moveTo>
                      <a:pt x="562" y="3312"/>
                    </a:moveTo>
                    <a:lnTo>
                      <a:pt x="569" y="3295"/>
                    </a:lnTo>
                    <a:cubicBezTo>
                      <a:pt x="571" y="3291"/>
                      <a:pt x="575" y="3287"/>
                      <a:pt x="581" y="3290"/>
                    </a:cubicBezTo>
                    <a:cubicBezTo>
                      <a:pt x="585" y="3291"/>
                      <a:pt x="589" y="3296"/>
                      <a:pt x="586" y="3301"/>
                    </a:cubicBezTo>
                    <a:lnTo>
                      <a:pt x="581" y="3318"/>
                    </a:lnTo>
                    <a:cubicBezTo>
                      <a:pt x="579" y="3324"/>
                      <a:pt x="573" y="3325"/>
                      <a:pt x="568" y="3325"/>
                    </a:cubicBezTo>
                    <a:cubicBezTo>
                      <a:pt x="563" y="3323"/>
                      <a:pt x="561" y="3317"/>
                      <a:pt x="562" y="3312"/>
                    </a:cubicBezTo>
                    <a:close/>
                    <a:moveTo>
                      <a:pt x="582" y="3260"/>
                    </a:moveTo>
                    <a:lnTo>
                      <a:pt x="588" y="3242"/>
                    </a:lnTo>
                    <a:cubicBezTo>
                      <a:pt x="590" y="3238"/>
                      <a:pt x="595" y="3235"/>
                      <a:pt x="601" y="3237"/>
                    </a:cubicBezTo>
                    <a:cubicBezTo>
                      <a:pt x="606" y="3239"/>
                      <a:pt x="608" y="3244"/>
                      <a:pt x="606" y="3248"/>
                    </a:cubicBezTo>
                    <a:lnTo>
                      <a:pt x="600" y="3266"/>
                    </a:lnTo>
                    <a:cubicBezTo>
                      <a:pt x="598" y="3271"/>
                      <a:pt x="593" y="3274"/>
                      <a:pt x="587" y="3272"/>
                    </a:cubicBezTo>
                    <a:cubicBezTo>
                      <a:pt x="583" y="3271"/>
                      <a:pt x="580" y="3265"/>
                      <a:pt x="582" y="3260"/>
                    </a:cubicBezTo>
                    <a:close/>
                    <a:moveTo>
                      <a:pt x="601" y="3208"/>
                    </a:moveTo>
                    <a:lnTo>
                      <a:pt x="607" y="3190"/>
                    </a:lnTo>
                    <a:cubicBezTo>
                      <a:pt x="609" y="3186"/>
                      <a:pt x="615" y="3183"/>
                      <a:pt x="620" y="3185"/>
                    </a:cubicBezTo>
                    <a:cubicBezTo>
                      <a:pt x="625" y="3187"/>
                      <a:pt x="628" y="3192"/>
                      <a:pt x="626" y="3197"/>
                    </a:cubicBezTo>
                    <a:lnTo>
                      <a:pt x="619" y="3214"/>
                    </a:lnTo>
                    <a:cubicBezTo>
                      <a:pt x="617" y="3219"/>
                      <a:pt x="612" y="3222"/>
                      <a:pt x="606" y="3220"/>
                    </a:cubicBezTo>
                    <a:cubicBezTo>
                      <a:pt x="602" y="3218"/>
                      <a:pt x="599" y="3213"/>
                      <a:pt x="601" y="3208"/>
                    </a:cubicBezTo>
                    <a:close/>
                    <a:moveTo>
                      <a:pt x="620" y="3155"/>
                    </a:moveTo>
                    <a:lnTo>
                      <a:pt x="627" y="3138"/>
                    </a:lnTo>
                    <a:cubicBezTo>
                      <a:pt x="628" y="3133"/>
                      <a:pt x="634" y="3131"/>
                      <a:pt x="639" y="3132"/>
                    </a:cubicBezTo>
                    <a:cubicBezTo>
                      <a:pt x="644" y="3134"/>
                      <a:pt x="647" y="3140"/>
                      <a:pt x="645" y="3145"/>
                    </a:cubicBezTo>
                    <a:lnTo>
                      <a:pt x="639" y="3163"/>
                    </a:lnTo>
                    <a:cubicBezTo>
                      <a:pt x="637" y="3167"/>
                      <a:pt x="631" y="3170"/>
                      <a:pt x="626" y="3168"/>
                    </a:cubicBezTo>
                    <a:cubicBezTo>
                      <a:pt x="621" y="3165"/>
                      <a:pt x="618" y="3161"/>
                      <a:pt x="620" y="3155"/>
                    </a:cubicBezTo>
                    <a:close/>
                    <a:moveTo>
                      <a:pt x="639" y="3103"/>
                    </a:moveTo>
                    <a:lnTo>
                      <a:pt x="646" y="3086"/>
                    </a:lnTo>
                    <a:cubicBezTo>
                      <a:pt x="648" y="3081"/>
                      <a:pt x="653" y="3078"/>
                      <a:pt x="659" y="3080"/>
                    </a:cubicBezTo>
                    <a:cubicBezTo>
                      <a:pt x="663" y="3082"/>
                      <a:pt x="666" y="3087"/>
                      <a:pt x="664" y="3093"/>
                    </a:cubicBezTo>
                    <a:lnTo>
                      <a:pt x="658" y="3110"/>
                    </a:lnTo>
                    <a:cubicBezTo>
                      <a:pt x="656" y="3114"/>
                      <a:pt x="650" y="3117"/>
                      <a:pt x="645" y="3115"/>
                    </a:cubicBezTo>
                    <a:cubicBezTo>
                      <a:pt x="640" y="3113"/>
                      <a:pt x="638" y="3109"/>
                      <a:pt x="639" y="3103"/>
                    </a:cubicBezTo>
                    <a:close/>
                    <a:moveTo>
                      <a:pt x="659" y="3052"/>
                    </a:moveTo>
                    <a:lnTo>
                      <a:pt x="665" y="3034"/>
                    </a:lnTo>
                    <a:cubicBezTo>
                      <a:pt x="667" y="3029"/>
                      <a:pt x="672" y="3026"/>
                      <a:pt x="678" y="3028"/>
                    </a:cubicBezTo>
                    <a:cubicBezTo>
                      <a:pt x="683" y="3030"/>
                      <a:pt x="685" y="3035"/>
                      <a:pt x="683" y="3040"/>
                    </a:cubicBezTo>
                    <a:lnTo>
                      <a:pt x="677" y="3057"/>
                    </a:lnTo>
                    <a:cubicBezTo>
                      <a:pt x="675" y="3062"/>
                      <a:pt x="670" y="3064"/>
                      <a:pt x="664" y="3063"/>
                    </a:cubicBezTo>
                    <a:cubicBezTo>
                      <a:pt x="660" y="3061"/>
                      <a:pt x="657" y="3056"/>
                      <a:pt x="659" y="3052"/>
                    </a:cubicBezTo>
                    <a:close/>
                    <a:moveTo>
                      <a:pt x="678" y="2999"/>
                    </a:moveTo>
                    <a:lnTo>
                      <a:pt x="684" y="2982"/>
                    </a:lnTo>
                    <a:cubicBezTo>
                      <a:pt x="686" y="2977"/>
                      <a:pt x="692" y="2975"/>
                      <a:pt x="697" y="2976"/>
                    </a:cubicBezTo>
                    <a:cubicBezTo>
                      <a:pt x="702" y="2978"/>
                      <a:pt x="705" y="2983"/>
                      <a:pt x="703" y="2987"/>
                    </a:cubicBezTo>
                    <a:lnTo>
                      <a:pt x="696" y="3005"/>
                    </a:lnTo>
                    <a:cubicBezTo>
                      <a:pt x="694" y="3009"/>
                      <a:pt x="689" y="3012"/>
                      <a:pt x="683" y="3010"/>
                    </a:cubicBezTo>
                    <a:cubicBezTo>
                      <a:pt x="679" y="3009"/>
                      <a:pt x="676" y="3003"/>
                      <a:pt x="678" y="2999"/>
                    </a:cubicBezTo>
                    <a:close/>
                    <a:moveTo>
                      <a:pt x="697" y="2947"/>
                    </a:moveTo>
                    <a:lnTo>
                      <a:pt x="704" y="2929"/>
                    </a:lnTo>
                    <a:cubicBezTo>
                      <a:pt x="705" y="2924"/>
                      <a:pt x="712" y="2922"/>
                      <a:pt x="716" y="2924"/>
                    </a:cubicBezTo>
                    <a:cubicBezTo>
                      <a:pt x="721" y="2925"/>
                      <a:pt x="724" y="2931"/>
                      <a:pt x="722" y="2935"/>
                    </a:cubicBezTo>
                    <a:lnTo>
                      <a:pt x="716" y="2953"/>
                    </a:lnTo>
                    <a:cubicBezTo>
                      <a:pt x="714" y="2958"/>
                      <a:pt x="708" y="2960"/>
                      <a:pt x="703" y="2958"/>
                    </a:cubicBezTo>
                    <a:cubicBezTo>
                      <a:pt x="698" y="2957"/>
                      <a:pt x="695" y="2951"/>
                      <a:pt x="697" y="2947"/>
                    </a:cubicBezTo>
                    <a:close/>
                    <a:moveTo>
                      <a:pt x="717" y="2894"/>
                    </a:moveTo>
                    <a:lnTo>
                      <a:pt x="723" y="2877"/>
                    </a:lnTo>
                    <a:cubicBezTo>
                      <a:pt x="725" y="2872"/>
                      <a:pt x="731" y="2870"/>
                      <a:pt x="736" y="2871"/>
                    </a:cubicBezTo>
                    <a:cubicBezTo>
                      <a:pt x="741" y="2873"/>
                      <a:pt x="743" y="2879"/>
                      <a:pt x="741" y="2883"/>
                    </a:cubicBezTo>
                    <a:lnTo>
                      <a:pt x="735" y="2901"/>
                    </a:lnTo>
                    <a:cubicBezTo>
                      <a:pt x="733" y="2906"/>
                      <a:pt x="728" y="2908"/>
                      <a:pt x="723" y="2907"/>
                    </a:cubicBezTo>
                    <a:cubicBezTo>
                      <a:pt x="718" y="2905"/>
                      <a:pt x="715" y="2899"/>
                      <a:pt x="717" y="2894"/>
                    </a:cubicBezTo>
                    <a:close/>
                    <a:moveTo>
                      <a:pt x="737" y="2842"/>
                    </a:moveTo>
                    <a:lnTo>
                      <a:pt x="742" y="2825"/>
                    </a:lnTo>
                    <a:cubicBezTo>
                      <a:pt x="744" y="2820"/>
                      <a:pt x="750" y="2817"/>
                      <a:pt x="755" y="2819"/>
                    </a:cubicBezTo>
                    <a:cubicBezTo>
                      <a:pt x="761" y="2821"/>
                      <a:pt x="762" y="2826"/>
                      <a:pt x="761" y="2831"/>
                    </a:cubicBezTo>
                    <a:lnTo>
                      <a:pt x="754" y="2848"/>
                    </a:lnTo>
                    <a:cubicBezTo>
                      <a:pt x="752" y="2854"/>
                      <a:pt x="748" y="2856"/>
                      <a:pt x="742" y="2855"/>
                    </a:cubicBezTo>
                    <a:cubicBezTo>
                      <a:pt x="738" y="2852"/>
                      <a:pt x="734" y="2847"/>
                      <a:pt x="737" y="2842"/>
                    </a:cubicBezTo>
                    <a:close/>
                    <a:moveTo>
                      <a:pt x="756" y="2790"/>
                    </a:moveTo>
                    <a:lnTo>
                      <a:pt x="761" y="2772"/>
                    </a:lnTo>
                    <a:cubicBezTo>
                      <a:pt x="763" y="2768"/>
                      <a:pt x="770" y="2765"/>
                      <a:pt x="774" y="2767"/>
                    </a:cubicBezTo>
                    <a:cubicBezTo>
                      <a:pt x="780" y="2769"/>
                      <a:pt x="782" y="2774"/>
                      <a:pt x="780" y="2779"/>
                    </a:cubicBezTo>
                    <a:lnTo>
                      <a:pt x="773" y="2796"/>
                    </a:lnTo>
                    <a:cubicBezTo>
                      <a:pt x="772" y="2801"/>
                      <a:pt x="767" y="2804"/>
                      <a:pt x="761" y="2802"/>
                    </a:cubicBezTo>
                    <a:cubicBezTo>
                      <a:pt x="757" y="2800"/>
                      <a:pt x="754" y="2795"/>
                      <a:pt x="756" y="2790"/>
                    </a:cubicBezTo>
                    <a:close/>
                    <a:moveTo>
                      <a:pt x="775" y="2738"/>
                    </a:moveTo>
                    <a:lnTo>
                      <a:pt x="781" y="2720"/>
                    </a:lnTo>
                    <a:cubicBezTo>
                      <a:pt x="783" y="2716"/>
                      <a:pt x="789" y="2713"/>
                      <a:pt x="794" y="2715"/>
                    </a:cubicBezTo>
                    <a:cubicBezTo>
                      <a:pt x="799" y="2717"/>
                      <a:pt x="801" y="2722"/>
                      <a:pt x="799" y="2727"/>
                    </a:cubicBezTo>
                    <a:lnTo>
                      <a:pt x="793" y="2744"/>
                    </a:lnTo>
                    <a:cubicBezTo>
                      <a:pt x="791" y="2748"/>
                      <a:pt x="786" y="2751"/>
                      <a:pt x="781" y="2749"/>
                    </a:cubicBezTo>
                    <a:cubicBezTo>
                      <a:pt x="776" y="2748"/>
                      <a:pt x="773" y="2743"/>
                      <a:pt x="775" y="2738"/>
                    </a:cubicBezTo>
                    <a:close/>
                    <a:moveTo>
                      <a:pt x="794" y="2685"/>
                    </a:moveTo>
                    <a:lnTo>
                      <a:pt x="800" y="2668"/>
                    </a:lnTo>
                    <a:cubicBezTo>
                      <a:pt x="803" y="2663"/>
                      <a:pt x="808" y="2661"/>
                      <a:pt x="813" y="2663"/>
                    </a:cubicBezTo>
                    <a:cubicBezTo>
                      <a:pt x="818" y="2664"/>
                      <a:pt x="820" y="2669"/>
                      <a:pt x="819" y="2674"/>
                    </a:cubicBezTo>
                    <a:lnTo>
                      <a:pt x="812" y="2692"/>
                    </a:lnTo>
                    <a:cubicBezTo>
                      <a:pt x="810" y="2696"/>
                      <a:pt x="805" y="2699"/>
                      <a:pt x="800" y="2697"/>
                    </a:cubicBezTo>
                    <a:cubicBezTo>
                      <a:pt x="795" y="2695"/>
                      <a:pt x="793" y="2690"/>
                      <a:pt x="794" y="2685"/>
                    </a:cubicBezTo>
                    <a:close/>
                    <a:moveTo>
                      <a:pt x="814" y="2633"/>
                    </a:moveTo>
                    <a:lnTo>
                      <a:pt x="820" y="2617"/>
                    </a:lnTo>
                    <a:cubicBezTo>
                      <a:pt x="822" y="2611"/>
                      <a:pt x="827" y="2609"/>
                      <a:pt x="832" y="2610"/>
                    </a:cubicBezTo>
                    <a:cubicBezTo>
                      <a:pt x="838" y="2612"/>
                      <a:pt x="839" y="2617"/>
                      <a:pt x="838" y="2622"/>
                    </a:cubicBezTo>
                    <a:lnTo>
                      <a:pt x="832" y="2640"/>
                    </a:lnTo>
                    <a:cubicBezTo>
                      <a:pt x="829" y="2644"/>
                      <a:pt x="825" y="2647"/>
                      <a:pt x="819" y="2645"/>
                    </a:cubicBezTo>
                    <a:cubicBezTo>
                      <a:pt x="815" y="2643"/>
                      <a:pt x="812" y="2638"/>
                      <a:pt x="814" y="2633"/>
                    </a:cubicBezTo>
                    <a:close/>
                    <a:moveTo>
                      <a:pt x="833" y="2581"/>
                    </a:moveTo>
                    <a:lnTo>
                      <a:pt x="839" y="2563"/>
                    </a:lnTo>
                    <a:cubicBezTo>
                      <a:pt x="841" y="2558"/>
                      <a:pt x="847" y="2556"/>
                      <a:pt x="851" y="2557"/>
                    </a:cubicBezTo>
                    <a:cubicBezTo>
                      <a:pt x="857" y="2559"/>
                      <a:pt x="859" y="2565"/>
                      <a:pt x="858" y="2570"/>
                    </a:cubicBezTo>
                    <a:lnTo>
                      <a:pt x="851" y="2587"/>
                    </a:lnTo>
                    <a:cubicBezTo>
                      <a:pt x="849" y="2592"/>
                      <a:pt x="844" y="2594"/>
                      <a:pt x="838" y="2593"/>
                    </a:cubicBezTo>
                    <a:cubicBezTo>
                      <a:pt x="834" y="2592"/>
                      <a:pt x="831" y="2586"/>
                      <a:pt x="833" y="2581"/>
                    </a:cubicBezTo>
                    <a:close/>
                    <a:moveTo>
                      <a:pt x="852" y="2529"/>
                    </a:moveTo>
                    <a:lnTo>
                      <a:pt x="859" y="2511"/>
                    </a:lnTo>
                    <a:cubicBezTo>
                      <a:pt x="860" y="2506"/>
                      <a:pt x="866" y="2504"/>
                      <a:pt x="871" y="2506"/>
                    </a:cubicBezTo>
                    <a:cubicBezTo>
                      <a:pt x="876" y="2507"/>
                      <a:pt x="878" y="2513"/>
                      <a:pt x="877" y="2517"/>
                    </a:cubicBezTo>
                    <a:lnTo>
                      <a:pt x="871" y="2535"/>
                    </a:lnTo>
                    <a:cubicBezTo>
                      <a:pt x="869" y="2540"/>
                      <a:pt x="863" y="2542"/>
                      <a:pt x="858" y="2540"/>
                    </a:cubicBezTo>
                    <a:cubicBezTo>
                      <a:pt x="853" y="2540"/>
                      <a:pt x="850" y="2533"/>
                      <a:pt x="852" y="2529"/>
                    </a:cubicBezTo>
                    <a:close/>
                    <a:moveTo>
                      <a:pt x="871" y="2477"/>
                    </a:moveTo>
                    <a:lnTo>
                      <a:pt x="878" y="2459"/>
                    </a:lnTo>
                    <a:cubicBezTo>
                      <a:pt x="880" y="2455"/>
                      <a:pt x="885" y="2452"/>
                      <a:pt x="890" y="2454"/>
                    </a:cubicBezTo>
                    <a:cubicBezTo>
                      <a:pt x="895" y="2455"/>
                      <a:pt x="898" y="2461"/>
                      <a:pt x="896" y="2465"/>
                    </a:cubicBezTo>
                    <a:lnTo>
                      <a:pt x="890" y="2482"/>
                    </a:lnTo>
                    <a:cubicBezTo>
                      <a:pt x="888" y="2487"/>
                      <a:pt x="882" y="2490"/>
                      <a:pt x="878" y="2488"/>
                    </a:cubicBezTo>
                    <a:cubicBezTo>
                      <a:pt x="872" y="2486"/>
                      <a:pt x="870" y="2481"/>
                      <a:pt x="871" y="2477"/>
                    </a:cubicBezTo>
                    <a:close/>
                    <a:moveTo>
                      <a:pt x="891" y="2424"/>
                    </a:moveTo>
                    <a:lnTo>
                      <a:pt x="897" y="2407"/>
                    </a:lnTo>
                    <a:cubicBezTo>
                      <a:pt x="899" y="2402"/>
                      <a:pt x="904" y="2400"/>
                      <a:pt x="909" y="2402"/>
                    </a:cubicBezTo>
                    <a:cubicBezTo>
                      <a:pt x="915" y="2403"/>
                      <a:pt x="917" y="2409"/>
                      <a:pt x="915" y="2413"/>
                    </a:cubicBezTo>
                    <a:lnTo>
                      <a:pt x="909" y="2430"/>
                    </a:lnTo>
                    <a:cubicBezTo>
                      <a:pt x="907" y="2435"/>
                      <a:pt x="902" y="2438"/>
                      <a:pt x="897" y="2436"/>
                    </a:cubicBezTo>
                    <a:cubicBezTo>
                      <a:pt x="892" y="2434"/>
                      <a:pt x="889" y="2430"/>
                      <a:pt x="891" y="2424"/>
                    </a:cubicBezTo>
                    <a:close/>
                    <a:moveTo>
                      <a:pt x="910" y="2371"/>
                    </a:moveTo>
                    <a:lnTo>
                      <a:pt x="916" y="2355"/>
                    </a:lnTo>
                    <a:cubicBezTo>
                      <a:pt x="918" y="2350"/>
                      <a:pt x="925" y="2348"/>
                      <a:pt x="929" y="2349"/>
                    </a:cubicBezTo>
                    <a:cubicBezTo>
                      <a:pt x="935" y="2351"/>
                      <a:pt x="937" y="2355"/>
                      <a:pt x="936" y="2361"/>
                    </a:cubicBezTo>
                    <a:lnTo>
                      <a:pt x="928" y="2378"/>
                    </a:lnTo>
                    <a:cubicBezTo>
                      <a:pt x="926" y="2383"/>
                      <a:pt x="921" y="2386"/>
                      <a:pt x="916" y="2384"/>
                    </a:cubicBezTo>
                    <a:cubicBezTo>
                      <a:pt x="911" y="2382"/>
                      <a:pt x="908" y="2377"/>
                      <a:pt x="910" y="2371"/>
                    </a:cubicBezTo>
                    <a:close/>
                    <a:moveTo>
                      <a:pt x="929" y="2319"/>
                    </a:moveTo>
                    <a:lnTo>
                      <a:pt x="936" y="2302"/>
                    </a:lnTo>
                    <a:cubicBezTo>
                      <a:pt x="937" y="2298"/>
                      <a:pt x="944" y="2294"/>
                      <a:pt x="948" y="2297"/>
                    </a:cubicBezTo>
                    <a:cubicBezTo>
                      <a:pt x="954" y="2299"/>
                      <a:pt x="956" y="2303"/>
                      <a:pt x="955" y="2309"/>
                    </a:cubicBezTo>
                    <a:lnTo>
                      <a:pt x="948" y="2326"/>
                    </a:lnTo>
                    <a:cubicBezTo>
                      <a:pt x="946" y="2331"/>
                      <a:pt x="940" y="2333"/>
                      <a:pt x="936" y="2332"/>
                    </a:cubicBezTo>
                    <a:cubicBezTo>
                      <a:pt x="930" y="2330"/>
                      <a:pt x="927" y="2325"/>
                      <a:pt x="929" y="2319"/>
                    </a:cubicBezTo>
                    <a:close/>
                    <a:moveTo>
                      <a:pt x="948" y="2268"/>
                    </a:moveTo>
                    <a:lnTo>
                      <a:pt x="956" y="2250"/>
                    </a:lnTo>
                    <a:cubicBezTo>
                      <a:pt x="957" y="2245"/>
                      <a:pt x="963" y="2242"/>
                      <a:pt x="968" y="2244"/>
                    </a:cubicBezTo>
                    <a:cubicBezTo>
                      <a:pt x="973" y="2247"/>
                      <a:pt x="975" y="2251"/>
                      <a:pt x="974" y="2256"/>
                    </a:cubicBezTo>
                    <a:lnTo>
                      <a:pt x="967" y="2274"/>
                    </a:lnTo>
                    <a:cubicBezTo>
                      <a:pt x="965" y="2278"/>
                      <a:pt x="959" y="2281"/>
                      <a:pt x="955" y="2279"/>
                    </a:cubicBezTo>
                    <a:cubicBezTo>
                      <a:pt x="949" y="2278"/>
                      <a:pt x="947" y="2272"/>
                      <a:pt x="948" y="2268"/>
                    </a:cubicBezTo>
                    <a:close/>
                    <a:moveTo>
                      <a:pt x="968" y="2216"/>
                    </a:moveTo>
                    <a:lnTo>
                      <a:pt x="975" y="2198"/>
                    </a:lnTo>
                    <a:cubicBezTo>
                      <a:pt x="976" y="2193"/>
                      <a:pt x="982" y="2191"/>
                      <a:pt x="987" y="2192"/>
                    </a:cubicBezTo>
                    <a:cubicBezTo>
                      <a:pt x="992" y="2194"/>
                      <a:pt x="994" y="2199"/>
                      <a:pt x="993" y="2204"/>
                    </a:cubicBezTo>
                    <a:lnTo>
                      <a:pt x="986" y="2222"/>
                    </a:lnTo>
                    <a:cubicBezTo>
                      <a:pt x="985" y="2226"/>
                      <a:pt x="979" y="2229"/>
                      <a:pt x="974" y="2227"/>
                    </a:cubicBezTo>
                    <a:cubicBezTo>
                      <a:pt x="969" y="2225"/>
                      <a:pt x="966" y="2220"/>
                      <a:pt x="968" y="2216"/>
                    </a:cubicBezTo>
                    <a:close/>
                    <a:moveTo>
                      <a:pt x="987" y="2163"/>
                    </a:moveTo>
                    <a:lnTo>
                      <a:pt x="994" y="2146"/>
                    </a:lnTo>
                    <a:cubicBezTo>
                      <a:pt x="995" y="2140"/>
                      <a:pt x="1002" y="2139"/>
                      <a:pt x="1006" y="2140"/>
                    </a:cubicBezTo>
                    <a:cubicBezTo>
                      <a:pt x="1012" y="2141"/>
                      <a:pt x="1014" y="2148"/>
                      <a:pt x="1013" y="2152"/>
                    </a:cubicBezTo>
                    <a:lnTo>
                      <a:pt x="1005" y="2169"/>
                    </a:lnTo>
                    <a:cubicBezTo>
                      <a:pt x="1004" y="2174"/>
                      <a:pt x="998" y="2177"/>
                      <a:pt x="993" y="2175"/>
                    </a:cubicBezTo>
                    <a:cubicBezTo>
                      <a:pt x="988" y="2173"/>
                      <a:pt x="985" y="2168"/>
                      <a:pt x="987" y="2163"/>
                    </a:cubicBezTo>
                    <a:close/>
                    <a:moveTo>
                      <a:pt x="1006" y="2111"/>
                    </a:moveTo>
                    <a:lnTo>
                      <a:pt x="1014" y="2094"/>
                    </a:lnTo>
                    <a:cubicBezTo>
                      <a:pt x="1014" y="2089"/>
                      <a:pt x="1021" y="2086"/>
                      <a:pt x="1025" y="2088"/>
                    </a:cubicBezTo>
                    <a:cubicBezTo>
                      <a:pt x="1031" y="2089"/>
                      <a:pt x="1034" y="2095"/>
                      <a:pt x="1032" y="2100"/>
                    </a:cubicBezTo>
                    <a:lnTo>
                      <a:pt x="1025" y="2117"/>
                    </a:lnTo>
                    <a:cubicBezTo>
                      <a:pt x="1024" y="2122"/>
                      <a:pt x="1017" y="2124"/>
                      <a:pt x="1013" y="2123"/>
                    </a:cubicBezTo>
                    <a:cubicBezTo>
                      <a:pt x="1007" y="2121"/>
                      <a:pt x="1004" y="2116"/>
                      <a:pt x="1006" y="2111"/>
                    </a:cubicBezTo>
                    <a:close/>
                    <a:moveTo>
                      <a:pt x="1025" y="2058"/>
                    </a:moveTo>
                    <a:lnTo>
                      <a:pt x="1033" y="2041"/>
                    </a:lnTo>
                    <a:cubicBezTo>
                      <a:pt x="1034" y="2037"/>
                      <a:pt x="1040" y="2034"/>
                      <a:pt x="1045" y="2036"/>
                    </a:cubicBezTo>
                    <a:cubicBezTo>
                      <a:pt x="1050" y="2037"/>
                      <a:pt x="1053" y="2042"/>
                      <a:pt x="1051" y="2047"/>
                    </a:cubicBezTo>
                    <a:lnTo>
                      <a:pt x="1044" y="2064"/>
                    </a:lnTo>
                    <a:cubicBezTo>
                      <a:pt x="1043" y="2070"/>
                      <a:pt x="1037" y="2072"/>
                      <a:pt x="1033" y="2071"/>
                    </a:cubicBezTo>
                    <a:cubicBezTo>
                      <a:pt x="1027" y="2069"/>
                      <a:pt x="1024" y="2063"/>
                      <a:pt x="1025" y="2058"/>
                    </a:cubicBezTo>
                    <a:close/>
                    <a:moveTo>
                      <a:pt x="1046" y="2006"/>
                    </a:moveTo>
                    <a:lnTo>
                      <a:pt x="1052" y="1989"/>
                    </a:lnTo>
                    <a:cubicBezTo>
                      <a:pt x="1053" y="1985"/>
                      <a:pt x="1059" y="1981"/>
                      <a:pt x="1064" y="1984"/>
                    </a:cubicBezTo>
                    <a:cubicBezTo>
                      <a:pt x="1069" y="1986"/>
                      <a:pt x="1072" y="1990"/>
                      <a:pt x="1070" y="1995"/>
                    </a:cubicBezTo>
                    <a:lnTo>
                      <a:pt x="1063" y="2012"/>
                    </a:lnTo>
                    <a:cubicBezTo>
                      <a:pt x="1062" y="2017"/>
                      <a:pt x="1057" y="2020"/>
                      <a:pt x="1052" y="2018"/>
                    </a:cubicBezTo>
                    <a:cubicBezTo>
                      <a:pt x="1047" y="2017"/>
                      <a:pt x="1043" y="2011"/>
                      <a:pt x="1046" y="2006"/>
                    </a:cubicBezTo>
                    <a:close/>
                    <a:moveTo>
                      <a:pt x="1065" y="1954"/>
                    </a:moveTo>
                    <a:lnTo>
                      <a:pt x="1071" y="1936"/>
                    </a:lnTo>
                    <a:cubicBezTo>
                      <a:pt x="1072" y="1932"/>
                      <a:pt x="1079" y="1929"/>
                      <a:pt x="1083" y="1931"/>
                    </a:cubicBezTo>
                    <a:cubicBezTo>
                      <a:pt x="1089" y="1933"/>
                      <a:pt x="1091" y="1938"/>
                      <a:pt x="1090" y="1943"/>
                    </a:cubicBezTo>
                    <a:lnTo>
                      <a:pt x="1082" y="1961"/>
                    </a:lnTo>
                    <a:cubicBezTo>
                      <a:pt x="1081" y="1965"/>
                      <a:pt x="1076" y="1968"/>
                      <a:pt x="1071" y="1966"/>
                    </a:cubicBezTo>
                    <a:cubicBezTo>
                      <a:pt x="1066" y="1964"/>
                      <a:pt x="1063" y="1959"/>
                      <a:pt x="1065" y="1954"/>
                    </a:cubicBezTo>
                    <a:close/>
                    <a:moveTo>
                      <a:pt x="1084" y="1901"/>
                    </a:moveTo>
                    <a:lnTo>
                      <a:pt x="1091" y="1884"/>
                    </a:lnTo>
                    <a:cubicBezTo>
                      <a:pt x="1092" y="1879"/>
                      <a:pt x="1098" y="1877"/>
                      <a:pt x="1102" y="1878"/>
                    </a:cubicBezTo>
                    <a:cubicBezTo>
                      <a:pt x="1108" y="1880"/>
                      <a:pt x="1111" y="1886"/>
                      <a:pt x="1109" y="1891"/>
                    </a:cubicBezTo>
                    <a:lnTo>
                      <a:pt x="1102" y="1909"/>
                    </a:lnTo>
                    <a:cubicBezTo>
                      <a:pt x="1101" y="1913"/>
                      <a:pt x="1095" y="1916"/>
                      <a:pt x="1091" y="1914"/>
                    </a:cubicBezTo>
                    <a:cubicBezTo>
                      <a:pt x="1085" y="1912"/>
                      <a:pt x="1082" y="1907"/>
                      <a:pt x="1084" y="1901"/>
                    </a:cubicBezTo>
                    <a:close/>
                    <a:moveTo>
                      <a:pt x="1103" y="1850"/>
                    </a:moveTo>
                    <a:lnTo>
                      <a:pt x="1110" y="1832"/>
                    </a:lnTo>
                    <a:cubicBezTo>
                      <a:pt x="1112" y="1827"/>
                      <a:pt x="1117" y="1824"/>
                      <a:pt x="1122" y="1826"/>
                    </a:cubicBezTo>
                    <a:cubicBezTo>
                      <a:pt x="1127" y="1828"/>
                      <a:pt x="1130" y="1833"/>
                      <a:pt x="1128" y="1839"/>
                    </a:cubicBezTo>
                    <a:lnTo>
                      <a:pt x="1121" y="1856"/>
                    </a:lnTo>
                    <a:cubicBezTo>
                      <a:pt x="1120" y="1861"/>
                      <a:pt x="1114" y="1863"/>
                      <a:pt x="1110" y="1862"/>
                    </a:cubicBezTo>
                    <a:cubicBezTo>
                      <a:pt x="1104" y="1859"/>
                      <a:pt x="1102" y="1855"/>
                      <a:pt x="1103" y="1850"/>
                    </a:cubicBezTo>
                    <a:close/>
                    <a:moveTo>
                      <a:pt x="1123" y="1798"/>
                    </a:moveTo>
                    <a:lnTo>
                      <a:pt x="1129" y="1780"/>
                    </a:lnTo>
                    <a:cubicBezTo>
                      <a:pt x="1131" y="1775"/>
                      <a:pt x="1136" y="1773"/>
                      <a:pt x="1141" y="1774"/>
                    </a:cubicBezTo>
                    <a:cubicBezTo>
                      <a:pt x="1146" y="1776"/>
                      <a:pt x="1149" y="1782"/>
                      <a:pt x="1147" y="1786"/>
                    </a:cubicBezTo>
                    <a:lnTo>
                      <a:pt x="1141" y="1803"/>
                    </a:lnTo>
                    <a:cubicBezTo>
                      <a:pt x="1139" y="1808"/>
                      <a:pt x="1134" y="1811"/>
                      <a:pt x="1129" y="1809"/>
                    </a:cubicBezTo>
                    <a:cubicBezTo>
                      <a:pt x="1124" y="1807"/>
                      <a:pt x="1121" y="1802"/>
                      <a:pt x="1123" y="1798"/>
                    </a:cubicBezTo>
                    <a:close/>
                    <a:moveTo>
                      <a:pt x="1142" y="1746"/>
                    </a:moveTo>
                    <a:lnTo>
                      <a:pt x="1149" y="1728"/>
                    </a:lnTo>
                    <a:cubicBezTo>
                      <a:pt x="1150" y="1723"/>
                      <a:pt x="1156" y="1721"/>
                      <a:pt x="1160" y="1722"/>
                    </a:cubicBezTo>
                    <a:cubicBezTo>
                      <a:pt x="1166" y="1724"/>
                      <a:pt x="1168" y="1729"/>
                      <a:pt x="1167" y="1733"/>
                    </a:cubicBezTo>
                    <a:lnTo>
                      <a:pt x="1160" y="1751"/>
                    </a:lnTo>
                    <a:cubicBezTo>
                      <a:pt x="1158" y="1756"/>
                      <a:pt x="1153" y="1758"/>
                      <a:pt x="1148" y="1756"/>
                    </a:cubicBezTo>
                    <a:cubicBezTo>
                      <a:pt x="1143" y="1755"/>
                      <a:pt x="1141" y="1750"/>
                      <a:pt x="1142" y="1746"/>
                    </a:cubicBezTo>
                    <a:close/>
                    <a:moveTo>
                      <a:pt x="1161" y="1693"/>
                    </a:moveTo>
                    <a:lnTo>
                      <a:pt x="1168" y="1676"/>
                    </a:lnTo>
                    <a:cubicBezTo>
                      <a:pt x="1170" y="1671"/>
                      <a:pt x="1175" y="1669"/>
                      <a:pt x="1179" y="1671"/>
                    </a:cubicBezTo>
                    <a:cubicBezTo>
                      <a:pt x="1185" y="1671"/>
                      <a:pt x="1188" y="1677"/>
                      <a:pt x="1186" y="1681"/>
                    </a:cubicBezTo>
                    <a:lnTo>
                      <a:pt x="1179" y="1699"/>
                    </a:lnTo>
                    <a:cubicBezTo>
                      <a:pt x="1179" y="1704"/>
                      <a:pt x="1172" y="1706"/>
                      <a:pt x="1168" y="1705"/>
                    </a:cubicBezTo>
                    <a:cubicBezTo>
                      <a:pt x="1162" y="1703"/>
                      <a:pt x="1160" y="1697"/>
                      <a:pt x="1161" y="1693"/>
                    </a:cubicBezTo>
                    <a:close/>
                    <a:moveTo>
                      <a:pt x="1180" y="1640"/>
                    </a:moveTo>
                    <a:lnTo>
                      <a:pt x="1188" y="1623"/>
                    </a:lnTo>
                    <a:cubicBezTo>
                      <a:pt x="1190" y="1618"/>
                      <a:pt x="1194" y="1616"/>
                      <a:pt x="1200" y="1617"/>
                    </a:cubicBezTo>
                    <a:cubicBezTo>
                      <a:pt x="1204" y="1620"/>
                      <a:pt x="1207" y="1624"/>
                      <a:pt x="1205" y="1629"/>
                    </a:cubicBezTo>
                    <a:lnTo>
                      <a:pt x="1200" y="1647"/>
                    </a:lnTo>
                    <a:cubicBezTo>
                      <a:pt x="1198" y="1652"/>
                      <a:pt x="1191" y="1654"/>
                      <a:pt x="1187" y="1653"/>
                    </a:cubicBezTo>
                    <a:cubicBezTo>
                      <a:pt x="1181" y="1651"/>
                      <a:pt x="1179" y="1645"/>
                      <a:pt x="1180" y="1640"/>
                    </a:cubicBezTo>
                    <a:close/>
                    <a:moveTo>
                      <a:pt x="1200" y="1588"/>
                    </a:moveTo>
                    <a:lnTo>
                      <a:pt x="1207" y="1570"/>
                    </a:lnTo>
                    <a:cubicBezTo>
                      <a:pt x="1209" y="1566"/>
                      <a:pt x="1213" y="1563"/>
                      <a:pt x="1219" y="1565"/>
                    </a:cubicBezTo>
                    <a:cubicBezTo>
                      <a:pt x="1224" y="1567"/>
                      <a:pt x="1227" y="1572"/>
                      <a:pt x="1224" y="1577"/>
                    </a:cubicBezTo>
                    <a:lnTo>
                      <a:pt x="1219" y="1594"/>
                    </a:lnTo>
                    <a:cubicBezTo>
                      <a:pt x="1217" y="1600"/>
                      <a:pt x="1211" y="1602"/>
                      <a:pt x="1206" y="1601"/>
                    </a:cubicBezTo>
                    <a:cubicBezTo>
                      <a:pt x="1201" y="1599"/>
                      <a:pt x="1199" y="1594"/>
                      <a:pt x="1200" y="1588"/>
                    </a:cubicBezTo>
                    <a:close/>
                    <a:moveTo>
                      <a:pt x="1219" y="1536"/>
                    </a:moveTo>
                    <a:lnTo>
                      <a:pt x="1226" y="1518"/>
                    </a:lnTo>
                    <a:cubicBezTo>
                      <a:pt x="1228" y="1514"/>
                      <a:pt x="1233" y="1511"/>
                      <a:pt x="1238" y="1513"/>
                    </a:cubicBezTo>
                    <a:cubicBezTo>
                      <a:pt x="1243" y="1515"/>
                      <a:pt x="1246" y="1520"/>
                      <a:pt x="1244" y="1525"/>
                    </a:cubicBezTo>
                    <a:lnTo>
                      <a:pt x="1238" y="1543"/>
                    </a:lnTo>
                    <a:cubicBezTo>
                      <a:pt x="1236" y="1547"/>
                      <a:pt x="1230" y="1550"/>
                      <a:pt x="1225" y="1548"/>
                    </a:cubicBezTo>
                    <a:cubicBezTo>
                      <a:pt x="1220" y="1546"/>
                      <a:pt x="1218" y="1541"/>
                      <a:pt x="1219" y="1536"/>
                    </a:cubicBezTo>
                    <a:close/>
                    <a:moveTo>
                      <a:pt x="1238" y="1484"/>
                    </a:moveTo>
                    <a:lnTo>
                      <a:pt x="1246" y="1466"/>
                    </a:lnTo>
                    <a:cubicBezTo>
                      <a:pt x="1247" y="1462"/>
                      <a:pt x="1253" y="1459"/>
                      <a:pt x="1257" y="1461"/>
                    </a:cubicBezTo>
                    <a:cubicBezTo>
                      <a:pt x="1263" y="1463"/>
                      <a:pt x="1266" y="1468"/>
                      <a:pt x="1264" y="1473"/>
                    </a:cubicBezTo>
                    <a:lnTo>
                      <a:pt x="1257" y="1490"/>
                    </a:lnTo>
                    <a:cubicBezTo>
                      <a:pt x="1256" y="1494"/>
                      <a:pt x="1249" y="1498"/>
                      <a:pt x="1245" y="1495"/>
                    </a:cubicBezTo>
                    <a:cubicBezTo>
                      <a:pt x="1239" y="1493"/>
                      <a:pt x="1237" y="1489"/>
                      <a:pt x="1238" y="1484"/>
                    </a:cubicBezTo>
                    <a:close/>
                    <a:moveTo>
                      <a:pt x="1257" y="1432"/>
                    </a:moveTo>
                    <a:lnTo>
                      <a:pt x="1265" y="1415"/>
                    </a:lnTo>
                    <a:cubicBezTo>
                      <a:pt x="1267" y="1409"/>
                      <a:pt x="1272" y="1407"/>
                      <a:pt x="1278" y="1409"/>
                    </a:cubicBezTo>
                    <a:cubicBezTo>
                      <a:pt x="1282" y="1410"/>
                      <a:pt x="1285" y="1416"/>
                      <a:pt x="1283" y="1421"/>
                    </a:cubicBezTo>
                    <a:lnTo>
                      <a:pt x="1277" y="1438"/>
                    </a:lnTo>
                    <a:cubicBezTo>
                      <a:pt x="1275" y="1442"/>
                      <a:pt x="1268" y="1445"/>
                      <a:pt x="1264" y="1443"/>
                    </a:cubicBezTo>
                    <a:cubicBezTo>
                      <a:pt x="1258" y="1441"/>
                      <a:pt x="1257" y="1437"/>
                      <a:pt x="1257" y="1432"/>
                    </a:cubicBezTo>
                    <a:close/>
                    <a:moveTo>
                      <a:pt x="1278" y="1379"/>
                    </a:moveTo>
                    <a:lnTo>
                      <a:pt x="1284" y="1363"/>
                    </a:lnTo>
                    <a:cubicBezTo>
                      <a:pt x="1286" y="1357"/>
                      <a:pt x="1291" y="1355"/>
                      <a:pt x="1297" y="1356"/>
                    </a:cubicBezTo>
                    <a:cubicBezTo>
                      <a:pt x="1301" y="1358"/>
                      <a:pt x="1304" y="1363"/>
                      <a:pt x="1302" y="1368"/>
                    </a:cubicBezTo>
                    <a:lnTo>
                      <a:pt x="1296" y="1386"/>
                    </a:lnTo>
                    <a:cubicBezTo>
                      <a:pt x="1294" y="1390"/>
                      <a:pt x="1288" y="1393"/>
                      <a:pt x="1283" y="1391"/>
                    </a:cubicBezTo>
                    <a:cubicBezTo>
                      <a:pt x="1278" y="1390"/>
                      <a:pt x="1276" y="1384"/>
                      <a:pt x="1278" y="1379"/>
                    </a:cubicBezTo>
                    <a:close/>
                    <a:moveTo>
                      <a:pt x="1297" y="1327"/>
                    </a:moveTo>
                    <a:lnTo>
                      <a:pt x="1303" y="1310"/>
                    </a:lnTo>
                    <a:cubicBezTo>
                      <a:pt x="1305" y="1305"/>
                      <a:pt x="1311" y="1302"/>
                      <a:pt x="1316" y="1304"/>
                    </a:cubicBezTo>
                    <a:cubicBezTo>
                      <a:pt x="1321" y="1306"/>
                      <a:pt x="1323" y="1311"/>
                      <a:pt x="1322" y="1316"/>
                    </a:cubicBezTo>
                    <a:lnTo>
                      <a:pt x="1315" y="1333"/>
                    </a:lnTo>
                    <a:cubicBezTo>
                      <a:pt x="1313" y="1338"/>
                      <a:pt x="1307" y="1340"/>
                      <a:pt x="1302" y="1339"/>
                    </a:cubicBezTo>
                    <a:cubicBezTo>
                      <a:pt x="1297" y="1338"/>
                      <a:pt x="1295" y="1332"/>
                      <a:pt x="1297" y="1327"/>
                    </a:cubicBezTo>
                    <a:close/>
                    <a:moveTo>
                      <a:pt x="1316" y="1275"/>
                    </a:moveTo>
                    <a:lnTo>
                      <a:pt x="1323" y="1257"/>
                    </a:lnTo>
                    <a:cubicBezTo>
                      <a:pt x="1324" y="1253"/>
                      <a:pt x="1330" y="1250"/>
                      <a:pt x="1335" y="1252"/>
                    </a:cubicBezTo>
                    <a:cubicBezTo>
                      <a:pt x="1340" y="1253"/>
                      <a:pt x="1343" y="1259"/>
                      <a:pt x="1341" y="1263"/>
                    </a:cubicBezTo>
                    <a:lnTo>
                      <a:pt x="1334" y="1281"/>
                    </a:lnTo>
                    <a:cubicBezTo>
                      <a:pt x="1333" y="1286"/>
                      <a:pt x="1326" y="1288"/>
                      <a:pt x="1322" y="1287"/>
                    </a:cubicBezTo>
                    <a:cubicBezTo>
                      <a:pt x="1316" y="1286"/>
                      <a:pt x="1314" y="1279"/>
                      <a:pt x="1316" y="1275"/>
                    </a:cubicBezTo>
                    <a:close/>
                    <a:moveTo>
                      <a:pt x="1335" y="1223"/>
                    </a:moveTo>
                    <a:lnTo>
                      <a:pt x="1342" y="1205"/>
                    </a:lnTo>
                    <a:cubicBezTo>
                      <a:pt x="1344" y="1201"/>
                      <a:pt x="1349" y="1198"/>
                      <a:pt x="1355" y="1200"/>
                    </a:cubicBezTo>
                    <a:cubicBezTo>
                      <a:pt x="1359" y="1201"/>
                      <a:pt x="1362" y="1207"/>
                      <a:pt x="1360" y="1211"/>
                    </a:cubicBezTo>
                    <a:lnTo>
                      <a:pt x="1354" y="1229"/>
                    </a:lnTo>
                    <a:cubicBezTo>
                      <a:pt x="1352" y="1234"/>
                      <a:pt x="1345" y="1236"/>
                      <a:pt x="1341" y="1235"/>
                    </a:cubicBezTo>
                    <a:cubicBezTo>
                      <a:pt x="1336" y="1233"/>
                      <a:pt x="1334" y="1228"/>
                      <a:pt x="1335" y="1223"/>
                    </a:cubicBezTo>
                    <a:close/>
                    <a:moveTo>
                      <a:pt x="1356" y="1170"/>
                    </a:moveTo>
                    <a:lnTo>
                      <a:pt x="1361" y="1153"/>
                    </a:lnTo>
                    <a:cubicBezTo>
                      <a:pt x="1363" y="1148"/>
                      <a:pt x="1368" y="1146"/>
                      <a:pt x="1374" y="1147"/>
                    </a:cubicBezTo>
                    <a:cubicBezTo>
                      <a:pt x="1378" y="1149"/>
                      <a:pt x="1381" y="1155"/>
                      <a:pt x="1379" y="1159"/>
                    </a:cubicBezTo>
                    <a:lnTo>
                      <a:pt x="1373" y="1176"/>
                    </a:lnTo>
                    <a:cubicBezTo>
                      <a:pt x="1371" y="1181"/>
                      <a:pt x="1366" y="1185"/>
                      <a:pt x="1361" y="1182"/>
                    </a:cubicBezTo>
                    <a:cubicBezTo>
                      <a:pt x="1356" y="1180"/>
                      <a:pt x="1353" y="1176"/>
                      <a:pt x="1356" y="1170"/>
                    </a:cubicBezTo>
                    <a:close/>
                    <a:moveTo>
                      <a:pt x="1375" y="1118"/>
                    </a:moveTo>
                    <a:lnTo>
                      <a:pt x="1380" y="1101"/>
                    </a:lnTo>
                    <a:cubicBezTo>
                      <a:pt x="1382" y="1096"/>
                      <a:pt x="1388" y="1093"/>
                      <a:pt x="1393" y="1095"/>
                    </a:cubicBezTo>
                    <a:cubicBezTo>
                      <a:pt x="1398" y="1097"/>
                      <a:pt x="1400" y="1102"/>
                      <a:pt x="1399" y="1108"/>
                    </a:cubicBezTo>
                    <a:lnTo>
                      <a:pt x="1392" y="1124"/>
                    </a:lnTo>
                    <a:cubicBezTo>
                      <a:pt x="1390" y="1129"/>
                      <a:pt x="1385" y="1132"/>
                      <a:pt x="1380" y="1130"/>
                    </a:cubicBezTo>
                    <a:cubicBezTo>
                      <a:pt x="1375" y="1128"/>
                      <a:pt x="1372" y="1124"/>
                      <a:pt x="1375" y="1118"/>
                    </a:cubicBezTo>
                    <a:close/>
                    <a:moveTo>
                      <a:pt x="1394" y="1066"/>
                    </a:moveTo>
                    <a:lnTo>
                      <a:pt x="1400" y="1049"/>
                    </a:lnTo>
                    <a:cubicBezTo>
                      <a:pt x="1401" y="1044"/>
                      <a:pt x="1407" y="1041"/>
                      <a:pt x="1412" y="1043"/>
                    </a:cubicBezTo>
                    <a:cubicBezTo>
                      <a:pt x="1417" y="1045"/>
                      <a:pt x="1420" y="1049"/>
                      <a:pt x="1418" y="1055"/>
                    </a:cubicBezTo>
                    <a:lnTo>
                      <a:pt x="1411" y="1072"/>
                    </a:lnTo>
                    <a:cubicBezTo>
                      <a:pt x="1410" y="1077"/>
                      <a:pt x="1404" y="1079"/>
                      <a:pt x="1400" y="1078"/>
                    </a:cubicBezTo>
                    <a:cubicBezTo>
                      <a:pt x="1394" y="1076"/>
                      <a:pt x="1392" y="1070"/>
                      <a:pt x="1394" y="1066"/>
                    </a:cubicBezTo>
                    <a:close/>
                    <a:moveTo>
                      <a:pt x="1413" y="1014"/>
                    </a:moveTo>
                    <a:lnTo>
                      <a:pt x="1419" y="997"/>
                    </a:lnTo>
                    <a:cubicBezTo>
                      <a:pt x="1421" y="992"/>
                      <a:pt x="1426" y="989"/>
                      <a:pt x="1432" y="991"/>
                    </a:cubicBezTo>
                    <a:cubicBezTo>
                      <a:pt x="1436" y="993"/>
                      <a:pt x="1439" y="997"/>
                      <a:pt x="1437" y="1002"/>
                    </a:cubicBezTo>
                    <a:lnTo>
                      <a:pt x="1431" y="1020"/>
                    </a:lnTo>
                    <a:cubicBezTo>
                      <a:pt x="1429" y="1024"/>
                      <a:pt x="1423" y="1027"/>
                      <a:pt x="1419" y="1025"/>
                    </a:cubicBezTo>
                    <a:cubicBezTo>
                      <a:pt x="1414" y="1024"/>
                      <a:pt x="1411" y="1018"/>
                      <a:pt x="1413" y="1014"/>
                    </a:cubicBezTo>
                    <a:close/>
                    <a:moveTo>
                      <a:pt x="1433" y="962"/>
                    </a:moveTo>
                    <a:lnTo>
                      <a:pt x="1438" y="944"/>
                    </a:lnTo>
                    <a:cubicBezTo>
                      <a:pt x="1441" y="939"/>
                      <a:pt x="1445" y="937"/>
                      <a:pt x="1451" y="938"/>
                    </a:cubicBezTo>
                    <a:cubicBezTo>
                      <a:pt x="1455" y="940"/>
                      <a:pt x="1458" y="946"/>
                      <a:pt x="1456" y="950"/>
                    </a:cubicBezTo>
                    <a:lnTo>
                      <a:pt x="1450" y="968"/>
                    </a:lnTo>
                    <a:cubicBezTo>
                      <a:pt x="1448" y="972"/>
                      <a:pt x="1444" y="975"/>
                      <a:pt x="1438" y="973"/>
                    </a:cubicBezTo>
                    <a:cubicBezTo>
                      <a:pt x="1433" y="972"/>
                      <a:pt x="1431" y="966"/>
                      <a:pt x="1433" y="962"/>
                    </a:cubicBezTo>
                    <a:close/>
                    <a:moveTo>
                      <a:pt x="1452" y="909"/>
                    </a:moveTo>
                    <a:lnTo>
                      <a:pt x="1457" y="892"/>
                    </a:lnTo>
                    <a:cubicBezTo>
                      <a:pt x="1460" y="887"/>
                      <a:pt x="1465" y="885"/>
                      <a:pt x="1470" y="886"/>
                    </a:cubicBezTo>
                    <a:cubicBezTo>
                      <a:pt x="1475" y="887"/>
                      <a:pt x="1477" y="894"/>
                      <a:pt x="1476" y="898"/>
                    </a:cubicBezTo>
                    <a:lnTo>
                      <a:pt x="1470" y="916"/>
                    </a:lnTo>
                    <a:cubicBezTo>
                      <a:pt x="1467" y="921"/>
                      <a:pt x="1463" y="923"/>
                      <a:pt x="1457" y="921"/>
                    </a:cubicBezTo>
                    <a:cubicBezTo>
                      <a:pt x="1453" y="920"/>
                      <a:pt x="1450" y="914"/>
                      <a:pt x="1452" y="909"/>
                    </a:cubicBezTo>
                    <a:close/>
                    <a:moveTo>
                      <a:pt x="1471" y="857"/>
                    </a:moveTo>
                    <a:lnTo>
                      <a:pt x="1477" y="839"/>
                    </a:lnTo>
                    <a:cubicBezTo>
                      <a:pt x="1479" y="835"/>
                      <a:pt x="1484" y="832"/>
                      <a:pt x="1489" y="834"/>
                    </a:cubicBezTo>
                    <a:cubicBezTo>
                      <a:pt x="1494" y="835"/>
                      <a:pt x="1497" y="841"/>
                      <a:pt x="1495" y="846"/>
                    </a:cubicBezTo>
                    <a:lnTo>
                      <a:pt x="1489" y="862"/>
                    </a:lnTo>
                    <a:cubicBezTo>
                      <a:pt x="1487" y="868"/>
                      <a:pt x="1482" y="870"/>
                      <a:pt x="1477" y="870"/>
                    </a:cubicBezTo>
                    <a:cubicBezTo>
                      <a:pt x="1472" y="867"/>
                      <a:pt x="1469" y="862"/>
                      <a:pt x="1471" y="857"/>
                    </a:cubicBezTo>
                    <a:close/>
                    <a:moveTo>
                      <a:pt x="1490" y="805"/>
                    </a:moveTo>
                    <a:lnTo>
                      <a:pt x="1497" y="787"/>
                    </a:lnTo>
                    <a:cubicBezTo>
                      <a:pt x="1499" y="783"/>
                      <a:pt x="1503" y="780"/>
                      <a:pt x="1509" y="782"/>
                    </a:cubicBezTo>
                    <a:cubicBezTo>
                      <a:pt x="1513" y="784"/>
                      <a:pt x="1516" y="789"/>
                      <a:pt x="1514" y="793"/>
                    </a:cubicBezTo>
                    <a:lnTo>
                      <a:pt x="1509" y="810"/>
                    </a:lnTo>
                    <a:cubicBezTo>
                      <a:pt x="1507" y="816"/>
                      <a:pt x="1501" y="818"/>
                      <a:pt x="1496" y="817"/>
                    </a:cubicBezTo>
                    <a:cubicBezTo>
                      <a:pt x="1491" y="815"/>
                      <a:pt x="1488" y="810"/>
                      <a:pt x="1490" y="805"/>
                    </a:cubicBezTo>
                    <a:close/>
                    <a:moveTo>
                      <a:pt x="1510" y="752"/>
                    </a:moveTo>
                    <a:lnTo>
                      <a:pt x="1516" y="735"/>
                    </a:lnTo>
                    <a:cubicBezTo>
                      <a:pt x="1518" y="731"/>
                      <a:pt x="1522" y="728"/>
                      <a:pt x="1528" y="730"/>
                    </a:cubicBezTo>
                    <a:cubicBezTo>
                      <a:pt x="1532" y="732"/>
                      <a:pt x="1536" y="736"/>
                      <a:pt x="1533" y="741"/>
                    </a:cubicBezTo>
                    <a:lnTo>
                      <a:pt x="1528" y="759"/>
                    </a:lnTo>
                    <a:cubicBezTo>
                      <a:pt x="1526" y="763"/>
                      <a:pt x="1521" y="766"/>
                      <a:pt x="1515" y="764"/>
                    </a:cubicBezTo>
                    <a:cubicBezTo>
                      <a:pt x="1510" y="762"/>
                      <a:pt x="1508" y="757"/>
                      <a:pt x="1510" y="752"/>
                    </a:cubicBezTo>
                    <a:close/>
                    <a:moveTo>
                      <a:pt x="1529" y="700"/>
                    </a:moveTo>
                    <a:lnTo>
                      <a:pt x="1535" y="683"/>
                    </a:lnTo>
                    <a:cubicBezTo>
                      <a:pt x="1537" y="678"/>
                      <a:pt x="1542" y="675"/>
                      <a:pt x="1547" y="678"/>
                    </a:cubicBezTo>
                    <a:cubicBezTo>
                      <a:pt x="1552" y="679"/>
                      <a:pt x="1555" y="684"/>
                      <a:pt x="1553" y="689"/>
                    </a:cubicBezTo>
                    <a:lnTo>
                      <a:pt x="1547" y="707"/>
                    </a:lnTo>
                    <a:cubicBezTo>
                      <a:pt x="1545" y="711"/>
                      <a:pt x="1540" y="714"/>
                      <a:pt x="1534" y="712"/>
                    </a:cubicBezTo>
                    <a:cubicBezTo>
                      <a:pt x="1530" y="710"/>
                      <a:pt x="1527" y="705"/>
                      <a:pt x="1529" y="700"/>
                    </a:cubicBezTo>
                    <a:close/>
                    <a:moveTo>
                      <a:pt x="1548" y="648"/>
                    </a:moveTo>
                    <a:lnTo>
                      <a:pt x="1554" y="631"/>
                    </a:lnTo>
                    <a:cubicBezTo>
                      <a:pt x="1556" y="625"/>
                      <a:pt x="1561" y="623"/>
                      <a:pt x="1566" y="624"/>
                    </a:cubicBezTo>
                    <a:cubicBezTo>
                      <a:pt x="1571" y="627"/>
                      <a:pt x="1575" y="631"/>
                      <a:pt x="1573" y="637"/>
                    </a:cubicBezTo>
                    <a:lnTo>
                      <a:pt x="1566" y="655"/>
                    </a:lnTo>
                    <a:cubicBezTo>
                      <a:pt x="1565" y="659"/>
                      <a:pt x="1559" y="662"/>
                      <a:pt x="1554" y="660"/>
                    </a:cubicBezTo>
                    <a:cubicBezTo>
                      <a:pt x="1549" y="658"/>
                      <a:pt x="1546" y="653"/>
                      <a:pt x="1548" y="648"/>
                    </a:cubicBezTo>
                    <a:close/>
                    <a:moveTo>
                      <a:pt x="1567" y="596"/>
                    </a:moveTo>
                    <a:lnTo>
                      <a:pt x="1574" y="578"/>
                    </a:lnTo>
                    <a:cubicBezTo>
                      <a:pt x="1576" y="573"/>
                      <a:pt x="1581" y="571"/>
                      <a:pt x="1587" y="572"/>
                    </a:cubicBezTo>
                    <a:cubicBezTo>
                      <a:pt x="1591" y="574"/>
                      <a:pt x="1594" y="580"/>
                      <a:pt x="1592" y="585"/>
                    </a:cubicBezTo>
                    <a:lnTo>
                      <a:pt x="1586" y="602"/>
                    </a:lnTo>
                    <a:cubicBezTo>
                      <a:pt x="1584" y="607"/>
                      <a:pt x="1578" y="609"/>
                      <a:pt x="1573" y="608"/>
                    </a:cubicBezTo>
                    <a:cubicBezTo>
                      <a:pt x="1568" y="606"/>
                      <a:pt x="1565" y="601"/>
                      <a:pt x="1567" y="596"/>
                    </a:cubicBezTo>
                    <a:close/>
                    <a:moveTo>
                      <a:pt x="1587" y="544"/>
                    </a:moveTo>
                    <a:lnTo>
                      <a:pt x="1593" y="526"/>
                    </a:lnTo>
                    <a:cubicBezTo>
                      <a:pt x="1595" y="521"/>
                      <a:pt x="1600" y="519"/>
                      <a:pt x="1606" y="520"/>
                    </a:cubicBezTo>
                    <a:cubicBezTo>
                      <a:pt x="1610" y="522"/>
                      <a:pt x="1613" y="528"/>
                      <a:pt x="1611" y="532"/>
                    </a:cubicBezTo>
                    <a:lnTo>
                      <a:pt x="1605" y="550"/>
                    </a:lnTo>
                    <a:cubicBezTo>
                      <a:pt x="1603" y="554"/>
                      <a:pt x="1598" y="557"/>
                      <a:pt x="1592" y="555"/>
                    </a:cubicBezTo>
                    <a:cubicBezTo>
                      <a:pt x="1587" y="554"/>
                      <a:pt x="1585" y="548"/>
                      <a:pt x="1587" y="544"/>
                    </a:cubicBezTo>
                    <a:close/>
                    <a:moveTo>
                      <a:pt x="1606" y="492"/>
                    </a:moveTo>
                    <a:lnTo>
                      <a:pt x="1612" y="474"/>
                    </a:lnTo>
                    <a:cubicBezTo>
                      <a:pt x="1614" y="469"/>
                      <a:pt x="1620" y="467"/>
                      <a:pt x="1625" y="469"/>
                    </a:cubicBezTo>
                    <a:cubicBezTo>
                      <a:pt x="1630" y="470"/>
                      <a:pt x="1632" y="476"/>
                      <a:pt x="1631" y="480"/>
                    </a:cubicBezTo>
                    <a:lnTo>
                      <a:pt x="1624" y="497"/>
                    </a:lnTo>
                    <a:cubicBezTo>
                      <a:pt x="1622" y="502"/>
                      <a:pt x="1617" y="505"/>
                      <a:pt x="1611" y="503"/>
                    </a:cubicBezTo>
                    <a:cubicBezTo>
                      <a:pt x="1607" y="501"/>
                      <a:pt x="1604" y="496"/>
                      <a:pt x="1606" y="492"/>
                    </a:cubicBezTo>
                    <a:close/>
                    <a:moveTo>
                      <a:pt x="1625" y="439"/>
                    </a:moveTo>
                    <a:lnTo>
                      <a:pt x="1631" y="422"/>
                    </a:lnTo>
                    <a:cubicBezTo>
                      <a:pt x="1633" y="417"/>
                      <a:pt x="1639" y="415"/>
                      <a:pt x="1644" y="416"/>
                    </a:cubicBezTo>
                    <a:cubicBezTo>
                      <a:pt x="1649" y="418"/>
                      <a:pt x="1652" y="423"/>
                      <a:pt x="1650" y="427"/>
                    </a:cubicBezTo>
                    <a:lnTo>
                      <a:pt x="1643" y="445"/>
                    </a:lnTo>
                    <a:cubicBezTo>
                      <a:pt x="1642" y="450"/>
                      <a:pt x="1636" y="452"/>
                      <a:pt x="1631" y="451"/>
                    </a:cubicBezTo>
                    <a:cubicBezTo>
                      <a:pt x="1626" y="449"/>
                      <a:pt x="1623" y="444"/>
                      <a:pt x="1625" y="439"/>
                    </a:cubicBezTo>
                    <a:close/>
                    <a:moveTo>
                      <a:pt x="1644" y="386"/>
                    </a:moveTo>
                    <a:lnTo>
                      <a:pt x="1651" y="370"/>
                    </a:lnTo>
                    <a:cubicBezTo>
                      <a:pt x="1653" y="365"/>
                      <a:pt x="1658" y="362"/>
                      <a:pt x="1664" y="364"/>
                    </a:cubicBezTo>
                    <a:cubicBezTo>
                      <a:pt x="1668" y="366"/>
                      <a:pt x="1671" y="370"/>
                      <a:pt x="1669" y="375"/>
                    </a:cubicBezTo>
                    <a:lnTo>
                      <a:pt x="1663" y="393"/>
                    </a:lnTo>
                    <a:cubicBezTo>
                      <a:pt x="1661" y="398"/>
                      <a:pt x="1655" y="401"/>
                      <a:pt x="1650" y="399"/>
                    </a:cubicBezTo>
                    <a:cubicBezTo>
                      <a:pt x="1645" y="397"/>
                      <a:pt x="1642" y="392"/>
                      <a:pt x="1644" y="386"/>
                    </a:cubicBezTo>
                    <a:close/>
                    <a:moveTo>
                      <a:pt x="1664" y="334"/>
                    </a:moveTo>
                    <a:lnTo>
                      <a:pt x="1670" y="316"/>
                    </a:lnTo>
                    <a:cubicBezTo>
                      <a:pt x="1672" y="312"/>
                      <a:pt x="1677" y="309"/>
                      <a:pt x="1683" y="311"/>
                    </a:cubicBezTo>
                    <a:cubicBezTo>
                      <a:pt x="1687" y="314"/>
                      <a:pt x="1690" y="318"/>
                      <a:pt x="1688" y="324"/>
                    </a:cubicBezTo>
                    <a:lnTo>
                      <a:pt x="1682" y="341"/>
                    </a:lnTo>
                    <a:cubicBezTo>
                      <a:pt x="1680" y="346"/>
                      <a:pt x="1675" y="348"/>
                      <a:pt x="1669" y="347"/>
                    </a:cubicBezTo>
                    <a:cubicBezTo>
                      <a:pt x="1665" y="345"/>
                      <a:pt x="1662" y="340"/>
                      <a:pt x="1664" y="334"/>
                    </a:cubicBezTo>
                    <a:close/>
                    <a:moveTo>
                      <a:pt x="1684" y="282"/>
                    </a:moveTo>
                    <a:lnTo>
                      <a:pt x="1689" y="264"/>
                    </a:lnTo>
                    <a:cubicBezTo>
                      <a:pt x="1691" y="260"/>
                      <a:pt x="1697" y="257"/>
                      <a:pt x="1702" y="259"/>
                    </a:cubicBezTo>
                    <a:cubicBezTo>
                      <a:pt x="1707" y="261"/>
                      <a:pt x="1709" y="266"/>
                      <a:pt x="1708" y="271"/>
                    </a:cubicBezTo>
                    <a:lnTo>
                      <a:pt x="1701" y="289"/>
                    </a:lnTo>
                    <a:cubicBezTo>
                      <a:pt x="1699" y="293"/>
                      <a:pt x="1695" y="296"/>
                      <a:pt x="1689" y="294"/>
                    </a:cubicBezTo>
                    <a:cubicBezTo>
                      <a:pt x="1685" y="293"/>
                      <a:pt x="1681" y="287"/>
                      <a:pt x="1684" y="282"/>
                    </a:cubicBezTo>
                    <a:close/>
                    <a:moveTo>
                      <a:pt x="1703" y="230"/>
                    </a:moveTo>
                    <a:lnTo>
                      <a:pt x="1709" y="213"/>
                    </a:lnTo>
                    <a:cubicBezTo>
                      <a:pt x="1710" y="208"/>
                      <a:pt x="1716" y="205"/>
                      <a:pt x="1721" y="207"/>
                    </a:cubicBezTo>
                    <a:cubicBezTo>
                      <a:pt x="1726" y="208"/>
                      <a:pt x="1729" y="214"/>
                      <a:pt x="1727" y="219"/>
                    </a:cubicBezTo>
                    <a:lnTo>
                      <a:pt x="1720" y="237"/>
                    </a:lnTo>
                    <a:cubicBezTo>
                      <a:pt x="1719" y="241"/>
                      <a:pt x="1714" y="244"/>
                      <a:pt x="1709" y="242"/>
                    </a:cubicBezTo>
                    <a:cubicBezTo>
                      <a:pt x="1704" y="239"/>
                      <a:pt x="1700" y="235"/>
                      <a:pt x="1703" y="230"/>
                    </a:cubicBezTo>
                    <a:close/>
                    <a:moveTo>
                      <a:pt x="1722" y="178"/>
                    </a:moveTo>
                    <a:lnTo>
                      <a:pt x="1728" y="161"/>
                    </a:lnTo>
                    <a:cubicBezTo>
                      <a:pt x="1730" y="155"/>
                      <a:pt x="1736" y="153"/>
                      <a:pt x="1741" y="154"/>
                    </a:cubicBezTo>
                    <a:cubicBezTo>
                      <a:pt x="1745" y="156"/>
                      <a:pt x="1748" y="162"/>
                      <a:pt x="1746" y="167"/>
                    </a:cubicBezTo>
                    <a:lnTo>
                      <a:pt x="1740" y="184"/>
                    </a:lnTo>
                    <a:cubicBezTo>
                      <a:pt x="1738" y="188"/>
                      <a:pt x="1733" y="192"/>
                      <a:pt x="1728" y="189"/>
                    </a:cubicBezTo>
                    <a:cubicBezTo>
                      <a:pt x="1723" y="188"/>
                      <a:pt x="1720" y="183"/>
                      <a:pt x="1722" y="178"/>
                    </a:cubicBezTo>
                    <a:close/>
                    <a:moveTo>
                      <a:pt x="1742" y="126"/>
                    </a:moveTo>
                    <a:lnTo>
                      <a:pt x="1747" y="109"/>
                    </a:lnTo>
                    <a:cubicBezTo>
                      <a:pt x="1750" y="103"/>
                      <a:pt x="1755" y="101"/>
                      <a:pt x="1760" y="102"/>
                    </a:cubicBezTo>
                    <a:cubicBezTo>
                      <a:pt x="1765" y="104"/>
                      <a:pt x="1767" y="110"/>
                      <a:pt x="1765" y="115"/>
                    </a:cubicBezTo>
                    <a:lnTo>
                      <a:pt x="1759" y="131"/>
                    </a:lnTo>
                    <a:cubicBezTo>
                      <a:pt x="1757" y="136"/>
                      <a:pt x="1753" y="139"/>
                      <a:pt x="1747" y="137"/>
                    </a:cubicBezTo>
                    <a:cubicBezTo>
                      <a:pt x="1742" y="136"/>
                      <a:pt x="1740" y="131"/>
                      <a:pt x="1742" y="126"/>
                    </a:cubicBezTo>
                    <a:close/>
                    <a:moveTo>
                      <a:pt x="1761" y="73"/>
                    </a:moveTo>
                    <a:lnTo>
                      <a:pt x="1766" y="56"/>
                    </a:lnTo>
                    <a:cubicBezTo>
                      <a:pt x="1769" y="51"/>
                      <a:pt x="1775" y="49"/>
                      <a:pt x="1779" y="51"/>
                    </a:cubicBezTo>
                    <a:cubicBezTo>
                      <a:pt x="1785" y="52"/>
                      <a:pt x="1786" y="57"/>
                      <a:pt x="1785" y="62"/>
                    </a:cubicBezTo>
                    <a:lnTo>
                      <a:pt x="1778" y="79"/>
                    </a:lnTo>
                    <a:cubicBezTo>
                      <a:pt x="1776" y="85"/>
                      <a:pt x="1772" y="86"/>
                      <a:pt x="1766" y="85"/>
                    </a:cubicBezTo>
                    <a:cubicBezTo>
                      <a:pt x="1762" y="84"/>
                      <a:pt x="1759" y="77"/>
                      <a:pt x="1761" y="73"/>
                    </a:cubicBezTo>
                    <a:close/>
                    <a:moveTo>
                      <a:pt x="1780" y="21"/>
                    </a:moveTo>
                    <a:lnTo>
                      <a:pt x="1785" y="9"/>
                    </a:lnTo>
                    <a:cubicBezTo>
                      <a:pt x="1786" y="3"/>
                      <a:pt x="1792" y="0"/>
                      <a:pt x="1797" y="2"/>
                    </a:cubicBezTo>
                    <a:cubicBezTo>
                      <a:pt x="1802" y="4"/>
                      <a:pt x="1804" y="9"/>
                      <a:pt x="1803" y="15"/>
                    </a:cubicBezTo>
                    <a:lnTo>
                      <a:pt x="1798" y="27"/>
                    </a:lnTo>
                    <a:cubicBezTo>
                      <a:pt x="1796" y="32"/>
                      <a:pt x="1791" y="34"/>
                      <a:pt x="1786" y="33"/>
                    </a:cubicBezTo>
                    <a:cubicBezTo>
                      <a:pt x="1781" y="32"/>
                      <a:pt x="1778" y="26"/>
                      <a:pt x="178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8" name="Freeform 303">
                <a:extLst>
                  <a:ext uri="{FF2B5EF4-FFF2-40B4-BE49-F238E27FC236}">
                    <a16:creationId xmlns:a16="http://schemas.microsoft.com/office/drawing/2014/main" id="{9BCDDAAE-AF96-4A24-8982-FE0E92453A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71"/>
                <a:ext cx="570" cy="1496"/>
              </a:xfrm>
              <a:custGeom>
                <a:avLst/>
                <a:gdLst>
                  <a:gd name="T0" fmla="*/ 46 w 1804"/>
                  <a:gd name="T1" fmla="*/ 4764 h 4841"/>
                  <a:gd name="T2" fmla="*/ 60 w 1804"/>
                  <a:gd name="T3" fmla="*/ 4672 h 4841"/>
                  <a:gd name="T4" fmla="*/ 98 w 1804"/>
                  <a:gd name="T5" fmla="*/ 4625 h 4841"/>
                  <a:gd name="T6" fmla="*/ 124 w 1804"/>
                  <a:gd name="T7" fmla="*/ 4496 h 4841"/>
                  <a:gd name="T8" fmla="*/ 143 w 1804"/>
                  <a:gd name="T9" fmla="*/ 4474 h 4841"/>
                  <a:gd name="T10" fmla="*/ 195 w 1804"/>
                  <a:gd name="T11" fmla="*/ 4334 h 4841"/>
                  <a:gd name="T12" fmla="*/ 195 w 1804"/>
                  <a:gd name="T13" fmla="*/ 4305 h 4841"/>
                  <a:gd name="T14" fmla="*/ 258 w 1804"/>
                  <a:gd name="T15" fmla="*/ 4189 h 4841"/>
                  <a:gd name="T16" fmla="*/ 273 w 1804"/>
                  <a:gd name="T17" fmla="*/ 4096 h 4841"/>
                  <a:gd name="T18" fmla="*/ 310 w 1804"/>
                  <a:gd name="T19" fmla="*/ 4049 h 4841"/>
                  <a:gd name="T20" fmla="*/ 337 w 1804"/>
                  <a:gd name="T21" fmla="*/ 3922 h 4841"/>
                  <a:gd name="T22" fmla="*/ 355 w 1804"/>
                  <a:gd name="T23" fmla="*/ 3899 h 4841"/>
                  <a:gd name="T24" fmla="*/ 408 w 1804"/>
                  <a:gd name="T25" fmla="*/ 3760 h 4841"/>
                  <a:gd name="T26" fmla="*/ 408 w 1804"/>
                  <a:gd name="T27" fmla="*/ 3731 h 4841"/>
                  <a:gd name="T28" fmla="*/ 471 w 1804"/>
                  <a:gd name="T29" fmla="*/ 3615 h 4841"/>
                  <a:gd name="T30" fmla="*/ 485 w 1804"/>
                  <a:gd name="T31" fmla="*/ 3521 h 4841"/>
                  <a:gd name="T32" fmla="*/ 523 w 1804"/>
                  <a:gd name="T33" fmla="*/ 3476 h 4841"/>
                  <a:gd name="T34" fmla="*/ 550 w 1804"/>
                  <a:gd name="T35" fmla="*/ 3348 h 4841"/>
                  <a:gd name="T36" fmla="*/ 568 w 1804"/>
                  <a:gd name="T37" fmla="*/ 3325 h 4841"/>
                  <a:gd name="T38" fmla="*/ 620 w 1804"/>
                  <a:gd name="T39" fmla="*/ 3185 h 4841"/>
                  <a:gd name="T40" fmla="*/ 620 w 1804"/>
                  <a:gd name="T41" fmla="*/ 3155 h 4841"/>
                  <a:gd name="T42" fmla="*/ 683 w 1804"/>
                  <a:gd name="T43" fmla="*/ 3040 h 4841"/>
                  <a:gd name="T44" fmla="*/ 697 w 1804"/>
                  <a:gd name="T45" fmla="*/ 2947 h 4841"/>
                  <a:gd name="T46" fmla="*/ 735 w 1804"/>
                  <a:gd name="T47" fmla="*/ 2901 h 4841"/>
                  <a:gd name="T48" fmla="*/ 761 w 1804"/>
                  <a:gd name="T49" fmla="*/ 2772 h 4841"/>
                  <a:gd name="T50" fmla="*/ 781 w 1804"/>
                  <a:gd name="T51" fmla="*/ 2749 h 4841"/>
                  <a:gd name="T52" fmla="*/ 832 w 1804"/>
                  <a:gd name="T53" fmla="*/ 2610 h 4841"/>
                  <a:gd name="T54" fmla="*/ 833 w 1804"/>
                  <a:gd name="T55" fmla="*/ 2581 h 4841"/>
                  <a:gd name="T56" fmla="*/ 896 w 1804"/>
                  <a:gd name="T57" fmla="*/ 2465 h 4841"/>
                  <a:gd name="T58" fmla="*/ 910 w 1804"/>
                  <a:gd name="T59" fmla="*/ 2371 h 4841"/>
                  <a:gd name="T60" fmla="*/ 948 w 1804"/>
                  <a:gd name="T61" fmla="*/ 2326 h 4841"/>
                  <a:gd name="T62" fmla="*/ 975 w 1804"/>
                  <a:gd name="T63" fmla="*/ 2198 h 4841"/>
                  <a:gd name="T64" fmla="*/ 993 w 1804"/>
                  <a:gd name="T65" fmla="*/ 2175 h 4841"/>
                  <a:gd name="T66" fmla="*/ 1045 w 1804"/>
                  <a:gd name="T67" fmla="*/ 2036 h 4841"/>
                  <a:gd name="T68" fmla="*/ 1046 w 1804"/>
                  <a:gd name="T69" fmla="*/ 2006 h 4841"/>
                  <a:gd name="T70" fmla="*/ 1109 w 1804"/>
                  <a:gd name="T71" fmla="*/ 1891 h 4841"/>
                  <a:gd name="T72" fmla="*/ 1123 w 1804"/>
                  <a:gd name="T73" fmla="*/ 1798 h 4841"/>
                  <a:gd name="T74" fmla="*/ 1160 w 1804"/>
                  <a:gd name="T75" fmla="*/ 1751 h 4841"/>
                  <a:gd name="T76" fmla="*/ 1188 w 1804"/>
                  <a:gd name="T77" fmla="*/ 1623 h 4841"/>
                  <a:gd name="T78" fmla="*/ 1206 w 1804"/>
                  <a:gd name="T79" fmla="*/ 1601 h 4841"/>
                  <a:gd name="T80" fmla="*/ 1257 w 1804"/>
                  <a:gd name="T81" fmla="*/ 1461 h 4841"/>
                  <a:gd name="T82" fmla="*/ 1257 w 1804"/>
                  <a:gd name="T83" fmla="*/ 1432 h 4841"/>
                  <a:gd name="T84" fmla="*/ 1322 w 1804"/>
                  <a:gd name="T85" fmla="*/ 1316 h 4841"/>
                  <a:gd name="T86" fmla="*/ 1335 w 1804"/>
                  <a:gd name="T87" fmla="*/ 1223 h 4841"/>
                  <a:gd name="T88" fmla="*/ 1373 w 1804"/>
                  <a:gd name="T89" fmla="*/ 1176 h 4841"/>
                  <a:gd name="T90" fmla="*/ 1400 w 1804"/>
                  <a:gd name="T91" fmla="*/ 1049 h 4841"/>
                  <a:gd name="T92" fmla="*/ 1419 w 1804"/>
                  <a:gd name="T93" fmla="*/ 1025 h 4841"/>
                  <a:gd name="T94" fmla="*/ 1470 w 1804"/>
                  <a:gd name="T95" fmla="*/ 886 h 4841"/>
                  <a:gd name="T96" fmla="*/ 1471 w 1804"/>
                  <a:gd name="T97" fmla="*/ 857 h 4841"/>
                  <a:gd name="T98" fmla="*/ 1533 w 1804"/>
                  <a:gd name="T99" fmla="*/ 741 h 4841"/>
                  <a:gd name="T100" fmla="*/ 1548 w 1804"/>
                  <a:gd name="T101" fmla="*/ 648 h 4841"/>
                  <a:gd name="T102" fmla="*/ 1586 w 1804"/>
                  <a:gd name="T103" fmla="*/ 602 h 4841"/>
                  <a:gd name="T104" fmla="*/ 1612 w 1804"/>
                  <a:gd name="T105" fmla="*/ 474 h 4841"/>
                  <a:gd name="T106" fmla="*/ 1631 w 1804"/>
                  <a:gd name="T107" fmla="*/ 451 h 4841"/>
                  <a:gd name="T108" fmla="*/ 1683 w 1804"/>
                  <a:gd name="T109" fmla="*/ 311 h 4841"/>
                  <a:gd name="T110" fmla="*/ 1684 w 1804"/>
                  <a:gd name="T111" fmla="*/ 282 h 4841"/>
                  <a:gd name="T112" fmla="*/ 1746 w 1804"/>
                  <a:gd name="T113" fmla="*/ 167 h 4841"/>
                  <a:gd name="T114" fmla="*/ 1761 w 1804"/>
                  <a:gd name="T115" fmla="*/ 73 h 4841"/>
                  <a:gd name="T116" fmla="*/ 1798 w 1804"/>
                  <a:gd name="T117" fmla="*/ 27 h 4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41">
                    <a:moveTo>
                      <a:pt x="1" y="4827"/>
                    </a:moveTo>
                    <a:lnTo>
                      <a:pt x="9" y="4810"/>
                    </a:lnTo>
                    <a:cubicBezTo>
                      <a:pt x="10" y="4805"/>
                      <a:pt x="16" y="4802"/>
                      <a:pt x="21" y="4804"/>
                    </a:cubicBezTo>
                    <a:cubicBezTo>
                      <a:pt x="26" y="4806"/>
                      <a:pt x="29" y="4811"/>
                      <a:pt x="27" y="4817"/>
                    </a:cubicBezTo>
                    <a:lnTo>
                      <a:pt x="20" y="4834"/>
                    </a:lnTo>
                    <a:cubicBezTo>
                      <a:pt x="19" y="4839"/>
                      <a:pt x="12" y="4841"/>
                      <a:pt x="8" y="4840"/>
                    </a:cubicBezTo>
                    <a:cubicBezTo>
                      <a:pt x="2" y="4838"/>
                      <a:pt x="0" y="4833"/>
                      <a:pt x="1" y="4827"/>
                    </a:cubicBezTo>
                    <a:close/>
                    <a:moveTo>
                      <a:pt x="21" y="4775"/>
                    </a:moveTo>
                    <a:lnTo>
                      <a:pt x="28" y="4757"/>
                    </a:lnTo>
                    <a:cubicBezTo>
                      <a:pt x="29" y="4753"/>
                      <a:pt x="35" y="4750"/>
                      <a:pt x="40" y="4752"/>
                    </a:cubicBezTo>
                    <a:cubicBezTo>
                      <a:pt x="45" y="4754"/>
                      <a:pt x="48" y="4759"/>
                      <a:pt x="46" y="4764"/>
                    </a:cubicBezTo>
                    <a:lnTo>
                      <a:pt x="39" y="4782"/>
                    </a:lnTo>
                    <a:cubicBezTo>
                      <a:pt x="38" y="4787"/>
                      <a:pt x="32" y="4789"/>
                      <a:pt x="27" y="4787"/>
                    </a:cubicBezTo>
                    <a:cubicBezTo>
                      <a:pt x="22" y="4785"/>
                      <a:pt x="19" y="4780"/>
                      <a:pt x="21" y="4775"/>
                    </a:cubicBezTo>
                    <a:close/>
                    <a:moveTo>
                      <a:pt x="40" y="4723"/>
                    </a:moveTo>
                    <a:lnTo>
                      <a:pt x="47" y="4706"/>
                    </a:lnTo>
                    <a:cubicBezTo>
                      <a:pt x="48" y="4701"/>
                      <a:pt x="55" y="4698"/>
                      <a:pt x="59" y="4700"/>
                    </a:cubicBezTo>
                    <a:cubicBezTo>
                      <a:pt x="65" y="4702"/>
                      <a:pt x="67" y="4707"/>
                      <a:pt x="66" y="4712"/>
                    </a:cubicBezTo>
                    <a:lnTo>
                      <a:pt x="58" y="4729"/>
                    </a:lnTo>
                    <a:cubicBezTo>
                      <a:pt x="57" y="4733"/>
                      <a:pt x="52" y="4736"/>
                      <a:pt x="47" y="4734"/>
                    </a:cubicBezTo>
                    <a:cubicBezTo>
                      <a:pt x="42" y="4733"/>
                      <a:pt x="39" y="4728"/>
                      <a:pt x="40" y="4723"/>
                    </a:cubicBezTo>
                    <a:close/>
                    <a:moveTo>
                      <a:pt x="60" y="4672"/>
                    </a:moveTo>
                    <a:lnTo>
                      <a:pt x="66" y="4654"/>
                    </a:lnTo>
                    <a:cubicBezTo>
                      <a:pt x="68" y="4648"/>
                      <a:pt x="74" y="4646"/>
                      <a:pt x="78" y="4648"/>
                    </a:cubicBezTo>
                    <a:cubicBezTo>
                      <a:pt x="84" y="4649"/>
                      <a:pt x="87" y="4655"/>
                      <a:pt x="85" y="4659"/>
                    </a:cubicBezTo>
                    <a:lnTo>
                      <a:pt x="77" y="4677"/>
                    </a:lnTo>
                    <a:cubicBezTo>
                      <a:pt x="77" y="4681"/>
                      <a:pt x="71" y="4684"/>
                      <a:pt x="66" y="4682"/>
                    </a:cubicBezTo>
                    <a:cubicBezTo>
                      <a:pt x="61" y="4680"/>
                      <a:pt x="58" y="4676"/>
                      <a:pt x="60" y="4672"/>
                    </a:cubicBezTo>
                    <a:close/>
                    <a:moveTo>
                      <a:pt x="79" y="4618"/>
                    </a:moveTo>
                    <a:lnTo>
                      <a:pt x="86" y="4602"/>
                    </a:lnTo>
                    <a:cubicBezTo>
                      <a:pt x="88" y="4596"/>
                      <a:pt x="93" y="4594"/>
                      <a:pt x="98" y="4595"/>
                    </a:cubicBezTo>
                    <a:cubicBezTo>
                      <a:pt x="103" y="4597"/>
                      <a:pt x="106" y="4603"/>
                      <a:pt x="104" y="4607"/>
                    </a:cubicBezTo>
                    <a:lnTo>
                      <a:pt x="98" y="4625"/>
                    </a:lnTo>
                    <a:cubicBezTo>
                      <a:pt x="96" y="4629"/>
                      <a:pt x="90" y="4632"/>
                      <a:pt x="86" y="4630"/>
                    </a:cubicBezTo>
                    <a:cubicBezTo>
                      <a:pt x="80" y="4629"/>
                      <a:pt x="77" y="4623"/>
                      <a:pt x="79" y="4618"/>
                    </a:cubicBezTo>
                    <a:close/>
                    <a:moveTo>
                      <a:pt x="99" y="4566"/>
                    </a:moveTo>
                    <a:lnTo>
                      <a:pt x="105" y="4548"/>
                    </a:lnTo>
                    <a:cubicBezTo>
                      <a:pt x="107" y="4544"/>
                      <a:pt x="112" y="4541"/>
                      <a:pt x="117" y="4543"/>
                    </a:cubicBezTo>
                    <a:cubicBezTo>
                      <a:pt x="122" y="4545"/>
                      <a:pt x="125" y="4550"/>
                      <a:pt x="123" y="4555"/>
                    </a:cubicBezTo>
                    <a:lnTo>
                      <a:pt x="117" y="4572"/>
                    </a:lnTo>
                    <a:cubicBezTo>
                      <a:pt x="115" y="4578"/>
                      <a:pt x="110" y="4579"/>
                      <a:pt x="105" y="4578"/>
                    </a:cubicBezTo>
                    <a:cubicBezTo>
                      <a:pt x="99" y="4577"/>
                      <a:pt x="98" y="4571"/>
                      <a:pt x="99" y="4566"/>
                    </a:cubicBezTo>
                    <a:close/>
                    <a:moveTo>
                      <a:pt x="118" y="4514"/>
                    </a:moveTo>
                    <a:lnTo>
                      <a:pt x="124" y="4496"/>
                    </a:lnTo>
                    <a:cubicBezTo>
                      <a:pt x="126" y="4492"/>
                      <a:pt x="132" y="4489"/>
                      <a:pt x="136" y="4491"/>
                    </a:cubicBezTo>
                    <a:cubicBezTo>
                      <a:pt x="142" y="4493"/>
                      <a:pt x="144" y="4498"/>
                      <a:pt x="143" y="4502"/>
                    </a:cubicBezTo>
                    <a:lnTo>
                      <a:pt x="136" y="4520"/>
                    </a:lnTo>
                    <a:cubicBezTo>
                      <a:pt x="134" y="4526"/>
                      <a:pt x="129" y="4527"/>
                      <a:pt x="124" y="4526"/>
                    </a:cubicBezTo>
                    <a:cubicBezTo>
                      <a:pt x="119" y="4525"/>
                      <a:pt x="117" y="4518"/>
                      <a:pt x="118" y="4514"/>
                    </a:cubicBezTo>
                    <a:close/>
                    <a:moveTo>
                      <a:pt x="137" y="4462"/>
                    </a:moveTo>
                    <a:lnTo>
                      <a:pt x="143" y="4444"/>
                    </a:lnTo>
                    <a:cubicBezTo>
                      <a:pt x="146" y="4440"/>
                      <a:pt x="151" y="4437"/>
                      <a:pt x="155" y="4439"/>
                    </a:cubicBezTo>
                    <a:cubicBezTo>
                      <a:pt x="161" y="4441"/>
                      <a:pt x="164" y="4446"/>
                      <a:pt x="162" y="4450"/>
                    </a:cubicBezTo>
                    <a:lnTo>
                      <a:pt x="155" y="4468"/>
                    </a:lnTo>
                    <a:cubicBezTo>
                      <a:pt x="154" y="4473"/>
                      <a:pt x="148" y="4476"/>
                      <a:pt x="143" y="4474"/>
                    </a:cubicBezTo>
                    <a:cubicBezTo>
                      <a:pt x="138" y="4472"/>
                      <a:pt x="136" y="4467"/>
                      <a:pt x="137" y="4462"/>
                    </a:cubicBezTo>
                    <a:close/>
                    <a:moveTo>
                      <a:pt x="156" y="4410"/>
                    </a:moveTo>
                    <a:lnTo>
                      <a:pt x="164" y="4392"/>
                    </a:lnTo>
                    <a:cubicBezTo>
                      <a:pt x="165" y="4387"/>
                      <a:pt x="170" y="4385"/>
                      <a:pt x="176" y="4387"/>
                    </a:cubicBezTo>
                    <a:cubicBezTo>
                      <a:pt x="180" y="4388"/>
                      <a:pt x="183" y="4394"/>
                      <a:pt x="181" y="4399"/>
                    </a:cubicBezTo>
                    <a:lnTo>
                      <a:pt x="176" y="4416"/>
                    </a:lnTo>
                    <a:cubicBezTo>
                      <a:pt x="173" y="4420"/>
                      <a:pt x="167" y="4424"/>
                      <a:pt x="163" y="4421"/>
                    </a:cubicBezTo>
                    <a:cubicBezTo>
                      <a:pt x="157" y="4419"/>
                      <a:pt x="155" y="4415"/>
                      <a:pt x="156" y="4410"/>
                    </a:cubicBezTo>
                    <a:close/>
                    <a:moveTo>
                      <a:pt x="176" y="4357"/>
                    </a:moveTo>
                    <a:lnTo>
                      <a:pt x="183" y="4340"/>
                    </a:lnTo>
                    <a:cubicBezTo>
                      <a:pt x="185" y="4335"/>
                      <a:pt x="189" y="4333"/>
                      <a:pt x="195" y="4334"/>
                    </a:cubicBezTo>
                    <a:cubicBezTo>
                      <a:pt x="199" y="4336"/>
                      <a:pt x="202" y="4341"/>
                      <a:pt x="200" y="4347"/>
                    </a:cubicBezTo>
                    <a:lnTo>
                      <a:pt x="195" y="4364"/>
                    </a:lnTo>
                    <a:cubicBezTo>
                      <a:pt x="192" y="4368"/>
                      <a:pt x="187" y="4371"/>
                      <a:pt x="182" y="4369"/>
                    </a:cubicBezTo>
                    <a:cubicBezTo>
                      <a:pt x="176" y="4367"/>
                      <a:pt x="175" y="4363"/>
                      <a:pt x="176" y="4357"/>
                    </a:cubicBezTo>
                    <a:close/>
                    <a:moveTo>
                      <a:pt x="195" y="4305"/>
                    </a:moveTo>
                    <a:lnTo>
                      <a:pt x="202" y="4288"/>
                    </a:lnTo>
                    <a:cubicBezTo>
                      <a:pt x="204" y="4283"/>
                      <a:pt x="209" y="4280"/>
                      <a:pt x="214" y="4282"/>
                    </a:cubicBezTo>
                    <a:cubicBezTo>
                      <a:pt x="219" y="4284"/>
                      <a:pt x="221" y="4288"/>
                      <a:pt x="220" y="4294"/>
                    </a:cubicBezTo>
                    <a:lnTo>
                      <a:pt x="214" y="4311"/>
                    </a:lnTo>
                    <a:cubicBezTo>
                      <a:pt x="212" y="4316"/>
                      <a:pt x="206" y="4318"/>
                      <a:pt x="201" y="4317"/>
                    </a:cubicBezTo>
                    <a:cubicBezTo>
                      <a:pt x="196" y="4315"/>
                      <a:pt x="194" y="4310"/>
                      <a:pt x="195" y="4305"/>
                    </a:cubicBezTo>
                    <a:close/>
                    <a:moveTo>
                      <a:pt x="214" y="4253"/>
                    </a:moveTo>
                    <a:lnTo>
                      <a:pt x="221" y="4236"/>
                    </a:lnTo>
                    <a:cubicBezTo>
                      <a:pt x="223" y="4231"/>
                      <a:pt x="228" y="4228"/>
                      <a:pt x="233" y="4229"/>
                    </a:cubicBezTo>
                    <a:cubicBezTo>
                      <a:pt x="238" y="4232"/>
                      <a:pt x="242" y="4237"/>
                      <a:pt x="239" y="4241"/>
                    </a:cubicBezTo>
                    <a:lnTo>
                      <a:pt x="233" y="4259"/>
                    </a:lnTo>
                    <a:cubicBezTo>
                      <a:pt x="231" y="4263"/>
                      <a:pt x="225" y="4266"/>
                      <a:pt x="220" y="4264"/>
                    </a:cubicBezTo>
                    <a:cubicBezTo>
                      <a:pt x="215" y="4263"/>
                      <a:pt x="213" y="4257"/>
                      <a:pt x="214" y="4253"/>
                    </a:cubicBezTo>
                    <a:close/>
                    <a:moveTo>
                      <a:pt x="233" y="4201"/>
                    </a:moveTo>
                    <a:lnTo>
                      <a:pt x="241" y="4183"/>
                    </a:lnTo>
                    <a:cubicBezTo>
                      <a:pt x="242" y="4178"/>
                      <a:pt x="247" y="4176"/>
                      <a:pt x="253" y="4177"/>
                    </a:cubicBezTo>
                    <a:cubicBezTo>
                      <a:pt x="257" y="4179"/>
                      <a:pt x="261" y="4185"/>
                      <a:pt x="258" y="4189"/>
                    </a:cubicBezTo>
                    <a:lnTo>
                      <a:pt x="253" y="4207"/>
                    </a:lnTo>
                    <a:cubicBezTo>
                      <a:pt x="251" y="4211"/>
                      <a:pt x="244" y="4214"/>
                      <a:pt x="240" y="4212"/>
                    </a:cubicBezTo>
                    <a:cubicBezTo>
                      <a:pt x="234" y="4211"/>
                      <a:pt x="232" y="4205"/>
                      <a:pt x="233" y="4201"/>
                    </a:cubicBezTo>
                    <a:close/>
                    <a:moveTo>
                      <a:pt x="253" y="4148"/>
                    </a:moveTo>
                    <a:lnTo>
                      <a:pt x="260" y="4131"/>
                    </a:lnTo>
                    <a:cubicBezTo>
                      <a:pt x="262" y="4126"/>
                      <a:pt x="267" y="4124"/>
                      <a:pt x="273" y="4126"/>
                    </a:cubicBezTo>
                    <a:cubicBezTo>
                      <a:pt x="277" y="4126"/>
                      <a:pt x="280" y="4133"/>
                      <a:pt x="278" y="4137"/>
                    </a:cubicBezTo>
                    <a:lnTo>
                      <a:pt x="272" y="4155"/>
                    </a:lnTo>
                    <a:cubicBezTo>
                      <a:pt x="270" y="4160"/>
                      <a:pt x="264" y="4162"/>
                      <a:pt x="259" y="4160"/>
                    </a:cubicBezTo>
                    <a:cubicBezTo>
                      <a:pt x="253" y="4158"/>
                      <a:pt x="252" y="4153"/>
                      <a:pt x="253" y="4148"/>
                    </a:cubicBezTo>
                    <a:close/>
                    <a:moveTo>
                      <a:pt x="273" y="4096"/>
                    </a:moveTo>
                    <a:lnTo>
                      <a:pt x="279" y="4079"/>
                    </a:lnTo>
                    <a:cubicBezTo>
                      <a:pt x="281" y="4074"/>
                      <a:pt x="287" y="4071"/>
                      <a:pt x="292" y="4073"/>
                    </a:cubicBezTo>
                    <a:cubicBezTo>
                      <a:pt x="297" y="4075"/>
                      <a:pt x="299" y="4080"/>
                      <a:pt x="298" y="4085"/>
                    </a:cubicBezTo>
                    <a:lnTo>
                      <a:pt x="291" y="4102"/>
                    </a:lnTo>
                    <a:cubicBezTo>
                      <a:pt x="289" y="4107"/>
                      <a:pt x="283" y="4109"/>
                      <a:pt x="278" y="4108"/>
                    </a:cubicBezTo>
                    <a:cubicBezTo>
                      <a:pt x="273" y="4106"/>
                      <a:pt x="271" y="4101"/>
                      <a:pt x="273" y="4096"/>
                    </a:cubicBezTo>
                    <a:close/>
                    <a:moveTo>
                      <a:pt x="292" y="4044"/>
                    </a:moveTo>
                    <a:lnTo>
                      <a:pt x="298" y="4026"/>
                    </a:lnTo>
                    <a:cubicBezTo>
                      <a:pt x="300" y="4022"/>
                      <a:pt x="306" y="4019"/>
                      <a:pt x="311" y="4021"/>
                    </a:cubicBezTo>
                    <a:cubicBezTo>
                      <a:pt x="316" y="4023"/>
                      <a:pt x="319" y="4028"/>
                      <a:pt x="317" y="4032"/>
                    </a:cubicBezTo>
                    <a:lnTo>
                      <a:pt x="310" y="4049"/>
                    </a:lnTo>
                    <a:cubicBezTo>
                      <a:pt x="309" y="4055"/>
                      <a:pt x="302" y="4057"/>
                      <a:pt x="298" y="4056"/>
                    </a:cubicBezTo>
                    <a:cubicBezTo>
                      <a:pt x="292" y="4054"/>
                      <a:pt x="290" y="4049"/>
                      <a:pt x="292" y="4044"/>
                    </a:cubicBezTo>
                    <a:close/>
                    <a:moveTo>
                      <a:pt x="311" y="3991"/>
                    </a:moveTo>
                    <a:lnTo>
                      <a:pt x="318" y="3974"/>
                    </a:lnTo>
                    <a:cubicBezTo>
                      <a:pt x="320" y="3970"/>
                      <a:pt x="325" y="3967"/>
                      <a:pt x="331" y="3969"/>
                    </a:cubicBezTo>
                    <a:cubicBezTo>
                      <a:pt x="335" y="3971"/>
                      <a:pt x="338" y="3975"/>
                      <a:pt x="336" y="3980"/>
                    </a:cubicBezTo>
                    <a:lnTo>
                      <a:pt x="330" y="3998"/>
                    </a:lnTo>
                    <a:cubicBezTo>
                      <a:pt x="328" y="4002"/>
                      <a:pt x="321" y="4005"/>
                      <a:pt x="317" y="4003"/>
                    </a:cubicBezTo>
                    <a:cubicBezTo>
                      <a:pt x="312" y="4002"/>
                      <a:pt x="309" y="3996"/>
                      <a:pt x="311" y="3991"/>
                    </a:cubicBezTo>
                    <a:close/>
                    <a:moveTo>
                      <a:pt x="331" y="3939"/>
                    </a:moveTo>
                    <a:lnTo>
                      <a:pt x="337" y="3922"/>
                    </a:lnTo>
                    <a:cubicBezTo>
                      <a:pt x="339" y="3917"/>
                      <a:pt x="344" y="3914"/>
                      <a:pt x="350" y="3917"/>
                    </a:cubicBezTo>
                    <a:cubicBezTo>
                      <a:pt x="354" y="3918"/>
                      <a:pt x="357" y="3923"/>
                      <a:pt x="355" y="3928"/>
                    </a:cubicBezTo>
                    <a:lnTo>
                      <a:pt x="349" y="3946"/>
                    </a:lnTo>
                    <a:cubicBezTo>
                      <a:pt x="347" y="3950"/>
                      <a:pt x="341" y="3953"/>
                      <a:pt x="336" y="3951"/>
                    </a:cubicBezTo>
                    <a:cubicBezTo>
                      <a:pt x="331" y="3949"/>
                      <a:pt x="329" y="3944"/>
                      <a:pt x="331" y="3939"/>
                    </a:cubicBezTo>
                    <a:close/>
                    <a:moveTo>
                      <a:pt x="350" y="3887"/>
                    </a:moveTo>
                    <a:lnTo>
                      <a:pt x="356" y="3870"/>
                    </a:lnTo>
                    <a:cubicBezTo>
                      <a:pt x="358" y="3864"/>
                      <a:pt x="364" y="3862"/>
                      <a:pt x="369" y="3863"/>
                    </a:cubicBezTo>
                    <a:cubicBezTo>
                      <a:pt x="374" y="3865"/>
                      <a:pt x="376" y="3871"/>
                      <a:pt x="375" y="3876"/>
                    </a:cubicBezTo>
                    <a:lnTo>
                      <a:pt x="368" y="3894"/>
                    </a:lnTo>
                    <a:cubicBezTo>
                      <a:pt x="366" y="3898"/>
                      <a:pt x="361" y="3901"/>
                      <a:pt x="355" y="3899"/>
                    </a:cubicBezTo>
                    <a:cubicBezTo>
                      <a:pt x="351" y="3897"/>
                      <a:pt x="348" y="3892"/>
                      <a:pt x="350" y="3887"/>
                    </a:cubicBezTo>
                    <a:close/>
                    <a:moveTo>
                      <a:pt x="369" y="3835"/>
                    </a:moveTo>
                    <a:lnTo>
                      <a:pt x="375" y="3818"/>
                    </a:lnTo>
                    <a:cubicBezTo>
                      <a:pt x="377" y="3812"/>
                      <a:pt x="383" y="3810"/>
                      <a:pt x="388" y="3811"/>
                    </a:cubicBezTo>
                    <a:cubicBezTo>
                      <a:pt x="393" y="3813"/>
                      <a:pt x="396" y="3819"/>
                      <a:pt x="394" y="3824"/>
                    </a:cubicBezTo>
                    <a:lnTo>
                      <a:pt x="387" y="3841"/>
                    </a:lnTo>
                    <a:cubicBezTo>
                      <a:pt x="386" y="3846"/>
                      <a:pt x="380" y="3848"/>
                      <a:pt x="375" y="3847"/>
                    </a:cubicBezTo>
                    <a:cubicBezTo>
                      <a:pt x="370" y="3845"/>
                      <a:pt x="367" y="3840"/>
                      <a:pt x="369" y="3835"/>
                    </a:cubicBezTo>
                    <a:close/>
                    <a:moveTo>
                      <a:pt x="389" y="3783"/>
                    </a:moveTo>
                    <a:lnTo>
                      <a:pt x="395" y="3765"/>
                    </a:lnTo>
                    <a:cubicBezTo>
                      <a:pt x="397" y="3760"/>
                      <a:pt x="402" y="3758"/>
                      <a:pt x="408" y="3760"/>
                    </a:cubicBezTo>
                    <a:cubicBezTo>
                      <a:pt x="412" y="3761"/>
                      <a:pt x="415" y="3767"/>
                      <a:pt x="413" y="3771"/>
                    </a:cubicBezTo>
                    <a:lnTo>
                      <a:pt x="407" y="3788"/>
                    </a:lnTo>
                    <a:cubicBezTo>
                      <a:pt x="405" y="3794"/>
                      <a:pt x="399" y="3796"/>
                      <a:pt x="395" y="3794"/>
                    </a:cubicBezTo>
                    <a:cubicBezTo>
                      <a:pt x="390" y="3793"/>
                      <a:pt x="386" y="3787"/>
                      <a:pt x="389" y="3783"/>
                    </a:cubicBezTo>
                    <a:close/>
                    <a:moveTo>
                      <a:pt x="408" y="3731"/>
                    </a:moveTo>
                    <a:lnTo>
                      <a:pt x="414" y="3713"/>
                    </a:lnTo>
                    <a:cubicBezTo>
                      <a:pt x="416" y="3708"/>
                      <a:pt x="421" y="3706"/>
                      <a:pt x="427" y="3708"/>
                    </a:cubicBezTo>
                    <a:cubicBezTo>
                      <a:pt x="431" y="3709"/>
                      <a:pt x="434" y="3715"/>
                      <a:pt x="432" y="3719"/>
                    </a:cubicBezTo>
                    <a:lnTo>
                      <a:pt x="426" y="3736"/>
                    </a:lnTo>
                    <a:cubicBezTo>
                      <a:pt x="424" y="3741"/>
                      <a:pt x="419" y="3743"/>
                      <a:pt x="414" y="3742"/>
                    </a:cubicBezTo>
                    <a:cubicBezTo>
                      <a:pt x="409" y="3741"/>
                      <a:pt x="406" y="3735"/>
                      <a:pt x="408" y="3731"/>
                    </a:cubicBezTo>
                    <a:close/>
                    <a:moveTo>
                      <a:pt x="428" y="3678"/>
                    </a:moveTo>
                    <a:lnTo>
                      <a:pt x="433" y="3661"/>
                    </a:lnTo>
                    <a:cubicBezTo>
                      <a:pt x="435" y="3656"/>
                      <a:pt x="441" y="3654"/>
                      <a:pt x="446" y="3656"/>
                    </a:cubicBezTo>
                    <a:cubicBezTo>
                      <a:pt x="451" y="3657"/>
                      <a:pt x="453" y="3662"/>
                      <a:pt x="452" y="3666"/>
                    </a:cubicBezTo>
                    <a:lnTo>
                      <a:pt x="445" y="3684"/>
                    </a:lnTo>
                    <a:cubicBezTo>
                      <a:pt x="443" y="3689"/>
                      <a:pt x="439" y="3691"/>
                      <a:pt x="433" y="3690"/>
                    </a:cubicBezTo>
                    <a:cubicBezTo>
                      <a:pt x="429" y="3688"/>
                      <a:pt x="426" y="3683"/>
                      <a:pt x="428" y="3678"/>
                    </a:cubicBezTo>
                    <a:close/>
                    <a:moveTo>
                      <a:pt x="447" y="3625"/>
                    </a:moveTo>
                    <a:lnTo>
                      <a:pt x="452" y="3609"/>
                    </a:lnTo>
                    <a:cubicBezTo>
                      <a:pt x="455" y="3604"/>
                      <a:pt x="460" y="3601"/>
                      <a:pt x="465" y="3603"/>
                    </a:cubicBezTo>
                    <a:cubicBezTo>
                      <a:pt x="470" y="3605"/>
                      <a:pt x="473" y="3610"/>
                      <a:pt x="471" y="3615"/>
                    </a:cubicBezTo>
                    <a:lnTo>
                      <a:pt x="464" y="3632"/>
                    </a:lnTo>
                    <a:cubicBezTo>
                      <a:pt x="463" y="3637"/>
                      <a:pt x="458" y="3640"/>
                      <a:pt x="452" y="3638"/>
                    </a:cubicBezTo>
                    <a:cubicBezTo>
                      <a:pt x="448" y="3636"/>
                      <a:pt x="445" y="3631"/>
                      <a:pt x="447" y="3625"/>
                    </a:cubicBezTo>
                    <a:close/>
                    <a:moveTo>
                      <a:pt x="466" y="3573"/>
                    </a:moveTo>
                    <a:lnTo>
                      <a:pt x="472" y="3555"/>
                    </a:lnTo>
                    <a:cubicBezTo>
                      <a:pt x="474" y="3551"/>
                      <a:pt x="479" y="3548"/>
                      <a:pt x="485" y="3550"/>
                    </a:cubicBezTo>
                    <a:cubicBezTo>
                      <a:pt x="489" y="3553"/>
                      <a:pt x="492" y="3557"/>
                      <a:pt x="490" y="3563"/>
                    </a:cubicBezTo>
                    <a:lnTo>
                      <a:pt x="484" y="3580"/>
                    </a:lnTo>
                    <a:cubicBezTo>
                      <a:pt x="482" y="3585"/>
                      <a:pt x="477" y="3587"/>
                      <a:pt x="472" y="3586"/>
                    </a:cubicBezTo>
                    <a:cubicBezTo>
                      <a:pt x="467" y="3584"/>
                      <a:pt x="464" y="3579"/>
                      <a:pt x="466" y="3573"/>
                    </a:cubicBezTo>
                    <a:close/>
                    <a:moveTo>
                      <a:pt x="485" y="3521"/>
                    </a:moveTo>
                    <a:lnTo>
                      <a:pt x="492" y="3504"/>
                    </a:lnTo>
                    <a:cubicBezTo>
                      <a:pt x="494" y="3499"/>
                      <a:pt x="498" y="3496"/>
                      <a:pt x="504" y="3498"/>
                    </a:cubicBezTo>
                    <a:cubicBezTo>
                      <a:pt x="508" y="3500"/>
                      <a:pt x="511" y="3505"/>
                      <a:pt x="509" y="3510"/>
                    </a:cubicBezTo>
                    <a:lnTo>
                      <a:pt x="504" y="3528"/>
                    </a:lnTo>
                    <a:cubicBezTo>
                      <a:pt x="501" y="3533"/>
                      <a:pt x="496" y="3535"/>
                      <a:pt x="491" y="3533"/>
                    </a:cubicBezTo>
                    <a:cubicBezTo>
                      <a:pt x="486" y="3532"/>
                      <a:pt x="484" y="3526"/>
                      <a:pt x="485" y="3521"/>
                    </a:cubicBezTo>
                    <a:close/>
                    <a:moveTo>
                      <a:pt x="505" y="3470"/>
                    </a:moveTo>
                    <a:lnTo>
                      <a:pt x="511" y="3452"/>
                    </a:lnTo>
                    <a:cubicBezTo>
                      <a:pt x="513" y="3447"/>
                      <a:pt x="518" y="3444"/>
                      <a:pt x="523" y="3446"/>
                    </a:cubicBezTo>
                    <a:cubicBezTo>
                      <a:pt x="528" y="3448"/>
                      <a:pt x="530" y="3453"/>
                      <a:pt x="529" y="3458"/>
                    </a:cubicBezTo>
                    <a:lnTo>
                      <a:pt x="523" y="3476"/>
                    </a:lnTo>
                    <a:cubicBezTo>
                      <a:pt x="520" y="3480"/>
                      <a:pt x="516" y="3483"/>
                      <a:pt x="510" y="3481"/>
                    </a:cubicBezTo>
                    <a:cubicBezTo>
                      <a:pt x="506" y="3478"/>
                      <a:pt x="503" y="3474"/>
                      <a:pt x="505" y="3470"/>
                    </a:cubicBezTo>
                    <a:close/>
                    <a:moveTo>
                      <a:pt x="524" y="3418"/>
                    </a:moveTo>
                    <a:lnTo>
                      <a:pt x="530" y="3400"/>
                    </a:lnTo>
                    <a:cubicBezTo>
                      <a:pt x="532" y="3394"/>
                      <a:pt x="537" y="3393"/>
                      <a:pt x="542" y="3394"/>
                    </a:cubicBezTo>
                    <a:cubicBezTo>
                      <a:pt x="547" y="3395"/>
                      <a:pt x="550" y="3401"/>
                      <a:pt x="548" y="3406"/>
                    </a:cubicBezTo>
                    <a:lnTo>
                      <a:pt x="542" y="3423"/>
                    </a:lnTo>
                    <a:cubicBezTo>
                      <a:pt x="540" y="3427"/>
                      <a:pt x="535" y="3430"/>
                      <a:pt x="529" y="3428"/>
                    </a:cubicBezTo>
                    <a:cubicBezTo>
                      <a:pt x="525" y="3427"/>
                      <a:pt x="522" y="3422"/>
                      <a:pt x="524" y="3418"/>
                    </a:cubicBezTo>
                    <a:close/>
                    <a:moveTo>
                      <a:pt x="543" y="3364"/>
                    </a:moveTo>
                    <a:lnTo>
                      <a:pt x="550" y="3348"/>
                    </a:lnTo>
                    <a:cubicBezTo>
                      <a:pt x="551" y="3342"/>
                      <a:pt x="556" y="3341"/>
                      <a:pt x="562" y="3342"/>
                    </a:cubicBezTo>
                    <a:cubicBezTo>
                      <a:pt x="566" y="3343"/>
                      <a:pt x="570" y="3348"/>
                      <a:pt x="567" y="3353"/>
                    </a:cubicBezTo>
                    <a:lnTo>
                      <a:pt x="562" y="3371"/>
                    </a:lnTo>
                    <a:cubicBezTo>
                      <a:pt x="560" y="3376"/>
                      <a:pt x="554" y="3378"/>
                      <a:pt x="549" y="3376"/>
                    </a:cubicBezTo>
                    <a:cubicBezTo>
                      <a:pt x="544" y="3375"/>
                      <a:pt x="541" y="3369"/>
                      <a:pt x="543" y="3364"/>
                    </a:cubicBezTo>
                    <a:close/>
                    <a:moveTo>
                      <a:pt x="562" y="3312"/>
                    </a:moveTo>
                    <a:lnTo>
                      <a:pt x="569" y="3295"/>
                    </a:lnTo>
                    <a:cubicBezTo>
                      <a:pt x="571" y="3291"/>
                      <a:pt x="575" y="3287"/>
                      <a:pt x="581" y="3290"/>
                    </a:cubicBezTo>
                    <a:cubicBezTo>
                      <a:pt x="585" y="3291"/>
                      <a:pt x="589" y="3296"/>
                      <a:pt x="586" y="3301"/>
                    </a:cubicBezTo>
                    <a:lnTo>
                      <a:pt x="581" y="3318"/>
                    </a:lnTo>
                    <a:cubicBezTo>
                      <a:pt x="579" y="3324"/>
                      <a:pt x="573" y="3325"/>
                      <a:pt x="568" y="3325"/>
                    </a:cubicBezTo>
                    <a:cubicBezTo>
                      <a:pt x="563" y="3323"/>
                      <a:pt x="561" y="3317"/>
                      <a:pt x="562" y="3312"/>
                    </a:cubicBezTo>
                    <a:close/>
                    <a:moveTo>
                      <a:pt x="582" y="3260"/>
                    </a:moveTo>
                    <a:lnTo>
                      <a:pt x="588" y="3242"/>
                    </a:lnTo>
                    <a:cubicBezTo>
                      <a:pt x="590" y="3238"/>
                      <a:pt x="595" y="3235"/>
                      <a:pt x="601" y="3237"/>
                    </a:cubicBezTo>
                    <a:cubicBezTo>
                      <a:pt x="606" y="3239"/>
                      <a:pt x="608" y="3244"/>
                      <a:pt x="606" y="3248"/>
                    </a:cubicBezTo>
                    <a:lnTo>
                      <a:pt x="600" y="3266"/>
                    </a:lnTo>
                    <a:cubicBezTo>
                      <a:pt x="598" y="3271"/>
                      <a:pt x="593" y="3274"/>
                      <a:pt x="587" y="3272"/>
                    </a:cubicBezTo>
                    <a:cubicBezTo>
                      <a:pt x="583" y="3271"/>
                      <a:pt x="580" y="3265"/>
                      <a:pt x="582" y="3260"/>
                    </a:cubicBezTo>
                    <a:close/>
                    <a:moveTo>
                      <a:pt x="601" y="3208"/>
                    </a:moveTo>
                    <a:lnTo>
                      <a:pt x="607" y="3190"/>
                    </a:lnTo>
                    <a:cubicBezTo>
                      <a:pt x="609" y="3186"/>
                      <a:pt x="615" y="3183"/>
                      <a:pt x="620" y="3185"/>
                    </a:cubicBezTo>
                    <a:cubicBezTo>
                      <a:pt x="625" y="3187"/>
                      <a:pt x="628" y="3192"/>
                      <a:pt x="626" y="3197"/>
                    </a:cubicBezTo>
                    <a:lnTo>
                      <a:pt x="619" y="3214"/>
                    </a:lnTo>
                    <a:cubicBezTo>
                      <a:pt x="617" y="3219"/>
                      <a:pt x="612" y="3222"/>
                      <a:pt x="606" y="3220"/>
                    </a:cubicBezTo>
                    <a:cubicBezTo>
                      <a:pt x="602" y="3218"/>
                      <a:pt x="599" y="3213"/>
                      <a:pt x="601" y="3208"/>
                    </a:cubicBezTo>
                    <a:close/>
                    <a:moveTo>
                      <a:pt x="620" y="3155"/>
                    </a:moveTo>
                    <a:lnTo>
                      <a:pt x="627" y="3138"/>
                    </a:lnTo>
                    <a:cubicBezTo>
                      <a:pt x="628" y="3133"/>
                      <a:pt x="634" y="3131"/>
                      <a:pt x="639" y="3132"/>
                    </a:cubicBezTo>
                    <a:cubicBezTo>
                      <a:pt x="644" y="3134"/>
                      <a:pt x="647" y="3140"/>
                      <a:pt x="645" y="3145"/>
                    </a:cubicBezTo>
                    <a:lnTo>
                      <a:pt x="639" y="3163"/>
                    </a:lnTo>
                    <a:cubicBezTo>
                      <a:pt x="637" y="3167"/>
                      <a:pt x="631" y="3170"/>
                      <a:pt x="626" y="3168"/>
                    </a:cubicBezTo>
                    <a:cubicBezTo>
                      <a:pt x="621" y="3165"/>
                      <a:pt x="618" y="3161"/>
                      <a:pt x="620" y="3155"/>
                    </a:cubicBezTo>
                    <a:close/>
                    <a:moveTo>
                      <a:pt x="639" y="3103"/>
                    </a:moveTo>
                    <a:lnTo>
                      <a:pt x="646" y="3086"/>
                    </a:lnTo>
                    <a:cubicBezTo>
                      <a:pt x="648" y="3081"/>
                      <a:pt x="653" y="3078"/>
                      <a:pt x="659" y="3080"/>
                    </a:cubicBezTo>
                    <a:cubicBezTo>
                      <a:pt x="663" y="3082"/>
                      <a:pt x="666" y="3087"/>
                      <a:pt x="664" y="3093"/>
                    </a:cubicBezTo>
                    <a:lnTo>
                      <a:pt x="658" y="3110"/>
                    </a:lnTo>
                    <a:cubicBezTo>
                      <a:pt x="656" y="3114"/>
                      <a:pt x="650" y="3117"/>
                      <a:pt x="645" y="3115"/>
                    </a:cubicBezTo>
                    <a:cubicBezTo>
                      <a:pt x="640" y="3113"/>
                      <a:pt x="638" y="3109"/>
                      <a:pt x="639" y="3103"/>
                    </a:cubicBezTo>
                    <a:close/>
                    <a:moveTo>
                      <a:pt x="659" y="3052"/>
                    </a:moveTo>
                    <a:lnTo>
                      <a:pt x="665" y="3034"/>
                    </a:lnTo>
                    <a:cubicBezTo>
                      <a:pt x="667" y="3029"/>
                      <a:pt x="672" y="3026"/>
                      <a:pt x="678" y="3028"/>
                    </a:cubicBezTo>
                    <a:cubicBezTo>
                      <a:pt x="683" y="3030"/>
                      <a:pt x="685" y="3035"/>
                      <a:pt x="683" y="3040"/>
                    </a:cubicBezTo>
                    <a:lnTo>
                      <a:pt x="677" y="3057"/>
                    </a:lnTo>
                    <a:cubicBezTo>
                      <a:pt x="675" y="3062"/>
                      <a:pt x="670" y="3064"/>
                      <a:pt x="664" y="3063"/>
                    </a:cubicBezTo>
                    <a:cubicBezTo>
                      <a:pt x="660" y="3061"/>
                      <a:pt x="657" y="3056"/>
                      <a:pt x="659" y="3052"/>
                    </a:cubicBezTo>
                    <a:close/>
                    <a:moveTo>
                      <a:pt x="678" y="2999"/>
                    </a:moveTo>
                    <a:lnTo>
                      <a:pt x="684" y="2982"/>
                    </a:lnTo>
                    <a:cubicBezTo>
                      <a:pt x="686" y="2977"/>
                      <a:pt x="692" y="2975"/>
                      <a:pt x="697" y="2976"/>
                    </a:cubicBezTo>
                    <a:cubicBezTo>
                      <a:pt x="702" y="2978"/>
                      <a:pt x="705" y="2983"/>
                      <a:pt x="703" y="2987"/>
                    </a:cubicBezTo>
                    <a:lnTo>
                      <a:pt x="696" y="3005"/>
                    </a:lnTo>
                    <a:cubicBezTo>
                      <a:pt x="694" y="3009"/>
                      <a:pt x="689" y="3012"/>
                      <a:pt x="683" y="3010"/>
                    </a:cubicBezTo>
                    <a:cubicBezTo>
                      <a:pt x="679" y="3009"/>
                      <a:pt x="676" y="3003"/>
                      <a:pt x="678" y="2999"/>
                    </a:cubicBezTo>
                    <a:close/>
                    <a:moveTo>
                      <a:pt x="697" y="2947"/>
                    </a:moveTo>
                    <a:lnTo>
                      <a:pt x="704" y="2929"/>
                    </a:lnTo>
                    <a:cubicBezTo>
                      <a:pt x="705" y="2924"/>
                      <a:pt x="712" y="2922"/>
                      <a:pt x="716" y="2924"/>
                    </a:cubicBezTo>
                    <a:cubicBezTo>
                      <a:pt x="721" y="2925"/>
                      <a:pt x="724" y="2931"/>
                      <a:pt x="722" y="2935"/>
                    </a:cubicBezTo>
                    <a:lnTo>
                      <a:pt x="716" y="2953"/>
                    </a:lnTo>
                    <a:cubicBezTo>
                      <a:pt x="714" y="2958"/>
                      <a:pt x="708" y="2960"/>
                      <a:pt x="703" y="2958"/>
                    </a:cubicBezTo>
                    <a:cubicBezTo>
                      <a:pt x="698" y="2957"/>
                      <a:pt x="695" y="2951"/>
                      <a:pt x="697" y="2947"/>
                    </a:cubicBezTo>
                    <a:close/>
                    <a:moveTo>
                      <a:pt x="717" y="2894"/>
                    </a:moveTo>
                    <a:lnTo>
                      <a:pt x="723" y="2877"/>
                    </a:lnTo>
                    <a:cubicBezTo>
                      <a:pt x="725" y="2872"/>
                      <a:pt x="731" y="2870"/>
                      <a:pt x="736" y="2871"/>
                    </a:cubicBezTo>
                    <a:cubicBezTo>
                      <a:pt x="741" y="2873"/>
                      <a:pt x="743" y="2879"/>
                      <a:pt x="741" y="2883"/>
                    </a:cubicBezTo>
                    <a:lnTo>
                      <a:pt x="735" y="2901"/>
                    </a:lnTo>
                    <a:cubicBezTo>
                      <a:pt x="733" y="2906"/>
                      <a:pt x="728" y="2908"/>
                      <a:pt x="723" y="2907"/>
                    </a:cubicBezTo>
                    <a:cubicBezTo>
                      <a:pt x="718" y="2905"/>
                      <a:pt x="715" y="2899"/>
                      <a:pt x="717" y="2894"/>
                    </a:cubicBezTo>
                    <a:close/>
                    <a:moveTo>
                      <a:pt x="737" y="2842"/>
                    </a:moveTo>
                    <a:lnTo>
                      <a:pt x="742" y="2825"/>
                    </a:lnTo>
                    <a:cubicBezTo>
                      <a:pt x="744" y="2820"/>
                      <a:pt x="750" y="2817"/>
                      <a:pt x="755" y="2819"/>
                    </a:cubicBezTo>
                    <a:cubicBezTo>
                      <a:pt x="761" y="2821"/>
                      <a:pt x="762" y="2826"/>
                      <a:pt x="761" y="2831"/>
                    </a:cubicBezTo>
                    <a:lnTo>
                      <a:pt x="754" y="2848"/>
                    </a:lnTo>
                    <a:cubicBezTo>
                      <a:pt x="752" y="2854"/>
                      <a:pt x="748" y="2856"/>
                      <a:pt x="742" y="2855"/>
                    </a:cubicBezTo>
                    <a:cubicBezTo>
                      <a:pt x="738" y="2852"/>
                      <a:pt x="734" y="2847"/>
                      <a:pt x="737" y="2842"/>
                    </a:cubicBezTo>
                    <a:close/>
                    <a:moveTo>
                      <a:pt x="756" y="2790"/>
                    </a:moveTo>
                    <a:lnTo>
                      <a:pt x="761" y="2772"/>
                    </a:lnTo>
                    <a:cubicBezTo>
                      <a:pt x="763" y="2768"/>
                      <a:pt x="770" y="2765"/>
                      <a:pt x="774" y="2767"/>
                    </a:cubicBezTo>
                    <a:cubicBezTo>
                      <a:pt x="780" y="2769"/>
                      <a:pt x="782" y="2774"/>
                      <a:pt x="780" y="2779"/>
                    </a:cubicBezTo>
                    <a:lnTo>
                      <a:pt x="773" y="2796"/>
                    </a:lnTo>
                    <a:cubicBezTo>
                      <a:pt x="772" y="2801"/>
                      <a:pt x="767" y="2804"/>
                      <a:pt x="761" y="2802"/>
                    </a:cubicBezTo>
                    <a:cubicBezTo>
                      <a:pt x="757" y="2800"/>
                      <a:pt x="754" y="2795"/>
                      <a:pt x="756" y="2790"/>
                    </a:cubicBezTo>
                    <a:close/>
                    <a:moveTo>
                      <a:pt x="775" y="2738"/>
                    </a:moveTo>
                    <a:lnTo>
                      <a:pt x="781" y="2720"/>
                    </a:lnTo>
                    <a:cubicBezTo>
                      <a:pt x="783" y="2716"/>
                      <a:pt x="789" y="2713"/>
                      <a:pt x="794" y="2715"/>
                    </a:cubicBezTo>
                    <a:cubicBezTo>
                      <a:pt x="799" y="2717"/>
                      <a:pt x="801" y="2722"/>
                      <a:pt x="799" y="2727"/>
                    </a:cubicBezTo>
                    <a:lnTo>
                      <a:pt x="793" y="2744"/>
                    </a:lnTo>
                    <a:cubicBezTo>
                      <a:pt x="791" y="2748"/>
                      <a:pt x="786" y="2751"/>
                      <a:pt x="781" y="2749"/>
                    </a:cubicBezTo>
                    <a:cubicBezTo>
                      <a:pt x="776" y="2748"/>
                      <a:pt x="773" y="2743"/>
                      <a:pt x="775" y="2738"/>
                    </a:cubicBezTo>
                    <a:close/>
                    <a:moveTo>
                      <a:pt x="794" y="2685"/>
                    </a:moveTo>
                    <a:lnTo>
                      <a:pt x="800" y="2668"/>
                    </a:lnTo>
                    <a:cubicBezTo>
                      <a:pt x="803" y="2663"/>
                      <a:pt x="808" y="2661"/>
                      <a:pt x="813" y="2663"/>
                    </a:cubicBezTo>
                    <a:cubicBezTo>
                      <a:pt x="818" y="2664"/>
                      <a:pt x="820" y="2669"/>
                      <a:pt x="819" y="2674"/>
                    </a:cubicBezTo>
                    <a:lnTo>
                      <a:pt x="812" y="2692"/>
                    </a:lnTo>
                    <a:cubicBezTo>
                      <a:pt x="810" y="2696"/>
                      <a:pt x="805" y="2699"/>
                      <a:pt x="800" y="2697"/>
                    </a:cubicBezTo>
                    <a:cubicBezTo>
                      <a:pt x="795" y="2695"/>
                      <a:pt x="793" y="2690"/>
                      <a:pt x="794" y="2685"/>
                    </a:cubicBezTo>
                    <a:close/>
                    <a:moveTo>
                      <a:pt x="814" y="2633"/>
                    </a:moveTo>
                    <a:lnTo>
                      <a:pt x="820" y="2617"/>
                    </a:lnTo>
                    <a:cubicBezTo>
                      <a:pt x="822" y="2611"/>
                      <a:pt x="827" y="2609"/>
                      <a:pt x="832" y="2610"/>
                    </a:cubicBezTo>
                    <a:cubicBezTo>
                      <a:pt x="838" y="2612"/>
                      <a:pt x="839" y="2617"/>
                      <a:pt x="838" y="2622"/>
                    </a:cubicBezTo>
                    <a:lnTo>
                      <a:pt x="832" y="2640"/>
                    </a:lnTo>
                    <a:cubicBezTo>
                      <a:pt x="829" y="2644"/>
                      <a:pt x="825" y="2647"/>
                      <a:pt x="819" y="2645"/>
                    </a:cubicBezTo>
                    <a:cubicBezTo>
                      <a:pt x="815" y="2643"/>
                      <a:pt x="812" y="2638"/>
                      <a:pt x="814" y="2633"/>
                    </a:cubicBezTo>
                    <a:close/>
                    <a:moveTo>
                      <a:pt x="833" y="2581"/>
                    </a:moveTo>
                    <a:lnTo>
                      <a:pt x="839" y="2563"/>
                    </a:lnTo>
                    <a:cubicBezTo>
                      <a:pt x="841" y="2558"/>
                      <a:pt x="847" y="2556"/>
                      <a:pt x="851" y="2557"/>
                    </a:cubicBezTo>
                    <a:cubicBezTo>
                      <a:pt x="857" y="2559"/>
                      <a:pt x="859" y="2565"/>
                      <a:pt x="858" y="2570"/>
                    </a:cubicBezTo>
                    <a:lnTo>
                      <a:pt x="851" y="2587"/>
                    </a:lnTo>
                    <a:cubicBezTo>
                      <a:pt x="849" y="2592"/>
                      <a:pt x="844" y="2594"/>
                      <a:pt x="838" y="2593"/>
                    </a:cubicBezTo>
                    <a:cubicBezTo>
                      <a:pt x="834" y="2592"/>
                      <a:pt x="831" y="2586"/>
                      <a:pt x="833" y="2581"/>
                    </a:cubicBezTo>
                    <a:close/>
                    <a:moveTo>
                      <a:pt x="852" y="2529"/>
                    </a:moveTo>
                    <a:lnTo>
                      <a:pt x="859" y="2511"/>
                    </a:lnTo>
                    <a:cubicBezTo>
                      <a:pt x="860" y="2506"/>
                      <a:pt x="866" y="2504"/>
                      <a:pt x="871" y="2506"/>
                    </a:cubicBezTo>
                    <a:cubicBezTo>
                      <a:pt x="876" y="2507"/>
                      <a:pt x="878" y="2513"/>
                      <a:pt x="877" y="2517"/>
                    </a:cubicBezTo>
                    <a:lnTo>
                      <a:pt x="871" y="2535"/>
                    </a:lnTo>
                    <a:cubicBezTo>
                      <a:pt x="869" y="2540"/>
                      <a:pt x="863" y="2542"/>
                      <a:pt x="858" y="2540"/>
                    </a:cubicBezTo>
                    <a:cubicBezTo>
                      <a:pt x="853" y="2540"/>
                      <a:pt x="850" y="2533"/>
                      <a:pt x="852" y="2529"/>
                    </a:cubicBezTo>
                    <a:close/>
                    <a:moveTo>
                      <a:pt x="871" y="2477"/>
                    </a:moveTo>
                    <a:lnTo>
                      <a:pt x="878" y="2459"/>
                    </a:lnTo>
                    <a:cubicBezTo>
                      <a:pt x="880" y="2455"/>
                      <a:pt x="885" y="2452"/>
                      <a:pt x="890" y="2454"/>
                    </a:cubicBezTo>
                    <a:cubicBezTo>
                      <a:pt x="895" y="2455"/>
                      <a:pt x="898" y="2461"/>
                      <a:pt x="896" y="2465"/>
                    </a:cubicBezTo>
                    <a:lnTo>
                      <a:pt x="890" y="2482"/>
                    </a:lnTo>
                    <a:cubicBezTo>
                      <a:pt x="888" y="2487"/>
                      <a:pt x="882" y="2490"/>
                      <a:pt x="878" y="2488"/>
                    </a:cubicBezTo>
                    <a:cubicBezTo>
                      <a:pt x="872" y="2486"/>
                      <a:pt x="870" y="2481"/>
                      <a:pt x="871" y="2477"/>
                    </a:cubicBezTo>
                    <a:close/>
                    <a:moveTo>
                      <a:pt x="891" y="2424"/>
                    </a:moveTo>
                    <a:lnTo>
                      <a:pt x="897" y="2407"/>
                    </a:lnTo>
                    <a:cubicBezTo>
                      <a:pt x="899" y="2402"/>
                      <a:pt x="904" y="2400"/>
                      <a:pt x="909" y="2402"/>
                    </a:cubicBezTo>
                    <a:cubicBezTo>
                      <a:pt x="915" y="2403"/>
                      <a:pt x="917" y="2409"/>
                      <a:pt x="915" y="2413"/>
                    </a:cubicBezTo>
                    <a:lnTo>
                      <a:pt x="909" y="2430"/>
                    </a:lnTo>
                    <a:cubicBezTo>
                      <a:pt x="907" y="2435"/>
                      <a:pt x="902" y="2438"/>
                      <a:pt x="897" y="2436"/>
                    </a:cubicBezTo>
                    <a:cubicBezTo>
                      <a:pt x="892" y="2434"/>
                      <a:pt x="889" y="2430"/>
                      <a:pt x="891" y="2424"/>
                    </a:cubicBezTo>
                    <a:close/>
                    <a:moveTo>
                      <a:pt x="910" y="2371"/>
                    </a:moveTo>
                    <a:lnTo>
                      <a:pt x="916" y="2355"/>
                    </a:lnTo>
                    <a:cubicBezTo>
                      <a:pt x="918" y="2350"/>
                      <a:pt x="925" y="2348"/>
                      <a:pt x="929" y="2349"/>
                    </a:cubicBezTo>
                    <a:cubicBezTo>
                      <a:pt x="935" y="2351"/>
                      <a:pt x="937" y="2355"/>
                      <a:pt x="936" y="2361"/>
                    </a:cubicBezTo>
                    <a:lnTo>
                      <a:pt x="928" y="2378"/>
                    </a:lnTo>
                    <a:cubicBezTo>
                      <a:pt x="926" y="2383"/>
                      <a:pt x="921" y="2386"/>
                      <a:pt x="916" y="2384"/>
                    </a:cubicBezTo>
                    <a:cubicBezTo>
                      <a:pt x="911" y="2382"/>
                      <a:pt x="908" y="2377"/>
                      <a:pt x="910" y="2371"/>
                    </a:cubicBezTo>
                    <a:close/>
                    <a:moveTo>
                      <a:pt x="929" y="2319"/>
                    </a:moveTo>
                    <a:lnTo>
                      <a:pt x="936" y="2302"/>
                    </a:lnTo>
                    <a:cubicBezTo>
                      <a:pt x="937" y="2298"/>
                      <a:pt x="944" y="2294"/>
                      <a:pt x="948" y="2297"/>
                    </a:cubicBezTo>
                    <a:cubicBezTo>
                      <a:pt x="954" y="2299"/>
                      <a:pt x="956" y="2303"/>
                      <a:pt x="955" y="2309"/>
                    </a:cubicBezTo>
                    <a:lnTo>
                      <a:pt x="948" y="2326"/>
                    </a:lnTo>
                    <a:cubicBezTo>
                      <a:pt x="946" y="2331"/>
                      <a:pt x="940" y="2333"/>
                      <a:pt x="936" y="2332"/>
                    </a:cubicBezTo>
                    <a:cubicBezTo>
                      <a:pt x="930" y="2330"/>
                      <a:pt x="927" y="2325"/>
                      <a:pt x="929" y="2319"/>
                    </a:cubicBezTo>
                    <a:close/>
                    <a:moveTo>
                      <a:pt x="948" y="2268"/>
                    </a:moveTo>
                    <a:lnTo>
                      <a:pt x="956" y="2250"/>
                    </a:lnTo>
                    <a:cubicBezTo>
                      <a:pt x="957" y="2245"/>
                      <a:pt x="963" y="2242"/>
                      <a:pt x="968" y="2244"/>
                    </a:cubicBezTo>
                    <a:cubicBezTo>
                      <a:pt x="973" y="2247"/>
                      <a:pt x="975" y="2251"/>
                      <a:pt x="974" y="2256"/>
                    </a:cubicBezTo>
                    <a:lnTo>
                      <a:pt x="967" y="2274"/>
                    </a:lnTo>
                    <a:cubicBezTo>
                      <a:pt x="965" y="2278"/>
                      <a:pt x="959" y="2281"/>
                      <a:pt x="955" y="2279"/>
                    </a:cubicBezTo>
                    <a:cubicBezTo>
                      <a:pt x="949" y="2278"/>
                      <a:pt x="947" y="2272"/>
                      <a:pt x="948" y="2268"/>
                    </a:cubicBezTo>
                    <a:close/>
                    <a:moveTo>
                      <a:pt x="968" y="2216"/>
                    </a:moveTo>
                    <a:lnTo>
                      <a:pt x="975" y="2198"/>
                    </a:lnTo>
                    <a:cubicBezTo>
                      <a:pt x="976" y="2193"/>
                      <a:pt x="982" y="2191"/>
                      <a:pt x="987" y="2192"/>
                    </a:cubicBezTo>
                    <a:cubicBezTo>
                      <a:pt x="992" y="2194"/>
                      <a:pt x="994" y="2199"/>
                      <a:pt x="993" y="2204"/>
                    </a:cubicBezTo>
                    <a:lnTo>
                      <a:pt x="986" y="2222"/>
                    </a:lnTo>
                    <a:cubicBezTo>
                      <a:pt x="985" y="2226"/>
                      <a:pt x="979" y="2229"/>
                      <a:pt x="974" y="2227"/>
                    </a:cubicBezTo>
                    <a:cubicBezTo>
                      <a:pt x="969" y="2225"/>
                      <a:pt x="966" y="2220"/>
                      <a:pt x="968" y="2216"/>
                    </a:cubicBezTo>
                    <a:close/>
                    <a:moveTo>
                      <a:pt x="987" y="2163"/>
                    </a:moveTo>
                    <a:lnTo>
                      <a:pt x="994" y="2146"/>
                    </a:lnTo>
                    <a:cubicBezTo>
                      <a:pt x="995" y="2140"/>
                      <a:pt x="1002" y="2139"/>
                      <a:pt x="1006" y="2140"/>
                    </a:cubicBezTo>
                    <a:cubicBezTo>
                      <a:pt x="1012" y="2141"/>
                      <a:pt x="1014" y="2148"/>
                      <a:pt x="1013" y="2152"/>
                    </a:cubicBezTo>
                    <a:lnTo>
                      <a:pt x="1005" y="2169"/>
                    </a:lnTo>
                    <a:cubicBezTo>
                      <a:pt x="1004" y="2174"/>
                      <a:pt x="998" y="2177"/>
                      <a:pt x="993" y="2175"/>
                    </a:cubicBezTo>
                    <a:cubicBezTo>
                      <a:pt x="988" y="2173"/>
                      <a:pt x="985" y="2168"/>
                      <a:pt x="987" y="2163"/>
                    </a:cubicBezTo>
                    <a:close/>
                    <a:moveTo>
                      <a:pt x="1006" y="2111"/>
                    </a:moveTo>
                    <a:lnTo>
                      <a:pt x="1014" y="2094"/>
                    </a:lnTo>
                    <a:cubicBezTo>
                      <a:pt x="1014" y="2089"/>
                      <a:pt x="1021" y="2086"/>
                      <a:pt x="1025" y="2088"/>
                    </a:cubicBezTo>
                    <a:cubicBezTo>
                      <a:pt x="1031" y="2089"/>
                      <a:pt x="1034" y="2095"/>
                      <a:pt x="1032" y="2100"/>
                    </a:cubicBezTo>
                    <a:lnTo>
                      <a:pt x="1025" y="2117"/>
                    </a:lnTo>
                    <a:cubicBezTo>
                      <a:pt x="1024" y="2122"/>
                      <a:pt x="1017" y="2124"/>
                      <a:pt x="1013" y="2123"/>
                    </a:cubicBezTo>
                    <a:cubicBezTo>
                      <a:pt x="1007" y="2121"/>
                      <a:pt x="1004" y="2116"/>
                      <a:pt x="1006" y="2111"/>
                    </a:cubicBezTo>
                    <a:close/>
                    <a:moveTo>
                      <a:pt x="1025" y="2058"/>
                    </a:moveTo>
                    <a:lnTo>
                      <a:pt x="1033" y="2041"/>
                    </a:lnTo>
                    <a:cubicBezTo>
                      <a:pt x="1034" y="2037"/>
                      <a:pt x="1040" y="2034"/>
                      <a:pt x="1045" y="2036"/>
                    </a:cubicBezTo>
                    <a:cubicBezTo>
                      <a:pt x="1050" y="2037"/>
                      <a:pt x="1053" y="2042"/>
                      <a:pt x="1051" y="2047"/>
                    </a:cubicBezTo>
                    <a:lnTo>
                      <a:pt x="1044" y="2064"/>
                    </a:lnTo>
                    <a:cubicBezTo>
                      <a:pt x="1043" y="2070"/>
                      <a:pt x="1037" y="2072"/>
                      <a:pt x="1033" y="2071"/>
                    </a:cubicBezTo>
                    <a:cubicBezTo>
                      <a:pt x="1027" y="2069"/>
                      <a:pt x="1024" y="2063"/>
                      <a:pt x="1025" y="2058"/>
                    </a:cubicBezTo>
                    <a:close/>
                    <a:moveTo>
                      <a:pt x="1046" y="2006"/>
                    </a:moveTo>
                    <a:lnTo>
                      <a:pt x="1052" y="1989"/>
                    </a:lnTo>
                    <a:cubicBezTo>
                      <a:pt x="1053" y="1985"/>
                      <a:pt x="1059" y="1981"/>
                      <a:pt x="1064" y="1984"/>
                    </a:cubicBezTo>
                    <a:cubicBezTo>
                      <a:pt x="1069" y="1986"/>
                      <a:pt x="1072" y="1990"/>
                      <a:pt x="1070" y="1995"/>
                    </a:cubicBezTo>
                    <a:lnTo>
                      <a:pt x="1063" y="2012"/>
                    </a:lnTo>
                    <a:cubicBezTo>
                      <a:pt x="1062" y="2017"/>
                      <a:pt x="1057" y="2020"/>
                      <a:pt x="1052" y="2018"/>
                    </a:cubicBezTo>
                    <a:cubicBezTo>
                      <a:pt x="1047" y="2017"/>
                      <a:pt x="1043" y="2011"/>
                      <a:pt x="1046" y="2006"/>
                    </a:cubicBezTo>
                    <a:close/>
                    <a:moveTo>
                      <a:pt x="1065" y="1954"/>
                    </a:moveTo>
                    <a:lnTo>
                      <a:pt x="1071" y="1936"/>
                    </a:lnTo>
                    <a:cubicBezTo>
                      <a:pt x="1072" y="1932"/>
                      <a:pt x="1079" y="1929"/>
                      <a:pt x="1083" y="1931"/>
                    </a:cubicBezTo>
                    <a:cubicBezTo>
                      <a:pt x="1089" y="1933"/>
                      <a:pt x="1091" y="1938"/>
                      <a:pt x="1090" y="1943"/>
                    </a:cubicBezTo>
                    <a:lnTo>
                      <a:pt x="1082" y="1961"/>
                    </a:lnTo>
                    <a:cubicBezTo>
                      <a:pt x="1081" y="1965"/>
                      <a:pt x="1076" y="1968"/>
                      <a:pt x="1071" y="1966"/>
                    </a:cubicBezTo>
                    <a:cubicBezTo>
                      <a:pt x="1066" y="1964"/>
                      <a:pt x="1063" y="1959"/>
                      <a:pt x="1065" y="1954"/>
                    </a:cubicBezTo>
                    <a:close/>
                    <a:moveTo>
                      <a:pt x="1084" y="1901"/>
                    </a:moveTo>
                    <a:lnTo>
                      <a:pt x="1091" y="1884"/>
                    </a:lnTo>
                    <a:cubicBezTo>
                      <a:pt x="1092" y="1879"/>
                      <a:pt x="1098" y="1877"/>
                      <a:pt x="1102" y="1878"/>
                    </a:cubicBezTo>
                    <a:cubicBezTo>
                      <a:pt x="1108" y="1880"/>
                      <a:pt x="1111" y="1886"/>
                      <a:pt x="1109" y="1891"/>
                    </a:cubicBezTo>
                    <a:lnTo>
                      <a:pt x="1102" y="1909"/>
                    </a:lnTo>
                    <a:cubicBezTo>
                      <a:pt x="1101" y="1913"/>
                      <a:pt x="1095" y="1916"/>
                      <a:pt x="1091" y="1914"/>
                    </a:cubicBezTo>
                    <a:cubicBezTo>
                      <a:pt x="1085" y="1912"/>
                      <a:pt x="1082" y="1907"/>
                      <a:pt x="1084" y="1901"/>
                    </a:cubicBezTo>
                    <a:close/>
                    <a:moveTo>
                      <a:pt x="1103" y="1850"/>
                    </a:moveTo>
                    <a:lnTo>
                      <a:pt x="1110" y="1832"/>
                    </a:lnTo>
                    <a:cubicBezTo>
                      <a:pt x="1112" y="1827"/>
                      <a:pt x="1117" y="1824"/>
                      <a:pt x="1122" y="1826"/>
                    </a:cubicBezTo>
                    <a:cubicBezTo>
                      <a:pt x="1127" y="1828"/>
                      <a:pt x="1130" y="1833"/>
                      <a:pt x="1128" y="1839"/>
                    </a:cubicBezTo>
                    <a:lnTo>
                      <a:pt x="1121" y="1856"/>
                    </a:lnTo>
                    <a:cubicBezTo>
                      <a:pt x="1120" y="1861"/>
                      <a:pt x="1114" y="1863"/>
                      <a:pt x="1110" y="1862"/>
                    </a:cubicBezTo>
                    <a:cubicBezTo>
                      <a:pt x="1104" y="1859"/>
                      <a:pt x="1102" y="1855"/>
                      <a:pt x="1103" y="1850"/>
                    </a:cubicBezTo>
                    <a:close/>
                    <a:moveTo>
                      <a:pt x="1123" y="1798"/>
                    </a:moveTo>
                    <a:lnTo>
                      <a:pt x="1129" y="1780"/>
                    </a:lnTo>
                    <a:cubicBezTo>
                      <a:pt x="1131" y="1775"/>
                      <a:pt x="1136" y="1773"/>
                      <a:pt x="1141" y="1774"/>
                    </a:cubicBezTo>
                    <a:cubicBezTo>
                      <a:pt x="1146" y="1776"/>
                      <a:pt x="1149" y="1782"/>
                      <a:pt x="1147" y="1786"/>
                    </a:cubicBezTo>
                    <a:lnTo>
                      <a:pt x="1141" y="1803"/>
                    </a:lnTo>
                    <a:cubicBezTo>
                      <a:pt x="1139" y="1808"/>
                      <a:pt x="1134" y="1811"/>
                      <a:pt x="1129" y="1809"/>
                    </a:cubicBezTo>
                    <a:cubicBezTo>
                      <a:pt x="1124" y="1807"/>
                      <a:pt x="1121" y="1802"/>
                      <a:pt x="1123" y="1798"/>
                    </a:cubicBezTo>
                    <a:close/>
                    <a:moveTo>
                      <a:pt x="1142" y="1746"/>
                    </a:moveTo>
                    <a:lnTo>
                      <a:pt x="1149" y="1728"/>
                    </a:lnTo>
                    <a:cubicBezTo>
                      <a:pt x="1150" y="1723"/>
                      <a:pt x="1156" y="1721"/>
                      <a:pt x="1160" y="1722"/>
                    </a:cubicBezTo>
                    <a:cubicBezTo>
                      <a:pt x="1166" y="1724"/>
                      <a:pt x="1168" y="1729"/>
                      <a:pt x="1167" y="1733"/>
                    </a:cubicBezTo>
                    <a:lnTo>
                      <a:pt x="1160" y="1751"/>
                    </a:lnTo>
                    <a:cubicBezTo>
                      <a:pt x="1158" y="1756"/>
                      <a:pt x="1153" y="1758"/>
                      <a:pt x="1148" y="1756"/>
                    </a:cubicBezTo>
                    <a:cubicBezTo>
                      <a:pt x="1143" y="1755"/>
                      <a:pt x="1141" y="1750"/>
                      <a:pt x="1142" y="1746"/>
                    </a:cubicBezTo>
                    <a:close/>
                    <a:moveTo>
                      <a:pt x="1161" y="1693"/>
                    </a:moveTo>
                    <a:lnTo>
                      <a:pt x="1168" y="1676"/>
                    </a:lnTo>
                    <a:cubicBezTo>
                      <a:pt x="1170" y="1671"/>
                      <a:pt x="1175" y="1669"/>
                      <a:pt x="1179" y="1671"/>
                    </a:cubicBezTo>
                    <a:cubicBezTo>
                      <a:pt x="1185" y="1671"/>
                      <a:pt x="1188" y="1677"/>
                      <a:pt x="1186" y="1681"/>
                    </a:cubicBezTo>
                    <a:lnTo>
                      <a:pt x="1179" y="1699"/>
                    </a:lnTo>
                    <a:cubicBezTo>
                      <a:pt x="1179" y="1704"/>
                      <a:pt x="1172" y="1706"/>
                      <a:pt x="1168" y="1705"/>
                    </a:cubicBezTo>
                    <a:cubicBezTo>
                      <a:pt x="1162" y="1703"/>
                      <a:pt x="1160" y="1697"/>
                      <a:pt x="1161" y="1693"/>
                    </a:cubicBezTo>
                    <a:close/>
                    <a:moveTo>
                      <a:pt x="1180" y="1640"/>
                    </a:moveTo>
                    <a:lnTo>
                      <a:pt x="1188" y="1623"/>
                    </a:lnTo>
                    <a:cubicBezTo>
                      <a:pt x="1190" y="1618"/>
                      <a:pt x="1194" y="1616"/>
                      <a:pt x="1200" y="1617"/>
                    </a:cubicBezTo>
                    <a:cubicBezTo>
                      <a:pt x="1204" y="1620"/>
                      <a:pt x="1207" y="1624"/>
                      <a:pt x="1205" y="1629"/>
                    </a:cubicBezTo>
                    <a:lnTo>
                      <a:pt x="1200" y="1647"/>
                    </a:lnTo>
                    <a:cubicBezTo>
                      <a:pt x="1198" y="1652"/>
                      <a:pt x="1191" y="1654"/>
                      <a:pt x="1187" y="1653"/>
                    </a:cubicBezTo>
                    <a:cubicBezTo>
                      <a:pt x="1181" y="1651"/>
                      <a:pt x="1179" y="1645"/>
                      <a:pt x="1180" y="1640"/>
                    </a:cubicBezTo>
                    <a:close/>
                    <a:moveTo>
                      <a:pt x="1200" y="1588"/>
                    </a:moveTo>
                    <a:lnTo>
                      <a:pt x="1207" y="1570"/>
                    </a:lnTo>
                    <a:cubicBezTo>
                      <a:pt x="1209" y="1566"/>
                      <a:pt x="1213" y="1563"/>
                      <a:pt x="1219" y="1565"/>
                    </a:cubicBezTo>
                    <a:cubicBezTo>
                      <a:pt x="1224" y="1567"/>
                      <a:pt x="1227" y="1572"/>
                      <a:pt x="1224" y="1577"/>
                    </a:cubicBezTo>
                    <a:lnTo>
                      <a:pt x="1219" y="1594"/>
                    </a:lnTo>
                    <a:cubicBezTo>
                      <a:pt x="1217" y="1600"/>
                      <a:pt x="1211" y="1602"/>
                      <a:pt x="1206" y="1601"/>
                    </a:cubicBezTo>
                    <a:cubicBezTo>
                      <a:pt x="1201" y="1599"/>
                      <a:pt x="1199" y="1594"/>
                      <a:pt x="1200" y="1588"/>
                    </a:cubicBezTo>
                    <a:close/>
                    <a:moveTo>
                      <a:pt x="1219" y="1536"/>
                    </a:moveTo>
                    <a:lnTo>
                      <a:pt x="1226" y="1518"/>
                    </a:lnTo>
                    <a:cubicBezTo>
                      <a:pt x="1228" y="1514"/>
                      <a:pt x="1233" y="1511"/>
                      <a:pt x="1238" y="1513"/>
                    </a:cubicBezTo>
                    <a:cubicBezTo>
                      <a:pt x="1243" y="1515"/>
                      <a:pt x="1246" y="1520"/>
                      <a:pt x="1244" y="1525"/>
                    </a:cubicBezTo>
                    <a:lnTo>
                      <a:pt x="1238" y="1543"/>
                    </a:lnTo>
                    <a:cubicBezTo>
                      <a:pt x="1236" y="1547"/>
                      <a:pt x="1230" y="1550"/>
                      <a:pt x="1225" y="1548"/>
                    </a:cubicBezTo>
                    <a:cubicBezTo>
                      <a:pt x="1220" y="1546"/>
                      <a:pt x="1218" y="1541"/>
                      <a:pt x="1219" y="1536"/>
                    </a:cubicBezTo>
                    <a:close/>
                    <a:moveTo>
                      <a:pt x="1238" y="1484"/>
                    </a:moveTo>
                    <a:lnTo>
                      <a:pt x="1246" y="1466"/>
                    </a:lnTo>
                    <a:cubicBezTo>
                      <a:pt x="1247" y="1462"/>
                      <a:pt x="1253" y="1459"/>
                      <a:pt x="1257" y="1461"/>
                    </a:cubicBezTo>
                    <a:cubicBezTo>
                      <a:pt x="1263" y="1463"/>
                      <a:pt x="1266" y="1468"/>
                      <a:pt x="1264" y="1473"/>
                    </a:cubicBezTo>
                    <a:lnTo>
                      <a:pt x="1257" y="1490"/>
                    </a:lnTo>
                    <a:cubicBezTo>
                      <a:pt x="1256" y="1494"/>
                      <a:pt x="1249" y="1498"/>
                      <a:pt x="1245" y="1495"/>
                    </a:cubicBezTo>
                    <a:cubicBezTo>
                      <a:pt x="1239" y="1493"/>
                      <a:pt x="1237" y="1489"/>
                      <a:pt x="1238" y="1484"/>
                    </a:cubicBezTo>
                    <a:close/>
                    <a:moveTo>
                      <a:pt x="1257" y="1432"/>
                    </a:moveTo>
                    <a:lnTo>
                      <a:pt x="1265" y="1415"/>
                    </a:lnTo>
                    <a:cubicBezTo>
                      <a:pt x="1267" y="1409"/>
                      <a:pt x="1272" y="1407"/>
                      <a:pt x="1278" y="1409"/>
                    </a:cubicBezTo>
                    <a:cubicBezTo>
                      <a:pt x="1282" y="1410"/>
                      <a:pt x="1285" y="1416"/>
                      <a:pt x="1283" y="1421"/>
                    </a:cubicBezTo>
                    <a:lnTo>
                      <a:pt x="1277" y="1438"/>
                    </a:lnTo>
                    <a:cubicBezTo>
                      <a:pt x="1275" y="1442"/>
                      <a:pt x="1268" y="1445"/>
                      <a:pt x="1264" y="1443"/>
                    </a:cubicBezTo>
                    <a:cubicBezTo>
                      <a:pt x="1258" y="1441"/>
                      <a:pt x="1257" y="1437"/>
                      <a:pt x="1257" y="1432"/>
                    </a:cubicBezTo>
                    <a:close/>
                    <a:moveTo>
                      <a:pt x="1278" y="1379"/>
                    </a:moveTo>
                    <a:lnTo>
                      <a:pt x="1284" y="1363"/>
                    </a:lnTo>
                    <a:cubicBezTo>
                      <a:pt x="1286" y="1357"/>
                      <a:pt x="1291" y="1355"/>
                      <a:pt x="1297" y="1356"/>
                    </a:cubicBezTo>
                    <a:cubicBezTo>
                      <a:pt x="1301" y="1358"/>
                      <a:pt x="1304" y="1363"/>
                      <a:pt x="1302" y="1368"/>
                    </a:cubicBezTo>
                    <a:lnTo>
                      <a:pt x="1296" y="1386"/>
                    </a:lnTo>
                    <a:cubicBezTo>
                      <a:pt x="1294" y="1390"/>
                      <a:pt x="1288" y="1393"/>
                      <a:pt x="1283" y="1391"/>
                    </a:cubicBezTo>
                    <a:cubicBezTo>
                      <a:pt x="1278" y="1390"/>
                      <a:pt x="1276" y="1384"/>
                      <a:pt x="1278" y="1379"/>
                    </a:cubicBezTo>
                    <a:close/>
                    <a:moveTo>
                      <a:pt x="1297" y="1327"/>
                    </a:moveTo>
                    <a:lnTo>
                      <a:pt x="1303" y="1310"/>
                    </a:lnTo>
                    <a:cubicBezTo>
                      <a:pt x="1305" y="1305"/>
                      <a:pt x="1311" y="1302"/>
                      <a:pt x="1316" y="1304"/>
                    </a:cubicBezTo>
                    <a:cubicBezTo>
                      <a:pt x="1321" y="1306"/>
                      <a:pt x="1323" y="1311"/>
                      <a:pt x="1322" y="1316"/>
                    </a:cubicBezTo>
                    <a:lnTo>
                      <a:pt x="1315" y="1333"/>
                    </a:lnTo>
                    <a:cubicBezTo>
                      <a:pt x="1313" y="1338"/>
                      <a:pt x="1307" y="1340"/>
                      <a:pt x="1302" y="1339"/>
                    </a:cubicBezTo>
                    <a:cubicBezTo>
                      <a:pt x="1297" y="1338"/>
                      <a:pt x="1295" y="1332"/>
                      <a:pt x="1297" y="1327"/>
                    </a:cubicBezTo>
                    <a:close/>
                    <a:moveTo>
                      <a:pt x="1316" y="1275"/>
                    </a:moveTo>
                    <a:lnTo>
                      <a:pt x="1323" y="1257"/>
                    </a:lnTo>
                    <a:cubicBezTo>
                      <a:pt x="1324" y="1253"/>
                      <a:pt x="1330" y="1250"/>
                      <a:pt x="1335" y="1252"/>
                    </a:cubicBezTo>
                    <a:cubicBezTo>
                      <a:pt x="1340" y="1253"/>
                      <a:pt x="1343" y="1259"/>
                      <a:pt x="1341" y="1263"/>
                    </a:cubicBezTo>
                    <a:lnTo>
                      <a:pt x="1334" y="1281"/>
                    </a:lnTo>
                    <a:cubicBezTo>
                      <a:pt x="1333" y="1286"/>
                      <a:pt x="1326" y="1288"/>
                      <a:pt x="1322" y="1287"/>
                    </a:cubicBezTo>
                    <a:cubicBezTo>
                      <a:pt x="1316" y="1286"/>
                      <a:pt x="1314" y="1279"/>
                      <a:pt x="1316" y="1275"/>
                    </a:cubicBezTo>
                    <a:close/>
                    <a:moveTo>
                      <a:pt x="1335" y="1223"/>
                    </a:moveTo>
                    <a:lnTo>
                      <a:pt x="1342" y="1205"/>
                    </a:lnTo>
                    <a:cubicBezTo>
                      <a:pt x="1344" y="1201"/>
                      <a:pt x="1349" y="1198"/>
                      <a:pt x="1355" y="1200"/>
                    </a:cubicBezTo>
                    <a:cubicBezTo>
                      <a:pt x="1359" y="1201"/>
                      <a:pt x="1362" y="1207"/>
                      <a:pt x="1360" y="1211"/>
                    </a:cubicBezTo>
                    <a:lnTo>
                      <a:pt x="1354" y="1229"/>
                    </a:lnTo>
                    <a:cubicBezTo>
                      <a:pt x="1352" y="1234"/>
                      <a:pt x="1345" y="1236"/>
                      <a:pt x="1341" y="1235"/>
                    </a:cubicBezTo>
                    <a:cubicBezTo>
                      <a:pt x="1336" y="1233"/>
                      <a:pt x="1334" y="1228"/>
                      <a:pt x="1335" y="1223"/>
                    </a:cubicBezTo>
                    <a:close/>
                    <a:moveTo>
                      <a:pt x="1356" y="1170"/>
                    </a:moveTo>
                    <a:lnTo>
                      <a:pt x="1361" y="1153"/>
                    </a:lnTo>
                    <a:cubicBezTo>
                      <a:pt x="1363" y="1148"/>
                      <a:pt x="1368" y="1146"/>
                      <a:pt x="1374" y="1147"/>
                    </a:cubicBezTo>
                    <a:cubicBezTo>
                      <a:pt x="1378" y="1149"/>
                      <a:pt x="1381" y="1155"/>
                      <a:pt x="1379" y="1159"/>
                    </a:cubicBezTo>
                    <a:lnTo>
                      <a:pt x="1373" y="1176"/>
                    </a:lnTo>
                    <a:cubicBezTo>
                      <a:pt x="1371" y="1181"/>
                      <a:pt x="1366" y="1185"/>
                      <a:pt x="1361" y="1182"/>
                    </a:cubicBezTo>
                    <a:cubicBezTo>
                      <a:pt x="1356" y="1180"/>
                      <a:pt x="1353" y="1176"/>
                      <a:pt x="1356" y="1170"/>
                    </a:cubicBezTo>
                    <a:close/>
                    <a:moveTo>
                      <a:pt x="1375" y="1118"/>
                    </a:moveTo>
                    <a:lnTo>
                      <a:pt x="1380" y="1101"/>
                    </a:lnTo>
                    <a:cubicBezTo>
                      <a:pt x="1382" y="1096"/>
                      <a:pt x="1388" y="1093"/>
                      <a:pt x="1393" y="1095"/>
                    </a:cubicBezTo>
                    <a:cubicBezTo>
                      <a:pt x="1398" y="1097"/>
                      <a:pt x="1400" y="1102"/>
                      <a:pt x="1399" y="1108"/>
                    </a:cubicBezTo>
                    <a:lnTo>
                      <a:pt x="1392" y="1124"/>
                    </a:lnTo>
                    <a:cubicBezTo>
                      <a:pt x="1390" y="1129"/>
                      <a:pt x="1385" y="1132"/>
                      <a:pt x="1380" y="1130"/>
                    </a:cubicBezTo>
                    <a:cubicBezTo>
                      <a:pt x="1375" y="1128"/>
                      <a:pt x="1372" y="1124"/>
                      <a:pt x="1375" y="1118"/>
                    </a:cubicBezTo>
                    <a:close/>
                    <a:moveTo>
                      <a:pt x="1394" y="1066"/>
                    </a:moveTo>
                    <a:lnTo>
                      <a:pt x="1400" y="1049"/>
                    </a:lnTo>
                    <a:cubicBezTo>
                      <a:pt x="1401" y="1044"/>
                      <a:pt x="1407" y="1041"/>
                      <a:pt x="1412" y="1043"/>
                    </a:cubicBezTo>
                    <a:cubicBezTo>
                      <a:pt x="1417" y="1045"/>
                      <a:pt x="1420" y="1049"/>
                      <a:pt x="1418" y="1055"/>
                    </a:cubicBezTo>
                    <a:lnTo>
                      <a:pt x="1411" y="1072"/>
                    </a:lnTo>
                    <a:cubicBezTo>
                      <a:pt x="1410" y="1077"/>
                      <a:pt x="1404" y="1079"/>
                      <a:pt x="1400" y="1078"/>
                    </a:cubicBezTo>
                    <a:cubicBezTo>
                      <a:pt x="1394" y="1076"/>
                      <a:pt x="1392" y="1070"/>
                      <a:pt x="1394" y="1066"/>
                    </a:cubicBezTo>
                    <a:close/>
                    <a:moveTo>
                      <a:pt x="1413" y="1014"/>
                    </a:moveTo>
                    <a:lnTo>
                      <a:pt x="1419" y="997"/>
                    </a:lnTo>
                    <a:cubicBezTo>
                      <a:pt x="1421" y="992"/>
                      <a:pt x="1426" y="989"/>
                      <a:pt x="1432" y="991"/>
                    </a:cubicBezTo>
                    <a:cubicBezTo>
                      <a:pt x="1436" y="993"/>
                      <a:pt x="1439" y="997"/>
                      <a:pt x="1437" y="1002"/>
                    </a:cubicBezTo>
                    <a:lnTo>
                      <a:pt x="1431" y="1020"/>
                    </a:lnTo>
                    <a:cubicBezTo>
                      <a:pt x="1429" y="1024"/>
                      <a:pt x="1423" y="1027"/>
                      <a:pt x="1419" y="1025"/>
                    </a:cubicBezTo>
                    <a:cubicBezTo>
                      <a:pt x="1414" y="1024"/>
                      <a:pt x="1411" y="1018"/>
                      <a:pt x="1413" y="1014"/>
                    </a:cubicBezTo>
                    <a:close/>
                    <a:moveTo>
                      <a:pt x="1433" y="962"/>
                    </a:moveTo>
                    <a:lnTo>
                      <a:pt x="1438" y="944"/>
                    </a:lnTo>
                    <a:cubicBezTo>
                      <a:pt x="1441" y="939"/>
                      <a:pt x="1445" y="937"/>
                      <a:pt x="1451" y="938"/>
                    </a:cubicBezTo>
                    <a:cubicBezTo>
                      <a:pt x="1455" y="940"/>
                      <a:pt x="1458" y="946"/>
                      <a:pt x="1456" y="950"/>
                    </a:cubicBezTo>
                    <a:lnTo>
                      <a:pt x="1450" y="968"/>
                    </a:lnTo>
                    <a:cubicBezTo>
                      <a:pt x="1448" y="972"/>
                      <a:pt x="1444" y="975"/>
                      <a:pt x="1438" y="973"/>
                    </a:cubicBezTo>
                    <a:cubicBezTo>
                      <a:pt x="1433" y="972"/>
                      <a:pt x="1431" y="966"/>
                      <a:pt x="1433" y="962"/>
                    </a:cubicBezTo>
                    <a:close/>
                    <a:moveTo>
                      <a:pt x="1452" y="909"/>
                    </a:moveTo>
                    <a:lnTo>
                      <a:pt x="1457" y="892"/>
                    </a:lnTo>
                    <a:cubicBezTo>
                      <a:pt x="1460" y="887"/>
                      <a:pt x="1465" y="885"/>
                      <a:pt x="1470" y="886"/>
                    </a:cubicBezTo>
                    <a:cubicBezTo>
                      <a:pt x="1475" y="887"/>
                      <a:pt x="1477" y="894"/>
                      <a:pt x="1476" y="898"/>
                    </a:cubicBezTo>
                    <a:lnTo>
                      <a:pt x="1470" y="916"/>
                    </a:lnTo>
                    <a:cubicBezTo>
                      <a:pt x="1467" y="921"/>
                      <a:pt x="1463" y="923"/>
                      <a:pt x="1457" y="921"/>
                    </a:cubicBezTo>
                    <a:cubicBezTo>
                      <a:pt x="1453" y="920"/>
                      <a:pt x="1450" y="914"/>
                      <a:pt x="1452" y="909"/>
                    </a:cubicBezTo>
                    <a:close/>
                    <a:moveTo>
                      <a:pt x="1471" y="857"/>
                    </a:moveTo>
                    <a:lnTo>
                      <a:pt x="1477" y="839"/>
                    </a:lnTo>
                    <a:cubicBezTo>
                      <a:pt x="1479" y="835"/>
                      <a:pt x="1484" y="832"/>
                      <a:pt x="1489" y="834"/>
                    </a:cubicBezTo>
                    <a:cubicBezTo>
                      <a:pt x="1494" y="835"/>
                      <a:pt x="1497" y="841"/>
                      <a:pt x="1495" y="846"/>
                    </a:cubicBezTo>
                    <a:lnTo>
                      <a:pt x="1489" y="862"/>
                    </a:lnTo>
                    <a:cubicBezTo>
                      <a:pt x="1487" y="868"/>
                      <a:pt x="1482" y="870"/>
                      <a:pt x="1477" y="870"/>
                    </a:cubicBezTo>
                    <a:cubicBezTo>
                      <a:pt x="1472" y="867"/>
                      <a:pt x="1469" y="862"/>
                      <a:pt x="1471" y="857"/>
                    </a:cubicBezTo>
                    <a:close/>
                    <a:moveTo>
                      <a:pt x="1490" y="805"/>
                    </a:moveTo>
                    <a:lnTo>
                      <a:pt x="1497" y="787"/>
                    </a:lnTo>
                    <a:cubicBezTo>
                      <a:pt x="1499" y="783"/>
                      <a:pt x="1503" y="780"/>
                      <a:pt x="1509" y="782"/>
                    </a:cubicBezTo>
                    <a:cubicBezTo>
                      <a:pt x="1513" y="784"/>
                      <a:pt x="1516" y="789"/>
                      <a:pt x="1514" y="793"/>
                    </a:cubicBezTo>
                    <a:lnTo>
                      <a:pt x="1509" y="810"/>
                    </a:lnTo>
                    <a:cubicBezTo>
                      <a:pt x="1507" y="816"/>
                      <a:pt x="1501" y="818"/>
                      <a:pt x="1496" y="817"/>
                    </a:cubicBezTo>
                    <a:cubicBezTo>
                      <a:pt x="1491" y="815"/>
                      <a:pt x="1488" y="810"/>
                      <a:pt x="1490" y="805"/>
                    </a:cubicBezTo>
                    <a:close/>
                    <a:moveTo>
                      <a:pt x="1510" y="752"/>
                    </a:moveTo>
                    <a:lnTo>
                      <a:pt x="1516" y="735"/>
                    </a:lnTo>
                    <a:cubicBezTo>
                      <a:pt x="1518" y="731"/>
                      <a:pt x="1522" y="728"/>
                      <a:pt x="1528" y="730"/>
                    </a:cubicBezTo>
                    <a:cubicBezTo>
                      <a:pt x="1532" y="732"/>
                      <a:pt x="1536" y="736"/>
                      <a:pt x="1533" y="741"/>
                    </a:cubicBezTo>
                    <a:lnTo>
                      <a:pt x="1528" y="759"/>
                    </a:lnTo>
                    <a:cubicBezTo>
                      <a:pt x="1526" y="763"/>
                      <a:pt x="1521" y="766"/>
                      <a:pt x="1515" y="764"/>
                    </a:cubicBezTo>
                    <a:cubicBezTo>
                      <a:pt x="1510" y="762"/>
                      <a:pt x="1508" y="757"/>
                      <a:pt x="1510" y="752"/>
                    </a:cubicBezTo>
                    <a:close/>
                    <a:moveTo>
                      <a:pt x="1529" y="700"/>
                    </a:moveTo>
                    <a:lnTo>
                      <a:pt x="1535" y="683"/>
                    </a:lnTo>
                    <a:cubicBezTo>
                      <a:pt x="1537" y="678"/>
                      <a:pt x="1542" y="675"/>
                      <a:pt x="1547" y="678"/>
                    </a:cubicBezTo>
                    <a:cubicBezTo>
                      <a:pt x="1552" y="679"/>
                      <a:pt x="1555" y="684"/>
                      <a:pt x="1553" y="689"/>
                    </a:cubicBezTo>
                    <a:lnTo>
                      <a:pt x="1547" y="707"/>
                    </a:lnTo>
                    <a:cubicBezTo>
                      <a:pt x="1545" y="711"/>
                      <a:pt x="1540" y="714"/>
                      <a:pt x="1534" y="712"/>
                    </a:cubicBezTo>
                    <a:cubicBezTo>
                      <a:pt x="1530" y="710"/>
                      <a:pt x="1527" y="705"/>
                      <a:pt x="1529" y="700"/>
                    </a:cubicBezTo>
                    <a:close/>
                    <a:moveTo>
                      <a:pt x="1548" y="648"/>
                    </a:moveTo>
                    <a:lnTo>
                      <a:pt x="1554" y="631"/>
                    </a:lnTo>
                    <a:cubicBezTo>
                      <a:pt x="1556" y="625"/>
                      <a:pt x="1561" y="623"/>
                      <a:pt x="1566" y="624"/>
                    </a:cubicBezTo>
                    <a:cubicBezTo>
                      <a:pt x="1571" y="627"/>
                      <a:pt x="1575" y="631"/>
                      <a:pt x="1573" y="637"/>
                    </a:cubicBezTo>
                    <a:lnTo>
                      <a:pt x="1566" y="655"/>
                    </a:lnTo>
                    <a:cubicBezTo>
                      <a:pt x="1565" y="659"/>
                      <a:pt x="1559" y="662"/>
                      <a:pt x="1554" y="660"/>
                    </a:cubicBezTo>
                    <a:cubicBezTo>
                      <a:pt x="1549" y="658"/>
                      <a:pt x="1546" y="653"/>
                      <a:pt x="1548" y="648"/>
                    </a:cubicBezTo>
                    <a:close/>
                    <a:moveTo>
                      <a:pt x="1567" y="596"/>
                    </a:moveTo>
                    <a:lnTo>
                      <a:pt x="1574" y="578"/>
                    </a:lnTo>
                    <a:cubicBezTo>
                      <a:pt x="1576" y="573"/>
                      <a:pt x="1581" y="571"/>
                      <a:pt x="1587" y="572"/>
                    </a:cubicBezTo>
                    <a:cubicBezTo>
                      <a:pt x="1591" y="574"/>
                      <a:pt x="1594" y="580"/>
                      <a:pt x="1592" y="585"/>
                    </a:cubicBezTo>
                    <a:lnTo>
                      <a:pt x="1586" y="602"/>
                    </a:lnTo>
                    <a:cubicBezTo>
                      <a:pt x="1584" y="607"/>
                      <a:pt x="1578" y="609"/>
                      <a:pt x="1573" y="608"/>
                    </a:cubicBezTo>
                    <a:cubicBezTo>
                      <a:pt x="1568" y="606"/>
                      <a:pt x="1565" y="601"/>
                      <a:pt x="1567" y="596"/>
                    </a:cubicBezTo>
                    <a:close/>
                    <a:moveTo>
                      <a:pt x="1587" y="544"/>
                    </a:moveTo>
                    <a:lnTo>
                      <a:pt x="1593" y="526"/>
                    </a:lnTo>
                    <a:cubicBezTo>
                      <a:pt x="1595" y="521"/>
                      <a:pt x="1600" y="519"/>
                      <a:pt x="1606" y="520"/>
                    </a:cubicBezTo>
                    <a:cubicBezTo>
                      <a:pt x="1610" y="522"/>
                      <a:pt x="1613" y="528"/>
                      <a:pt x="1611" y="532"/>
                    </a:cubicBezTo>
                    <a:lnTo>
                      <a:pt x="1605" y="550"/>
                    </a:lnTo>
                    <a:cubicBezTo>
                      <a:pt x="1603" y="554"/>
                      <a:pt x="1598" y="557"/>
                      <a:pt x="1592" y="555"/>
                    </a:cubicBezTo>
                    <a:cubicBezTo>
                      <a:pt x="1587" y="554"/>
                      <a:pt x="1585" y="548"/>
                      <a:pt x="1587" y="544"/>
                    </a:cubicBezTo>
                    <a:close/>
                    <a:moveTo>
                      <a:pt x="1606" y="492"/>
                    </a:moveTo>
                    <a:lnTo>
                      <a:pt x="1612" y="474"/>
                    </a:lnTo>
                    <a:cubicBezTo>
                      <a:pt x="1614" y="469"/>
                      <a:pt x="1620" y="467"/>
                      <a:pt x="1625" y="469"/>
                    </a:cubicBezTo>
                    <a:cubicBezTo>
                      <a:pt x="1630" y="470"/>
                      <a:pt x="1632" y="476"/>
                      <a:pt x="1631" y="480"/>
                    </a:cubicBezTo>
                    <a:lnTo>
                      <a:pt x="1624" y="497"/>
                    </a:lnTo>
                    <a:cubicBezTo>
                      <a:pt x="1622" y="502"/>
                      <a:pt x="1617" y="505"/>
                      <a:pt x="1611" y="503"/>
                    </a:cubicBezTo>
                    <a:cubicBezTo>
                      <a:pt x="1607" y="501"/>
                      <a:pt x="1604" y="496"/>
                      <a:pt x="1606" y="492"/>
                    </a:cubicBezTo>
                    <a:close/>
                    <a:moveTo>
                      <a:pt x="1625" y="439"/>
                    </a:moveTo>
                    <a:lnTo>
                      <a:pt x="1631" y="422"/>
                    </a:lnTo>
                    <a:cubicBezTo>
                      <a:pt x="1633" y="417"/>
                      <a:pt x="1639" y="415"/>
                      <a:pt x="1644" y="416"/>
                    </a:cubicBezTo>
                    <a:cubicBezTo>
                      <a:pt x="1649" y="418"/>
                      <a:pt x="1652" y="423"/>
                      <a:pt x="1650" y="427"/>
                    </a:cubicBezTo>
                    <a:lnTo>
                      <a:pt x="1643" y="445"/>
                    </a:lnTo>
                    <a:cubicBezTo>
                      <a:pt x="1642" y="450"/>
                      <a:pt x="1636" y="452"/>
                      <a:pt x="1631" y="451"/>
                    </a:cubicBezTo>
                    <a:cubicBezTo>
                      <a:pt x="1626" y="449"/>
                      <a:pt x="1623" y="444"/>
                      <a:pt x="1625" y="439"/>
                    </a:cubicBezTo>
                    <a:close/>
                    <a:moveTo>
                      <a:pt x="1644" y="386"/>
                    </a:moveTo>
                    <a:lnTo>
                      <a:pt x="1651" y="370"/>
                    </a:lnTo>
                    <a:cubicBezTo>
                      <a:pt x="1653" y="365"/>
                      <a:pt x="1658" y="362"/>
                      <a:pt x="1664" y="364"/>
                    </a:cubicBezTo>
                    <a:cubicBezTo>
                      <a:pt x="1668" y="366"/>
                      <a:pt x="1671" y="370"/>
                      <a:pt x="1669" y="375"/>
                    </a:cubicBezTo>
                    <a:lnTo>
                      <a:pt x="1663" y="393"/>
                    </a:lnTo>
                    <a:cubicBezTo>
                      <a:pt x="1661" y="398"/>
                      <a:pt x="1655" y="401"/>
                      <a:pt x="1650" y="399"/>
                    </a:cubicBezTo>
                    <a:cubicBezTo>
                      <a:pt x="1645" y="397"/>
                      <a:pt x="1642" y="392"/>
                      <a:pt x="1644" y="386"/>
                    </a:cubicBezTo>
                    <a:close/>
                    <a:moveTo>
                      <a:pt x="1664" y="334"/>
                    </a:moveTo>
                    <a:lnTo>
                      <a:pt x="1670" y="316"/>
                    </a:lnTo>
                    <a:cubicBezTo>
                      <a:pt x="1672" y="312"/>
                      <a:pt x="1677" y="309"/>
                      <a:pt x="1683" y="311"/>
                    </a:cubicBezTo>
                    <a:cubicBezTo>
                      <a:pt x="1687" y="314"/>
                      <a:pt x="1690" y="318"/>
                      <a:pt x="1688" y="324"/>
                    </a:cubicBezTo>
                    <a:lnTo>
                      <a:pt x="1682" y="341"/>
                    </a:lnTo>
                    <a:cubicBezTo>
                      <a:pt x="1680" y="346"/>
                      <a:pt x="1675" y="348"/>
                      <a:pt x="1669" y="347"/>
                    </a:cubicBezTo>
                    <a:cubicBezTo>
                      <a:pt x="1665" y="345"/>
                      <a:pt x="1662" y="340"/>
                      <a:pt x="1664" y="334"/>
                    </a:cubicBezTo>
                    <a:close/>
                    <a:moveTo>
                      <a:pt x="1684" y="282"/>
                    </a:moveTo>
                    <a:lnTo>
                      <a:pt x="1689" y="264"/>
                    </a:lnTo>
                    <a:cubicBezTo>
                      <a:pt x="1691" y="260"/>
                      <a:pt x="1697" y="257"/>
                      <a:pt x="1702" y="259"/>
                    </a:cubicBezTo>
                    <a:cubicBezTo>
                      <a:pt x="1707" y="261"/>
                      <a:pt x="1709" y="266"/>
                      <a:pt x="1708" y="271"/>
                    </a:cubicBezTo>
                    <a:lnTo>
                      <a:pt x="1701" y="289"/>
                    </a:lnTo>
                    <a:cubicBezTo>
                      <a:pt x="1699" y="293"/>
                      <a:pt x="1695" y="296"/>
                      <a:pt x="1689" y="294"/>
                    </a:cubicBezTo>
                    <a:cubicBezTo>
                      <a:pt x="1685" y="293"/>
                      <a:pt x="1681" y="287"/>
                      <a:pt x="1684" y="282"/>
                    </a:cubicBezTo>
                    <a:close/>
                    <a:moveTo>
                      <a:pt x="1703" y="230"/>
                    </a:moveTo>
                    <a:lnTo>
                      <a:pt x="1709" y="213"/>
                    </a:lnTo>
                    <a:cubicBezTo>
                      <a:pt x="1710" y="208"/>
                      <a:pt x="1716" y="205"/>
                      <a:pt x="1721" y="207"/>
                    </a:cubicBezTo>
                    <a:cubicBezTo>
                      <a:pt x="1726" y="208"/>
                      <a:pt x="1729" y="214"/>
                      <a:pt x="1727" y="219"/>
                    </a:cubicBezTo>
                    <a:lnTo>
                      <a:pt x="1720" y="237"/>
                    </a:lnTo>
                    <a:cubicBezTo>
                      <a:pt x="1719" y="241"/>
                      <a:pt x="1714" y="244"/>
                      <a:pt x="1709" y="242"/>
                    </a:cubicBezTo>
                    <a:cubicBezTo>
                      <a:pt x="1704" y="239"/>
                      <a:pt x="1700" y="235"/>
                      <a:pt x="1703" y="230"/>
                    </a:cubicBezTo>
                    <a:close/>
                    <a:moveTo>
                      <a:pt x="1722" y="178"/>
                    </a:moveTo>
                    <a:lnTo>
                      <a:pt x="1728" y="161"/>
                    </a:lnTo>
                    <a:cubicBezTo>
                      <a:pt x="1730" y="155"/>
                      <a:pt x="1736" y="153"/>
                      <a:pt x="1741" y="154"/>
                    </a:cubicBezTo>
                    <a:cubicBezTo>
                      <a:pt x="1745" y="156"/>
                      <a:pt x="1748" y="162"/>
                      <a:pt x="1746" y="167"/>
                    </a:cubicBezTo>
                    <a:lnTo>
                      <a:pt x="1740" y="184"/>
                    </a:lnTo>
                    <a:cubicBezTo>
                      <a:pt x="1738" y="188"/>
                      <a:pt x="1733" y="192"/>
                      <a:pt x="1728" y="189"/>
                    </a:cubicBezTo>
                    <a:cubicBezTo>
                      <a:pt x="1723" y="188"/>
                      <a:pt x="1720" y="183"/>
                      <a:pt x="1722" y="178"/>
                    </a:cubicBezTo>
                    <a:close/>
                    <a:moveTo>
                      <a:pt x="1742" y="126"/>
                    </a:moveTo>
                    <a:lnTo>
                      <a:pt x="1747" y="109"/>
                    </a:lnTo>
                    <a:cubicBezTo>
                      <a:pt x="1750" y="103"/>
                      <a:pt x="1755" y="101"/>
                      <a:pt x="1760" y="102"/>
                    </a:cubicBezTo>
                    <a:cubicBezTo>
                      <a:pt x="1765" y="104"/>
                      <a:pt x="1767" y="110"/>
                      <a:pt x="1765" y="115"/>
                    </a:cubicBezTo>
                    <a:lnTo>
                      <a:pt x="1759" y="131"/>
                    </a:lnTo>
                    <a:cubicBezTo>
                      <a:pt x="1757" y="136"/>
                      <a:pt x="1753" y="139"/>
                      <a:pt x="1747" y="137"/>
                    </a:cubicBezTo>
                    <a:cubicBezTo>
                      <a:pt x="1742" y="136"/>
                      <a:pt x="1740" y="131"/>
                      <a:pt x="1742" y="126"/>
                    </a:cubicBezTo>
                    <a:close/>
                    <a:moveTo>
                      <a:pt x="1761" y="73"/>
                    </a:moveTo>
                    <a:lnTo>
                      <a:pt x="1766" y="56"/>
                    </a:lnTo>
                    <a:cubicBezTo>
                      <a:pt x="1769" y="51"/>
                      <a:pt x="1775" y="49"/>
                      <a:pt x="1779" y="51"/>
                    </a:cubicBezTo>
                    <a:cubicBezTo>
                      <a:pt x="1785" y="52"/>
                      <a:pt x="1786" y="57"/>
                      <a:pt x="1785" y="62"/>
                    </a:cubicBezTo>
                    <a:lnTo>
                      <a:pt x="1778" y="79"/>
                    </a:lnTo>
                    <a:cubicBezTo>
                      <a:pt x="1776" y="85"/>
                      <a:pt x="1772" y="86"/>
                      <a:pt x="1766" y="85"/>
                    </a:cubicBezTo>
                    <a:cubicBezTo>
                      <a:pt x="1762" y="84"/>
                      <a:pt x="1759" y="77"/>
                      <a:pt x="1761" y="73"/>
                    </a:cubicBezTo>
                    <a:close/>
                    <a:moveTo>
                      <a:pt x="1780" y="21"/>
                    </a:moveTo>
                    <a:lnTo>
                      <a:pt x="1785" y="9"/>
                    </a:lnTo>
                    <a:cubicBezTo>
                      <a:pt x="1786" y="3"/>
                      <a:pt x="1792" y="0"/>
                      <a:pt x="1797" y="2"/>
                    </a:cubicBezTo>
                    <a:cubicBezTo>
                      <a:pt x="1802" y="4"/>
                      <a:pt x="1804" y="9"/>
                      <a:pt x="1803" y="15"/>
                    </a:cubicBezTo>
                    <a:lnTo>
                      <a:pt x="1798" y="27"/>
                    </a:lnTo>
                    <a:cubicBezTo>
                      <a:pt x="1796" y="32"/>
                      <a:pt x="1791" y="34"/>
                      <a:pt x="1786" y="33"/>
                    </a:cubicBezTo>
                    <a:cubicBezTo>
                      <a:pt x="1781" y="32"/>
                      <a:pt x="1778" y="26"/>
                      <a:pt x="1780" y="2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0" name="Freeform 304">
                <a:extLst>
                  <a:ext uri="{FF2B5EF4-FFF2-40B4-BE49-F238E27FC236}">
                    <a16:creationId xmlns:a16="http://schemas.microsoft.com/office/drawing/2014/main" id="{1E876012-9DDD-4BC4-AA81-F9C55824B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1002"/>
                <a:ext cx="56" cy="85"/>
              </a:xfrm>
              <a:custGeom>
                <a:avLst/>
                <a:gdLst>
                  <a:gd name="T0" fmla="*/ 0 w 56"/>
                  <a:gd name="T1" fmla="*/ 66 h 85"/>
                  <a:gd name="T2" fmla="*/ 56 w 56"/>
                  <a:gd name="T3" fmla="*/ 0 h 85"/>
                  <a:gd name="T4" fmla="*/ 54 w 56"/>
                  <a:gd name="T5" fmla="*/ 85 h 85"/>
                  <a:gd name="T6" fmla="*/ 0 w 56"/>
                  <a:gd name="T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0" y="66"/>
                    </a:moveTo>
                    <a:lnTo>
                      <a:pt x="56" y="0"/>
                    </a:lnTo>
                    <a:lnTo>
                      <a:pt x="54" y="85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1" name="Rectangle 305">
                <a:extLst>
                  <a:ext uri="{FF2B5EF4-FFF2-40B4-BE49-F238E27FC236}">
                    <a16:creationId xmlns:a16="http://schemas.microsoft.com/office/drawing/2014/main" id="{BFE5B7FB-5A6C-434F-B948-0ECF86AC8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3" y="1516"/>
                <a:ext cx="53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Transmitter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3" name="Rectangle 306">
                <a:extLst>
                  <a:ext uri="{FF2B5EF4-FFF2-40B4-BE49-F238E27FC236}">
                    <a16:creationId xmlns:a16="http://schemas.microsoft.com/office/drawing/2014/main" id="{205CB52E-A0A8-4B57-B2E0-9B9C1E81E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8" y="913"/>
                <a:ext cx="21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</a:rPr>
                  <a:t>The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4" name="Rectangle 307">
                <a:extLst>
                  <a:ext uri="{FF2B5EF4-FFF2-40B4-BE49-F238E27FC236}">
                    <a16:creationId xmlns:a16="http://schemas.microsoft.com/office/drawing/2014/main" id="{CCDD573F-C5BA-4F90-A665-5C4D797EB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913"/>
                <a:ext cx="8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5" name="Rectangle 308">
                <a:extLst>
                  <a:ext uri="{FF2B5EF4-FFF2-40B4-BE49-F238E27FC236}">
                    <a16:creationId xmlns:a16="http://schemas.microsoft.com/office/drawing/2014/main" id="{6818A17D-0921-4683-BF49-D36A881ED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" y="913"/>
                <a:ext cx="55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</a:rPr>
                  <a:t>st user in the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2" name="Rectangle 309">
                <a:extLst>
                  <a:ext uri="{FF2B5EF4-FFF2-40B4-BE49-F238E27FC236}">
                    <a16:creationId xmlns:a16="http://schemas.microsoft.com/office/drawing/2014/main" id="{56BB884F-15C8-40C7-A77E-21E062AD8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" y="913"/>
                <a:ext cx="8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3" name="Rectangle 310">
                <a:extLst>
                  <a:ext uri="{FF2B5EF4-FFF2-40B4-BE49-F238E27FC236}">
                    <a16:creationId xmlns:a16="http://schemas.microsoft.com/office/drawing/2014/main" id="{67562BD5-9337-481D-ADE4-79293682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6" y="913"/>
                <a:ext cx="3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</a:rPr>
                  <a:t>st cluster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4" name="Rectangle 311">
                <a:extLst>
                  <a:ext uri="{FF2B5EF4-FFF2-40B4-BE49-F238E27FC236}">
                    <a16:creationId xmlns:a16="http://schemas.microsoft.com/office/drawing/2014/main" id="{BA8BAD05-8856-4B8D-8502-C0E15174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1937"/>
                <a:ext cx="519" cy="62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5" name="Rectangle 312">
                <a:extLst>
                  <a:ext uri="{FF2B5EF4-FFF2-40B4-BE49-F238E27FC236}">
                    <a16:creationId xmlns:a16="http://schemas.microsoft.com/office/drawing/2014/main" id="{E6E353BC-8E8F-4433-B251-3B208E704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2060"/>
                <a:ext cx="541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User Beam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6" name="Rectangle 313">
                <a:extLst>
                  <a:ext uri="{FF2B5EF4-FFF2-40B4-BE49-F238E27FC236}">
                    <a16:creationId xmlns:a16="http://schemas.microsoft.com/office/drawing/2014/main" id="{FDBCD417-1865-4D51-B9BE-5FED355DE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2169"/>
                <a:ext cx="48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Clustering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7" name="Freeform 314">
                <a:extLst>
                  <a:ext uri="{FF2B5EF4-FFF2-40B4-BE49-F238E27FC236}">
                    <a16:creationId xmlns:a16="http://schemas.microsoft.com/office/drawing/2014/main" id="{8ECB8A7F-9817-4FA0-A8CB-A5FD1997B3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58"/>
                <a:ext cx="542" cy="553"/>
              </a:xfrm>
              <a:custGeom>
                <a:avLst/>
                <a:gdLst>
                  <a:gd name="T0" fmla="*/ 19 w 1716"/>
                  <a:gd name="T1" fmla="*/ 1787 h 1791"/>
                  <a:gd name="T2" fmla="*/ 69 w 1716"/>
                  <a:gd name="T3" fmla="*/ 1719 h 1791"/>
                  <a:gd name="T4" fmla="*/ 82 w 1716"/>
                  <a:gd name="T5" fmla="*/ 1692 h 1791"/>
                  <a:gd name="T6" fmla="*/ 83 w 1716"/>
                  <a:gd name="T7" fmla="*/ 1705 h 1791"/>
                  <a:gd name="T8" fmla="*/ 148 w 1716"/>
                  <a:gd name="T9" fmla="*/ 1651 h 1791"/>
                  <a:gd name="T10" fmla="*/ 173 w 1716"/>
                  <a:gd name="T11" fmla="*/ 1597 h 1791"/>
                  <a:gd name="T12" fmla="*/ 161 w 1716"/>
                  <a:gd name="T13" fmla="*/ 1611 h 1791"/>
                  <a:gd name="T14" fmla="*/ 213 w 1716"/>
                  <a:gd name="T15" fmla="*/ 1583 h 1791"/>
                  <a:gd name="T16" fmla="*/ 265 w 1716"/>
                  <a:gd name="T17" fmla="*/ 1516 h 1791"/>
                  <a:gd name="T18" fmla="*/ 278 w 1716"/>
                  <a:gd name="T19" fmla="*/ 1488 h 1791"/>
                  <a:gd name="T20" fmla="*/ 278 w 1716"/>
                  <a:gd name="T21" fmla="*/ 1501 h 1791"/>
                  <a:gd name="T22" fmla="*/ 344 w 1716"/>
                  <a:gd name="T23" fmla="*/ 1447 h 1791"/>
                  <a:gd name="T24" fmla="*/ 369 w 1716"/>
                  <a:gd name="T25" fmla="*/ 1393 h 1791"/>
                  <a:gd name="T26" fmla="*/ 356 w 1716"/>
                  <a:gd name="T27" fmla="*/ 1407 h 1791"/>
                  <a:gd name="T28" fmla="*/ 409 w 1716"/>
                  <a:gd name="T29" fmla="*/ 1378 h 1791"/>
                  <a:gd name="T30" fmla="*/ 461 w 1716"/>
                  <a:gd name="T31" fmla="*/ 1311 h 1791"/>
                  <a:gd name="T32" fmla="*/ 473 w 1716"/>
                  <a:gd name="T33" fmla="*/ 1284 h 1791"/>
                  <a:gd name="T34" fmla="*/ 474 w 1716"/>
                  <a:gd name="T35" fmla="*/ 1297 h 1791"/>
                  <a:gd name="T36" fmla="*/ 540 w 1716"/>
                  <a:gd name="T37" fmla="*/ 1242 h 1791"/>
                  <a:gd name="T38" fmla="*/ 564 w 1716"/>
                  <a:gd name="T39" fmla="*/ 1189 h 1791"/>
                  <a:gd name="T40" fmla="*/ 551 w 1716"/>
                  <a:gd name="T41" fmla="*/ 1202 h 1791"/>
                  <a:gd name="T42" fmla="*/ 605 w 1716"/>
                  <a:gd name="T43" fmla="*/ 1174 h 1791"/>
                  <a:gd name="T44" fmla="*/ 656 w 1716"/>
                  <a:gd name="T45" fmla="*/ 1107 h 1791"/>
                  <a:gd name="T46" fmla="*/ 669 w 1716"/>
                  <a:gd name="T47" fmla="*/ 1080 h 1791"/>
                  <a:gd name="T48" fmla="*/ 669 w 1716"/>
                  <a:gd name="T49" fmla="*/ 1093 h 1791"/>
                  <a:gd name="T50" fmla="*/ 735 w 1716"/>
                  <a:gd name="T51" fmla="*/ 1038 h 1791"/>
                  <a:gd name="T52" fmla="*/ 761 w 1716"/>
                  <a:gd name="T53" fmla="*/ 985 h 1791"/>
                  <a:gd name="T54" fmla="*/ 747 w 1716"/>
                  <a:gd name="T55" fmla="*/ 998 h 1791"/>
                  <a:gd name="T56" fmla="*/ 800 w 1716"/>
                  <a:gd name="T57" fmla="*/ 970 h 1791"/>
                  <a:gd name="T58" fmla="*/ 851 w 1716"/>
                  <a:gd name="T59" fmla="*/ 903 h 1791"/>
                  <a:gd name="T60" fmla="*/ 864 w 1716"/>
                  <a:gd name="T61" fmla="*/ 876 h 1791"/>
                  <a:gd name="T62" fmla="*/ 865 w 1716"/>
                  <a:gd name="T63" fmla="*/ 888 h 1791"/>
                  <a:gd name="T64" fmla="*/ 930 w 1716"/>
                  <a:gd name="T65" fmla="*/ 835 h 1791"/>
                  <a:gd name="T66" fmla="*/ 955 w 1716"/>
                  <a:gd name="T67" fmla="*/ 781 h 1791"/>
                  <a:gd name="T68" fmla="*/ 943 w 1716"/>
                  <a:gd name="T69" fmla="*/ 794 h 1791"/>
                  <a:gd name="T70" fmla="*/ 995 w 1716"/>
                  <a:gd name="T71" fmla="*/ 766 h 1791"/>
                  <a:gd name="T72" fmla="*/ 1047 w 1716"/>
                  <a:gd name="T73" fmla="*/ 698 h 1791"/>
                  <a:gd name="T74" fmla="*/ 1060 w 1716"/>
                  <a:gd name="T75" fmla="*/ 672 h 1791"/>
                  <a:gd name="T76" fmla="*/ 1060 w 1716"/>
                  <a:gd name="T77" fmla="*/ 684 h 1791"/>
                  <a:gd name="T78" fmla="*/ 1126 w 1716"/>
                  <a:gd name="T79" fmla="*/ 630 h 1791"/>
                  <a:gd name="T80" fmla="*/ 1151 w 1716"/>
                  <a:gd name="T81" fmla="*/ 576 h 1791"/>
                  <a:gd name="T82" fmla="*/ 1137 w 1716"/>
                  <a:gd name="T83" fmla="*/ 589 h 1791"/>
                  <a:gd name="T84" fmla="*/ 1191 w 1716"/>
                  <a:gd name="T85" fmla="*/ 562 h 1791"/>
                  <a:gd name="T86" fmla="*/ 1243 w 1716"/>
                  <a:gd name="T87" fmla="*/ 495 h 1791"/>
                  <a:gd name="T88" fmla="*/ 1255 w 1716"/>
                  <a:gd name="T89" fmla="*/ 468 h 1791"/>
                  <a:gd name="T90" fmla="*/ 1256 w 1716"/>
                  <a:gd name="T91" fmla="*/ 481 h 1791"/>
                  <a:gd name="T92" fmla="*/ 1321 w 1716"/>
                  <a:gd name="T93" fmla="*/ 426 h 1791"/>
                  <a:gd name="T94" fmla="*/ 1346 w 1716"/>
                  <a:gd name="T95" fmla="*/ 372 h 1791"/>
                  <a:gd name="T96" fmla="*/ 1334 w 1716"/>
                  <a:gd name="T97" fmla="*/ 385 h 1791"/>
                  <a:gd name="T98" fmla="*/ 1387 w 1716"/>
                  <a:gd name="T99" fmla="*/ 358 h 1791"/>
                  <a:gd name="T100" fmla="*/ 1438 w 1716"/>
                  <a:gd name="T101" fmla="*/ 290 h 1791"/>
                  <a:gd name="T102" fmla="*/ 1451 w 1716"/>
                  <a:gd name="T103" fmla="*/ 264 h 1791"/>
                  <a:gd name="T104" fmla="*/ 1451 w 1716"/>
                  <a:gd name="T105" fmla="*/ 276 h 1791"/>
                  <a:gd name="T106" fmla="*/ 1517 w 1716"/>
                  <a:gd name="T107" fmla="*/ 222 h 1791"/>
                  <a:gd name="T108" fmla="*/ 1543 w 1716"/>
                  <a:gd name="T109" fmla="*/ 169 h 1791"/>
                  <a:gd name="T110" fmla="*/ 1529 w 1716"/>
                  <a:gd name="T111" fmla="*/ 182 h 1791"/>
                  <a:gd name="T112" fmla="*/ 1582 w 1716"/>
                  <a:gd name="T113" fmla="*/ 154 h 1791"/>
                  <a:gd name="T114" fmla="*/ 1633 w 1716"/>
                  <a:gd name="T115" fmla="*/ 86 h 1791"/>
                  <a:gd name="T116" fmla="*/ 1646 w 1716"/>
                  <a:gd name="T117" fmla="*/ 60 h 1791"/>
                  <a:gd name="T118" fmla="*/ 1647 w 1716"/>
                  <a:gd name="T119" fmla="*/ 72 h 1791"/>
                  <a:gd name="T120" fmla="*/ 1712 w 1716"/>
                  <a:gd name="T121" fmla="*/ 17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6" h="1791">
                    <a:moveTo>
                      <a:pt x="4" y="1774"/>
                    </a:moveTo>
                    <a:lnTo>
                      <a:pt x="17" y="1760"/>
                    </a:lnTo>
                    <a:cubicBezTo>
                      <a:pt x="21" y="1757"/>
                      <a:pt x="27" y="1757"/>
                      <a:pt x="31" y="1760"/>
                    </a:cubicBezTo>
                    <a:cubicBezTo>
                      <a:pt x="34" y="1764"/>
                      <a:pt x="35" y="1769"/>
                      <a:pt x="31" y="1774"/>
                    </a:cubicBezTo>
                    <a:lnTo>
                      <a:pt x="19" y="1787"/>
                    </a:lnTo>
                    <a:cubicBezTo>
                      <a:pt x="14" y="1791"/>
                      <a:pt x="9" y="1791"/>
                      <a:pt x="4" y="1787"/>
                    </a:cubicBezTo>
                    <a:cubicBezTo>
                      <a:pt x="0" y="1783"/>
                      <a:pt x="0" y="1778"/>
                      <a:pt x="4" y="1774"/>
                    </a:cubicBezTo>
                    <a:close/>
                    <a:moveTo>
                      <a:pt x="43" y="1733"/>
                    </a:moveTo>
                    <a:lnTo>
                      <a:pt x="56" y="1720"/>
                    </a:lnTo>
                    <a:cubicBezTo>
                      <a:pt x="59" y="1715"/>
                      <a:pt x="66" y="1715"/>
                      <a:pt x="69" y="1719"/>
                    </a:cubicBezTo>
                    <a:cubicBezTo>
                      <a:pt x="74" y="1722"/>
                      <a:pt x="74" y="1729"/>
                      <a:pt x="70" y="1732"/>
                    </a:cubicBezTo>
                    <a:lnTo>
                      <a:pt x="57" y="1746"/>
                    </a:lnTo>
                    <a:cubicBezTo>
                      <a:pt x="54" y="1749"/>
                      <a:pt x="48" y="1750"/>
                      <a:pt x="44" y="1746"/>
                    </a:cubicBezTo>
                    <a:cubicBezTo>
                      <a:pt x="39" y="1743"/>
                      <a:pt x="39" y="1737"/>
                      <a:pt x="43" y="1733"/>
                    </a:cubicBezTo>
                    <a:close/>
                    <a:moveTo>
                      <a:pt x="82" y="1692"/>
                    </a:moveTo>
                    <a:lnTo>
                      <a:pt x="96" y="1679"/>
                    </a:lnTo>
                    <a:cubicBezTo>
                      <a:pt x="99" y="1675"/>
                      <a:pt x="105" y="1675"/>
                      <a:pt x="109" y="1678"/>
                    </a:cubicBezTo>
                    <a:cubicBezTo>
                      <a:pt x="113" y="1682"/>
                      <a:pt x="113" y="1688"/>
                      <a:pt x="110" y="1691"/>
                    </a:cubicBezTo>
                    <a:lnTo>
                      <a:pt x="96" y="1705"/>
                    </a:lnTo>
                    <a:cubicBezTo>
                      <a:pt x="93" y="1708"/>
                      <a:pt x="87" y="1709"/>
                      <a:pt x="83" y="1705"/>
                    </a:cubicBezTo>
                    <a:cubicBezTo>
                      <a:pt x="78" y="1702"/>
                      <a:pt x="78" y="1697"/>
                      <a:pt x="82" y="1692"/>
                    </a:cubicBezTo>
                    <a:close/>
                    <a:moveTo>
                      <a:pt x="121" y="1652"/>
                    </a:moveTo>
                    <a:lnTo>
                      <a:pt x="134" y="1637"/>
                    </a:lnTo>
                    <a:cubicBezTo>
                      <a:pt x="138" y="1634"/>
                      <a:pt x="144" y="1634"/>
                      <a:pt x="148" y="1637"/>
                    </a:cubicBezTo>
                    <a:cubicBezTo>
                      <a:pt x="152" y="1641"/>
                      <a:pt x="153" y="1646"/>
                      <a:pt x="148" y="1651"/>
                    </a:cubicBezTo>
                    <a:lnTo>
                      <a:pt x="135" y="1664"/>
                    </a:lnTo>
                    <a:cubicBezTo>
                      <a:pt x="132" y="1668"/>
                      <a:pt x="125" y="1668"/>
                      <a:pt x="122" y="1664"/>
                    </a:cubicBezTo>
                    <a:cubicBezTo>
                      <a:pt x="118" y="1661"/>
                      <a:pt x="118" y="1655"/>
                      <a:pt x="121" y="1652"/>
                    </a:cubicBezTo>
                    <a:close/>
                    <a:moveTo>
                      <a:pt x="161" y="1611"/>
                    </a:moveTo>
                    <a:lnTo>
                      <a:pt x="173" y="1597"/>
                    </a:lnTo>
                    <a:cubicBezTo>
                      <a:pt x="176" y="1593"/>
                      <a:pt x="183" y="1593"/>
                      <a:pt x="187" y="1596"/>
                    </a:cubicBezTo>
                    <a:cubicBezTo>
                      <a:pt x="191" y="1600"/>
                      <a:pt x="191" y="1606"/>
                      <a:pt x="187" y="1610"/>
                    </a:cubicBezTo>
                    <a:lnTo>
                      <a:pt x="175" y="1623"/>
                    </a:lnTo>
                    <a:cubicBezTo>
                      <a:pt x="171" y="1627"/>
                      <a:pt x="165" y="1628"/>
                      <a:pt x="161" y="1623"/>
                    </a:cubicBezTo>
                    <a:cubicBezTo>
                      <a:pt x="157" y="1620"/>
                      <a:pt x="156" y="1615"/>
                      <a:pt x="161" y="1611"/>
                    </a:cubicBezTo>
                    <a:close/>
                    <a:moveTo>
                      <a:pt x="199" y="1569"/>
                    </a:moveTo>
                    <a:lnTo>
                      <a:pt x="212" y="1556"/>
                    </a:lnTo>
                    <a:cubicBezTo>
                      <a:pt x="216" y="1552"/>
                      <a:pt x="221" y="1552"/>
                      <a:pt x="226" y="1555"/>
                    </a:cubicBezTo>
                    <a:cubicBezTo>
                      <a:pt x="231" y="1560"/>
                      <a:pt x="231" y="1565"/>
                      <a:pt x="227" y="1569"/>
                    </a:cubicBezTo>
                    <a:lnTo>
                      <a:pt x="213" y="1583"/>
                    </a:lnTo>
                    <a:cubicBezTo>
                      <a:pt x="210" y="1586"/>
                      <a:pt x="204" y="1586"/>
                      <a:pt x="200" y="1583"/>
                    </a:cubicBezTo>
                    <a:cubicBezTo>
                      <a:pt x="196" y="1579"/>
                      <a:pt x="196" y="1574"/>
                      <a:pt x="199" y="1569"/>
                    </a:cubicBezTo>
                    <a:close/>
                    <a:moveTo>
                      <a:pt x="239" y="1529"/>
                    </a:moveTo>
                    <a:lnTo>
                      <a:pt x="252" y="1516"/>
                    </a:lnTo>
                    <a:cubicBezTo>
                      <a:pt x="255" y="1512"/>
                      <a:pt x="261" y="1511"/>
                      <a:pt x="265" y="1516"/>
                    </a:cubicBezTo>
                    <a:cubicBezTo>
                      <a:pt x="269" y="1518"/>
                      <a:pt x="270" y="1524"/>
                      <a:pt x="265" y="1528"/>
                    </a:cubicBezTo>
                    <a:lnTo>
                      <a:pt x="253" y="1542"/>
                    </a:lnTo>
                    <a:cubicBezTo>
                      <a:pt x="250" y="1545"/>
                      <a:pt x="242" y="1546"/>
                      <a:pt x="240" y="1542"/>
                    </a:cubicBezTo>
                    <a:cubicBezTo>
                      <a:pt x="235" y="1538"/>
                      <a:pt x="235" y="1533"/>
                      <a:pt x="239" y="1529"/>
                    </a:cubicBezTo>
                    <a:close/>
                    <a:moveTo>
                      <a:pt x="278" y="1488"/>
                    </a:moveTo>
                    <a:lnTo>
                      <a:pt x="290" y="1475"/>
                    </a:lnTo>
                    <a:cubicBezTo>
                      <a:pt x="295" y="1471"/>
                      <a:pt x="300" y="1470"/>
                      <a:pt x="304" y="1475"/>
                    </a:cubicBezTo>
                    <a:cubicBezTo>
                      <a:pt x="309" y="1477"/>
                      <a:pt x="309" y="1484"/>
                      <a:pt x="305" y="1487"/>
                    </a:cubicBezTo>
                    <a:lnTo>
                      <a:pt x="292" y="1501"/>
                    </a:lnTo>
                    <a:cubicBezTo>
                      <a:pt x="288" y="1504"/>
                      <a:pt x="282" y="1505"/>
                      <a:pt x="278" y="1501"/>
                    </a:cubicBezTo>
                    <a:cubicBezTo>
                      <a:pt x="275" y="1498"/>
                      <a:pt x="274" y="1492"/>
                      <a:pt x="278" y="1488"/>
                    </a:cubicBezTo>
                    <a:close/>
                    <a:moveTo>
                      <a:pt x="317" y="1447"/>
                    </a:moveTo>
                    <a:lnTo>
                      <a:pt x="330" y="1433"/>
                    </a:lnTo>
                    <a:cubicBezTo>
                      <a:pt x="333" y="1431"/>
                      <a:pt x="339" y="1430"/>
                      <a:pt x="343" y="1433"/>
                    </a:cubicBezTo>
                    <a:cubicBezTo>
                      <a:pt x="347" y="1437"/>
                      <a:pt x="347" y="1442"/>
                      <a:pt x="344" y="1447"/>
                    </a:cubicBezTo>
                    <a:lnTo>
                      <a:pt x="331" y="1460"/>
                    </a:lnTo>
                    <a:cubicBezTo>
                      <a:pt x="328" y="1464"/>
                      <a:pt x="321" y="1464"/>
                      <a:pt x="318" y="1461"/>
                    </a:cubicBezTo>
                    <a:cubicBezTo>
                      <a:pt x="313" y="1457"/>
                      <a:pt x="313" y="1451"/>
                      <a:pt x="317" y="1447"/>
                    </a:cubicBezTo>
                    <a:close/>
                    <a:moveTo>
                      <a:pt x="356" y="1407"/>
                    </a:moveTo>
                    <a:lnTo>
                      <a:pt x="369" y="1393"/>
                    </a:lnTo>
                    <a:cubicBezTo>
                      <a:pt x="373" y="1390"/>
                      <a:pt x="378" y="1389"/>
                      <a:pt x="383" y="1393"/>
                    </a:cubicBezTo>
                    <a:cubicBezTo>
                      <a:pt x="386" y="1396"/>
                      <a:pt x="386" y="1401"/>
                      <a:pt x="384" y="1406"/>
                    </a:cubicBezTo>
                    <a:lnTo>
                      <a:pt x="370" y="1419"/>
                    </a:lnTo>
                    <a:cubicBezTo>
                      <a:pt x="366" y="1424"/>
                      <a:pt x="360" y="1424"/>
                      <a:pt x="356" y="1420"/>
                    </a:cubicBezTo>
                    <a:cubicBezTo>
                      <a:pt x="353" y="1416"/>
                      <a:pt x="353" y="1410"/>
                      <a:pt x="356" y="1407"/>
                    </a:cubicBezTo>
                    <a:close/>
                    <a:moveTo>
                      <a:pt x="395" y="1365"/>
                    </a:moveTo>
                    <a:lnTo>
                      <a:pt x="408" y="1352"/>
                    </a:lnTo>
                    <a:cubicBezTo>
                      <a:pt x="412" y="1348"/>
                      <a:pt x="418" y="1347"/>
                      <a:pt x="422" y="1352"/>
                    </a:cubicBezTo>
                    <a:cubicBezTo>
                      <a:pt x="425" y="1355"/>
                      <a:pt x="426" y="1361"/>
                      <a:pt x="422" y="1364"/>
                    </a:cubicBezTo>
                    <a:lnTo>
                      <a:pt x="409" y="1378"/>
                    </a:lnTo>
                    <a:cubicBezTo>
                      <a:pt x="405" y="1382"/>
                      <a:pt x="399" y="1382"/>
                      <a:pt x="395" y="1379"/>
                    </a:cubicBezTo>
                    <a:cubicBezTo>
                      <a:pt x="392" y="1375"/>
                      <a:pt x="391" y="1370"/>
                      <a:pt x="395" y="1365"/>
                    </a:cubicBezTo>
                    <a:close/>
                    <a:moveTo>
                      <a:pt x="433" y="1324"/>
                    </a:moveTo>
                    <a:lnTo>
                      <a:pt x="447" y="1311"/>
                    </a:lnTo>
                    <a:cubicBezTo>
                      <a:pt x="451" y="1308"/>
                      <a:pt x="457" y="1307"/>
                      <a:pt x="461" y="1311"/>
                    </a:cubicBezTo>
                    <a:cubicBezTo>
                      <a:pt x="464" y="1314"/>
                      <a:pt x="464" y="1320"/>
                      <a:pt x="462" y="1324"/>
                    </a:cubicBezTo>
                    <a:lnTo>
                      <a:pt x="448" y="1338"/>
                    </a:lnTo>
                    <a:cubicBezTo>
                      <a:pt x="444" y="1341"/>
                      <a:pt x="439" y="1341"/>
                      <a:pt x="434" y="1339"/>
                    </a:cubicBezTo>
                    <a:cubicBezTo>
                      <a:pt x="430" y="1334"/>
                      <a:pt x="430" y="1329"/>
                      <a:pt x="433" y="1324"/>
                    </a:cubicBezTo>
                    <a:close/>
                    <a:moveTo>
                      <a:pt x="473" y="1284"/>
                    </a:moveTo>
                    <a:lnTo>
                      <a:pt x="486" y="1271"/>
                    </a:lnTo>
                    <a:cubicBezTo>
                      <a:pt x="490" y="1267"/>
                      <a:pt x="496" y="1266"/>
                      <a:pt x="500" y="1271"/>
                    </a:cubicBezTo>
                    <a:cubicBezTo>
                      <a:pt x="504" y="1273"/>
                      <a:pt x="504" y="1279"/>
                      <a:pt x="501" y="1283"/>
                    </a:cubicBezTo>
                    <a:lnTo>
                      <a:pt x="487" y="1296"/>
                    </a:lnTo>
                    <a:cubicBezTo>
                      <a:pt x="484" y="1301"/>
                      <a:pt x="478" y="1301"/>
                      <a:pt x="474" y="1297"/>
                    </a:cubicBezTo>
                    <a:cubicBezTo>
                      <a:pt x="470" y="1294"/>
                      <a:pt x="470" y="1288"/>
                      <a:pt x="473" y="1284"/>
                    </a:cubicBezTo>
                    <a:close/>
                    <a:moveTo>
                      <a:pt x="512" y="1244"/>
                    </a:moveTo>
                    <a:lnTo>
                      <a:pt x="525" y="1230"/>
                    </a:lnTo>
                    <a:cubicBezTo>
                      <a:pt x="529" y="1226"/>
                      <a:pt x="535" y="1226"/>
                      <a:pt x="540" y="1229"/>
                    </a:cubicBezTo>
                    <a:cubicBezTo>
                      <a:pt x="542" y="1232"/>
                      <a:pt x="543" y="1238"/>
                      <a:pt x="540" y="1242"/>
                    </a:cubicBezTo>
                    <a:lnTo>
                      <a:pt x="527" y="1255"/>
                    </a:lnTo>
                    <a:cubicBezTo>
                      <a:pt x="523" y="1260"/>
                      <a:pt x="517" y="1260"/>
                      <a:pt x="513" y="1256"/>
                    </a:cubicBezTo>
                    <a:cubicBezTo>
                      <a:pt x="509" y="1253"/>
                      <a:pt x="509" y="1247"/>
                      <a:pt x="512" y="1244"/>
                    </a:cubicBezTo>
                    <a:close/>
                    <a:moveTo>
                      <a:pt x="551" y="1202"/>
                    </a:moveTo>
                    <a:lnTo>
                      <a:pt x="564" y="1189"/>
                    </a:lnTo>
                    <a:cubicBezTo>
                      <a:pt x="568" y="1185"/>
                      <a:pt x="574" y="1185"/>
                      <a:pt x="578" y="1188"/>
                    </a:cubicBezTo>
                    <a:cubicBezTo>
                      <a:pt x="582" y="1192"/>
                      <a:pt x="582" y="1197"/>
                      <a:pt x="578" y="1202"/>
                    </a:cubicBezTo>
                    <a:lnTo>
                      <a:pt x="566" y="1215"/>
                    </a:lnTo>
                    <a:cubicBezTo>
                      <a:pt x="562" y="1219"/>
                      <a:pt x="556" y="1219"/>
                      <a:pt x="551" y="1216"/>
                    </a:cubicBezTo>
                    <a:cubicBezTo>
                      <a:pt x="549" y="1212"/>
                      <a:pt x="548" y="1206"/>
                      <a:pt x="551" y="1202"/>
                    </a:cubicBezTo>
                    <a:close/>
                    <a:moveTo>
                      <a:pt x="590" y="1162"/>
                    </a:moveTo>
                    <a:lnTo>
                      <a:pt x="604" y="1148"/>
                    </a:lnTo>
                    <a:cubicBezTo>
                      <a:pt x="607" y="1144"/>
                      <a:pt x="613" y="1144"/>
                      <a:pt x="617" y="1148"/>
                    </a:cubicBezTo>
                    <a:cubicBezTo>
                      <a:pt x="621" y="1151"/>
                      <a:pt x="621" y="1156"/>
                      <a:pt x="617" y="1160"/>
                    </a:cubicBezTo>
                    <a:lnTo>
                      <a:pt x="605" y="1174"/>
                    </a:lnTo>
                    <a:cubicBezTo>
                      <a:pt x="601" y="1178"/>
                      <a:pt x="595" y="1178"/>
                      <a:pt x="591" y="1175"/>
                    </a:cubicBezTo>
                    <a:cubicBezTo>
                      <a:pt x="587" y="1171"/>
                      <a:pt x="587" y="1165"/>
                      <a:pt x="590" y="1162"/>
                    </a:cubicBezTo>
                    <a:close/>
                    <a:moveTo>
                      <a:pt x="629" y="1121"/>
                    </a:moveTo>
                    <a:lnTo>
                      <a:pt x="643" y="1108"/>
                    </a:lnTo>
                    <a:cubicBezTo>
                      <a:pt x="646" y="1103"/>
                      <a:pt x="652" y="1103"/>
                      <a:pt x="656" y="1107"/>
                    </a:cubicBezTo>
                    <a:cubicBezTo>
                      <a:pt x="660" y="1110"/>
                      <a:pt x="661" y="1117"/>
                      <a:pt x="657" y="1119"/>
                    </a:cubicBezTo>
                    <a:lnTo>
                      <a:pt x="644" y="1133"/>
                    </a:lnTo>
                    <a:cubicBezTo>
                      <a:pt x="640" y="1137"/>
                      <a:pt x="634" y="1137"/>
                      <a:pt x="630" y="1134"/>
                    </a:cubicBezTo>
                    <a:cubicBezTo>
                      <a:pt x="627" y="1131"/>
                      <a:pt x="627" y="1125"/>
                      <a:pt x="629" y="1121"/>
                    </a:cubicBezTo>
                    <a:close/>
                    <a:moveTo>
                      <a:pt x="669" y="1080"/>
                    </a:moveTo>
                    <a:lnTo>
                      <a:pt x="682" y="1066"/>
                    </a:lnTo>
                    <a:cubicBezTo>
                      <a:pt x="685" y="1063"/>
                      <a:pt x="692" y="1063"/>
                      <a:pt x="695" y="1066"/>
                    </a:cubicBezTo>
                    <a:cubicBezTo>
                      <a:pt x="699" y="1069"/>
                      <a:pt x="700" y="1075"/>
                      <a:pt x="695" y="1079"/>
                    </a:cubicBezTo>
                    <a:lnTo>
                      <a:pt x="683" y="1092"/>
                    </a:lnTo>
                    <a:cubicBezTo>
                      <a:pt x="679" y="1096"/>
                      <a:pt x="673" y="1096"/>
                      <a:pt x="669" y="1093"/>
                    </a:cubicBezTo>
                    <a:cubicBezTo>
                      <a:pt x="665" y="1090"/>
                      <a:pt x="665" y="1083"/>
                      <a:pt x="669" y="1080"/>
                    </a:cubicBezTo>
                    <a:close/>
                    <a:moveTo>
                      <a:pt x="707" y="1040"/>
                    </a:moveTo>
                    <a:lnTo>
                      <a:pt x="721" y="1026"/>
                    </a:lnTo>
                    <a:cubicBezTo>
                      <a:pt x="724" y="1022"/>
                      <a:pt x="731" y="1022"/>
                      <a:pt x="734" y="1025"/>
                    </a:cubicBezTo>
                    <a:cubicBezTo>
                      <a:pt x="739" y="1028"/>
                      <a:pt x="739" y="1034"/>
                      <a:pt x="735" y="1038"/>
                    </a:cubicBezTo>
                    <a:lnTo>
                      <a:pt x="722" y="1051"/>
                    </a:lnTo>
                    <a:cubicBezTo>
                      <a:pt x="718" y="1056"/>
                      <a:pt x="713" y="1056"/>
                      <a:pt x="708" y="1052"/>
                    </a:cubicBezTo>
                    <a:cubicBezTo>
                      <a:pt x="704" y="1049"/>
                      <a:pt x="704" y="1042"/>
                      <a:pt x="707" y="1040"/>
                    </a:cubicBezTo>
                    <a:close/>
                    <a:moveTo>
                      <a:pt x="747" y="998"/>
                    </a:moveTo>
                    <a:lnTo>
                      <a:pt x="761" y="985"/>
                    </a:lnTo>
                    <a:cubicBezTo>
                      <a:pt x="763" y="981"/>
                      <a:pt x="770" y="981"/>
                      <a:pt x="773" y="984"/>
                    </a:cubicBezTo>
                    <a:cubicBezTo>
                      <a:pt x="778" y="988"/>
                      <a:pt x="778" y="994"/>
                      <a:pt x="774" y="997"/>
                    </a:cubicBezTo>
                    <a:lnTo>
                      <a:pt x="761" y="1010"/>
                    </a:lnTo>
                    <a:cubicBezTo>
                      <a:pt x="758" y="1015"/>
                      <a:pt x="751" y="1015"/>
                      <a:pt x="748" y="1011"/>
                    </a:cubicBezTo>
                    <a:cubicBezTo>
                      <a:pt x="743" y="1008"/>
                      <a:pt x="743" y="1002"/>
                      <a:pt x="747" y="998"/>
                    </a:cubicBezTo>
                    <a:close/>
                    <a:moveTo>
                      <a:pt x="786" y="957"/>
                    </a:moveTo>
                    <a:lnTo>
                      <a:pt x="799" y="944"/>
                    </a:lnTo>
                    <a:cubicBezTo>
                      <a:pt x="803" y="940"/>
                      <a:pt x="809" y="940"/>
                      <a:pt x="813" y="943"/>
                    </a:cubicBezTo>
                    <a:cubicBezTo>
                      <a:pt x="816" y="947"/>
                      <a:pt x="817" y="953"/>
                      <a:pt x="813" y="956"/>
                    </a:cubicBezTo>
                    <a:lnTo>
                      <a:pt x="800" y="970"/>
                    </a:lnTo>
                    <a:cubicBezTo>
                      <a:pt x="796" y="973"/>
                      <a:pt x="791" y="973"/>
                      <a:pt x="786" y="971"/>
                    </a:cubicBezTo>
                    <a:cubicBezTo>
                      <a:pt x="783" y="967"/>
                      <a:pt x="782" y="962"/>
                      <a:pt x="786" y="957"/>
                    </a:cubicBezTo>
                    <a:close/>
                    <a:moveTo>
                      <a:pt x="825" y="917"/>
                    </a:moveTo>
                    <a:lnTo>
                      <a:pt x="838" y="904"/>
                    </a:lnTo>
                    <a:cubicBezTo>
                      <a:pt x="841" y="899"/>
                      <a:pt x="849" y="899"/>
                      <a:pt x="851" y="903"/>
                    </a:cubicBezTo>
                    <a:cubicBezTo>
                      <a:pt x="856" y="905"/>
                      <a:pt x="856" y="912"/>
                      <a:pt x="852" y="915"/>
                    </a:cubicBezTo>
                    <a:lnTo>
                      <a:pt x="838" y="929"/>
                    </a:lnTo>
                    <a:cubicBezTo>
                      <a:pt x="836" y="933"/>
                      <a:pt x="829" y="933"/>
                      <a:pt x="826" y="930"/>
                    </a:cubicBezTo>
                    <a:cubicBezTo>
                      <a:pt x="821" y="926"/>
                      <a:pt x="821" y="921"/>
                      <a:pt x="825" y="917"/>
                    </a:cubicBezTo>
                    <a:close/>
                    <a:moveTo>
                      <a:pt x="864" y="876"/>
                    </a:moveTo>
                    <a:lnTo>
                      <a:pt x="877" y="862"/>
                    </a:lnTo>
                    <a:cubicBezTo>
                      <a:pt x="881" y="858"/>
                      <a:pt x="887" y="858"/>
                      <a:pt x="891" y="861"/>
                    </a:cubicBezTo>
                    <a:cubicBezTo>
                      <a:pt x="895" y="865"/>
                      <a:pt x="895" y="871"/>
                      <a:pt x="892" y="874"/>
                    </a:cubicBezTo>
                    <a:lnTo>
                      <a:pt x="878" y="888"/>
                    </a:lnTo>
                    <a:cubicBezTo>
                      <a:pt x="875" y="892"/>
                      <a:pt x="869" y="892"/>
                      <a:pt x="865" y="888"/>
                    </a:cubicBezTo>
                    <a:cubicBezTo>
                      <a:pt x="860" y="886"/>
                      <a:pt x="860" y="880"/>
                      <a:pt x="864" y="876"/>
                    </a:cubicBezTo>
                    <a:close/>
                    <a:moveTo>
                      <a:pt x="904" y="835"/>
                    </a:moveTo>
                    <a:lnTo>
                      <a:pt x="915" y="821"/>
                    </a:lnTo>
                    <a:cubicBezTo>
                      <a:pt x="920" y="818"/>
                      <a:pt x="926" y="818"/>
                      <a:pt x="930" y="820"/>
                    </a:cubicBezTo>
                    <a:cubicBezTo>
                      <a:pt x="934" y="825"/>
                      <a:pt x="935" y="830"/>
                      <a:pt x="930" y="835"/>
                    </a:cubicBezTo>
                    <a:lnTo>
                      <a:pt x="917" y="848"/>
                    </a:lnTo>
                    <a:cubicBezTo>
                      <a:pt x="915" y="851"/>
                      <a:pt x="907" y="852"/>
                      <a:pt x="904" y="848"/>
                    </a:cubicBezTo>
                    <a:cubicBezTo>
                      <a:pt x="900" y="844"/>
                      <a:pt x="900" y="839"/>
                      <a:pt x="904" y="835"/>
                    </a:cubicBezTo>
                    <a:close/>
                    <a:moveTo>
                      <a:pt x="943" y="794"/>
                    </a:moveTo>
                    <a:lnTo>
                      <a:pt x="955" y="781"/>
                    </a:lnTo>
                    <a:cubicBezTo>
                      <a:pt x="959" y="776"/>
                      <a:pt x="965" y="776"/>
                      <a:pt x="969" y="780"/>
                    </a:cubicBezTo>
                    <a:cubicBezTo>
                      <a:pt x="973" y="784"/>
                      <a:pt x="973" y="789"/>
                      <a:pt x="970" y="793"/>
                    </a:cubicBezTo>
                    <a:lnTo>
                      <a:pt x="957" y="807"/>
                    </a:lnTo>
                    <a:cubicBezTo>
                      <a:pt x="953" y="810"/>
                      <a:pt x="947" y="811"/>
                      <a:pt x="943" y="807"/>
                    </a:cubicBezTo>
                    <a:cubicBezTo>
                      <a:pt x="939" y="804"/>
                      <a:pt x="938" y="798"/>
                      <a:pt x="943" y="794"/>
                    </a:cubicBezTo>
                    <a:close/>
                    <a:moveTo>
                      <a:pt x="981" y="753"/>
                    </a:moveTo>
                    <a:lnTo>
                      <a:pt x="994" y="740"/>
                    </a:lnTo>
                    <a:cubicBezTo>
                      <a:pt x="998" y="735"/>
                      <a:pt x="1003" y="735"/>
                      <a:pt x="1008" y="739"/>
                    </a:cubicBezTo>
                    <a:cubicBezTo>
                      <a:pt x="1012" y="742"/>
                      <a:pt x="1012" y="749"/>
                      <a:pt x="1009" y="752"/>
                    </a:cubicBezTo>
                    <a:lnTo>
                      <a:pt x="995" y="766"/>
                    </a:lnTo>
                    <a:cubicBezTo>
                      <a:pt x="992" y="769"/>
                      <a:pt x="986" y="770"/>
                      <a:pt x="982" y="766"/>
                    </a:cubicBezTo>
                    <a:cubicBezTo>
                      <a:pt x="978" y="763"/>
                      <a:pt x="978" y="758"/>
                      <a:pt x="981" y="753"/>
                    </a:cubicBezTo>
                    <a:close/>
                    <a:moveTo>
                      <a:pt x="1021" y="712"/>
                    </a:moveTo>
                    <a:lnTo>
                      <a:pt x="1034" y="699"/>
                    </a:lnTo>
                    <a:cubicBezTo>
                      <a:pt x="1037" y="695"/>
                      <a:pt x="1043" y="695"/>
                      <a:pt x="1047" y="698"/>
                    </a:cubicBezTo>
                    <a:cubicBezTo>
                      <a:pt x="1051" y="702"/>
                      <a:pt x="1051" y="708"/>
                      <a:pt x="1048" y="712"/>
                    </a:cubicBezTo>
                    <a:lnTo>
                      <a:pt x="1035" y="725"/>
                    </a:lnTo>
                    <a:cubicBezTo>
                      <a:pt x="1031" y="728"/>
                      <a:pt x="1025" y="729"/>
                      <a:pt x="1022" y="725"/>
                    </a:cubicBezTo>
                    <a:cubicBezTo>
                      <a:pt x="1017" y="722"/>
                      <a:pt x="1017" y="716"/>
                      <a:pt x="1021" y="712"/>
                    </a:cubicBezTo>
                    <a:close/>
                    <a:moveTo>
                      <a:pt x="1060" y="672"/>
                    </a:moveTo>
                    <a:lnTo>
                      <a:pt x="1072" y="658"/>
                    </a:lnTo>
                    <a:cubicBezTo>
                      <a:pt x="1077" y="654"/>
                      <a:pt x="1082" y="654"/>
                      <a:pt x="1087" y="657"/>
                    </a:cubicBezTo>
                    <a:cubicBezTo>
                      <a:pt x="1090" y="661"/>
                      <a:pt x="1091" y="666"/>
                      <a:pt x="1087" y="671"/>
                    </a:cubicBezTo>
                    <a:lnTo>
                      <a:pt x="1074" y="684"/>
                    </a:lnTo>
                    <a:cubicBezTo>
                      <a:pt x="1070" y="688"/>
                      <a:pt x="1064" y="689"/>
                      <a:pt x="1060" y="684"/>
                    </a:cubicBezTo>
                    <a:cubicBezTo>
                      <a:pt x="1057" y="682"/>
                      <a:pt x="1056" y="675"/>
                      <a:pt x="1060" y="672"/>
                    </a:cubicBezTo>
                    <a:close/>
                    <a:moveTo>
                      <a:pt x="1099" y="631"/>
                    </a:moveTo>
                    <a:lnTo>
                      <a:pt x="1112" y="617"/>
                    </a:lnTo>
                    <a:cubicBezTo>
                      <a:pt x="1115" y="613"/>
                      <a:pt x="1122" y="613"/>
                      <a:pt x="1125" y="616"/>
                    </a:cubicBezTo>
                    <a:cubicBezTo>
                      <a:pt x="1129" y="621"/>
                      <a:pt x="1129" y="626"/>
                      <a:pt x="1126" y="630"/>
                    </a:cubicBezTo>
                    <a:lnTo>
                      <a:pt x="1113" y="643"/>
                    </a:lnTo>
                    <a:cubicBezTo>
                      <a:pt x="1109" y="647"/>
                      <a:pt x="1103" y="648"/>
                      <a:pt x="1099" y="643"/>
                    </a:cubicBezTo>
                    <a:cubicBezTo>
                      <a:pt x="1095" y="640"/>
                      <a:pt x="1095" y="635"/>
                      <a:pt x="1099" y="631"/>
                    </a:cubicBezTo>
                    <a:close/>
                    <a:moveTo>
                      <a:pt x="1137" y="589"/>
                    </a:moveTo>
                    <a:lnTo>
                      <a:pt x="1151" y="576"/>
                    </a:lnTo>
                    <a:cubicBezTo>
                      <a:pt x="1155" y="573"/>
                      <a:pt x="1160" y="572"/>
                      <a:pt x="1165" y="576"/>
                    </a:cubicBezTo>
                    <a:cubicBezTo>
                      <a:pt x="1168" y="580"/>
                      <a:pt x="1168" y="585"/>
                      <a:pt x="1166" y="589"/>
                    </a:cubicBezTo>
                    <a:lnTo>
                      <a:pt x="1152" y="603"/>
                    </a:lnTo>
                    <a:cubicBezTo>
                      <a:pt x="1148" y="606"/>
                      <a:pt x="1142" y="606"/>
                      <a:pt x="1138" y="603"/>
                    </a:cubicBezTo>
                    <a:cubicBezTo>
                      <a:pt x="1135" y="599"/>
                      <a:pt x="1135" y="594"/>
                      <a:pt x="1137" y="589"/>
                    </a:cubicBezTo>
                    <a:close/>
                    <a:moveTo>
                      <a:pt x="1177" y="549"/>
                    </a:moveTo>
                    <a:lnTo>
                      <a:pt x="1190" y="536"/>
                    </a:lnTo>
                    <a:cubicBezTo>
                      <a:pt x="1194" y="532"/>
                      <a:pt x="1200" y="531"/>
                      <a:pt x="1204" y="536"/>
                    </a:cubicBezTo>
                    <a:cubicBezTo>
                      <a:pt x="1207" y="538"/>
                      <a:pt x="1208" y="544"/>
                      <a:pt x="1204" y="548"/>
                    </a:cubicBezTo>
                    <a:lnTo>
                      <a:pt x="1191" y="562"/>
                    </a:lnTo>
                    <a:cubicBezTo>
                      <a:pt x="1187" y="566"/>
                      <a:pt x="1181" y="566"/>
                      <a:pt x="1178" y="563"/>
                    </a:cubicBezTo>
                    <a:cubicBezTo>
                      <a:pt x="1174" y="559"/>
                      <a:pt x="1173" y="553"/>
                      <a:pt x="1177" y="549"/>
                    </a:cubicBezTo>
                    <a:close/>
                    <a:moveTo>
                      <a:pt x="1215" y="508"/>
                    </a:moveTo>
                    <a:lnTo>
                      <a:pt x="1229" y="495"/>
                    </a:lnTo>
                    <a:cubicBezTo>
                      <a:pt x="1233" y="491"/>
                      <a:pt x="1239" y="490"/>
                      <a:pt x="1243" y="495"/>
                    </a:cubicBezTo>
                    <a:cubicBezTo>
                      <a:pt x="1246" y="498"/>
                      <a:pt x="1246" y="503"/>
                      <a:pt x="1244" y="507"/>
                    </a:cubicBezTo>
                    <a:lnTo>
                      <a:pt x="1230" y="520"/>
                    </a:lnTo>
                    <a:cubicBezTo>
                      <a:pt x="1226" y="525"/>
                      <a:pt x="1221" y="525"/>
                      <a:pt x="1216" y="521"/>
                    </a:cubicBezTo>
                    <a:cubicBezTo>
                      <a:pt x="1213" y="518"/>
                      <a:pt x="1213" y="512"/>
                      <a:pt x="1215" y="508"/>
                    </a:cubicBezTo>
                    <a:close/>
                    <a:moveTo>
                      <a:pt x="1255" y="468"/>
                    </a:moveTo>
                    <a:lnTo>
                      <a:pt x="1268" y="453"/>
                    </a:lnTo>
                    <a:cubicBezTo>
                      <a:pt x="1272" y="451"/>
                      <a:pt x="1278" y="450"/>
                      <a:pt x="1282" y="453"/>
                    </a:cubicBezTo>
                    <a:cubicBezTo>
                      <a:pt x="1286" y="457"/>
                      <a:pt x="1286" y="462"/>
                      <a:pt x="1282" y="467"/>
                    </a:cubicBezTo>
                    <a:lnTo>
                      <a:pt x="1269" y="480"/>
                    </a:lnTo>
                    <a:cubicBezTo>
                      <a:pt x="1266" y="484"/>
                      <a:pt x="1260" y="484"/>
                      <a:pt x="1256" y="481"/>
                    </a:cubicBezTo>
                    <a:cubicBezTo>
                      <a:pt x="1252" y="477"/>
                      <a:pt x="1252" y="471"/>
                      <a:pt x="1255" y="468"/>
                    </a:cubicBezTo>
                    <a:close/>
                    <a:moveTo>
                      <a:pt x="1294" y="427"/>
                    </a:moveTo>
                    <a:lnTo>
                      <a:pt x="1307" y="413"/>
                    </a:lnTo>
                    <a:cubicBezTo>
                      <a:pt x="1311" y="410"/>
                      <a:pt x="1317" y="409"/>
                      <a:pt x="1321" y="413"/>
                    </a:cubicBezTo>
                    <a:cubicBezTo>
                      <a:pt x="1324" y="416"/>
                      <a:pt x="1325" y="421"/>
                      <a:pt x="1321" y="426"/>
                    </a:cubicBezTo>
                    <a:lnTo>
                      <a:pt x="1309" y="439"/>
                    </a:lnTo>
                    <a:cubicBezTo>
                      <a:pt x="1305" y="444"/>
                      <a:pt x="1299" y="444"/>
                      <a:pt x="1295" y="440"/>
                    </a:cubicBezTo>
                    <a:cubicBezTo>
                      <a:pt x="1291" y="436"/>
                      <a:pt x="1291" y="430"/>
                      <a:pt x="1294" y="427"/>
                    </a:cubicBezTo>
                    <a:close/>
                    <a:moveTo>
                      <a:pt x="1334" y="385"/>
                    </a:moveTo>
                    <a:lnTo>
                      <a:pt x="1346" y="372"/>
                    </a:lnTo>
                    <a:cubicBezTo>
                      <a:pt x="1349" y="368"/>
                      <a:pt x="1356" y="367"/>
                      <a:pt x="1359" y="372"/>
                    </a:cubicBezTo>
                    <a:cubicBezTo>
                      <a:pt x="1364" y="375"/>
                      <a:pt x="1364" y="381"/>
                      <a:pt x="1360" y="384"/>
                    </a:cubicBezTo>
                    <a:lnTo>
                      <a:pt x="1348" y="399"/>
                    </a:lnTo>
                    <a:cubicBezTo>
                      <a:pt x="1344" y="402"/>
                      <a:pt x="1338" y="402"/>
                      <a:pt x="1334" y="399"/>
                    </a:cubicBezTo>
                    <a:cubicBezTo>
                      <a:pt x="1330" y="395"/>
                      <a:pt x="1330" y="390"/>
                      <a:pt x="1334" y="385"/>
                    </a:cubicBezTo>
                    <a:close/>
                    <a:moveTo>
                      <a:pt x="1372" y="345"/>
                    </a:moveTo>
                    <a:lnTo>
                      <a:pt x="1386" y="331"/>
                    </a:lnTo>
                    <a:cubicBezTo>
                      <a:pt x="1389" y="328"/>
                      <a:pt x="1395" y="327"/>
                      <a:pt x="1399" y="331"/>
                    </a:cubicBezTo>
                    <a:cubicBezTo>
                      <a:pt x="1403" y="334"/>
                      <a:pt x="1403" y="340"/>
                      <a:pt x="1400" y="344"/>
                    </a:cubicBezTo>
                    <a:lnTo>
                      <a:pt x="1387" y="358"/>
                    </a:lnTo>
                    <a:cubicBezTo>
                      <a:pt x="1383" y="361"/>
                      <a:pt x="1378" y="361"/>
                      <a:pt x="1373" y="358"/>
                    </a:cubicBezTo>
                    <a:cubicBezTo>
                      <a:pt x="1369" y="354"/>
                      <a:pt x="1369" y="349"/>
                      <a:pt x="1372" y="345"/>
                    </a:cubicBezTo>
                    <a:close/>
                    <a:moveTo>
                      <a:pt x="1411" y="305"/>
                    </a:moveTo>
                    <a:lnTo>
                      <a:pt x="1425" y="291"/>
                    </a:lnTo>
                    <a:cubicBezTo>
                      <a:pt x="1428" y="287"/>
                      <a:pt x="1434" y="287"/>
                      <a:pt x="1438" y="290"/>
                    </a:cubicBezTo>
                    <a:cubicBezTo>
                      <a:pt x="1443" y="293"/>
                      <a:pt x="1443" y="299"/>
                      <a:pt x="1439" y="303"/>
                    </a:cubicBezTo>
                    <a:lnTo>
                      <a:pt x="1426" y="316"/>
                    </a:lnTo>
                    <a:cubicBezTo>
                      <a:pt x="1422" y="321"/>
                      <a:pt x="1416" y="321"/>
                      <a:pt x="1412" y="317"/>
                    </a:cubicBezTo>
                    <a:cubicBezTo>
                      <a:pt x="1408" y="314"/>
                      <a:pt x="1408" y="307"/>
                      <a:pt x="1411" y="305"/>
                    </a:cubicBezTo>
                    <a:close/>
                    <a:moveTo>
                      <a:pt x="1451" y="264"/>
                    </a:moveTo>
                    <a:lnTo>
                      <a:pt x="1464" y="250"/>
                    </a:lnTo>
                    <a:cubicBezTo>
                      <a:pt x="1467" y="246"/>
                      <a:pt x="1474" y="246"/>
                      <a:pt x="1477" y="249"/>
                    </a:cubicBezTo>
                    <a:cubicBezTo>
                      <a:pt x="1481" y="253"/>
                      <a:pt x="1482" y="258"/>
                      <a:pt x="1477" y="262"/>
                    </a:cubicBezTo>
                    <a:lnTo>
                      <a:pt x="1466" y="276"/>
                    </a:lnTo>
                    <a:cubicBezTo>
                      <a:pt x="1461" y="280"/>
                      <a:pt x="1455" y="280"/>
                      <a:pt x="1451" y="276"/>
                    </a:cubicBezTo>
                    <a:cubicBezTo>
                      <a:pt x="1447" y="273"/>
                      <a:pt x="1446" y="267"/>
                      <a:pt x="1451" y="264"/>
                    </a:cubicBezTo>
                    <a:close/>
                    <a:moveTo>
                      <a:pt x="1489" y="222"/>
                    </a:moveTo>
                    <a:lnTo>
                      <a:pt x="1503" y="209"/>
                    </a:lnTo>
                    <a:cubicBezTo>
                      <a:pt x="1506" y="205"/>
                      <a:pt x="1513" y="205"/>
                      <a:pt x="1516" y="208"/>
                    </a:cubicBezTo>
                    <a:cubicBezTo>
                      <a:pt x="1521" y="212"/>
                      <a:pt x="1521" y="217"/>
                      <a:pt x="1517" y="222"/>
                    </a:cubicBezTo>
                    <a:lnTo>
                      <a:pt x="1504" y="235"/>
                    </a:lnTo>
                    <a:cubicBezTo>
                      <a:pt x="1500" y="239"/>
                      <a:pt x="1494" y="239"/>
                      <a:pt x="1490" y="236"/>
                    </a:cubicBezTo>
                    <a:cubicBezTo>
                      <a:pt x="1486" y="232"/>
                      <a:pt x="1486" y="226"/>
                      <a:pt x="1489" y="222"/>
                    </a:cubicBezTo>
                    <a:close/>
                    <a:moveTo>
                      <a:pt x="1529" y="182"/>
                    </a:moveTo>
                    <a:lnTo>
                      <a:pt x="1543" y="169"/>
                    </a:lnTo>
                    <a:cubicBezTo>
                      <a:pt x="1545" y="164"/>
                      <a:pt x="1552" y="164"/>
                      <a:pt x="1555" y="168"/>
                    </a:cubicBezTo>
                    <a:cubicBezTo>
                      <a:pt x="1560" y="171"/>
                      <a:pt x="1560" y="177"/>
                      <a:pt x="1556" y="180"/>
                    </a:cubicBezTo>
                    <a:lnTo>
                      <a:pt x="1543" y="194"/>
                    </a:lnTo>
                    <a:cubicBezTo>
                      <a:pt x="1540" y="198"/>
                      <a:pt x="1533" y="198"/>
                      <a:pt x="1530" y="195"/>
                    </a:cubicBezTo>
                    <a:cubicBezTo>
                      <a:pt x="1525" y="192"/>
                      <a:pt x="1525" y="185"/>
                      <a:pt x="1529" y="182"/>
                    </a:cubicBezTo>
                    <a:close/>
                    <a:moveTo>
                      <a:pt x="1568" y="141"/>
                    </a:moveTo>
                    <a:lnTo>
                      <a:pt x="1581" y="128"/>
                    </a:lnTo>
                    <a:cubicBezTo>
                      <a:pt x="1585" y="123"/>
                      <a:pt x="1590" y="123"/>
                      <a:pt x="1595" y="127"/>
                    </a:cubicBezTo>
                    <a:cubicBezTo>
                      <a:pt x="1598" y="130"/>
                      <a:pt x="1599" y="137"/>
                      <a:pt x="1595" y="139"/>
                    </a:cubicBezTo>
                    <a:lnTo>
                      <a:pt x="1582" y="154"/>
                    </a:lnTo>
                    <a:cubicBezTo>
                      <a:pt x="1579" y="157"/>
                      <a:pt x="1572" y="157"/>
                      <a:pt x="1569" y="154"/>
                    </a:cubicBezTo>
                    <a:cubicBezTo>
                      <a:pt x="1565" y="151"/>
                      <a:pt x="1565" y="145"/>
                      <a:pt x="1568" y="141"/>
                    </a:cubicBezTo>
                    <a:close/>
                    <a:moveTo>
                      <a:pt x="1608" y="100"/>
                    </a:moveTo>
                    <a:lnTo>
                      <a:pt x="1620" y="86"/>
                    </a:lnTo>
                    <a:cubicBezTo>
                      <a:pt x="1623" y="83"/>
                      <a:pt x="1630" y="83"/>
                      <a:pt x="1633" y="86"/>
                    </a:cubicBezTo>
                    <a:cubicBezTo>
                      <a:pt x="1638" y="89"/>
                      <a:pt x="1638" y="95"/>
                      <a:pt x="1634" y="99"/>
                    </a:cubicBezTo>
                    <a:lnTo>
                      <a:pt x="1621" y="112"/>
                    </a:lnTo>
                    <a:cubicBezTo>
                      <a:pt x="1618" y="116"/>
                      <a:pt x="1611" y="116"/>
                      <a:pt x="1608" y="113"/>
                    </a:cubicBezTo>
                    <a:cubicBezTo>
                      <a:pt x="1604" y="110"/>
                      <a:pt x="1603" y="103"/>
                      <a:pt x="1608" y="100"/>
                    </a:cubicBezTo>
                    <a:close/>
                    <a:moveTo>
                      <a:pt x="1646" y="60"/>
                    </a:moveTo>
                    <a:lnTo>
                      <a:pt x="1659" y="46"/>
                    </a:lnTo>
                    <a:cubicBezTo>
                      <a:pt x="1663" y="42"/>
                      <a:pt x="1668" y="42"/>
                      <a:pt x="1673" y="45"/>
                    </a:cubicBezTo>
                    <a:cubicBezTo>
                      <a:pt x="1677" y="48"/>
                      <a:pt x="1677" y="54"/>
                      <a:pt x="1674" y="58"/>
                    </a:cubicBezTo>
                    <a:lnTo>
                      <a:pt x="1660" y="71"/>
                    </a:lnTo>
                    <a:cubicBezTo>
                      <a:pt x="1657" y="76"/>
                      <a:pt x="1651" y="76"/>
                      <a:pt x="1647" y="72"/>
                    </a:cubicBezTo>
                    <a:cubicBezTo>
                      <a:pt x="1642" y="69"/>
                      <a:pt x="1642" y="62"/>
                      <a:pt x="1646" y="60"/>
                    </a:cubicBezTo>
                    <a:close/>
                    <a:moveTo>
                      <a:pt x="1686" y="18"/>
                    </a:moveTo>
                    <a:lnTo>
                      <a:pt x="1698" y="5"/>
                    </a:lnTo>
                    <a:cubicBezTo>
                      <a:pt x="1702" y="0"/>
                      <a:pt x="1708" y="0"/>
                      <a:pt x="1712" y="4"/>
                    </a:cubicBezTo>
                    <a:cubicBezTo>
                      <a:pt x="1716" y="8"/>
                      <a:pt x="1716" y="14"/>
                      <a:pt x="1712" y="17"/>
                    </a:cubicBezTo>
                    <a:lnTo>
                      <a:pt x="1699" y="31"/>
                    </a:lnTo>
                    <a:cubicBezTo>
                      <a:pt x="1697" y="34"/>
                      <a:pt x="1689" y="34"/>
                      <a:pt x="1687" y="31"/>
                    </a:cubicBezTo>
                    <a:cubicBezTo>
                      <a:pt x="1682" y="28"/>
                      <a:pt x="1682" y="23"/>
                      <a:pt x="168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8" name="Freeform 315">
                <a:extLst>
                  <a:ext uri="{FF2B5EF4-FFF2-40B4-BE49-F238E27FC236}">
                    <a16:creationId xmlns:a16="http://schemas.microsoft.com/office/drawing/2014/main" id="{BAF9E256-60CF-4F25-9334-D8916B6B8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58"/>
                <a:ext cx="542" cy="553"/>
              </a:xfrm>
              <a:custGeom>
                <a:avLst/>
                <a:gdLst>
                  <a:gd name="T0" fmla="*/ 19 w 1716"/>
                  <a:gd name="T1" fmla="*/ 1787 h 1791"/>
                  <a:gd name="T2" fmla="*/ 69 w 1716"/>
                  <a:gd name="T3" fmla="*/ 1719 h 1791"/>
                  <a:gd name="T4" fmla="*/ 82 w 1716"/>
                  <a:gd name="T5" fmla="*/ 1692 h 1791"/>
                  <a:gd name="T6" fmla="*/ 83 w 1716"/>
                  <a:gd name="T7" fmla="*/ 1705 h 1791"/>
                  <a:gd name="T8" fmla="*/ 148 w 1716"/>
                  <a:gd name="T9" fmla="*/ 1651 h 1791"/>
                  <a:gd name="T10" fmla="*/ 173 w 1716"/>
                  <a:gd name="T11" fmla="*/ 1597 h 1791"/>
                  <a:gd name="T12" fmla="*/ 161 w 1716"/>
                  <a:gd name="T13" fmla="*/ 1611 h 1791"/>
                  <a:gd name="T14" fmla="*/ 213 w 1716"/>
                  <a:gd name="T15" fmla="*/ 1583 h 1791"/>
                  <a:gd name="T16" fmla="*/ 265 w 1716"/>
                  <a:gd name="T17" fmla="*/ 1516 h 1791"/>
                  <a:gd name="T18" fmla="*/ 278 w 1716"/>
                  <a:gd name="T19" fmla="*/ 1488 h 1791"/>
                  <a:gd name="T20" fmla="*/ 278 w 1716"/>
                  <a:gd name="T21" fmla="*/ 1501 h 1791"/>
                  <a:gd name="T22" fmla="*/ 344 w 1716"/>
                  <a:gd name="T23" fmla="*/ 1447 h 1791"/>
                  <a:gd name="T24" fmla="*/ 369 w 1716"/>
                  <a:gd name="T25" fmla="*/ 1393 h 1791"/>
                  <a:gd name="T26" fmla="*/ 356 w 1716"/>
                  <a:gd name="T27" fmla="*/ 1407 h 1791"/>
                  <a:gd name="T28" fmla="*/ 409 w 1716"/>
                  <a:gd name="T29" fmla="*/ 1378 h 1791"/>
                  <a:gd name="T30" fmla="*/ 461 w 1716"/>
                  <a:gd name="T31" fmla="*/ 1311 h 1791"/>
                  <a:gd name="T32" fmla="*/ 473 w 1716"/>
                  <a:gd name="T33" fmla="*/ 1284 h 1791"/>
                  <a:gd name="T34" fmla="*/ 474 w 1716"/>
                  <a:gd name="T35" fmla="*/ 1297 h 1791"/>
                  <a:gd name="T36" fmla="*/ 540 w 1716"/>
                  <a:gd name="T37" fmla="*/ 1242 h 1791"/>
                  <a:gd name="T38" fmla="*/ 564 w 1716"/>
                  <a:gd name="T39" fmla="*/ 1189 h 1791"/>
                  <a:gd name="T40" fmla="*/ 551 w 1716"/>
                  <a:gd name="T41" fmla="*/ 1202 h 1791"/>
                  <a:gd name="T42" fmla="*/ 605 w 1716"/>
                  <a:gd name="T43" fmla="*/ 1174 h 1791"/>
                  <a:gd name="T44" fmla="*/ 656 w 1716"/>
                  <a:gd name="T45" fmla="*/ 1107 h 1791"/>
                  <a:gd name="T46" fmla="*/ 669 w 1716"/>
                  <a:gd name="T47" fmla="*/ 1080 h 1791"/>
                  <a:gd name="T48" fmla="*/ 669 w 1716"/>
                  <a:gd name="T49" fmla="*/ 1093 h 1791"/>
                  <a:gd name="T50" fmla="*/ 735 w 1716"/>
                  <a:gd name="T51" fmla="*/ 1038 h 1791"/>
                  <a:gd name="T52" fmla="*/ 761 w 1716"/>
                  <a:gd name="T53" fmla="*/ 985 h 1791"/>
                  <a:gd name="T54" fmla="*/ 747 w 1716"/>
                  <a:gd name="T55" fmla="*/ 998 h 1791"/>
                  <a:gd name="T56" fmla="*/ 800 w 1716"/>
                  <a:gd name="T57" fmla="*/ 970 h 1791"/>
                  <a:gd name="T58" fmla="*/ 851 w 1716"/>
                  <a:gd name="T59" fmla="*/ 903 h 1791"/>
                  <a:gd name="T60" fmla="*/ 864 w 1716"/>
                  <a:gd name="T61" fmla="*/ 876 h 1791"/>
                  <a:gd name="T62" fmla="*/ 865 w 1716"/>
                  <a:gd name="T63" fmla="*/ 888 h 1791"/>
                  <a:gd name="T64" fmla="*/ 930 w 1716"/>
                  <a:gd name="T65" fmla="*/ 835 h 1791"/>
                  <a:gd name="T66" fmla="*/ 955 w 1716"/>
                  <a:gd name="T67" fmla="*/ 781 h 1791"/>
                  <a:gd name="T68" fmla="*/ 943 w 1716"/>
                  <a:gd name="T69" fmla="*/ 794 h 1791"/>
                  <a:gd name="T70" fmla="*/ 995 w 1716"/>
                  <a:gd name="T71" fmla="*/ 766 h 1791"/>
                  <a:gd name="T72" fmla="*/ 1047 w 1716"/>
                  <a:gd name="T73" fmla="*/ 698 h 1791"/>
                  <a:gd name="T74" fmla="*/ 1060 w 1716"/>
                  <a:gd name="T75" fmla="*/ 672 h 1791"/>
                  <a:gd name="T76" fmla="*/ 1060 w 1716"/>
                  <a:gd name="T77" fmla="*/ 684 h 1791"/>
                  <a:gd name="T78" fmla="*/ 1126 w 1716"/>
                  <a:gd name="T79" fmla="*/ 630 h 1791"/>
                  <a:gd name="T80" fmla="*/ 1151 w 1716"/>
                  <a:gd name="T81" fmla="*/ 576 h 1791"/>
                  <a:gd name="T82" fmla="*/ 1137 w 1716"/>
                  <a:gd name="T83" fmla="*/ 589 h 1791"/>
                  <a:gd name="T84" fmla="*/ 1191 w 1716"/>
                  <a:gd name="T85" fmla="*/ 562 h 1791"/>
                  <a:gd name="T86" fmla="*/ 1243 w 1716"/>
                  <a:gd name="T87" fmla="*/ 495 h 1791"/>
                  <a:gd name="T88" fmla="*/ 1255 w 1716"/>
                  <a:gd name="T89" fmla="*/ 468 h 1791"/>
                  <a:gd name="T90" fmla="*/ 1256 w 1716"/>
                  <a:gd name="T91" fmla="*/ 481 h 1791"/>
                  <a:gd name="T92" fmla="*/ 1321 w 1716"/>
                  <a:gd name="T93" fmla="*/ 426 h 1791"/>
                  <a:gd name="T94" fmla="*/ 1346 w 1716"/>
                  <a:gd name="T95" fmla="*/ 372 h 1791"/>
                  <a:gd name="T96" fmla="*/ 1334 w 1716"/>
                  <a:gd name="T97" fmla="*/ 385 h 1791"/>
                  <a:gd name="T98" fmla="*/ 1387 w 1716"/>
                  <a:gd name="T99" fmla="*/ 358 h 1791"/>
                  <a:gd name="T100" fmla="*/ 1438 w 1716"/>
                  <a:gd name="T101" fmla="*/ 290 h 1791"/>
                  <a:gd name="T102" fmla="*/ 1451 w 1716"/>
                  <a:gd name="T103" fmla="*/ 264 h 1791"/>
                  <a:gd name="T104" fmla="*/ 1451 w 1716"/>
                  <a:gd name="T105" fmla="*/ 276 h 1791"/>
                  <a:gd name="T106" fmla="*/ 1517 w 1716"/>
                  <a:gd name="T107" fmla="*/ 222 h 1791"/>
                  <a:gd name="T108" fmla="*/ 1543 w 1716"/>
                  <a:gd name="T109" fmla="*/ 169 h 1791"/>
                  <a:gd name="T110" fmla="*/ 1529 w 1716"/>
                  <a:gd name="T111" fmla="*/ 182 h 1791"/>
                  <a:gd name="T112" fmla="*/ 1582 w 1716"/>
                  <a:gd name="T113" fmla="*/ 154 h 1791"/>
                  <a:gd name="T114" fmla="*/ 1633 w 1716"/>
                  <a:gd name="T115" fmla="*/ 86 h 1791"/>
                  <a:gd name="T116" fmla="*/ 1646 w 1716"/>
                  <a:gd name="T117" fmla="*/ 60 h 1791"/>
                  <a:gd name="T118" fmla="*/ 1647 w 1716"/>
                  <a:gd name="T119" fmla="*/ 72 h 1791"/>
                  <a:gd name="T120" fmla="*/ 1712 w 1716"/>
                  <a:gd name="T121" fmla="*/ 17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16" h="1791">
                    <a:moveTo>
                      <a:pt x="4" y="1774"/>
                    </a:moveTo>
                    <a:lnTo>
                      <a:pt x="17" y="1760"/>
                    </a:lnTo>
                    <a:cubicBezTo>
                      <a:pt x="21" y="1757"/>
                      <a:pt x="27" y="1757"/>
                      <a:pt x="31" y="1760"/>
                    </a:cubicBezTo>
                    <a:cubicBezTo>
                      <a:pt x="34" y="1764"/>
                      <a:pt x="35" y="1769"/>
                      <a:pt x="31" y="1774"/>
                    </a:cubicBezTo>
                    <a:lnTo>
                      <a:pt x="19" y="1787"/>
                    </a:lnTo>
                    <a:cubicBezTo>
                      <a:pt x="14" y="1791"/>
                      <a:pt x="9" y="1791"/>
                      <a:pt x="4" y="1787"/>
                    </a:cubicBezTo>
                    <a:cubicBezTo>
                      <a:pt x="0" y="1783"/>
                      <a:pt x="0" y="1778"/>
                      <a:pt x="4" y="1774"/>
                    </a:cubicBezTo>
                    <a:close/>
                    <a:moveTo>
                      <a:pt x="43" y="1733"/>
                    </a:moveTo>
                    <a:lnTo>
                      <a:pt x="56" y="1720"/>
                    </a:lnTo>
                    <a:cubicBezTo>
                      <a:pt x="59" y="1715"/>
                      <a:pt x="66" y="1715"/>
                      <a:pt x="69" y="1719"/>
                    </a:cubicBezTo>
                    <a:cubicBezTo>
                      <a:pt x="74" y="1722"/>
                      <a:pt x="74" y="1729"/>
                      <a:pt x="70" y="1732"/>
                    </a:cubicBezTo>
                    <a:lnTo>
                      <a:pt x="57" y="1746"/>
                    </a:lnTo>
                    <a:cubicBezTo>
                      <a:pt x="54" y="1749"/>
                      <a:pt x="48" y="1750"/>
                      <a:pt x="44" y="1746"/>
                    </a:cubicBezTo>
                    <a:cubicBezTo>
                      <a:pt x="39" y="1743"/>
                      <a:pt x="39" y="1737"/>
                      <a:pt x="43" y="1733"/>
                    </a:cubicBezTo>
                    <a:close/>
                    <a:moveTo>
                      <a:pt x="82" y="1692"/>
                    </a:moveTo>
                    <a:lnTo>
                      <a:pt x="96" y="1679"/>
                    </a:lnTo>
                    <a:cubicBezTo>
                      <a:pt x="99" y="1675"/>
                      <a:pt x="105" y="1675"/>
                      <a:pt x="109" y="1678"/>
                    </a:cubicBezTo>
                    <a:cubicBezTo>
                      <a:pt x="113" y="1682"/>
                      <a:pt x="113" y="1688"/>
                      <a:pt x="110" y="1691"/>
                    </a:cubicBezTo>
                    <a:lnTo>
                      <a:pt x="96" y="1705"/>
                    </a:lnTo>
                    <a:cubicBezTo>
                      <a:pt x="93" y="1708"/>
                      <a:pt x="87" y="1709"/>
                      <a:pt x="83" y="1705"/>
                    </a:cubicBezTo>
                    <a:cubicBezTo>
                      <a:pt x="78" y="1702"/>
                      <a:pt x="78" y="1697"/>
                      <a:pt x="82" y="1692"/>
                    </a:cubicBezTo>
                    <a:close/>
                    <a:moveTo>
                      <a:pt x="121" y="1652"/>
                    </a:moveTo>
                    <a:lnTo>
                      <a:pt x="134" y="1637"/>
                    </a:lnTo>
                    <a:cubicBezTo>
                      <a:pt x="138" y="1634"/>
                      <a:pt x="144" y="1634"/>
                      <a:pt x="148" y="1637"/>
                    </a:cubicBezTo>
                    <a:cubicBezTo>
                      <a:pt x="152" y="1641"/>
                      <a:pt x="153" y="1646"/>
                      <a:pt x="148" y="1651"/>
                    </a:cubicBezTo>
                    <a:lnTo>
                      <a:pt x="135" y="1664"/>
                    </a:lnTo>
                    <a:cubicBezTo>
                      <a:pt x="132" y="1668"/>
                      <a:pt x="125" y="1668"/>
                      <a:pt x="122" y="1664"/>
                    </a:cubicBezTo>
                    <a:cubicBezTo>
                      <a:pt x="118" y="1661"/>
                      <a:pt x="118" y="1655"/>
                      <a:pt x="121" y="1652"/>
                    </a:cubicBezTo>
                    <a:close/>
                    <a:moveTo>
                      <a:pt x="161" y="1611"/>
                    </a:moveTo>
                    <a:lnTo>
                      <a:pt x="173" y="1597"/>
                    </a:lnTo>
                    <a:cubicBezTo>
                      <a:pt x="176" y="1593"/>
                      <a:pt x="183" y="1593"/>
                      <a:pt x="187" y="1596"/>
                    </a:cubicBezTo>
                    <a:cubicBezTo>
                      <a:pt x="191" y="1600"/>
                      <a:pt x="191" y="1606"/>
                      <a:pt x="187" y="1610"/>
                    </a:cubicBezTo>
                    <a:lnTo>
                      <a:pt x="175" y="1623"/>
                    </a:lnTo>
                    <a:cubicBezTo>
                      <a:pt x="171" y="1627"/>
                      <a:pt x="165" y="1628"/>
                      <a:pt x="161" y="1623"/>
                    </a:cubicBezTo>
                    <a:cubicBezTo>
                      <a:pt x="157" y="1620"/>
                      <a:pt x="156" y="1615"/>
                      <a:pt x="161" y="1611"/>
                    </a:cubicBezTo>
                    <a:close/>
                    <a:moveTo>
                      <a:pt x="199" y="1569"/>
                    </a:moveTo>
                    <a:lnTo>
                      <a:pt x="212" y="1556"/>
                    </a:lnTo>
                    <a:cubicBezTo>
                      <a:pt x="216" y="1552"/>
                      <a:pt x="221" y="1552"/>
                      <a:pt x="226" y="1555"/>
                    </a:cubicBezTo>
                    <a:cubicBezTo>
                      <a:pt x="231" y="1560"/>
                      <a:pt x="231" y="1565"/>
                      <a:pt x="227" y="1569"/>
                    </a:cubicBezTo>
                    <a:lnTo>
                      <a:pt x="213" y="1583"/>
                    </a:lnTo>
                    <a:cubicBezTo>
                      <a:pt x="210" y="1586"/>
                      <a:pt x="204" y="1586"/>
                      <a:pt x="200" y="1583"/>
                    </a:cubicBezTo>
                    <a:cubicBezTo>
                      <a:pt x="196" y="1579"/>
                      <a:pt x="196" y="1574"/>
                      <a:pt x="199" y="1569"/>
                    </a:cubicBezTo>
                    <a:close/>
                    <a:moveTo>
                      <a:pt x="239" y="1529"/>
                    </a:moveTo>
                    <a:lnTo>
                      <a:pt x="252" y="1516"/>
                    </a:lnTo>
                    <a:cubicBezTo>
                      <a:pt x="255" y="1512"/>
                      <a:pt x="261" y="1511"/>
                      <a:pt x="265" y="1516"/>
                    </a:cubicBezTo>
                    <a:cubicBezTo>
                      <a:pt x="269" y="1518"/>
                      <a:pt x="270" y="1524"/>
                      <a:pt x="265" y="1528"/>
                    </a:cubicBezTo>
                    <a:lnTo>
                      <a:pt x="253" y="1542"/>
                    </a:lnTo>
                    <a:cubicBezTo>
                      <a:pt x="250" y="1545"/>
                      <a:pt x="242" y="1546"/>
                      <a:pt x="240" y="1542"/>
                    </a:cubicBezTo>
                    <a:cubicBezTo>
                      <a:pt x="235" y="1538"/>
                      <a:pt x="235" y="1533"/>
                      <a:pt x="239" y="1529"/>
                    </a:cubicBezTo>
                    <a:close/>
                    <a:moveTo>
                      <a:pt x="278" y="1488"/>
                    </a:moveTo>
                    <a:lnTo>
                      <a:pt x="290" y="1475"/>
                    </a:lnTo>
                    <a:cubicBezTo>
                      <a:pt x="295" y="1471"/>
                      <a:pt x="300" y="1470"/>
                      <a:pt x="304" y="1475"/>
                    </a:cubicBezTo>
                    <a:cubicBezTo>
                      <a:pt x="309" y="1477"/>
                      <a:pt x="309" y="1484"/>
                      <a:pt x="305" y="1487"/>
                    </a:cubicBezTo>
                    <a:lnTo>
                      <a:pt x="292" y="1501"/>
                    </a:lnTo>
                    <a:cubicBezTo>
                      <a:pt x="288" y="1504"/>
                      <a:pt x="282" y="1505"/>
                      <a:pt x="278" y="1501"/>
                    </a:cubicBezTo>
                    <a:cubicBezTo>
                      <a:pt x="275" y="1498"/>
                      <a:pt x="274" y="1492"/>
                      <a:pt x="278" y="1488"/>
                    </a:cubicBezTo>
                    <a:close/>
                    <a:moveTo>
                      <a:pt x="317" y="1447"/>
                    </a:moveTo>
                    <a:lnTo>
                      <a:pt x="330" y="1433"/>
                    </a:lnTo>
                    <a:cubicBezTo>
                      <a:pt x="333" y="1431"/>
                      <a:pt x="339" y="1430"/>
                      <a:pt x="343" y="1433"/>
                    </a:cubicBezTo>
                    <a:cubicBezTo>
                      <a:pt x="347" y="1437"/>
                      <a:pt x="347" y="1442"/>
                      <a:pt x="344" y="1447"/>
                    </a:cubicBezTo>
                    <a:lnTo>
                      <a:pt x="331" y="1460"/>
                    </a:lnTo>
                    <a:cubicBezTo>
                      <a:pt x="328" y="1464"/>
                      <a:pt x="321" y="1464"/>
                      <a:pt x="318" y="1461"/>
                    </a:cubicBezTo>
                    <a:cubicBezTo>
                      <a:pt x="313" y="1457"/>
                      <a:pt x="313" y="1451"/>
                      <a:pt x="317" y="1447"/>
                    </a:cubicBezTo>
                    <a:close/>
                    <a:moveTo>
                      <a:pt x="356" y="1407"/>
                    </a:moveTo>
                    <a:lnTo>
                      <a:pt x="369" y="1393"/>
                    </a:lnTo>
                    <a:cubicBezTo>
                      <a:pt x="373" y="1390"/>
                      <a:pt x="378" y="1389"/>
                      <a:pt x="383" y="1393"/>
                    </a:cubicBezTo>
                    <a:cubicBezTo>
                      <a:pt x="386" y="1396"/>
                      <a:pt x="386" y="1401"/>
                      <a:pt x="384" y="1406"/>
                    </a:cubicBezTo>
                    <a:lnTo>
                      <a:pt x="370" y="1419"/>
                    </a:lnTo>
                    <a:cubicBezTo>
                      <a:pt x="366" y="1424"/>
                      <a:pt x="360" y="1424"/>
                      <a:pt x="356" y="1420"/>
                    </a:cubicBezTo>
                    <a:cubicBezTo>
                      <a:pt x="353" y="1416"/>
                      <a:pt x="353" y="1410"/>
                      <a:pt x="356" y="1407"/>
                    </a:cubicBezTo>
                    <a:close/>
                    <a:moveTo>
                      <a:pt x="395" y="1365"/>
                    </a:moveTo>
                    <a:lnTo>
                      <a:pt x="408" y="1352"/>
                    </a:lnTo>
                    <a:cubicBezTo>
                      <a:pt x="412" y="1348"/>
                      <a:pt x="418" y="1347"/>
                      <a:pt x="422" y="1352"/>
                    </a:cubicBezTo>
                    <a:cubicBezTo>
                      <a:pt x="425" y="1355"/>
                      <a:pt x="426" y="1361"/>
                      <a:pt x="422" y="1364"/>
                    </a:cubicBezTo>
                    <a:lnTo>
                      <a:pt x="409" y="1378"/>
                    </a:lnTo>
                    <a:cubicBezTo>
                      <a:pt x="405" y="1382"/>
                      <a:pt x="399" y="1382"/>
                      <a:pt x="395" y="1379"/>
                    </a:cubicBezTo>
                    <a:cubicBezTo>
                      <a:pt x="392" y="1375"/>
                      <a:pt x="391" y="1370"/>
                      <a:pt x="395" y="1365"/>
                    </a:cubicBezTo>
                    <a:close/>
                    <a:moveTo>
                      <a:pt x="433" y="1324"/>
                    </a:moveTo>
                    <a:lnTo>
                      <a:pt x="447" y="1311"/>
                    </a:lnTo>
                    <a:cubicBezTo>
                      <a:pt x="451" y="1308"/>
                      <a:pt x="457" y="1307"/>
                      <a:pt x="461" y="1311"/>
                    </a:cubicBezTo>
                    <a:cubicBezTo>
                      <a:pt x="464" y="1314"/>
                      <a:pt x="464" y="1320"/>
                      <a:pt x="462" y="1324"/>
                    </a:cubicBezTo>
                    <a:lnTo>
                      <a:pt x="448" y="1338"/>
                    </a:lnTo>
                    <a:cubicBezTo>
                      <a:pt x="444" y="1341"/>
                      <a:pt x="439" y="1341"/>
                      <a:pt x="434" y="1339"/>
                    </a:cubicBezTo>
                    <a:cubicBezTo>
                      <a:pt x="430" y="1334"/>
                      <a:pt x="430" y="1329"/>
                      <a:pt x="433" y="1324"/>
                    </a:cubicBezTo>
                    <a:close/>
                    <a:moveTo>
                      <a:pt x="473" y="1284"/>
                    </a:moveTo>
                    <a:lnTo>
                      <a:pt x="486" y="1271"/>
                    </a:lnTo>
                    <a:cubicBezTo>
                      <a:pt x="490" y="1267"/>
                      <a:pt x="496" y="1266"/>
                      <a:pt x="500" y="1271"/>
                    </a:cubicBezTo>
                    <a:cubicBezTo>
                      <a:pt x="504" y="1273"/>
                      <a:pt x="504" y="1279"/>
                      <a:pt x="501" y="1283"/>
                    </a:cubicBezTo>
                    <a:lnTo>
                      <a:pt x="487" y="1296"/>
                    </a:lnTo>
                    <a:cubicBezTo>
                      <a:pt x="484" y="1301"/>
                      <a:pt x="478" y="1301"/>
                      <a:pt x="474" y="1297"/>
                    </a:cubicBezTo>
                    <a:cubicBezTo>
                      <a:pt x="470" y="1294"/>
                      <a:pt x="470" y="1288"/>
                      <a:pt x="473" y="1284"/>
                    </a:cubicBezTo>
                    <a:close/>
                    <a:moveTo>
                      <a:pt x="512" y="1244"/>
                    </a:moveTo>
                    <a:lnTo>
                      <a:pt x="525" y="1230"/>
                    </a:lnTo>
                    <a:cubicBezTo>
                      <a:pt x="529" y="1226"/>
                      <a:pt x="535" y="1226"/>
                      <a:pt x="540" y="1229"/>
                    </a:cubicBezTo>
                    <a:cubicBezTo>
                      <a:pt x="542" y="1232"/>
                      <a:pt x="543" y="1238"/>
                      <a:pt x="540" y="1242"/>
                    </a:cubicBezTo>
                    <a:lnTo>
                      <a:pt x="527" y="1255"/>
                    </a:lnTo>
                    <a:cubicBezTo>
                      <a:pt x="523" y="1260"/>
                      <a:pt x="517" y="1260"/>
                      <a:pt x="513" y="1256"/>
                    </a:cubicBezTo>
                    <a:cubicBezTo>
                      <a:pt x="509" y="1253"/>
                      <a:pt x="509" y="1247"/>
                      <a:pt x="512" y="1244"/>
                    </a:cubicBezTo>
                    <a:close/>
                    <a:moveTo>
                      <a:pt x="551" y="1202"/>
                    </a:moveTo>
                    <a:lnTo>
                      <a:pt x="564" y="1189"/>
                    </a:lnTo>
                    <a:cubicBezTo>
                      <a:pt x="568" y="1185"/>
                      <a:pt x="574" y="1185"/>
                      <a:pt x="578" y="1188"/>
                    </a:cubicBezTo>
                    <a:cubicBezTo>
                      <a:pt x="582" y="1192"/>
                      <a:pt x="582" y="1197"/>
                      <a:pt x="578" y="1202"/>
                    </a:cubicBezTo>
                    <a:lnTo>
                      <a:pt x="566" y="1215"/>
                    </a:lnTo>
                    <a:cubicBezTo>
                      <a:pt x="562" y="1219"/>
                      <a:pt x="556" y="1219"/>
                      <a:pt x="551" y="1216"/>
                    </a:cubicBezTo>
                    <a:cubicBezTo>
                      <a:pt x="549" y="1212"/>
                      <a:pt x="548" y="1206"/>
                      <a:pt x="551" y="1202"/>
                    </a:cubicBezTo>
                    <a:close/>
                    <a:moveTo>
                      <a:pt x="590" y="1162"/>
                    </a:moveTo>
                    <a:lnTo>
                      <a:pt x="604" y="1148"/>
                    </a:lnTo>
                    <a:cubicBezTo>
                      <a:pt x="607" y="1144"/>
                      <a:pt x="613" y="1144"/>
                      <a:pt x="617" y="1148"/>
                    </a:cubicBezTo>
                    <a:cubicBezTo>
                      <a:pt x="621" y="1151"/>
                      <a:pt x="621" y="1156"/>
                      <a:pt x="617" y="1160"/>
                    </a:cubicBezTo>
                    <a:lnTo>
                      <a:pt x="605" y="1174"/>
                    </a:lnTo>
                    <a:cubicBezTo>
                      <a:pt x="601" y="1178"/>
                      <a:pt x="595" y="1178"/>
                      <a:pt x="591" y="1175"/>
                    </a:cubicBezTo>
                    <a:cubicBezTo>
                      <a:pt x="587" y="1171"/>
                      <a:pt x="587" y="1165"/>
                      <a:pt x="590" y="1162"/>
                    </a:cubicBezTo>
                    <a:close/>
                    <a:moveTo>
                      <a:pt x="629" y="1121"/>
                    </a:moveTo>
                    <a:lnTo>
                      <a:pt x="643" y="1108"/>
                    </a:lnTo>
                    <a:cubicBezTo>
                      <a:pt x="646" y="1103"/>
                      <a:pt x="652" y="1103"/>
                      <a:pt x="656" y="1107"/>
                    </a:cubicBezTo>
                    <a:cubicBezTo>
                      <a:pt x="660" y="1110"/>
                      <a:pt x="661" y="1117"/>
                      <a:pt x="657" y="1119"/>
                    </a:cubicBezTo>
                    <a:lnTo>
                      <a:pt x="644" y="1133"/>
                    </a:lnTo>
                    <a:cubicBezTo>
                      <a:pt x="640" y="1137"/>
                      <a:pt x="634" y="1137"/>
                      <a:pt x="630" y="1134"/>
                    </a:cubicBezTo>
                    <a:cubicBezTo>
                      <a:pt x="627" y="1131"/>
                      <a:pt x="627" y="1125"/>
                      <a:pt x="629" y="1121"/>
                    </a:cubicBezTo>
                    <a:close/>
                    <a:moveTo>
                      <a:pt x="669" y="1080"/>
                    </a:moveTo>
                    <a:lnTo>
                      <a:pt x="682" y="1066"/>
                    </a:lnTo>
                    <a:cubicBezTo>
                      <a:pt x="685" y="1063"/>
                      <a:pt x="692" y="1063"/>
                      <a:pt x="695" y="1066"/>
                    </a:cubicBezTo>
                    <a:cubicBezTo>
                      <a:pt x="699" y="1069"/>
                      <a:pt x="700" y="1075"/>
                      <a:pt x="695" y="1079"/>
                    </a:cubicBezTo>
                    <a:lnTo>
                      <a:pt x="683" y="1092"/>
                    </a:lnTo>
                    <a:cubicBezTo>
                      <a:pt x="679" y="1096"/>
                      <a:pt x="673" y="1096"/>
                      <a:pt x="669" y="1093"/>
                    </a:cubicBezTo>
                    <a:cubicBezTo>
                      <a:pt x="665" y="1090"/>
                      <a:pt x="665" y="1083"/>
                      <a:pt x="669" y="1080"/>
                    </a:cubicBezTo>
                    <a:close/>
                    <a:moveTo>
                      <a:pt x="707" y="1040"/>
                    </a:moveTo>
                    <a:lnTo>
                      <a:pt x="721" y="1026"/>
                    </a:lnTo>
                    <a:cubicBezTo>
                      <a:pt x="724" y="1022"/>
                      <a:pt x="731" y="1022"/>
                      <a:pt x="734" y="1025"/>
                    </a:cubicBezTo>
                    <a:cubicBezTo>
                      <a:pt x="739" y="1028"/>
                      <a:pt x="739" y="1034"/>
                      <a:pt x="735" y="1038"/>
                    </a:cubicBezTo>
                    <a:lnTo>
                      <a:pt x="722" y="1051"/>
                    </a:lnTo>
                    <a:cubicBezTo>
                      <a:pt x="718" y="1056"/>
                      <a:pt x="713" y="1056"/>
                      <a:pt x="708" y="1052"/>
                    </a:cubicBezTo>
                    <a:cubicBezTo>
                      <a:pt x="704" y="1049"/>
                      <a:pt x="704" y="1042"/>
                      <a:pt x="707" y="1040"/>
                    </a:cubicBezTo>
                    <a:close/>
                    <a:moveTo>
                      <a:pt x="747" y="998"/>
                    </a:moveTo>
                    <a:lnTo>
                      <a:pt x="761" y="985"/>
                    </a:lnTo>
                    <a:cubicBezTo>
                      <a:pt x="763" y="981"/>
                      <a:pt x="770" y="981"/>
                      <a:pt x="773" y="984"/>
                    </a:cubicBezTo>
                    <a:cubicBezTo>
                      <a:pt x="778" y="988"/>
                      <a:pt x="778" y="994"/>
                      <a:pt x="774" y="997"/>
                    </a:cubicBezTo>
                    <a:lnTo>
                      <a:pt x="761" y="1010"/>
                    </a:lnTo>
                    <a:cubicBezTo>
                      <a:pt x="758" y="1015"/>
                      <a:pt x="751" y="1015"/>
                      <a:pt x="748" y="1011"/>
                    </a:cubicBezTo>
                    <a:cubicBezTo>
                      <a:pt x="743" y="1008"/>
                      <a:pt x="743" y="1002"/>
                      <a:pt x="747" y="998"/>
                    </a:cubicBezTo>
                    <a:close/>
                    <a:moveTo>
                      <a:pt x="786" y="957"/>
                    </a:moveTo>
                    <a:lnTo>
                      <a:pt x="799" y="944"/>
                    </a:lnTo>
                    <a:cubicBezTo>
                      <a:pt x="803" y="940"/>
                      <a:pt x="809" y="940"/>
                      <a:pt x="813" y="943"/>
                    </a:cubicBezTo>
                    <a:cubicBezTo>
                      <a:pt x="816" y="947"/>
                      <a:pt x="817" y="953"/>
                      <a:pt x="813" y="956"/>
                    </a:cubicBezTo>
                    <a:lnTo>
                      <a:pt x="800" y="970"/>
                    </a:lnTo>
                    <a:cubicBezTo>
                      <a:pt x="796" y="973"/>
                      <a:pt x="791" y="973"/>
                      <a:pt x="786" y="971"/>
                    </a:cubicBezTo>
                    <a:cubicBezTo>
                      <a:pt x="783" y="967"/>
                      <a:pt x="782" y="962"/>
                      <a:pt x="786" y="957"/>
                    </a:cubicBezTo>
                    <a:close/>
                    <a:moveTo>
                      <a:pt x="825" y="917"/>
                    </a:moveTo>
                    <a:lnTo>
                      <a:pt x="838" y="904"/>
                    </a:lnTo>
                    <a:cubicBezTo>
                      <a:pt x="841" y="899"/>
                      <a:pt x="849" y="899"/>
                      <a:pt x="851" y="903"/>
                    </a:cubicBezTo>
                    <a:cubicBezTo>
                      <a:pt x="856" y="905"/>
                      <a:pt x="856" y="912"/>
                      <a:pt x="852" y="915"/>
                    </a:cubicBezTo>
                    <a:lnTo>
                      <a:pt x="838" y="929"/>
                    </a:lnTo>
                    <a:cubicBezTo>
                      <a:pt x="836" y="933"/>
                      <a:pt x="829" y="933"/>
                      <a:pt x="826" y="930"/>
                    </a:cubicBezTo>
                    <a:cubicBezTo>
                      <a:pt x="821" y="926"/>
                      <a:pt x="821" y="921"/>
                      <a:pt x="825" y="917"/>
                    </a:cubicBezTo>
                    <a:close/>
                    <a:moveTo>
                      <a:pt x="864" y="876"/>
                    </a:moveTo>
                    <a:lnTo>
                      <a:pt x="877" y="862"/>
                    </a:lnTo>
                    <a:cubicBezTo>
                      <a:pt x="881" y="858"/>
                      <a:pt x="887" y="858"/>
                      <a:pt x="891" y="861"/>
                    </a:cubicBezTo>
                    <a:cubicBezTo>
                      <a:pt x="895" y="865"/>
                      <a:pt x="895" y="871"/>
                      <a:pt x="892" y="874"/>
                    </a:cubicBezTo>
                    <a:lnTo>
                      <a:pt x="878" y="888"/>
                    </a:lnTo>
                    <a:cubicBezTo>
                      <a:pt x="875" y="892"/>
                      <a:pt x="869" y="892"/>
                      <a:pt x="865" y="888"/>
                    </a:cubicBezTo>
                    <a:cubicBezTo>
                      <a:pt x="860" y="886"/>
                      <a:pt x="860" y="880"/>
                      <a:pt x="864" y="876"/>
                    </a:cubicBezTo>
                    <a:close/>
                    <a:moveTo>
                      <a:pt x="904" y="835"/>
                    </a:moveTo>
                    <a:lnTo>
                      <a:pt x="915" y="821"/>
                    </a:lnTo>
                    <a:cubicBezTo>
                      <a:pt x="920" y="818"/>
                      <a:pt x="926" y="818"/>
                      <a:pt x="930" y="820"/>
                    </a:cubicBezTo>
                    <a:cubicBezTo>
                      <a:pt x="934" y="825"/>
                      <a:pt x="935" y="830"/>
                      <a:pt x="930" y="835"/>
                    </a:cubicBezTo>
                    <a:lnTo>
                      <a:pt x="917" y="848"/>
                    </a:lnTo>
                    <a:cubicBezTo>
                      <a:pt x="915" y="851"/>
                      <a:pt x="907" y="852"/>
                      <a:pt x="904" y="848"/>
                    </a:cubicBezTo>
                    <a:cubicBezTo>
                      <a:pt x="900" y="844"/>
                      <a:pt x="900" y="839"/>
                      <a:pt x="904" y="835"/>
                    </a:cubicBezTo>
                    <a:close/>
                    <a:moveTo>
                      <a:pt x="943" y="794"/>
                    </a:moveTo>
                    <a:lnTo>
                      <a:pt x="955" y="781"/>
                    </a:lnTo>
                    <a:cubicBezTo>
                      <a:pt x="959" y="776"/>
                      <a:pt x="965" y="776"/>
                      <a:pt x="969" y="780"/>
                    </a:cubicBezTo>
                    <a:cubicBezTo>
                      <a:pt x="973" y="784"/>
                      <a:pt x="973" y="789"/>
                      <a:pt x="970" y="793"/>
                    </a:cubicBezTo>
                    <a:lnTo>
                      <a:pt x="957" y="807"/>
                    </a:lnTo>
                    <a:cubicBezTo>
                      <a:pt x="953" y="810"/>
                      <a:pt x="947" y="811"/>
                      <a:pt x="943" y="807"/>
                    </a:cubicBezTo>
                    <a:cubicBezTo>
                      <a:pt x="939" y="804"/>
                      <a:pt x="938" y="798"/>
                      <a:pt x="943" y="794"/>
                    </a:cubicBezTo>
                    <a:close/>
                    <a:moveTo>
                      <a:pt x="981" y="753"/>
                    </a:moveTo>
                    <a:lnTo>
                      <a:pt x="994" y="740"/>
                    </a:lnTo>
                    <a:cubicBezTo>
                      <a:pt x="998" y="735"/>
                      <a:pt x="1003" y="735"/>
                      <a:pt x="1008" y="739"/>
                    </a:cubicBezTo>
                    <a:cubicBezTo>
                      <a:pt x="1012" y="742"/>
                      <a:pt x="1012" y="749"/>
                      <a:pt x="1009" y="752"/>
                    </a:cubicBezTo>
                    <a:lnTo>
                      <a:pt x="995" y="766"/>
                    </a:lnTo>
                    <a:cubicBezTo>
                      <a:pt x="992" y="769"/>
                      <a:pt x="986" y="770"/>
                      <a:pt x="982" y="766"/>
                    </a:cubicBezTo>
                    <a:cubicBezTo>
                      <a:pt x="978" y="763"/>
                      <a:pt x="978" y="758"/>
                      <a:pt x="981" y="753"/>
                    </a:cubicBezTo>
                    <a:close/>
                    <a:moveTo>
                      <a:pt x="1021" y="712"/>
                    </a:moveTo>
                    <a:lnTo>
                      <a:pt x="1034" y="699"/>
                    </a:lnTo>
                    <a:cubicBezTo>
                      <a:pt x="1037" y="695"/>
                      <a:pt x="1043" y="695"/>
                      <a:pt x="1047" y="698"/>
                    </a:cubicBezTo>
                    <a:cubicBezTo>
                      <a:pt x="1051" y="702"/>
                      <a:pt x="1051" y="708"/>
                      <a:pt x="1048" y="712"/>
                    </a:cubicBezTo>
                    <a:lnTo>
                      <a:pt x="1035" y="725"/>
                    </a:lnTo>
                    <a:cubicBezTo>
                      <a:pt x="1031" y="728"/>
                      <a:pt x="1025" y="729"/>
                      <a:pt x="1022" y="725"/>
                    </a:cubicBezTo>
                    <a:cubicBezTo>
                      <a:pt x="1017" y="722"/>
                      <a:pt x="1017" y="716"/>
                      <a:pt x="1021" y="712"/>
                    </a:cubicBezTo>
                    <a:close/>
                    <a:moveTo>
                      <a:pt x="1060" y="672"/>
                    </a:moveTo>
                    <a:lnTo>
                      <a:pt x="1072" y="658"/>
                    </a:lnTo>
                    <a:cubicBezTo>
                      <a:pt x="1077" y="654"/>
                      <a:pt x="1082" y="654"/>
                      <a:pt x="1087" y="657"/>
                    </a:cubicBezTo>
                    <a:cubicBezTo>
                      <a:pt x="1090" y="661"/>
                      <a:pt x="1091" y="666"/>
                      <a:pt x="1087" y="671"/>
                    </a:cubicBezTo>
                    <a:lnTo>
                      <a:pt x="1074" y="684"/>
                    </a:lnTo>
                    <a:cubicBezTo>
                      <a:pt x="1070" y="688"/>
                      <a:pt x="1064" y="689"/>
                      <a:pt x="1060" y="684"/>
                    </a:cubicBezTo>
                    <a:cubicBezTo>
                      <a:pt x="1057" y="682"/>
                      <a:pt x="1056" y="675"/>
                      <a:pt x="1060" y="672"/>
                    </a:cubicBezTo>
                    <a:close/>
                    <a:moveTo>
                      <a:pt x="1099" y="631"/>
                    </a:moveTo>
                    <a:lnTo>
                      <a:pt x="1112" y="617"/>
                    </a:lnTo>
                    <a:cubicBezTo>
                      <a:pt x="1115" y="613"/>
                      <a:pt x="1122" y="613"/>
                      <a:pt x="1125" y="616"/>
                    </a:cubicBezTo>
                    <a:cubicBezTo>
                      <a:pt x="1129" y="621"/>
                      <a:pt x="1129" y="626"/>
                      <a:pt x="1126" y="630"/>
                    </a:cubicBezTo>
                    <a:lnTo>
                      <a:pt x="1113" y="643"/>
                    </a:lnTo>
                    <a:cubicBezTo>
                      <a:pt x="1109" y="647"/>
                      <a:pt x="1103" y="648"/>
                      <a:pt x="1099" y="643"/>
                    </a:cubicBezTo>
                    <a:cubicBezTo>
                      <a:pt x="1095" y="640"/>
                      <a:pt x="1095" y="635"/>
                      <a:pt x="1099" y="631"/>
                    </a:cubicBezTo>
                    <a:close/>
                    <a:moveTo>
                      <a:pt x="1137" y="589"/>
                    </a:moveTo>
                    <a:lnTo>
                      <a:pt x="1151" y="576"/>
                    </a:lnTo>
                    <a:cubicBezTo>
                      <a:pt x="1155" y="573"/>
                      <a:pt x="1160" y="572"/>
                      <a:pt x="1165" y="576"/>
                    </a:cubicBezTo>
                    <a:cubicBezTo>
                      <a:pt x="1168" y="580"/>
                      <a:pt x="1168" y="585"/>
                      <a:pt x="1166" y="589"/>
                    </a:cubicBezTo>
                    <a:lnTo>
                      <a:pt x="1152" y="603"/>
                    </a:lnTo>
                    <a:cubicBezTo>
                      <a:pt x="1148" y="606"/>
                      <a:pt x="1142" y="606"/>
                      <a:pt x="1138" y="603"/>
                    </a:cubicBezTo>
                    <a:cubicBezTo>
                      <a:pt x="1135" y="599"/>
                      <a:pt x="1135" y="594"/>
                      <a:pt x="1137" y="589"/>
                    </a:cubicBezTo>
                    <a:close/>
                    <a:moveTo>
                      <a:pt x="1177" y="549"/>
                    </a:moveTo>
                    <a:lnTo>
                      <a:pt x="1190" y="536"/>
                    </a:lnTo>
                    <a:cubicBezTo>
                      <a:pt x="1194" y="532"/>
                      <a:pt x="1200" y="531"/>
                      <a:pt x="1204" y="536"/>
                    </a:cubicBezTo>
                    <a:cubicBezTo>
                      <a:pt x="1207" y="538"/>
                      <a:pt x="1208" y="544"/>
                      <a:pt x="1204" y="548"/>
                    </a:cubicBezTo>
                    <a:lnTo>
                      <a:pt x="1191" y="562"/>
                    </a:lnTo>
                    <a:cubicBezTo>
                      <a:pt x="1187" y="566"/>
                      <a:pt x="1181" y="566"/>
                      <a:pt x="1178" y="563"/>
                    </a:cubicBezTo>
                    <a:cubicBezTo>
                      <a:pt x="1174" y="559"/>
                      <a:pt x="1173" y="553"/>
                      <a:pt x="1177" y="549"/>
                    </a:cubicBezTo>
                    <a:close/>
                    <a:moveTo>
                      <a:pt x="1215" y="508"/>
                    </a:moveTo>
                    <a:lnTo>
                      <a:pt x="1229" y="495"/>
                    </a:lnTo>
                    <a:cubicBezTo>
                      <a:pt x="1233" y="491"/>
                      <a:pt x="1239" y="490"/>
                      <a:pt x="1243" y="495"/>
                    </a:cubicBezTo>
                    <a:cubicBezTo>
                      <a:pt x="1246" y="498"/>
                      <a:pt x="1246" y="503"/>
                      <a:pt x="1244" y="507"/>
                    </a:cubicBezTo>
                    <a:lnTo>
                      <a:pt x="1230" y="520"/>
                    </a:lnTo>
                    <a:cubicBezTo>
                      <a:pt x="1226" y="525"/>
                      <a:pt x="1221" y="525"/>
                      <a:pt x="1216" y="521"/>
                    </a:cubicBezTo>
                    <a:cubicBezTo>
                      <a:pt x="1213" y="518"/>
                      <a:pt x="1213" y="512"/>
                      <a:pt x="1215" y="508"/>
                    </a:cubicBezTo>
                    <a:close/>
                    <a:moveTo>
                      <a:pt x="1255" y="468"/>
                    </a:moveTo>
                    <a:lnTo>
                      <a:pt x="1268" y="453"/>
                    </a:lnTo>
                    <a:cubicBezTo>
                      <a:pt x="1272" y="451"/>
                      <a:pt x="1278" y="450"/>
                      <a:pt x="1282" y="453"/>
                    </a:cubicBezTo>
                    <a:cubicBezTo>
                      <a:pt x="1286" y="457"/>
                      <a:pt x="1286" y="462"/>
                      <a:pt x="1282" y="467"/>
                    </a:cubicBezTo>
                    <a:lnTo>
                      <a:pt x="1269" y="480"/>
                    </a:lnTo>
                    <a:cubicBezTo>
                      <a:pt x="1266" y="484"/>
                      <a:pt x="1260" y="484"/>
                      <a:pt x="1256" y="481"/>
                    </a:cubicBezTo>
                    <a:cubicBezTo>
                      <a:pt x="1252" y="477"/>
                      <a:pt x="1252" y="471"/>
                      <a:pt x="1255" y="468"/>
                    </a:cubicBezTo>
                    <a:close/>
                    <a:moveTo>
                      <a:pt x="1294" y="427"/>
                    </a:moveTo>
                    <a:lnTo>
                      <a:pt x="1307" y="413"/>
                    </a:lnTo>
                    <a:cubicBezTo>
                      <a:pt x="1311" y="410"/>
                      <a:pt x="1317" y="409"/>
                      <a:pt x="1321" y="413"/>
                    </a:cubicBezTo>
                    <a:cubicBezTo>
                      <a:pt x="1324" y="416"/>
                      <a:pt x="1325" y="421"/>
                      <a:pt x="1321" y="426"/>
                    </a:cubicBezTo>
                    <a:lnTo>
                      <a:pt x="1309" y="439"/>
                    </a:lnTo>
                    <a:cubicBezTo>
                      <a:pt x="1305" y="444"/>
                      <a:pt x="1299" y="444"/>
                      <a:pt x="1295" y="440"/>
                    </a:cubicBezTo>
                    <a:cubicBezTo>
                      <a:pt x="1291" y="436"/>
                      <a:pt x="1291" y="430"/>
                      <a:pt x="1294" y="427"/>
                    </a:cubicBezTo>
                    <a:close/>
                    <a:moveTo>
                      <a:pt x="1334" y="385"/>
                    </a:moveTo>
                    <a:lnTo>
                      <a:pt x="1346" y="372"/>
                    </a:lnTo>
                    <a:cubicBezTo>
                      <a:pt x="1349" y="368"/>
                      <a:pt x="1356" y="367"/>
                      <a:pt x="1359" y="372"/>
                    </a:cubicBezTo>
                    <a:cubicBezTo>
                      <a:pt x="1364" y="375"/>
                      <a:pt x="1364" y="381"/>
                      <a:pt x="1360" y="384"/>
                    </a:cubicBezTo>
                    <a:lnTo>
                      <a:pt x="1348" y="399"/>
                    </a:lnTo>
                    <a:cubicBezTo>
                      <a:pt x="1344" y="402"/>
                      <a:pt x="1338" y="402"/>
                      <a:pt x="1334" y="399"/>
                    </a:cubicBezTo>
                    <a:cubicBezTo>
                      <a:pt x="1330" y="395"/>
                      <a:pt x="1330" y="390"/>
                      <a:pt x="1334" y="385"/>
                    </a:cubicBezTo>
                    <a:close/>
                    <a:moveTo>
                      <a:pt x="1372" y="345"/>
                    </a:moveTo>
                    <a:lnTo>
                      <a:pt x="1386" y="331"/>
                    </a:lnTo>
                    <a:cubicBezTo>
                      <a:pt x="1389" y="328"/>
                      <a:pt x="1395" y="327"/>
                      <a:pt x="1399" y="331"/>
                    </a:cubicBezTo>
                    <a:cubicBezTo>
                      <a:pt x="1403" y="334"/>
                      <a:pt x="1403" y="340"/>
                      <a:pt x="1400" y="344"/>
                    </a:cubicBezTo>
                    <a:lnTo>
                      <a:pt x="1387" y="358"/>
                    </a:lnTo>
                    <a:cubicBezTo>
                      <a:pt x="1383" y="361"/>
                      <a:pt x="1378" y="361"/>
                      <a:pt x="1373" y="358"/>
                    </a:cubicBezTo>
                    <a:cubicBezTo>
                      <a:pt x="1369" y="354"/>
                      <a:pt x="1369" y="349"/>
                      <a:pt x="1372" y="345"/>
                    </a:cubicBezTo>
                    <a:close/>
                    <a:moveTo>
                      <a:pt x="1411" y="305"/>
                    </a:moveTo>
                    <a:lnTo>
                      <a:pt x="1425" y="291"/>
                    </a:lnTo>
                    <a:cubicBezTo>
                      <a:pt x="1428" y="287"/>
                      <a:pt x="1434" y="287"/>
                      <a:pt x="1438" y="290"/>
                    </a:cubicBezTo>
                    <a:cubicBezTo>
                      <a:pt x="1443" y="293"/>
                      <a:pt x="1443" y="299"/>
                      <a:pt x="1439" y="303"/>
                    </a:cubicBezTo>
                    <a:lnTo>
                      <a:pt x="1426" y="316"/>
                    </a:lnTo>
                    <a:cubicBezTo>
                      <a:pt x="1422" y="321"/>
                      <a:pt x="1416" y="321"/>
                      <a:pt x="1412" y="317"/>
                    </a:cubicBezTo>
                    <a:cubicBezTo>
                      <a:pt x="1408" y="314"/>
                      <a:pt x="1408" y="307"/>
                      <a:pt x="1411" y="305"/>
                    </a:cubicBezTo>
                    <a:close/>
                    <a:moveTo>
                      <a:pt x="1451" y="264"/>
                    </a:moveTo>
                    <a:lnTo>
                      <a:pt x="1464" y="250"/>
                    </a:lnTo>
                    <a:cubicBezTo>
                      <a:pt x="1467" y="246"/>
                      <a:pt x="1474" y="246"/>
                      <a:pt x="1477" y="249"/>
                    </a:cubicBezTo>
                    <a:cubicBezTo>
                      <a:pt x="1481" y="253"/>
                      <a:pt x="1482" y="258"/>
                      <a:pt x="1477" y="262"/>
                    </a:cubicBezTo>
                    <a:lnTo>
                      <a:pt x="1466" y="276"/>
                    </a:lnTo>
                    <a:cubicBezTo>
                      <a:pt x="1461" y="280"/>
                      <a:pt x="1455" y="280"/>
                      <a:pt x="1451" y="276"/>
                    </a:cubicBezTo>
                    <a:cubicBezTo>
                      <a:pt x="1447" y="273"/>
                      <a:pt x="1446" y="267"/>
                      <a:pt x="1451" y="264"/>
                    </a:cubicBezTo>
                    <a:close/>
                    <a:moveTo>
                      <a:pt x="1489" y="222"/>
                    </a:moveTo>
                    <a:lnTo>
                      <a:pt x="1503" y="209"/>
                    </a:lnTo>
                    <a:cubicBezTo>
                      <a:pt x="1506" y="205"/>
                      <a:pt x="1513" y="205"/>
                      <a:pt x="1516" y="208"/>
                    </a:cubicBezTo>
                    <a:cubicBezTo>
                      <a:pt x="1521" y="212"/>
                      <a:pt x="1521" y="217"/>
                      <a:pt x="1517" y="222"/>
                    </a:cubicBezTo>
                    <a:lnTo>
                      <a:pt x="1504" y="235"/>
                    </a:lnTo>
                    <a:cubicBezTo>
                      <a:pt x="1500" y="239"/>
                      <a:pt x="1494" y="239"/>
                      <a:pt x="1490" y="236"/>
                    </a:cubicBezTo>
                    <a:cubicBezTo>
                      <a:pt x="1486" y="232"/>
                      <a:pt x="1486" y="226"/>
                      <a:pt x="1489" y="222"/>
                    </a:cubicBezTo>
                    <a:close/>
                    <a:moveTo>
                      <a:pt x="1529" y="182"/>
                    </a:moveTo>
                    <a:lnTo>
                      <a:pt x="1543" y="169"/>
                    </a:lnTo>
                    <a:cubicBezTo>
                      <a:pt x="1545" y="164"/>
                      <a:pt x="1552" y="164"/>
                      <a:pt x="1555" y="168"/>
                    </a:cubicBezTo>
                    <a:cubicBezTo>
                      <a:pt x="1560" y="171"/>
                      <a:pt x="1560" y="177"/>
                      <a:pt x="1556" y="180"/>
                    </a:cubicBezTo>
                    <a:lnTo>
                      <a:pt x="1543" y="194"/>
                    </a:lnTo>
                    <a:cubicBezTo>
                      <a:pt x="1540" y="198"/>
                      <a:pt x="1533" y="198"/>
                      <a:pt x="1530" y="195"/>
                    </a:cubicBezTo>
                    <a:cubicBezTo>
                      <a:pt x="1525" y="192"/>
                      <a:pt x="1525" y="185"/>
                      <a:pt x="1529" y="182"/>
                    </a:cubicBezTo>
                    <a:close/>
                    <a:moveTo>
                      <a:pt x="1568" y="141"/>
                    </a:moveTo>
                    <a:lnTo>
                      <a:pt x="1581" y="128"/>
                    </a:lnTo>
                    <a:cubicBezTo>
                      <a:pt x="1585" y="123"/>
                      <a:pt x="1590" y="123"/>
                      <a:pt x="1595" y="127"/>
                    </a:cubicBezTo>
                    <a:cubicBezTo>
                      <a:pt x="1598" y="130"/>
                      <a:pt x="1599" y="137"/>
                      <a:pt x="1595" y="139"/>
                    </a:cubicBezTo>
                    <a:lnTo>
                      <a:pt x="1582" y="154"/>
                    </a:lnTo>
                    <a:cubicBezTo>
                      <a:pt x="1579" y="157"/>
                      <a:pt x="1572" y="157"/>
                      <a:pt x="1569" y="154"/>
                    </a:cubicBezTo>
                    <a:cubicBezTo>
                      <a:pt x="1565" y="151"/>
                      <a:pt x="1565" y="145"/>
                      <a:pt x="1568" y="141"/>
                    </a:cubicBezTo>
                    <a:close/>
                    <a:moveTo>
                      <a:pt x="1608" y="100"/>
                    </a:moveTo>
                    <a:lnTo>
                      <a:pt x="1620" y="86"/>
                    </a:lnTo>
                    <a:cubicBezTo>
                      <a:pt x="1623" y="83"/>
                      <a:pt x="1630" y="83"/>
                      <a:pt x="1633" y="86"/>
                    </a:cubicBezTo>
                    <a:cubicBezTo>
                      <a:pt x="1638" y="89"/>
                      <a:pt x="1638" y="95"/>
                      <a:pt x="1634" y="99"/>
                    </a:cubicBezTo>
                    <a:lnTo>
                      <a:pt x="1621" y="112"/>
                    </a:lnTo>
                    <a:cubicBezTo>
                      <a:pt x="1618" y="116"/>
                      <a:pt x="1611" y="116"/>
                      <a:pt x="1608" y="113"/>
                    </a:cubicBezTo>
                    <a:cubicBezTo>
                      <a:pt x="1604" y="110"/>
                      <a:pt x="1603" y="103"/>
                      <a:pt x="1608" y="100"/>
                    </a:cubicBezTo>
                    <a:close/>
                    <a:moveTo>
                      <a:pt x="1646" y="60"/>
                    </a:moveTo>
                    <a:lnTo>
                      <a:pt x="1659" y="46"/>
                    </a:lnTo>
                    <a:cubicBezTo>
                      <a:pt x="1663" y="42"/>
                      <a:pt x="1668" y="42"/>
                      <a:pt x="1673" y="45"/>
                    </a:cubicBezTo>
                    <a:cubicBezTo>
                      <a:pt x="1677" y="48"/>
                      <a:pt x="1677" y="54"/>
                      <a:pt x="1674" y="58"/>
                    </a:cubicBezTo>
                    <a:lnTo>
                      <a:pt x="1660" y="71"/>
                    </a:lnTo>
                    <a:cubicBezTo>
                      <a:pt x="1657" y="76"/>
                      <a:pt x="1651" y="76"/>
                      <a:pt x="1647" y="72"/>
                    </a:cubicBezTo>
                    <a:cubicBezTo>
                      <a:pt x="1642" y="69"/>
                      <a:pt x="1642" y="62"/>
                      <a:pt x="1646" y="60"/>
                    </a:cubicBezTo>
                    <a:close/>
                    <a:moveTo>
                      <a:pt x="1686" y="18"/>
                    </a:moveTo>
                    <a:lnTo>
                      <a:pt x="1698" y="5"/>
                    </a:lnTo>
                    <a:cubicBezTo>
                      <a:pt x="1702" y="0"/>
                      <a:pt x="1708" y="0"/>
                      <a:pt x="1712" y="4"/>
                    </a:cubicBezTo>
                    <a:cubicBezTo>
                      <a:pt x="1716" y="8"/>
                      <a:pt x="1716" y="14"/>
                      <a:pt x="1712" y="17"/>
                    </a:cubicBezTo>
                    <a:lnTo>
                      <a:pt x="1699" y="31"/>
                    </a:lnTo>
                    <a:cubicBezTo>
                      <a:pt x="1697" y="34"/>
                      <a:pt x="1689" y="34"/>
                      <a:pt x="1687" y="31"/>
                    </a:cubicBezTo>
                    <a:cubicBezTo>
                      <a:pt x="1682" y="28"/>
                      <a:pt x="1682" y="23"/>
                      <a:pt x="1686" y="1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9" name="Freeform 316">
                <a:extLst>
                  <a:ext uri="{FF2B5EF4-FFF2-40B4-BE49-F238E27FC236}">
                    <a16:creationId xmlns:a16="http://schemas.microsoft.com/office/drawing/2014/main" id="{993C94B0-C032-4824-A48B-FB782C886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7" y="1002"/>
                <a:ext cx="79" cy="76"/>
              </a:xfrm>
              <a:custGeom>
                <a:avLst/>
                <a:gdLst>
                  <a:gd name="T0" fmla="*/ 0 w 79"/>
                  <a:gd name="T1" fmla="*/ 41 h 76"/>
                  <a:gd name="T2" fmla="*/ 79 w 79"/>
                  <a:gd name="T3" fmla="*/ 0 h 76"/>
                  <a:gd name="T4" fmla="*/ 42 w 79"/>
                  <a:gd name="T5" fmla="*/ 76 h 76"/>
                  <a:gd name="T6" fmla="*/ 0 w 79"/>
                  <a:gd name="T7" fmla="*/ 4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76">
                    <a:moveTo>
                      <a:pt x="0" y="41"/>
                    </a:moveTo>
                    <a:lnTo>
                      <a:pt x="79" y="0"/>
                    </a:lnTo>
                    <a:lnTo>
                      <a:pt x="42" y="76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0" name="Freeform 317">
                <a:extLst>
                  <a:ext uri="{FF2B5EF4-FFF2-40B4-BE49-F238E27FC236}">
                    <a16:creationId xmlns:a16="http://schemas.microsoft.com/office/drawing/2014/main" id="{754489F2-8B42-4313-9BA4-1D4EA1E61A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067"/>
                <a:ext cx="560" cy="902"/>
              </a:xfrm>
              <a:custGeom>
                <a:avLst/>
                <a:gdLst>
                  <a:gd name="T0" fmla="*/ 3 w 1775"/>
                  <a:gd name="T1" fmla="*/ 2907 h 2921"/>
                  <a:gd name="T2" fmla="*/ 32 w 1775"/>
                  <a:gd name="T3" fmla="*/ 2860 h 2921"/>
                  <a:gd name="T4" fmla="*/ 61 w 1775"/>
                  <a:gd name="T5" fmla="*/ 2811 h 2921"/>
                  <a:gd name="T6" fmla="*/ 91 w 1775"/>
                  <a:gd name="T7" fmla="*/ 2763 h 2921"/>
                  <a:gd name="T8" fmla="*/ 119 w 1775"/>
                  <a:gd name="T9" fmla="*/ 2715 h 2921"/>
                  <a:gd name="T10" fmla="*/ 148 w 1775"/>
                  <a:gd name="T11" fmla="*/ 2666 h 2921"/>
                  <a:gd name="T12" fmla="*/ 178 w 1775"/>
                  <a:gd name="T13" fmla="*/ 2619 h 2921"/>
                  <a:gd name="T14" fmla="*/ 207 w 1775"/>
                  <a:gd name="T15" fmla="*/ 2571 h 2921"/>
                  <a:gd name="T16" fmla="*/ 235 w 1775"/>
                  <a:gd name="T17" fmla="*/ 2522 h 2921"/>
                  <a:gd name="T18" fmla="*/ 264 w 1775"/>
                  <a:gd name="T19" fmla="*/ 2474 h 2921"/>
                  <a:gd name="T20" fmla="*/ 293 w 1775"/>
                  <a:gd name="T21" fmla="*/ 2426 h 2921"/>
                  <a:gd name="T22" fmla="*/ 323 w 1775"/>
                  <a:gd name="T23" fmla="*/ 2378 h 2921"/>
                  <a:gd name="T24" fmla="*/ 352 w 1775"/>
                  <a:gd name="T25" fmla="*/ 2331 h 2921"/>
                  <a:gd name="T26" fmla="*/ 380 w 1775"/>
                  <a:gd name="T27" fmla="*/ 2282 h 2921"/>
                  <a:gd name="T28" fmla="*/ 410 w 1775"/>
                  <a:gd name="T29" fmla="*/ 2234 h 2921"/>
                  <a:gd name="T30" fmla="*/ 438 w 1775"/>
                  <a:gd name="T31" fmla="*/ 2186 h 2921"/>
                  <a:gd name="T32" fmla="*/ 468 w 1775"/>
                  <a:gd name="T33" fmla="*/ 2137 h 2921"/>
                  <a:gd name="T34" fmla="*/ 497 w 1775"/>
                  <a:gd name="T35" fmla="*/ 2090 h 2921"/>
                  <a:gd name="T36" fmla="*/ 526 w 1775"/>
                  <a:gd name="T37" fmla="*/ 2042 h 2921"/>
                  <a:gd name="T38" fmla="*/ 555 w 1775"/>
                  <a:gd name="T39" fmla="*/ 1993 h 2921"/>
                  <a:gd name="T40" fmla="*/ 585 w 1775"/>
                  <a:gd name="T41" fmla="*/ 1945 h 2921"/>
                  <a:gd name="T42" fmla="*/ 613 w 1775"/>
                  <a:gd name="T43" fmla="*/ 1898 h 2921"/>
                  <a:gd name="T44" fmla="*/ 643 w 1775"/>
                  <a:gd name="T45" fmla="*/ 1849 h 2921"/>
                  <a:gd name="T46" fmla="*/ 671 w 1775"/>
                  <a:gd name="T47" fmla="*/ 1802 h 2921"/>
                  <a:gd name="T48" fmla="*/ 700 w 1775"/>
                  <a:gd name="T49" fmla="*/ 1753 h 2921"/>
                  <a:gd name="T50" fmla="*/ 730 w 1775"/>
                  <a:gd name="T51" fmla="*/ 1705 h 2921"/>
                  <a:gd name="T52" fmla="*/ 759 w 1775"/>
                  <a:gd name="T53" fmla="*/ 1657 h 2921"/>
                  <a:gd name="T54" fmla="*/ 787 w 1775"/>
                  <a:gd name="T55" fmla="*/ 1608 h 2921"/>
                  <a:gd name="T56" fmla="*/ 817 w 1775"/>
                  <a:gd name="T57" fmla="*/ 1561 h 2921"/>
                  <a:gd name="T58" fmla="*/ 846 w 1775"/>
                  <a:gd name="T59" fmla="*/ 1513 h 2921"/>
                  <a:gd name="T60" fmla="*/ 875 w 1775"/>
                  <a:gd name="T61" fmla="*/ 1464 h 2921"/>
                  <a:gd name="T62" fmla="*/ 904 w 1775"/>
                  <a:gd name="T63" fmla="*/ 1416 h 2921"/>
                  <a:gd name="T64" fmla="*/ 932 w 1775"/>
                  <a:gd name="T65" fmla="*/ 1369 h 2921"/>
                  <a:gd name="T66" fmla="*/ 962 w 1775"/>
                  <a:gd name="T67" fmla="*/ 1321 h 2921"/>
                  <a:gd name="T68" fmla="*/ 991 w 1775"/>
                  <a:gd name="T69" fmla="*/ 1273 h 2921"/>
                  <a:gd name="T70" fmla="*/ 1020 w 1775"/>
                  <a:gd name="T71" fmla="*/ 1225 h 2921"/>
                  <a:gd name="T72" fmla="*/ 1049 w 1775"/>
                  <a:gd name="T73" fmla="*/ 1176 h 2921"/>
                  <a:gd name="T74" fmla="*/ 1078 w 1775"/>
                  <a:gd name="T75" fmla="*/ 1128 h 2921"/>
                  <a:gd name="T76" fmla="*/ 1106 w 1775"/>
                  <a:gd name="T77" fmla="*/ 1080 h 2921"/>
                  <a:gd name="T78" fmla="*/ 1137 w 1775"/>
                  <a:gd name="T79" fmla="*/ 1032 h 2921"/>
                  <a:gd name="T80" fmla="*/ 1165 w 1775"/>
                  <a:gd name="T81" fmla="*/ 984 h 2921"/>
                  <a:gd name="T82" fmla="*/ 1194 w 1775"/>
                  <a:gd name="T83" fmla="*/ 935 h 2921"/>
                  <a:gd name="T84" fmla="*/ 1223 w 1775"/>
                  <a:gd name="T85" fmla="*/ 887 h 2921"/>
                  <a:gd name="T86" fmla="*/ 1253 w 1775"/>
                  <a:gd name="T87" fmla="*/ 840 h 2921"/>
                  <a:gd name="T88" fmla="*/ 1282 w 1775"/>
                  <a:gd name="T89" fmla="*/ 792 h 2921"/>
                  <a:gd name="T90" fmla="*/ 1311 w 1775"/>
                  <a:gd name="T91" fmla="*/ 744 h 2921"/>
                  <a:gd name="T92" fmla="*/ 1339 w 1775"/>
                  <a:gd name="T93" fmla="*/ 696 h 2921"/>
                  <a:gd name="T94" fmla="*/ 1369 w 1775"/>
                  <a:gd name="T95" fmla="*/ 647 h 2921"/>
                  <a:gd name="T96" fmla="*/ 1398 w 1775"/>
                  <a:gd name="T97" fmla="*/ 599 h 2921"/>
                  <a:gd name="T98" fmla="*/ 1427 w 1775"/>
                  <a:gd name="T99" fmla="*/ 551 h 2921"/>
                  <a:gd name="T100" fmla="*/ 1456 w 1775"/>
                  <a:gd name="T101" fmla="*/ 503 h 2921"/>
                  <a:gd name="T102" fmla="*/ 1484 w 1775"/>
                  <a:gd name="T103" fmla="*/ 455 h 2921"/>
                  <a:gd name="T104" fmla="*/ 1514 w 1775"/>
                  <a:gd name="T105" fmla="*/ 406 h 2921"/>
                  <a:gd name="T106" fmla="*/ 1543 w 1775"/>
                  <a:gd name="T107" fmla="*/ 358 h 2921"/>
                  <a:gd name="T108" fmla="*/ 1572 w 1775"/>
                  <a:gd name="T109" fmla="*/ 311 h 2921"/>
                  <a:gd name="T110" fmla="*/ 1601 w 1775"/>
                  <a:gd name="T111" fmla="*/ 263 h 2921"/>
                  <a:gd name="T112" fmla="*/ 1630 w 1775"/>
                  <a:gd name="T113" fmla="*/ 215 h 2921"/>
                  <a:gd name="T114" fmla="*/ 1659 w 1775"/>
                  <a:gd name="T115" fmla="*/ 167 h 2921"/>
                  <a:gd name="T116" fmla="*/ 1689 w 1775"/>
                  <a:gd name="T117" fmla="*/ 118 h 2921"/>
                  <a:gd name="T118" fmla="*/ 1717 w 1775"/>
                  <a:gd name="T119" fmla="*/ 70 h 2921"/>
                  <a:gd name="T120" fmla="*/ 1746 w 1775"/>
                  <a:gd name="T121" fmla="*/ 23 h 2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5" h="2921">
                    <a:moveTo>
                      <a:pt x="3" y="2907"/>
                    </a:moveTo>
                    <a:lnTo>
                      <a:pt x="13" y="2891"/>
                    </a:lnTo>
                    <a:cubicBezTo>
                      <a:pt x="15" y="2887"/>
                      <a:pt x="21" y="2885"/>
                      <a:pt x="26" y="2887"/>
                    </a:cubicBezTo>
                    <a:cubicBezTo>
                      <a:pt x="31" y="2890"/>
                      <a:pt x="32" y="2896"/>
                      <a:pt x="30" y="2900"/>
                    </a:cubicBezTo>
                    <a:lnTo>
                      <a:pt x="20" y="2916"/>
                    </a:lnTo>
                    <a:cubicBezTo>
                      <a:pt x="17" y="2921"/>
                      <a:pt x="11" y="2921"/>
                      <a:pt x="6" y="2920"/>
                    </a:cubicBezTo>
                    <a:cubicBezTo>
                      <a:pt x="2" y="2917"/>
                      <a:pt x="0" y="2912"/>
                      <a:pt x="3" y="2907"/>
                    </a:cubicBezTo>
                    <a:close/>
                    <a:moveTo>
                      <a:pt x="32" y="2860"/>
                    </a:moveTo>
                    <a:lnTo>
                      <a:pt x="42" y="2844"/>
                    </a:lnTo>
                    <a:cubicBezTo>
                      <a:pt x="44" y="2838"/>
                      <a:pt x="50" y="2836"/>
                      <a:pt x="55" y="2839"/>
                    </a:cubicBezTo>
                    <a:cubicBezTo>
                      <a:pt x="59" y="2843"/>
                      <a:pt x="61" y="2848"/>
                      <a:pt x="59" y="2852"/>
                    </a:cubicBezTo>
                    <a:lnTo>
                      <a:pt x="49" y="2868"/>
                    </a:lnTo>
                    <a:cubicBezTo>
                      <a:pt x="46" y="2873"/>
                      <a:pt x="40" y="2875"/>
                      <a:pt x="36" y="2871"/>
                    </a:cubicBezTo>
                    <a:cubicBezTo>
                      <a:pt x="31" y="2869"/>
                      <a:pt x="29" y="2863"/>
                      <a:pt x="32" y="2860"/>
                    </a:cubicBezTo>
                    <a:close/>
                    <a:moveTo>
                      <a:pt x="61" y="2811"/>
                    </a:moveTo>
                    <a:lnTo>
                      <a:pt x="71" y="2795"/>
                    </a:lnTo>
                    <a:cubicBezTo>
                      <a:pt x="73" y="2790"/>
                      <a:pt x="80" y="2789"/>
                      <a:pt x="83" y="2792"/>
                    </a:cubicBezTo>
                    <a:cubicBezTo>
                      <a:pt x="89" y="2794"/>
                      <a:pt x="91" y="2800"/>
                      <a:pt x="88" y="2804"/>
                    </a:cubicBezTo>
                    <a:lnTo>
                      <a:pt x="78" y="2820"/>
                    </a:lnTo>
                    <a:cubicBezTo>
                      <a:pt x="75" y="2825"/>
                      <a:pt x="70" y="2827"/>
                      <a:pt x="64" y="2823"/>
                    </a:cubicBezTo>
                    <a:cubicBezTo>
                      <a:pt x="60" y="2820"/>
                      <a:pt x="59" y="2815"/>
                      <a:pt x="61" y="2811"/>
                    </a:cubicBezTo>
                    <a:close/>
                    <a:moveTo>
                      <a:pt x="91" y="2763"/>
                    </a:moveTo>
                    <a:lnTo>
                      <a:pt x="100" y="2747"/>
                    </a:lnTo>
                    <a:cubicBezTo>
                      <a:pt x="103" y="2742"/>
                      <a:pt x="108" y="2741"/>
                      <a:pt x="114" y="2743"/>
                    </a:cubicBezTo>
                    <a:cubicBezTo>
                      <a:pt x="117" y="2746"/>
                      <a:pt x="119" y="2751"/>
                      <a:pt x="116" y="2756"/>
                    </a:cubicBezTo>
                    <a:lnTo>
                      <a:pt x="107" y="2772"/>
                    </a:lnTo>
                    <a:cubicBezTo>
                      <a:pt x="104" y="2776"/>
                      <a:pt x="98" y="2778"/>
                      <a:pt x="94" y="2776"/>
                    </a:cubicBezTo>
                    <a:cubicBezTo>
                      <a:pt x="89" y="2773"/>
                      <a:pt x="87" y="2767"/>
                      <a:pt x="91" y="2763"/>
                    </a:cubicBezTo>
                    <a:close/>
                    <a:moveTo>
                      <a:pt x="119" y="2715"/>
                    </a:moveTo>
                    <a:lnTo>
                      <a:pt x="129" y="2699"/>
                    </a:lnTo>
                    <a:cubicBezTo>
                      <a:pt x="132" y="2694"/>
                      <a:pt x="137" y="2693"/>
                      <a:pt x="142" y="2696"/>
                    </a:cubicBezTo>
                    <a:cubicBezTo>
                      <a:pt x="147" y="2698"/>
                      <a:pt x="148" y="2704"/>
                      <a:pt x="147" y="2708"/>
                    </a:cubicBezTo>
                    <a:lnTo>
                      <a:pt x="136" y="2724"/>
                    </a:lnTo>
                    <a:cubicBezTo>
                      <a:pt x="134" y="2728"/>
                      <a:pt x="127" y="2730"/>
                      <a:pt x="123" y="2727"/>
                    </a:cubicBezTo>
                    <a:cubicBezTo>
                      <a:pt x="118" y="2725"/>
                      <a:pt x="116" y="2719"/>
                      <a:pt x="119" y="2715"/>
                    </a:cubicBezTo>
                    <a:close/>
                    <a:moveTo>
                      <a:pt x="148" y="2666"/>
                    </a:moveTo>
                    <a:lnTo>
                      <a:pt x="158" y="2650"/>
                    </a:lnTo>
                    <a:cubicBezTo>
                      <a:pt x="160" y="2647"/>
                      <a:pt x="167" y="2645"/>
                      <a:pt x="171" y="2648"/>
                    </a:cubicBezTo>
                    <a:cubicBezTo>
                      <a:pt x="176" y="2649"/>
                      <a:pt x="178" y="2656"/>
                      <a:pt x="175" y="2660"/>
                    </a:cubicBezTo>
                    <a:lnTo>
                      <a:pt x="166" y="2676"/>
                    </a:lnTo>
                    <a:cubicBezTo>
                      <a:pt x="162" y="2681"/>
                      <a:pt x="157" y="2682"/>
                      <a:pt x="152" y="2680"/>
                    </a:cubicBezTo>
                    <a:cubicBezTo>
                      <a:pt x="147" y="2677"/>
                      <a:pt x="146" y="2672"/>
                      <a:pt x="148" y="2666"/>
                    </a:cubicBezTo>
                    <a:close/>
                    <a:moveTo>
                      <a:pt x="178" y="2619"/>
                    </a:moveTo>
                    <a:lnTo>
                      <a:pt x="188" y="2603"/>
                    </a:lnTo>
                    <a:cubicBezTo>
                      <a:pt x="190" y="2598"/>
                      <a:pt x="196" y="2597"/>
                      <a:pt x="200" y="2599"/>
                    </a:cubicBezTo>
                    <a:cubicBezTo>
                      <a:pt x="205" y="2602"/>
                      <a:pt x="207" y="2607"/>
                      <a:pt x="203" y="2612"/>
                    </a:cubicBezTo>
                    <a:lnTo>
                      <a:pt x="194" y="2628"/>
                    </a:lnTo>
                    <a:cubicBezTo>
                      <a:pt x="191" y="2632"/>
                      <a:pt x="186" y="2634"/>
                      <a:pt x="180" y="2631"/>
                    </a:cubicBezTo>
                    <a:cubicBezTo>
                      <a:pt x="177" y="2629"/>
                      <a:pt x="175" y="2623"/>
                      <a:pt x="178" y="2619"/>
                    </a:cubicBezTo>
                    <a:close/>
                    <a:moveTo>
                      <a:pt x="207" y="2571"/>
                    </a:moveTo>
                    <a:lnTo>
                      <a:pt x="216" y="2554"/>
                    </a:lnTo>
                    <a:cubicBezTo>
                      <a:pt x="219" y="2550"/>
                      <a:pt x="224" y="2549"/>
                      <a:pt x="230" y="2551"/>
                    </a:cubicBezTo>
                    <a:cubicBezTo>
                      <a:pt x="234" y="2554"/>
                      <a:pt x="235" y="2559"/>
                      <a:pt x="233" y="2564"/>
                    </a:cubicBezTo>
                    <a:lnTo>
                      <a:pt x="223" y="2580"/>
                    </a:lnTo>
                    <a:cubicBezTo>
                      <a:pt x="220" y="2584"/>
                      <a:pt x="214" y="2586"/>
                      <a:pt x="210" y="2583"/>
                    </a:cubicBezTo>
                    <a:cubicBezTo>
                      <a:pt x="205" y="2580"/>
                      <a:pt x="203" y="2575"/>
                      <a:pt x="207" y="2571"/>
                    </a:cubicBezTo>
                    <a:close/>
                    <a:moveTo>
                      <a:pt x="235" y="2522"/>
                    </a:moveTo>
                    <a:lnTo>
                      <a:pt x="245" y="2506"/>
                    </a:lnTo>
                    <a:cubicBezTo>
                      <a:pt x="248" y="2502"/>
                      <a:pt x="254" y="2501"/>
                      <a:pt x="258" y="2503"/>
                    </a:cubicBezTo>
                    <a:cubicBezTo>
                      <a:pt x="263" y="2505"/>
                      <a:pt x="265" y="2511"/>
                      <a:pt x="261" y="2516"/>
                    </a:cubicBezTo>
                    <a:lnTo>
                      <a:pt x="252" y="2532"/>
                    </a:lnTo>
                    <a:cubicBezTo>
                      <a:pt x="250" y="2536"/>
                      <a:pt x="244" y="2537"/>
                      <a:pt x="239" y="2535"/>
                    </a:cubicBezTo>
                    <a:cubicBezTo>
                      <a:pt x="235" y="2533"/>
                      <a:pt x="233" y="2527"/>
                      <a:pt x="235" y="2522"/>
                    </a:cubicBezTo>
                    <a:close/>
                    <a:moveTo>
                      <a:pt x="264" y="2474"/>
                    </a:moveTo>
                    <a:lnTo>
                      <a:pt x="274" y="2458"/>
                    </a:lnTo>
                    <a:cubicBezTo>
                      <a:pt x="277" y="2454"/>
                      <a:pt x="282" y="2452"/>
                      <a:pt x="288" y="2455"/>
                    </a:cubicBezTo>
                    <a:cubicBezTo>
                      <a:pt x="292" y="2457"/>
                      <a:pt x="293" y="2463"/>
                      <a:pt x="291" y="2468"/>
                    </a:cubicBezTo>
                    <a:lnTo>
                      <a:pt x="281" y="2484"/>
                    </a:lnTo>
                    <a:cubicBezTo>
                      <a:pt x="279" y="2487"/>
                      <a:pt x="272" y="2489"/>
                      <a:pt x="268" y="2486"/>
                    </a:cubicBezTo>
                    <a:cubicBezTo>
                      <a:pt x="263" y="2485"/>
                      <a:pt x="261" y="2478"/>
                      <a:pt x="264" y="2474"/>
                    </a:cubicBezTo>
                    <a:close/>
                    <a:moveTo>
                      <a:pt x="293" y="2426"/>
                    </a:moveTo>
                    <a:lnTo>
                      <a:pt x="302" y="2410"/>
                    </a:lnTo>
                    <a:cubicBezTo>
                      <a:pt x="306" y="2406"/>
                      <a:pt x="313" y="2404"/>
                      <a:pt x="316" y="2407"/>
                    </a:cubicBezTo>
                    <a:cubicBezTo>
                      <a:pt x="322" y="2409"/>
                      <a:pt x="324" y="2416"/>
                      <a:pt x="320" y="2419"/>
                    </a:cubicBezTo>
                    <a:lnTo>
                      <a:pt x="311" y="2435"/>
                    </a:lnTo>
                    <a:cubicBezTo>
                      <a:pt x="308" y="2440"/>
                      <a:pt x="302" y="2441"/>
                      <a:pt x="297" y="2439"/>
                    </a:cubicBezTo>
                    <a:cubicBezTo>
                      <a:pt x="292" y="2436"/>
                      <a:pt x="291" y="2431"/>
                      <a:pt x="293" y="2426"/>
                    </a:cubicBezTo>
                    <a:close/>
                    <a:moveTo>
                      <a:pt x="323" y="2378"/>
                    </a:moveTo>
                    <a:lnTo>
                      <a:pt x="333" y="2362"/>
                    </a:lnTo>
                    <a:cubicBezTo>
                      <a:pt x="335" y="2358"/>
                      <a:pt x="341" y="2356"/>
                      <a:pt x="346" y="2358"/>
                    </a:cubicBezTo>
                    <a:cubicBezTo>
                      <a:pt x="350" y="2362"/>
                      <a:pt x="352" y="2367"/>
                      <a:pt x="349" y="2371"/>
                    </a:cubicBezTo>
                    <a:lnTo>
                      <a:pt x="339" y="2387"/>
                    </a:lnTo>
                    <a:cubicBezTo>
                      <a:pt x="336" y="2392"/>
                      <a:pt x="331" y="2393"/>
                      <a:pt x="326" y="2391"/>
                    </a:cubicBezTo>
                    <a:cubicBezTo>
                      <a:pt x="322" y="2388"/>
                      <a:pt x="320" y="2383"/>
                      <a:pt x="323" y="2378"/>
                    </a:cubicBezTo>
                    <a:close/>
                    <a:moveTo>
                      <a:pt x="352" y="2331"/>
                    </a:moveTo>
                    <a:lnTo>
                      <a:pt x="361" y="2315"/>
                    </a:lnTo>
                    <a:cubicBezTo>
                      <a:pt x="365" y="2309"/>
                      <a:pt x="370" y="2307"/>
                      <a:pt x="375" y="2310"/>
                    </a:cubicBezTo>
                    <a:cubicBezTo>
                      <a:pt x="379" y="2314"/>
                      <a:pt x="381" y="2319"/>
                      <a:pt x="378" y="2324"/>
                    </a:cubicBezTo>
                    <a:lnTo>
                      <a:pt x="368" y="2339"/>
                    </a:lnTo>
                    <a:cubicBezTo>
                      <a:pt x="366" y="2344"/>
                      <a:pt x="360" y="2346"/>
                      <a:pt x="355" y="2342"/>
                    </a:cubicBezTo>
                    <a:cubicBezTo>
                      <a:pt x="351" y="2340"/>
                      <a:pt x="349" y="2334"/>
                      <a:pt x="352" y="2331"/>
                    </a:cubicBezTo>
                    <a:close/>
                    <a:moveTo>
                      <a:pt x="380" y="2282"/>
                    </a:moveTo>
                    <a:lnTo>
                      <a:pt x="390" y="2266"/>
                    </a:lnTo>
                    <a:cubicBezTo>
                      <a:pt x="393" y="2261"/>
                      <a:pt x="399" y="2260"/>
                      <a:pt x="404" y="2263"/>
                    </a:cubicBezTo>
                    <a:cubicBezTo>
                      <a:pt x="408" y="2265"/>
                      <a:pt x="410" y="2271"/>
                      <a:pt x="407" y="2275"/>
                    </a:cubicBezTo>
                    <a:lnTo>
                      <a:pt x="397" y="2291"/>
                    </a:lnTo>
                    <a:cubicBezTo>
                      <a:pt x="395" y="2296"/>
                      <a:pt x="389" y="2298"/>
                      <a:pt x="385" y="2295"/>
                    </a:cubicBezTo>
                    <a:cubicBezTo>
                      <a:pt x="379" y="2292"/>
                      <a:pt x="378" y="2286"/>
                      <a:pt x="380" y="2282"/>
                    </a:cubicBezTo>
                    <a:close/>
                    <a:moveTo>
                      <a:pt x="410" y="2234"/>
                    </a:moveTo>
                    <a:lnTo>
                      <a:pt x="419" y="2218"/>
                    </a:lnTo>
                    <a:cubicBezTo>
                      <a:pt x="423" y="2213"/>
                      <a:pt x="428" y="2212"/>
                      <a:pt x="433" y="2214"/>
                    </a:cubicBezTo>
                    <a:cubicBezTo>
                      <a:pt x="438" y="2217"/>
                      <a:pt x="438" y="2222"/>
                      <a:pt x="436" y="2227"/>
                    </a:cubicBezTo>
                    <a:lnTo>
                      <a:pt x="427" y="2243"/>
                    </a:lnTo>
                    <a:cubicBezTo>
                      <a:pt x="424" y="2248"/>
                      <a:pt x="418" y="2249"/>
                      <a:pt x="413" y="2247"/>
                    </a:cubicBezTo>
                    <a:cubicBezTo>
                      <a:pt x="409" y="2244"/>
                      <a:pt x="407" y="2238"/>
                      <a:pt x="410" y="2234"/>
                    </a:cubicBezTo>
                    <a:close/>
                    <a:moveTo>
                      <a:pt x="438" y="2186"/>
                    </a:moveTo>
                    <a:lnTo>
                      <a:pt x="449" y="2170"/>
                    </a:lnTo>
                    <a:cubicBezTo>
                      <a:pt x="451" y="2165"/>
                      <a:pt x="457" y="2164"/>
                      <a:pt x="462" y="2167"/>
                    </a:cubicBezTo>
                    <a:cubicBezTo>
                      <a:pt x="467" y="2169"/>
                      <a:pt x="468" y="2175"/>
                      <a:pt x="466" y="2179"/>
                    </a:cubicBezTo>
                    <a:lnTo>
                      <a:pt x="456" y="2195"/>
                    </a:lnTo>
                    <a:cubicBezTo>
                      <a:pt x="453" y="2199"/>
                      <a:pt x="447" y="2201"/>
                      <a:pt x="443" y="2199"/>
                    </a:cubicBezTo>
                    <a:cubicBezTo>
                      <a:pt x="438" y="2196"/>
                      <a:pt x="436" y="2190"/>
                      <a:pt x="438" y="2186"/>
                    </a:cubicBezTo>
                    <a:close/>
                    <a:moveTo>
                      <a:pt x="468" y="2137"/>
                    </a:moveTo>
                    <a:lnTo>
                      <a:pt x="478" y="2121"/>
                    </a:lnTo>
                    <a:cubicBezTo>
                      <a:pt x="480" y="2118"/>
                      <a:pt x="487" y="2116"/>
                      <a:pt x="490" y="2119"/>
                    </a:cubicBezTo>
                    <a:cubicBezTo>
                      <a:pt x="496" y="2121"/>
                      <a:pt x="497" y="2127"/>
                      <a:pt x="494" y="2131"/>
                    </a:cubicBezTo>
                    <a:lnTo>
                      <a:pt x="485" y="2147"/>
                    </a:lnTo>
                    <a:cubicBezTo>
                      <a:pt x="482" y="2152"/>
                      <a:pt x="477" y="2153"/>
                      <a:pt x="471" y="2151"/>
                    </a:cubicBezTo>
                    <a:cubicBezTo>
                      <a:pt x="467" y="2148"/>
                      <a:pt x="466" y="2143"/>
                      <a:pt x="468" y="2137"/>
                    </a:cubicBezTo>
                    <a:close/>
                    <a:moveTo>
                      <a:pt x="497" y="2090"/>
                    </a:moveTo>
                    <a:lnTo>
                      <a:pt x="507" y="2074"/>
                    </a:lnTo>
                    <a:cubicBezTo>
                      <a:pt x="510" y="2069"/>
                      <a:pt x="515" y="2068"/>
                      <a:pt x="521" y="2070"/>
                    </a:cubicBezTo>
                    <a:cubicBezTo>
                      <a:pt x="524" y="2073"/>
                      <a:pt x="526" y="2078"/>
                      <a:pt x="523" y="2083"/>
                    </a:cubicBezTo>
                    <a:lnTo>
                      <a:pt x="513" y="2099"/>
                    </a:lnTo>
                    <a:cubicBezTo>
                      <a:pt x="511" y="2103"/>
                      <a:pt x="505" y="2105"/>
                      <a:pt x="501" y="2103"/>
                    </a:cubicBezTo>
                    <a:cubicBezTo>
                      <a:pt x="496" y="2100"/>
                      <a:pt x="494" y="2094"/>
                      <a:pt x="497" y="2090"/>
                    </a:cubicBezTo>
                    <a:close/>
                    <a:moveTo>
                      <a:pt x="526" y="2042"/>
                    </a:moveTo>
                    <a:lnTo>
                      <a:pt x="535" y="2026"/>
                    </a:lnTo>
                    <a:cubicBezTo>
                      <a:pt x="538" y="2021"/>
                      <a:pt x="544" y="2020"/>
                      <a:pt x="549" y="2022"/>
                    </a:cubicBezTo>
                    <a:cubicBezTo>
                      <a:pt x="554" y="2025"/>
                      <a:pt x="555" y="2030"/>
                      <a:pt x="553" y="2035"/>
                    </a:cubicBezTo>
                    <a:lnTo>
                      <a:pt x="543" y="2051"/>
                    </a:lnTo>
                    <a:cubicBezTo>
                      <a:pt x="541" y="2055"/>
                      <a:pt x="534" y="2057"/>
                      <a:pt x="530" y="2054"/>
                    </a:cubicBezTo>
                    <a:cubicBezTo>
                      <a:pt x="524" y="2051"/>
                      <a:pt x="523" y="2046"/>
                      <a:pt x="526" y="2042"/>
                    </a:cubicBezTo>
                    <a:close/>
                    <a:moveTo>
                      <a:pt x="555" y="1993"/>
                    </a:moveTo>
                    <a:lnTo>
                      <a:pt x="565" y="1977"/>
                    </a:lnTo>
                    <a:cubicBezTo>
                      <a:pt x="567" y="1974"/>
                      <a:pt x="574" y="1972"/>
                      <a:pt x="577" y="1974"/>
                    </a:cubicBezTo>
                    <a:cubicBezTo>
                      <a:pt x="583" y="1976"/>
                      <a:pt x="585" y="1982"/>
                      <a:pt x="582" y="1987"/>
                    </a:cubicBezTo>
                    <a:lnTo>
                      <a:pt x="572" y="2003"/>
                    </a:lnTo>
                    <a:cubicBezTo>
                      <a:pt x="569" y="2007"/>
                      <a:pt x="564" y="2009"/>
                      <a:pt x="558" y="2006"/>
                    </a:cubicBezTo>
                    <a:cubicBezTo>
                      <a:pt x="554" y="2004"/>
                      <a:pt x="553" y="1998"/>
                      <a:pt x="555" y="1993"/>
                    </a:cubicBezTo>
                    <a:close/>
                    <a:moveTo>
                      <a:pt x="585" y="1945"/>
                    </a:moveTo>
                    <a:lnTo>
                      <a:pt x="594" y="1929"/>
                    </a:lnTo>
                    <a:cubicBezTo>
                      <a:pt x="596" y="1925"/>
                      <a:pt x="602" y="1924"/>
                      <a:pt x="607" y="1926"/>
                    </a:cubicBezTo>
                    <a:cubicBezTo>
                      <a:pt x="611" y="1928"/>
                      <a:pt x="613" y="1934"/>
                      <a:pt x="610" y="1939"/>
                    </a:cubicBezTo>
                    <a:lnTo>
                      <a:pt x="601" y="1955"/>
                    </a:lnTo>
                    <a:cubicBezTo>
                      <a:pt x="599" y="1958"/>
                      <a:pt x="592" y="1960"/>
                      <a:pt x="588" y="1958"/>
                    </a:cubicBezTo>
                    <a:cubicBezTo>
                      <a:pt x="583" y="1956"/>
                      <a:pt x="582" y="1950"/>
                      <a:pt x="585" y="1945"/>
                    </a:cubicBezTo>
                    <a:close/>
                    <a:moveTo>
                      <a:pt x="613" y="1898"/>
                    </a:moveTo>
                    <a:lnTo>
                      <a:pt x="623" y="1881"/>
                    </a:lnTo>
                    <a:cubicBezTo>
                      <a:pt x="626" y="1877"/>
                      <a:pt x="632" y="1875"/>
                      <a:pt x="636" y="1878"/>
                    </a:cubicBezTo>
                    <a:cubicBezTo>
                      <a:pt x="641" y="1881"/>
                      <a:pt x="643" y="1887"/>
                      <a:pt x="640" y="1890"/>
                    </a:cubicBezTo>
                    <a:lnTo>
                      <a:pt x="630" y="1907"/>
                    </a:lnTo>
                    <a:cubicBezTo>
                      <a:pt x="627" y="1912"/>
                      <a:pt x="621" y="1912"/>
                      <a:pt x="616" y="1910"/>
                    </a:cubicBezTo>
                    <a:cubicBezTo>
                      <a:pt x="612" y="1907"/>
                      <a:pt x="610" y="1902"/>
                      <a:pt x="613" y="1898"/>
                    </a:cubicBezTo>
                    <a:close/>
                    <a:moveTo>
                      <a:pt x="643" y="1849"/>
                    </a:moveTo>
                    <a:lnTo>
                      <a:pt x="652" y="1834"/>
                    </a:lnTo>
                    <a:cubicBezTo>
                      <a:pt x="654" y="1829"/>
                      <a:pt x="660" y="1827"/>
                      <a:pt x="665" y="1830"/>
                    </a:cubicBezTo>
                    <a:cubicBezTo>
                      <a:pt x="669" y="1833"/>
                      <a:pt x="671" y="1838"/>
                      <a:pt x="668" y="1842"/>
                    </a:cubicBezTo>
                    <a:lnTo>
                      <a:pt x="659" y="1858"/>
                    </a:lnTo>
                    <a:cubicBezTo>
                      <a:pt x="656" y="1864"/>
                      <a:pt x="650" y="1865"/>
                      <a:pt x="646" y="1862"/>
                    </a:cubicBezTo>
                    <a:cubicBezTo>
                      <a:pt x="641" y="1859"/>
                      <a:pt x="639" y="1854"/>
                      <a:pt x="643" y="1849"/>
                    </a:cubicBezTo>
                    <a:close/>
                    <a:moveTo>
                      <a:pt x="671" y="1802"/>
                    </a:moveTo>
                    <a:lnTo>
                      <a:pt x="681" y="1786"/>
                    </a:lnTo>
                    <a:cubicBezTo>
                      <a:pt x="684" y="1780"/>
                      <a:pt x="689" y="1779"/>
                      <a:pt x="694" y="1781"/>
                    </a:cubicBezTo>
                    <a:cubicBezTo>
                      <a:pt x="699" y="1785"/>
                      <a:pt x="700" y="1790"/>
                      <a:pt x="698" y="1795"/>
                    </a:cubicBezTo>
                    <a:lnTo>
                      <a:pt x="688" y="1811"/>
                    </a:lnTo>
                    <a:cubicBezTo>
                      <a:pt x="686" y="1815"/>
                      <a:pt x="679" y="1817"/>
                      <a:pt x="675" y="1813"/>
                    </a:cubicBezTo>
                    <a:cubicBezTo>
                      <a:pt x="670" y="1811"/>
                      <a:pt x="668" y="1805"/>
                      <a:pt x="671" y="1802"/>
                    </a:cubicBezTo>
                    <a:close/>
                    <a:moveTo>
                      <a:pt x="700" y="1753"/>
                    </a:moveTo>
                    <a:lnTo>
                      <a:pt x="710" y="1737"/>
                    </a:lnTo>
                    <a:cubicBezTo>
                      <a:pt x="712" y="1733"/>
                      <a:pt x="719" y="1731"/>
                      <a:pt x="723" y="1734"/>
                    </a:cubicBezTo>
                    <a:cubicBezTo>
                      <a:pt x="728" y="1736"/>
                      <a:pt x="730" y="1742"/>
                      <a:pt x="727" y="1746"/>
                    </a:cubicBezTo>
                    <a:lnTo>
                      <a:pt x="718" y="1762"/>
                    </a:lnTo>
                    <a:cubicBezTo>
                      <a:pt x="714" y="1767"/>
                      <a:pt x="709" y="1769"/>
                      <a:pt x="704" y="1766"/>
                    </a:cubicBezTo>
                    <a:cubicBezTo>
                      <a:pt x="699" y="1763"/>
                      <a:pt x="698" y="1757"/>
                      <a:pt x="700" y="1753"/>
                    </a:cubicBezTo>
                    <a:close/>
                    <a:moveTo>
                      <a:pt x="730" y="1705"/>
                    </a:moveTo>
                    <a:lnTo>
                      <a:pt x="740" y="1689"/>
                    </a:lnTo>
                    <a:cubicBezTo>
                      <a:pt x="742" y="1685"/>
                      <a:pt x="748" y="1683"/>
                      <a:pt x="752" y="1686"/>
                    </a:cubicBezTo>
                    <a:cubicBezTo>
                      <a:pt x="757" y="1688"/>
                      <a:pt x="759" y="1694"/>
                      <a:pt x="756" y="1698"/>
                    </a:cubicBezTo>
                    <a:lnTo>
                      <a:pt x="746" y="1714"/>
                    </a:lnTo>
                    <a:cubicBezTo>
                      <a:pt x="743" y="1719"/>
                      <a:pt x="738" y="1720"/>
                      <a:pt x="732" y="1718"/>
                    </a:cubicBezTo>
                    <a:cubicBezTo>
                      <a:pt x="729" y="1715"/>
                      <a:pt x="727" y="1710"/>
                      <a:pt x="730" y="1705"/>
                    </a:cubicBezTo>
                    <a:close/>
                    <a:moveTo>
                      <a:pt x="759" y="1657"/>
                    </a:moveTo>
                    <a:lnTo>
                      <a:pt x="768" y="1641"/>
                    </a:lnTo>
                    <a:cubicBezTo>
                      <a:pt x="771" y="1636"/>
                      <a:pt x="776" y="1635"/>
                      <a:pt x="782" y="1638"/>
                    </a:cubicBezTo>
                    <a:cubicBezTo>
                      <a:pt x="786" y="1640"/>
                      <a:pt x="787" y="1646"/>
                      <a:pt x="785" y="1650"/>
                    </a:cubicBezTo>
                    <a:lnTo>
                      <a:pt x="776" y="1666"/>
                    </a:lnTo>
                    <a:cubicBezTo>
                      <a:pt x="773" y="1671"/>
                      <a:pt x="766" y="1672"/>
                      <a:pt x="762" y="1670"/>
                    </a:cubicBezTo>
                    <a:cubicBezTo>
                      <a:pt x="757" y="1668"/>
                      <a:pt x="755" y="1661"/>
                      <a:pt x="759" y="1657"/>
                    </a:cubicBezTo>
                    <a:close/>
                    <a:moveTo>
                      <a:pt x="787" y="1608"/>
                    </a:moveTo>
                    <a:lnTo>
                      <a:pt x="798" y="1593"/>
                    </a:lnTo>
                    <a:cubicBezTo>
                      <a:pt x="800" y="1589"/>
                      <a:pt x="806" y="1587"/>
                      <a:pt x="810" y="1590"/>
                    </a:cubicBezTo>
                    <a:cubicBezTo>
                      <a:pt x="815" y="1592"/>
                      <a:pt x="817" y="1598"/>
                      <a:pt x="814" y="1602"/>
                    </a:cubicBezTo>
                    <a:lnTo>
                      <a:pt x="804" y="1618"/>
                    </a:lnTo>
                    <a:cubicBezTo>
                      <a:pt x="802" y="1623"/>
                      <a:pt x="796" y="1624"/>
                      <a:pt x="791" y="1622"/>
                    </a:cubicBezTo>
                    <a:cubicBezTo>
                      <a:pt x="787" y="1619"/>
                      <a:pt x="785" y="1614"/>
                      <a:pt x="787" y="1608"/>
                    </a:cubicBezTo>
                    <a:close/>
                    <a:moveTo>
                      <a:pt x="817" y="1561"/>
                    </a:moveTo>
                    <a:lnTo>
                      <a:pt x="826" y="1545"/>
                    </a:lnTo>
                    <a:cubicBezTo>
                      <a:pt x="829" y="1540"/>
                      <a:pt x="835" y="1539"/>
                      <a:pt x="840" y="1541"/>
                    </a:cubicBezTo>
                    <a:cubicBezTo>
                      <a:pt x="844" y="1544"/>
                      <a:pt x="846" y="1549"/>
                      <a:pt x="843" y="1554"/>
                    </a:cubicBezTo>
                    <a:lnTo>
                      <a:pt x="833" y="1570"/>
                    </a:lnTo>
                    <a:cubicBezTo>
                      <a:pt x="831" y="1574"/>
                      <a:pt x="825" y="1576"/>
                      <a:pt x="820" y="1574"/>
                    </a:cubicBezTo>
                    <a:cubicBezTo>
                      <a:pt x="815" y="1571"/>
                      <a:pt x="814" y="1566"/>
                      <a:pt x="817" y="1561"/>
                    </a:cubicBezTo>
                    <a:close/>
                    <a:moveTo>
                      <a:pt x="846" y="1513"/>
                    </a:moveTo>
                    <a:lnTo>
                      <a:pt x="855" y="1497"/>
                    </a:lnTo>
                    <a:cubicBezTo>
                      <a:pt x="858" y="1492"/>
                      <a:pt x="864" y="1491"/>
                      <a:pt x="868" y="1493"/>
                    </a:cubicBezTo>
                    <a:cubicBezTo>
                      <a:pt x="874" y="1496"/>
                      <a:pt x="875" y="1501"/>
                      <a:pt x="872" y="1506"/>
                    </a:cubicBezTo>
                    <a:lnTo>
                      <a:pt x="863" y="1523"/>
                    </a:lnTo>
                    <a:cubicBezTo>
                      <a:pt x="860" y="1526"/>
                      <a:pt x="854" y="1528"/>
                      <a:pt x="849" y="1525"/>
                    </a:cubicBezTo>
                    <a:cubicBezTo>
                      <a:pt x="845" y="1523"/>
                      <a:pt x="843" y="1517"/>
                      <a:pt x="846" y="1513"/>
                    </a:cubicBezTo>
                    <a:close/>
                    <a:moveTo>
                      <a:pt x="875" y="1464"/>
                    </a:moveTo>
                    <a:lnTo>
                      <a:pt x="885" y="1448"/>
                    </a:lnTo>
                    <a:cubicBezTo>
                      <a:pt x="887" y="1445"/>
                      <a:pt x="893" y="1443"/>
                      <a:pt x="898" y="1446"/>
                    </a:cubicBezTo>
                    <a:cubicBezTo>
                      <a:pt x="902" y="1447"/>
                      <a:pt x="904" y="1454"/>
                      <a:pt x="901" y="1458"/>
                    </a:cubicBezTo>
                    <a:lnTo>
                      <a:pt x="891" y="1474"/>
                    </a:lnTo>
                    <a:cubicBezTo>
                      <a:pt x="888" y="1478"/>
                      <a:pt x="883" y="1480"/>
                      <a:pt x="878" y="1477"/>
                    </a:cubicBezTo>
                    <a:cubicBezTo>
                      <a:pt x="874" y="1475"/>
                      <a:pt x="872" y="1469"/>
                      <a:pt x="875" y="1464"/>
                    </a:cubicBezTo>
                    <a:close/>
                    <a:moveTo>
                      <a:pt x="904" y="1416"/>
                    </a:moveTo>
                    <a:lnTo>
                      <a:pt x="913" y="1400"/>
                    </a:lnTo>
                    <a:cubicBezTo>
                      <a:pt x="917" y="1396"/>
                      <a:pt x="922" y="1395"/>
                      <a:pt x="927" y="1397"/>
                    </a:cubicBezTo>
                    <a:cubicBezTo>
                      <a:pt x="931" y="1399"/>
                      <a:pt x="933" y="1405"/>
                      <a:pt x="930" y="1410"/>
                    </a:cubicBezTo>
                    <a:lnTo>
                      <a:pt x="920" y="1426"/>
                    </a:lnTo>
                    <a:cubicBezTo>
                      <a:pt x="919" y="1429"/>
                      <a:pt x="912" y="1431"/>
                      <a:pt x="908" y="1429"/>
                    </a:cubicBezTo>
                    <a:cubicBezTo>
                      <a:pt x="903" y="1427"/>
                      <a:pt x="901" y="1421"/>
                      <a:pt x="904" y="1416"/>
                    </a:cubicBezTo>
                    <a:close/>
                    <a:moveTo>
                      <a:pt x="932" y="1369"/>
                    </a:moveTo>
                    <a:lnTo>
                      <a:pt x="942" y="1352"/>
                    </a:lnTo>
                    <a:cubicBezTo>
                      <a:pt x="945" y="1348"/>
                      <a:pt x="951" y="1346"/>
                      <a:pt x="956" y="1349"/>
                    </a:cubicBezTo>
                    <a:cubicBezTo>
                      <a:pt x="961" y="1352"/>
                      <a:pt x="962" y="1358"/>
                      <a:pt x="960" y="1361"/>
                    </a:cubicBezTo>
                    <a:lnTo>
                      <a:pt x="950" y="1378"/>
                    </a:lnTo>
                    <a:cubicBezTo>
                      <a:pt x="947" y="1383"/>
                      <a:pt x="941" y="1383"/>
                      <a:pt x="937" y="1381"/>
                    </a:cubicBezTo>
                    <a:cubicBezTo>
                      <a:pt x="931" y="1378"/>
                      <a:pt x="930" y="1373"/>
                      <a:pt x="932" y="1369"/>
                    </a:cubicBezTo>
                    <a:close/>
                    <a:moveTo>
                      <a:pt x="962" y="1321"/>
                    </a:moveTo>
                    <a:lnTo>
                      <a:pt x="971" y="1305"/>
                    </a:lnTo>
                    <a:cubicBezTo>
                      <a:pt x="974" y="1300"/>
                      <a:pt x="981" y="1298"/>
                      <a:pt x="985" y="1301"/>
                    </a:cubicBezTo>
                    <a:cubicBezTo>
                      <a:pt x="990" y="1304"/>
                      <a:pt x="992" y="1310"/>
                      <a:pt x="988" y="1313"/>
                    </a:cubicBezTo>
                    <a:lnTo>
                      <a:pt x="979" y="1329"/>
                    </a:lnTo>
                    <a:cubicBezTo>
                      <a:pt x="976" y="1335"/>
                      <a:pt x="971" y="1336"/>
                      <a:pt x="965" y="1333"/>
                    </a:cubicBezTo>
                    <a:cubicBezTo>
                      <a:pt x="961" y="1330"/>
                      <a:pt x="960" y="1325"/>
                      <a:pt x="962" y="1321"/>
                    </a:cubicBezTo>
                    <a:close/>
                    <a:moveTo>
                      <a:pt x="991" y="1273"/>
                    </a:moveTo>
                    <a:lnTo>
                      <a:pt x="1001" y="1257"/>
                    </a:lnTo>
                    <a:cubicBezTo>
                      <a:pt x="1003" y="1251"/>
                      <a:pt x="1009" y="1250"/>
                      <a:pt x="1014" y="1253"/>
                    </a:cubicBezTo>
                    <a:cubicBezTo>
                      <a:pt x="1018" y="1256"/>
                      <a:pt x="1020" y="1261"/>
                      <a:pt x="1018" y="1266"/>
                    </a:cubicBezTo>
                    <a:lnTo>
                      <a:pt x="1007" y="1282"/>
                    </a:lnTo>
                    <a:cubicBezTo>
                      <a:pt x="1005" y="1286"/>
                      <a:pt x="999" y="1288"/>
                      <a:pt x="995" y="1284"/>
                    </a:cubicBezTo>
                    <a:cubicBezTo>
                      <a:pt x="990" y="1283"/>
                      <a:pt x="988" y="1276"/>
                      <a:pt x="991" y="1273"/>
                    </a:cubicBezTo>
                    <a:close/>
                    <a:moveTo>
                      <a:pt x="1020" y="1225"/>
                    </a:moveTo>
                    <a:lnTo>
                      <a:pt x="1029" y="1208"/>
                    </a:lnTo>
                    <a:cubicBezTo>
                      <a:pt x="1033" y="1204"/>
                      <a:pt x="1039" y="1202"/>
                      <a:pt x="1043" y="1205"/>
                    </a:cubicBezTo>
                    <a:cubicBezTo>
                      <a:pt x="1048" y="1207"/>
                      <a:pt x="1049" y="1213"/>
                      <a:pt x="1046" y="1217"/>
                    </a:cubicBezTo>
                    <a:lnTo>
                      <a:pt x="1037" y="1233"/>
                    </a:lnTo>
                    <a:cubicBezTo>
                      <a:pt x="1034" y="1238"/>
                      <a:pt x="1029" y="1240"/>
                      <a:pt x="1023" y="1237"/>
                    </a:cubicBezTo>
                    <a:cubicBezTo>
                      <a:pt x="1019" y="1234"/>
                      <a:pt x="1018" y="1228"/>
                      <a:pt x="1020" y="1225"/>
                    </a:cubicBezTo>
                    <a:close/>
                    <a:moveTo>
                      <a:pt x="1049" y="1176"/>
                    </a:moveTo>
                    <a:lnTo>
                      <a:pt x="1059" y="1160"/>
                    </a:lnTo>
                    <a:cubicBezTo>
                      <a:pt x="1062" y="1156"/>
                      <a:pt x="1067" y="1155"/>
                      <a:pt x="1073" y="1157"/>
                    </a:cubicBezTo>
                    <a:cubicBezTo>
                      <a:pt x="1076" y="1159"/>
                      <a:pt x="1078" y="1165"/>
                      <a:pt x="1075" y="1169"/>
                    </a:cubicBezTo>
                    <a:lnTo>
                      <a:pt x="1065" y="1185"/>
                    </a:lnTo>
                    <a:cubicBezTo>
                      <a:pt x="1063" y="1190"/>
                      <a:pt x="1057" y="1191"/>
                      <a:pt x="1053" y="1189"/>
                    </a:cubicBezTo>
                    <a:cubicBezTo>
                      <a:pt x="1048" y="1186"/>
                      <a:pt x="1046" y="1181"/>
                      <a:pt x="1049" y="1176"/>
                    </a:cubicBezTo>
                    <a:close/>
                    <a:moveTo>
                      <a:pt x="1078" y="1128"/>
                    </a:moveTo>
                    <a:lnTo>
                      <a:pt x="1087" y="1112"/>
                    </a:lnTo>
                    <a:cubicBezTo>
                      <a:pt x="1090" y="1108"/>
                      <a:pt x="1096" y="1106"/>
                      <a:pt x="1101" y="1109"/>
                    </a:cubicBezTo>
                    <a:cubicBezTo>
                      <a:pt x="1106" y="1112"/>
                      <a:pt x="1106" y="1117"/>
                      <a:pt x="1105" y="1122"/>
                    </a:cubicBezTo>
                    <a:lnTo>
                      <a:pt x="1095" y="1137"/>
                    </a:lnTo>
                    <a:cubicBezTo>
                      <a:pt x="1093" y="1142"/>
                      <a:pt x="1086" y="1143"/>
                      <a:pt x="1082" y="1141"/>
                    </a:cubicBezTo>
                    <a:cubicBezTo>
                      <a:pt x="1077" y="1139"/>
                      <a:pt x="1075" y="1132"/>
                      <a:pt x="1078" y="1128"/>
                    </a:cubicBezTo>
                    <a:close/>
                    <a:moveTo>
                      <a:pt x="1106" y="1080"/>
                    </a:moveTo>
                    <a:lnTo>
                      <a:pt x="1117" y="1064"/>
                    </a:lnTo>
                    <a:cubicBezTo>
                      <a:pt x="1119" y="1060"/>
                      <a:pt x="1126" y="1058"/>
                      <a:pt x="1130" y="1061"/>
                    </a:cubicBezTo>
                    <a:cubicBezTo>
                      <a:pt x="1135" y="1063"/>
                      <a:pt x="1137" y="1069"/>
                      <a:pt x="1134" y="1073"/>
                    </a:cubicBezTo>
                    <a:lnTo>
                      <a:pt x="1124" y="1089"/>
                    </a:lnTo>
                    <a:cubicBezTo>
                      <a:pt x="1121" y="1094"/>
                      <a:pt x="1116" y="1096"/>
                      <a:pt x="1111" y="1093"/>
                    </a:cubicBezTo>
                    <a:cubicBezTo>
                      <a:pt x="1106" y="1090"/>
                      <a:pt x="1105" y="1085"/>
                      <a:pt x="1106" y="1080"/>
                    </a:cubicBezTo>
                    <a:close/>
                    <a:moveTo>
                      <a:pt x="1137" y="1032"/>
                    </a:moveTo>
                    <a:lnTo>
                      <a:pt x="1146" y="1016"/>
                    </a:lnTo>
                    <a:cubicBezTo>
                      <a:pt x="1149" y="1011"/>
                      <a:pt x="1154" y="1011"/>
                      <a:pt x="1159" y="1012"/>
                    </a:cubicBezTo>
                    <a:cubicBezTo>
                      <a:pt x="1163" y="1015"/>
                      <a:pt x="1165" y="1020"/>
                      <a:pt x="1162" y="1026"/>
                    </a:cubicBezTo>
                    <a:lnTo>
                      <a:pt x="1153" y="1041"/>
                    </a:lnTo>
                    <a:cubicBezTo>
                      <a:pt x="1150" y="1046"/>
                      <a:pt x="1145" y="1047"/>
                      <a:pt x="1139" y="1045"/>
                    </a:cubicBezTo>
                    <a:cubicBezTo>
                      <a:pt x="1135" y="1042"/>
                      <a:pt x="1134" y="1037"/>
                      <a:pt x="1137" y="1032"/>
                    </a:cubicBezTo>
                    <a:close/>
                    <a:moveTo>
                      <a:pt x="1165" y="984"/>
                    </a:moveTo>
                    <a:lnTo>
                      <a:pt x="1175" y="968"/>
                    </a:lnTo>
                    <a:cubicBezTo>
                      <a:pt x="1178" y="964"/>
                      <a:pt x="1183" y="962"/>
                      <a:pt x="1188" y="964"/>
                    </a:cubicBezTo>
                    <a:cubicBezTo>
                      <a:pt x="1193" y="967"/>
                      <a:pt x="1194" y="972"/>
                      <a:pt x="1192" y="977"/>
                    </a:cubicBezTo>
                    <a:lnTo>
                      <a:pt x="1182" y="994"/>
                    </a:lnTo>
                    <a:cubicBezTo>
                      <a:pt x="1180" y="997"/>
                      <a:pt x="1173" y="999"/>
                      <a:pt x="1169" y="996"/>
                    </a:cubicBezTo>
                    <a:cubicBezTo>
                      <a:pt x="1164" y="994"/>
                      <a:pt x="1162" y="988"/>
                      <a:pt x="1165" y="984"/>
                    </a:cubicBezTo>
                    <a:close/>
                    <a:moveTo>
                      <a:pt x="1194" y="935"/>
                    </a:moveTo>
                    <a:lnTo>
                      <a:pt x="1204" y="919"/>
                    </a:lnTo>
                    <a:cubicBezTo>
                      <a:pt x="1206" y="916"/>
                      <a:pt x="1212" y="914"/>
                      <a:pt x="1217" y="917"/>
                    </a:cubicBezTo>
                    <a:cubicBezTo>
                      <a:pt x="1222" y="918"/>
                      <a:pt x="1223" y="925"/>
                      <a:pt x="1221" y="929"/>
                    </a:cubicBezTo>
                    <a:lnTo>
                      <a:pt x="1211" y="945"/>
                    </a:lnTo>
                    <a:cubicBezTo>
                      <a:pt x="1209" y="949"/>
                      <a:pt x="1202" y="951"/>
                      <a:pt x="1198" y="948"/>
                    </a:cubicBezTo>
                    <a:cubicBezTo>
                      <a:pt x="1193" y="946"/>
                      <a:pt x="1192" y="941"/>
                      <a:pt x="1194" y="935"/>
                    </a:cubicBezTo>
                    <a:close/>
                    <a:moveTo>
                      <a:pt x="1223" y="887"/>
                    </a:moveTo>
                    <a:lnTo>
                      <a:pt x="1233" y="871"/>
                    </a:lnTo>
                    <a:cubicBezTo>
                      <a:pt x="1236" y="867"/>
                      <a:pt x="1242" y="866"/>
                      <a:pt x="1246" y="868"/>
                    </a:cubicBezTo>
                    <a:cubicBezTo>
                      <a:pt x="1251" y="870"/>
                      <a:pt x="1253" y="876"/>
                      <a:pt x="1250" y="881"/>
                    </a:cubicBezTo>
                    <a:lnTo>
                      <a:pt x="1240" y="897"/>
                    </a:lnTo>
                    <a:cubicBezTo>
                      <a:pt x="1238" y="901"/>
                      <a:pt x="1232" y="902"/>
                      <a:pt x="1227" y="901"/>
                    </a:cubicBezTo>
                    <a:cubicBezTo>
                      <a:pt x="1222" y="898"/>
                      <a:pt x="1221" y="892"/>
                      <a:pt x="1223" y="887"/>
                    </a:cubicBezTo>
                    <a:close/>
                    <a:moveTo>
                      <a:pt x="1253" y="840"/>
                    </a:moveTo>
                    <a:lnTo>
                      <a:pt x="1262" y="824"/>
                    </a:lnTo>
                    <a:cubicBezTo>
                      <a:pt x="1264" y="819"/>
                      <a:pt x="1271" y="817"/>
                      <a:pt x="1275" y="820"/>
                    </a:cubicBezTo>
                    <a:cubicBezTo>
                      <a:pt x="1280" y="824"/>
                      <a:pt x="1282" y="829"/>
                      <a:pt x="1279" y="832"/>
                    </a:cubicBezTo>
                    <a:lnTo>
                      <a:pt x="1270" y="849"/>
                    </a:lnTo>
                    <a:cubicBezTo>
                      <a:pt x="1266" y="854"/>
                      <a:pt x="1261" y="855"/>
                      <a:pt x="1256" y="852"/>
                    </a:cubicBezTo>
                    <a:cubicBezTo>
                      <a:pt x="1251" y="849"/>
                      <a:pt x="1250" y="844"/>
                      <a:pt x="1253" y="840"/>
                    </a:cubicBezTo>
                    <a:close/>
                    <a:moveTo>
                      <a:pt x="1282" y="792"/>
                    </a:moveTo>
                    <a:lnTo>
                      <a:pt x="1292" y="776"/>
                    </a:lnTo>
                    <a:cubicBezTo>
                      <a:pt x="1294" y="771"/>
                      <a:pt x="1300" y="770"/>
                      <a:pt x="1305" y="772"/>
                    </a:cubicBezTo>
                    <a:cubicBezTo>
                      <a:pt x="1309" y="775"/>
                      <a:pt x="1311" y="781"/>
                      <a:pt x="1308" y="785"/>
                    </a:cubicBezTo>
                    <a:lnTo>
                      <a:pt x="1298" y="800"/>
                    </a:lnTo>
                    <a:cubicBezTo>
                      <a:pt x="1295" y="806"/>
                      <a:pt x="1290" y="807"/>
                      <a:pt x="1284" y="804"/>
                    </a:cubicBezTo>
                    <a:cubicBezTo>
                      <a:pt x="1281" y="801"/>
                      <a:pt x="1279" y="796"/>
                      <a:pt x="1282" y="792"/>
                    </a:cubicBezTo>
                    <a:close/>
                    <a:moveTo>
                      <a:pt x="1311" y="744"/>
                    </a:moveTo>
                    <a:lnTo>
                      <a:pt x="1320" y="728"/>
                    </a:lnTo>
                    <a:cubicBezTo>
                      <a:pt x="1323" y="723"/>
                      <a:pt x="1328" y="722"/>
                      <a:pt x="1334" y="724"/>
                    </a:cubicBezTo>
                    <a:cubicBezTo>
                      <a:pt x="1338" y="727"/>
                      <a:pt x="1339" y="732"/>
                      <a:pt x="1337" y="737"/>
                    </a:cubicBezTo>
                    <a:lnTo>
                      <a:pt x="1327" y="753"/>
                    </a:lnTo>
                    <a:cubicBezTo>
                      <a:pt x="1325" y="757"/>
                      <a:pt x="1318" y="759"/>
                      <a:pt x="1315" y="756"/>
                    </a:cubicBezTo>
                    <a:cubicBezTo>
                      <a:pt x="1309" y="754"/>
                      <a:pt x="1307" y="747"/>
                      <a:pt x="1311" y="744"/>
                    </a:cubicBezTo>
                    <a:close/>
                    <a:moveTo>
                      <a:pt x="1339" y="696"/>
                    </a:moveTo>
                    <a:lnTo>
                      <a:pt x="1349" y="679"/>
                    </a:lnTo>
                    <a:cubicBezTo>
                      <a:pt x="1352" y="675"/>
                      <a:pt x="1358" y="673"/>
                      <a:pt x="1362" y="676"/>
                    </a:cubicBezTo>
                    <a:cubicBezTo>
                      <a:pt x="1368" y="679"/>
                      <a:pt x="1369" y="684"/>
                      <a:pt x="1367" y="688"/>
                    </a:cubicBezTo>
                    <a:lnTo>
                      <a:pt x="1357" y="705"/>
                    </a:lnTo>
                    <a:cubicBezTo>
                      <a:pt x="1354" y="709"/>
                      <a:pt x="1348" y="711"/>
                      <a:pt x="1343" y="708"/>
                    </a:cubicBezTo>
                    <a:cubicBezTo>
                      <a:pt x="1338" y="705"/>
                      <a:pt x="1337" y="699"/>
                      <a:pt x="1339" y="696"/>
                    </a:cubicBezTo>
                    <a:close/>
                    <a:moveTo>
                      <a:pt x="1369" y="647"/>
                    </a:moveTo>
                    <a:lnTo>
                      <a:pt x="1378" y="631"/>
                    </a:lnTo>
                    <a:cubicBezTo>
                      <a:pt x="1381" y="627"/>
                      <a:pt x="1387" y="626"/>
                      <a:pt x="1392" y="628"/>
                    </a:cubicBezTo>
                    <a:cubicBezTo>
                      <a:pt x="1396" y="630"/>
                      <a:pt x="1398" y="636"/>
                      <a:pt x="1395" y="640"/>
                    </a:cubicBezTo>
                    <a:lnTo>
                      <a:pt x="1386" y="656"/>
                    </a:lnTo>
                    <a:cubicBezTo>
                      <a:pt x="1382" y="661"/>
                      <a:pt x="1377" y="662"/>
                      <a:pt x="1372" y="661"/>
                    </a:cubicBezTo>
                    <a:cubicBezTo>
                      <a:pt x="1368" y="657"/>
                      <a:pt x="1366" y="652"/>
                      <a:pt x="1369" y="647"/>
                    </a:cubicBezTo>
                    <a:close/>
                    <a:moveTo>
                      <a:pt x="1398" y="599"/>
                    </a:moveTo>
                    <a:lnTo>
                      <a:pt x="1408" y="583"/>
                    </a:lnTo>
                    <a:cubicBezTo>
                      <a:pt x="1410" y="579"/>
                      <a:pt x="1416" y="577"/>
                      <a:pt x="1420" y="580"/>
                    </a:cubicBezTo>
                    <a:cubicBezTo>
                      <a:pt x="1426" y="583"/>
                      <a:pt x="1427" y="588"/>
                      <a:pt x="1425" y="593"/>
                    </a:cubicBezTo>
                    <a:lnTo>
                      <a:pt x="1415" y="608"/>
                    </a:lnTo>
                    <a:cubicBezTo>
                      <a:pt x="1412" y="613"/>
                      <a:pt x="1406" y="614"/>
                      <a:pt x="1401" y="612"/>
                    </a:cubicBezTo>
                    <a:cubicBezTo>
                      <a:pt x="1397" y="610"/>
                      <a:pt x="1395" y="604"/>
                      <a:pt x="1398" y="599"/>
                    </a:cubicBezTo>
                    <a:close/>
                    <a:moveTo>
                      <a:pt x="1427" y="551"/>
                    </a:moveTo>
                    <a:lnTo>
                      <a:pt x="1437" y="535"/>
                    </a:lnTo>
                    <a:cubicBezTo>
                      <a:pt x="1439" y="531"/>
                      <a:pt x="1445" y="529"/>
                      <a:pt x="1450" y="532"/>
                    </a:cubicBezTo>
                    <a:cubicBezTo>
                      <a:pt x="1454" y="534"/>
                      <a:pt x="1456" y="540"/>
                      <a:pt x="1453" y="544"/>
                    </a:cubicBezTo>
                    <a:lnTo>
                      <a:pt x="1443" y="560"/>
                    </a:lnTo>
                    <a:cubicBezTo>
                      <a:pt x="1441" y="565"/>
                      <a:pt x="1435" y="567"/>
                      <a:pt x="1430" y="564"/>
                    </a:cubicBezTo>
                    <a:cubicBezTo>
                      <a:pt x="1426" y="561"/>
                      <a:pt x="1424" y="556"/>
                      <a:pt x="1427" y="551"/>
                    </a:cubicBezTo>
                    <a:close/>
                    <a:moveTo>
                      <a:pt x="1456" y="503"/>
                    </a:moveTo>
                    <a:lnTo>
                      <a:pt x="1465" y="487"/>
                    </a:lnTo>
                    <a:cubicBezTo>
                      <a:pt x="1469" y="483"/>
                      <a:pt x="1474" y="482"/>
                      <a:pt x="1479" y="483"/>
                    </a:cubicBezTo>
                    <a:cubicBezTo>
                      <a:pt x="1483" y="486"/>
                      <a:pt x="1485" y="491"/>
                      <a:pt x="1482" y="497"/>
                    </a:cubicBezTo>
                    <a:lnTo>
                      <a:pt x="1472" y="513"/>
                    </a:lnTo>
                    <a:cubicBezTo>
                      <a:pt x="1470" y="517"/>
                      <a:pt x="1464" y="518"/>
                      <a:pt x="1459" y="516"/>
                    </a:cubicBezTo>
                    <a:cubicBezTo>
                      <a:pt x="1455" y="513"/>
                      <a:pt x="1453" y="508"/>
                      <a:pt x="1456" y="503"/>
                    </a:cubicBezTo>
                    <a:close/>
                    <a:moveTo>
                      <a:pt x="1484" y="455"/>
                    </a:moveTo>
                    <a:lnTo>
                      <a:pt x="1494" y="439"/>
                    </a:lnTo>
                    <a:cubicBezTo>
                      <a:pt x="1497" y="435"/>
                      <a:pt x="1503" y="433"/>
                      <a:pt x="1508" y="435"/>
                    </a:cubicBezTo>
                    <a:cubicBezTo>
                      <a:pt x="1513" y="438"/>
                      <a:pt x="1514" y="443"/>
                      <a:pt x="1512" y="449"/>
                    </a:cubicBezTo>
                    <a:lnTo>
                      <a:pt x="1502" y="465"/>
                    </a:lnTo>
                    <a:cubicBezTo>
                      <a:pt x="1499" y="468"/>
                      <a:pt x="1493" y="470"/>
                      <a:pt x="1489" y="467"/>
                    </a:cubicBezTo>
                    <a:cubicBezTo>
                      <a:pt x="1483" y="466"/>
                      <a:pt x="1482" y="459"/>
                      <a:pt x="1484" y="455"/>
                    </a:cubicBezTo>
                    <a:close/>
                    <a:moveTo>
                      <a:pt x="1514" y="406"/>
                    </a:moveTo>
                    <a:lnTo>
                      <a:pt x="1524" y="390"/>
                    </a:lnTo>
                    <a:cubicBezTo>
                      <a:pt x="1526" y="387"/>
                      <a:pt x="1533" y="385"/>
                      <a:pt x="1536" y="388"/>
                    </a:cubicBezTo>
                    <a:cubicBezTo>
                      <a:pt x="1542" y="389"/>
                      <a:pt x="1544" y="396"/>
                      <a:pt x="1540" y="400"/>
                    </a:cubicBezTo>
                    <a:lnTo>
                      <a:pt x="1531" y="416"/>
                    </a:lnTo>
                    <a:cubicBezTo>
                      <a:pt x="1528" y="420"/>
                      <a:pt x="1523" y="422"/>
                      <a:pt x="1517" y="420"/>
                    </a:cubicBezTo>
                    <a:cubicBezTo>
                      <a:pt x="1514" y="417"/>
                      <a:pt x="1512" y="412"/>
                      <a:pt x="1514" y="406"/>
                    </a:cubicBezTo>
                    <a:close/>
                    <a:moveTo>
                      <a:pt x="1543" y="358"/>
                    </a:moveTo>
                    <a:lnTo>
                      <a:pt x="1553" y="342"/>
                    </a:lnTo>
                    <a:cubicBezTo>
                      <a:pt x="1556" y="338"/>
                      <a:pt x="1561" y="337"/>
                      <a:pt x="1566" y="339"/>
                    </a:cubicBezTo>
                    <a:cubicBezTo>
                      <a:pt x="1570" y="342"/>
                      <a:pt x="1572" y="347"/>
                      <a:pt x="1569" y="352"/>
                    </a:cubicBezTo>
                    <a:lnTo>
                      <a:pt x="1559" y="368"/>
                    </a:lnTo>
                    <a:cubicBezTo>
                      <a:pt x="1557" y="372"/>
                      <a:pt x="1551" y="373"/>
                      <a:pt x="1547" y="372"/>
                    </a:cubicBezTo>
                    <a:cubicBezTo>
                      <a:pt x="1542" y="369"/>
                      <a:pt x="1540" y="364"/>
                      <a:pt x="1543" y="358"/>
                    </a:cubicBezTo>
                    <a:close/>
                    <a:moveTo>
                      <a:pt x="1572" y="311"/>
                    </a:moveTo>
                    <a:lnTo>
                      <a:pt x="1581" y="295"/>
                    </a:lnTo>
                    <a:cubicBezTo>
                      <a:pt x="1585" y="290"/>
                      <a:pt x="1591" y="288"/>
                      <a:pt x="1595" y="291"/>
                    </a:cubicBezTo>
                    <a:cubicBezTo>
                      <a:pt x="1600" y="295"/>
                      <a:pt x="1602" y="300"/>
                      <a:pt x="1598" y="304"/>
                    </a:cubicBezTo>
                    <a:lnTo>
                      <a:pt x="1589" y="320"/>
                    </a:lnTo>
                    <a:cubicBezTo>
                      <a:pt x="1587" y="325"/>
                      <a:pt x="1580" y="326"/>
                      <a:pt x="1576" y="323"/>
                    </a:cubicBezTo>
                    <a:cubicBezTo>
                      <a:pt x="1571" y="321"/>
                      <a:pt x="1569" y="315"/>
                      <a:pt x="1572" y="311"/>
                    </a:cubicBezTo>
                    <a:close/>
                    <a:moveTo>
                      <a:pt x="1601" y="263"/>
                    </a:moveTo>
                    <a:lnTo>
                      <a:pt x="1611" y="247"/>
                    </a:lnTo>
                    <a:cubicBezTo>
                      <a:pt x="1613" y="242"/>
                      <a:pt x="1619" y="241"/>
                      <a:pt x="1624" y="243"/>
                    </a:cubicBezTo>
                    <a:cubicBezTo>
                      <a:pt x="1629" y="246"/>
                      <a:pt x="1630" y="252"/>
                      <a:pt x="1628" y="256"/>
                    </a:cubicBezTo>
                    <a:lnTo>
                      <a:pt x="1618" y="272"/>
                    </a:lnTo>
                    <a:cubicBezTo>
                      <a:pt x="1615" y="277"/>
                      <a:pt x="1609" y="278"/>
                      <a:pt x="1605" y="275"/>
                    </a:cubicBezTo>
                    <a:cubicBezTo>
                      <a:pt x="1600" y="272"/>
                      <a:pt x="1598" y="267"/>
                      <a:pt x="1601" y="263"/>
                    </a:cubicBezTo>
                    <a:close/>
                    <a:moveTo>
                      <a:pt x="1630" y="215"/>
                    </a:moveTo>
                    <a:lnTo>
                      <a:pt x="1639" y="199"/>
                    </a:lnTo>
                    <a:cubicBezTo>
                      <a:pt x="1643" y="194"/>
                      <a:pt x="1649" y="193"/>
                      <a:pt x="1653" y="195"/>
                    </a:cubicBezTo>
                    <a:cubicBezTo>
                      <a:pt x="1658" y="198"/>
                      <a:pt x="1660" y="203"/>
                      <a:pt x="1657" y="208"/>
                    </a:cubicBezTo>
                    <a:lnTo>
                      <a:pt x="1647" y="224"/>
                    </a:lnTo>
                    <a:cubicBezTo>
                      <a:pt x="1645" y="228"/>
                      <a:pt x="1639" y="230"/>
                      <a:pt x="1634" y="227"/>
                    </a:cubicBezTo>
                    <a:cubicBezTo>
                      <a:pt x="1629" y="225"/>
                      <a:pt x="1628" y="219"/>
                      <a:pt x="1630" y="215"/>
                    </a:cubicBezTo>
                    <a:close/>
                    <a:moveTo>
                      <a:pt x="1659" y="167"/>
                    </a:moveTo>
                    <a:lnTo>
                      <a:pt x="1669" y="150"/>
                    </a:lnTo>
                    <a:cubicBezTo>
                      <a:pt x="1671" y="146"/>
                      <a:pt x="1678" y="144"/>
                      <a:pt x="1682" y="148"/>
                    </a:cubicBezTo>
                    <a:cubicBezTo>
                      <a:pt x="1687" y="150"/>
                      <a:pt x="1689" y="156"/>
                      <a:pt x="1686" y="159"/>
                    </a:cubicBezTo>
                    <a:lnTo>
                      <a:pt x="1676" y="176"/>
                    </a:lnTo>
                    <a:cubicBezTo>
                      <a:pt x="1673" y="180"/>
                      <a:pt x="1668" y="182"/>
                      <a:pt x="1663" y="179"/>
                    </a:cubicBezTo>
                    <a:cubicBezTo>
                      <a:pt x="1658" y="176"/>
                      <a:pt x="1657" y="171"/>
                      <a:pt x="1659" y="167"/>
                    </a:cubicBezTo>
                    <a:close/>
                    <a:moveTo>
                      <a:pt x="1689" y="118"/>
                    </a:moveTo>
                    <a:lnTo>
                      <a:pt x="1698" y="102"/>
                    </a:lnTo>
                    <a:cubicBezTo>
                      <a:pt x="1701" y="98"/>
                      <a:pt x="1707" y="97"/>
                      <a:pt x="1712" y="99"/>
                    </a:cubicBezTo>
                    <a:cubicBezTo>
                      <a:pt x="1716" y="101"/>
                      <a:pt x="1717" y="108"/>
                      <a:pt x="1714" y="111"/>
                    </a:cubicBezTo>
                    <a:lnTo>
                      <a:pt x="1705" y="127"/>
                    </a:lnTo>
                    <a:cubicBezTo>
                      <a:pt x="1702" y="133"/>
                      <a:pt x="1697" y="133"/>
                      <a:pt x="1691" y="132"/>
                    </a:cubicBezTo>
                    <a:cubicBezTo>
                      <a:pt x="1688" y="128"/>
                      <a:pt x="1686" y="123"/>
                      <a:pt x="1689" y="118"/>
                    </a:cubicBezTo>
                    <a:close/>
                    <a:moveTo>
                      <a:pt x="1717" y="70"/>
                    </a:moveTo>
                    <a:lnTo>
                      <a:pt x="1727" y="55"/>
                    </a:lnTo>
                    <a:cubicBezTo>
                      <a:pt x="1730" y="50"/>
                      <a:pt x="1735" y="48"/>
                      <a:pt x="1741" y="51"/>
                    </a:cubicBezTo>
                    <a:cubicBezTo>
                      <a:pt x="1745" y="54"/>
                      <a:pt x="1746" y="59"/>
                      <a:pt x="1744" y="64"/>
                    </a:cubicBezTo>
                    <a:lnTo>
                      <a:pt x="1734" y="80"/>
                    </a:lnTo>
                    <a:cubicBezTo>
                      <a:pt x="1732" y="84"/>
                      <a:pt x="1725" y="86"/>
                      <a:pt x="1722" y="83"/>
                    </a:cubicBezTo>
                    <a:cubicBezTo>
                      <a:pt x="1716" y="81"/>
                      <a:pt x="1714" y="75"/>
                      <a:pt x="1717" y="70"/>
                    </a:cubicBezTo>
                    <a:close/>
                    <a:moveTo>
                      <a:pt x="1746" y="23"/>
                    </a:moveTo>
                    <a:lnTo>
                      <a:pt x="1756" y="6"/>
                    </a:lnTo>
                    <a:cubicBezTo>
                      <a:pt x="1758" y="2"/>
                      <a:pt x="1765" y="0"/>
                      <a:pt x="1769" y="3"/>
                    </a:cubicBezTo>
                    <a:cubicBezTo>
                      <a:pt x="1775" y="5"/>
                      <a:pt x="1775" y="11"/>
                      <a:pt x="1773" y="16"/>
                    </a:cubicBezTo>
                    <a:lnTo>
                      <a:pt x="1764" y="31"/>
                    </a:lnTo>
                    <a:cubicBezTo>
                      <a:pt x="1761" y="36"/>
                      <a:pt x="1755" y="38"/>
                      <a:pt x="1750" y="35"/>
                    </a:cubicBezTo>
                    <a:cubicBezTo>
                      <a:pt x="1746" y="32"/>
                      <a:pt x="1744" y="27"/>
                      <a:pt x="1746" y="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1" name="Freeform 318">
                <a:extLst>
                  <a:ext uri="{FF2B5EF4-FFF2-40B4-BE49-F238E27FC236}">
                    <a16:creationId xmlns:a16="http://schemas.microsoft.com/office/drawing/2014/main" id="{152F244B-CE5F-48A8-9802-D259B47EC6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067"/>
                <a:ext cx="561" cy="902"/>
              </a:xfrm>
              <a:custGeom>
                <a:avLst/>
                <a:gdLst>
                  <a:gd name="T0" fmla="*/ 3 w 1775"/>
                  <a:gd name="T1" fmla="*/ 2907 h 2921"/>
                  <a:gd name="T2" fmla="*/ 32 w 1775"/>
                  <a:gd name="T3" fmla="*/ 2860 h 2921"/>
                  <a:gd name="T4" fmla="*/ 61 w 1775"/>
                  <a:gd name="T5" fmla="*/ 2811 h 2921"/>
                  <a:gd name="T6" fmla="*/ 91 w 1775"/>
                  <a:gd name="T7" fmla="*/ 2763 h 2921"/>
                  <a:gd name="T8" fmla="*/ 119 w 1775"/>
                  <a:gd name="T9" fmla="*/ 2715 h 2921"/>
                  <a:gd name="T10" fmla="*/ 148 w 1775"/>
                  <a:gd name="T11" fmla="*/ 2666 h 2921"/>
                  <a:gd name="T12" fmla="*/ 178 w 1775"/>
                  <a:gd name="T13" fmla="*/ 2619 h 2921"/>
                  <a:gd name="T14" fmla="*/ 207 w 1775"/>
                  <a:gd name="T15" fmla="*/ 2571 h 2921"/>
                  <a:gd name="T16" fmla="*/ 235 w 1775"/>
                  <a:gd name="T17" fmla="*/ 2522 h 2921"/>
                  <a:gd name="T18" fmla="*/ 264 w 1775"/>
                  <a:gd name="T19" fmla="*/ 2474 h 2921"/>
                  <a:gd name="T20" fmla="*/ 293 w 1775"/>
                  <a:gd name="T21" fmla="*/ 2426 h 2921"/>
                  <a:gd name="T22" fmla="*/ 323 w 1775"/>
                  <a:gd name="T23" fmla="*/ 2378 h 2921"/>
                  <a:gd name="T24" fmla="*/ 352 w 1775"/>
                  <a:gd name="T25" fmla="*/ 2331 h 2921"/>
                  <a:gd name="T26" fmla="*/ 380 w 1775"/>
                  <a:gd name="T27" fmla="*/ 2282 h 2921"/>
                  <a:gd name="T28" fmla="*/ 410 w 1775"/>
                  <a:gd name="T29" fmla="*/ 2234 h 2921"/>
                  <a:gd name="T30" fmla="*/ 438 w 1775"/>
                  <a:gd name="T31" fmla="*/ 2186 h 2921"/>
                  <a:gd name="T32" fmla="*/ 468 w 1775"/>
                  <a:gd name="T33" fmla="*/ 2137 h 2921"/>
                  <a:gd name="T34" fmla="*/ 497 w 1775"/>
                  <a:gd name="T35" fmla="*/ 2090 h 2921"/>
                  <a:gd name="T36" fmla="*/ 526 w 1775"/>
                  <a:gd name="T37" fmla="*/ 2042 h 2921"/>
                  <a:gd name="T38" fmla="*/ 555 w 1775"/>
                  <a:gd name="T39" fmla="*/ 1993 h 2921"/>
                  <a:gd name="T40" fmla="*/ 585 w 1775"/>
                  <a:gd name="T41" fmla="*/ 1945 h 2921"/>
                  <a:gd name="T42" fmla="*/ 613 w 1775"/>
                  <a:gd name="T43" fmla="*/ 1898 h 2921"/>
                  <a:gd name="T44" fmla="*/ 643 w 1775"/>
                  <a:gd name="T45" fmla="*/ 1849 h 2921"/>
                  <a:gd name="T46" fmla="*/ 671 w 1775"/>
                  <a:gd name="T47" fmla="*/ 1802 h 2921"/>
                  <a:gd name="T48" fmla="*/ 700 w 1775"/>
                  <a:gd name="T49" fmla="*/ 1753 h 2921"/>
                  <a:gd name="T50" fmla="*/ 730 w 1775"/>
                  <a:gd name="T51" fmla="*/ 1705 h 2921"/>
                  <a:gd name="T52" fmla="*/ 759 w 1775"/>
                  <a:gd name="T53" fmla="*/ 1657 h 2921"/>
                  <a:gd name="T54" fmla="*/ 787 w 1775"/>
                  <a:gd name="T55" fmla="*/ 1608 h 2921"/>
                  <a:gd name="T56" fmla="*/ 817 w 1775"/>
                  <a:gd name="T57" fmla="*/ 1561 h 2921"/>
                  <a:gd name="T58" fmla="*/ 846 w 1775"/>
                  <a:gd name="T59" fmla="*/ 1513 h 2921"/>
                  <a:gd name="T60" fmla="*/ 875 w 1775"/>
                  <a:gd name="T61" fmla="*/ 1464 h 2921"/>
                  <a:gd name="T62" fmla="*/ 904 w 1775"/>
                  <a:gd name="T63" fmla="*/ 1416 h 2921"/>
                  <a:gd name="T64" fmla="*/ 932 w 1775"/>
                  <a:gd name="T65" fmla="*/ 1369 h 2921"/>
                  <a:gd name="T66" fmla="*/ 962 w 1775"/>
                  <a:gd name="T67" fmla="*/ 1321 h 2921"/>
                  <a:gd name="T68" fmla="*/ 991 w 1775"/>
                  <a:gd name="T69" fmla="*/ 1273 h 2921"/>
                  <a:gd name="T70" fmla="*/ 1020 w 1775"/>
                  <a:gd name="T71" fmla="*/ 1225 h 2921"/>
                  <a:gd name="T72" fmla="*/ 1049 w 1775"/>
                  <a:gd name="T73" fmla="*/ 1176 h 2921"/>
                  <a:gd name="T74" fmla="*/ 1078 w 1775"/>
                  <a:gd name="T75" fmla="*/ 1128 h 2921"/>
                  <a:gd name="T76" fmla="*/ 1106 w 1775"/>
                  <a:gd name="T77" fmla="*/ 1080 h 2921"/>
                  <a:gd name="T78" fmla="*/ 1137 w 1775"/>
                  <a:gd name="T79" fmla="*/ 1032 h 2921"/>
                  <a:gd name="T80" fmla="*/ 1165 w 1775"/>
                  <a:gd name="T81" fmla="*/ 984 h 2921"/>
                  <a:gd name="T82" fmla="*/ 1194 w 1775"/>
                  <a:gd name="T83" fmla="*/ 935 h 2921"/>
                  <a:gd name="T84" fmla="*/ 1223 w 1775"/>
                  <a:gd name="T85" fmla="*/ 887 h 2921"/>
                  <a:gd name="T86" fmla="*/ 1253 w 1775"/>
                  <a:gd name="T87" fmla="*/ 840 h 2921"/>
                  <a:gd name="T88" fmla="*/ 1282 w 1775"/>
                  <a:gd name="T89" fmla="*/ 792 h 2921"/>
                  <a:gd name="T90" fmla="*/ 1311 w 1775"/>
                  <a:gd name="T91" fmla="*/ 744 h 2921"/>
                  <a:gd name="T92" fmla="*/ 1339 w 1775"/>
                  <a:gd name="T93" fmla="*/ 696 h 2921"/>
                  <a:gd name="T94" fmla="*/ 1369 w 1775"/>
                  <a:gd name="T95" fmla="*/ 647 h 2921"/>
                  <a:gd name="T96" fmla="*/ 1398 w 1775"/>
                  <a:gd name="T97" fmla="*/ 599 h 2921"/>
                  <a:gd name="T98" fmla="*/ 1427 w 1775"/>
                  <a:gd name="T99" fmla="*/ 551 h 2921"/>
                  <a:gd name="T100" fmla="*/ 1456 w 1775"/>
                  <a:gd name="T101" fmla="*/ 503 h 2921"/>
                  <a:gd name="T102" fmla="*/ 1484 w 1775"/>
                  <a:gd name="T103" fmla="*/ 455 h 2921"/>
                  <a:gd name="T104" fmla="*/ 1514 w 1775"/>
                  <a:gd name="T105" fmla="*/ 406 h 2921"/>
                  <a:gd name="T106" fmla="*/ 1543 w 1775"/>
                  <a:gd name="T107" fmla="*/ 358 h 2921"/>
                  <a:gd name="T108" fmla="*/ 1572 w 1775"/>
                  <a:gd name="T109" fmla="*/ 311 h 2921"/>
                  <a:gd name="T110" fmla="*/ 1601 w 1775"/>
                  <a:gd name="T111" fmla="*/ 263 h 2921"/>
                  <a:gd name="T112" fmla="*/ 1630 w 1775"/>
                  <a:gd name="T113" fmla="*/ 215 h 2921"/>
                  <a:gd name="T114" fmla="*/ 1659 w 1775"/>
                  <a:gd name="T115" fmla="*/ 167 h 2921"/>
                  <a:gd name="T116" fmla="*/ 1689 w 1775"/>
                  <a:gd name="T117" fmla="*/ 118 h 2921"/>
                  <a:gd name="T118" fmla="*/ 1717 w 1775"/>
                  <a:gd name="T119" fmla="*/ 70 h 2921"/>
                  <a:gd name="T120" fmla="*/ 1746 w 1775"/>
                  <a:gd name="T121" fmla="*/ 23 h 2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5" h="2921">
                    <a:moveTo>
                      <a:pt x="3" y="2907"/>
                    </a:moveTo>
                    <a:lnTo>
                      <a:pt x="13" y="2891"/>
                    </a:lnTo>
                    <a:cubicBezTo>
                      <a:pt x="15" y="2887"/>
                      <a:pt x="21" y="2885"/>
                      <a:pt x="26" y="2887"/>
                    </a:cubicBezTo>
                    <a:cubicBezTo>
                      <a:pt x="31" y="2890"/>
                      <a:pt x="32" y="2896"/>
                      <a:pt x="30" y="2900"/>
                    </a:cubicBezTo>
                    <a:lnTo>
                      <a:pt x="20" y="2916"/>
                    </a:lnTo>
                    <a:cubicBezTo>
                      <a:pt x="17" y="2921"/>
                      <a:pt x="11" y="2921"/>
                      <a:pt x="6" y="2920"/>
                    </a:cubicBezTo>
                    <a:cubicBezTo>
                      <a:pt x="2" y="2917"/>
                      <a:pt x="0" y="2912"/>
                      <a:pt x="3" y="2907"/>
                    </a:cubicBezTo>
                    <a:close/>
                    <a:moveTo>
                      <a:pt x="32" y="2860"/>
                    </a:moveTo>
                    <a:lnTo>
                      <a:pt x="42" y="2844"/>
                    </a:lnTo>
                    <a:cubicBezTo>
                      <a:pt x="44" y="2838"/>
                      <a:pt x="50" y="2836"/>
                      <a:pt x="55" y="2839"/>
                    </a:cubicBezTo>
                    <a:cubicBezTo>
                      <a:pt x="59" y="2843"/>
                      <a:pt x="61" y="2848"/>
                      <a:pt x="59" y="2852"/>
                    </a:cubicBezTo>
                    <a:lnTo>
                      <a:pt x="49" y="2868"/>
                    </a:lnTo>
                    <a:cubicBezTo>
                      <a:pt x="46" y="2873"/>
                      <a:pt x="40" y="2875"/>
                      <a:pt x="36" y="2871"/>
                    </a:cubicBezTo>
                    <a:cubicBezTo>
                      <a:pt x="31" y="2869"/>
                      <a:pt x="29" y="2863"/>
                      <a:pt x="32" y="2860"/>
                    </a:cubicBezTo>
                    <a:close/>
                    <a:moveTo>
                      <a:pt x="61" y="2811"/>
                    </a:moveTo>
                    <a:lnTo>
                      <a:pt x="71" y="2795"/>
                    </a:lnTo>
                    <a:cubicBezTo>
                      <a:pt x="73" y="2790"/>
                      <a:pt x="80" y="2789"/>
                      <a:pt x="83" y="2792"/>
                    </a:cubicBezTo>
                    <a:cubicBezTo>
                      <a:pt x="89" y="2794"/>
                      <a:pt x="91" y="2800"/>
                      <a:pt x="88" y="2804"/>
                    </a:cubicBezTo>
                    <a:lnTo>
                      <a:pt x="78" y="2820"/>
                    </a:lnTo>
                    <a:cubicBezTo>
                      <a:pt x="75" y="2825"/>
                      <a:pt x="70" y="2827"/>
                      <a:pt x="64" y="2823"/>
                    </a:cubicBezTo>
                    <a:cubicBezTo>
                      <a:pt x="60" y="2820"/>
                      <a:pt x="59" y="2815"/>
                      <a:pt x="61" y="2811"/>
                    </a:cubicBezTo>
                    <a:close/>
                    <a:moveTo>
                      <a:pt x="91" y="2763"/>
                    </a:moveTo>
                    <a:lnTo>
                      <a:pt x="100" y="2747"/>
                    </a:lnTo>
                    <a:cubicBezTo>
                      <a:pt x="103" y="2742"/>
                      <a:pt x="108" y="2741"/>
                      <a:pt x="114" y="2743"/>
                    </a:cubicBezTo>
                    <a:cubicBezTo>
                      <a:pt x="117" y="2746"/>
                      <a:pt x="119" y="2751"/>
                      <a:pt x="116" y="2756"/>
                    </a:cubicBezTo>
                    <a:lnTo>
                      <a:pt x="107" y="2772"/>
                    </a:lnTo>
                    <a:cubicBezTo>
                      <a:pt x="104" y="2776"/>
                      <a:pt x="98" y="2778"/>
                      <a:pt x="94" y="2776"/>
                    </a:cubicBezTo>
                    <a:cubicBezTo>
                      <a:pt x="89" y="2773"/>
                      <a:pt x="87" y="2767"/>
                      <a:pt x="91" y="2763"/>
                    </a:cubicBezTo>
                    <a:close/>
                    <a:moveTo>
                      <a:pt x="119" y="2715"/>
                    </a:moveTo>
                    <a:lnTo>
                      <a:pt x="129" y="2699"/>
                    </a:lnTo>
                    <a:cubicBezTo>
                      <a:pt x="132" y="2694"/>
                      <a:pt x="137" y="2693"/>
                      <a:pt x="142" y="2696"/>
                    </a:cubicBezTo>
                    <a:cubicBezTo>
                      <a:pt x="147" y="2698"/>
                      <a:pt x="148" y="2704"/>
                      <a:pt x="147" y="2708"/>
                    </a:cubicBezTo>
                    <a:lnTo>
                      <a:pt x="136" y="2724"/>
                    </a:lnTo>
                    <a:cubicBezTo>
                      <a:pt x="134" y="2728"/>
                      <a:pt x="127" y="2730"/>
                      <a:pt x="123" y="2727"/>
                    </a:cubicBezTo>
                    <a:cubicBezTo>
                      <a:pt x="118" y="2725"/>
                      <a:pt x="116" y="2719"/>
                      <a:pt x="119" y="2715"/>
                    </a:cubicBezTo>
                    <a:close/>
                    <a:moveTo>
                      <a:pt x="148" y="2666"/>
                    </a:moveTo>
                    <a:lnTo>
                      <a:pt x="158" y="2650"/>
                    </a:lnTo>
                    <a:cubicBezTo>
                      <a:pt x="160" y="2647"/>
                      <a:pt x="167" y="2645"/>
                      <a:pt x="171" y="2648"/>
                    </a:cubicBezTo>
                    <a:cubicBezTo>
                      <a:pt x="176" y="2649"/>
                      <a:pt x="178" y="2656"/>
                      <a:pt x="175" y="2660"/>
                    </a:cubicBezTo>
                    <a:lnTo>
                      <a:pt x="166" y="2676"/>
                    </a:lnTo>
                    <a:cubicBezTo>
                      <a:pt x="162" y="2681"/>
                      <a:pt x="157" y="2682"/>
                      <a:pt x="152" y="2680"/>
                    </a:cubicBezTo>
                    <a:cubicBezTo>
                      <a:pt x="147" y="2677"/>
                      <a:pt x="146" y="2672"/>
                      <a:pt x="148" y="2666"/>
                    </a:cubicBezTo>
                    <a:close/>
                    <a:moveTo>
                      <a:pt x="178" y="2619"/>
                    </a:moveTo>
                    <a:lnTo>
                      <a:pt x="188" y="2603"/>
                    </a:lnTo>
                    <a:cubicBezTo>
                      <a:pt x="190" y="2598"/>
                      <a:pt x="196" y="2597"/>
                      <a:pt x="200" y="2599"/>
                    </a:cubicBezTo>
                    <a:cubicBezTo>
                      <a:pt x="205" y="2602"/>
                      <a:pt x="207" y="2607"/>
                      <a:pt x="203" y="2612"/>
                    </a:cubicBezTo>
                    <a:lnTo>
                      <a:pt x="194" y="2628"/>
                    </a:lnTo>
                    <a:cubicBezTo>
                      <a:pt x="191" y="2632"/>
                      <a:pt x="186" y="2634"/>
                      <a:pt x="180" y="2631"/>
                    </a:cubicBezTo>
                    <a:cubicBezTo>
                      <a:pt x="177" y="2629"/>
                      <a:pt x="175" y="2623"/>
                      <a:pt x="178" y="2619"/>
                    </a:cubicBezTo>
                    <a:close/>
                    <a:moveTo>
                      <a:pt x="207" y="2571"/>
                    </a:moveTo>
                    <a:lnTo>
                      <a:pt x="216" y="2554"/>
                    </a:lnTo>
                    <a:cubicBezTo>
                      <a:pt x="219" y="2550"/>
                      <a:pt x="224" y="2549"/>
                      <a:pt x="230" y="2551"/>
                    </a:cubicBezTo>
                    <a:cubicBezTo>
                      <a:pt x="234" y="2554"/>
                      <a:pt x="235" y="2559"/>
                      <a:pt x="233" y="2564"/>
                    </a:cubicBezTo>
                    <a:lnTo>
                      <a:pt x="223" y="2580"/>
                    </a:lnTo>
                    <a:cubicBezTo>
                      <a:pt x="220" y="2584"/>
                      <a:pt x="214" y="2586"/>
                      <a:pt x="210" y="2583"/>
                    </a:cubicBezTo>
                    <a:cubicBezTo>
                      <a:pt x="205" y="2580"/>
                      <a:pt x="203" y="2575"/>
                      <a:pt x="207" y="2571"/>
                    </a:cubicBezTo>
                    <a:close/>
                    <a:moveTo>
                      <a:pt x="235" y="2522"/>
                    </a:moveTo>
                    <a:lnTo>
                      <a:pt x="245" y="2506"/>
                    </a:lnTo>
                    <a:cubicBezTo>
                      <a:pt x="248" y="2502"/>
                      <a:pt x="254" y="2501"/>
                      <a:pt x="258" y="2503"/>
                    </a:cubicBezTo>
                    <a:cubicBezTo>
                      <a:pt x="263" y="2505"/>
                      <a:pt x="265" y="2511"/>
                      <a:pt x="261" y="2516"/>
                    </a:cubicBezTo>
                    <a:lnTo>
                      <a:pt x="252" y="2532"/>
                    </a:lnTo>
                    <a:cubicBezTo>
                      <a:pt x="250" y="2536"/>
                      <a:pt x="244" y="2537"/>
                      <a:pt x="239" y="2535"/>
                    </a:cubicBezTo>
                    <a:cubicBezTo>
                      <a:pt x="235" y="2533"/>
                      <a:pt x="233" y="2527"/>
                      <a:pt x="235" y="2522"/>
                    </a:cubicBezTo>
                    <a:close/>
                    <a:moveTo>
                      <a:pt x="264" y="2474"/>
                    </a:moveTo>
                    <a:lnTo>
                      <a:pt x="274" y="2458"/>
                    </a:lnTo>
                    <a:cubicBezTo>
                      <a:pt x="277" y="2454"/>
                      <a:pt x="282" y="2452"/>
                      <a:pt x="288" y="2455"/>
                    </a:cubicBezTo>
                    <a:cubicBezTo>
                      <a:pt x="292" y="2457"/>
                      <a:pt x="293" y="2463"/>
                      <a:pt x="291" y="2468"/>
                    </a:cubicBezTo>
                    <a:lnTo>
                      <a:pt x="281" y="2484"/>
                    </a:lnTo>
                    <a:cubicBezTo>
                      <a:pt x="279" y="2487"/>
                      <a:pt x="272" y="2489"/>
                      <a:pt x="268" y="2486"/>
                    </a:cubicBezTo>
                    <a:cubicBezTo>
                      <a:pt x="263" y="2485"/>
                      <a:pt x="261" y="2478"/>
                      <a:pt x="264" y="2474"/>
                    </a:cubicBezTo>
                    <a:close/>
                    <a:moveTo>
                      <a:pt x="293" y="2426"/>
                    </a:moveTo>
                    <a:lnTo>
                      <a:pt x="302" y="2410"/>
                    </a:lnTo>
                    <a:cubicBezTo>
                      <a:pt x="306" y="2406"/>
                      <a:pt x="313" y="2404"/>
                      <a:pt x="316" y="2407"/>
                    </a:cubicBezTo>
                    <a:cubicBezTo>
                      <a:pt x="322" y="2409"/>
                      <a:pt x="324" y="2416"/>
                      <a:pt x="320" y="2419"/>
                    </a:cubicBezTo>
                    <a:lnTo>
                      <a:pt x="311" y="2435"/>
                    </a:lnTo>
                    <a:cubicBezTo>
                      <a:pt x="308" y="2440"/>
                      <a:pt x="302" y="2441"/>
                      <a:pt x="297" y="2439"/>
                    </a:cubicBezTo>
                    <a:cubicBezTo>
                      <a:pt x="292" y="2436"/>
                      <a:pt x="291" y="2431"/>
                      <a:pt x="293" y="2426"/>
                    </a:cubicBezTo>
                    <a:close/>
                    <a:moveTo>
                      <a:pt x="323" y="2378"/>
                    </a:moveTo>
                    <a:lnTo>
                      <a:pt x="333" y="2362"/>
                    </a:lnTo>
                    <a:cubicBezTo>
                      <a:pt x="335" y="2358"/>
                      <a:pt x="341" y="2356"/>
                      <a:pt x="346" y="2358"/>
                    </a:cubicBezTo>
                    <a:cubicBezTo>
                      <a:pt x="350" y="2362"/>
                      <a:pt x="352" y="2367"/>
                      <a:pt x="349" y="2371"/>
                    </a:cubicBezTo>
                    <a:lnTo>
                      <a:pt x="339" y="2387"/>
                    </a:lnTo>
                    <a:cubicBezTo>
                      <a:pt x="336" y="2392"/>
                      <a:pt x="331" y="2393"/>
                      <a:pt x="326" y="2391"/>
                    </a:cubicBezTo>
                    <a:cubicBezTo>
                      <a:pt x="322" y="2388"/>
                      <a:pt x="320" y="2383"/>
                      <a:pt x="323" y="2378"/>
                    </a:cubicBezTo>
                    <a:close/>
                    <a:moveTo>
                      <a:pt x="352" y="2331"/>
                    </a:moveTo>
                    <a:lnTo>
                      <a:pt x="361" y="2315"/>
                    </a:lnTo>
                    <a:cubicBezTo>
                      <a:pt x="365" y="2309"/>
                      <a:pt x="370" y="2307"/>
                      <a:pt x="375" y="2310"/>
                    </a:cubicBezTo>
                    <a:cubicBezTo>
                      <a:pt x="379" y="2314"/>
                      <a:pt x="381" y="2319"/>
                      <a:pt x="378" y="2324"/>
                    </a:cubicBezTo>
                    <a:lnTo>
                      <a:pt x="368" y="2339"/>
                    </a:lnTo>
                    <a:cubicBezTo>
                      <a:pt x="366" y="2344"/>
                      <a:pt x="360" y="2346"/>
                      <a:pt x="355" y="2342"/>
                    </a:cubicBezTo>
                    <a:cubicBezTo>
                      <a:pt x="351" y="2340"/>
                      <a:pt x="349" y="2334"/>
                      <a:pt x="352" y="2331"/>
                    </a:cubicBezTo>
                    <a:close/>
                    <a:moveTo>
                      <a:pt x="380" y="2282"/>
                    </a:moveTo>
                    <a:lnTo>
                      <a:pt x="390" y="2266"/>
                    </a:lnTo>
                    <a:cubicBezTo>
                      <a:pt x="393" y="2261"/>
                      <a:pt x="399" y="2260"/>
                      <a:pt x="404" y="2263"/>
                    </a:cubicBezTo>
                    <a:cubicBezTo>
                      <a:pt x="408" y="2265"/>
                      <a:pt x="410" y="2271"/>
                      <a:pt x="407" y="2275"/>
                    </a:cubicBezTo>
                    <a:lnTo>
                      <a:pt x="397" y="2291"/>
                    </a:lnTo>
                    <a:cubicBezTo>
                      <a:pt x="395" y="2296"/>
                      <a:pt x="389" y="2298"/>
                      <a:pt x="385" y="2295"/>
                    </a:cubicBezTo>
                    <a:cubicBezTo>
                      <a:pt x="379" y="2292"/>
                      <a:pt x="378" y="2286"/>
                      <a:pt x="380" y="2282"/>
                    </a:cubicBezTo>
                    <a:close/>
                    <a:moveTo>
                      <a:pt x="410" y="2234"/>
                    </a:moveTo>
                    <a:lnTo>
                      <a:pt x="419" y="2218"/>
                    </a:lnTo>
                    <a:cubicBezTo>
                      <a:pt x="423" y="2213"/>
                      <a:pt x="428" y="2212"/>
                      <a:pt x="433" y="2214"/>
                    </a:cubicBezTo>
                    <a:cubicBezTo>
                      <a:pt x="438" y="2217"/>
                      <a:pt x="438" y="2222"/>
                      <a:pt x="436" y="2227"/>
                    </a:cubicBezTo>
                    <a:lnTo>
                      <a:pt x="427" y="2243"/>
                    </a:lnTo>
                    <a:cubicBezTo>
                      <a:pt x="424" y="2248"/>
                      <a:pt x="418" y="2249"/>
                      <a:pt x="413" y="2247"/>
                    </a:cubicBezTo>
                    <a:cubicBezTo>
                      <a:pt x="409" y="2244"/>
                      <a:pt x="407" y="2238"/>
                      <a:pt x="410" y="2234"/>
                    </a:cubicBezTo>
                    <a:close/>
                    <a:moveTo>
                      <a:pt x="438" y="2186"/>
                    </a:moveTo>
                    <a:lnTo>
                      <a:pt x="449" y="2170"/>
                    </a:lnTo>
                    <a:cubicBezTo>
                      <a:pt x="451" y="2165"/>
                      <a:pt x="457" y="2164"/>
                      <a:pt x="462" y="2167"/>
                    </a:cubicBezTo>
                    <a:cubicBezTo>
                      <a:pt x="467" y="2169"/>
                      <a:pt x="468" y="2175"/>
                      <a:pt x="466" y="2179"/>
                    </a:cubicBezTo>
                    <a:lnTo>
                      <a:pt x="456" y="2195"/>
                    </a:lnTo>
                    <a:cubicBezTo>
                      <a:pt x="453" y="2199"/>
                      <a:pt x="447" y="2201"/>
                      <a:pt x="443" y="2199"/>
                    </a:cubicBezTo>
                    <a:cubicBezTo>
                      <a:pt x="438" y="2196"/>
                      <a:pt x="436" y="2190"/>
                      <a:pt x="438" y="2186"/>
                    </a:cubicBezTo>
                    <a:close/>
                    <a:moveTo>
                      <a:pt x="468" y="2137"/>
                    </a:moveTo>
                    <a:lnTo>
                      <a:pt x="478" y="2121"/>
                    </a:lnTo>
                    <a:cubicBezTo>
                      <a:pt x="480" y="2118"/>
                      <a:pt x="487" y="2116"/>
                      <a:pt x="490" y="2119"/>
                    </a:cubicBezTo>
                    <a:cubicBezTo>
                      <a:pt x="496" y="2121"/>
                      <a:pt x="497" y="2127"/>
                      <a:pt x="494" y="2131"/>
                    </a:cubicBezTo>
                    <a:lnTo>
                      <a:pt x="485" y="2147"/>
                    </a:lnTo>
                    <a:cubicBezTo>
                      <a:pt x="482" y="2152"/>
                      <a:pt x="477" y="2153"/>
                      <a:pt x="471" y="2151"/>
                    </a:cubicBezTo>
                    <a:cubicBezTo>
                      <a:pt x="467" y="2148"/>
                      <a:pt x="466" y="2143"/>
                      <a:pt x="468" y="2137"/>
                    </a:cubicBezTo>
                    <a:close/>
                    <a:moveTo>
                      <a:pt x="497" y="2090"/>
                    </a:moveTo>
                    <a:lnTo>
                      <a:pt x="507" y="2074"/>
                    </a:lnTo>
                    <a:cubicBezTo>
                      <a:pt x="510" y="2069"/>
                      <a:pt x="515" y="2068"/>
                      <a:pt x="521" y="2070"/>
                    </a:cubicBezTo>
                    <a:cubicBezTo>
                      <a:pt x="524" y="2073"/>
                      <a:pt x="526" y="2078"/>
                      <a:pt x="523" y="2083"/>
                    </a:cubicBezTo>
                    <a:lnTo>
                      <a:pt x="513" y="2099"/>
                    </a:lnTo>
                    <a:cubicBezTo>
                      <a:pt x="511" y="2103"/>
                      <a:pt x="505" y="2105"/>
                      <a:pt x="501" y="2103"/>
                    </a:cubicBezTo>
                    <a:cubicBezTo>
                      <a:pt x="496" y="2100"/>
                      <a:pt x="494" y="2094"/>
                      <a:pt x="497" y="2090"/>
                    </a:cubicBezTo>
                    <a:close/>
                    <a:moveTo>
                      <a:pt x="526" y="2042"/>
                    </a:moveTo>
                    <a:lnTo>
                      <a:pt x="535" y="2026"/>
                    </a:lnTo>
                    <a:cubicBezTo>
                      <a:pt x="538" y="2021"/>
                      <a:pt x="544" y="2020"/>
                      <a:pt x="549" y="2022"/>
                    </a:cubicBezTo>
                    <a:cubicBezTo>
                      <a:pt x="554" y="2025"/>
                      <a:pt x="555" y="2030"/>
                      <a:pt x="553" y="2035"/>
                    </a:cubicBezTo>
                    <a:lnTo>
                      <a:pt x="543" y="2051"/>
                    </a:lnTo>
                    <a:cubicBezTo>
                      <a:pt x="541" y="2055"/>
                      <a:pt x="534" y="2057"/>
                      <a:pt x="530" y="2054"/>
                    </a:cubicBezTo>
                    <a:cubicBezTo>
                      <a:pt x="524" y="2051"/>
                      <a:pt x="523" y="2046"/>
                      <a:pt x="526" y="2042"/>
                    </a:cubicBezTo>
                    <a:close/>
                    <a:moveTo>
                      <a:pt x="555" y="1993"/>
                    </a:moveTo>
                    <a:lnTo>
                      <a:pt x="565" y="1977"/>
                    </a:lnTo>
                    <a:cubicBezTo>
                      <a:pt x="567" y="1974"/>
                      <a:pt x="574" y="1972"/>
                      <a:pt x="577" y="1974"/>
                    </a:cubicBezTo>
                    <a:cubicBezTo>
                      <a:pt x="583" y="1976"/>
                      <a:pt x="585" y="1982"/>
                      <a:pt x="582" y="1987"/>
                    </a:cubicBezTo>
                    <a:lnTo>
                      <a:pt x="572" y="2003"/>
                    </a:lnTo>
                    <a:cubicBezTo>
                      <a:pt x="569" y="2007"/>
                      <a:pt x="564" y="2009"/>
                      <a:pt x="558" y="2006"/>
                    </a:cubicBezTo>
                    <a:cubicBezTo>
                      <a:pt x="554" y="2004"/>
                      <a:pt x="553" y="1998"/>
                      <a:pt x="555" y="1993"/>
                    </a:cubicBezTo>
                    <a:close/>
                    <a:moveTo>
                      <a:pt x="585" y="1945"/>
                    </a:moveTo>
                    <a:lnTo>
                      <a:pt x="594" y="1929"/>
                    </a:lnTo>
                    <a:cubicBezTo>
                      <a:pt x="596" y="1925"/>
                      <a:pt x="602" y="1924"/>
                      <a:pt x="607" y="1926"/>
                    </a:cubicBezTo>
                    <a:cubicBezTo>
                      <a:pt x="611" y="1928"/>
                      <a:pt x="613" y="1934"/>
                      <a:pt x="610" y="1939"/>
                    </a:cubicBezTo>
                    <a:lnTo>
                      <a:pt x="601" y="1955"/>
                    </a:lnTo>
                    <a:cubicBezTo>
                      <a:pt x="599" y="1958"/>
                      <a:pt x="592" y="1960"/>
                      <a:pt x="588" y="1958"/>
                    </a:cubicBezTo>
                    <a:cubicBezTo>
                      <a:pt x="583" y="1956"/>
                      <a:pt x="582" y="1950"/>
                      <a:pt x="585" y="1945"/>
                    </a:cubicBezTo>
                    <a:close/>
                    <a:moveTo>
                      <a:pt x="613" y="1898"/>
                    </a:moveTo>
                    <a:lnTo>
                      <a:pt x="623" y="1881"/>
                    </a:lnTo>
                    <a:cubicBezTo>
                      <a:pt x="626" y="1877"/>
                      <a:pt x="632" y="1875"/>
                      <a:pt x="636" y="1878"/>
                    </a:cubicBezTo>
                    <a:cubicBezTo>
                      <a:pt x="641" y="1881"/>
                      <a:pt x="643" y="1887"/>
                      <a:pt x="640" y="1890"/>
                    </a:cubicBezTo>
                    <a:lnTo>
                      <a:pt x="630" y="1907"/>
                    </a:lnTo>
                    <a:cubicBezTo>
                      <a:pt x="627" y="1912"/>
                      <a:pt x="621" y="1912"/>
                      <a:pt x="616" y="1910"/>
                    </a:cubicBezTo>
                    <a:cubicBezTo>
                      <a:pt x="612" y="1907"/>
                      <a:pt x="610" y="1902"/>
                      <a:pt x="613" y="1898"/>
                    </a:cubicBezTo>
                    <a:close/>
                    <a:moveTo>
                      <a:pt x="643" y="1849"/>
                    </a:moveTo>
                    <a:lnTo>
                      <a:pt x="652" y="1834"/>
                    </a:lnTo>
                    <a:cubicBezTo>
                      <a:pt x="654" y="1829"/>
                      <a:pt x="660" y="1827"/>
                      <a:pt x="665" y="1830"/>
                    </a:cubicBezTo>
                    <a:cubicBezTo>
                      <a:pt x="669" y="1833"/>
                      <a:pt x="671" y="1838"/>
                      <a:pt x="668" y="1842"/>
                    </a:cubicBezTo>
                    <a:lnTo>
                      <a:pt x="659" y="1858"/>
                    </a:lnTo>
                    <a:cubicBezTo>
                      <a:pt x="656" y="1864"/>
                      <a:pt x="650" y="1865"/>
                      <a:pt x="646" y="1862"/>
                    </a:cubicBezTo>
                    <a:cubicBezTo>
                      <a:pt x="641" y="1859"/>
                      <a:pt x="639" y="1854"/>
                      <a:pt x="643" y="1849"/>
                    </a:cubicBezTo>
                    <a:close/>
                    <a:moveTo>
                      <a:pt x="671" y="1802"/>
                    </a:moveTo>
                    <a:lnTo>
                      <a:pt x="681" y="1786"/>
                    </a:lnTo>
                    <a:cubicBezTo>
                      <a:pt x="684" y="1780"/>
                      <a:pt x="689" y="1779"/>
                      <a:pt x="694" y="1781"/>
                    </a:cubicBezTo>
                    <a:cubicBezTo>
                      <a:pt x="699" y="1785"/>
                      <a:pt x="700" y="1790"/>
                      <a:pt x="698" y="1795"/>
                    </a:cubicBezTo>
                    <a:lnTo>
                      <a:pt x="688" y="1811"/>
                    </a:lnTo>
                    <a:cubicBezTo>
                      <a:pt x="686" y="1815"/>
                      <a:pt x="679" y="1817"/>
                      <a:pt x="675" y="1813"/>
                    </a:cubicBezTo>
                    <a:cubicBezTo>
                      <a:pt x="670" y="1811"/>
                      <a:pt x="668" y="1805"/>
                      <a:pt x="671" y="1802"/>
                    </a:cubicBezTo>
                    <a:close/>
                    <a:moveTo>
                      <a:pt x="700" y="1753"/>
                    </a:moveTo>
                    <a:lnTo>
                      <a:pt x="710" y="1737"/>
                    </a:lnTo>
                    <a:cubicBezTo>
                      <a:pt x="712" y="1733"/>
                      <a:pt x="719" y="1731"/>
                      <a:pt x="723" y="1734"/>
                    </a:cubicBezTo>
                    <a:cubicBezTo>
                      <a:pt x="728" y="1736"/>
                      <a:pt x="730" y="1742"/>
                      <a:pt x="727" y="1746"/>
                    </a:cubicBezTo>
                    <a:lnTo>
                      <a:pt x="718" y="1762"/>
                    </a:lnTo>
                    <a:cubicBezTo>
                      <a:pt x="714" y="1767"/>
                      <a:pt x="709" y="1769"/>
                      <a:pt x="704" y="1766"/>
                    </a:cubicBezTo>
                    <a:cubicBezTo>
                      <a:pt x="699" y="1763"/>
                      <a:pt x="698" y="1757"/>
                      <a:pt x="700" y="1753"/>
                    </a:cubicBezTo>
                    <a:close/>
                    <a:moveTo>
                      <a:pt x="730" y="1705"/>
                    </a:moveTo>
                    <a:lnTo>
                      <a:pt x="740" y="1689"/>
                    </a:lnTo>
                    <a:cubicBezTo>
                      <a:pt x="742" y="1685"/>
                      <a:pt x="748" y="1683"/>
                      <a:pt x="752" y="1686"/>
                    </a:cubicBezTo>
                    <a:cubicBezTo>
                      <a:pt x="757" y="1688"/>
                      <a:pt x="759" y="1694"/>
                      <a:pt x="756" y="1698"/>
                    </a:cubicBezTo>
                    <a:lnTo>
                      <a:pt x="746" y="1714"/>
                    </a:lnTo>
                    <a:cubicBezTo>
                      <a:pt x="743" y="1719"/>
                      <a:pt x="738" y="1720"/>
                      <a:pt x="732" y="1718"/>
                    </a:cubicBezTo>
                    <a:cubicBezTo>
                      <a:pt x="729" y="1715"/>
                      <a:pt x="727" y="1710"/>
                      <a:pt x="730" y="1705"/>
                    </a:cubicBezTo>
                    <a:close/>
                    <a:moveTo>
                      <a:pt x="759" y="1657"/>
                    </a:moveTo>
                    <a:lnTo>
                      <a:pt x="768" y="1641"/>
                    </a:lnTo>
                    <a:cubicBezTo>
                      <a:pt x="771" y="1636"/>
                      <a:pt x="776" y="1635"/>
                      <a:pt x="782" y="1638"/>
                    </a:cubicBezTo>
                    <a:cubicBezTo>
                      <a:pt x="786" y="1640"/>
                      <a:pt x="787" y="1646"/>
                      <a:pt x="785" y="1650"/>
                    </a:cubicBezTo>
                    <a:lnTo>
                      <a:pt x="776" y="1666"/>
                    </a:lnTo>
                    <a:cubicBezTo>
                      <a:pt x="773" y="1671"/>
                      <a:pt x="766" y="1672"/>
                      <a:pt x="762" y="1670"/>
                    </a:cubicBezTo>
                    <a:cubicBezTo>
                      <a:pt x="757" y="1668"/>
                      <a:pt x="755" y="1661"/>
                      <a:pt x="759" y="1657"/>
                    </a:cubicBezTo>
                    <a:close/>
                    <a:moveTo>
                      <a:pt x="787" y="1608"/>
                    </a:moveTo>
                    <a:lnTo>
                      <a:pt x="798" y="1593"/>
                    </a:lnTo>
                    <a:cubicBezTo>
                      <a:pt x="800" y="1589"/>
                      <a:pt x="806" y="1587"/>
                      <a:pt x="810" y="1590"/>
                    </a:cubicBezTo>
                    <a:cubicBezTo>
                      <a:pt x="815" y="1592"/>
                      <a:pt x="817" y="1598"/>
                      <a:pt x="814" y="1602"/>
                    </a:cubicBezTo>
                    <a:lnTo>
                      <a:pt x="804" y="1618"/>
                    </a:lnTo>
                    <a:cubicBezTo>
                      <a:pt x="802" y="1623"/>
                      <a:pt x="796" y="1624"/>
                      <a:pt x="791" y="1622"/>
                    </a:cubicBezTo>
                    <a:cubicBezTo>
                      <a:pt x="787" y="1619"/>
                      <a:pt x="785" y="1614"/>
                      <a:pt x="787" y="1608"/>
                    </a:cubicBezTo>
                    <a:close/>
                    <a:moveTo>
                      <a:pt x="817" y="1561"/>
                    </a:moveTo>
                    <a:lnTo>
                      <a:pt x="826" y="1545"/>
                    </a:lnTo>
                    <a:cubicBezTo>
                      <a:pt x="829" y="1540"/>
                      <a:pt x="835" y="1539"/>
                      <a:pt x="840" y="1541"/>
                    </a:cubicBezTo>
                    <a:cubicBezTo>
                      <a:pt x="844" y="1544"/>
                      <a:pt x="846" y="1549"/>
                      <a:pt x="843" y="1554"/>
                    </a:cubicBezTo>
                    <a:lnTo>
                      <a:pt x="833" y="1570"/>
                    </a:lnTo>
                    <a:cubicBezTo>
                      <a:pt x="831" y="1574"/>
                      <a:pt x="825" y="1576"/>
                      <a:pt x="820" y="1574"/>
                    </a:cubicBezTo>
                    <a:cubicBezTo>
                      <a:pt x="815" y="1571"/>
                      <a:pt x="814" y="1566"/>
                      <a:pt x="817" y="1561"/>
                    </a:cubicBezTo>
                    <a:close/>
                    <a:moveTo>
                      <a:pt x="846" y="1513"/>
                    </a:moveTo>
                    <a:lnTo>
                      <a:pt x="855" y="1497"/>
                    </a:lnTo>
                    <a:cubicBezTo>
                      <a:pt x="858" y="1492"/>
                      <a:pt x="864" y="1491"/>
                      <a:pt x="868" y="1493"/>
                    </a:cubicBezTo>
                    <a:cubicBezTo>
                      <a:pt x="874" y="1496"/>
                      <a:pt x="875" y="1501"/>
                      <a:pt x="872" y="1506"/>
                    </a:cubicBezTo>
                    <a:lnTo>
                      <a:pt x="863" y="1523"/>
                    </a:lnTo>
                    <a:cubicBezTo>
                      <a:pt x="860" y="1526"/>
                      <a:pt x="854" y="1528"/>
                      <a:pt x="849" y="1525"/>
                    </a:cubicBezTo>
                    <a:cubicBezTo>
                      <a:pt x="845" y="1523"/>
                      <a:pt x="843" y="1517"/>
                      <a:pt x="846" y="1513"/>
                    </a:cubicBezTo>
                    <a:close/>
                    <a:moveTo>
                      <a:pt x="875" y="1464"/>
                    </a:moveTo>
                    <a:lnTo>
                      <a:pt x="885" y="1448"/>
                    </a:lnTo>
                    <a:cubicBezTo>
                      <a:pt x="887" y="1445"/>
                      <a:pt x="893" y="1443"/>
                      <a:pt x="898" y="1446"/>
                    </a:cubicBezTo>
                    <a:cubicBezTo>
                      <a:pt x="902" y="1447"/>
                      <a:pt x="904" y="1454"/>
                      <a:pt x="901" y="1458"/>
                    </a:cubicBezTo>
                    <a:lnTo>
                      <a:pt x="891" y="1474"/>
                    </a:lnTo>
                    <a:cubicBezTo>
                      <a:pt x="888" y="1478"/>
                      <a:pt x="883" y="1480"/>
                      <a:pt x="878" y="1477"/>
                    </a:cubicBezTo>
                    <a:cubicBezTo>
                      <a:pt x="874" y="1475"/>
                      <a:pt x="872" y="1469"/>
                      <a:pt x="875" y="1464"/>
                    </a:cubicBezTo>
                    <a:close/>
                    <a:moveTo>
                      <a:pt x="904" y="1416"/>
                    </a:moveTo>
                    <a:lnTo>
                      <a:pt x="913" y="1400"/>
                    </a:lnTo>
                    <a:cubicBezTo>
                      <a:pt x="917" y="1396"/>
                      <a:pt x="922" y="1395"/>
                      <a:pt x="927" y="1397"/>
                    </a:cubicBezTo>
                    <a:cubicBezTo>
                      <a:pt x="931" y="1399"/>
                      <a:pt x="933" y="1405"/>
                      <a:pt x="930" y="1410"/>
                    </a:cubicBezTo>
                    <a:lnTo>
                      <a:pt x="920" y="1426"/>
                    </a:lnTo>
                    <a:cubicBezTo>
                      <a:pt x="919" y="1429"/>
                      <a:pt x="912" y="1431"/>
                      <a:pt x="908" y="1429"/>
                    </a:cubicBezTo>
                    <a:cubicBezTo>
                      <a:pt x="903" y="1427"/>
                      <a:pt x="901" y="1421"/>
                      <a:pt x="904" y="1416"/>
                    </a:cubicBezTo>
                    <a:close/>
                    <a:moveTo>
                      <a:pt x="932" y="1369"/>
                    </a:moveTo>
                    <a:lnTo>
                      <a:pt x="942" y="1352"/>
                    </a:lnTo>
                    <a:cubicBezTo>
                      <a:pt x="945" y="1348"/>
                      <a:pt x="951" y="1346"/>
                      <a:pt x="956" y="1349"/>
                    </a:cubicBezTo>
                    <a:cubicBezTo>
                      <a:pt x="961" y="1352"/>
                      <a:pt x="962" y="1358"/>
                      <a:pt x="960" y="1361"/>
                    </a:cubicBezTo>
                    <a:lnTo>
                      <a:pt x="950" y="1378"/>
                    </a:lnTo>
                    <a:cubicBezTo>
                      <a:pt x="947" y="1383"/>
                      <a:pt x="941" y="1383"/>
                      <a:pt x="937" y="1381"/>
                    </a:cubicBezTo>
                    <a:cubicBezTo>
                      <a:pt x="931" y="1378"/>
                      <a:pt x="930" y="1373"/>
                      <a:pt x="932" y="1369"/>
                    </a:cubicBezTo>
                    <a:close/>
                    <a:moveTo>
                      <a:pt x="962" y="1321"/>
                    </a:moveTo>
                    <a:lnTo>
                      <a:pt x="971" y="1305"/>
                    </a:lnTo>
                    <a:cubicBezTo>
                      <a:pt x="974" y="1300"/>
                      <a:pt x="981" y="1298"/>
                      <a:pt x="985" y="1301"/>
                    </a:cubicBezTo>
                    <a:cubicBezTo>
                      <a:pt x="990" y="1304"/>
                      <a:pt x="992" y="1310"/>
                      <a:pt x="988" y="1313"/>
                    </a:cubicBezTo>
                    <a:lnTo>
                      <a:pt x="979" y="1329"/>
                    </a:lnTo>
                    <a:cubicBezTo>
                      <a:pt x="976" y="1335"/>
                      <a:pt x="971" y="1336"/>
                      <a:pt x="965" y="1333"/>
                    </a:cubicBezTo>
                    <a:cubicBezTo>
                      <a:pt x="961" y="1330"/>
                      <a:pt x="960" y="1325"/>
                      <a:pt x="962" y="1321"/>
                    </a:cubicBezTo>
                    <a:close/>
                    <a:moveTo>
                      <a:pt x="991" y="1273"/>
                    </a:moveTo>
                    <a:lnTo>
                      <a:pt x="1001" y="1257"/>
                    </a:lnTo>
                    <a:cubicBezTo>
                      <a:pt x="1003" y="1251"/>
                      <a:pt x="1009" y="1250"/>
                      <a:pt x="1014" y="1253"/>
                    </a:cubicBezTo>
                    <a:cubicBezTo>
                      <a:pt x="1018" y="1256"/>
                      <a:pt x="1020" y="1261"/>
                      <a:pt x="1018" y="1266"/>
                    </a:cubicBezTo>
                    <a:lnTo>
                      <a:pt x="1007" y="1282"/>
                    </a:lnTo>
                    <a:cubicBezTo>
                      <a:pt x="1005" y="1286"/>
                      <a:pt x="999" y="1288"/>
                      <a:pt x="995" y="1284"/>
                    </a:cubicBezTo>
                    <a:cubicBezTo>
                      <a:pt x="990" y="1283"/>
                      <a:pt x="988" y="1276"/>
                      <a:pt x="991" y="1273"/>
                    </a:cubicBezTo>
                    <a:close/>
                    <a:moveTo>
                      <a:pt x="1020" y="1225"/>
                    </a:moveTo>
                    <a:lnTo>
                      <a:pt x="1029" y="1208"/>
                    </a:lnTo>
                    <a:cubicBezTo>
                      <a:pt x="1033" y="1204"/>
                      <a:pt x="1039" y="1202"/>
                      <a:pt x="1043" y="1205"/>
                    </a:cubicBezTo>
                    <a:cubicBezTo>
                      <a:pt x="1048" y="1207"/>
                      <a:pt x="1049" y="1213"/>
                      <a:pt x="1046" y="1217"/>
                    </a:cubicBezTo>
                    <a:lnTo>
                      <a:pt x="1037" y="1233"/>
                    </a:lnTo>
                    <a:cubicBezTo>
                      <a:pt x="1034" y="1238"/>
                      <a:pt x="1029" y="1240"/>
                      <a:pt x="1023" y="1237"/>
                    </a:cubicBezTo>
                    <a:cubicBezTo>
                      <a:pt x="1019" y="1234"/>
                      <a:pt x="1018" y="1228"/>
                      <a:pt x="1020" y="1225"/>
                    </a:cubicBezTo>
                    <a:close/>
                    <a:moveTo>
                      <a:pt x="1049" y="1176"/>
                    </a:moveTo>
                    <a:lnTo>
                      <a:pt x="1059" y="1160"/>
                    </a:lnTo>
                    <a:cubicBezTo>
                      <a:pt x="1062" y="1156"/>
                      <a:pt x="1067" y="1155"/>
                      <a:pt x="1073" y="1157"/>
                    </a:cubicBezTo>
                    <a:cubicBezTo>
                      <a:pt x="1076" y="1159"/>
                      <a:pt x="1078" y="1165"/>
                      <a:pt x="1075" y="1169"/>
                    </a:cubicBezTo>
                    <a:lnTo>
                      <a:pt x="1065" y="1185"/>
                    </a:lnTo>
                    <a:cubicBezTo>
                      <a:pt x="1063" y="1190"/>
                      <a:pt x="1057" y="1191"/>
                      <a:pt x="1053" y="1189"/>
                    </a:cubicBezTo>
                    <a:cubicBezTo>
                      <a:pt x="1048" y="1186"/>
                      <a:pt x="1046" y="1181"/>
                      <a:pt x="1049" y="1176"/>
                    </a:cubicBezTo>
                    <a:close/>
                    <a:moveTo>
                      <a:pt x="1078" y="1128"/>
                    </a:moveTo>
                    <a:lnTo>
                      <a:pt x="1087" y="1112"/>
                    </a:lnTo>
                    <a:cubicBezTo>
                      <a:pt x="1090" y="1108"/>
                      <a:pt x="1096" y="1106"/>
                      <a:pt x="1101" y="1109"/>
                    </a:cubicBezTo>
                    <a:cubicBezTo>
                      <a:pt x="1106" y="1112"/>
                      <a:pt x="1106" y="1117"/>
                      <a:pt x="1105" y="1122"/>
                    </a:cubicBezTo>
                    <a:lnTo>
                      <a:pt x="1095" y="1137"/>
                    </a:lnTo>
                    <a:cubicBezTo>
                      <a:pt x="1093" y="1142"/>
                      <a:pt x="1086" y="1143"/>
                      <a:pt x="1082" y="1141"/>
                    </a:cubicBezTo>
                    <a:cubicBezTo>
                      <a:pt x="1077" y="1139"/>
                      <a:pt x="1075" y="1132"/>
                      <a:pt x="1078" y="1128"/>
                    </a:cubicBezTo>
                    <a:close/>
                    <a:moveTo>
                      <a:pt x="1106" y="1080"/>
                    </a:moveTo>
                    <a:lnTo>
                      <a:pt x="1117" y="1064"/>
                    </a:lnTo>
                    <a:cubicBezTo>
                      <a:pt x="1119" y="1060"/>
                      <a:pt x="1126" y="1058"/>
                      <a:pt x="1130" y="1061"/>
                    </a:cubicBezTo>
                    <a:cubicBezTo>
                      <a:pt x="1135" y="1063"/>
                      <a:pt x="1137" y="1069"/>
                      <a:pt x="1134" y="1073"/>
                    </a:cubicBezTo>
                    <a:lnTo>
                      <a:pt x="1124" y="1089"/>
                    </a:lnTo>
                    <a:cubicBezTo>
                      <a:pt x="1121" y="1094"/>
                      <a:pt x="1116" y="1096"/>
                      <a:pt x="1111" y="1093"/>
                    </a:cubicBezTo>
                    <a:cubicBezTo>
                      <a:pt x="1106" y="1090"/>
                      <a:pt x="1105" y="1085"/>
                      <a:pt x="1106" y="1080"/>
                    </a:cubicBezTo>
                    <a:close/>
                    <a:moveTo>
                      <a:pt x="1137" y="1032"/>
                    </a:moveTo>
                    <a:lnTo>
                      <a:pt x="1146" y="1016"/>
                    </a:lnTo>
                    <a:cubicBezTo>
                      <a:pt x="1149" y="1011"/>
                      <a:pt x="1154" y="1011"/>
                      <a:pt x="1159" y="1012"/>
                    </a:cubicBezTo>
                    <a:cubicBezTo>
                      <a:pt x="1163" y="1015"/>
                      <a:pt x="1165" y="1020"/>
                      <a:pt x="1162" y="1026"/>
                    </a:cubicBezTo>
                    <a:lnTo>
                      <a:pt x="1153" y="1041"/>
                    </a:lnTo>
                    <a:cubicBezTo>
                      <a:pt x="1150" y="1046"/>
                      <a:pt x="1145" y="1047"/>
                      <a:pt x="1139" y="1045"/>
                    </a:cubicBezTo>
                    <a:cubicBezTo>
                      <a:pt x="1135" y="1042"/>
                      <a:pt x="1134" y="1037"/>
                      <a:pt x="1137" y="1032"/>
                    </a:cubicBezTo>
                    <a:close/>
                    <a:moveTo>
                      <a:pt x="1165" y="984"/>
                    </a:moveTo>
                    <a:lnTo>
                      <a:pt x="1175" y="968"/>
                    </a:lnTo>
                    <a:cubicBezTo>
                      <a:pt x="1178" y="964"/>
                      <a:pt x="1183" y="962"/>
                      <a:pt x="1188" y="964"/>
                    </a:cubicBezTo>
                    <a:cubicBezTo>
                      <a:pt x="1193" y="967"/>
                      <a:pt x="1194" y="972"/>
                      <a:pt x="1192" y="977"/>
                    </a:cubicBezTo>
                    <a:lnTo>
                      <a:pt x="1182" y="994"/>
                    </a:lnTo>
                    <a:cubicBezTo>
                      <a:pt x="1180" y="997"/>
                      <a:pt x="1173" y="999"/>
                      <a:pt x="1169" y="996"/>
                    </a:cubicBezTo>
                    <a:cubicBezTo>
                      <a:pt x="1164" y="994"/>
                      <a:pt x="1162" y="988"/>
                      <a:pt x="1165" y="984"/>
                    </a:cubicBezTo>
                    <a:close/>
                    <a:moveTo>
                      <a:pt x="1194" y="935"/>
                    </a:moveTo>
                    <a:lnTo>
                      <a:pt x="1204" y="919"/>
                    </a:lnTo>
                    <a:cubicBezTo>
                      <a:pt x="1206" y="916"/>
                      <a:pt x="1212" y="914"/>
                      <a:pt x="1217" y="917"/>
                    </a:cubicBezTo>
                    <a:cubicBezTo>
                      <a:pt x="1222" y="918"/>
                      <a:pt x="1223" y="925"/>
                      <a:pt x="1221" y="929"/>
                    </a:cubicBezTo>
                    <a:lnTo>
                      <a:pt x="1211" y="945"/>
                    </a:lnTo>
                    <a:cubicBezTo>
                      <a:pt x="1209" y="949"/>
                      <a:pt x="1202" y="951"/>
                      <a:pt x="1198" y="948"/>
                    </a:cubicBezTo>
                    <a:cubicBezTo>
                      <a:pt x="1193" y="946"/>
                      <a:pt x="1192" y="941"/>
                      <a:pt x="1194" y="935"/>
                    </a:cubicBezTo>
                    <a:close/>
                    <a:moveTo>
                      <a:pt x="1223" y="887"/>
                    </a:moveTo>
                    <a:lnTo>
                      <a:pt x="1233" y="871"/>
                    </a:lnTo>
                    <a:cubicBezTo>
                      <a:pt x="1236" y="867"/>
                      <a:pt x="1242" y="866"/>
                      <a:pt x="1246" y="868"/>
                    </a:cubicBezTo>
                    <a:cubicBezTo>
                      <a:pt x="1251" y="870"/>
                      <a:pt x="1253" y="876"/>
                      <a:pt x="1250" y="881"/>
                    </a:cubicBezTo>
                    <a:lnTo>
                      <a:pt x="1240" y="897"/>
                    </a:lnTo>
                    <a:cubicBezTo>
                      <a:pt x="1238" y="901"/>
                      <a:pt x="1232" y="902"/>
                      <a:pt x="1227" y="901"/>
                    </a:cubicBezTo>
                    <a:cubicBezTo>
                      <a:pt x="1222" y="898"/>
                      <a:pt x="1221" y="892"/>
                      <a:pt x="1223" y="887"/>
                    </a:cubicBezTo>
                    <a:close/>
                    <a:moveTo>
                      <a:pt x="1253" y="840"/>
                    </a:moveTo>
                    <a:lnTo>
                      <a:pt x="1262" y="824"/>
                    </a:lnTo>
                    <a:cubicBezTo>
                      <a:pt x="1264" y="819"/>
                      <a:pt x="1271" y="817"/>
                      <a:pt x="1275" y="820"/>
                    </a:cubicBezTo>
                    <a:cubicBezTo>
                      <a:pt x="1280" y="824"/>
                      <a:pt x="1282" y="829"/>
                      <a:pt x="1279" y="832"/>
                    </a:cubicBezTo>
                    <a:lnTo>
                      <a:pt x="1270" y="849"/>
                    </a:lnTo>
                    <a:cubicBezTo>
                      <a:pt x="1266" y="854"/>
                      <a:pt x="1261" y="855"/>
                      <a:pt x="1256" y="852"/>
                    </a:cubicBezTo>
                    <a:cubicBezTo>
                      <a:pt x="1251" y="849"/>
                      <a:pt x="1250" y="844"/>
                      <a:pt x="1253" y="840"/>
                    </a:cubicBezTo>
                    <a:close/>
                    <a:moveTo>
                      <a:pt x="1282" y="792"/>
                    </a:moveTo>
                    <a:lnTo>
                      <a:pt x="1292" y="776"/>
                    </a:lnTo>
                    <a:cubicBezTo>
                      <a:pt x="1294" y="771"/>
                      <a:pt x="1300" y="770"/>
                      <a:pt x="1305" y="772"/>
                    </a:cubicBezTo>
                    <a:cubicBezTo>
                      <a:pt x="1309" y="775"/>
                      <a:pt x="1311" y="781"/>
                      <a:pt x="1308" y="785"/>
                    </a:cubicBezTo>
                    <a:lnTo>
                      <a:pt x="1298" y="800"/>
                    </a:lnTo>
                    <a:cubicBezTo>
                      <a:pt x="1295" y="806"/>
                      <a:pt x="1290" y="807"/>
                      <a:pt x="1284" y="804"/>
                    </a:cubicBezTo>
                    <a:cubicBezTo>
                      <a:pt x="1281" y="801"/>
                      <a:pt x="1279" y="796"/>
                      <a:pt x="1282" y="792"/>
                    </a:cubicBezTo>
                    <a:close/>
                    <a:moveTo>
                      <a:pt x="1311" y="744"/>
                    </a:moveTo>
                    <a:lnTo>
                      <a:pt x="1320" y="728"/>
                    </a:lnTo>
                    <a:cubicBezTo>
                      <a:pt x="1323" y="723"/>
                      <a:pt x="1328" y="722"/>
                      <a:pt x="1334" y="724"/>
                    </a:cubicBezTo>
                    <a:cubicBezTo>
                      <a:pt x="1338" y="727"/>
                      <a:pt x="1339" y="732"/>
                      <a:pt x="1337" y="737"/>
                    </a:cubicBezTo>
                    <a:lnTo>
                      <a:pt x="1327" y="753"/>
                    </a:lnTo>
                    <a:cubicBezTo>
                      <a:pt x="1325" y="757"/>
                      <a:pt x="1318" y="759"/>
                      <a:pt x="1315" y="756"/>
                    </a:cubicBezTo>
                    <a:cubicBezTo>
                      <a:pt x="1309" y="754"/>
                      <a:pt x="1307" y="747"/>
                      <a:pt x="1311" y="744"/>
                    </a:cubicBezTo>
                    <a:close/>
                    <a:moveTo>
                      <a:pt x="1339" y="696"/>
                    </a:moveTo>
                    <a:lnTo>
                      <a:pt x="1349" y="679"/>
                    </a:lnTo>
                    <a:cubicBezTo>
                      <a:pt x="1352" y="675"/>
                      <a:pt x="1358" y="673"/>
                      <a:pt x="1362" y="676"/>
                    </a:cubicBezTo>
                    <a:cubicBezTo>
                      <a:pt x="1368" y="679"/>
                      <a:pt x="1369" y="684"/>
                      <a:pt x="1367" y="688"/>
                    </a:cubicBezTo>
                    <a:lnTo>
                      <a:pt x="1357" y="705"/>
                    </a:lnTo>
                    <a:cubicBezTo>
                      <a:pt x="1354" y="709"/>
                      <a:pt x="1348" y="711"/>
                      <a:pt x="1343" y="708"/>
                    </a:cubicBezTo>
                    <a:cubicBezTo>
                      <a:pt x="1338" y="705"/>
                      <a:pt x="1337" y="699"/>
                      <a:pt x="1339" y="696"/>
                    </a:cubicBezTo>
                    <a:close/>
                    <a:moveTo>
                      <a:pt x="1369" y="647"/>
                    </a:moveTo>
                    <a:lnTo>
                      <a:pt x="1378" y="631"/>
                    </a:lnTo>
                    <a:cubicBezTo>
                      <a:pt x="1381" y="627"/>
                      <a:pt x="1387" y="626"/>
                      <a:pt x="1392" y="628"/>
                    </a:cubicBezTo>
                    <a:cubicBezTo>
                      <a:pt x="1396" y="630"/>
                      <a:pt x="1398" y="636"/>
                      <a:pt x="1395" y="640"/>
                    </a:cubicBezTo>
                    <a:lnTo>
                      <a:pt x="1386" y="656"/>
                    </a:lnTo>
                    <a:cubicBezTo>
                      <a:pt x="1382" y="661"/>
                      <a:pt x="1377" y="662"/>
                      <a:pt x="1372" y="661"/>
                    </a:cubicBezTo>
                    <a:cubicBezTo>
                      <a:pt x="1368" y="657"/>
                      <a:pt x="1366" y="652"/>
                      <a:pt x="1369" y="647"/>
                    </a:cubicBezTo>
                    <a:close/>
                    <a:moveTo>
                      <a:pt x="1398" y="599"/>
                    </a:moveTo>
                    <a:lnTo>
                      <a:pt x="1408" y="583"/>
                    </a:lnTo>
                    <a:cubicBezTo>
                      <a:pt x="1410" y="579"/>
                      <a:pt x="1416" y="577"/>
                      <a:pt x="1420" y="580"/>
                    </a:cubicBezTo>
                    <a:cubicBezTo>
                      <a:pt x="1426" y="583"/>
                      <a:pt x="1427" y="588"/>
                      <a:pt x="1425" y="593"/>
                    </a:cubicBezTo>
                    <a:lnTo>
                      <a:pt x="1415" y="608"/>
                    </a:lnTo>
                    <a:cubicBezTo>
                      <a:pt x="1412" y="613"/>
                      <a:pt x="1406" y="614"/>
                      <a:pt x="1401" y="612"/>
                    </a:cubicBezTo>
                    <a:cubicBezTo>
                      <a:pt x="1397" y="610"/>
                      <a:pt x="1395" y="604"/>
                      <a:pt x="1398" y="599"/>
                    </a:cubicBezTo>
                    <a:close/>
                    <a:moveTo>
                      <a:pt x="1427" y="551"/>
                    </a:moveTo>
                    <a:lnTo>
                      <a:pt x="1437" y="535"/>
                    </a:lnTo>
                    <a:cubicBezTo>
                      <a:pt x="1439" y="531"/>
                      <a:pt x="1445" y="529"/>
                      <a:pt x="1450" y="532"/>
                    </a:cubicBezTo>
                    <a:cubicBezTo>
                      <a:pt x="1454" y="534"/>
                      <a:pt x="1456" y="540"/>
                      <a:pt x="1453" y="544"/>
                    </a:cubicBezTo>
                    <a:lnTo>
                      <a:pt x="1443" y="560"/>
                    </a:lnTo>
                    <a:cubicBezTo>
                      <a:pt x="1441" y="565"/>
                      <a:pt x="1435" y="567"/>
                      <a:pt x="1430" y="564"/>
                    </a:cubicBezTo>
                    <a:cubicBezTo>
                      <a:pt x="1426" y="561"/>
                      <a:pt x="1424" y="556"/>
                      <a:pt x="1427" y="551"/>
                    </a:cubicBezTo>
                    <a:close/>
                    <a:moveTo>
                      <a:pt x="1456" y="503"/>
                    </a:moveTo>
                    <a:lnTo>
                      <a:pt x="1465" y="487"/>
                    </a:lnTo>
                    <a:cubicBezTo>
                      <a:pt x="1469" y="483"/>
                      <a:pt x="1474" y="482"/>
                      <a:pt x="1479" y="483"/>
                    </a:cubicBezTo>
                    <a:cubicBezTo>
                      <a:pt x="1483" y="486"/>
                      <a:pt x="1485" y="491"/>
                      <a:pt x="1482" y="497"/>
                    </a:cubicBezTo>
                    <a:lnTo>
                      <a:pt x="1472" y="513"/>
                    </a:lnTo>
                    <a:cubicBezTo>
                      <a:pt x="1470" y="517"/>
                      <a:pt x="1464" y="518"/>
                      <a:pt x="1459" y="516"/>
                    </a:cubicBezTo>
                    <a:cubicBezTo>
                      <a:pt x="1455" y="513"/>
                      <a:pt x="1453" y="508"/>
                      <a:pt x="1456" y="503"/>
                    </a:cubicBezTo>
                    <a:close/>
                    <a:moveTo>
                      <a:pt x="1484" y="455"/>
                    </a:moveTo>
                    <a:lnTo>
                      <a:pt x="1494" y="439"/>
                    </a:lnTo>
                    <a:cubicBezTo>
                      <a:pt x="1497" y="435"/>
                      <a:pt x="1503" y="433"/>
                      <a:pt x="1508" y="435"/>
                    </a:cubicBezTo>
                    <a:cubicBezTo>
                      <a:pt x="1513" y="438"/>
                      <a:pt x="1514" y="443"/>
                      <a:pt x="1512" y="449"/>
                    </a:cubicBezTo>
                    <a:lnTo>
                      <a:pt x="1502" y="465"/>
                    </a:lnTo>
                    <a:cubicBezTo>
                      <a:pt x="1499" y="468"/>
                      <a:pt x="1493" y="470"/>
                      <a:pt x="1489" y="467"/>
                    </a:cubicBezTo>
                    <a:cubicBezTo>
                      <a:pt x="1483" y="466"/>
                      <a:pt x="1482" y="459"/>
                      <a:pt x="1484" y="455"/>
                    </a:cubicBezTo>
                    <a:close/>
                    <a:moveTo>
                      <a:pt x="1514" y="406"/>
                    </a:moveTo>
                    <a:lnTo>
                      <a:pt x="1524" y="390"/>
                    </a:lnTo>
                    <a:cubicBezTo>
                      <a:pt x="1526" y="387"/>
                      <a:pt x="1533" y="385"/>
                      <a:pt x="1536" y="388"/>
                    </a:cubicBezTo>
                    <a:cubicBezTo>
                      <a:pt x="1542" y="389"/>
                      <a:pt x="1544" y="396"/>
                      <a:pt x="1540" y="400"/>
                    </a:cubicBezTo>
                    <a:lnTo>
                      <a:pt x="1531" y="416"/>
                    </a:lnTo>
                    <a:cubicBezTo>
                      <a:pt x="1528" y="420"/>
                      <a:pt x="1523" y="422"/>
                      <a:pt x="1517" y="420"/>
                    </a:cubicBezTo>
                    <a:cubicBezTo>
                      <a:pt x="1514" y="417"/>
                      <a:pt x="1512" y="412"/>
                      <a:pt x="1514" y="406"/>
                    </a:cubicBezTo>
                    <a:close/>
                    <a:moveTo>
                      <a:pt x="1543" y="358"/>
                    </a:moveTo>
                    <a:lnTo>
                      <a:pt x="1553" y="342"/>
                    </a:lnTo>
                    <a:cubicBezTo>
                      <a:pt x="1556" y="338"/>
                      <a:pt x="1561" y="337"/>
                      <a:pt x="1566" y="339"/>
                    </a:cubicBezTo>
                    <a:cubicBezTo>
                      <a:pt x="1570" y="342"/>
                      <a:pt x="1572" y="347"/>
                      <a:pt x="1569" y="352"/>
                    </a:cubicBezTo>
                    <a:lnTo>
                      <a:pt x="1559" y="368"/>
                    </a:lnTo>
                    <a:cubicBezTo>
                      <a:pt x="1557" y="372"/>
                      <a:pt x="1551" y="373"/>
                      <a:pt x="1547" y="372"/>
                    </a:cubicBezTo>
                    <a:cubicBezTo>
                      <a:pt x="1542" y="369"/>
                      <a:pt x="1540" y="364"/>
                      <a:pt x="1543" y="358"/>
                    </a:cubicBezTo>
                    <a:close/>
                    <a:moveTo>
                      <a:pt x="1572" y="311"/>
                    </a:moveTo>
                    <a:lnTo>
                      <a:pt x="1581" y="295"/>
                    </a:lnTo>
                    <a:cubicBezTo>
                      <a:pt x="1585" y="290"/>
                      <a:pt x="1591" y="288"/>
                      <a:pt x="1595" y="291"/>
                    </a:cubicBezTo>
                    <a:cubicBezTo>
                      <a:pt x="1600" y="295"/>
                      <a:pt x="1602" y="300"/>
                      <a:pt x="1598" y="304"/>
                    </a:cubicBezTo>
                    <a:lnTo>
                      <a:pt x="1589" y="320"/>
                    </a:lnTo>
                    <a:cubicBezTo>
                      <a:pt x="1587" y="325"/>
                      <a:pt x="1580" y="326"/>
                      <a:pt x="1576" y="323"/>
                    </a:cubicBezTo>
                    <a:cubicBezTo>
                      <a:pt x="1571" y="321"/>
                      <a:pt x="1569" y="315"/>
                      <a:pt x="1572" y="311"/>
                    </a:cubicBezTo>
                    <a:close/>
                    <a:moveTo>
                      <a:pt x="1601" y="263"/>
                    </a:moveTo>
                    <a:lnTo>
                      <a:pt x="1611" y="247"/>
                    </a:lnTo>
                    <a:cubicBezTo>
                      <a:pt x="1613" y="242"/>
                      <a:pt x="1619" y="241"/>
                      <a:pt x="1624" y="243"/>
                    </a:cubicBezTo>
                    <a:cubicBezTo>
                      <a:pt x="1629" y="246"/>
                      <a:pt x="1630" y="252"/>
                      <a:pt x="1628" y="256"/>
                    </a:cubicBezTo>
                    <a:lnTo>
                      <a:pt x="1618" y="272"/>
                    </a:lnTo>
                    <a:cubicBezTo>
                      <a:pt x="1615" y="277"/>
                      <a:pt x="1609" y="278"/>
                      <a:pt x="1605" y="275"/>
                    </a:cubicBezTo>
                    <a:cubicBezTo>
                      <a:pt x="1600" y="272"/>
                      <a:pt x="1598" y="267"/>
                      <a:pt x="1601" y="263"/>
                    </a:cubicBezTo>
                    <a:close/>
                    <a:moveTo>
                      <a:pt x="1630" y="215"/>
                    </a:moveTo>
                    <a:lnTo>
                      <a:pt x="1639" y="199"/>
                    </a:lnTo>
                    <a:cubicBezTo>
                      <a:pt x="1643" y="194"/>
                      <a:pt x="1649" y="193"/>
                      <a:pt x="1653" y="195"/>
                    </a:cubicBezTo>
                    <a:cubicBezTo>
                      <a:pt x="1658" y="198"/>
                      <a:pt x="1660" y="203"/>
                      <a:pt x="1657" y="208"/>
                    </a:cubicBezTo>
                    <a:lnTo>
                      <a:pt x="1647" y="224"/>
                    </a:lnTo>
                    <a:cubicBezTo>
                      <a:pt x="1645" y="228"/>
                      <a:pt x="1639" y="230"/>
                      <a:pt x="1634" y="227"/>
                    </a:cubicBezTo>
                    <a:cubicBezTo>
                      <a:pt x="1629" y="225"/>
                      <a:pt x="1628" y="219"/>
                      <a:pt x="1630" y="215"/>
                    </a:cubicBezTo>
                    <a:close/>
                    <a:moveTo>
                      <a:pt x="1659" y="167"/>
                    </a:moveTo>
                    <a:lnTo>
                      <a:pt x="1669" y="150"/>
                    </a:lnTo>
                    <a:cubicBezTo>
                      <a:pt x="1671" y="146"/>
                      <a:pt x="1678" y="144"/>
                      <a:pt x="1682" y="148"/>
                    </a:cubicBezTo>
                    <a:cubicBezTo>
                      <a:pt x="1687" y="150"/>
                      <a:pt x="1689" y="156"/>
                      <a:pt x="1686" y="159"/>
                    </a:cubicBezTo>
                    <a:lnTo>
                      <a:pt x="1676" y="176"/>
                    </a:lnTo>
                    <a:cubicBezTo>
                      <a:pt x="1673" y="180"/>
                      <a:pt x="1668" y="182"/>
                      <a:pt x="1663" y="179"/>
                    </a:cubicBezTo>
                    <a:cubicBezTo>
                      <a:pt x="1658" y="176"/>
                      <a:pt x="1657" y="171"/>
                      <a:pt x="1659" y="167"/>
                    </a:cubicBezTo>
                    <a:close/>
                    <a:moveTo>
                      <a:pt x="1689" y="118"/>
                    </a:moveTo>
                    <a:lnTo>
                      <a:pt x="1698" y="102"/>
                    </a:lnTo>
                    <a:cubicBezTo>
                      <a:pt x="1701" y="98"/>
                      <a:pt x="1707" y="97"/>
                      <a:pt x="1712" y="99"/>
                    </a:cubicBezTo>
                    <a:cubicBezTo>
                      <a:pt x="1716" y="101"/>
                      <a:pt x="1717" y="108"/>
                      <a:pt x="1714" y="111"/>
                    </a:cubicBezTo>
                    <a:lnTo>
                      <a:pt x="1705" y="127"/>
                    </a:lnTo>
                    <a:cubicBezTo>
                      <a:pt x="1702" y="133"/>
                      <a:pt x="1697" y="133"/>
                      <a:pt x="1691" y="132"/>
                    </a:cubicBezTo>
                    <a:cubicBezTo>
                      <a:pt x="1688" y="128"/>
                      <a:pt x="1686" y="123"/>
                      <a:pt x="1689" y="118"/>
                    </a:cubicBezTo>
                    <a:close/>
                    <a:moveTo>
                      <a:pt x="1717" y="70"/>
                    </a:moveTo>
                    <a:lnTo>
                      <a:pt x="1727" y="55"/>
                    </a:lnTo>
                    <a:cubicBezTo>
                      <a:pt x="1730" y="50"/>
                      <a:pt x="1735" y="48"/>
                      <a:pt x="1741" y="51"/>
                    </a:cubicBezTo>
                    <a:cubicBezTo>
                      <a:pt x="1745" y="54"/>
                      <a:pt x="1746" y="59"/>
                      <a:pt x="1744" y="64"/>
                    </a:cubicBezTo>
                    <a:lnTo>
                      <a:pt x="1734" y="80"/>
                    </a:lnTo>
                    <a:cubicBezTo>
                      <a:pt x="1732" y="84"/>
                      <a:pt x="1725" y="86"/>
                      <a:pt x="1722" y="83"/>
                    </a:cubicBezTo>
                    <a:cubicBezTo>
                      <a:pt x="1716" y="81"/>
                      <a:pt x="1714" y="75"/>
                      <a:pt x="1717" y="70"/>
                    </a:cubicBezTo>
                    <a:close/>
                    <a:moveTo>
                      <a:pt x="1746" y="23"/>
                    </a:moveTo>
                    <a:lnTo>
                      <a:pt x="1756" y="6"/>
                    </a:lnTo>
                    <a:cubicBezTo>
                      <a:pt x="1758" y="2"/>
                      <a:pt x="1765" y="0"/>
                      <a:pt x="1769" y="3"/>
                    </a:cubicBezTo>
                    <a:cubicBezTo>
                      <a:pt x="1775" y="5"/>
                      <a:pt x="1775" y="11"/>
                      <a:pt x="1773" y="16"/>
                    </a:cubicBezTo>
                    <a:lnTo>
                      <a:pt x="1764" y="31"/>
                    </a:lnTo>
                    <a:cubicBezTo>
                      <a:pt x="1761" y="36"/>
                      <a:pt x="1755" y="38"/>
                      <a:pt x="1750" y="35"/>
                    </a:cubicBezTo>
                    <a:cubicBezTo>
                      <a:pt x="1746" y="32"/>
                      <a:pt x="1744" y="27"/>
                      <a:pt x="1746" y="2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2" name="Freeform 319">
                <a:extLst>
                  <a:ext uri="{FF2B5EF4-FFF2-40B4-BE49-F238E27FC236}">
                    <a16:creationId xmlns:a16="http://schemas.microsoft.com/office/drawing/2014/main" id="{DDA03436-7C81-4C84-A97C-6D3342E32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1002"/>
                <a:ext cx="65" cy="80"/>
              </a:xfrm>
              <a:custGeom>
                <a:avLst/>
                <a:gdLst>
                  <a:gd name="T0" fmla="*/ 0 w 65"/>
                  <a:gd name="T1" fmla="*/ 55 h 80"/>
                  <a:gd name="T2" fmla="*/ 65 w 65"/>
                  <a:gd name="T3" fmla="*/ 0 h 80"/>
                  <a:gd name="T4" fmla="*/ 48 w 65"/>
                  <a:gd name="T5" fmla="*/ 80 h 80"/>
                  <a:gd name="T6" fmla="*/ 0 w 65"/>
                  <a:gd name="T7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80">
                    <a:moveTo>
                      <a:pt x="0" y="55"/>
                    </a:moveTo>
                    <a:lnTo>
                      <a:pt x="65" y="0"/>
                    </a:lnTo>
                    <a:lnTo>
                      <a:pt x="48" y="8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3" name="Freeform 320">
                <a:extLst>
                  <a:ext uri="{FF2B5EF4-FFF2-40B4-BE49-F238E27FC236}">
                    <a16:creationId xmlns:a16="http://schemas.microsoft.com/office/drawing/2014/main" id="{1D1A3183-D3E7-4BD0-B640-77D9E4DDF4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394"/>
                <a:ext cx="515" cy="217"/>
              </a:xfrm>
              <a:custGeom>
                <a:avLst/>
                <a:gdLst>
                  <a:gd name="T0" fmla="*/ 33 w 1628"/>
                  <a:gd name="T1" fmla="*/ 693 h 702"/>
                  <a:gd name="T2" fmla="*/ 60 w 1628"/>
                  <a:gd name="T3" fmla="*/ 660 h 702"/>
                  <a:gd name="T4" fmla="*/ 67 w 1628"/>
                  <a:gd name="T5" fmla="*/ 677 h 702"/>
                  <a:gd name="T6" fmla="*/ 131 w 1628"/>
                  <a:gd name="T7" fmla="*/ 630 h 702"/>
                  <a:gd name="T8" fmla="*/ 108 w 1628"/>
                  <a:gd name="T9" fmla="*/ 650 h 702"/>
                  <a:gd name="T10" fmla="*/ 197 w 1628"/>
                  <a:gd name="T11" fmla="*/ 613 h 702"/>
                  <a:gd name="T12" fmla="*/ 166 w 1628"/>
                  <a:gd name="T13" fmla="*/ 616 h 702"/>
                  <a:gd name="T14" fmla="*/ 244 w 1628"/>
                  <a:gd name="T15" fmla="*/ 602 h 702"/>
                  <a:gd name="T16" fmla="*/ 272 w 1628"/>
                  <a:gd name="T17" fmla="*/ 571 h 702"/>
                  <a:gd name="T18" fmla="*/ 279 w 1628"/>
                  <a:gd name="T19" fmla="*/ 588 h 702"/>
                  <a:gd name="T20" fmla="*/ 342 w 1628"/>
                  <a:gd name="T21" fmla="*/ 541 h 702"/>
                  <a:gd name="T22" fmla="*/ 320 w 1628"/>
                  <a:gd name="T23" fmla="*/ 560 h 702"/>
                  <a:gd name="T24" fmla="*/ 408 w 1628"/>
                  <a:gd name="T25" fmla="*/ 523 h 702"/>
                  <a:gd name="T26" fmla="*/ 378 w 1628"/>
                  <a:gd name="T27" fmla="*/ 526 h 702"/>
                  <a:gd name="T28" fmla="*/ 456 w 1628"/>
                  <a:gd name="T29" fmla="*/ 513 h 702"/>
                  <a:gd name="T30" fmla="*/ 484 w 1628"/>
                  <a:gd name="T31" fmla="*/ 481 h 702"/>
                  <a:gd name="T32" fmla="*/ 492 w 1628"/>
                  <a:gd name="T33" fmla="*/ 498 h 702"/>
                  <a:gd name="T34" fmla="*/ 554 w 1628"/>
                  <a:gd name="T35" fmla="*/ 451 h 702"/>
                  <a:gd name="T36" fmla="*/ 532 w 1628"/>
                  <a:gd name="T37" fmla="*/ 471 h 702"/>
                  <a:gd name="T38" fmla="*/ 619 w 1628"/>
                  <a:gd name="T39" fmla="*/ 434 h 702"/>
                  <a:gd name="T40" fmla="*/ 590 w 1628"/>
                  <a:gd name="T41" fmla="*/ 436 h 702"/>
                  <a:gd name="T42" fmla="*/ 668 w 1628"/>
                  <a:gd name="T43" fmla="*/ 423 h 702"/>
                  <a:gd name="T44" fmla="*/ 695 w 1628"/>
                  <a:gd name="T45" fmla="*/ 392 h 702"/>
                  <a:gd name="T46" fmla="*/ 704 w 1628"/>
                  <a:gd name="T47" fmla="*/ 409 h 702"/>
                  <a:gd name="T48" fmla="*/ 766 w 1628"/>
                  <a:gd name="T49" fmla="*/ 361 h 702"/>
                  <a:gd name="T50" fmla="*/ 743 w 1628"/>
                  <a:gd name="T51" fmla="*/ 381 h 702"/>
                  <a:gd name="T52" fmla="*/ 832 w 1628"/>
                  <a:gd name="T53" fmla="*/ 344 h 702"/>
                  <a:gd name="T54" fmla="*/ 801 w 1628"/>
                  <a:gd name="T55" fmla="*/ 346 h 702"/>
                  <a:gd name="T56" fmla="*/ 880 w 1628"/>
                  <a:gd name="T57" fmla="*/ 334 h 702"/>
                  <a:gd name="T58" fmla="*/ 907 w 1628"/>
                  <a:gd name="T59" fmla="*/ 301 h 702"/>
                  <a:gd name="T60" fmla="*/ 915 w 1628"/>
                  <a:gd name="T61" fmla="*/ 318 h 702"/>
                  <a:gd name="T62" fmla="*/ 978 w 1628"/>
                  <a:gd name="T63" fmla="*/ 272 h 702"/>
                  <a:gd name="T64" fmla="*/ 955 w 1628"/>
                  <a:gd name="T65" fmla="*/ 292 h 702"/>
                  <a:gd name="T66" fmla="*/ 1044 w 1628"/>
                  <a:gd name="T67" fmla="*/ 254 h 702"/>
                  <a:gd name="T68" fmla="*/ 1014 w 1628"/>
                  <a:gd name="T69" fmla="*/ 257 h 702"/>
                  <a:gd name="T70" fmla="*/ 1091 w 1628"/>
                  <a:gd name="T71" fmla="*/ 243 h 702"/>
                  <a:gd name="T72" fmla="*/ 1119 w 1628"/>
                  <a:gd name="T73" fmla="*/ 212 h 702"/>
                  <a:gd name="T74" fmla="*/ 1126 w 1628"/>
                  <a:gd name="T75" fmla="*/ 229 h 702"/>
                  <a:gd name="T76" fmla="*/ 1190 w 1628"/>
                  <a:gd name="T77" fmla="*/ 182 h 702"/>
                  <a:gd name="T78" fmla="*/ 1168 w 1628"/>
                  <a:gd name="T79" fmla="*/ 201 h 702"/>
                  <a:gd name="T80" fmla="*/ 1256 w 1628"/>
                  <a:gd name="T81" fmla="*/ 165 h 702"/>
                  <a:gd name="T82" fmla="*/ 1225 w 1628"/>
                  <a:gd name="T83" fmla="*/ 167 h 702"/>
                  <a:gd name="T84" fmla="*/ 1303 w 1628"/>
                  <a:gd name="T85" fmla="*/ 154 h 702"/>
                  <a:gd name="T86" fmla="*/ 1331 w 1628"/>
                  <a:gd name="T87" fmla="*/ 122 h 702"/>
                  <a:gd name="T88" fmla="*/ 1339 w 1628"/>
                  <a:gd name="T89" fmla="*/ 139 h 702"/>
                  <a:gd name="T90" fmla="*/ 1401 w 1628"/>
                  <a:gd name="T91" fmla="*/ 92 h 702"/>
                  <a:gd name="T92" fmla="*/ 1379 w 1628"/>
                  <a:gd name="T93" fmla="*/ 112 h 702"/>
                  <a:gd name="T94" fmla="*/ 1466 w 1628"/>
                  <a:gd name="T95" fmla="*/ 75 h 702"/>
                  <a:gd name="T96" fmla="*/ 1437 w 1628"/>
                  <a:gd name="T97" fmla="*/ 77 h 702"/>
                  <a:gd name="T98" fmla="*/ 1515 w 1628"/>
                  <a:gd name="T99" fmla="*/ 65 h 702"/>
                  <a:gd name="T100" fmla="*/ 1543 w 1628"/>
                  <a:gd name="T101" fmla="*/ 33 h 702"/>
                  <a:gd name="T102" fmla="*/ 1551 w 1628"/>
                  <a:gd name="T103" fmla="*/ 50 h 702"/>
                  <a:gd name="T104" fmla="*/ 1613 w 1628"/>
                  <a:gd name="T105" fmla="*/ 3 h 702"/>
                  <a:gd name="T106" fmla="*/ 1590 w 1628"/>
                  <a:gd name="T107" fmla="*/ 2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28" h="702">
                    <a:moveTo>
                      <a:pt x="8" y="683"/>
                    </a:moveTo>
                    <a:lnTo>
                      <a:pt x="25" y="676"/>
                    </a:lnTo>
                    <a:cubicBezTo>
                      <a:pt x="30" y="673"/>
                      <a:pt x="35" y="676"/>
                      <a:pt x="38" y="680"/>
                    </a:cubicBezTo>
                    <a:cubicBezTo>
                      <a:pt x="39" y="685"/>
                      <a:pt x="38" y="690"/>
                      <a:pt x="33" y="693"/>
                    </a:cubicBezTo>
                    <a:lnTo>
                      <a:pt x="15" y="700"/>
                    </a:lnTo>
                    <a:cubicBezTo>
                      <a:pt x="10" y="702"/>
                      <a:pt x="4" y="700"/>
                      <a:pt x="2" y="694"/>
                    </a:cubicBezTo>
                    <a:cubicBezTo>
                      <a:pt x="0" y="691"/>
                      <a:pt x="2" y="685"/>
                      <a:pt x="8" y="683"/>
                    </a:cubicBezTo>
                    <a:close/>
                    <a:moveTo>
                      <a:pt x="60" y="660"/>
                    </a:moveTo>
                    <a:lnTo>
                      <a:pt x="77" y="652"/>
                    </a:lnTo>
                    <a:cubicBezTo>
                      <a:pt x="83" y="651"/>
                      <a:pt x="88" y="652"/>
                      <a:pt x="90" y="658"/>
                    </a:cubicBezTo>
                    <a:cubicBezTo>
                      <a:pt x="93" y="662"/>
                      <a:pt x="90" y="668"/>
                      <a:pt x="86" y="669"/>
                    </a:cubicBezTo>
                    <a:lnTo>
                      <a:pt x="67" y="677"/>
                    </a:lnTo>
                    <a:cubicBezTo>
                      <a:pt x="63" y="679"/>
                      <a:pt x="57" y="676"/>
                      <a:pt x="55" y="673"/>
                    </a:cubicBezTo>
                    <a:cubicBezTo>
                      <a:pt x="53" y="668"/>
                      <a:pt x="55" y="662"/>
                      <a:pt x="60" y="660"/>
                    </a:cubicBezTo>
                    <a:close/>
                    <a:moveTo>
                      <a:pt x="113" y="638"/>
                    </a:moveTo>
                    <a:lnTo>
                      <a:pt x="131" y="630"/>
                    </a:lnTo>
                    <a:cubicBezTo>
                      <a:pt x="135" y="628"/>
                      <a:pt x="142" y="631"/>
                      <a:pt x="143" y="635"/>
                    </a:cubicBezTo>
                    <a:cubicBezTo>
                      <a:pt x="145" y="640"/>
                      <a:pt x="143" y="645"/>
                      <a:pt x="139" y="648"/>
                    </a:cubicBezTo>
                    <a:lnTo>
                      <a:pt x="121" y="655"/>
                    </a:lnTo>
                    <a:cubicBezTo>
                      <a:pt x="116" y="657"/>
                      <a:pt x="110" y="655"/>
                      <a:pt x="108" y="650"/>
                    </a:cubicBezTo>
                    <a:cubicBezTo>
                      <a:pt x="106" y="645"/>
                      <a:pt x="108" y="640"/>
                      <a:pt x="113" y="638"/>
                    </a:cubicBezTo>
                    <a:close/>
                    <a:moveTo>
                      <a:pt x="166" y="616"/>
                    </a:moveTo>
                    <a:lnTo>
                      <a:pt x="184" y="608"/>
                    </a:lnTo>
                    <a:cubicBezTo>
                      <a:pt x="188" y="606"/>
                      <a:pt x="194" y="608"/>
                      <a:pt x="197" y="613"/>
                    </a:cubicBezTo>
                    <a:cubicBezTo>
                      <a:pt x="198" y="617"/>
                      <a:pt x="197" y="623"/>
                      <a:pt x="191" y="625"/>
                    </a:cubicBezTo>
                    <a:lnTo>
                      <a:pt x="174" y="633"/>
                    </a:lnTo>
                    <a:cubicBezTo>
                      <a:pt x="169" y="635"/>
                      <a:pt x="163" y="633"/>
                      <a:pt x="162" y="627"/>
                    </a:cubicBezTo>
                    <a:cubicBezTo>
                      <a:pt x="159" y="623"/>
                      <a:pt x="162" y="618"/>
                      <a:pt x="166" y="616"/>
                    </a:cubicBezTo>
                    <a:close/>
                    <a:moveTo>
                      <a:pt x="219" y="593"/>
                    </a:moveTo>
                    <a:lnTo>
                      <a:pt x="237" y="585"/>
                    </a:lnTo>
                    <a:cubicBezTo>
                      <a:pt x="242" y="583"/>
                      <a:pt x="247" y="585"/>
                      <a:pt x="249" y="591"/>
                    </a:cubicBezTo>
                    <a:cubicBezTo>
                      <a:pt x="252" y="595"/>
                      <a:pt x="249" y="601"/>
                      <a:pt x="244" y="602"/>
                    </a:cubicBezTo>
                    <a:lnTo>
                      <a:pt x="227" y="610"/>
                    </a:lnTo>
                    <a:cubicBezTo>
                      <a:pt x="221" y="612"/>
                      <a:pt x="216" y="610"/>
                      <a:pt x="214" y="605"/>
                    </a:cubicBezTo>
                    <a:cubicBezTo>
                      <a:pt x="211" y="601"/>
                      <a:pt x="214" y="595"/>
                      <a:pt x="219" y="593"/>
                    </a:cubicBezTo>
                    <a:close/>
                    <a:moveTo>
                      <a:pt x="272" y="571"/>
                    </a:moveTo>
                    <a:lnTo>
                      <a:pt x="289" y="563"/>
                    </a:lnTo>
                    <a:cubicBezTo>
                      <a:pt x="295" y="561"/>
                      <a:pt x="300" y="563"/>
                      <a:pt x="302" y="568"/>
                    </a:cubicBezTo>
                    <a:cubicBezTo>
                      <a:pt x="304" y="573"/>
                      <a:pt x="302" y="578"/>
                      <a:pt x="298" y="580"/>
                    </a:cubicBezTo>
                    <a:lnTo>
                      <a:pt x="279" y="588"/>
                    </a:lnTo>
                    <a:cubicBezTo>
                      <a:pt x="276" y="590"/>
                      <a:pt x="269" y="588"/>
                      <a:pt x="266" y="583"/>
                    </a:cubicBezTo>
                    <a:cubicBezTo>
                      <a:pt x="265" y="578"/>
                      <a:pt x="266" y="573"/>
                      <a:pt x="272" y="571"/>
                    </a:cubicBezTo>
                    <a:close/>
                    <a:moveTo>
                      <a:pt x="324" y="548"/>
                    </a:moveTo>
                    <a:lnTo>
                      <a:pt x="342" y="541"/>
                    </a:lnTo>
                    <a:cubicBezTo>
                      <a:pt x="347" y="539"/>
                      <a:pt x="353" y="541"/>
                      <a:pt x="355" y="545"/>
                    </a:cubicBezTo>
                    <a:cubicBezTo>
                      <a:pt x="357" y="550"/>
                      <a:pt x="355" y="556"/>
                      <a:pt x="351" y="558"/>
                    </a:cubicBezTo>
                    <a:lnTo>
                      <a:pt x="333" y="565"/>
                    </a:lnTo>
                    <a:cubicBezTo>
                      <a:pt x="328" y="567"/>
                      <a:pt x="322" y="565"/>
                      <a:pt x="320" y="560"/>
                    </a:cubicBezTo>
                    <a:cubicBezTo>
                      <a:pt x="318" y="556"/>
                      <a:pt x="320" y="550"/>
                      <a:pt x="324" y="548"/>
                    </a:cubicBezTo>
                    <a:close/>
                    <a:moveTo>
                      <a:pt x="378" y="526"/>
                    </a:moveTo>
                    <a:lnTo>
                      <a:pt x="396" y="518"/>
                    </a:lnTo>
                    <a:cubicBezTo>
                      <a:pt x="400" y="516"/>
                      <a:pt x="407" y="518"/>
                      <a:pt x="408" y="523"/>
                    </a:cubicBezTo>
                    <a:cubicBezTo>
                      <a:pt x="410" y="528"/>
                      <a:pt x="408" y="533"/>
                      <a:pt x="403" y="535"/>
                    </a:cubicBezTo>
                    <a:lnTo>
                      <a:pt x="386" y="543"/>
                    </a:lnTo>
                    <a:cubicBezTo>
                      <a:pt x="381" y="545"/>
                      <a:pt x="375" y="543"/>
                      <a:pt x="373" y="538"/>
                    </a:cubicBezTo>
                    <a:cubicBezTo>
                      <a:pt x="371" y="533"/>
                      <a:pt x="373" y="528"/>
                      <a:pt x="378" y="526"/>
                    </a:cubicBezTo>
                    <a:close/>
                    <a:moveTo>
                      <a:pt x="430" y="503"/>
                    </a:moveTo>
                    <a:lnTo>
                      <a:pt x="448" y="496"/>
                    </a:lnTo>
                    <a:cubicBezTo>
                      <a:pt x="453" y="494"/>
                      <a:pt x="459" y="496"/>
                      <a:pt x="461" y="501"/>
                    </a:cubicBezTo>
                    <a:cubicBezTo>
                      <a:pt x="463" y="506"/>
                      <a:pt x="461" y="511"/>
                      <a:pt x="456" y="513"/>
                    </a:cubicBezTo>
                    <a:lnTo>
                      <a:pt x="438" y="520"/>
                    </a:lnTo>
                    <a:cubicBezTo>
                      <a:pt x="434" y="523"/>
                      <a:pt x="429" y="520"/>
                      <a:pt x="426" y="515"/>
                    </a:cubicBezTo>
                    <a:cubicBezTo>
                      <a:pt x="424" y="511"/>
                      <a:pt x="426" y="506"/>
                      <a:pt x="430" y="503"/>
                    </a:cubicBezTo>
                    <a:close/>
                    <a:moveTo>
                      <a:pt x="484" y="481"/>
                    </a:moveTo>
                    <a:lnTo>
                      <a:pt x="502" y="473"/>
                    </a:lnTo>
                    <a:cubicBezTo>
                      <a:pt x="506" y="471"/>
                      <a:pt x="512" y="473"/>
                      <a:pt x="514" y="478"/>
                    </a:cubicBezTo>
                    <a:cubicBezTo>
                      <a:pt x="516" y="483"/>
                      <a:pt x="514" y="488"/>
                      <a:pt x="509" y="490"/>
                    </a:cubicBezTo>
                    <a:lnTo>
                      <a:pt x="492" y="498"/>
                    </a:lnTo>
                    <a:cubicBezTo>
                      <a:pt x="486" y="500"/>
                      <a:pt x="481" y="498"/>
                      <a:pt x="478" y="493"/>
                    </a:cubicBezTo>
                    <a:cubicBezTo>
                      <a:pt x="476" y="488"/>
                      <a:pt x="479" y="483"/>
                      <a:pt x="484" y="481"/>
                    </a:cubicBezTo>
                    <a:close/>
                    <a:moveTo>
                      <a:pt x="537" y="459"/>
                    </a:moveTo>
                    <a:lnTo>
                      <a:pt x="554" y="451"/>
                    </a:lnTo>
                    <a:cubicBezTo>
                      <a:pt x="560" y="449"/>
                      <a:pt x="564" y="451"/>
                      <a:pt x="567" y="456"/>
                    </a:cubicBezTo>
                    <a:cubicBezTo>
                      <a:pt x="570" y="460"/>
                      <a:pt x="567" y="466"/>
                      <a:pt x="562" y="468"/>
                    </a:cubicBezTo>
                    <a:lnTo>
                      <a:pt x="544" y="476"/>
                    </a:lnTo>
                    <a:cubicBezTo>
                      <a:pt x="540" y="477"/>
                      <a:pt x="533" y="476"/>
                      <a:pt x="532" y="471"/>
                    </a:cubicBezTo>
                    <a:cubicBezTo>
                      <a:pt x="529" y="466"/>
                      <a:pt x="532" y="460"/>
                      <a:pt x="537" y="459"/>
                    </a:cubicBezTo>
                    <a:close/>
                    <a:moveTo>
                      <a:pt x="590" y="436"/>
                    </a:moveTo>
                    <a:lnTo>
                      <a:pt x="607" y="429"/>
                    </a:lnTo>
                    <a:cubicBezTo>
                      <a:pt x="612" y="426"/>
                      <a:pt x="618" y="429"/>
                      <a:pt x="619" y="434"/>
                    </a:cubicBezTo>
                    <a:cubicBezTo>
                      <a:pt x="622" y="438"/>
                      <a:pt x="619" y="443"/>
                      <a:pt x="615" y="446"/>
                    </a:cubicBezTo>
                    <a:lnTo>
                      <a:pt x="597" y="453"/>
                    </a:lnTo>
                    <a:cubicBezTo>
                      <a:pt x="592" y="455"/>
                      <a:pt x="587" y="453"/>
                      <a:pt x="584" y="448"/>
                    </a:cubicBezTo>
                    <a:cubicBezTo>
                      <a:pt x="583" y="443"/>
                      <a:pt x="584" y="438"/>
                      <a:pt x="590" y="436"/>
                    </a:cubicBezTo>
                    <a:close/>
                    <a:moveTo>
                      <a:pt x="642" y="413"/>
                    </a:moveTo>
                    <a:lnTo>
                      <a:pt x="660" y="406"/>
                    </a:lnTo>
                    <a:cubicBezTo>
                      <a:pt x="665" y="404"/>
                      <a:pt x="671" y="406"/>
                      <a:pt x="673" y="411"/>
                    </a:cubicBezTo>
                    <a:cubicBezTo>
                      <a:pt x="675" y="416"/>
                      <a:pt x="673" y="421"/>
                      <a:pt x="668" y="423"/>
                    </a:cubicBezTo>
                    <a:lnTo>
                      <a:pt x="650" y="430"/>
                    </a:lnTo>
                    <a:cubicBezTo>
                      <a:pt x="646" y="433"/>
                      <a:pt x="639" y="430"/>
                      <a:pt x="638" y="426"/>
                    </a:cubicBezTo>
                    <a:cubicBezTo>
                      <a:pt x="636" y="421"/>
                      <a:pt x="638" y="416"/>
                      <a:pt x="642" y="413"/>
                    </a:cubicBezTo>
                    <a:close/>
                    <a:moveTo>
                      <a:pt x="695" y="392"/>
                    </a:moveTo>
                    <a:lnTo>
                      <a:pt x="714" y="384"/>
                    </a:lnTo>
                    <a:cubicBezTo>
                      <a:pt x="718" y="382"/>
                      <a:pt x="723" y="384"/>
                      <a:pt x="726" y="388"/>
                    </a:cubicBezTo>
                    <a:cubicBezTo>
                      <a:pt x="728" y="393"/>
                      <a:pt x="726" y="399"/>
                      <a:pt x="721" y="401"/>
                    </a:cubicBezTo>
                    <a:lnTo>
                      <a:pt x="704" y="409"/>
                    </a:lnTo>
                    <a:cubicBezTo>
                      <a:pt x="698" y="410"/>
                      <a:pt x="693" y="409"/>
                      <a:pt x="691" y="403"/>
                    </a:cubicBezTo>
                    <a:cubicBezTo>
                      <a:pt x="688" y="399"/>
                      <a:pt x="691" y="393"/>
                      <a:pt x="695" y="392"/>
                    </a:cubicBezTo>
                    <a:close/>
                    <a:moveTo>
                      <a:pt x="749" y="369"/>
                    </a:moveTo>
                    <a:lnTo>
                      <a:pt x="766" y="361"/>
                    </a:lnTo>
                    <a:cubicBezTo>
                      <a:pt x="771" y="360"/>
                      <a:pt x="777" y="361"/>
                      <a:pt x="779" y="367"/>
                    </a:cubicBezTo>
                    <a:cubicBezTo>
                      <a:pt x="781" y="370"/>
                      <a:pt x="779" y="376"/>
                      <a:pt x="773" y="378"/>
                    </a:cubicBezTo>
                    <a:lnTo>
                      <a:pt x="756" y="386"/>
                    </a:lnTo>
                    <a:cubicBezTo>
                      <a:pt x="751" y="388"/>
                      <a:pt x="746" y="386"/>
                      <a:pt x="743" y="381"/>
                    </a:cubicBezTo>
                    <a:cubicBezTo>
                      <a:pt x="741" y="376"/>
                      <a:pt x="743" y="370"/>
                      <a:pt x="749" y="369"/>
                    </a:cubicBezTo>
                    <a:close/>
                    <a:moveTo>
                      <a:pt x="801" y="346"/>
                    </a:moveTo>
                    <a:lnTo>
                      <a:pt x="818" y="339"/>
                    </a:lnTo>
                    <a:cubicBezTo>
                      <a:pt x="824" y="336"/>
                      <a:pt x="829" y="339"/>
                      <a:pt x="832" y="344"/>
                    </a:cubicBezTo>
                    <a:cubicBezTo>
                      <a:pt x="834" y="349"/>
                      <a:pt x="831" y="353"/>
                      <a:pt x="827" y="356"/>
                    </a:cubicBezTo>
                    <a:lnTo>
                      <a:pt x="809" y="363"/>
                    </a:lnTo>
                    <a:cubicBezTo>
                      <a:pt x="805" y="366"/>
                      <a:pt x="799" y="363"/>
                      <a:pt x="796" y="359"/>
                    </a:cubicBezTo>
                    <a:cubicBezTo>
                      <a:pt x="794" y="354"/>
                      <a:pt x="796" y="349"/>
                      <a:pt x="801" y="346"/>
                    </a:cubicBezTo>
                    <a:close/>
                    <a:moveTo>
                      <a:pt x="855" y="324"/>
                    </a:moveTo>
                    <a:lnTo>
                      <a:pt x="872" y="317"/>
                    </a:lnTo>
                    <a:cubicBezTo>
                      <a:pt x="877" y="315"/>
                      <a:pt x="882" y="317"/>
                      <a:pt x="885" y="321"/>
                    </a:cubicBezTo>
                    <a:cubicBezTo>
                      <a:pt x="886" y="326"/>
                      <a:pt x="885" y="332"/>
                      <a:pt x="880" y="334"/>
                    </a:cubicBezTo>
                    <a:lnTo>
                      <a:pt x="862" y="342"/>
                    </a:lnTo>
                    <a:cubicBezTo>
                      <a:pt x="857" y="343"/>
                      <a:pt x="851" y="341"/>
                      <a:pt x="849" y="336"/>
                    </a:cubicBezTo>
                    <a:cubicBezTo>
                      <a:pt x="847" y="332"/>
                      <a:pt x="849" y="326"/>
                      <a:pt x="855" y="324"/>
                    </a:cubicBezTo>
                    <a:close/>
                    <a:moveTo>
                      <a:pt x="907" y="301"/>
                    </a:moveTo>
                    <a:lnTo>
                      <a:pt x="925" y="293"/>
                    </a:lnTo>
                    <a:cubicBezTo>
                      <a:pt x="930" y="292"/>
                      <a:pt x="936" y="294"/>
                      <a:pt x="937" y="299"/>
                    </a:cubicBezTo>
                    <a:cubicBezTo>
                      <a:pt x="940" y="303"/>
                      <a:pt x="937" y="309"/>
                      <a:pt x="933" y="311"/>
                    </a:cubicBezTo>
                    <a:lnTo>
                      <a:pt x="915" y="318"/>
                    </a:lnTo>
                    <a:cubicBezTo>
                      <a:pt x="910" y="320"/>
                      <a:pt x="904" y="318"/>
                      <a:pt x="903" y="314"/>
                    </a:cubicBezTo>
                    <a:cubicBezTo>
                      <a:pt x="900" y="309"/>
                      <a:pt x="903" y="303"/>
                      <a:pt x="907" y="301"/>
                    </a:cubicBezTo>
                    <a:close/>
                    <a:moveTo>
                      <a:pt x="960" y="279"/>
                    </a:moveTo>
                    <a:lnTo>
                      <a:pt x="978" y="272"/>
                    </a:lnTo>
                    <a:cubicBezTo>
                      <a:pt x="982" y="269"/>
                      <a:pt x="989" y="272"/>
                      <a:pt x="991" y="276"/>
                    </a:cubicBezTo>
                    <a:cubicBezTo>
                      <a:pt x="992" y="281"/>
                      <a:pt x="990" y="286"/>
                      <a:pt x="986" y="289"/>
                    </a:cubicBezTo>
                    <a:lnTo>
                      <a:pt x="968" y="296"/>
                    </a:lnTo>
                    <a:cubicBezTo>
                      <a:pt x="963" y="299"/>
                      <a:pt x="958" y="296"/>
                      <a:pt x="955" y="292"/>
                    </a:cubicBezTo>
                    <a:cubicBezTo>
                      <a:pt x="953" y="286"/>
                      <a:pt x="955" y="282"/>
                      <a:pt x="960" y="279"/>
                    </a:cubicBezTo>
                    <a:close/>
                    <a:moveTo>
                      <a:pt x="1014" y="257"/>
                    </a:moveTo>
                    <a:lnTo>
                      <a:pt x="1031" y="250"/>
                    </a:lnTo>
                    <a:cubicBezTo>
                      <a:pt x="1036" y="247"/>
                      <a:pt x="1041" y="250"/>
                      <a:pt x="1044" y="254"/>
                    </a:cubicBezTo>
                    <a:cubicBezTo>
                      <a:pt x="1046" y="259"/>
                      <a:pt x="1044" y="265"/>
                      <a:pt x="1038" y="267"/>
                    </a:cubicBezTo>
                    <a:lnTo>
                      <a:pt x="1021" y="274"/>
                    </a:lnTo>
                    <a:cubicBezTo>
                      <a:pt x="1016" y="275"/>
                      <a:pt x="1010" y="274"/>
                      <a:pt x="1009" y="268"/>
                    </a:cubicBezTo>
                    <a:cubicBezTo>
                      <a:pt x="1006" y="265"/>
                      <a:pt x="1009" y="259"/>
                      <a:pt x="1014" y="257"/>
                    </a:cubicBezTo>
                    <a:close/>
                    <a:moveTo>
                      <a:pt x="1066" y="234"/>
                    </a:moveTo>
                    <a:lnTo>
                      <a:pt x="1084" y="226"/>
                    </a:lnTo>
                    <a:cubicBezTo>
                      <a:pt x="1089" y="225"/>
                      <a:pt x="1095" y="226"/>
                      <a:pt x="1096" y="232"/>
                    </a:cubicBezTo>
                    <a:cubicBezTo>
                      <a:pt x="1099" y="236"/>
                      <a:pt x="1096" y="242"/>
                      <a:pt x="1091" y="243"/>
                    </a:cubicBezTo>
                    <a:lnTo>
                      <a:pt x="1074" y="251"/>
                    </a:lnTo>
                    <a:cubicBezTo>
                      <a:pt x="1069" y="253"/>
                      <a:pt x="1063" y="251"/>
                      <a:pt x="1061" y="247"/>
                    </a:cubicBezTo>
                    <a:cubicBezTo>
                      <a:pt x="1058" y="242"/>
                      <a:pt x="1061" y="236"/>
                      <a:pt x="1066" y="234"/>
                    </a:cubicBezTo>
                    <a:close/>
                    <a:moveTo>
                      <a:pt x="1119" y="212"/>
                    </a:moveTo>
                    <a:lnTo>
                      <a:pt x="1136" y="205"/>
                    </a:lnTo>
                    <a:cubicBezTo>
                      <a:pt x="1142" y="202"/>
                      <a:pt x="1147" y="205"/>
                      <a:pt x="1149" y="209"/>
                    </a:cubicBezTo>
                    <a:cubicBezTo>
                      <a:pt x="1152" y="214"/>
                      <a:pt x="1149" y="219"/>
                      <a:pt x="1145" y="222"/>
                    </a:cubicBezTo>
                    <a:lnTo>
                      <a:pt x="1126" y="229"/>
                    </a:lnTo>
                    <a:cubicBezTo>
                      <a:pt x="1123" y="231"/>
                      <a:pt x="1116" y="229"/>
                      <a:pt x="1113" y="224"/>
                    </a:cubicBezTo>
                    <a:cubicBezTo>
                      <a:pt x="1113" y="219"/>
                      <a:pt x="1113" y="214"/>
                      <a:pt x="1119" y="212"/>
                    </a:cubicBezTo>
                    <a:close/>
                    <a:moveTo>
                      <a:pt x="1171" y="190"/>
                    </a:moveTo>
                    <a:lnTo>
                      <a:pt x="1190" y="182"/>
                    </a:lnTo>
                    <a:cubicBezTo>
                      <a:pt x="1194" y="180"/>
                      <a:pt x="1200" y="182"/>
                      <a:pt x="1202" y="187"/>
                    </a:cubicBezTo>
                    <a:cubicBezTo>
                      <a:pt x="1204" y="192"/>
                      <a:pt x="1202" y="197"/>
                      <a:pt x="1198" y="199"/>
                    </a:cubicBezTo>
                    <a:lnTo>
                      <a:pt x="1180" y="207"/>
                    </a:lnTo>
                    <a:cubicBezTo>
                      <a:pt x="1175" y="209"/>
                      <a:pt x="1169" y="207"/>
                      <a:pt x="1168" y="201"/>
                    </a:cubicBezTo>
                    <a:cubicBezTo>
                      <a:pt x="1165" y="197"/>
                      <a:pt x="1168" y="192"/>
                      <a:pt x="1171" y="190"/>
                    </a:cubicBezTo>
                    <a:close/>
                    <a:moveTo>
                      <a:pt x="1225" y="167"/>
                    </a:moveTo>
                    <a:lnTo>
                      <a:pt x="1243" y="159"/>
                    </a:lnTo>
                    <a:cubicBezTo>
                      <a:pt x="1247" y="158"/>
                      <a:pt x="1254" y="159"/>
                      <a:pt x="1256" y="165"/>
                    </a:cubicBezTo>
                    <a:cubicBezTo>
                      <a:pt x="1257" y="169"/>
                      <a:pt x="1256" y="175"/>
                      <a:pt x="1250" y="176"/>
                    </a:cubicBezTo>
                    <a:lnTo>
                      <a:pt x="1233" y="184"/>
                    </a:lnTo>
                    <a:cubicBezTo>
                      <a:pt x="1228" y="186"/>
                      <a:pt x="1222" y="184"/>
                      <a:pt x="1220" y="179"/>
                    </a:cubicBezTo>
                    <a:cubicBezTo>
                      <a:pt x="1218" y="175"/>
                      <a:pt x="1220" y="169"/>
                      <a:pt x="1225" y="167"/>
                    </a:cubicBezTo>
                    <a:close/>
                    <a:moveTo>
                      <a:pt x="1278" y="145"/>
                    </a:moveTo>
                    <a:lnTo>
                      <a:pt x="1295" y="137"/>
                    </a:lnTo>
                    <a:cubicBezTo>
                      <a:pt x="1301" y="135"/>
                      <a:pt x="1306" y="137"/>
                      <a:pt x="1308" y="142"/>
                    </a:cubicBezTo>
                    <a:cubicBezTo>
                      <a:pt x="1311" y="147"/>
                      <a:pt x="1308" y="152"/>
                      <a:pt x="1303" y="154"/>
                    </a:cubicBezTo>
                    <a:lnTo>
                      <a:pt x="1285" y="162"/>
                    </a:lnTo>
                    <a:cubicBezTo>
                      <a:pt x="1281" y="164"/>
                      <a:pt x="1276" y="162"/>
                      <a:pt x="1273" y="157"/>
                    </a:cubicBezTo>
                    <a:cubicBezTo>
                      <a:pt x="1271" y="152"/>
                      <a:pt x="1273" y="147"/>
                      <a:pt x="1278" y="145"/>
                    </a:cubicBezTo>
                    <a:close/>
                    <a:moveTo>
                      <a:pt x="1331" y="122"/>
                    </a:moveTo>
                    <a:lnTo>
                      <a:pt x="1349" y="115"/>
                    </a:lnTo>
                    <a:cubicBezTo>
                      <a:pt x="1353" y="113"/>
                      <a:pt x="1359" y="115"/>
                      <a:pt x="1361" y="120"/>
                    </a:cubicBezTo>
                    <a:cubicBezTo>
                      <a:pt x="1363" y="124"/>
                      <a:pt x="1361" y="130"/>
                      <a:pt x="1356" y="132"/>
                    </a:cubicBezTo>
                    <a:lnTo>
                      <a:pt x="1339" y="139"/>
                    </a:lnTo>
                    <a:cubicBezTo>
                      <a:pt x="1334" y="142"/>
                      <a:pt x="1328" y="139"/>
                      <a:pt x="1325" y="134"/>
                    </a:cubicBezTo>
                    <a:cubicBezTo>
                      <a:pt x="1323" y="130"/>
                      <a:pt x="1326" y="124"/>
                      <a:pt x="1331" y="122"/>
                    </a:cubicBezTo>
                    <a:close/>
                    <a:moveTo>
                      <a:pt x="1384" y="100"/>
                    </a:moveTo>
                    <a:lnTo>
                      <a:pt x="1401" y="92"/>
                    </a:lnTo>
                    <a:cubicBezTo>
                      <a:pt x="1407" y="90"/>
                      <a:pt x="1411" y="92"/>
                      <a:pt x="1414" y="97"/>
                    </a:cubicBezTo>
                    <a:cubicBezTo>
                      <a:pt x="1417" y="102"/>
                      <a:pt x="1414" y="107"/>
                      <a:pt x="1409" y="109"/>
                    </a:cubicBezTo>
                    <a:lnTo>
                      <a:pt x="1391" y="117"/>
                    </a:lnTo>
                    <a:cubicBezTo>
                      <a:pt x="1387" y="119"/>
                      <a:pt x="1380" y="117"/>
                      <a:pt x="1379" y="112"/>
                    </a:cubicBezTo>
                    <a:cubicBezTo>
                      <a:pt x="1377" y="107"/>
                      <a:pt x="1379" y="102"/>
                      <a:pt x="1384" y="100"/>
                    </a:cubicBezTo>
                    <a:close/>
                    <a:moveTo>
                      <a:pt x="1437" y="77"/>
                    </a:moveTo>
                    <a:lnTo>
                      <a:pt x="1455" y="70"/>
                    </a:lnTo>
                    <a:cubicBezTo>
                      <a:pt x="1459" y="68"/>
                      <a:pt x="1466" y="70"/>
                      <a:pt x="1466" y="75"/>
                    </a:cubicBezTo>
                    <a:cubicBezTo>
                      <a:pt x="1469" y="79"/>
                      <a:pt x="1466" y="85"/>
                      <a:pt x="1462" y="87"/>
                    </a:cubicBezTo>
                    <a:lnTo>
                      <a:pt x="1444" y="94"/>
                    </a:lnTo>
                    <a:cubicBezTo>
                      <a:pt x="1439" y="96"/>
                      <a:pt x="1434" y="94"/>
                      <a:pt x="1432" y="90"/>
                    </a:cubicBezTo>
                    <a:cubicBezTo>
                      <a:pt x="1430" y="85"/>
                      <a:pt x="1432" y="79"/>
                      <a:pt x="1437" y="77"/>
                    </a:cubicBezTo>
                    <a:close/>
                    <a:moveTo>
                      <a:pt x="1489" y="55"/>
                    </a:moveTo>
                    <a:lnTo>
                      <a:pt x="1507" y="47"/>
                    </a:lnTo>
                    <a:cubicBezTo>
                      <a:pt x="1512" y="45"/>
                      <a:pt x="1518" y="48"/>
                      <a:pt x="1521" y="52"/>
                    </a:cubicBezTo>
                    <a:cubicBezTo>
                      <a:pt x="1522" y="57"/>
                      <a:pt x="1521" y="62"/>
                      <a:pt x="1515" y="65"/>
                    </a:cubicBezTo>
                    <a:lnTo>
                      <a:pt x="1498" y="72"/>
                    </a:lnTo>
                    <a:cubicBezTo>
                      <a:pt x="1493" y="74"/>
                      <a:pt x="1487" y="72"/>
                      <a:pt x="1485" y="67"/>
                    </a:cubicBezTo>
                    <a:cubicBezTo>
                      <a:pt x="1483" y="62"/>
                      <a:pt x="1485" y="57"/>
                      <a:pt x="1489" y="55"/>
                    </a:cubicBezTo>
                    <a:close/>
                    <a:moveTo>
                      <a:pt x="1543" y="33"/>
                    </a:moveTo>
                    <a:lnTo>
                      <a:pt x="1561" y="25"/>
                    </a:lnTo>
                    <a:cubicBezTo>
                      <a:pt x="1565" y="23"/>
                      <a:pt x="1571" y="25"/>
                      <a:pt x="1573" y="30"/>
                    </a:cubicBezTo>
                    <a:cubicBezTo>
                      <a:pt x="1576" y="34"/>
                      <a:pt x="1573" y="40"/>
                      <a:pt x="1568" y="42"/>
                    </a:cubicBezTo>
                    <a:lnTo>
                      <a:pt x="1551" y="50"/>
                    </a:lnTo>
                    <a:cubicBezTo>
                      <a:pt x="1545" y="52"/>
                      <a:pt x="1540" y="50"/>
                      <a:pt x="1538" y="45"/>
                    </a:cubicBezTo>
                    <a:cubicBezTo>
                      <a:pt x="1535" y="40"/>
                      <a:pt x="1538" y="34"/>
                      <a:pt x="1543" y="33"/>
                    </a:cubicBezTo>
                    <a:close/>
                    <a:moveTo>
                      <a:pt x="1596" y="10"/>
                    </a:moveTo>
                    <a:lnTo>
                      <a:pt x="1613" y="3"/>
                    </a:lnTo>
                    <a:cubicBezTo>
                      <a:pt x="1619" y="0"/>
                      <a:pt x="1624" y="3"/>
                      <a:pt x="1626" y="8"/>
                    </a:cubicBezTo>
                    <a:cubicBezTo>
                      <a:pt x="1628" y="12"/>
                      <a:pt x="1626" y="17"/>
                      <a:pt x="1620" y="20"/>
                    </a:cubicBezTo>
                    <a:lnTo>
                      <a:pt x="1603" y="27"/>
                    </a:lnTo>
                    <a:cubicBezTo>
                      <a:pt x="1598" y="29"/>
                      <a:pt x="1593" y="27"/>
                      <a:pt x="1590" y="22"/>
                    </a:cubicBezTo>
                    <a:cubicBezTo>
                      <a:pt x="1589" y="18"/>
                      <a:pt x="1590" y="12"/>
                      <a:pt x="1596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4" name="Freeform 321">
                <a:extLst>
                  <a:ext uri="{FF2B5EF4-FFF2-40B4-BE49-F238E27FC236}">
                    <a16:creationId xmlns:a16="http://schemas.microsoft.com/office/drawing/2014/main" id="{2704FD45-BBB3-4AC2-A6BC-2567A7C9E9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394"/>
                <a:ext cx="515" cy="217"/>
              </a:xfrm>
              <a:custGeom>
                <a:avLst/>
                <a:gdLst>
                  <a:gd name="T0" fmla="*/ 33 w 1628"/>
                  <a:gd name="T1" fmla="*/ 693 h 702"/>
                  <a:gd name="T2" fmla="*/ 60 w 1628"/>
                  <a:gd name="T3" fmla="*/ 660 h 702"/>
                  <a:gd name="T4" fmla="*/ 67 w 1628"/>
                  <a:gd name="T5" fmla="*/ 677 h 702"/>
                  <a:gd name="T6" fmla="*/ 131 w 1628"/>
                  <a:gd name="T7" fmla="*/ 630 h 702"/>
                  <a:gd name="T8" fmla="*/ 108 w 1628"/>
                  <a:gd name="T9" fmla="*/ 650 h 702"/>
                  <a:gd name="T10" fmla="*/ 197 w 1628"/>
                  <a:gd name="T11" fmla="*/ 613 h 702"/>
                  <a:gd name="T12" fmla="*/ 166 w 1628"/>
                  <a:gd name="T13" fmla="*/ 616 h 702"/>
                  <a:gd name="T14" fmla="*/ 244 w 1628"/>
                  <a:gd name="T15" fmla="*/ 602 h 702"/>
                  <a:gd name="T16" fmla="*/ 272 w 1628"/>
                  <a:gd name="T17" fmla="*/ 571 h 702"/>
                  <a:gd name="T18" fmla="*/ 279 w 1628"/>
                  <a:gd name="T19" fmla="*/ 588 h 702"/>
                  <a:gd name="T20" fmla="*/ 342 w 1628"/>
                  <a:gd name="T21" fmla="*/ 541 h 702"/>
                  <a:gd name="T22" fmla="*/ 320 w 1628"/>
                  <a:gd name="T23" fmla="*/ 560 h 702"/>
                  <a:gd name="T24" fmla="*/ 408 w 1628"/>
                  <a:gd name="T25" fmla="*/ 523 h 702"/>
                  <a:gd name="T26" fmla="*/ 378 w 1628"/>
                  <a:gd name="T27" fmla="*/ 526 h 702"/>
                  <a:gd name="T28" fmla="*/ 456 w 1628"/>
                  <a:gd name="T29" fmla="*/ 513 h 702"/>
                  <a:gd name="T30" fmla="*/ 484 w 1628"/>
                  <a:gd name="T31" fmla="*/ 481 h 702"/>
                  <a:gd name="T32" fmla="*/ 492 w 1628"/>
                  <a:gd name="T33" fmla="*/ 498 h 702"/>
                  <a:gd name="T34" fmla="*/ 554 w 1628"/>
                  <a:gd name="T35" fmla="*/ 451 h 702"/>
                  <a:gd name="T36" fmla="*/ 532 w 1628"/>
                  <a:gd name="T37" fmla="*/ 471 h 702"/>
                  <a:gd name="T38" fmla="*/ 619 w 1628"/>
                  <a:gd name="T39" fmla="*/ 434 h 702"/>
                  <a:gd name="T40" fmla="*/ 590 w 1628"/>
                  <a:gd name="T41" fmla="*/ 436 h 702"/>
                  <a:gd name="T42" fmla="*/ 668 w 1628"/>
                  <a:gd name="T43" fmla="*/ 423 h 702"/>
                  <a:gd name="T44" fmla="*/ 695 w 1628"/>
                  <a:gd name="T45" fmla="*/ 392 h 702"/>
                  <a:gd name="T46" fmla="*/ 704 w 1628"/>
                  <a:gd name="T47" fmla="*/ 409 h 702"/>
                  <a:gd name="T48" fmla="*/ 766 w 1628"/>
                  <a:gd name="T49" fmla="*/ 361 h 702"/>
                  <a:gd name="T50" fmla="*/ 743 w 1628"/>
                  <a:gd name="T51" fmla="*/ 381 h 702"/>
                  <a:gd name="T52" fmla="*/ 832 w 1628"/>
                  <a:gd name="T53" fmla="*/ 344 h 702"/>
                  <a:gd name="T54" fmla="*/ 801 w 1628"/>
                  <a:gd name="T55" fmla="*/ 346 h 702"/>
                  <a:gd name="T56" fmla="*/ 880 w 1628"/>
                  <a:gd name="T57" fmla="*/ 334 h 702"/>
                  <a:gd name="T58" fmla="*/ 907 w 1628"/>
                  <a:gd name="T59" fmla="*/ 301 h 702"/>
                  <a:gd name="T60" fmla="*/ 915 w 1628"/>
                  <a:gd name="T61" fmla="*/ 318 h 702"/>
                  <a:gd name="T62" fmla="*/ 978 w 1628"/>
                  <a:gd name="T63" fmla="*/ 272 h 702"/>
                  <a:gd name="T64" fmla="*/ 955 w 1628"/>
                  <a:gd name="T65" fmla="*/ 292 h 702"/>
                  <a:gd name="T66" fmla="*/ 1044 w 1628"/>
                  <a:gd name="T67" fmla="*/ 254 h 702"/>
                  <a:gd name="T68" fmla="*/ 1014 w 1628"/>
                  <a:gd name="T69" fmla="*/ 257 h 702"/>
                  <a:gd name="T70" fmla="*/ 1091 w 1628"/>
                  <a:gd name="T71" fmla="*/ 243 h 702"/>
                  <a:gd name="T72" fmla="*/ 1119 w 1628"/>
                  <a:gd name="T73" fmla="*/ 212 h 702"/>
                  <a:gd name="T74" fmla="*/ 1126 w 1628"/>
                  <a:gd name="T75" fmla="*/ 229 h 702"/>
                  <a:gd name="T76" fmla="*/ 1190 w 1628"/>
                  <a:gd name="T77" fmla="*/ 182 h 702"/>
                  <a:gd name="T78" fmla="*/ 1168 w 1628"/>
                  <a:gd name="T79" fmla="*/ 201 h 702"/>
                  <a:gd name="T80" fmla="*/ 1256 w 1628"/>
                  <a:gd name="T81" fmla="*/ 165 h 702"/>
                  <a:gd name="T82" fmla="*/ 1225 w 1628"/>
                  <a:gd name="T83" fmla="*/ 167 h 702"/>
                  <a:gd name="T84" fmla="*/ 1303 w 1628"/>
                  <a:gd name="T85" fmla="*/ 154 h 702"/>
                  <a:gd name="T86" fmla="*/ 1331 w 1628"/>
                  <a:gd name="T87" fmla="*/ 122 h 702"/>
                  <a:gd name="T88" fmla="*/ 1339 w 1628"/>
                  <a:gd name="T89" fmla="*/ 139 h 702"/>
                  <a:gd name="T90" fmla="*/ 1401 w 1628"/>
                  <a:gd name="T91" fmla="*/ 92 h 702"/>
                  <a:gd name="T92" fmla="*/ 1379 w 1628"/>
                  <a:gd name="T93" fmla="*/ 112 h 702"/>
                  <a:gd name="T94" fmla="*/ 1466 w 1628"/>
                  <a:gd name="T95" fmla="*/ 75 h 702"/>
                  <a:gd name="T96" fmla="*/ 1437 w 1628"/>
                  <a:gd name="T97" fmla="*/ 77 h 702"/>
                  <a:gd name="T98" fmla="*/ 1515 w 1628"/>
                  <a:gd name="T99" fmla="*/ 65 h 702"/>
                  <a:gd name="T100" fmla="*/ 1543 w 1628"/>
                  <a:gd name="T101" fmla="*/ 33 h 702"/>
                  <a:gd name="T102" fmla="*/ 1551 w 1628"/>
                  <a:gd name="T103" fmla="*/ 50 h 702"/>
                  <a:gd name="T104" fmla="*/ 1613 w 1628"/>
                  <a:gd name="T105" fmla="*/ 3 h 702"/>
                  <a:gd name="T106" fmla="*/ 1590 w 1628"/>
                  <a:gd name="T107" fmla="*/ 2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28" h="702">
                    <a:moveTo>
                      <a:pt x="8" y="683"/>
                    </a:moveTo>
                    <a:lnTo>
                      <a:pt x="25" y="676"/>
                    </a:lnTo>
                    <a:cubicBezTo>
                      <a:pt x="30" y="673"/>
                      <a:pt x="35" y="676"/>
                      <a:pt x="38" y="680"/>
                    </a:cubicBezTo>
                    <a:cubicBezTo>
                      <a:pt x="39" y="685"/>
                      <a:pt x="38" y="690"/>
                      <a:pt x="33" y="693"/>
                    </a:cubicBezTo>
                    <a:lnTo>
                      <a:pt x="15" y="700"/>
                    </a:lnTo>
                    <a:cubicBezTo>
                      <a:pt x="10" y="702"/>
                      <a:pt x="4" y="700"/>
                      <a:pt x="2" y="694"/>
                    </a:cubicBezTo>
                    <a:cubicBezTo>
                      <a:pt x="0" y="691"/>
                      <a:pt x="2" y="685"/>
                      <a:pt x="8" y="683"/>
                    </a:cubicBezTo>
                    <a:close/>
                    <a:moveTo>
                      <a:pt x="60" y="660"/>
                    </a:moveTo>
                    <a:lnTo>
                      <a:pt x="77" y="652"/>
                    </a:lnTo>
                    <a:cubicBezTo>
                      <a:pt x="83" y="651"/>
                      <a:pt x="88" y="652"/>
                      <a:pt x="90" y="658"/>
                    </a:cubicBezTo>
                    <a:cubicBezTo>
                      <a:pt x="93" y="662"/>
                      <a:pt x="90" y="668"/>
                      <a:pt x="86" y="669"/>
                    </a:cubicBezTo>
                    <a:lnTo>
                      <a:pt x="67" y="677"/>
                    </a:lnTo>
                    <a:cubicBezTo>
                      <a:pt x="63" y="679"/>
                      <a:pt x="57" y="676"/>
                      <a:pt x="55" y="673"/>
                    </a:cubicBezTo>
                    <a:cubicBezTo>
                      <a:pt x="53" y="668"/>
                      <a:pt x="55" y="662"/>
                      <a:pt x="60" y="660"/>
                    </a:cubicBezTo>
                    <a:close/>
                    <a:moveTo>
                      <a:pt x="113" y="638"/>
                    </a:moveTo>
                    <a:lnTo>
                      <a:pt x="131" y="630"/>
                    </a:lnTo>
                    <a:cubicBezTo>
                      <a:pt x="135" y="628"/>
                      <a:pt x="142" y="631"/>
                      <a:pt x="143" y="635"/>
                    </a:cubicBezTo>
                    <a:cubicBezTo>
                      <a:pt x="145" y="640"/>
                      <a:pt x="143" y="645"/>
                      <a:pt x="139" y="648"/>
                    </a:cubicBezTo>
                    <a:lnTo>
                      <a:pt x="121" y="655"/>
                    </a:lnTo>
                    <a:cubicBezTo>
                      <a:pt x="116" y="657"/>
                      <a:pt x="110" y="655"/>
                      <a:pt x="108" y="650"/>
                    </a:cubicBezTo>
                    <a:cubicBezTo>
                      <a:pt x="106" y="645"/>
                      <a:pt x="108" y="640"/>
                      <a:pt x="113" y="638"/>
                    </a:cubicBezTo>
                    <a:close/>
                    <a:moveTo>
                      <a:pt x="166" y="616"/>
                    </a:moveTo>
                    <a:lnTo>
                      <a:pt x="184" y="608"/>
                    </a:lnTo>
                    <a:cubicBezTo>
                      <a:pt x="188" y="606"/>
                      <a:pt x="194" y="608"/>
                      <a:pt x="197" y="613"/>
                    </a:cubicBezTo>
                    <a:cubicBezTo>
                      <a:pt x="198" y="617"/>
                      <a:pt x="197" y="623"/>
                      <a:pt x="191" y="625"/>
                    </a:cubicBezTo>
                    <a:lnTo>
                      <a:pt x="174" y="633"/>
                    </a:lnTo>
                    <a:cubicBezTo>
                      <a:pt x="169" y="635"/>
                      <a:pt x="163" y="633"/>
                      <a:pt x="162" y="627"/>
                    </a:cubicBezTo>
                    <a:cubicBezTo>
                      <a:pt x="159" y="623"/>
                      <a:pt x="162" y="618"/>
                      <a:pt x="166" y="616"/>
                    </a:cubicBezTo>
                    <a:close/>
                    <a:moveTo>
                      <a:pt x="219" y="593"/>
                    </a:moveTo>
                    <a:lnTo>
                      <a:pt x="237" y="585"/>
                    </a:lnTo>
                    <a:cubicBezTo>
                      <a:pt x="242" y="583"/>
                      <a:pt x="247" y="585"/>
                      <a:pt x="249" y="591"/>
                    </a:cubicBezTo>
                    <a:cubicBezTo>
                      <a:pt x="252" y="595"/>
                      <a:pt x="249" y="601"/>
                      <a:pt x="244" y="602"/>
                    </a:cubicBezTo>
                    <a:lnTo>
                      <a:pt x="227" y="610"/>
                    </a:lnTo>
                    <a:cubicBezTo>
                      <a:pt x="221" y="612"/>
                      <a:pt x="216" y="610"/>
                      <a:pt x="214" y="605"/>
                    </a:cubicBezTo>
                    <a:cubicBezTo>
                      <a:pt x="211" y="601"/>
                      <a:pt x="214" y="595"/>
                      <a:pt x="219" y="593"/>
                    </a:cubicBezTo>
                    <a:close/>
                    <a:moveTo>
                      <a:pt x="272" y="571"/>
                    </a:moveTo>
                    <a:lnTo>
                      <a:pt x="289" y="563"/>
                    </a:lnTo>
                    <a:cubicBezTo>
                      <a:pt x="295" y="561"/>
                      <a:pt x="300" y="563"/>
                      <a:pt x="302" y="568"/>
                    </a:cubicBezTo>
                    <a:cubicBezTo>
                      <a:pt x="304" y="573"/>
                      <a:pt x="302" y="578"/>
                      <a:pt x="298" y="580"/>
                    </a:cubicBezTo>
                    <a:lnTo>
                      <a:pt x="279" y="588"/>
                    </a:lnTo>
                    <a:cubicBezTo>
                      <a:pt x="276" y="590"/>
                      <a:pt x="269" y="588"/>
                      <a:pt x="266" y="583"/>
                    </a:cubicBezTo>
                    <a:cubicBezTo>
                      <a:pt x="265" y="578"/>
                      <a:pt x="266" y="573"/>
                      <a:pt x="272" y="571"/>
                    </a:cubicBezTo>
                    <a:close/>
                    <a:moveTo>
                      <a:pt x="324" y="548"/>
                    </a:moveTo>
                    <a:lnTo>
                      <a:pt x="342" y="541"/>
                    </a:lnTo>
                    <a:cubicBezTo>
                      <a:pt x="347" y="539"/>
                      <a:pt x="353" y="541"/>
                      <a:pt x="355" y="545"/>
                    </a:cubicBezTo>
                    <a:cubicBezTo>
                      <a:pt x="357" y="550"/>
                      <a:pt x="355" y="556"/>
                      <a:pt x="351" y="558"/>
                    </a:cubicBezTo>
                    <a:lnTo>
                      <a:pt x="333" y="565"/>
                    </a:lnTo>
                    <a:cubicBezTo>
                      <a:pt x="328" y="567"/>
                      <a:pt x="322" y="565"/>
                      <a:pt x="320" y="560"/>
                    </a:cubicBezTo>
                    <a:cubicBezTo>
                      <a:pt x="318" y="556"/>
                      <a:pt x="320" y="550"/>
                      <a:pt x="324" y="548"/>
                    </a:cubicBezTo>
                    <a:close/>
                    <a:moveTo>
                      <a:pt x="378" y="526"/>
                    </a:moveTo>
                    <a:lnTo>
                      <a:pt x="396" y="518"/>
                    </a:lnTo>
                    <a:cubicBezTo>
                      <a:pt x="400" y="516"/>
                      <a:pt x="407" y="518"/>
                      <a:pt x="408" y="523"/>
                    </a:cubicBezTo>
                    <a:cubicBezTo>
                      <a:pt x="410" y="528"/>
                      <a:pt x="408" y="533"/>
                      <a:pt x="403" y="535"/>
                    </a:cubicBezTo>
                    <a:lnTo>
                      <a:pt x="386" y="543"/>
                    </a:lnTo>
                    <a:cubicBezTo>
                      <a:pt x="381" y="545"/>
                      <a:pt x="375" y="543"/>
                      <a:pt x="373" y="538"/>
                    </a:cubicBezTo>
                    <a:cubicBezTo>
                      <a:pt x="371" y="533"/>
                      <a:pt x="373" y="528"/>
                      <a:pt x="378" y="526"/>
                    </a:cubicBezTo>
                    <a:close/>
                    <a:moveTo>
                      <a:pt x="430" y="503"/>
                    </a:moveTo>
                    <a:lnTo>
                      <a:pt x="448" y="496"/>
                    </a:lnTo>
                    <a:cubicBezTo>
                      <a:pt x="453" y="494"/>
                      <a:pt x="459" y="496"/>
                      <a:pt x="461" y="501"/>
                    </a:cubicBezTo>
                    <a:cubicBezTo>
                      <a:pt x="463" y="506"/>
                      <a:pt x="461" y="511"/>
                      <a:pt x="456" y="513"/>
                    </a:cubicBezTo>
                    <a:lnTo>
                      <a:pt x="438" y="520"/>
                    </a:lnTo>
                    <a:cubicBezTo>
                      <a:pt x="434" y="523"/>
                      <a:pt x="429" y="520"/>
                      <a:pt x="426" y="515"/>
                    </a:cubicBezTo>
                    <a:cubicBezTo>
                      <a:pt x="424" y="511"/>
                      <a:pt x="426" y="506"/>
                      <a:pt x="430" y="503"/>
                    </a:cubicBezTo>
                    <a:close/>
                    <a:moveTo>
                      <a:pt x="484" y="481"/>
                    </a:moveTo>
                    <a:lnTo>
                      <a:pt x="502" y="473"/>
                    </a:lnTo>
                    <a:cubicBezTo>
                      <a:pt x="506" y="471"/>
                      <a:pt x="512" y="473"/>
                      <a:pt x="514" y="478"/>
                    </a:cubicBezTo>
                    <a:cubicBezTo>
                      <a:pt x="516" y="483"/>
                      <a:pt x="514" y="488"/>
                      <a:pt x="509" y="490"/>
                    </a:cubicBezTo>
                    <a:lnTo>
                      <a:pt x="492" y="498"/>
                    </a:lnTo>
                    <a:cubicBezTo>
                      <a:pt x="486" y="500"/>
                      <a:pt x="481" y="498"/>
                      <a:pt x="478" y="493"/>
                    </a:cubicBezTo>
                    <a:cubicBezTo>
                      <a:pt x="476" y="488"/>
                      <a:pt x="479" y="483"/>
                      <a:pt x="484" y="481"/>
                    </a:cubicBezTo>
                    <a:close/>
                    <a:moveTo>
                      <a:pt x="537" y="459"/>
                    </a:moveTo>
                    <a:lnTo>
                      <a:pt x="554" y="451"/>
                    </a:lnTo>
                    <a:cubicBezTo>
                      <a:pt x="560" y="449"/>
                      <a:pt x="564" y="451"/>
                      <a:pt x="567" y="456"/>
                    </a:cubicBezTo>
                    <a:cubicBezTo>
                      <a:pt x="570" y="460"/>
                      <a:pt x="567" y="466"/>
                      <a:pt x="562" y="468"/>
                    </a:cubicBezTo>
                    <a:lnTo>
                      <a:pt x="544" y="476"/>
                    </a:lnTo>
                    <a:cubicBezTo>
                      <a:pt x="540" y="477"/>
                      <a:pt x="533" y="476"/>
                      <a:pt x="532" y="471"/>
                    </a:cubicBezTo>
                    <a:cubicBezTo>
                      <a:pt x="529" y="466"/>
                      <a:pt x="532" y="460"/>
                      <a:pt x="537" y="459"/>
                    </a:cubicBezTo>
                    <a:close/>
                    <a:moveTo>
                      <a:pt x="590" y="436"/>
                    </a:moveTo>
                    <a:lnTo>
                      <a:pt x="607" y="429"/>
                    </a:lnTo>
                    <a:cubicBezTo>
                      <a:pt x="612" y="426"/>
                      <a:pt x="618" y="429"/>
                      <a:pt x="619" y="434"/>
                    </a:cubicBezTo>
                    <a:cubicBezTo>
                      <a:pt x="622" y="438"/>
                      <a:pt x="619" y="443"/>
                      <a:pt x="615" y="446"/>
                    </a:cubicBezTo>
                    <a:lnTo>
                      <a:pt x="597" y="453"/>
                    </a:lnTo>
                    <a:cubicBezTo>
                      <a:pt x="592" y="455"/>
                      <a:pt x="587" y="453"/>
                      <a:pt x="584" y="448"/>
                    </a:cubicBezTo>
                    <a:cubicBezTo>
                      <a:pt x="583" y="443"/>
                      <a:pt x="584" y="438"/>
                      <a:pt x="590" y="436"/>
                    </a:cubicBezTo>
                    <a:close/>
                    <a:moveTo>
                      <a:pt x="642" y="413"/>
                    </a:moveTo>
                    <a:lnTo>
                      <a:pt x="660" y="406"/>
                    </a:lnTo>
                    <a:cubicBezTo>
                      <a:pt x="665" y="404"/>
                      <a:pt x="671" y="406"/>
                      <a:pt x="673" y="411"/>
                    </a:cubicBezTo>
                    <a:cubicBezTo>
                      <a:pt x="675" y="416"/>
                      <a:pt x="673" y="421"/>
                      <a:pt x="668" y="423"/>
                    </a:cubicBezTo>
                    <a:lnTo>
                      <a:pt x="650" y="430"/>
                    </a:lnTo>
                    <a:cubicBezTo>
                      <a:pt x="646" y="433"/>
                      <a:pt x="639" y="430"/>
                      <a:pt x="638" y="426"/>
                    </a:cubicBezTo>
                    <a:cubicBezTo>
                      <a:pt x="636" y="421"/>
                      <a:pt x="638" y="416"/>
                      <a:pt x="642" y="413"/>
                    </a:cubicBezTo>
                    <a:close/>
                    <a:moveTo>
                      <a:pt x="695" y="392"/>
                    </a:moveTo>
                    <a:lnTo>
                      <a:pt x="714" y="384"/>
                    </a:lnTo>
                    <a:cubicBezTo>
                      <a:pt x="718" y="382"/>
                      <a:pt x="723" y="384"/>
                      <a:pt x="726" y="388"/>
                    </a:cubicBezTo>
                    <a:cubicBezTo>
                      <a:pt x="728" y="393"/>
                      <a:pt x="726" y="399"/>
                      <a:pt x="721" y="401"/>
                    </a:cubicBezTo>
                    <a:lnTo>
                      <a:pt x="704" y="409"/>
                    </a:lnTo>
                    <a:cubicBezTo>
                      <a:pt x="698" y="410"/>
                      <a:pt x="693" y="409"/>
                      <a:pt x="691" y="403"/>
                    </a:cubicBezTo>
                    <a:cubicBezTo>
                      <a:pt x="688" y="399"/>
                      <a:pt x="691" y="393"/>
                      <a:pt x="695" y="392"/>
                    </a:cubicBezTo>
                    <a:close/>
                    <a:moveTo>
                      <a:pt x="749" y="369"/>
                    </a:moveTo>
                    <a:lnTo>
                      <a:pt x="766" y="361"/>
                    </a:lnTo>
                    <a:cubicBezTo>
                      <a:pt x="771" y="360"/>
                      <a:pt x="777" y="361"/>
                      <a:pt x="779" y="367"/>
                    </a:cubicBezTo>
                    <a:cubicBezTo>
                      <a:pt x="781" y="370"/>
                      <a:pt x="779" y="376"/>
                      <a:pt x="773" y="378"/>
                    </a:cubicBezTo>
                    <a:lnTo>
                      <a:pt x="756" y="386"/>
                    </a:lnTo>
                    <a:cubicBezTo>
                      <a:pt x="751" y="388"/>
                      <a:pt x="746" y="386"/>
                      <a:pt x="743" y="381"/>
                    </a:cubicBezTo>
                    <a:cubicBezTo>
                      <a:pt x="741" y="376"/>
                      <a:pt x="743" y="370"/>
                      <a:pt x="749" y="369"/>
                    </a:cubicBezTo>
                    <a:close/>
                    <a:moveTo>
                      <a:pt x="801" y="346"/>
                    </a:moveTo>
                    <a:lnTo>
                      <a:pt x="818" y="339"/>
                    </a:lnTo>
                    <a:cubicBezTo>
                      <a:pt x="824" y="336"/>
                      <a:pt x="829" y="339"/>
                      <a:pt x="832" y="344"/>
                    </a:cubicBezTo>
                    <a:cubicBezTo>
                      <a:pt x="834" y="349"/>
                      <a:pt x="831" y="353"/>
                      <a:pt x="827" y="356"/>
                    </a:cubicBezTo>
                    <a:lnTo>
                      <a:pt x="809" y="363"/>
                    </a:lnTo>
                    <a:cubicBezTo>
                      <a:pt x="805" y="366"/>
                      <a:pt x="799" y="363"/>
                      <a:pt x="796" y="359"/>
                    </a:cubicBezTo>
                    <a:cubicBezTo>
                      <a:pt x="794" y="354"/>
                      <a:pt x="796" y="349"/>
                      <a:pt x="801" y="346"/>
                    </a:cubicBezTo>
                    <a:close/>
                    <a:moveTo>
                      <a:pt x="855" y="324"/>
                    </a:moveTo>
                    <a:lnTo>
                      <a:pt x="872" y="317"/>
                    </a:lnTo>
                    <a:cubicBezTo>
                      <a:pt x="877" y="315"/>
                      <a:pt x="882" y="317"/>
                      <a:pt x="885" y="321"/>
                    </a:cubicBezTo>
                    <a:cubicBezTo>
                      <a:pt x="886" y="326"/>
                      <a:pt x="885" y="332"/>
                      <a:pt x="880" y="334"/>
                    </a:cubicBezTo>
                    <a:lnTo>
                      <a:pt x="862" y="342"/>
                    </a:lnTo>
                    <a:cubicBezTo>
                      <a:pt x="857" y="343"/>
                      <a:pt x="851" y="341"/>
                      <a:pt x="849" y="336"/>
                    </a:cubicBezTo>
                    <a:cubicBezTo>
                      <a:pt x="847" y="332"/>
                      <a:pt x="849" y="326"/>
                      <a:pt x="855" y="324"/>
                    </a:cubicBezTo>
                    <a:close/>
                    <a:moveTo>
                      <a:pt x="907" y="301"/>
                    </a:moveTo>
                    <a:lnTo>
                      <a:pt x="925" y="293"/>
                    </a:lnTo>
                    <a:cubicBezTo>
                      <a:pt x="930" y="292"/>
                      <a:pt x="936" y="294"/>
                      <a:pt x="937" y="299"/>
                    </a:cubicBezTo>
                    <a:cubicBezTo>
                      <a:pt x="940" y="303"/>
                      <a:pt x="937" y="309"/>
                      <a:pt x="933" y="311"/>
                    </a:cubicBezTo>
                    <a:lnTo>
                      <a:pt x="915" y="318"/>
                    </a:lnTo>
                    <a:cubicBezTo>
                      <a:pt x="910" y="320"/>
                      <a:pt x="904" y="318"/>
                      <a:pt x="903" y="314"/>
                    </a:cubicBezTo>
                    <a:cubicBezTo>
                      <a:pt x="900" y="309"/>
                      <a:pt x="903" y="303"/>
                      <a:pt x="907" y="301"/>
                    </a:cubicBezTo>
                    <a:close/>
                    <a:moveTo>
                      <a:pt x="960" y="279"/>
                    </a:moveTo>
                    <a:lnTo>
                      <a:pt x="978" y="272"/>
                    </a:lnTo>
                    <a:cubicBezTo>
                      <a:pt x="982" y="269"/>
                      <a:pt x="989" y="272"/>
                      <a:pt x="991" y="276"/>
                    </a:cubicBezTo>
                    <a:cubicBezTo>
                      <a:pt x="992" y="281"/>
                      <a:pt x="990" y="286"/>
                      <a:pt x="986" y="289"/>
                    </a:cubicBezTo>
                    <a:lnTo>
                      <a:pt x="968" y="296"/>
                    </a:lnTo>
                    <a:cubicBezTo>
                      <a:pt x="963" y="299"/>
                      <a:pt x="958" y="296"/>
                      <a:pt x="955" y="292"/>
                    </a:cubicBezTo>
                    <a:cubicBezTo>
                      <a:pt x="953" y="286"/>
                      <a:pt x="955" y="282"/>
                      <a:pt x="960" y="279"/>
                    </a:cubicBezTo>
                    <a:close/>
                    <a:moveTo>
                      <a:pt x="1014" y="257"/>
                    </a:moveTo>
                    <a:lnTo>
                      <a:pt x="1031" y="250"/>
                    </a:lnTo>
                    <a:cubicBezTo>
                      <a:pt x="1036" y="247"/>
                      <a:pt x="1041" y="250"/>
                      <a:pt x="1044" y="254"/>
                    </a:cubicBezTo>
                    <a:cubicBezTo>
                      <a:pt x="1046" y="259"/>
                      <a:pt x="1044" y="265"/>
                      <a:pt x="1038" y="267"/>
                    </a:cubicBezTo>
                    <a:lnTo>
                      <a:pt x="1021" y="274"/>
                    </a:lnTo>
                    <a:cubicBezTo>
                      <a:pt x="1016" y="275"/>
                      <a:pt x="1010" y="274"/>
                      <a:pt x="1009" y="268"/>
                    </a:cubicBezTo>
                    <a:cubicBezTo>
                      <a:pt x="1006" y="265"/>
                      <a:pt x="1009" y="259"/>
                      <a:pt x="1014" y="257"/>
                    </a:cubicBezTo>
                    <a:close/>
                    <a:moveTo>
                      <a:pt x="1066" y="234"/>
                    </a:moveTo>
                    <a:lnTo>
                      <a:pt x="1084" y="226"/>
                    </a:lnTo>
                    <a:cubicBezTo>
                      <a:pt x="1089" y="225"/>
                      <a:pt x="1095" y="226"/>
                      <a:pt x="1096" y="232"/>
                    </a:cubicBezTo>
                    <a:cubicBezTo>
                      <a:pt x="1099" y="236"/>
                      <a:pt x="1096" y="242"/>
                      <a:pt x="1091" y="243"/>
                    </a:cubicBezTo>
                    <a:lnTo>
                      <a:pt x="1074" y="251"/>
                    </a:lnTo>
                    <a:cubicBezTo>
                      <a:pt x="1069" y="253"/>
                      <a:pt x="1063" y="251"/>
                      <a:pt x="1061" y="247"/>
                    </a:cubicBezTo>
                    <a:cubicBezTo>
                      <a:pt x="1058" y="242"/>
                      <a:pt x="1061" y="236"/>
                      <a:pt x="1066" y="234"/>
                    </a:cubicBezTo>
                    <a:close/>
                    <a:moveTo>
                      <a:pt x="1119" y="212"/>
                    </a:moveTo>
                    <a:lnTo>
                      <a:pt x="1136" y="205"/>
                    </a:lnTo>
                    <a:cubicBezTo>
                      <a:pt x="1142" y="202"/>
                      <a:pt x="1147" y="205"/>
                      <a:pt x="1149" y="209"/>
                    </a:cubicBezTo>
                    <a:cubicBezTo>
                      <a:pt x="1152" y="214"/>
                      <a:pt x="1149" y="219"/>
                      <a:pt x="1145" y="222"/>
                    </a:cubicBezTo>
                    <a:lnTo>
                      <a:pt x="1126" y="229"/>
                    </a:lnTo>
                    <a:cubicBezTo>
                      <a:pt x="1123" y="231"/>
                      <a:pt x="1116" y="229"/>
                      <a:pt x="1113" y="224"/>
                    </a:cubicBezTo>
                    <a:cubicBezTo>
                      <a:pt x="1113" y="219"/>
                      <a:pt x="1113" y="214"/>
                      <a:pt x="1119" y="212"/>
                    </a:cubicBezTo>
                    <a:close/>
                    <a:moveTo>
                      <a:pt x="1171" y="190"/>
                    </a:moveTo>
                    <a:lnTo>
                      <a:pt x="1190" y="182"/>
                    </a:lnTo>
                    <a:cubicBezTo>
                      <a:pt x="1194" y="180"/>
                      <a:pt x="1200" y="182"/>
                      <a:pt x="1202" y="187"/>
                    </a:cubicBezTo>
                    <a:cubicBezTo>
                      <a:pt x="1204" y="192"/>
                      <a:pt x="1202" y="197"/>
                      <a:pt x="1198" y="199"/>
                    </a:cubicBezTo>
                    <a:lnTo>
                      <a:pt x="1180" y="207"/>
                    </a:lnTo>
                    <a:cubicBezTo>
                      <a:pt x="1175" y="209"/>
                      <a:pt x="1169" y="207"/>
                      <a:pt x="1168" y="201"/>
                    </a:cubicBezTo>
                    <a:cubicBezTo>
                      <a:pt x="1165" y="197"/>
                      <a:pt x="1168" y="192"/>
                      <a:pt x="1171" y="190"/>
                    </a:cubicBezTo>
                    <a:close/>
                    <a:moveTo>
                      <a:pt x="1225" y="167"/>
                    </a:moveTo>
                    <a:lnTo>
                      <a:pt x="1243" y="159"/>
                    </a:lnTo>
                    <a:cubicBezTo>
                      <a:pt x="1247" y="158"/>
                      <a:pt x="1254" y="159"/>
                      <a:pt x="1256" y="165"/>
                    </a:cubicBezTo>
                    <a:cubicBezTo>
                      <a:pt x="1257" y="169"/>
                      <a:pt x="1256" y="175"/>
                      <a:pt x="1250" y="176"/>
                    </a:cubicBezTo>
                    <a:lnTo>
                      <a:pt x="1233" y="184"/>
                    </a:lnTo>
                    <a:cubicBezTo>
                      <a:pt x="1228" y="186"/>
                      <a:pt x="1222" y="184"/>
                      <a:pt x="1220" y="179"/>
                    </a:cubicBezTo>
                    <a:cubicBezTo>
                      <a:pt x="1218" y="175"/>
                      <a:pt x="1220" y="169"/>
                      <a:pt x="1225" y="167"/>
                    </a:cubicBezTo>
                    <a:close/>
                    <a:moveTo>
                      <a:pt x="1278" y="145"/>
                    </a:moveTo>
                    <a:lnTo>
                      <a:pt x="1295" y="137"/>
                    </a:lnTo>
                    <a:cubicBezTo>
                      <a:pt x="1301" y="135"/>
                      <a:pt x="1306" y="137"/>
                      <a:pt x="1308" y="142"/>
                    </a:cubicBezTo>
                    <a:cubicBezTo>
                      <a:pt x="1311" y="147"/>
                      <a:pt x="1308" y="152"/>
                      <a:pt x="1303" y="154"/>
                    </a:cubicBezTo>
                    <a:lnTo>
                      <a:pt x="1285" y="162"/>
                    </a:lnTo>
                    <a:cubicBezTo>
                      <a:pt x="1281" y="164"/>
                      <a:pt x="1276" y="162"/>
                      <a:pt x="1273" y="157"/>
                    </a:cubicBezTo>
                    <a:cubicBezTo>
                      <a:pt x="1271" y="152"/>
                      <a:pt x="1273" y="147"/>
                      <a:pt x="1278" y="145"/>
                    </a:cubicBezTo>
                    <a:close/>
                    <a:moveTo>
                      <a:pt x="1331" y="122"/>
                    </a:moveTo>
                    <a:lnTo>
                      <a:pt x="1349" y="115"/>
                    </a:lnTo>
                    <a:cubicBezTo>
                      <a:pt x="1353" y="113"/>
                      <a:pt x="1359" y="115"/>
                      <a:pt x="1361" y="120"/>
                    </a:cubicBezTo>
                    <a:cubicBezTo>
                      <a:pt x="1363" y="124"/>
                      <a:pt x="1361" y="130"/>
                      <a:pt x="1356" y="132"/>
                    </a:cubicBezTo>
                    <a:lnTo>
                      <a:pt x="1339" y="139"/>
                    </a:lnTo>
                    <a:cubicBezTo>
                      <a:pt x="1334" y="142"/>
                      <a:pt x="1328" y="139"/>
                      <a:pt x="1325" y="134"/>
                    </a:cubicBezTo>
                    <a:cubicBezTo>
                      <a:pt x="1323" y="130"/>
                      <a:pt x="1326" y="124"/>
                      <a:pt x="1331" y="122"/>
                    </a:cubicBezTo>
                    <a:close/>
                    <a:moveTo>
                      <a:pt x="1384" y="100"/>
                    </a:moveTo>
                    <a:lnTo>
                      <a:pt x="1401" y="92"/>
                    </a:lnTo>
                    <a:cubicBezTo>
                      <a:pt x="1407" y="90"/>
                      <a:pt x="1411" y="92"/>
                      <a:pt x="1414" y="97"/>
                    </a:cubicBezTo>
                    <a:cubicBezTo>
                      <a:pt x="1417" y="102"/>
                      <a:pt x="1414" y="107"/>
                      <a:pt x="1409" y="109"/>
                    </a:cubicBezTo>
                    <a:lnTo>
                      <a:pt x="1391" y="117"/>
                    </a:lnTo>
                    <a:cubicBezTo>
                      <a:pt x="1387" y="119"/>
                      <a:pt x="1380" y="117"/>
                      <a:pt x="1379" y="112"/>
                    </a:cubicBezTo>
                    <a:cubicBezTo>
                      <a:pt x="1377" y="107"/>
                      <a:pt x="1379" y="102"/>
                      <a:pt x="1384" y="100"/>
                    </a:cubicBezTo>
                    <a:close/>
                    <a:moveTo>
                      <a:pt x="1437" y="77"/>
                    </a:moveTo>
                    <a:lnTo>
                      <a:pt x="1455" y="70"/>
                    </a:lnTo>
                    <a:cubicBezTo>
                      <a:pt x="1459" y="68"/>
                      <a:pt x="1466" y="70"/>
                      <a:pt x="1466" y="75"/>
                    </a:cubicBezTo>
                    <a:cubicBezTo>
                      <a:pt x="1469" y="79"/>
                      <a:pt x="1466" y="85"/>
                      <a:pt x="1462" y="87"/>
                    </a:cubicBezTo>
                    <a:lnTo>
                      <a:pt x="1444" y="94"/>
                    </a:lnTo>
                    <a:cubicBezTo>
                      <a:pt x="1439" y="96"/>
                      <a:pt x="1434" y="94"/>
                      <a:pt x="1432" y="90"/>
                    </a:cubicBezTo>
                    <a:cubicBezTo>
                      <a:pt x="1430" y="85"/>
                      <a:pt x="1432" y="79"/>
                      <a:pt x="1437" y="77"/>
                    </a:cubicBezTo>
                    <a:close/>
                    <a:moveTo>
                      <a:pt x="1489" y="55"/>
                    </a:moveTo>
                    <a:lnTo>
                      <a:pt x="1507" y="47"/>
                    </a:lnTo>
                    <a:cubicBezTo>
                      <a:pt x="1512" y="45"/>
                      <a:pt x="1518" y="48"/>
                      <a:pt x="1521" y="52"/>
                    </a:cubicBezTo>
                    <a:cubicBezTo>
                      <a:pt x="1522" y="57"/>
                      <a:pt x="1521" y="62"/>
                      <a:pt x="1515" y="65"/>
                    </a:cubicBezTo>
                    <a:lnTo>
                      <a:pt x="1498" y="72"/>
                    </a:lnTo>
                    <a:cubicBezTo>
                      <a:pt x="1493" y="74"/>
                      <a:pt x="1487" y="72"/>
                      <a:pt x="1485" y="67"/>
                    </a:cubicBezTo>
                    <a:cubicBezTo>
                      <a:pt x="1483" y="62"/>
                      <a:pt x="1485" y="57"/>
                      <a:pt x="1489" y="55"/>
                    </a:cubicBezTo>
                    <a:close/>
                    <a:moveTo>
                      <a:pt x="1543" y="33"/>
                    </a:moveTo>
                    <a:lnTo>
                      <a:pt x="1561" y="25"/>
                    </a:lnTo>
                    <a:cubicBezTo>
                      <a:pt x="1565" y="23"/>
                      <a:pt x="1571" y="25"/>
                      <a:pt x="1573" y="30"/>
                    </a:cubicBezTo>
                    <a:cubicBezTo>
                      <a:pt x="1576" y="34"/>
                      <a:pt x="1573" y="40"/>
                      <a:pt x="1568" y="42"/>
                    </a:cubicBezTo>
                    <a:lnTo>
                      <a:pt x="1551" y="50"/>
                    </a:lnTo>
                    <a:cubicBezTo>
                      <a:pt x="1545" y="52"/>
                      <a:pt x="1540" y="50"/>
                      <a:pt x="1538" y="45"/>
                    </a:cubicBezTo>
                    <a:cubicBezTo>
                      <a:pt x="1535" y="40"/>
                      <a:pt x="1538" y="34"/>
                      <a:pt x="1543" y="33"/>
                    </a:cubicBezTo>
                    <a:close/>
                    <a:moveTo>
                      <a:pt x="1596" y="10"/>
                    </a:moveTo>
                    <a:lnTo>
                      <a:pt x="1613" y="3"/>
                    </a:lnTo>
                    <a:cubicBezTo>
                      <a:pt x="1619" y="0"/>
                      <a:pt x="1624" y="3"/>
                      <a:pt x="1626" y="8"/>
                    </a:cubicBezTo>
                    <a:cubicBezTo>
                      <a:pt x="1628" y="12"/>
                      <a:pt x="1626" y="17"/>
                      <a:pt x="1620" y="20"/>
                    </a:cubicBezTo>
                    <a:lnTo>
                      <a:pt x="1603" y="27"/>
                    </a:lnTo>
                    <a:cubicBezTo>
                      <a:pt x="1598" y="29"/>
                      <a:pt x="1593" y="27"/>
                      <a:pt x="1590" y="22"/>
                    </a:cubicBezTo>
                    <a:cubicBezTo>
                      <a:pt x="1589" y="18"/>
                      <a:pt x="1590" y="12"/>
                      <a:pt x="1596" y="10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5" name="Freeform 322">
                <a:extLst>
                  <a:ext uri="{FF2B5EF4-FFF2-40B4-BE49-F238E27FC236}">
                    <a16:creationId xmlns:a16="http://schemas.microsoft.com/office/drawing/2014/main" id="{1B8B8F96-5C49-4632-B09D-DDEEE16B7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" y="1365"/>
                <a:ext cx="88" cy="54"/>
              </a:xfrm>
              <a:custGeom>
                <a:avLst/>
                <a:gdLst>
                  <a:gd name="T0" fmla="*/ 0 w 88"/>
                  <a:gd name="T1" fmla="*/ 7 h 54"/>
                  <a:gd name="T2" fmla="*/ 88 w 88"/>
                  <a:gd name="T3" fmla="*/ 0 h 54"/>
                  <a:gd name="T4" fmla="*/ 22 w 88"/>
                  <a:gd name="T5" fmla="*/ 54 h 54"/>
                  <a:gd name="T6" fmla="*/ 0 w 88"/>
                  <a:gd name="T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4">
                    <a:moveTo>
                      <a:pt x="0" y="7"/>
                    </a:moveTo>
                    <a:lnTo>
                      <a:pt x="88" y="0"/>
                    </a:lnTo>
                    <a:lnTo>
                      <a:pt x="22" y="5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6" name="Freeform 323">
                <a:extLst>
                  <a:ext uri="{FF2B5EF4-FFF2-40B4-BE49-F238E27FC236}">
                    <a16:creationId xmlns:a16="http://schemas.microsoft.com/office/drawing/2014/main" id="{078FA7DB-B8EE-405B-9FCA-5304880A23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416"/>
                <a:ext cx="546" cy="553"/>
              </a:xfrm>
              <a:custGeom>
                <a:avLst/>
                <a:gdLst>
                  <a:gd name="T0" fmla="*/ 19 w 1731"/>
                  <a:gd name="T1" fmla="*/ 1787 h 1790"/>
                  <a:gd name="T2" fmla="*/ 70 w 1731"/>
                  <a:gd name="T3" fmla="*/ 1720 h 1790"/>
                  <a:gd name="T4" fmla="*/ 83 w 1731"/>
                  <a:gd name="T5" fmla="*/ 1693 h 1790"/>
                  <a:gd name="T6" fmla="*/ 83 w 1731"/>
                  <a:gd name="T7" fmla="*/ 1705 h 1790"/>
                  <a:gd name="T8" fmla="*/ 150 w 1731"/>
                  <a:gd name="T9" fmla="*/ 1651 h 1790"/>
                  <a:gd name="T10" fmla="*/ 175 w 1731"/>
                  <a:gd name="T11" fmla="*/ 1597 h 1790"/>
                  <a:gd name="T12" fmla="*/ 162 w 1731"/>
                  <a:gd name="T13" fmla="*/ 1611 h 1790"/>
                  <a:gd name="T14" fmla="*/ 216 w 1731"/>
                  <a:gd name="T15" fmla="*/ 1583 h 1790"/>
                  <a:gd name="T16" fmla="*/ 268 w 1731"/>
                  <a:gd name="T17" fmla="*/ 1516 h 1790"/>
                  <a:gd name="T18" fmla="*/ 280 w 1731"/>
                  <a:gd name="T19" fmla="*/ 1488 h 1790"/>
                  <a:gd name="T20" fmla="*/ 281 w 1731"/>
                  <a:gd name="T21" fmla="*/ 1502 h 1790"/>
                  <a:gd name="T22" fmla="*/ 347 w 1731"/>
                  <a:gd name="T23" fmla="*/ 1447 h 1790"/>
                  <a:gd name="T24" fmla="*/ 372 w 1731"/>
                  <a:gd name="T25" fmla="*/ 1394 h 1790"/>
                  <a:gd name="T26" fmla="*/ 359 w 1731"/>
                  <a:gd name="T27" fmla="*/ 1407 h 1790"/>
                  <a:gd name="T28" fmla="*/ 413 w 1731"/>
                  <a:gd name="T29" fmla="*/ 1378 h 1790"/>
                  <a:gd name="T30" fmla="*/ 465 w 1731"/>
                  <a:gd name="T31" fmla="*/ 1311 h 1790"/>
                  <a:gd name="T32" fmla="*/ 478 w 1731"/>
                  <a:gd name="T33" fmla="*/ 1285 h 1790"/>
                  <a:gd name="T34" fmla="*/ 478 w 1731"/>
                  <a:gd name="T35" fmla="*/ 1297 h 1790"/>
                  <a:gd name="T36" fmla="*/ 544 w 1731"/>
                  <a:gd name="T37" fmla="*/ 1243 h 1790"/>
                  <a:gd name="T38" fmla="*/ 569 w 1731"/>
                  <a:gd name="T39" fmla="*/ 1189 h 1790"/>
                  <a:gd name="T40" fmla="*/ 556 w 1731"/>
                  <a:gd name="T41" fmla="*/ 1202 h 1790"/>
                  <a:gd name="T42" fmla="*/ 610 w 1731"/>
                  <a:gd name="T43" fmla="*/ 1175 h 1790"/>
                  <a:gd name="T44" fmla="*/ 662 w 1731"/>
                  <a:gd name="T45" fmla="*/ 1107 h 1790"/>
                  <a:gd name="T46" fmla="*/ 675 w 1731"/>
                  <a:gd name="T47" fmla="*/ 1081 h 1790"/>
                  <a:gd name="T48" fmla="*/ 676 w 1731"/>
                  <a:gd name="T49" fmla="*/ 1093 h 1790"/>
                  <a:gd name="T50" fmla="*/ 741 w 1731"/>
                  <a:gd name="T51" fmla="*/ 1038 h 1790"/>
                  <a:gd name="T52" fmla="*/ 766 w 1731"/>
                  <a:gd name="T53" fmla="*/ 985 h 1790"/>
                  <a:gd name="T54" fmla="*/ 754 w 1731"/>
                  <a:gd name="T55" fmla="*/ 998 h 1790"/>
                  <a:gd name="T56" fmla="*/ 807 w 1731"/>
                  <a:gd name="T57" fmla="*/ 971 h 1790"/>
                  <a:gd name="T58" fmla="*/ 859 w 1731"/>
                  <a:gd name="T59" fmla="*/ 903 h 1790"/>
                  <a:gd name="T60" fmla="*/ 872 w 1731"/>
                  <a:gd name="T61" fmla="*/ 876 h 1790"/>
                  <a:gd name="T62" fmla="*/ 873 w 1731"/>
                  <a:gd name="T63" fmla="*/ 889 h 1790"/>
                  <a:gd name="T64" fmla="*/ 939 w 1731"/>
                  <a:gd name="T65" fmla="*/ 834 h 1790"/>
                  <a:gd name="T66" fmla="*/ 963 w 1731"/>
                  <a:gd name="T67" fmla="*/ 781 h 1790"/>
                  <a:gd name="T68" fmla="*/ 951 w 1731"/>
                  <a:gd name="T69" fmla="*/ 794 h 1790"/>
                  <a:gd name="T70" fmla="*/ 1004 w 1731"/>
                  <a:gd name="T71" fmla="*/ 766 h 1790"/>
                  <a:gd name="T72" fmla="*/ 1056 w 1731"/>
                  <a:gd name="T73" fmla="*/ 699 h 1790"/>
                  <a:gd name="T74" fmla="*/ 1069 w 1731"/>
                  <a:gd name="T75" fmla="*/ 672 h 1790"/>
                  <a:gd name="T76" fmla="*/ 1070 w 1731"/>
                  <a:gd name="T77" fmla="*/ 685 h 1790"/>
                  <a:gd name="T78" fmla="*/ 1136 w 1731"/>
                  <a:gd name="T79" fmla="*/ 631 h 1790"/>
                  <a:gd name="T80" fmla="*/ 1161 w 1731"/>
                  <a:gd name="T81" fmla="*/ 577 h 1790"/>
                  <a:gd name="T82" fmla="*/ 1148 w 1731"/>
                  <a:gd name="T83" fmla="*/ 590 h 1790"/>
                  <a:gd name="T84" fmla="*/ 1201 w 1731"/>
                  <a:gd name="T85" fmla="*/ 562 h 1790"/>
                  <a:gd name="T86" fmla="*/ 1253 w 1731"/>
                  <a:gd name="T87" fmla="*/ 494 h 1790"/>
                  <a:gd name="T88" fmla="*/ 1266 w 1731"/>
                  <a:gd name="T89" fmla="*/ 468 h 1790"/>
                  <a:gd name="T90" fmla="*/ 1267 w 1731"/>
                  <a:gd name="T91" fmla="*/ 481 h 1790"/>
                  <a:gd name="T92" fmla="*/ 1333 w 1731"/>
                  <a:gd name="T93" fmla="*/ 426 h 1790"/>
                  <a:gd name="T94" fmla="*/ 1358 w 1731"/>
                  <a:gd name="T95" fmla="*/ 373 h 1790"/>
                  <a:gd name="T96" fmla="*/ 1345 w 1731"/>
                  <a:gd name="T97" fmla="*/ 386 h 1790"/>
                  <a:gd name="T98" fmla="*/ 1398 w 1731"/>
                  <a:gd name="T99" fmla="*/ 358 h 1790"/>
                  <a:gd name="T100" fmla="*/ 1450 w 1731"/>
                  <a:gd name="T101" fmla="*/ 290 h 1790"/>
                  <a:gd name="T102" fmla="*/ 1463 w 1731"/>
                  <a:gd name="T103" fmla="*/ 264 h 1790"/>
                  <a:gd name="T104" fmla="*/ 1464 w 1731"/>
                  <a:gd name="T105" fmla="*/ 276 h 1790"/>
                  <a:gd name="T106" fmla="*/ 1530 w 1731"/>
                  <a:gd name="T107" fmla="*/ 221 h 1790"/>
                  <a:gd name="T108" fmla="*/ 1555 w 1731"/>
                  <a:gd name="T109" fmla="*/ 169 h 1790"/>
                  <a:gd name="T110" fmla="*/ 1543 w 1731"/>
                  <a:gd name="T111" fmla="*/ 181 h 1790"/>
                  <a:gd name="T112" fmla="*/ 1595 w 1731"/>
                  <a:gd name="T113" fmla="*/ 153 h 1790"/>
                  <a:gd name="T114" fmla="*/ 1647 w 1731"/>
                  <a:gd name="T115" fmla="*/ 86 h 1790"/>
                  <a:gd name="T116" fmla="*/ 1660 w 1731"/>
                  <a:gd name="T117" fmla="*/ 59 h 1790"/>
                  <a:gd name="T118" fmla="*/ 1661 w 1731"/>
                  <a:gd name="T119" fmla="*/ 72 h 1790"/>
                  <a:gd name="T120" fmla="*/ 1727 w 1731"/>
                  <a:gd name="T121" fmla="*/ 17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1" h="1790">
                    <a:moveTo>
                      <a:pt x="4" y="1775"/>
                    </a:moveTo>
                    <a:lnTo>
                      <a:pt x="17" y="1761"/>
                    </a:lnTo>
                    <a:cubicBezTo>
                      <a:pt x="21" y="1757"/>
                      <a:pt x="27" y="1757"/>
                      <a:pt x="31" y="1760"/>
                    </a:cubicBezTo>
                    <a:cubicBezTo>
                      <a:pt x="35" y="1764"/>
                      <a:pt x="36" y="1769"/>
                      <a:pt x="31" y="1773"/>
                    </a:cubicBezTo>
                    <a:lnTo>
                      <a:pt x="19" y="1787"/>
                    </a:lnTo>
                    <a:cubicBezTo>
                      <a:pt x="15" y="1790"/>
                      <a:pt x="9" y="1790"/>
                      <a:pt x="4" y="1788"/>
                    </a:cubicBezTo>
                    <a:cubicBezTo>
                      <a:pt x="1" y="1783"/>
                      <a:pt x="0" y="1778"/>
                      <a:pt x="4" y="1775"/>
                    </a:cubicBezTo>
                    <a:close/>
                    <a:moveTo>
                      <a:pt x="43" y="1734"/>
                    </a:moveTo>
                    <a:lnTo>
                      <a:pt x="57" y="1721"/>
                    </a:lnTo>
                    <a:cubicBezTo>
                      <a:pt x="60" y="1716"/>
                      <a:pt x="67" y="1716"/>
                      <a:pt x="70" y="1720"/>
                    </a:cubicBezTo>
                    <a:cubicBezTo>
                      <a:pt x="74" y="1722"/>
                      <a:pt x="74" y="1729"/>
                      <a:pt x="71" y="1732"/>
                    </a:cubicBezTo>
                    <a:lnTo>
                      <a:pt x="58" y="1746"/>
                    </a:lnTo>
                    <a:cubicBezTo>
                      <a:pt x="54" y="1750"/>
                      <a:pt x="48" y="1750"/>
                      <a:pt x="44" y="1747"/>
                    </a:cubicBezTo>
                    <a:cubicBezTo>
                      <a:pt x="40" y="1744"/>
                      <a:pt x="40" y="1737"/>
                      <a:pt x="43" y="1734"/>
                    </a:cubicBezTo>
                    <a:close/>
                    <a:moveTo>
                      <a:pt x="83" y="1693"/>
                    </a:moveTo>
                    <a:lnTo>
                      <a:pt x="96" y="1679"/>
                    </a:lnTo>
                    <a:cubicBezTo>
                      <a:pt x="100" y="1675"/>
                      <a:pt x="105" y="1675"/>
                      <a:pt x="110" y="1679"/>
                    </a:cubicBezTo>
                    <a:cubicBezTo>
                      <a:pt x="114" y="1681"/>
                      <a:pt x="114" y="1688"/>
                      <a:pt x="111" y="1691"/>
                    </a:cubicBezTo>
                    <a:lnTo>
                      <a:pt x="97" y="1705"/>
                    </a:lnTo>
                    <a:cubicBezTo>
                      <a:pt x="93" y="1709"/>
                      <a:pt x="88" y="1709"/>
                      <a:pt x="83" y="1705"/>
                    </a:cubicBezTo>
                    <a:cubicBezTo>
                      <a:pt x="80" y="1703"/>
                      <a:pt x="80" y="1696"/>
                      <a:pt x="83" y="1693"/>
                    </a:cubicBezTo>
                    <a:close/>
                    <a:moveTo>
                      <a:pt x="123" y="1652"/>
                    </a:moveTo>
                    <a:lnTo>
                      <a:pt x="136" y="1638"/>
                    </a:lnTo>
                    <a:cubicBezTo>
                      <a:pt x="139" y="1635"/>
                      <a:pt x="146" y="1635"/>
                      <a:pt x="149" y="1637"/>
                    </a:cubicBezTo>
                    <a:cubicBezTo>
                      <a:pt x="154" y="1642"/>
                      <a:pt x="154" y="1647"/>
                      <a:pt x="150" y="1651"/>
                    </a:cubicBezTo>
                    <a:lnTo>
                      <a:pt x="136" y="1664"/>
                    </a:lnTo>
                    <a:cubicBezTo>
                      <a:pt x="134" y="1668"/>
                      <a:pt x="126" y="1668"/>
                      <a:pt x="124" y="1665"/>
                    </a:cubicBezTo>
                    <a:cubicBezTo>
                      <a:pt x="119" y="1662"/>
                      <a:pt x="119" y="1656"/>
                      <a:pt x="123" y="1652"/>
                    </a:cubicBezTo>
                    <a:close/>
                    <a:moveTo>
                      <a:pt x="162" y="1611"/>
                    </a:moveTo>
                    <a:lnTo>
                      <a:pt x="175" y="1597"/>
                    </a:lnTo>
                    <a:cubicBezTo>
                      <a:pt x="179" y="1594"/>
                      <a:pt x="185" y="1594"/>
                      <a:pt x="189" y="1596"/>
                    </a:cubicBezTo>
                    <a:cubicBezTo>
                      <a:pt x="192" y="1601"/>
                      <a:pt x="193" y="1606"/>
                      <a:pt x="189" y="1611"/>
                    </a:cubicBezTo>
                    <a:lnTo>
                      <a:pt x="177" y="1624"/>
                    </a:lnTo>
                    <a:cubicBezTo>
                      <a:pt x="172" y="1628"/>
                      <a:pt x="167" y="1628"/>
                      <a:pt x="163" y="1624"/>
                    </a:cubicBezTo>
                    <a:cubicBezTo>
                      <a:pt x="158" y="1620"/>
                      <a:pt x="158" y="1615"/>
                      <a:pt x="162" y="1611"/>
                    </a:cubicBezTo>
                    <a:close/>
                    <a:moveTo>
                      <a:pt x="202" y="1570"/>
                    </a:moveTo>
                    <a:lnTo>
                      <a:pt x="214" y="1557"/>
                    </a:lnTo>
                    <a:cubicBezTo>
                      <a:pt x="219" y="1553"/>
                      <a:pt x="224" y="1552"/>
                      <a:pt x="229" y="1557"/>
                    </a:cubicBezTo>
                    <a:cubicBezTo>
                      <a:pt x="232" y="1560"/>
                      <a:pt x="232" y="1565"/>
                      <a:pt x="229" y="1569"/>
                    </a:cubicBezTo>
                    <a:lnTo>
                      <a:pt x="216" y="1583"/>
                    </a:lnTo>
                    <a:cubicBezTo>
                      <a:pt x="212" y="1586"/>
                      <a:pt x="206" y="1587"/>
                      <a:pt x="202" y="1583"/>
                    </a:cubicBezTo>
                    <a:cubicBezTo>
                      <a:pt x="198" y="1580"/>
                      <a:pt x="198" y="1574"/>
                      <a:pt x="202" y="1570"/>
                    </a:cubicBezTo>
                    <a:close/>
                    <a:moveTo>
                      <a:pt x="240" y="1529"/>
                    </a:moveTo>
                    <a:lnTo>
                      <a:pt x="254" y="1516"/>
                    </a:lnTo>
                    <a:cubicBezTo>
                      <a:pt x="257" y="1512"/>
                      <a:pt x="264" y="1511"/>
                      <a:pt x="268" y="1516"/>
                    </a:cubicBezTo>
                    <a:cubicBezTo>
                      <a:pt x="271" y="1518"/>
                      <a:pt x="271" y="1525"/>
                      <a:pt x="268" y="1528"/>
                    </a:cubicBezTo>
                    <a:lnTo>
                      <a:pt x="255" y="1542"/>
                    </a:lnTo>
                    <a:cubicBezTo>
                      <a:pt x="251" y="1546"/>
                      <a:pt x="246" y="1546"/>
                      <a:pt x="241" y="1543"/>
                    </a:cubicBezTo>
                    <a:cubicBezTo>
                      <a:pt x="237" y="1539"/>
                      <a:pt x="237" y="1534"/>
                      <a:pt x="240" y="1529"/>
                    </a:cubicBezTo>
                    <a:close/>
                    <a:moveTo>
                      <a:pt x="280" y="1488"/>
                    </a:moveTo>
                    <a:lnTo>
                      <a:pt x="293" y="1475"/>
                    </a:lnTo>
                    <a:cubicBezTo>
                      <a:pt x="297" y="1472"/>
                      <a:pt x="302" y="1471"/>
                      <a:pt x="307" y="1475"/>
                    </a:cubicBezTo>
                    <a:cubicBezTo>
                      <a:pt x="312" y="1478"/>
                      <a:pt x="312" y="1483"/>
                      <a:pt x="308" y="1487"/>
                    </a:cubicBezTo>
                    <a:lnTo>
                      <a:pt x="294" y="1501"/>
                    </a:lnTo>
                    <a:cubicBezTo>
                      <a:pt x="291" y="1505"/>
                      <a:pt x="285" y="1505"/>
                      <a:pt x="281" y="1502"/>
                    </a:cubicBezTo>
                    <a:cubicBezTo>
                      <a:pt x="277" y="1498"/>
                      <a:pt x="277" y="1492"/>
                      <a:pt x="280" y="1488"/>
                    </a:cubicBezTo>
                    <a:close/>
                    <a:moveTo>
                      <a:pt x="320" y="1449"/>
                    </a:moveTo>
                    <a:lnTo>
                      <a:pt x="334" y="1434"/>
                    </a:lnTo>
                    <a:cubicBezTo>
                      <a:pt x="336" y="1431"/>
                      <a:pt x="343" y="1431"/>
                      <a:pt x="346" y="1433"/>
                    </a:cubicBezTo>
                    <a:cubicBezTo>
                      <a:pt x="351" y="1437"/>
                      <a:pt x="351" y="1442"/>
                      <a:pt x="347" y="1447"/>
                    </a:cubicBezTo>
                    <a:lnTo>
                      <a:pt x="334" y="1460"/>
                    </a:lnTo>
                    <a:cubicBezTo>
                      <a:pt x="331" y="1464"/>
                      <a:pt x="324" y="1464"/>
                      <a:pt x="321" y="1461"/>
                    </a:cubicBezTo>
                    <a:cubicBezTo>
                      <a:pt x="316" y="1458"/>
                      <a:pt x="316" y="1451"/>
                      <a:pt x="320" y="1449"/>
                    </a:cubicBezTo>
                    <a:close/>
                    <a:moveTo>
                      <a:pt x="359" y="1407"/>
                    </a:moveTo>
                    <a:lnTo>
                      <a:pt x="372" y="1394"/>
                    </a:lnTo>
                    <a:cubicBezTo>
                      <a:pt x="376" y="1389"/>
                      <a:pt x="382" y="1389"/>
                      <a:pt x="386" y="1393"/>
                    </a:cubicBezTo>
                    <a:cubicBezTo>
                      <a:pt x="390" y="1396"/>
                      <a:pt x="390" y="1402"/>
                      <a:pt x="386" y="1406"/>
                    </a:cubicBezTo>
                    <a:lnTo>
                      <a:pt x="374" y="1419"/>
                    </a:lnTo>
                    <a:cubicBezTo>
                      <a:pt x="369" y="1423"/>
                      <a:pt x="364" y="1423"/>
                      <a:pt x="359" y="1420"/>
                    </a:cubicBezTo>
                    <a:cubicBezTo>
                      <a:pt x="356" y="1417"/>
                      <a:pt x="355" y="1410"/>
                      <a:pt x="359" y="1407"/>
                    </a:cubicBezTo>
                    <a:close/>
                    <a:moveTo>
                      <a:pt x="399" y="1366"/>
                    </a:moveTo>
                    <a:lnTo>
                      <a:pt x="412" y="1353"/>
                    </a:lnTo>
                    <a:cubicBezTo>
                      <a:pt x="415" y="1348"/>
                      <a:pt x="422" y="1348"/>
                      <a:pt x="425" y="1352"/>
                    </a:cubicBezTo>
                    <a:cubicBezTo>
                      <a:pt x="429" y="1355"/>
                      <a:pt x="429" y="1362"/>
                      <a:pt x="426" y="1364"/>
                    </a:cubicBezTo>
                    <a:lnTo>
                      <a:pt x="413" y="1378"/>
                    </a:lnTo>
                    <a:cubicBezTo>
                      <a:pt x="409" y="1382"/>
                      <a:pt x="403" y="1382"/>
                      <a:pt x="399" y="1379"/>
                    </a:cubicBezTo>
                    <a:cubicBezTo>
                      <a:pt x="396" y="1376"/>
                      <a:pt x="395" y="1370"/>
                      <a:pt x="399" y="1366"/>
                    </a:cubicBezTo>
                    <a:close/>
                    <a:moveTo>
                      <a:pt x="438" y="1325"/>
                    </a:moveTo>
                    <a:lnTo>
                      <a:pt x="451" y="1312"/>
                    </a:lnTo>
                    <a:cubicBezTo>
                      <a:pt x="455" y="1308"/>
                      <a:pt x="461" y="1308"/>
                      <a:pt x="465" y="1311"/>
                    </a:cubicBezTo>
                    <a:cubicBezTo>
                      <a:pt x="469" y="1315"/>
                      <a:pt x="469" y="1321"/>
                      <a:pt x="466" y="1324"/>
                    </a:cubicBezTo>
                    <a:lnTo>
                      <a:pt x="452" y="1338"/>
                    </a:lnTo>
                    <a:cubicBezTo>
                      <a:pt x="448" y="1341"/>
                      <a:pt x="443" y="1341"/>
                      <a:pt x="438" y="1338"/>
                    </a:cubicBezTo>
                    <a:cubicBezTo>
                      <a:pt x="434" y="1335"/>
                      <a:pt x="434" y="1330"/>
                      <a:pt x="438" y="1325"/>
                    </a:cubicBezTo>
                    <a:close/>
                    <a:moveTo>
                      <a:pt x="478" y="1285"/>
                    </a:moveTo>
                    <a:lnTo>
                      <a:pt x="490" y="1270"/>
                    </a:lnTo>
                    <a:cubicBezTo>
                      <a:pt x="494" y="1267"/>
                      <a:pt x="500" y="1267"/>
                      <a:pt x="504" y="1270"/>
                    </a:cubicBezTo>
                    <a:cubicBezTo>
                      <a:pt x="509" y="1274"/>
                      <a:pt x="509" y="1279"/>
                      <a:pt x="505" y="1284"/>
                    </a:cubicBezTo>
                    <a:lnTo>
                      <a:pt x="491" y="1297"/>
                    </a:lnTo>
                    <a:cubicBezTo>
                      <a:pt x="489" y="1300"/>
                      <a:pt x="482" y="1301"/>
                      <a:pt x="478" y="1297"/>
                    </a:cubicBezTo>
                    <a:cubicBezTo>
                      <a:pt x="474" y="1294"/>
                      <a:pt x="474" y="1288"/>
                      <a:pt x="478" y="1285"/>
                    </a:cubicBezTo>
                    <a:close/>
                    <a:moveTo>
                      <a:pt x="517" y="1244"/>
                    </a:moveTo>
                    <a:lnTo>
                      <a:pt x="531" y="1230"/>
                    </a:lnTo>
                    <a:cubicBezTo>
                      <a:pt x="533" y="1227"/>
                      <a:pt x="540" y="1226"/>
                      <a:pt x="544" y="1230"/>
                    </a:cubicBezTo>
                    <a:cubicBezTo>
                      <a:pt x="548" y="1233"/>
                      <a:pt x="548" y="1238"/>
                      <a:pt x="544" y="1243"/>
                    </a:cubicBezTo>
                    <a:lnTo>
                      <a:pt x="532" y="1256"/>
                    </a:lnTo>
                    <a:cubicBezTo>
                      <a:pt x="528" y="1260"/>
                      <a:pt x="522" y="1261"/>
                      <a:pt x="518" y="1256"/>
                    </a:cubicBezTo>
                    <a:cubicBezTo>
                      <a:pt x="513" y="1253"/>
                      <a:pt x="513" y="1247"/>
                      <a:pt x="517" y="1244"/>
                    </a:cubicBezTo>
                    <a:close/>
                    <a:moveTo>
                      <a:pt x="556" y="1202"/>
                    </a:moveTo>
                    <a:lnTo>
                      <a:pt x="569" y="1189"/>
                    </a:lnTo>
                    <a:cubicBezTo>
                      <a:pt x="574" y="1185"/>
                      <a:pt x="579" y="1185"/>
                      <a:pt x="584" y="1189"/>
                    </a:cubicBezTo>
                    <a:cubicBezTo>
                      <a:pt x="587" y="1192"/>
                      <a:pt x="588" y="1198"/>
                      <a:pt x="584" y="1202"/>
                    </a:cubicBezTo>
                    <a:lnTo>
                      <a:pt x="571" y="1215"/>
                    </a:lnTo>
                    <a:cubicBezTo>
                      <a:pt x="566" y="1219"/>
                      <a:pt x="561" y="1219"/>
                      <a:pt x="556" y="1216"/>
                    </a:cubicBezTo>
                    <a:cubicBezTo>
                      <a:pt x="553" y="1212"/>
                      <a:pt x="553" y="1207"/>
                      <a:pt x="556" y="1202"/>
                    </a:cubicBezTo>
                    <a:close/>
                    <a:moveTo>
                      <a:pt x="596" y="1161"/>
                    </a:moveTo>
                    <a:lnTo>
                      <a:pt x="609" y="1148"/>
                    </a:lnTo>
                    <a:cubicBezTo>
                      <a:pt x="612" y="1144"/>
                      <a:pt x="619" y="1144"/>
                      <a:pt x="622" y="1148"/>
                    </a:cubicBezTo>
                    <a:cubicBezTo>
                      <a:pt x="626" y="1151"/>
                      <a:pt x="626" y="1157"/>
                      <a:pt x="623" y="1160"/>
                    </a:cubicBezTo>
                    <a:lnTo>
                      <a:pt x="610" y="1175"/>
                    </a:lnTo>
                    <a:cubicBezTo>
                      <a:pt x="606" y="1178"/>
                      <a:pt x="600" y="1178"/>
                      <a:pt x="596" y="1176"/>
                    </a:cubicBezTo>
                    <a:cubicBezTo>
                      <a:pt x="593" y="1171"/>
                      <a:pt x="592" y="1166"/>
                      <a:pt x="596" y="1161"/>
                    </a:cubicBezTo>
                    <a:close/>
                    <a:moveTo>
                      <a:pt x="635" y="1121"/>
                    </a:moveTo>
                    <a:lnTo>
                      <a:pt x="648" y="1108"/>
                    </a:lnTo>
                    <a:cubicBezTo>
                      <a:pt x="652" y="1104"/>
                      <a:pt x="658" y="1104"/>
                      <a:pt x="662" y="1107"/>
                    </a:cubicBezTo>
                    <a:cubicBezTo>
                      <a:pt x="666" y="1110"/>
                      <a:pt x="666" y="1116"/>
                      <a:pt x="663" y="1120"/>
                    </a:cubicBezTo>
                    <a:lnTo>
                      <a:pt x="649" y="1134"/>
                    </a:lnTo>
                    <a:cubicBezTo>
                      <a:pt x="646" y="1137"/>
                      <a:pt x="640" y="1137"/>
                      <a:pt x="636" y="1134"/>
                    </a:cubicBezTo>
                    <a:cubicBezTo>
                      <a:pt x="632" y="1131"/>
                      <a:pt x="632" y="1125"/>
                      <a:pt x="635" y="1121"/>
                    </a:cubicBezTo>
                    <a:close/>
                    <a:moveTo>
                      <a:pt x="675" y="1081"/>
                    </a:moveTo>
                    <a:lnTo>
                      <a:pt x="688" y="1067"/>
                    </a:lnTo>
                    <a:cubicBezTo>
                      <a:pt x="691" y="1063"/>
                      <a:pt x="698" y="1063"/>
                      <a:pt x="701" y="1066"/>
                    </a:cubicBezTo>
                    <a:cubicBezTo>
                      <a:pt x="706" y="1069"/>
                      <a:pt x="706" y="1075"/>
                      <a:pt x="702" y="1079"/>
                    </a:cubicBezTo>
                    <a:lnTo>
                      <a:pt x="688" y="1092"/>
                    </a:lnTo>
                    <a:cubicBezTo>
                      <a:pt x="686" y="1097"/>
                      <a:pt x="678" y="1097"/>
                      <a:pt x="676" y="1093"/>
                    </a:cubicBezTo>
                    <a:cubicBezTo>
                      <a:pt x="671" y="1091"/>
                      <a:pt x="671" y="1083"/>
                      <a:pt x="675" y="1081"/>
                    </a:cubicBezTo>
                    <a:close/>
                    <a:moveTo>
                      <a:pt x="714" y="1040"/>
                    </a:moveTo>
                    <a:lnTo>
                      <a:pt x="728" y="1026"/>
                    </a:lnTo>
                    <a:cubicBezTo>
                      <a:pt x="731" y="1022"/>
                      <a:pt x="737" y="1022"/>
                      <a:pt x="741" y="1025"/>
                    </a:cubicBezTo>
                    <a:cubicBezTo>
                      <a:pt x="744" y="1028"/>
                      <a:pt x="745" y="1035"/>
                      <a:pt x="741" y="1038"/>
                    </a:cubicBezTo>
                    <a:lnTo>
                      <a:pt x="729" y="1051"/>
                    </a:lnTo>
                    <a:cubicBezTo>
                      <a:pt x="725" y="1056"/>
                      <a:pt x="719" y="1056"/>
                      <a:pt x="715" y="1052"/>
                    </a:cubicBezTo>
                    <a:cubicBezTo>
                      <a:pt x="710" y="1049"/>
                      <a:pt x="710" y="1043"/>
                      <a:pt x="714" y="1040"/>
                    </a:cubicBezTo>
                    <a:close/>
                    <a:moveTo>
                      <a:pt x="754" y="998"/>
                    </a:moveTo>
                    <a:lnTo>
                      <a:pt x="766" y="985"/>
                    </a:lnTo>
                    <a:cubicBezTo>
                      <a:pt x="771" y="981"/>
                      <a:pt x="776" y="981"/>
                      <a:pt x="781" y="984"/>
                    </a:cubicBezTo>
                    <a:cubicBezTo>
                      <a:pt x="784" y="989"/>
                      <a:pt x="785" y="994"/>
                      <a:pt x="781" y="997"/>
                    </a:cubicBezTo>
                    <a:lnTo>
                      <a:pt x="768" y="1012"/>
                    </a:lnTo>
                    <a:cubicBezTo>
                      <a:pt x="764" y="1014"/>
                      <a:pt x="758" y="1015"/>
                      <a:pt x="754" y="1012"/>
                    </a:cubicBezTo>
                    <a:cubicBezTo>
                      <a:pt x="751" y="1008"/>
                      <a:pt x="750" y="1003"/>
                      <a:pt x="754" y="998"/>
                    </a:cubicBezTo>
                    <a:close/>
                    <a:moveTo>
                      <a:pt x="793" y="958"/>
                    </a:moveTo>
                    <a:lnTo>
                      <a:pt x="806" y="944"/>
                    </a:lnTo>
                    <a:cubicBezTo>
                      <a:pt x="809" y="940"/>
                      <a:pt x="816" y="940"/>
                      <a:pt x="820" y="943"/>
                    </a:cubicBezTo>
                    <a:cubicBezTo>
                      <a:pt x="824" y="947"/>
                      <a:pt x="824" y="953"/>
                      <a:pt x="820" y="957"/>
                    </a:cubicBezTo>
                    <a:lnTo>
                      <a:pt x="807" y="971"/>
                    </a:lnTo>
                    <a:cubicBezTo>
                      <a:pt x="803" y="973"/>
                      <a:pt x="798" y="974"/>
                      <a:pt x="793" y="971"/>
                    </a:cubicBezTo>
                    <a:cubicBezTo>
                      <a:pt x="789" y="967"/>
                      <a:pt x="789" y="962"/>
                      <a:pt x="793" y="958"/>
                    </a:cubicBezTo>
                    <a:close/>
                    <a:moveTo>
                      <a:pt x="832" y="917"/>
                    </a:moveTo>
                    <a:lnTo>
                      <a:pt x="845" y="903"/>
                    </a:lnTo>
                    <a:cubicBezTo>
                      <a:pt x="849" y="900"/>
                      <a:pt x="855" y="899"/>
                      <a:pt x="859" y="903"/>
                    </a:cubicBezTo>
                    <a:cubicBezTo>
                      <a:pt x="864" y="906"/>
                      <a:pt x="864" y="912"/>
                      <a:pt x="860" y="916"/>
                    </a:cubicBezTo>
                    <a:lnTo>
                      <a:pt x="846" y="929"/>
                    </a:lnTo>
                    <a:cubicBezTo>
                      <a:pt x="843" y="933"/>
                      <a:pt x="837" y="934"/>
                      <a:pt x="833" y="929"/>
                    </a:cubicBezTo>
                    <a:cubicBezTo>
                      <a:pt x="829" y="927"/>
                      <a:pt x="829" y="920"/>
                      <a:pt x="832" y="917"/>
                    </a:cubicBezTo>
                    <a:close/>
                    <a:moveTo>
                      <a:pt x="872" y="876"/>
                    </a:moveTo>
                    <a:lnTo>
                      <a:pt x="886" y="862"/>
                    </a:lnTo>
                    <a:cubicBezTo>
                      <a:pt x="888" y="859"/>
                      <a:pt x="895" y="858"/>
                      <a:pt x="898" y="862"/>
                    </a:cubicBezTo>
                    <a:cubicBezTo>
                      <a:pt x="903" y="865"/>
                      <a:pt x="903" y="871"/>
                      <a:pt x="899" y="875"/>
                    </a:cubicBezTo>
                    <a:lnTo>
                      <a:pt x="886" y="888"/>
                    </a:lnTo>
                    <a:cubicBezTo>
                      <a:pt x="883" y="893"/>
                      <a:pt x="875" y="893"/>
                      <a:pt x="873" y="889"/>
                    </a:cubicBezTo>
                    <a:cubicBezTo>
                      <a:pt x="868" y="886"/>
                      <a:pt x="868" y="880"/>
                      <a:pt x="872" y="876"/>
                    </a:cubicBezTo>
                    <a:close/>
                    <a:moveTo>
                      <a:pt x="911" y="835"/>
                    </a:moveTo>
                    <a:lnTo>
                      <a:pt x="924" y="821"/>
                    </a:lnTo>
                    <a:cubicBezTo>
                      <a:pt x="928" y="818"/>
                      <a:pt x="934" y="818"/>
                      <a:pt x="939" y="821"/>
                    </a:cubicBezTo>
                    <a:cubicBezTo>
                      <a:pt x="941" y="825"/>
                      <a:pt x="942" y="830"/>
                      <a:pt x="939" y="834"/>
                    </a:cubicBezTo>
                    <a:lnTo>
                      <a:pt x="926" y="848"/>
                    </a:lnTo>
                    <a:cubicBezTo>
                      <a:pt x="922" y="852"/>
                      <a:pt x="916" y="852"/>
                      <a:pt x="912" y="849"/>
                    </a:cubicBezTo>
                    <a:cubicBezTo>
                      <a:pt x="908" y="844"/>
                      <a:pt x="908" y="839"/>
                      <a:pt x="911" y="835"/>
                    </a:cubicBezTo>
                    <a:close/>
                    <a:moveTo>
                      <a:pt x="951" y="794"/>
                    </a:moveTo>
                    <a:lnTo>
                      <a:pt x="963" y="781"/>
                    </a:lnTo>
                    <a:cubicBezTo>
                      <a:pt x="968" y="777"/>
                      <a:pt x="974" y="777"/>
                      <a:pt x="978" y="780"/>
                    </a:cubicBezTo>
                    <a:cubicBezTo>
                      <a:pt x="981" y="784"/>
                      <a:pt x="982" y="790"/>
                      <a:pt x="978" y="793"/>
                    </a:cubicBezTo>
                    <a:lnTo>
                      <a:pt x="965" y="807"/>
                    </a:lnTo>
                    <a:cubicBezTo>
                      <a:pt x="961" y="810"/>
                      <a:pt x="955" y="810"/>
                      <a:pt x="951" y="808"/>
                    </a:cubicBezTo>
                    <a:cubicBezTo>
                      <a:pt x="948" y="804"/>
                      <a:pt x="947" y="798"/>
                      <a:pt x="951" y="794"/>
                    </a:cubicBezTo>
                    <a:close/>
                    <a:moveTo>
                      <a:pt x="990" y="754"/>
                    </a:moveTo>
                    <a:lnTo>
                      <a:pt x="1003" y="740"/>
                    </a:lnTo>
                    <a:cubicBezTo>
                      <a:pt x="1007" y="736"/>
                      <a:pt x="1013" y="736"/>
                      <a:pt x="1017" y="740"/>
                    </a:cubicBezTo>
                    <a:cubicBezTo>
                      <a:pt x="1021" y="742"/>
                      <a:pt x="1021" y="749"/>
                      <a:pt x="1018" y="752"/>
                    </a:cubicBezTo>
                    <a:lnTo>
                      <a:pt x="1004" y="766"/>
                    </a:lnTo>
                    <a:cubicBezTo>
                      <a:pt x="1001" y="770"/>
                      <a:pt x="995" y="770"/>
                      <a:pt x="991" y="767"/>
                    </a:cubicBezTo>
                    <a:cubicBezTo>
                      <a:pt x="986" y="763"/>
                      <a:pt x="986" y="757"/>
                      <a:pt x="990" y="754"/>
                    </a:cubicBezTo>
                    <a:close/>
                    <a:moveTo>
                      <a:pt x="1029" y="713"/>
                    </a:moveTo>
                    <a:lnTo>
                      <a:pt x="1042" y="699"/>
                    </a:lnTo>
                    <a:cubicBezTo>
                      <a:pt x="1046" y="695"/>
                      <a:pt x="1052" y="695"/>
                      <a:pt x="1056" y="699"/>
                    </a:cubicBezTo>
                    <a:cubicBezTo>
                      <a:pt x="1061" y="701"/>
                      <a:pt x="1061" y="708"/>
                      <a:pt x="1057" y="711"/>
                    </a:cubicBezTo>
                    <a:lnTo>
                      <a:pt x="1043" y="724"/>
                    </a:lnTo>
                    <a:cubicBezTo>
                      <a:pt x="1040" y="729"/>
                      <a:pt x="1034" y="729"/>
                      <a:pt x="1030" y="725"/>
                    </a:cubicBezTo>
                    <a:cubicBezTo>
                      <a:pt x="1026" y="723"/>
                      <a:pt x="1026" y="716"/>
                      <a:pt x="1029" y="713"/>
                    </a:cubicBezTo>
                    <a:close/>
                    <a:moveTo>
                      <a:pt x="1069" y="672"/>
                    </a:moveTo>
                    <a:lnTo>
                      <a:pt x="1083" y="658"/>
                    </a:lnTo>
                    <a:cubicBezTo>
                      <a:pt x="1085" y="655"/>
                      <a:pt x="1092" y="655"/>
                      <a:pt x="1095" y="657"/>
                    </a:cubicBezTo>
                    <a:cubicBezTo>
                      <a:pt x="1100" y="662"/>
                      <a:pt x="1100" y="667"/>
                      <a:pt x="1096" y="671"/>
                    </a:cubicBezTo>
                    <a:lnTo>
                      <a:pt x="1084" y="685"/>
                    </a:lnTo>
                    <a:cubicBezTo>
                      <a:pt x="1080" y="688"/>
                      <a:pt x="1073" y="689"/>
                      <a:pt x="1070" y="685"/>
                    </a:cubicBezTo>
                    <a:cubicBezTo>
                      <a:pt x="1065" y="682"/>
                      <a:pt x="1065" y="676"/>
                      <a:pt x="1069" y="672"/>
                    </a:cubicBezTo>
                    <a:close/>
                    <a:moveTo>
                      <a:pt x="1108" y="631"/>
                    </a:moveTo>
                    <a:lnTo>
                      <a:pt x="1121" y="617"/>
                    </a:lnTo>
                    <a:cubicBezTo>
                      <a:pt x="1126" y="614"/>
                      <a:pt x="1131" y="614"/>
                      <a:pt x="1136" y="616"/>
                    </a:cubicBezTo>
                    <a:cubicBezTo>
                      <a:pt x="1139" y="621"/>
                      <a:pt x="1139" y="626"/>
                      <a:pt x="1136" y="631"/>
                    </a:cubicBezTo>
                    <a:lnTo>
                      <a:pt x="1123" y="644"/>
                    </a:lnTo>
                    <a:cubicBezTo>
                      <a:pt x="1118" y="647"/>
                      <a:pt x="1113" y="648"/>
                      <a:pt x="1109" y="644"/>
                    </a:cubicBezTo>
                    <a:cubicBezTo>
                      <a:pt x="1106" y="640"/>
                      <a:pt x="1106" y="635"/>
                      <a:pt x="1108" y="631"/>
                    </a:cubicBezTo>
                    <a:close/>
                    <a:moveTo>
                      <a:pt x="1148" y="590"/>
                    </a:moveTo>
                    <a:lnTo>
                      <a:pt x="1161" y="577"/>
                    </a:lnTo>
                    <a:cubicBezTo>
                      <a:pt x="1165" y="573"/>
                      <a:pt x="1171" y="572"/>
                      <a:pt x="1175" y="577"/>
                    </a:cubicBezTo>
                    <a:cubicBezTo>
                      <a:pt x="1178" y="579"/>
                      <a:pt x="1179" y="585"/>
                      <a:pt x="1175" y="589"/>
                    </a:cubicBezTo>
                    <a:lnTo>
                      <a:pt x="1162" y="603"/>
                    </a:lnTo>
                    <a:cubicBezTo>
                      <a:pt x="1158" y="606"/>
                      <a:pt x="1152" y="607"/>
                      <a:pt x="1148" y="603"/>
                    </a:cubicBezTo>
                    <a:cubicBezTo>
                      <a:pt x="1145" y="600"/>
                      <a:pt x="1144" y="594"/>
                      <a:pt x="1148" y="590"/>
                    </a:cubicBezTo>
                    <a:close/>
                    <a:moveTo>
                      <a:pt x="1187" y="549"/>
                    </a:moveTo>
                    <a:lnTo>
                      <a:pt x="1200" y="536"/>
                    </a:lnTo>
                    <a:cubicBezTo>
                      <a:pt x="1204" y="532"/>
                      <a:pt x="1210" y="531"/>
                      <a:pt x="1214" y="536"/>
                    </a:cubicBezTo>
                    <a:cubicBezTo>
                      <a:pt x="1218" y="538"/>
                      <a:pt x="1218" y="545"/>
                      <a:pt x="1215" y="548"/>
                    </a:cubicBezTo>
                    <a:lnTo>
                      <a:pt x="1201" y="562"/>
                    </a:lnTo>
                    <a:cubicBezTo>
                      <a:pt x="1198" y="566"/>
                      <a:pt x="1192" y="566"/>
                      <a:pt x="1188" y="562"/>
                    </a:cubicBezTo>
                    <a:cubicBezTo>
                      <a:pt x="1183" y="559"/>
                      <a:pt x="1183" y="554"/>
                      <a:pt x="1187" y="549"/>
                    </a:cubicBezTo>
                    <a:close/>
                    <a:moveTo>
                      <a:pt x="1227" y="508"/>
                    </a:moveTo>
                    <a:lnTo>
                      <a:pt x="1240" y="494"/>
                    </a:lnTo>
                    <a:cubicBezTo>
                      <a:pt x="1243" y="491"/>
                      <a:pt x="1250" y="491"/>
                      <a:pt x="1253" y="494"/>
                    </a:cubicBezTo>
                    <a:cubicBezTo>
                      <a:pt x="1258" y="498"/>
                      <a:pt x="1258" y="503"/>
                      <a:pt x="1254" y="507"/>
                    </a:cubicBezTo>
                    <a:lnTo>
                      <a:pt x="1241" y="521"/>
                    </a:lnTo>
                    <a:cubicBezTo>
                      <a:pt x="1238" y="525"/>
                      <a:pt x="1231" y="525"/>
                      <a:pt x="1228" y="522"/>
                    </a:cubicBezTo>
                    <a:cubicBezTo>
                      <a:pt x="1223" y="518"/>
                      <a:pt x="1223" y="512"/>
                      <a:pt x="1227" y="508"/>
                    </a:cubicBezTo>
                    <a:close/>
                    <a:moveTo>
                      <a:pt x="1266" y="468"/>
                    </a:moveTo>
                    <a:lnTo>
                      <a:pt x="1280" y="454"/>
                    </a:lnTo>
                    <a:cubicBezTo>
                      <a:pt x="1283" y="451"/>
                      <a:pt x="1289" y="451"/>
                      <a:pt x="1293" y="453"/>
                    </a:cubicBezTo>
                    <a:cubicBezTo>
                      <a:pt x="1297" y="457"/>
                      <a:pt x="1297" y="463"/>
                      <a:pt x="1294" y="467"/>
                    </a:cubicBezTo>
                    <a:lnTo>
                      <a:pt x="1281" y="480"/>
                    </a:lnTo>
                    <a:cubicBezTo>
                      <a:pt x="1277" y="484"/>
                      <a:pt x="1271" y="484"/>
                      <a:pt x="1267" y="481"/>
                    </a:cubicBezTo>
                    <a:cubicBezTo>
                      <a:pt x="1262" y="477"/>
                      <a:pt x="1262" y="471"/>
                      <a:pt x="1266" y="468"/>
                    </a:cubicBezTo>
                    <a:close/>
                    <a:moveTo>
                      <a:pt x="1305" y="427"/>
                    </a:moveTo>
                    <a:lnTo>
                      <a:pt x="1318" y="413"/>
                    </a:lnTo>
                    <a:cubicBezTo>
                      <a:pt x="1323" y="409"/>
                      <a:pt x="1328" y="409"/>
                      <a:pt x="1333" y="413"/>
                    </a:cubicBezTo>
                    <a:cubicBezTo>
                      <a:pt x="1336" y="416"/>
                      <a:pt x="1337" y="422"/>
                      <a:pt x="1333" y="426"/>
                    </a:cubicBezTo>
                    <a:lnTo>
                      <a:pt x="1320" y="439"/>
                    </a:lnTo>
                    <a:cubicBezTo>
                      <a:pt x="1316" y="443"/>
                      <a:pt x="1310" y="443"/>
                      <a:pt x="1305" y="440"/>
                    </a:cubicBezTo>
                    <a:cubicBezTo>
                      <a:pt x="1303" y="436"/>
                      <a:pt x="1303" y="430"/>
                      <a:pt x="1305" y="427"/>
                    </a:cubicBezTo>
                    <a:close/>
                    <a:moveTo>
                      <a:pt x="1345" y="386"/>
                    </a:moveTo>
                    <a:lnTo>
                      <a:pt x="1358" y="373"/>
                    </a:lnTo>
                    <a:cubicBezTo>
                      <a:pt x="1362" y="368"/>
                      <a:pt x="1368" y="368"/>
                      <a:pt x="1371" y="372"/>
                    </a:cubicBezTo>
                    <a:cubicBezTo>
                      <a:pt x="1376" y="375"/>
                      <a:pt x="1376" y="382"/>
                      <a:pt x="1372" y="384"/>
                    </a:cubicBezTo>
                    <a:lnTo>
                      <a:pt x="1360" y="398"/>
                    </a:lnTo>
                    <a:cubicBezTo>
                      <a:pt x="1356" y="402"/>
                      <a:pt x="1349" y="402"/>
                      <a:pt x="1345" y="399"/>
                    </a:cubicBezTo>
                    <a:cubicBezTo>
                      <a:pt x="1342" y="396"/>
                      <a:pt x="1341" y="390"/>
                      <a:pt x="1345" y="386"/>
                    </a:cubicBezTo>
                    <a:close/>
                    <a:moveTo>
                      <a:pt x="1384" y="345"/>
                    </a:moveTo>
                    <a:lnTo>
                      <a:pt x="1397" y="332"/>
                    </a:lnTo>
                    <a:cubicBezTo>
                      <a:pt x="1401" y="327"/>
                      <a:pt x="1408" y="327"/>
                      <a:pt x="1411" y="331"/>
                    </a:cubicBezTo>
                    <a:cubicBezTo>
                      <a:pt x="1415" y="335"/>
                      <a:pt x="1415" y="341"/>
                      <a:pt x="1412" y="344"/>
                    </a:cubicBezTo>
                    <a:lnTo>
                      <a:pt x="1398" y="358"/>
                    </a:lnTo>
                    <a:cubicBezTo>
                      <a:pt x="1395" y="361"/>
                      <a:pt x="1389" y="362"/>
                      <a:pt x="1385" y="358"/>
                    </a:cubicBezTo>
                    <a:cubicBezTo>
                      <a:pt x="1381" y="355"/>
                      <a:pt x="1381" y="349"/>
                      <a:pt x="1384" y="345"/>
                    </a:cubicBezTo>
                    <a:close/>
                    <a:moveTo>
                      <a:pt x="1424" y="304"/>
                    </a:moveTo>
                    <a:lnTo>
                      <a:pt x="1437" y="290"/>
                    </a:lnTo>
                    <a:cubicBezTo>
                      <a:pt x="1440" y="287"/>
                      <a:pt x="1447" y="287"/>
                      <a:pt x="1450" y="290"/>
                    </a:cubicBezTo>
                    <a:cubicBezTo>
                      <a:pt x="1455" y="294"/>
                      <a:pt x="1455" y="299"/>
                      <a:pt x="1451" y="304"/>
                    </a:cubicBezTo>
                    <a:lnTo>
                      <a:pt x="1438" y="317"/>
                    </a:lnTo>
                    <a:cubicBezTo>
                      <a:pt x="1435" y="320"/>
                      <a:pt x="1428" y="321"/>
                      <a:pt x="1425" y="317"/>
                    </a:cubicBezTo>
                    <a:cubicBezTo>
                      <a:pt x="1420" y="314"/>
                      <a:pt x="1420" y="308"/>
                      <a:pt x="1424" y="304"/>
                    </a:cubicBezTo>
                    <a:close/>
                    <a:moveTo>
                      <a:pt x="1463" y="264"/>
                    </a:moveTo>
                    <a:lnTo>
                      <a:pt x="1477" y="249"/>
                    </a:lnTo>
                    <a:cubicBezTo>
                      <a:pt x="1481" y="247"/>
                      <a:pt x="1486" y="246"/>
                      <a:pt x="1491" y="249"/>
                    </a:cubicBezTo>
                    <a:cubicBezTo>
                      <a:pt x="1494" y="253"/>
                      <a:pt x="1494" y="258"/>
                      <a:pt x="1492" y="263"/>
                    </a:cubicBezTo>
                    <a:lnTo>
                      <a:pt x="1478" y="276"/>
                    </a:lnTo>
                    <a:cubicBezTo>
                      <a:pt x="1474" y="280"/>
                      <a:pt x="1468" y="281"/>
                      <a:pt x="1464" y="276"/>
                    </a:cubicBezTo>
                    <a:cubicBezTo>
                      <a:pt x="1459" y="273"/>
                      <a:pt x="1459" y="267"/>
                      <a:pt x="1463" y="264"/>
                    </a:cubicBezTo>
                    <a:close/>
                    <a:moveTo>
                      <a:pt x="1503" y="222"/>
                    </a:moveTo>
                    <a:lnTo>
                      <a:pt x="1515" y="209"/>
                    </a:lnTo>
                    <a:cubicBezTo>
                      <a:pt x="1520" y="205"/>
                      <a:pt x="1525" y="204"/>
                      <a:pt x="1530" y="209"/>
                    </a:cubicBezTo>
                    <a:cubicBezTo>
                      <a:pt x="1533" y="212"/>
                      <a:pt x="1534" y="218"/>
                      <a:pt x="1530" y="221"/>
                    </a:cubicBezTo>
                    <a:lnTo>
                      <a:pt x="1517" y="235"/>
                    </a:lnTo>
                    <a:cubicBezTo>
                      <a:pt x="1513" y="239"/>
                      <a:pt x="1507" y="239"/>
                      <a:pt x="1503" y="236"/>
                    </a:cubicBezTo>
                    <a:cubicBezTo>
                      <a:pt x="1500" y="232"/>
                      <a:pt x="1499" y="226"/>
                      <a:pt x="1503" y="222"/>
                    </a:cubicBezTo>
                    <a:close/>
                    <a:moveTo>
                      <a:pt x="1543" y="181"/>
                    </a:moveTo>
                    <a:lnTo>
                      <a:pt x="1555" y="169"/>
                    </a:lnTo>
                    <a:cubicBezTo>
                      <a:pt x="1558" y="164"/>
                      <a:pt x="1565" y="164"/>
                      <a:pt x="1569" y="168"/>
                    </a:cubicBezTo>
                    <a:cubicBezTo>
                      <a:pt x="1573" y="171"/>
                      <a:pt x="1573" y="177"/>
                      <a:pt x="1569" y="180"/>
                    </a:cubicBezTo>
                    <a:lnTo>
                      <a:pt x="1557" y="195"/>
                    </a:lnTo>
                    <a:cubicBezTo>
                      <a:pt x="1553" y="198"/>
                      <a:pt x="1547" y="198"/>
                      <a:pt x="1543" y="196"/>
                    </a:cubicBezTo>
                    <a:cubicBezTo>
                      <a:pt x="1539" y="191"/>
                      <a:pt x="1538" y="186"/>
                      <a:pt x="1543" y="181"/>
                    </a:cubicBezTo>
                    <a:close/>
                    <a:moveTo>
                      <a:pt x="1581" y="141"/>
                    </a:moveTo>
                    <a:lnTo>
                      <a:pt x="1595" y="128"/>
                    </a:lnTo>
                    <a:cubicBezTo>
                      <a:pt x="1598" y="124"/>
                      <a:pt x="1605" y="124"/>
                      <a:pt x="1608" y="127"/>
                    </a:cubicBezTo>
                    <a:cubicBezTo>
                      <a:pt x="1613" y="130"/>
                      <a:pt x="1613" y="136"/>
                      <a:pt x="1609" y="140"/>
                    </a:cubicBezTo>
                    <a:lnTo>
                      <a:pt x="1595" y="153"/>
                    </a:lnTo>
                    <a:cubicBezTo>
                      <a:pt x="1592" y="157"/>
                      <a:pt x="1586" y="157"/>
                      <a:pt x="1582" y="154"/>
                    </a:cubicBezTo>
                    <a:cubicBezTo>
                      <a:pt x="1578" y="151"/>
                      <a:pt x="1578" y="145"/>
                      <a:pt x="1581" y="141"/>
                    </a:cubicBezTo>
                    <a:close/>
                    <a:moveTo>
                      <a:pt x="1621" y="101"/>
                    </a:moveTo>
                    <a:lnTo>
                      <a:pt x="1635" y="86"/>
                    </a:lnTo>
                    <a:cubicBezTo>
                      <a:pt x="1637" y="83"/>
                      <a:pt x="1644" y="83"/>
                      <a:pt x="1647" y="86"/>
                    </a:cubicBezTo>
                    <a:cubicBezTo>
                      <a:pt x="1652" y="89"/>
                      <a:pt x="1652" y="95"/>
                      <a:pt x="1648" y="99"/>
                    </a:cubicBezTo>
                    <a:lnTo>
                      <a:pt x="1635" y="112"/>
                    </a:lnTo>
                    <a:cubicBezTo>
                      <a:pt x="1632" y="117"/>
                      <a:pt x="1626" y="117"/>
                      <a:pt x="1622" y="113"/>
                    </a:cubicBezTo>
                    <a:cubicBezTo>
                      <a:pt x="1617" y="110"/>
                      <a:pt x="1617" y="103"/>
                      <a:pt x="1621" y="101"/>
                    </a:cubicBezTo>
                    <a:close/>
                    <a:moveTo>
                      <a:pt x="1660" y="59"/>
                    </a:moveTo>
                    <a:lnTo>
                      <a:pt x="1674" y="46"/>
                    </a:lnTo>
                    <a:cubicBezTo>
                      <a:pt x="1678" y="42"/>
                      <a:pt x="1683" y="42"/>
                      <a:pt x="1688" y="45"/>
                    </a:cubicBezTo>
                    <a:cubicBezTo>
                      <a:pt x="1691" y="49"/>
                      <a:pt x="1691" y="55"/>
                      <a:pt x="1689" y="58"/>
                    </a:cubicBezTo>
                    <a:lnTo>
                      <a:pt x="1675" y="71"/>
                    </a:lnTo>
                    <a:cubicBezTo>
                      <a:pt x="1671" y="76"/>
                      <a:pt x="1665" y="76"/>
                      <a:pt x="1661" y="72"/>
                    </a:cubicBezTo>
                    <a:cubicBezTo>
                      <a:pt x="1657" y="69"/>
                      <a:pt x="1657" y="63"/>
                      <a:pt x="1660" y="59"/>
                    </a:cubicBezTo>
                    <a:close/>
                    <a:moveTo>
                      <a:pt x="1700" y="18"/>
                    </a:moveTo>
                    <a:lnTo>
                      <a:pt x="1713" y="5"/>
                    </a:lnTo>
                    <a:cubicBezTo>
                      <a:pt x="1717" y="0"/>
                      <a:pt x="1723" y="0"/>
                      <a:pt x="1727" y="4"/>
                    </a:cubicBezTo>
                    <a:cubicBezTo>
                      <a:pt x="1731" y="8"/>
                      <a:pt x="1731" y="14"/>
                      <a:pt x="1727" y="17"/>
                    </a:cubicBezTo>
                    <a:lnTo>
                      <a:pt x="1714" y="32"/>
                    </a:lnTo>
                    <a:cubicBezTo>
                      <a:pt x="1710" y="34"/>
                      <a:pt x="1704" y="35"/>
                      <a:pt x="1700" y="32"/>
                    </a:cubicBezTo>
                    <a:cubicBezTo>
                      <a:pt x="1697" y="28"/>
                      <a:pt x="1696" y="23"/>
                      <a:pt x="1700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7" name="Freeform 324">
                <a:extLst>
                  <a:ext uri="{FF2B5EF4-FFF2-40B4-BE49-F238E27FC236}">
                    <a16:creationId xmlns:a16="http://schemas.microsoft.com/office/drawing/2014/main" id="{585B4336-2224-4E82-A0B0-CED84CF394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416"/>
                <a:ext cx="547" cy="553"/>
              </a:xfrm>
              <a:custGeom>
                <a:avLst/>
                <a:gdLst>
                  <a:gd name="T0" fmla="*/ 19 w 1731"/>
                  <a:gd name="T1" fmla="*/ 1787 h 1790"/>
                  <a:gd name="T2" fmla="*/ 70 w 1731"/>
                  <a:gd name="T3" fmla="*/ 1720 h 1790"/>
                  <a:gd name="T4" fmla="*/ 83 w 1731"/>
                  <a:gd name="T5" fmla="*/ 1693 h 1790"/>
                  <a:gd name="T6" fmla="*/ 83 w 1731"/>
                  <a:gd name="T7" fmla="*/ 1705 h 1790"/>
                  <a:gd name="T8" fmla="*/ 150 w 1731"/>
                  <a:gd name="T9" fmla="*/ 1651 h 1790"/>
                  <a:gd name="T10" fmla="*/ 175 w 1731"/>
                  <a:gd name="T11" fmla="*/ 1597 h 1790"/>
                  <a:gd name="T12" fmla="*/ 162 w 1731"/>
                  <a:gd name="T13" fmla="*/ 1611 h 1790"/>
                  <a:gd name="T14" fmla="*/ 216 w 1731"/>
                  <a:gd name="T15" fmla="*/ 1583 h 1790"/>
                  <a:gd name="T16" fmla="*/ 268 w 1731"/>
                  <a:gd name="T17" fmla="*/ 1516 h 1790"/>
                  <a:gd name="T18" fmla="*/ 280 w 1731"/>
                  <a:gd name="T19" fmla="*/ 1488 h 1790"/>
                  <a:gd name="T20" fmla="*/ 281 w 1731"/>
                  <a:gd name="T21" fmla="*/ 1502 h 1790"/>
                  <a:gd name="T22" fmla="*/ 347 w 1731"/>
                  <a:gd name="T23" fmla="*/ 1447 h 1790"/>
                  <a:gd name="T24" fmla="*/ 372 w 1731"/>
                  <a:gd name="T25" fmla="*/ 1394 h 1790"/>
                  <a:gd name="T26" fmla="*/ 359 w 1731"/>
                  <a:gd name="T27" fmla="*/ 1407 h 1790"/>
                  <a:gd name="T28" fmla="*/ 413 w 1731"/>
                  <a:gd name="T29" fmla="*/ 1378 h 1790"/>
                  <a:gd name="T30" fmla="*/ 465 w 1731"/>
                  <a:gd name="T31" fmla="*/ 1311 h 1790"/>
                  <a:gd name="T32" fmla="*/ 478 w 1731"/>
                  <a:gd name="T33" fmla="*/ 1285 h 1790"/>
                  <a:gd name="T34" fmla="*/ 478 w 1731"/>
                  <a:gd name="T35" fmla="*/ 1297 h 1790"/>
                  <a:gd name="T36" fmla="*/ 544 w 1731"/>
                  <a:gd name="T37" fmla="*/ 1243 h 1790"/>
                  <a:gd name="T38" fmla="*/ 569 w 1731"/>
                  <a:gd name="T39" fmla="*/ 1189 h 1790"/>
                  <a:gd name="T40" fmla="*/ 556 w 1731"/>
                  <a:gd name="T41" fmla="*/ 1202 h 1790"/>
                  <a:gd name="T42" fmla="*/ 610 w 1731"/>
                  <a:gd name="T43" fmla="*/ 1175 h 1790"/>
                  <a:gd name="T44" fmla="*/ 662 w 1731"/>
                  <a:gd name="T45" fmla="*/ 1107 h 1790"/>
                  <a:gd name="T46" fmla="*/ 675 w 1731"/>
                  <a:gd name="T47" fmla="*/ 1081 h 1790"/>
                  <a:gd name="T48" fmla="*/ 676 w 1731"/>
                  <a:gd name="T49" fmla="*/ 1093 h 1790"/>
                  <a:gd name="T50" fmla="*/ 741 w 1731"/>
                  <a:gd name="T51" fmla="*/ 1038 h 1790"/>
                  <a:gd name="T52" fmla="*/ 766 w 1731"/>
                  <a:gd name="T53" fmla="*/ 985 h 1790"/>
                  <a:gd name="T54" fmla="*/ 754 w 1731"/>
                  <a:gd name="T55" fmla="*/ 998 h 1790"/>
                  <a:gd name="T56" fmla="*/ 807 w 1731"/>
                  <a:gd name="T57" fmla="*/ 971 h 1790"/>
                  <a:gd name="T58" fmla="*/ 859 w 1731"/>
                  <a:gd name="T59" fmla="*/ 903 h 1790"/>
                  <a:gd name="T60" fmla="*/ 872 w 1731"/>
                  <a:gd name="T61" fmla="*/ 876 h 1790"/>
                  <a:gd name="T62" fmla="*/ 873 w 1731"/>
                  <a:gd name="T63" fmla="*/ 889 h 1790"/>
                  <a:gd name="T64" fmla="*/ 939 w 1731"/>
                  <a:gd name="T65" fmla="*/ 834 h 1790"/>
                  <a:gd name="T66" fmla="*/ 963 w 1731"/>
                  <a:gd name="T67" fmla="*/ 781 h 1790"/>
                  <a:gd name="T68" fmla="*/ 951 w 1731"/>
                  <a:gd name="T69" fmla="*/ 794 h 1790"/>
                  <a:gd name="T70" fmla="*/ 1004 w 1731"/>
                  <a:gd name="T71" fmla="*/ 766 h 1790"/>
                  <a:gd name="T72" fmla="*/ 1056 w 1731"/>
                  <a:gd name="T73" fmla="*/ 699 h 1790"/>
                  <a:gd name="T74" fmla="*/ 1069 w 1731"/>
                  <a:gd name="T75" fmla="*/ 672 h 1790"/>
                  <a:gd name="T76" fmla="*/ 1070 w 1731"/>
                  <a:gd name="T77" fmla="*/ 685 h 1790"/>
                  <a:gd name="T78" fmla="*/ 1136 w 1731"/>
                  <a:gd name="T79" fmla="*/ 631 h 1790"/>
                  <a:gd name="T80" fmla="*/ 1161 w 1731"/>
                  <a:gd name="T81" fmla="*/ 577 h 1790"/>
                  <a:gd name="T82" fmla="*/ 1148 w 1731"/>
                  <a:gd name="T83" fmla="*/ 590 h 1790"/>
                  <a:gd name="T84" fmla="*/ 1201 w 1731"/>
                  <a:gd name="T85" fmla="*/ 562 h 1790"/>
                  <a:gd name="T86" fmla="*/ 1253 w 1731"/>
                  <a:gd name="T87" fmla="*/ 494 h 1790"/>
                  <a:gd name="T88" fmla="*/ 1266 w 1731"/>
                  <a:gd name="T89" fmla="*/ 468 h 1790"/>
                  <a:gd name="T90" fmla="*/ 1267 w 1731"/>
                  <a:gd name="T91" fmla="*/ 481 h 1790"/>
                  <a:gd name="T92" fmla="*/ 1333 w 1731"/>
                  <a:gd name="T93" fmla="*/ 426 h 1790"/>
                  <a:gd name="T94" fmla="*/ 1358 w 1731"/>
                  <a:gd name="T95" fmla="*/ 373 h 1790"/>
                  <a:gd name="T96" fmla="*/ 1345 w 1731"/>
                  <a:gd name="T97" fmla="*/ 386 h 1790"/>
                  <a:gd name="T98" fmla="*/ 1398 w 1731"/>
                  <a:gd name="T99" fmla="*/ 358 h 1790"/>
                  <a:gd name="T100" fmla="*/ 1450 w 1731"/>
                  <a:gd name="T101" fmla="*/ 290 h 1790"/>
                  <a:gd name="T102" fmla="*/ 1463 w 1731"/>
                  <a:gd name="T103" fmla="*/ 264 h 1790"/>
                  <a:gd name="T104" fmla="*/ 1464 w 1731"/>
                  <a:gd name="T105" fmla="*/ 276 h 1790"/>
                  <a:gd name="T106" fmla="*/ 1530 w 1731"/>
                  <a:gd name="T107" fmla="*/ 221 h 1790"/>
                  <a:gd name="T108" fmla="*/ 1555 w 1731"/>
                  <a:gd name="T109" fmla="*/ 169 h 1790"/>
                  <a:gd name="T110" fmla="*/ 1543 w 1731"/>
                  <a:gd name="T111" fmla="*/ 181 h 1790"/>
                  <a:gd name="T112" fmla="*/ 1595 w 1731"/>
                  <a:gd name="T113" fmla="*/ 153 h 1790"/>
                  <a:gd name="T114" fmla="*/ 1647 w 1731"/>
                  <a:gd name="T115" fmla="*/ 86 h 1790"/>
                  <a:gd name="T116" fmla="*/ 1660 w 1731"/>
                  <a:gd name="T117" fmla="*/ 59 h 1790"/>
                  <a:gd name="T118" fmla="*/ 1661 w 1731"/>
                  <a:gd name="T119" fmla="*/ 72 h 1790"/>
                  <a:gd name="T120" fmla="*/ 1727 w 1731"/>
                  <a:gd name="T121" fmla="*/ 17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1" h="1790">
                    <a:moveTo>
                      <a:pt x="4" y="1775"/>
                    </a:moveTo>
                    <a:lnTo>
                      <a:pt x="17" y="1761"/>
                    </a:lnTo>
                    <a:cubicBezTo>
                      <a:pt x="21" y="1757"/>
                      <a:pt x="27" y="1757"/>
                      <a:pt x="31" y="1760"/>
                    </a:cubicBezTo>
                    <a:cubicBezTo>
                      <a:pt x="35" y="1764"/>
                      <a:pt x="36" y="1769"/>
                      <a:pt x="31" y="1773"/>
                    </a:cubicBezTo>
                    <a:lnTo>
                      <a:pt x="19" y="1787"/>
                    </a:lnTo>
                    <a:cubicBezTo>
                      <a:pt x="15" y="1790"/>
                      <a:pt x="9" y="1790"/>
                      <a:pt x="4" y="1788"/>
                    </a:cubicBezTo>
                    <a:cubicBezTo>
                      <a:pt x="1" y="1783"/>
                      <a:pt x="0" y="1778"/>
                      <a:pt x="4" y="1775"/>
                    </a:cubicBezTo>
                    <a:close/>
                    <a:moveTo>
                      <a:pt x="43" y="1734"/>
                    </a:moveTo>
                    <a:lnTo>
                      <a:pt x="57" y="1721"/>
                    </a:lnTo>
                    <a:cubicBezTo>
                      <a:pt x="60" y="1716"/>
                      <a:pt x="67" y="1716"/>
                      <a:pt x="70" y="1720"/>
                    </a:cubicBezTo>
                    <a:cubicBezTo>
                      <a:pt x="74" y="1722"/>
                      <a:pt x="74" y="1729"/>
                      <a:pt x="71" y="1732"/>
                    </a:cubicBezTo>
                    <a:lnTo>
                      <a:pt x="58" y="1746"/>
                    </a:lnTo>
                    <a:cubicBezTo>
                      <a:pt x="54" y="1750"/>
                      <a:pt x="48" y="1750"/>
                      <a:pt x="44" y="1747"/>
                    </a:cubicBezTo>
                    <a:cubicBezTo>
                      <a:pt x="40" y="1744"/>
                      <a:pt x="40" y="1737"/>
                      <a:pt x="43" y="1734"/>
                    </a:cubicBezTo>
                    <a:close/>
                    <a:moveTo>
                      <a:pt x="83" y="1693"/>
                    </a:moveTo>
                    <a:lnTo>
                      <a:pt x="96" y="1679"/>
                    </a:lnTo>
                    <a:cubicBezTo>
                      <a:pt x="100" y="1675"/>
                      <a:pt x="105" y="1675"/>
                      <a:pt x="110" y="1679"/>
                    </a:cubicBezTo>
                    <a:cubicBezTo>
                      <a:pt x="114" y="1681"/>
                      <a:pt x="114" y="1688"/>
                      <a:pt x="111" y="1691"/>
                    </a:cubicBezTo>
                    <a:lnTo>
                      <a:pt x="97" y="1705"/>
                    </a:lnTo>
                    <a:cubicBezTo>
                      <a:pt x="93" y="1709"/>
                      <a:pt x="88" y="1709"/>
                      <a:pt x="83" y="1705"/>
                    </a:cubicBezTo>
                    <a:cubicBezTo>
                      <a:pt x="80" y="1703"/>
                      <a:pt x="80" y="1696"/>
                      <a:pt x="83" y="1693"/>
                    </a:cubicBezTo>
                    <a:close/>
                    <a:moveTo>
                      <a:pt x="123" y="1652"/>
                    </a:moveTo>
                    <a:lnTo>
                      <a:pt x="136" y="1638"/>
                    </a:lnTo>
                    <a:cubicBezTo>
                      <a:pt x="139" y="1635"/>
                      <a:pt x="146" y="1635"/>
                      <a:pt x="149" y="1637"/>
                    </a:cubicBezTo>
                    <a:cubicBezTo>
                      <a:pt x="154" y="1642"/>
                      <a:pt x="154" y="1647"/>
                      <a:pt x="150" y="1651"/>
                    </a:cubicBezTo>
                    <a:lnTo>
                      <a:pt x="136" y="1664"/>
                    </a:lnTo>
                    <a:cubicBezTo>
                      <a:pt x="134" y="1668"/>
                      <a:pt x="126" y="1668"/>
                      <a:pt x="124" y="1665"/>
                    </a:cubicBezTo>
                    <a:cubicBezTo>
                      <a:pt x="119" y="1662"/>
                      <a:pt x="119" y="1656"/>
                      <a:pt x="123" y="1652"/>
                    </a:cubicBezTo>
                    <a:close/>
                    <a:moveTo>
                      <a:pt x="162" y="1611"/>
                    </a:moveTo>
                    <a:lnTo>
                      <a:pt x="175" y="1597"/>
                    </a:lnTo>
                    <a:cubicBezTo>
                      <a:pt x="179" y="1594"/>
                      <a:pt x="185" y="1594"/>
                      <a:pt x="189" y="1596"/>
                    </a:cubicBezTo>
                    <a:cubicBezTo>
                      <a:pt x="192" y="1601"/>
                      <a:pt x="193" y="1606"/>
                      <a:pt x="189" y="1611"/>
                    </a:cubicBezTo>
                    <a:lnTo>
                      <a:pt x="177" y="1624"/>
                    </a:lnTo>
                    <a:cubicBezTo>
                      <a:pt x="172" y="1628"/>
                      <a:pt x="167" y="1628"/>
                      <a:pt x="163" y="1624"/>
                    </a:cubicBezTo>
                    <a:cubicBezTo>
                      <a:pt x="158" y="1620"/>
                      <a:pt x="158" y="1615"/>
                      <a:pt x="162" y="1611"/>
                    </a:cubicBezTo>
                    <a:close/>
                    <a:moveTo>
                      <a:pt x="202" y="1570"/>
                    </a:moveTo>
                    <a:lnTo>
                      <a:pt x="214" y="1557"/>
                    </a:lnTo>
                    <a:cubicBezTo>
                      <a:pt x="219" y="1553"/>
                      <a:pt x="224" y="1552"/>
                      <a:pt x="229" y="1557"/>
                    </a:cubicBezTo>
                    <a:cubicBezTo>
                      <a:pt x="232" y="1560"/>
                      <a:pt x="232" y="1565"/>
                      <a:pt x="229" y="1569"/>
                    </a:cubicBezTo>
                    <a:lnTo>
                      <a:pt x="216" y="1583"/>
                    </a:lnTo>
                    <a:cubicBezTo>
                      <a:pt x="212" y="1586"/>
                      <a:pt x="206" y="1587"/>
                      <a:pt x="202" y="1583"/>
                    </a:cubicBezTo>
                    <a:cubicBezTo>
                      <a:pt x="198" y="1580"/>
                      <a:pt x="198" y="1574"/>
                      <a:pt x="202" y="1570"/>
                    </a:cubicBezTo>
                    <a:close/>
                    <a:moveTo>
                      <a:pt x="240" y="1529"/>
                    </a:moveTo>
                    <a:lnTo>
                      <a:pt x="254" y="1516"/>
                    </a:lnTo>
                    <a:cubicBezTo>
                      <a:pt x="257" y="1512"/>
                      <a:pt x="264" y="1511"/>
                      <a:pt x="268" y="1516"/>
                    </a:cubicBezTo>
                    <a:cubicBezTo>
                      <a:pt x="271" y="1518"/>
                      <a:pt x="271" y="1525"/>
                      <a:pt x="268" y="1528"/>
                    </a:cubicBezTo>
                    <a:lnTo>
                      <a:pt x="255" y="1542"/>
                    </a:lnTo>
                    <a:cubicBezTo>
                      <a:pt x="251" y="1546"/>
                      <a:pt x="246" y="1546"/>
                      <a:pt x="241" y="1543"/>
                    </a:cubicBezTo>
                    <a:cubicBezTo>
                      <a:pt x="237" y="1539"/>
                      <a:pt x="237" y="1534"/>
                      <a:pt x="240" y="1529"/>
                    </a:cubicBezTo>
                    <a:close/>
                    <a:moveTo>
                      <a:pt x="280" y="1488"/>
                    </a:moveTo>
                    <a:lnTo>
                      <a:pt x="293" y="1475"/>
                    </a:lnTo>
                    <a:cubicBezTo>
                      <a:pt x="297" y="1472"/>
                      <a:pt x="302" y="1471"/>
                      <a:pt x="307" y="1475"/>
                    </a:cubicBezTo>
                    <a:cubicBezTo>
                      <a:pt x="312" y="1478"/>
                      <a:pt x="312" y="1483"/>
                      <a:pt x="308" y="1487"/>
                    </a:cubicBezTo>
                    <a:lnTo>
                      <a:pt x="294" y="1501"/>
                    </a:lnTo>
                    <a:cubicBezTo>
                      <a:pt x="291" y="1505"/>
                      <a:pt x="285" y="1505"/>
                      <a:pt x="281" y="1502"/>
                    </a:cubicBezTo>
                    <a:cubicBezTo>
                      <a:pt x="277" y="1498"/>
                      <a:pt x="277" y="1492"/>
                      <a:pt x="280" y="1488"/>
                    </a:cubicBezTo>
                    <a:close/>
                    <a:moveTo>
                      <a:pt x="320" y="1449"/>
                    </a:moveTo>
                    <a:lnTo>
                      <a:pt x="334" y="1434"/>
                    </a:lnTo>
                    <a:cubicBezTo>
                      <a:pt x="336" y="1431"/>
                      <a:pt x="343" y="1431"/>
                      <a:pt x="346" y="1433"/>
                    </a:cubicBezTo>
                    <a:cubicBezTo>
                      <a:pt x="351" y="1437"/>
                      <a:pt x="351" y="1442"/>
                      <a:pt x="347" y="1447"/>
                    </a:cubicBezTo>
                    <a:lnTo>
                      <a:pt x="334" y="1460"/>
                    </a:lnTo>
                    <a:cubicBezTo>
                      <a:pt x="331" y="1464"/>
                      <a:pt x="324" y="1464"/>
                      <a:pt x="321" y="1461"/>
                    </a:cubicBezTo>
                    <a:cubicBezTo>
                      <a:pt x="316" y="1458"/>
                      <a:pt x="316" y="1451"/>
                      <a:pt x="320" y="1449"/>
                    </a:cubicBezTo>
                    <a:close/>
                    <a:moveTo>
                      <a:pt x="359" y="1407"/>
                    </a:moveTo>
                    <a:lnTo>
                      <a:pt x="372" y="1394"/>
                    </a:lnTo>
                    <a:cubicBezTo>
                      <a:pt x="376" y="1389"/>
                      <a:pt x="382" y="1389"/>
                      <a:pt x="386" y="1393"/>
                    </a:cubicBezTo>
                    <a:cubicBezTo>
                      <a:pt x="390" y="1396"/>
                      <a:pt x="390" y="1402"/>
                      <a:pt x="386" y="1406"/>
                    </a:cubicBezTo>
                    <a:lnTo>
                      <a:pt x="374" y="1419"/>
                    </a:lnTo>
                    <a:cubicBezTo>
                      <a:pt x="369" y="1423"/>
                      <a:pt x="364" y="1423"/>
                      <a:pt x="359" y="1420"/>
                    </a:cubicBezTo>
                    <a:cubicBezTo>
                      <a:pt x="356" y="1417"/>
                      <a:pt x="355" y="1410"/>
                      <a:pt x="359" y="1407"/>
                    </a:cubicBezTo>
                    <a:close/>
                    <a:moveTo>
                      <a:pt x="399" y="1366"/>
                    </a:moveTo>
                    <a:lnTo>
                      <a:pt x="412" y="1353"/>
                    </a:lnTo>
                    <a:cubicBezTo>
                      <a:pt x="415" y="1348"/>
                      <a:pt x="422" y="1348"/>
                      <a:pt x="425" y="1352"/>
                    </a:cubicBezTo>
                    <a:cubicBezTo>
                      <a:pt x="429" y="1355"/>
                      <a:pt x="429" y="1362"/>
                      <a:pt x="426" y="1364"/>
                    </a:cubicBezTo>
                    <a:lnTo>
                      <a:pt x="413" y="1378"/>
                    </a:lnTo>
                    <a:cubicBezTo>
                      <a:pt x="409" y="1382"/>
                      <a:pt x="403" y="1382"/>
                      <a:pt x="399" y="1379"/>
                    </a:cubicBezTo>
                    <a:cubicBezTo>
                      <a:pt x="396" y="1376"/>
                      <a:pt x="395" y="1370"/>
                      <a:pt x="399" y="1366"/>
                    </a:cubicBezTo>
                    <a:close/>
                    <a:moveTo>
                      <a:pt x="438" y="1325"/>
                    </a:moveTo>
                    <a:lnTo>
                      <a:pt x="451" y="1312"/>
                    </a:lnTo>
                    <a:cubicBezTo>
                      <a:pt x="455" y="1308"/>
                      <a:pt x="461" y="1308"/>
                      <a:pt x="465" y="1311"/>
                    </a:cubicBezTo>
                    <a:cubicBezTo>
                      <a:pt x="469" y="1315"/>
                      <a:pt x="469" y="1321"/>
                      <a:pt x="466" y="1324"/>
                    </a:cubicBezTo>
                    <a:lnTo>
                      <a:pt x="452" y="1338"/>
                    </a:lnTo>
                    <a:cubicBezTo>
                      <a:pt x="448" y="1341"/>
                      <a:pt x="443" y="1341"/>
                      <a:pt x="438" y="1338"/>
                    </a:cubicBezTo>
                    <a:cubicBezTo>
                      <a:pt x="434" y="1335"/>
                      <a:pt x="434" y="1330"/>
                      <a:pt x="438" y="1325"/>
                    </a:cubicBezTo>
                    <a:close/>
                    <a:moveTo>
                      <a:pt x="478" y="1285"/>
                    </a:moveTo>
                    <a:lnTo>
                      <a:pt x="490" y="1270"/>
                    </a:lnTo>
                    <a:cubicBezTo>
                      <a:pt x="494" y="1267"/>
                      <a:pt x="500" y="1267"/>
                      <a:pt x="504" y="1270"/>
                    </a:cubicBezTo>
                    <a:cubicBezTo>
                      <a:pt x="509" y="1274"/>
                      <a:pt x="509" y="1279"/>
                      <a:pt x="505" y="1284"/>
                    </a:cubicBezTo>
                    <a:lnTo>
                      <a:pt x="491" y="1297"/>
                    </a:lnTo>
                    <a:cubicBezTo>
                      <a:pt x="489" y="1300"/>
                      <a:pt x="482" y="1301"/>
                      <a:pt x="478" y="1297"/>
                    </a:cubicBezTo>
                    <a:cubicBezTo>
                      <a:pt x="474" y="1294"/>
                      <a:pt x="474" y="1288"/>
                      <a:pt x="478" y="1285"/>
                    </a:cubicBezTo>
                    <a:close/>
                    <a:moveTo>
                      <a:pt x="517" y="1244"/>
                    </a:moveTo>
                    <a:lnTo>
                      <a:pt x="531" y="1230"/>
                    </a:lnTo>
                    <a:cubicBezTo>
                      <a:pt x="533" y="1227"/>
                      <a:pt x="540" y="1226"/>
                      <a:pt x="544" y="1230"/>
                    </a:cubicBezTo>
                    <a:cubicBezTo>
                      <a:pt x="548" y="1233"/>
                      <a:pt x="548" y="1238"/>
                      <a:pt x="544" y="1243"/>
                    </a:cubicBezTo>
                    <a:lnTo>
                      <a:pt x="532" y="1256"/>
                    </a:lnTo>
                    <a:cubicBezTo>
                      <a:pt x="528" y="1260"/>
                      <a:pt x="522" y="1261"/>
                      <a:pt x="518" y="1256"/>
                    </a:cubicBezTo>
                    <a:cubicBezTo>
                      <a:pt x="513" y="1253"/>
                      <a:pt x="513" y="1247"/>
                      <a:pt x="517" y="1244"/>
                    </a:cubicBezTo>
                    <a:close/>
                    <a:moveTo>
                      <a:pt x="556" y="1202"/>
                    </a:moveTo>
                    <a:lnTo>
                      <a:pt x="569" y="1189"/>
                    </a:lnTo>
                    <a:cubicBezTo>
                      <a:pt x="574" y="1185"/>
                      <a:pt x="579" y="1185"/>
                      <a:pt x="584" y="1189"/>
                    </a:cubicBezTo>
                    <a:cubicBezTo>
                      <a:pt x="587" y="1192"/>
                      <a:pt x="588" y="1198"/>
                      <a:pt x="584" y="1202"/>
                    </a:cubicBezTo>
                    <a:lnTo>
                      <a:pt x="571" y="1215"/>
                    </a:lnTo>
                    <a:cubicBezTo>
                      <a:pt x="566" y="1219"/>
                      <a:pt x="561" y="1219"/>
                      <a:pt x="556" y="1216"/>
                    </a:cubicBezTo>
                    <a:cubicBezTo>
                      <a:pt x="553" y="1212"/>
                      <a:pt x="553" y="1207"/>
                      <a:pt x="556" y="1202"/>
                    </a:cubicBezTo>
                    <a:close/>
                    <a:moveTo>
                      <a:pt x="596" y="1161"/>
                    </a:moveTo>
                    <a:lnTo>
                      <a:pt x="609" y="1148"/>
                    </a:lnTo>
                    <a:cubicBezTo>
                      <a:pt x="612" y="1144"/>
                      <a:pt x="619" y="1144"/>
                      <a:pt x="622" y="1148"/>
                    </a:cubicBezTo>
                    <a:cubicBezTo>
                      <a:pt x="626" y="1151"/>
                      <a:pt x="626" y="1157"/>
                      <a:pt x="623" y="1160"/>
                    </a:cubicBezTo>
                    <a:lnTo>
                      <a:pt x="610" y="1175"/>
                    </a:lnTo>
                    <a:cubicBezTo>
                      <a:pt x="606" y="1178"/>
                      <a:pt x="600" y="1178"/>
                      <a:pt x="596" y="1176"/>
                    </a:cubicBezTo>
                    <a:cubicBezTo>
                      <a:pt x="593" y="1171"/>
                      <a:pt x="592" y="1166"/>
                      <a:pt x="596" y="1161"/>
                    </a:cubicBezTo>
                    <a:close/>
                    <a:moveTo>
                      <a:pt x="635" y="1121"/>
                    </a:moveTo>
                    <a:lnTo>
                      <a:pt x="648" y="1108"/>
                    </a:lnTo>
                    <a:cubicBezTo>
                      <a:pt x="652" y="1104"/>
                      <a:pt x="658" y="1104"/>
                      <a:pt x="662" y="1107"/>
                    </a:cubicBezTo>
                    <a:cubicBezTo>
                      <a:pt x="666" y="1110"/>
                      <a:pt x="666" y="1116"/>
                      <a:pt x="663" y="1120"/>
                    </a:cubicBezTo>
                    <a:lnTo>
                      <a:pt x="649" y="1134"/>
                    </a:lnTo>
                    <a:cubicBezTo>
                      <a:pt x="646" y="1137"/>
                      <a:pt x="640" y="1137"/>
                      <a:pt x="636" y="1134"/>
                    </a:cubicBezTo>
                    <a:cubicBezTo>
                      <a:pt x="632" y="1131"/>
                      <a:pt x="632" y="1125"/>
                      <a:pt x="635" y="1121"/>
                    </a:cubicBezTo>
                    <a:close/>
                    <a:moveTo>
                      <a:pt x="675" y="1081"/>
                    </a:moveTo>
                    <a:lnTo>
                      <a:pt x="688" y="1067"/>
                    </a:lnTo>
                    <a:cubicBezTo>
                      <a:pt x="691" y="1063"/>
                      <a:pt x="698" y="1063"/>
                      <a:pt x="701" y="1066"/>
                    </a:cubicBezTo>
                    <a:cubicBezTo>
                      <a:pt x="706" y="1069"/>
                      <a:pt x="706" y="1075"/>
                      <a:pt x="702" y="1079"/>
                    </a:cubicBezTo>
                    <a:lnTo>
                      <a:pt x="688" y="1092"/>
                    </a:lnTo>
                    <a:cubicBezTo>
                      <a:pt x="686" y="1097"/>
                      <a:pt x="678" y="1097"/>
                      <a:pt x="676" y="1093"/>
                    </a:cubicBezTo>
                    <a:cubicBezTo>
                      <a:pt x="671" y="1091"/>
                      <a:pt x="671" y="1083"/>
                      <a:pt x="675" y="1081"/>
                    </a:cubicBezTo>
                    <a:close/>
                    <a:moveTo>
                      <a:pt x="714" y="1040"/>
                    </a:moveTo>
                    <a:lnTo>
                      <a:pt x="728" y="1026"/>
                    </a:lnTo>
                    <a:cubicBezTo>
                      <a:pt x="731" y="1022"/>
                      <a:pt x="737" y="1022"/>
                      <a:pt x="741" y="1025"/>
                    </a:cubicBezTo>
                    <a:cubicBezTo>
                      <a:pt x="744" y="1028"/>
                      <a:pt x="745" y="1035"/>
                      <a:pt x="741" y="1038"/>
                    </a:cubicBezTo>
                    <a:lnTo>
                      <a:pt x="729" y="1051"/>
                    </a:lnTo>
                    <a:cubicBezTo>
                      <a:pt x="725" y="1056"/>
                      <a:pt x="719" y="1056"/>
                      <a:pt x="715" y="1052"/>
                    </a:cubicBezTo>
                    <a:cubicBezTo>
                      <a:pt x="710" y="1049"/>
                      <a:pt x="710" y="1043"/>
                      <a:pt x="714" y="1040"/>
                    </a:cubicBezTo>
                    <a:close/>
                    <a:moveTo>
                      <a:pt x="754" y="998"/>
                    </a:moveTo>
                    <a:lnTo>
                      <a:pt x="766" y="985"/>
                    </a:lnTo>
                    <a:cubicBezTo>
                      <a:pt x="771" y="981"/>
                      <a:pt x="776" y="981"/>
                      <a:pt x="781" y="984"/>
                    </a:cubicBezTo>
                    <a:cubicBezTo>
                      <a:pt x="784" y="989"/>
                      <a:pt x="785" y="994"/>
                      <a:pt x="781" y="997"/>
                    </a:cubicBezTo>
                    <a:lnTo>
                      <a:pt x="768" y="1012"/>
                    </a:lnTo>
                    <a:cubicBezTo>
                      <a:pt x="764" y="1014"/>
                      <a:pt x="758" y="1015"/>
                      <a:pt x="754" y="1012"/>
                    </a:cubicBezTo>
                    <a:cubicBezTo>
                      <a:pt x="751" y="1008"/>
                      <a:pt x="750" y="1003"/>
                      <a:pt x="754" y="998"/>
                    </a:cubicBezTo>
                    <a:close/>
                    <a:moveTo>
                      <a:pt x="793" y="958"/>
                    </a:moveTo>
                    <a:lnTo>
                      <a:pt x="806" y="944"/>
                    </a:lnTo>
                    <a:cubicBezTo>
                      <a:pt x="809" y="940"/>
                      <a:pt x="816" y="940"/>
                      <a:pt x="820" y="943"/>
                    </a:cubicBezTo>
                    <a:cubicBezTo>
                      <a:pt x="824" y="947"/>
                      <a:pt x="824" y="953"/>
                      <a:pt x="820" y="957"/>
                    </a:cubicBezTo>
                    <a:lnTo>
                      <a:pt x="807" y="971"/>
                    </a:lnTo>
                    <a:cubicBezTo>
                      <a:pt x="803" y="973"/>
                      <a:pt x="798" y="974"/>
                      <a:pt x="793" y="971"/>
                    </a:cubicBezTo>
                    <a:cubicBezTo>
                      <a:pt x="789" y="967"/>
                      <a:pt x="789" y="962"/>
                      <a:pt x="793" y="958"/>
                    </a:cubicBezTo>
                    <a:close/>
                    <a:moveTo>
                      <a:pt x="832" y="917"/>
                    </a:moveTo>
                    <a:lnTo>
                      <a:pt x="845" y="903"/>
                    </a:lnTo>
                    <a:cubicBezTo>
                      <a:pt x="849" y="900"/>
                      <a:pt x="855" y="899"/>
                      <a:pt x="859" y="903"/>
                    </a:cubicBezTo>
                    <a:cubicBezTo>
                      <a:pt x="864" y="906"/>
                      <a:pt x="864" y="912"/>
                      <a:pt x="860" y="916"/>
                    </a:cubicBezTo>
                    <a:lnTo>
                      <a:pt x="846" y="929"/>
                    </a:lnTo>
                    <a:cubicBezTo>
                      <a:pt x="843" y="933"/>
                      <a:pt x="837" y="934"/>
                      <a:pt x="833" y="929"/>
                    </a:cubicBezTo>
                    <a:cubicBezTo>
                      <a:pt x="829" y="927"/>
                      <a:pt x="829" y="920"/>
                      <a:pt x="832" y="917"/>
                    </a:cubicBezTo>
                    <a:close/>
                    <a:moveTo>
                      <a:pt x="872" y="876"/>
                    </a:moveTo>
                    <a:lnTo>
                      <a:pt x="886" y="862"/>
                    </a:lnTo>
                    <a:cubicBezTo>
                      <a:pt x="888" y="859"/>
                      <a:pt x="895" y="858"/>
                      <a:pt x="898" y="862"/>
                    </a:cubicBezTo>
                    <a:cubicBezTo>
                      <a:pt x="903" y="865"/>
                      <a:pt x="903" y="871"/>
                      <a:pt x="899" y="875"/>
                    </a:cubicBezTo>
                    <a:lnTo>
                      <a:pt x="886" y="888"/>
                    </a:lnTo>
                    <a:cubicBezTo>
                      <a:pt x="883" y="893"/>
                      <a:pt x="875" y="893"/>
                      <a:pt x="873" y="889"/>
                    </a:cubicBezTo>
                    <a:cubicBezTo>
                      <a:pt x="868" y="886"/>
                      <a:pt x="868" y="880"/>
                      <a:pt x="872" y="876"/>
                    </a:cubicBezTo>
                    <a:close/>
                    <a:moveTo>
                      <a:pt x="911" y="835"/>
                    </a:moveTo>
                    <a:lnTo>
                      <a:pt x="924" y="821"/>
                    </a:lnTo>
                    <a:cubicBezTo>
                      <a:pt x="928" y="818"/>
                      <a:pt x="934" y="818"/>
                      <a:pt x="939" y="821"/>
                    </a:cubicBezTo>
                    <a:cubicBezTo>
                      <a:pt x="941" y="825"/>
                      <a:pt x="942" y="830"/>
                      <a:pt x="939" y="834"/>
                    </a:cubicBezTo>
                    <a:lnTo>
                      <a:pt x="926" y="848"/>
                    </a:lnTo>
                    <a:cubicBezTo>
                      <a:pt x="922" y="852"/>
                      <a:pt x="916" y="852"/>
                      <a:pt x="912" y="849"/>
                    </a:cubicBezTo>
                    <a:cubicBezTo>
                      <a:pt x="908" y="844"/>
                      <a:pt x="908" y="839"/>
                      <a:pt x="911" y="835"/>
                    </a:cubicBezTo>
                    <a:close/>
                    <a:moveTo>
                      <a:pt x="951" y="794"/>
                    </a:moveTo>
                    <a:lnTo>
                      <a:pt x="963" y="781"/>
                    </a:lnTo>
                    <a:cubicBezTo>
                      <a:pt x="968" y="777"/>
                      <a:pt x="974" y="777"/>
                      <a:pt x="978" y="780"/>
                    </a:cubicBezTo>
                    <a:cubicBezTo>
                      <a:pt x="981" y="784"/>
                      <a:pt x="982" y="790"/>
                      <a:pt x="978" y="793"/>
                    </a:cubicBezTo>
                    <a:lnTo>
                      <a:pt x="965" y="807"/>
                    </a:lnTo>
                    <a:cubicBezTo>
                      <a:pt x="961" y="810"/>
                      <a:pt x="955" y="810"/>
                      <a:pt x="951" y="808"/>
                    </a:cubicBezTo>
                    <a:cubicBezTo>
                      <a:pt x="948" y="804"/>
                      <a:pt x="947" y="798"/>
                      <a:pt x="951" y="794"/>
                    </a:cubicBezTo>
                    <a:close/>
                    <a:moveTo>
                      <a:pt x="990" y="754"/>
                    </a:moveTo>
                    <a:lnTo>
                      <a:pt x="1003" y="740"/>
                    </a:lnTo>
                    <a:cubicBezTo>
                      <a:pt x="1007" y="736"/>
                      <a:pt x="1013" y="736"/>
                      <a:pt x="1017" y="740"/>
                    </a:cubicBezTo>
                    <a:cubicBezTo>
                      <a:pt x="1021" y="742"/>
                      <a:pt x="1021" y="749"/>
                      <a:pt x="1018" y="752"/>
                    </a:cubicBezTo>
                    <a:lnTo>
                      <a:pt x="1004" y="766"/>
                    </a:lnTo>
                    <a:cubicBezTo>
                      <a:pt x="1001" y="770"/>
                      <a:pt x="995" y="770"/>
                      <a:pt x="991" y="767"/>
                    </a:cubicBezTo>
                    <a:cubicBezTo>
                      <a:pt x="986" y="763"/>
                      <a:pt x="986" y="757"/>
                      <a:pt x="990" y="754"/>
                    </a:cubicBezTo>
                    <a:close/>
                    <a:moveTo>
                      <a:pt x="1029" y="713"/>
                    </a:moveTo>
                    <a:lnTo>
                      <a:pt x="1042" y="699"/>
                    </a:lnTo>
                    <a:cubicBezTo>
                      <a:pt x="1046" y="695"/>
                      <a:pt x="1052" y="695"/>
                      <a:pt x="1056" y="699"/>
                    </a:cubicBezTo>
                    <a:cubicBezTo>
                      <a:pt x="1061" y="701"/>
                      <a:pt x="1061" y="708"/>
                      <a:pt x="1057" y="711"/>
                    </a:cubicBezTo>
                    <a:lnTo>
                      <a:pt x="1043" y="724"/>
                    </a:lnTo>
                    <a:cubicBezTo>
                      <a:pt x="1040" y="729"/>
                      <a:pt x="1034" y="729"/>
                      <a:pt x="1030" y="725"/>
                    </a:cubicBezTo>
                    <a:cubicBezTo>
                      <a:pt x="1026" y="723"/>
                      <a:pt x="1026" y="716"/>
                      <a:pt x="1029" y="713"/>
                    </a:cubicBezTo>
                    <a:close/>
                    <a:moveTo>
                      <a:pt x="1069" y="672"/>
                    </a:moveTo>
                    <a:lnTo>
                      <a:pt x="1083" y="658"/>
                    </a:lnTo>
                    <a:cubicBezTo>
                      <a:pt x="1085" y="655"/>
                      <a:pt x="1092" y="655"/>
                      <a:pt x="1095" y="657"/>
                    </a:cubicBezTo>
                    <a:cubicBezTo>
                      <a:pt x="1100" y="662"/>
                      <a:pt x="1100" y="667"/>
                      <a:pt x="1096" y="671"/>
                    </a:cubicBezTo>
                    <a:lnTo>
                      <a:pt x="1084" y="685"/>
                    </a:lnTo>
                    <a:cubicBezTo>
                      <a:pt x="1080" y="688"/>
                      <a:pt x="1073" y="689"/>
                      <a:pt x="1070" y="685"/>
                    </a:cubicBezTo>
                    <a:cubicBezTo>
                      <a:pt x="1065" y="682"/>
                      <a:pt x="1065" y="676"/>
                      <a:pt x="1069" y="672"/>
                    </a:cubicBezTo>
                    <a:close/>
                    <a:moveTo>
                      <a:pt x="1108" y="631"/>
                    </a:moveTo>
                    <a:lnTo>
                      <a:pt x="1121" y="617"/>
                    </a:lnTo>
                    <a:cubicBezTo>
                      <a:pt x="1126" y="614"/>
                      <a:pt x="1131" y="614"/>
                      <a:pt x="1136" y="616"/>
                    </a:cubicBezTo>
                    <a:cubicBezTo>
                      <a:pt x="1139" y="621"/>
                      <a:pt x="1139" y="626"/>
                      <a:pt x="1136" y="631"/>
                    </a:cubicBezTo>
                    <a:lnTo>
                      <a:pt x="1123" y="644"/>
                    </a:lnTo>
                    <a:cubicBezTo>
                      <a:pt x="1118" y="647"/>
                      <a:pt x="1113" y="648"/>
                      <a:pt x="1109" y="644"/>
                    </a:cubicBezTo>
                    <a:cubicBezTo>
                      <a:pt x="1106" y="640"/>
                      <a:pt x="1106" y="635"/>
                      <a:pt x="1108" y="631"/>
                    </a:cubicBezTo>
                    <a:close/>
                    <a:moveTo>
                      <a:pt x="1148" y="590"/>
                    </a:moveTo>
                    <a:lnTo>
                      <a:pt x="1161" y="577"/>
                    </a:lnTo>
                    <a:cubicBezTo>
                      <a:pt x="1165" y="573"/>
                      <a:pt x="1171" y="572"/>
                      <a:pt x="1175" y="577"/>
                    </a:cubicBezTo>
                    <a:cubicBezTo>
                      <a:pt x="1178" y="579"/>
                      <a:pt x="1179" y="585"/>
                      <a:pt x="1175" y="589"/>
                    </a:cubicBezTo>
                    <a:lnTo>
                      <a:pt x="1162" y="603"/>
                    </a:lnTo>
                    <a:cubicBezTo>
                      <a:pt x="1158" y="606"/>
                      <a:pt x="1152" y="607"/>
                      <a:pt x="1148" y="603"/>
                    </a:cubicBezTo>
                    <a:cubicBezTo>
                      <a:pt x="1145" y="600"/>
                      <a:pt x="1144" y="594"/>
                      <a:pt x="1148" y="590"/>
                    </a:cubicBezTo>
                    <a:close/>
                    <a:moveTo>
                      <a:pt x="1187" y="549"/>
                    </a:moveTo>
                    <a:lnTo>
                      <a:pt x="1200" y="536"/>
                    </a:lnTo>
                    <a:cubicBezTo>
                      <a:pt x="1204" y="532"/>
                      <a:pt x="1210" y="531"/>
                      <a:pt x="1214" y="536"/>
                    </a:cubicBezTo>
                    <a:cubicBezTo>
                      <a:pt x="1218" y="538"/>
                      <a:pt x="1218" y="545"/>
                      <a:pt x="1215" y="548"/>
                    </a:cubicBezTo>
                    <a:lnTo>
                      <a:pt x="1201" y="562"/>
                    </a:lnTo>
                    <a:cubicBezTo>
                      <a:pt x="1198" y="566"/>
                      <a:pt x="1192" y="566"/>
                      <a:pt x="1188" y="562"/>
                    </a:cubicBezTo>
                    <a:cubicBezTo>
                      <a:pt x="1183" y="559"/>
                      <a:pt x="1183" y="554"/>
                      <a:pt x="1187" y="549"/>
                    </a:cubicBezTo>
                    <a:close/>
                    <a:moveTo>
                      <a:pt x="1227" y="508"/>
                    </a:moveTo>
                    <a:lnTo>
                      <a:pt x="1240" y="494"/>
                    </a:lnTo>
                    <a:cubicBezTo>
                      <a:pt x="1243" y="491"/>
                      <a:pt x="1250" y="491"/>
                      <a:pt x="1253" y="494"/>
                    </a:cubicBezTo>
                    <a:cubicBezTo>
                      <a:pt x="1258" y="498"/>
                      <a:pt x="1258" y="503"/>
                      <a:pt x="1254" y="507"/>
                    </a:cubicBezTo>
                    <a:lnTo>
                      <a:pt x="1241" y="521"/>
                    </a:lnTo>
                    <a:cubicBezTo>
                      <a:pt x="1238" y="525"/>
                      <a:pt x="1231" y="525"/>
                      <a:pt x="1228" y="522"/>
                    </a:cubicBezTo>
                    <a:cubicBezTo>
                      <a:pt x="1223" y="518"/>
                      <a:pt x="1223" y="512"/>
                      <a:pt x="1227" y="508"/>
                    </a:cubicBezTo>
                    <a:close/>
                    <a:moveTo>
                      <a:pt x="1266" y="468"/>
                    </a:moveTo>
                    <a:lnTo>
                      <a:pt x="1280" y="454"/>
                    </a:lnTo>
                    <a:cubicBezTo>
                      <a:pt x="1283" y="451"/>
                      <a:pt x="1289" y="451"/>
                      <a:pt x="1293" y="453"/>
                    </a:cubicBezTo>
                    <a:cubicBezTo>
                      <a:pt x="1297" y="457"/>
                      <a:pt x="1297" y="463"/>
                      <a:pt x="1294" y="467"/>
                    </a:cubicBezTo>
                    <a:lnTo>
                      <a:pt x="1281" y="480"/>
                    </a:lnTo>
                    <a:cubicBezTo>
                      <a:pt x="1277" y="484"/>
                      <a:pt x="1271" y="484"/>
                      <a:pt x="1267" y="481"/>
                    </a:cubicBezTo>
                    <a:cubicBezTo>
                      <a:pt x="1262" y="477"/>
                      <a:pt x="1262" y="471"/>
                      <a:pt x="1266" y="468"/>
                    </a:cubicBezTo>
                    <a:close/>
                    <a:moveTo>
                      <a:pt x="1305" y="427"/>
                    </a:moveTo>
                    <a:lnTo>
                      <a:pt x="1318" y="413"/>
                    </a:lnTo>
                    <a:cubicBezTo>
                      <a:pt x="1323" y="409"/>
                      <a:pt x="1328" y="409"/>
                      <a:pt x="1333" y="413"/>
                    </a:cubicBezTo>
                    <a:cubicBezTo>
                      <a:pt x="1336" y="416"/>
                      <a:pt x="1337" y="422"/>
                      <a:pt x="1333" y="426"/>
                    </a:cubicBezTo>
                    <a:lnTo>
                      <a:pt x="1320" y="439"/>
                    </a:lnTo>
                    <a:cubicBezTo>
                      <a:pt x="1316" y="443"/>
                      <a:pt x="1310" y="443"/>
                      <a:pt x="1305" y="440"/>
                    </a:cubicBezTo>
                    <a:cubicBezTo>
                      <a:pt x="1303" y="436"/>
                      <a:pt x="1303" y="430"/>
                      <a:pt x="1305" y="427"/>
                    </a:cubicBezTo>
                    <a:close/>
                    <a:moveTo>
                      <a:pt x="1345" y="386"/>
                    </a:moveTo>
                    <a:lnTo>
                      <a:pt x="1358" y="373"/>
                    </a:lnTo>
                    <a:cubicBezTo>
                      <a:pt x="1362" y="368"/>
                      <a:pt x="1368" y="368"/>
                      <a:pt x="1371" y="372"/>
                    </a:cubicBezTo>
                    <a:cubicBezTo>
                      <a:pt x="1376" y="375"/>
                      <a:pt x="1376" y="382"/>
                      <a:pt x="1372" y="384"/>
                    </a:cubicBezTo>
                    <a:lnTo>
                      <a:pt x="1360" y="398"/>
                    </a:lnTo>
                    <a:cubicBezTo>
                      <a:pt x="1356" y="402"/>
                      <a:pt x="1349" y="402"/>
                      <a:pt x="1345" y="399"/>
                    </a:cubicBezTo>
                    <a:cubicBezTo>
                      <a:pt x="1342" y="396"/>
                      <a:pt x="1341" y="390"/>
                      <a:pt x="1345" y="386"/>
                    </a:cubicBezTo>
                    <a:close/>
                    <a:moveTo>
                      <a:pt x="1384" y="345"/>
                    </a:moveTo>
                    <a:lnTo>
                      <a:pt x="1397" y="332"/>
                    </a:lnTo>
                    <a:cubicBezTo>
                      <a:pt x="1401" y="327"/>
                      <a:pt x="1408" y="327"/>
                      <a:pt x="1411" y="331"/>
                    </a:cubicBezTo>
                    <a:cubicBezTo>
                      <a:pt x="1415" y="335"/>
                      <a:pt x="1415" y="341"/>
                      <a:pt x="1412" y="344"/>
                    </a:cubicBezTo>
                    <a:lnTo>
                      <a:pt x="1398" y="358"/>
                    </a:lnTo>
                    <a:cubicBezTo>
                      <a:pt x="1395" y="361"/>
                      <a:pt x="1389" y="362"/>
                      <a:pt x="1385" y="358"/>
                    </a:cubicBezTo>
                    <a:cubicBezTo>
                      <a:pt x="1381" y="355"/>
                      <a:pt x="1381" y="349"/>
                      <a:pt x="1384" y="345"/>
                    </a:cubicBezTo>
                    <a:close/>
                    <a:moveTo>
                      <a:pt x="1424" y="304"/>
                    </a:moveTo>
                    <a:lnTo>
                      <a:pt x="1437" y="290"/>
                    </a:lnTo>
                    <a:cubicBezTo>
                      <a:pt x="1440" y="287"/>
                      <a:pt x="1447" y="287"/>
                      <a:pt x="1450" y="290"/>
                    </a:cubicBezTo>
                    <a:cubicBezTo>
                      <a:pt x="1455" y="294"/>
                      <a:pt x="1455" y="299"/>
                      <a:pt x="1451" y="304"/>
                    </a:cubicBezTo>
                    <a:lnTo>
                      <a:pt x="1438" y="317"/>
                    </a:lnTo>
                    <a:cubicBezTo>
                      <a:pt x="1435" y="320"/>
                      <a:pt x="1428" y="321"/>
                      <a:pt x="1425" y="317"/>
                    </a:cubicBezTo>
                    <a:cubicBezTo>
                      <a:pt x="1420" y="314"/>
                      <a:pt x="1420" y="308"/>
                      <a:pt x="1424" y="304"/>
                    </a:cubicBezTo>
                    <a:close/>
                    <a:moveTo>
                      <a:pt x="1463" y="264"/>
                    </a:moveTo>
                    <a:lnTo>
                      <a:pt x="1477" y="249"/>
                    </a:lnTo>
                    <a:cubicBezTo>
                      <a:pt x="1481" y="247"/>
                      <a:pt x="1486" y="246"/>
                      <a:pt x="1491" y="249"/>
                    </a:cubicBezTo>
                    <a:cubicBezTo>
                      <a:pt x="1494" y="253"/>
                      <a:pt x="1494" y="258"/>
                      <a:pt x="1492" y="263"/>
                    </a:cubicBezTo>
                    <a:lnTo>
                      <a:pt x="1478" y="276"/>
                    </a:lnTo>
                    <a:cubicBezTo>
                      <a:pt x="1474" y="280"/>
                      <a:pt x="1468" y="281"/>
                      <a:pt x="1464" y="276"/>
                    </a:cubicBezTo>
                    <a:cubicBezTo>
                      <a:pt x="1459" y="273"/>
                      <a:pt x="1459" y="267"/>
                      <a:pt x="1463" y="264"/>
                    </a:cubicBezTo>
                    <a:close/>
                    <a:moveTo>
                      <a:pt x="1503" y="222"/>
                    </a:moveTo>
                    <a:lnTo>
                      <a:pt x="1515" y="209"/>
                    </a:lnTo>
                    <a:cubicBezTo>
                      <a:pt x="1520" y="205"/>
                      <a:pt x="1525" y="204"/>
                      <a:pt x="1530" y="209"/>
                    </a:cubicBezTo>
                    <a:cubicBezTo>
                      <a:pt x="1533" y="212"/>
                      <a:pt x="1534" y="218"/>
                      <a:pt x="1530" y="221"/>
                    </a:cubicBezTo>
                    <a:lnTo>
                      <a:pt x="1517" y="235"/>
                    </a:lnTo>
                    <a:cubicBezTo>
                      <a:pt x="1513" y="239"/>
                      <a:pt x="1507" y="239"/>
                      <a:pt x="1503" y="236"/>
                    </a:cubicBezTo>
                    <a:cubicBezTo>
                      <a:pt x="1500" y="232"/>
                      <a:pt x="1499" y="226"/>
                      <a:pt x="1503" y="222"/>
                    </a:cubicBezTo>
                    <a:close/>
                    <a:moveTo>
                      <a:pt x="1543" y="181"/>
                    </a:moveTo>
                    <a:lnTo>
                      <a:pt x="1555" y="169"/>
                    </a:lnTo>
                    <a:cubicBezTo>
                      <a:pt x="1558" y="164"/>
                      <a:pt x="1565" y="164"/>
                      <a:pt x="1569" y="168"/>
                    </a:cubicBezTo>
                    <a:cubicBezTo>
                      <a:pt x="1573" y="171"/>
                      <a:pt x="1573" y="177"/>
                      <a:pt x="1569" y="180"/>
                    </a:cubicBezTo>
                    <a:lnTo>
                      <a:pt x="1557" y="195"/>
                    </a:lnTo>
                    <a:cubicBezTo>
                      <a:pt x="1553" y="198"/>
                      <a:pt x="1547" y="198"/>
                      <a:pt x="1543" y="196"/>
                    </a:cubicBezTo>
                    <a:cubicBezTo>
                      <a:pt x="1539" y="191"/>
                      <a:pt x="1538" y="186"/>
                      <a:pt x="1543" y="181"/>
                    </a:cubicBezTo>
                    <a:close/>
                    <a:moveTo>
                      <a:pt x="1581" y="141"/>
                    </a:moveTo>
                    <a:lnTo>
                      <a:pt x="1595" y="128"/>
                    </a:lnTo>
                    <a:cubicBezTo>
                      <a:pt x="1598" y="124"/>
                      <a:pt x="1605" y="124"/>
                      <a:pt x="1608" y="127"/>
                    </a:cubicBezTo>
                    <a:cubicBezTo>
                      <a:pt x="1613" y="130"/>
                      <a:pt x="1613" y="136"/>
                      <a:pt x="1609" y="140"/>
                    </a:cubicBezTo>
                    <a:lnTo>
                      <a:pt x="1595" y="153"/>
                    </a:lnTo>
                    <a:cubicBezTo>
                      <a:pt x="1592" y="157"/>
                      <a:pt x="1586" y="157"/>
                      <a:pt x="1582" y="154"/>
                    </a:cubicBezTo>
                    <a:cubicBezTo>
                      <a:pt x="1578" y="151"/>
                      <a:pt x="1578" y="145"/>
                      <a:pt x="1581" y="141"/>
                    </a:cubicBezTo>
                    <a:close/>
                    <a:moveTo>
                      <a:pt x="1621" y="101"/>
                    </a:moveTo>
                    <a:lnTo>
                      <a:pt x="1635" y="86"/>
                    </a:lnTo>
                    <a:cubicBezTo>
                      <a:pt x="1637" y="83"/>
                      <a:pt x="1644" y="83"/>
                      <a:pt x="1647" y="86"/>
                    </a:cubicBezTo>
                    <a:cubicBezTo>
                      <a:pt x="1652" y="89"/>
                      <a:pt x="1652" y="95"/>
                      <a:pt x="1648" y="99"/>
                    </a:cubicBezTo>
                    <a:lnTo>
                      <a:pt x="1635" y="112"/>
                    </a:lnTo>
                    <a:cubicBezTo>
                      <a:pt x="1632" y="117"/>
                      <a:pt x="1626" y="117"/>
                      <a:pt x="1622" y="113"/>
                    </a:cubicBezTo>
                    <a:cubicBezTo>
                      <a:pt x="1617" y="110"/>
                      <a:pt x="1617" y="103"/>
                      <a:pt x="1621" y="101"/>
                    </a:cubicBezTo>
                    <a:close/>
                    <a:moveTo>
                      <a:pt x="1660" y="59"/>
                    </a:moveTo>
                    <a:lnTo>
                      <a:pt x="1674" y="46"/>
                    </a:lnTo>
                    <a:cubicBezTo>
                      <a:pt x="1678" y="42"/>
                      <a:pt x="1683" y="42"/>
                      <a:pt x="1688" y="45"/>
                    </a:cubicBezTo>
                    <a:cubicBezTo>
                      <a:pt x="1691" y="49"/>
                      <a:pt x="1691" y="55"/>
                      <a:pt x="1689" y="58"/>
                    </a:cubicBezTo>
                    <a:lnTo>
                      <a:pt x="1675" y="71"/>
                    </a:lnTo>
                    <a:cubicBezTo>
                      <a:pt x="1671" y="76"/>
                      <a:pt x="1665" y="76"/>
                      <a:pt x="1661" y="72"/>
                    </a:cubicBezTo>
                    <a:cubicBezTo>
                      <a:pt x="1657" y="69"/>
                      <a:pt x="1657" y="63"/>
                      <a:pt x="1660" y="59"/>
                    </a:cubicBezTo>
                    <a:close/>
                    <a:moveTo>
                      <a:pt x="1700" y="18"/>
                    </a:moveTo>
                    <a:lnTo>
                      <a:pt x="1713" y="5"/>
                    </a:lnTo>
                    <a:cubicBezTo>
                      <a:pt x="1717" y="0"/>
                      <a:pt x="1723" y="0"/>
                      <a:pt x="1727" y="4"/>
                    </a:cubicBezTo>
                    <a:cubicBezTo>
                      <a:pt x="1731" y="8"/>
                      <a:pt x="1731" y="14"/>
                      <a:pt x="1727" y="17"/>
                    </a:cubicBezTo>
                    <a:lnTo>
                      <a:pt x="1714" y="32"/>
                    </a:lnTo>
                    <a:cubicBezTo>
                      <a:pt x="1710" y="34"/>
                      <a:pt x="1704" y="35"/>
                      <a:pt x="1700" y="32"/>
                    </a:cubicBezTo>
                    <a:cubicBezTo>
                      <a:pt x="1697" y="28"/>
                      <a:pt x="1696" y="23"/>
                      <a:pt x="1700" y="1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8" name="Freeform 325">
                <a:extLst>
                  <a:ext uri="{FF2B5EF4-FFF2-40B4-BE49-F238E27FC236}">
                    <a16:creationId xmlns:a16="http://schemas.microsoft.com/office/drawing/2014/main" id="{808EECED-747F-4E36-9B69-EA5E3465D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7" y="1365"/>
                <a:ext cx="79" cy="71"/>
              </a:xfrm>
              <a:custGeom>
                <a:avLst/>
                <a:gdLst>
                  <a:gd name="T0" fmla="*/ 0 w 79"/>
                  <a:gd name="T1" fmla="*/ 37 h 71"/>
                  <a:gd name="T2" fmla="*/ 79 w 79"/>
                  <a:gd name="T3" fmla="*/ 0 h 71"/>
                  <a:gd name="T4" fmla="*/ 42 w 79"/>
                  <a:gd name="T5" fmla="*/ 71 h 71"/>
                  <a:gd name="T6" fmla="*/ 0 w 79"/>
                  <a:gd name="T7" fmla="*/ 3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71">
                    <a:moveTo>
                      <a:pt x="0" y="37"/>
                    </a:moveTo>
                    <a:lnTo>
                      <a:pt x="79" y="0"/>
                    </a:lnTo>
                    <a:lnTo>
                      <a:pt x="42" y="71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9" name="Freeform 326">
                <a:extLst>
                  <a:ext uri="{FF2B5EF4-FFF2-40B4-BE49-F238E27FC236}">
                    <a16:creationId xmlns:a16="http://schemas.microsoft.com/office/drawing/2014/main" id="{0E7FDAAA-AE4E-4760-AF98-F63FCCC77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434"/>
                <a:ext cx="561" cy="1133"/>
              </a:xfrm>
              <a:custGeom>
                <a:avLst/>
                <a:gdLst>
                  <a:gd name="T0" fmla="*/ 27 w 1775"/>
                  <a:gd name="T1" fmla="*/ 3601 h 3666"/>
                  <a:gd name="T2" fmla="*/ 58 w 1775"/>
                  <a:gd name="T3" fmla="*/ 3534 h 3666"/>
                  <a:gd name="T4" fmla="*/ 96 w 1775"/>
                  <a:gd name="T5" fmla="*/ 3480 h 3666"/>
                  <a:gd name="T6" fmla="*/ 125 w 1775"/>
                  <a:gd name="T7" fmla="*/ 3441 h 3666"/>
                  <a:gd name="T8" fmla="*/ 141 w 1775"/>
                  <a:gd name="T9" fmla="*/ 3408 h 3666"/>
                  <a:gd name="T10" fmla="*/ 153 w 1775"/>
                  <a:gd name="T11" fmla="*/ 3362 h 3666"/>
                  <a:gd name="T12" fmla="*/ 172 w 1775"/>
                  <a:gd name="T13" fmla="*/ 3299 h 3666"/>
                  <a:gd name="T14" fmla="*/ 220 w 1775"/>
                  <a:gd name="T15" fmla="*/ 3198 h 3666"/>
                  <a:gd name="T16" fmla="*/ 253 w 1775"/>
                  <a:gd name="T17" fmla="*/ 3130 h 3666"/>
                  <a:gd name="T18" fmla="*/ 290 w 1775"/>
                  <a:gd name="T19" fmla="*/ 3076 h 3666"/>
                  <a:gd name="T20" fmla="*/ 319 w 1775"/>
                  <a:gd name="T21" fmla="*/ 3037 h 3666"/>
                  <a:gd name="T22" fmla="*/ 334 w 1775"/>
                  <a:gd name="T23" fmla="*/ 3004 h 3666"/>
                  <a:gd name="T24" fmla="*/ 346 w 1775"/>
                  <a:gd name="T25" fmla="*/ 2959 h 3666"/>
                  <a:gd name="T26" fmla="*/ 365 w 1775"/>
                  <a:gd name="T27" fmla="*/ 2896 h 3666"/>
                  <a:gd name="T28" fmla="*/ 414 w 1775"/>
                  <a:gd name="T29" fmla="*/ 2796 h 3666"/>
                  <a:gd name="T30" fmla="*/ 447 w 1775"/>
                  <a:gd name="T31" fmla="*/ 2728 h 3666"/>
                  <a:gd name="T32" fmla="*/ 484 w 1775"/>
                  <a:gd name="T33" fmla="*/ 2672 h 3666"/>
                  <a:gd name="T34" fmla="*/ 512 w 1775"/>
                  <a:gd name="T35" fmla="*/ 2635 h 3666"/>
                  <a:gd name="T36" fmla="*/ 529 w 1775"/>
                  <a:gd name="T37" fmla="*/ 2602 h 3666"/>
                  <a:gd name="T38" fmla="*/ 540 w 1775"/>
                  <a:gd name="T39" fmla="*/ 2555 h 3666"/>
                  <a:gd name="T40" fmla="*/ 559 w 1775"/>
                  <a:gd name="T41" fmla="*/ 2493 h 3666"/>
                  <a:gd name="T42" fmla="*/ 607 w 1775"/>
                  <a:gd name="T43" fmla="*/ 2392 h 3666"/>
                  <a:gd name="T44" fmla="*/ 640 w 1775"/>
                  <a:gd name="T45" fmla="*/ 2325 h 3666"/>
                  <a:gd name="T46" fmla="*/ 677 w 1775"/>
                  <a:gd name="T47" fmla="*/ 2269 h 3666"/>
                  <a:gd name="T48" fmla="*/ 705 w 1775"/>
                  <a:gd name="T49" fmla="*/ 2232 h 3666"/>
                  <a:gd name="T50" fmla="*/ 723 w 1775"/>
                  <a:gd name="T51" fmla="*/ 2198 h 3666"/>
                  <a:gd name="T52" fmla="*/ 734 w 1775"/>
                  <a:gd name="T53" fmla="*/ 2152 h 3666"/>
                  <a:gd name="T54" fmla="*/ 754 w 1775"/>
                  <a:gd name="T55" fmla="*/ 2090 h 3666"/>
                  <a:gd name="T56" fmla="*/ 802 w 1775"/>
                  <a:gd name="T57" fmla="*/ 1988 h 3666"/>
                  <a:gd name="T58" fmla="*/ 834 w 1775"/>
                  <a:gd name="T59" fmla="*/ 1921 h 3666"/>
                  <a:gd name="T60" fmla="*/ 871 w 1775"/>
                  <a:gd name="T61" fmla="*/ 1867 h 3666"/>
                  <a:gd name="T62" fmla="*/ 901 w 1775"/>
                  <a:gd name="T63" fmla="*/ 1828 h 3666"/>
                  <a:gd name="T64" fmla="*/ 916 w 1775"/>
                  <a:gd name="T65" fmla="*/ 1794 h 3666"/>
                  <a:gd name="T66" fmla="*/ 928 w 1775"/>
                  <a:gd name="T67" fmla="*/ 1749 h 3666"/>
                  <a:gd name="T68" fmla="*/ 948 w 1775"/>
                  <a:gd name="T69" fmla="*/ 1686 h 3666"/>
                  <a:gd name="T70" fmla="*/ 996 w 1775"/>
                  <a:gd name="T71" fmla="*/ 1586 h 3666"/>
                  <a:gd name="T72" fmla="*/ 1028 w 1775"/>
                  <a:gd name="T73" fmla="*/ 1519 h 3666"/>
                  <a:gd name="T74" fmla="*/ 1065 w 1775"/>
                  <a:gd name="T75" fmla="*/ 1464 h 3666"/>
                  <a:gd name="T76" fmla="*/ 1094 w 1775"/>
                  <a:gd name="T77" fmla="*/ 1425 h 3666"/>
                  <a:gd name="T78" fmla="*/ 1110 w 1775"/>
                  <a:gd name="T79" fmla="*/ 1391 h 3666"/>
                  <a:gd name="T80" fmla="*/ 1122 w 1775"/>
                  <a:gd name="T81" fmla="*/ 1346 h 3666"/>
                  <a:gd name="T82" fmla="*/ 1141 w 1775"/>
                  <a:gd name="T83" fmla="*/ 1283 h 3666"/>
                  <a:gd name="T84" fmla="*/ 1190 w 1775"/>
                  <a:gd name="T85" fmla="*/ 1182 h 3666"/>
                  <a:gd name="T86" fmla="*/ 1222 w 1775"/>
                  <a:gd name="T87" fmla="*/ 1116 h 3666"/>
                  <a:gd name="T88" fmla="*/ 1259 w 1775"/>
                  <a:gd name="T89" fmla="*/ 1060 h 3666"/>
                  <a:gd name="T90" fmla="*/ 1288 w 1775"/>
                  <a:gd name="T91" fmla="*/ 1023 h 3666"/>
                  <a:gd name="T92" fmla="*/ 1304 w 1775"/>
                  <a:gd name="T93" fmla="*/ 989 h 3666"/>
                  <a:gd name="T94" fmla="*/ 1315 w 1775"/>
                  <a:gd name="T95" fmla="*/ 943 h 3666"/>
                  <a:gd name="T96" fmla="*/ 1334 w 1775"/>
                  <a:gd name="T97" fmla="*/ 880 h 3666"/>
                  <a:gd name="T98" fmla="*/ 1383 w 1775"/>
                  <a:gd name="T99" fmla="*/ 779 h 3666"/>
                  <a:gd name="T100" fmla="*/ 1416 w 1775"/>
                  <a:gd name="T101" fmla="*/ 712 h 3666"/>
                  <a:gd name="T102" fmla="*/ 1453 w 1775"/>
                  <a:gd name="T103" fmla="*/ 658 h 3666"/>
                  <a:gd name="T104" fmla="*/ 1481 w 1775"/>
                  <a:gd name="T105" fmla="*/ 619 h 3666"/>
                  <a:gd name="T106" fmla="*/ 1499 w 1775"/>
                  <a:gd name="T107" fmla="*/ 586 h 3666"/>
                  <a:gd name="T108" fmla="*/ 1510 w 1775"/>
                  <a:gd name="T109" fmla="*/ 539 h 3666"/>
                  <a:gd name="T110" fmla="*/ 1529 w 1775"/>
                  <a:gd name="T111" fmla="*/ 477 h 3666"/>
                  <a:gd name="T112" fmla="*/ 1577 w 1775"/>
                  <a:gd name="T113" fmla="*/ 377 h 3666"/>
                  <a:gd name="T114" fmla="*/ 1609 w 1775"/>
                  <a:gd name="T115" fmla="*/ 309 h 3666"/>
                  <a:gd name="T116" fmla="*/ 1647 w 1775"/>
                  <a:gd name="T117" fmla="*/ 255 h 3666"/>
                  <a:gd name="T118" fmla="*/ 1676 w 1775"/>
                  <a:gd name="T119" fmla="*/ 216 h 3666"/>
                  <a:gd name="T120" fmla="*/ 1692 w 1775"/>
                  <a:gd name="T121" fmla="*/ 182 h 3666"/>
                  <a:gd name="T122" fmla="*/ 1703 w 1775"/>
                  <a:gd name="T123" fmla="*/ 137 h 3666"/>
                  <a:gd name="T124" fmla="*/ 1723 w 1775"/>
                  <a:gd name="T125" fmla="*/ 74 h 3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75" h="3666">
                    <a:moveTo>
                      <a:pt x="2" y="3651"/>
                    </a:moveTo>
                    <a:lnTo>
                      <a:pt x="10" y="3634"/>
                    </a:lnTo>
                    <a:cubicBezTo>
                      <a:pt x="12" y="3630"/>
                      <a:pt x="19" y="3628"/>
                      <a:pt x="23" y="3630"/>
                    </a:cubicBezTo>
                    <a:cubicBezTo>
                      <a:pt x="28" y="3633"/>
                      <a:pt x="30" y="3638"/>
                      <a:pt x="28" y="3642"/>
                    </a:cubicBezTo>
                    <a:lnTo>
                      <a:pt x="20" y="3659"/>
                    </a:lnTo>
                    <a:cubicBezTo>
                      <a:pt x="18" y="3664"/>
                      <a:pt x="11" y="3666"/>
                      <a:pt x="7" y="3664"/>
                    </a:cubicBezTo>
                    <a:cubicBezTo>
                      <a:pt x="2" y="3662"/>
                      <a:pt x="0" y="3657"/>
                      <a:pt x="2" y="3651"/>
                    </a:cubicBezTo>
                    <a:close/>
                    <a:moveTo>
                      <a:pt x="27" y="3601"/>
                    </a:moveTo>
                    <a:lnTo>
                      <a:pt x="34" y="3584"/>
                    </a:lnTo>
                    <a:cubicBezTo>
                      <a:pt x="37" y="3581"/>
                      <a:pt x="43" y="3578"/>
                      <a:pt x="48" y="3581"/>
                    </a:cubicBezTo>
                    <a:cubicBezTo>
                      <a:pt x="52" y="3582"/>
                      <a:pt x="55" y="3588"/>
                      <a:pt x="52" y="3592"/>
                    </a:cubicBezTo>
                    <a:lnTo>
                      <a:pt x="44" y="3609"/>
                    </a:lnTo>
                    <a:cubicBezTo>
                      <a:pt x="42" y="3614"/>
                      <a:pt x="36" y="3616"/>
                      <a:pt x="31" y="3614"/>
                    </a:cubicBezTo>
                    <a:cubicBezTo>
                      <a:pt x="27" y="3611"/>
                      <a:pt x="24" y="3606"/>
                      <a:pt x="27" y="3601"/>
                    </a:cubicBezTo>
                    <a:close/>
                    <a:moveTo>
                      <a:pt x="51" y="3550"/>
                    </a:moveTo>
                    <a:lnTo>
                      <a:pt x="58" y="3534"/>
                    </a:lnTo>
                    <a:cubicBezTo>
                      <a:pt x="61" y="3530"/>
                      <a:pt x="67" y="3527"/>
                      <a:pt x="71" y="3530"/>
                    </a:cubicBezTo>
                    <a:cubicBezTo>
                      <a:pt x="77" y="3532"/>
                      <a:pt x="78" y="3537"/>
                      <a:pt x="77" y="3541"/>
                    </a:cubicBezTo>
                    <a:lnTo>
                      <a:pt x="68" y="3558"/>
                    </a:lnTo>
                    <a:cubicBezTo>
                      <a:pt x="66" y="3564"/>
                      <a:pt x="60" y="3565"/>
                      <a:pt x="55" y="3564"/>
                    </a:cubicBezTo>
                    <a:cubicBezTo>
                      <a:pt x="50" y="3561"/>
                      <a:pt x="49" y="3556"/>
                      <a:pt x="51" y="3550"/>
                    </a:cubicBezTo>
                    <a:close/>
                    <a:moveTo>
                      <a:pt x="75" y="3501"/>
                    </a:moveTo>
                    <a:lnTo>
                      <a:pt x="83" y="3484"/>
                    </a:lnTo>
                    <a:cubicBezTo>
                      <a:pt x="86" y="3480"/>
                      <a:pt x="91" y="3477"/>
                      <a:pt x="96" y="3480"/>
                    </a:cubicBezTo>
                    <a:cubicBezTo>
                      <a:pt x="100" y="3481"/>
                      <a:pt x="103" y="3488"/>
                      <a:pt x="100" y="3491"/>
                    </a:cubicBezTo>
                    <a:lnTo>
                      <a:pt x="92" y="3508"/>
                    </a:lnTo>
                    <a:cubicBezTo>
                      <a:pt x="90" y="3513"/>
                      <a:pt x="85" y="3515"/>
                      <a:pt x="79" y="3513"/>
                    </a:cubicBezTo>
                    <a:cubicBezTo>
                      <a:pt x="75" y="3511"/>
                      <a:pt x="73" y="3505"/>
                      <a:pt x="75" y="3501"/>
                    </a:cubicBezTo>
                    <a:close/>
                    <a:moveTo>
                      <a:pt x="99" y="3450"/>
                    </a:moveTo>
                    <a:lnTo>
                      <a:pt x="108" y="3433"/>
                    </a:lnTo>
                    <a:cubicBezTo>
                      <a:pt x="110" y="3428"/>
                      <a:pt x="115" y="3427"/>
                      <a:pt x="120" y="3428"/>
                    </a:cubicBezTo>
                    <a:cubicBezTo>
                      <a:pt x="125" y="3431"/>
                      <a:pt x="127" y="3437"/>
                      <a:pt x="125" y="3441"/>
                    </a:cubicBezTo>
                    <a:lnTo>
                      <a:pt x="117" y="3457"/>
                    </a:lnTo>
                    <a:cubicBezTo>
                      <a:pt x="115" y="3463"/>
                      <a:pt x="109" y="3464"/>
                      <a:pt x="104" y="3463"/>
                    </a:cubicBezTo>
                    <a:cubicBezTo>
                      <a:pt x="99" y="3460"/>
                      <a:pt x="98" y="3455"/>
                      <a:pt x="99" y="3450"/>
                    </a:cubicBezTo>
                    <a:close/>
                    <a:moveTo>
                      <a:pt x="123" y="3400"/>
                    </a:moveTo>
                    <a:lnTo>
                      <a:pt x="132" y="3383"/>
                    </a:lnTo>
                    <a:cubicBezTo>
                      <a:pt x="134" y="3378"/>
                      <a:pt x="139" y="3377"/>
                      <a:pt x="144" y="3378"/>
                    </a:cubicBezTo>
                    <a:cubicBezTo>
                      <a:pt x="149" y="3380"/>
                      <a:pt x="151" y="3386"/>
                      <a:pt x="149" y="3391"/>
                    </a:cubicBezTo>
                    <a:lnTo>
                      <a:pt x="141" y="3408"/>
                    </a:lnTo>
                    <a:cubicBezTo>
                      <a:pt x="139" y="3411"/>
                      <a:pt x="133" y="3414"/>
                      <a:pt x="128" y="3411"/>
                    </a:cubicBezTo>
                    <a:cubicBezTo>
                      <a:pt x="123" y="3410"/>
                      <a:pt x="121" y="3404"/>
                      <a:pt x="123" y="3400"/>
                    </a:cubicBezTo>
                    <a:close/>
                    <a:moveTo>
                      <a:pt x="147" y="3349"/>
                    </a:moveTo>
                    <a:lnTo>
                      <a:pt x="156" y="3332"/>
                    </a:lnTo>
                    <a:cubicBezTo>
                      <a:pt x="157" y="3328"/>
                      <a:pt x="164" y="3326"/>
                      <a:pt x="168" y="3328"/>
                    </a:cubicBezTo>
                    <a:cubicBezTo>
                      <a:pt x="174" y="3330"/>
                      <a:pt x="176" y="3335"/>
                      <a:pt x="174" y="3340"/>
                    </a:cubicBezTo>
                    <a:lnTo>
                      <a:pt x="165" y="3357"/>
                    </a:lnTo>
                    <a:cubicBezTo>
                      <a:pt x="163" y="3362"/>
                      <a:pt x="157" y="3363"/>
                      <a:pt x="153" y="3362"/>
                    </a:cubicBezTo>
                    <a:cubicBezTo>
                      <a:pt x="147" y="3360"/>
                      <a:pt x="145" y="3354"/>
                      <a:pt x="147" y="3349"/>
                    </a:cubicBezTo>
                    <a:close/>
                    <a:moveTo>
                      <a:pt x="172" y="3299"/>
                    </a:moveTo>
                    <a:lnTo>
                      <a:pt x="180" y="3283"/>
                    </a:lnTo>
                    <a:cubicBezTo>
                      <a:pt x="182" y="3277"/>
                      <a:pt x="187" y="3275"/>
                      <a:pt x="193" y="3277"/>
                    </a:cubicBezTo>
                    <a:cubicBezTo>
                      <a:pt x="198" y="3280"/>
                      <a:pt x="199" y="3285"/>
                      <a:pt x="198" y="3290"/>
                    </a:cubicBezTo>
                    <a:lnTo>
                      <a:pt x="189" y="3307"/>
                    </a:lnTo>
                    <a:cubicBezTo>
                      <a:pt x="187" y="3311"/>
                      <a:pt x="181" y="3313"/>
                      <a:pt x="176" y="3311"/>
                    </a:cubicBezTo>
                    <a:cubicBezTo>
                      <a:pt x="172" y="3309"/>
                      <a:pt x="169" y="3303"/>
                      <a:pt x="172" y="3299"/>
                    </a:cubicBezTo>
                    <a:close/>
                    <a:moveTo>
                      <a:pt x="196" y="3249"/>
                    </a:moveTo>
                    <a:lnTo>
                      <a:pt x="205" y="3232"/>
                    </a:lnTo>
                    <a:cubicBezTo>
                      <a:pt x="206" y="3227"/>
                      <a:pt x="212" y="3224"/>
                      <a:pt x="217" y="3227"/>
                    </a:cubicBezTo>
                    <a:cubicBezTo>
                      <a:pt x="222" y="3230"/>
                      <a:pt x="224" y="3235"/>
                      <a:pt x="222" y="3239"/>
                    </a:cubicBezTo>
                    <a:lnTo>
                      <a:pt x="214" y="3256"/>
                    </a:lnTo>
                    <a:cubicBezTo>
                      <a:pt x="211" y="3261"/>
                      <a:pt x="206" y="3263"/>
                      <a:pt x="201" y="3261"/>
                    </a:cubicBezTo>
                    <a:cubicBezTo>
                      <a:pt x="196" y="3258"/>
                      <a:pt x="194" y="3253"/>
                      <a:pt x="196" y="3249"/>
                    </a:cubicBezTo>
                    <a:close/>
                    <a:moveTo>
                      <a:pt x="220" y="3198"/>
                    </a:moveTo>
                    <a:lnTo>
                      <a:pt x="228" y="3181"/>
                    </a:lnTo>
                    <a:cubicBezTo>
                      <a:pt x="231" y="3176"/>
                      <a:pt x="236" y="3175"/>
                      <a:pt x="242" y="3176"/>
                    </a:cubicBezTo>
                    <a:cubicBezTo>
                      <a:pt x="246" y="3179"/>
                      <a:pt x="248" y="3184"/>
                      <a:pt x="245" y="3190"/>
                    </a:cubicBezTo>
                    <a:lnTo>
                      <a:pt x="238" y="3207"/>
                    </a:lnTo>
                    <a:cubicBezTo>
                      <a:pt x="235" y="3210"/>
                      <a:pt x="230" y="3213"/>
                      <a:pt x="225" y="3210"/>
                    </a:cubicBezTo>
                    <a:cubicBezTo>
                      <a:pt x="220" y="3208"/>
                      <a:pt x="218" y="3203"/>
                      <a:pt x="220" y="3198"/>
                    </a:cubicBezTo>
                    <a:close/>
                    <a:moveTo>
                      <a:pt x="245" y="3147"/>
                    </a:moveTo>
                    <a:lnTo>
                      <a:pt x="253" y="3130"/>
                    </a:lnTo>
                    <a:cubicBezTo>
                      <a:pt x="254" y="3126"/>
                      <a:pt x="261" y="3124"/>
                      <a:pt x="265" y="3127"/>
                    </a:cubicBezTo>
                    <a:cubicBezTo>
                      <a:pt x="270" y="3129"/>
                      <a:pt x="273" y="3134"/>
                      <a:pt x="270" y="3139"/>
                    </a:cubicBezTo>
                    <a:lnTo>
                      <a:pt x="263" y="3156"/>
                    </a:lnTo>
                    <a:cubicBezTo>
                      <a:pt x="260" y="3161"/>
                      <a:pt x="254" y="3162"/>
                      <a:pt x="249" y="3160"/>
                    </a:cubicBezTo>
                    <a:cubicBezTo>
                      <a:pt x="245" y="3158"/>
                      <a:pt x="242" y="3153"/>
                      <a:pt x="245" y="3147"/>
                    </a:cubicBezTo>
                    <a:close/>
                    <a:moveTo>
                      <a:pt x="269" y="3097"/>
                    </a:moveTo>
                    <a:lnTo>
                      <a:pt x="276" y="3080"/>
                    </a:lnTo>
                    <a:cubicBezTo>
                      <a:pt x="279" y="3076"/>
                      <a:pt x="285" y="3074"/>
                      <a:pt x="290" y="3076"/>
                    </a:cubicBezTo>
                    <a:cubicBezTo>
                      <a:pt x="294" y="3078"/>
                      <a:pt x="297" y="3083"/>
                      <a:pt x="294" y="3088"/>
                    </a:cubicBezTo>
                    <a:lnTo>
                      <a:pt x="287" y="3105"/>
                    </a:lnTo>
                    <a:cubicBezTo>
                      <a:pt x="284" y="3110"/>
                      <a:pt x="278" y="3112"/>
                      <a:pt x="274" y="3110"/>
                    </a:cubicBezTo>
                    <a:cubicBezTo>
                      <a:pt x="269" y="3107"/>
                      <a:pt x="266" y="3102"/>
                      <a:pt x="269" y="3097"/>
                    </a:cubicBezTo>
                    <a:close/>
                    <a:moveTo>
                      <a:pt x="294" y="3047"/>
                    </a:moveTo>
                    <a:lnTo>
                      <a:pt x="301" y="3030"/>
                    </a:lnTo>
                    <a:cubicBezTo>
                      <a:pt x="304" y="3026"/>
                      <a:pt x="309" y="3023"/>
                      <a:pt x="313" y="3026"/>
                    </a:cubicBezTo>
                    <a:cubicBezTo>
                      <a:pt x="319" y="3028"/>
                      <a:pt x="321" y="3033"/>
                      <a:pt x="319" y="3037"/>
                    </a:cubicBezTo>
                    <a:lnTo>
                      <a:pt x="310" y="3054"/>
                    </a:lnTo>
                    <a:cubicBezTo>
                      <a:pt x="309" y="3060"/>
                      <a:pt x="303" y="3061"/>
                      <a:pt x="298" y="3060"/>
                    </a:cubicBezTo>
                    <a:cubicBezTo>
                      <a:pt x="293" y="3057"/>
                      <a:pt x="291" y="3052"/>
                      <a:pt x="294" y="3047"/>
                    </a:cubicBezTo>
                    <a:close/>
                    <a:moveTo>
                      <a:pt x="317" y="2997"/>
                    </a:moveTo>
                    <a:lnTo>
                      <a:pt x="325" y="2980"/>
                    </a:lnTo>
                    <a:cubicBezTo>
                      <a:pt x="328" y="2975"/>
                      <a:pt x="333" y="2974"/>
                      <a:pt x="338" y="2975"/>
                    </a:cubicBezTo>
                    <a:cubicBezTo>
                      <a:pt x="342" y="2977"/>
                      <a:pt x="345" y="2983"/>
                      <a:pt x="342" y="2987"/>
                    </a:cubicBezTo>
                    <a:lnTo>
                      <a:pt x="334" y="3004"/>
                    </a:lnTo>
                    <a:cubicBezTo>
                      <a:pt x="333" y="3009"/>
                      <a:pt x="327" y="3011"/>
                      <a:pt x="322" y="3009"/>
                    </a:cubicBezTo>
                    <a:cubicBezTo>
                      <a:pt x="317" y="3006"/>
                      <a:pt x="315" y="3002"/>
                      <a:pt x="317" y="2997"/>
                    </a:cubicBezTo>
                    <a:close/>
                    <a:moveTo>
                      <a:pt x="342" y="2946"/>
                    </a:moveTo>
                    <a:lnTo>
                      <a:pt x="350" y="2929"/>
                    </a:lnTo>
                    <a:cubicBezTo>
                      <a:pt x="353" y="2925"/>
                      <a:pt x="357" y="2923"/>
                      <a:pt x="363" y="2925"/>
                    </a:cubicBezTo>
                    <a:cubicBezTo>
                      <a:pt x="367" y="2927"/>
                      <a:pt x="370" y="2933"/>
                      <a:pt x="367" y="2937"/>
                    </a:cubicBezTo>
                    <a:lnTo>
                      <a:pt x="359" y="2954"/>
                    </a:lnTo>
                    <a:cubicBezTo>
                      <a:pt x="357" y="2959"/>
                      <a:pt x="352" y="2960"/>
                      <a:pt x="346" y="2959"/>
                    </a:cubicBezTo>
                    <a:cubicBezTo>
                      <a:pt x="342" y="2957"/>
                      <a:pt x="340" y="2951"/>
                      <a:pt x="342" y="2946"/>
                    </a:cubicBezTo>
                    <a:close/>
                    <a:moveTo>
                      <a:pt x="365" y="2896"/>
                    </a:moveTo>
                    <a:lnTo>
                      <a:pt x="374" y="2879"/>
                    </a:lnTo>
                    <a:cubicBezTo>
                      <a:pt x="376" y="2874"/>
                      <a:pt x="382" y="2873"/>
                      <a:pt x="386" y="2874"/>
                    </a:cubicBezTo>
                    <a:cubicBezTo>
                      <a:pt x="392" y="2876"/>
                      <a:pt x="393" y="2882"/>
                      <a:pt x="392" y="2887"/>
                    </a:cubicBezTo>
                    <a:lnTo>
                      <a:pt x="383" y="2904"/>
                    </a:lnTo>
                    <a:cubicBezTo>
                      <a:pt x="382" y="2908"/>
                      <a:pt x="375" y="2910"/>
                      <a:pt x="371" y="2908"/>
                    </a:cubicBezTo>
                    <a:cubicBezTo>
                      <a:pt x="365" y="2906"/>
                      <a:pt x="364" y="2900"/>
                      <a:pt x="365" y="2896"/>
                    </a:cubicBezTo>
                    <a:close/>
                    <a:moveTo>
                      <a:pt x="390" y="2845"/>
                    </a:moveTo>
                    <a:lnTo>
                      <a:pt x="398" y="2828"/>
                    </a:lnTo>
                    <a:cubicBezTo>
                      <a:pt x="400" y="2824"/>
                      <a:pt x="406" y="2822"/>
                      <a:pt x="411" y="2824"/>
                    </a:cubicBezTo>
                    <a:cubicBezTo>
                      <a:pt x="416" y="2826"/>
                      <a:pt x="418" y="2832"/>
                      <a:pt x="416" y="2836"/>
                    </a:cubicBezTo>
                    <a:lnTo>
                      <a:pt x="408" y="2853"/>
                    </a:lnTo>
                    <a:cubicBezTo>
                      <a:pt x="405" y="2858"/>
                      <a:pt x="400" y="2859"/>
                      <a:pt x="395" y="2858"/>
                    </a:cubicBezTo>
                    <a:cubicBezTo>
                      <a:pt x="390" y="2856"/>
                      <a:pt x="387" y="2850"/>
                      <a:pt x="390" y="2845"/>
                    </a:cubicBezTo>
                    <a:close/>
                    <a:moveTo>
                      <a:pt x="414" y="2796"/>
                    </a:moveTo>
                    <a:lnTo>
                      <a:pt x="422" y="2779"/>
                    </a:lnTo>
                    <a:cubicBezTo>
                      <a:pt x="424" y="2773"/>
                      <a:pt x="430" y="2772"/>
                      <a:pt x="435" y="2773"/>
                    </a:cubicBezTo>
                    <a:cubicBezTo>
                      <a:pt x="441" y="2776"/>
                      <a:pt x="441" y="2781"/>
                      <a:pt x="441" y="2786"/>
                    </a:cubicBezTo>
                    <a:lnTo>
                      <a:pt x="431" y="2803"/>
                    </a:lnTo>
                    <a:cubicBezTo>
                      <a:pt x="430" y="2807"/>
                      <a:pt x="423" y="2810"/>
                      <a:pt x="419" y="2807"/>
                    </a:cubicBezTo>
                    <a:cubicBezTo>
                      <a:pt x="414" y="2805"/>
                      <a:pt x="411" y="2799"/>
                      <a:pt x="414" y="2796"/>
                    </a:cubicBezTo>
                    <a:close/>
                    <a:moveTo>
                      <a:pt x="439" y="2745"/>
                    </a:moveTo>
                    <a:lnTo>
                      <a:pt x="447" y="2728"/>
                    </a:lnTo>
                    <a:cubicBezTo>
                      <a:pt x="449" y="2723"/>
                      <a:pt x="454" y="2721"/>
                      <a:pt x="460" y="2723"/>
                    </a:cubicBezTo>
                    <a:cubicBezTo>
                      <a:pt x="464" y="2726"/>
                      <a:pt x="466" y="2731"/>
                      <a:pt x="464" y="2736"/>
                    </a:cubicBezTo>
                    <a:lnTo>
                      <a:pt x="456" y="2752"/>
                    </a:lnTo>
                    <a:cubicBezTo>
                      <a:pt x="453" y="2757"/>
                      <a:pt x="448" y="2759"/>
                      <a:pt x="443" y="2757"/>
                    </a:cubicBezTo>
                    <a:cubicBezTo>
                      <a:pt x="439" y="2755"/>
                      <a:pt x="436" y="2749"/>
                      <a:pt x="439" y="2745"/>
                    </a:cubicBezTo>
                    <a:close/>
                    <a:moveTo>
                      <a:pt x="463" y="2695"/>
                    </a:moveTo>
                    <a:lnTo>
                      <a:pt x="471" y="2678"/>
                    </a:lnTo>
                    <a:cubicBezTo>
                      <a:pt x="473" y="2672"/>
                      <a:pt x="479" y="2671"/>
                      <a:pt x="484" y="2672"/>
                    </a:cubicBezTo>
                    <a:cubicBezTo>
                      <a:pt x="489" y="2675"/>
                      <a:pt x="490" y="2680"/>
                      <a:pt x="488" y="2686"/>
                    </a:cubicBezTo>
                    <a:lnTo>
                      <a:pt x="480" y="2703"/>
                    </a:lnTo>
                    <a:cubicBezTo>
                      <a:pt x="478" y="2706"/>
                      <a:pt x="472" y="2709"/>
                      <a:pt x="467" y="2706"/>
                    </a:cubicBezTo>
                    <a:cubicBezTo>
                      <a:pt x="463" y="2704"/>
                      <a:pt x="461" y="2699"/>
                      <a:pt x="463" y="2695"/>
                    </a:cubicBezTo>
                    <a:close/>
                    <a:moveTo>
                      <a:pt x="487" y="2644"/>
                    </a:moveTo>
                    <a:lnTo>
                      <a:pt x="495" y="2627"/>
                    </a:lnTo>
                    <a:cubicBezTo>
                      <a:pt x="497" y="2623"/>
                      <a:pt x="503" y="2620"/>
                      <a:pt x="508" y="2623"/>
                    </a:cubicBezTo>
                    <a:cubicBezTo>
                      <a:pt x="512" y="2625"/>
                      <a:pt x="515" y="2630"/>
                      <a:pt x="512" y="2635"/>
                    </a:cubicBezTo>
                    <a:lnTo>
                      <a:pt x="505" y="2652"/>
                    </a:lnTo>
                    <a:cubicBezTo>
                      <a:pt x="502" y="2656"/>
                      <a:pt x="496" y="2658"/>
                      <a:pt x="491" y="2656"/>
                    </a:cubicBezTo>
                    <a:cubicBezTo>
                      <a:pt x="487" y="2654"/>
                      <a:pt x="485" y="2648"/>
                      <a:pt x="487" y="2644"/>
                    </a:cubicBezTo>
                    <a:close/>
                    <a:moveTo>
                      <a:pt x="511" y="2593"/>
                    </a:moveTo>
                    <a:lnTo>
                      <a:pt x="519" y="2577"/>
                    </a:lnTo>
                    <a:cubicBezTo>
                      <a:pt x="521" y="2572"/>
                      <a:pt x="528" y="2570"/>
                      <a:pt x="532" y="2572"/>
                    </a:cubicBezTo>
                    <a:cubicBezTo>
                      <a:pt x="537" y="2575"/>
                      <a:pt x="539" y="2579"/>
                      <a:pt x="537" y="2585"/>
                    </a:cubicBezTo>
                    <a:lnTo>
                      <a:pt x="529" y="2602"/>
                    </a:lnTo>
                    <a:cubicBezTo>
                      <a:pt x="527" y="2606"/>
                      <a:pt x="520" y="2608"/>
                      <a:pt x="516" y="2606"/>
                    </a:cubicBezTo>
                    <a:cubicBezTo>
                      <a:pt x="511" y="2603"/>
                      <a:pt x="509" y="2598"/>
                      <a:pt x="511" y="2593"/>
                    </a:cubicBezTo>
                    <a:close/>
                    <a:moveTo>
                      <a:pt x="536" y="2543"/>
                    </a:moveTo>
                    <a:lnTo>
                      <a:pt x="543" y="2526"/>
                    </a:lnTo>
                    <a:cubicBezTo>
                      <a:pt x="546" y="2522"/>
                      <a:pt x="551" y="2519"/>
                      <a:pt x="556" y="2522"/>
                    </a:cubicBezTo>
                    <a:cubicBezTo>
                      <a:pt x="561" y="2525"/>
                      <a:pt x="563" y="2530"/>
                      <a:pt x="561" y="2533"/>
                    </a:cubicBezTo>
                    <a:lnTo>
                      <a:pt x="552" y="2550"/>
                    </a:lnTo>
                    <a:cubicBezTo>
                      <a:pt x="551" y="2555"/>
                      <a:pt x="545" y="2558"/>
                      <a:pt x="540" y="2555"/>
                    </a:cubicBezTo>
                    <a:cubicBezTo>
                      <a:pt x="535" y="2553"/>
                      <a:pt x="533" y="2548"/>
                      <a:pt x="536" y="2543"/>
                    </a:cubicBezTo>
                    <a:close/>
                    <a:moveTo>
                      <a:pt x="559" y="2493"/>
                    </a:moveTo>
                    <a:lnTo>
                      <a:pt x="568" y="2476"/>
                    </a:lnTo>
                    <a:cubicBezTo>
                      <a:pt x="570" y="2471"/>
                      <a:pt x="576" y="2470"/>
                      <a:pt x="580" y="2471"/>
                    </a:cubicBezTo>
                    <a:cubicBezTo>
                      <a:pt x="585" y="2474"/>
                      <a:pt x="588" y="2479"/>
                      <a:pt x="585" y="2484"/>
                    </a:cubicBezTo>
                    <a:lnTo>
                      <a:pt x="577" y="2501"/>
                    </a:lnTo>
                    <a:cubicBezTo>
                      <a:pt x="575" y="2505"/>
                      <a:pt x="569" y="2508"/>
                      <a:pt x="564" y="2505"/>
                    </a:cubicBezTo>
                    <a:cubicBezTo>
                      <a:pt x="559" y="2502"/>
                      <a:pt x="558" y="2498"/>
                      <a:pt x="559" y="2493"/>
                    </a:cubicBezTo>
                    <a:close/>
                    <a:moveTo>
                      <a:pt x="584" y="2442"/>
                    </a:moveTo>
                    <a:lnTo>
                      <a:pt x="592" y="2425"/>
                    </a:lnTo>
                    <a:cubicBezTo>
                      <a:pt x="595" y="2421"/>
                      <a:pt x="599" y="2419"/>
                      <a:pt x="605" y="2422"/>
                    </a:cubicBezTo>
                    <a:cubicBezTo>
                      <a:pt x="609" y="2423"/>
                      <a:pt x="612" y="2429"/>
                      <a:pt x="609" y="2433"/>
                    </a:cubicBezTo>
                    <a:lnTo>
                      <a:pt x="601" y="2450"/>
                    </a:lnTo>
                    <a:cubicBezTo>
                      <a:pt x="599" y="2454"/>
                      <a:pt x="594" y="2457"/>
                      <a:pt x="588" y="2454"/>
                    </a:cubicBezTo>
                    <a:cubicBezTo>
                      <a:pt x="584" y="2453"/>
                      <a:pt x="582" y="2447"/>
                      <a:pt x="584" y="2442"/>
                    </a:cubicBezTo>
                    <a:close/>
                    <a:moveTo>
                      <a:pt x="607" y="2392"/>
                    </a:moveTo>
                    <a:lnTo>
                      <a:pt x="617" y="2375"/>
                    </a:lnTo>
                    <a:cubicBezTo>
                      <a:pt x="618" y="2371"/>
                      <a:pt x="624" y="2369"/>
                      <a:pt x="628" y="2371"/>
                    </a:cubicBezTo>
                    <a:cubicBezTo>
                      <a:pt x="634" y="2372"/>
                      <a:pt x="636" y="2378"/>
                      <a:pt x="634" y="2383"/>
                    </a:cubicBezTo>
                    <a:lnTo>
                      <a:pt x="626" y="2400"/>
                    </a:lnTo>
                    <a:cubicBezTo>
                      <a:pt x="623" y="2405"/>
                      <a:pt x="617" y="2406"/>
                      <a:pt x="613" y="2405"/>
                    </a:cubicBezTo>
                    <a:cubicBezTo>
                      <a:pt x="607" y="2402"/>
                      <a:pt x="606" y="2397"/>
                      <a:pt x="607" y="2392"/>
                    </a:cubicBezTo>
                    <a:close/>
                    <a:moveTo>
                      <a:pt x="632" y="2342"/>
                    </a:moveTo>
                    <a:lnTo>
                      <a:pt x="640" y="2325"/>
                    </a:lnTo>
                    <a:cubicBezTo>
                      <a:pt x="642" y="2320"/>
                      <a:pt x="648" y="2318"/>
                      <a:pt x="653" y="2320"/>
                    </a:cubicBezTo>
                    <a:cubicBezTo>
                      <a:pt x="658" y="2322"/>
                      <a:pt x="660" y="2328"/>
                      <a:pt x="658" y="2332"/>
                    </a:cubicBezTo>
                    <a:lnTo>
                      <a:pt x="650" y="2349"/>
                    </a:lnTo>
                    <a:cubicBezTo>
                      <a:pt x="647" y="2354"/>
                      <a:pt x="642" y="2355"/>
                      <a:pt x="637" y="2354"/>
                    </a:cubicBezTo>
                    <a:cubicBezTo>
                      <a:pt x="632" y="2352"/>
                      <a:pt x="629" y="2346"/>
                      <a:pt x="632" y="2342"/>
                    </a:cubicBezTo>
                    <a:close/>
                    <a:moveTo>
                      <a:pt x="657" y="2291"/>
                    </a:moveTo>
                    <a:lnTo>
                      <a:pt x="665" y="2275"/>
                    </a:lnTo>
                    <a:cubicBezTo>
                      <a:pt x="666" y="2269"/>
                      <a:pt x="672" y="2268"/>
                      <a:pt x="677" y="2269"/>
                    </a:cubicBezTo>
                    <a:cubicBezTo>
                      <a:pt x="683" y="2272"/>
                      <a:pt x="684" y="2278"/>
                      <a:pt x="683" y="2282"/>
                    </a:cubicBezTo>
                    <a:lnTo>
                      <a:pt x="674" y="2299"/>
                    </a:lnTo>
                    <a:cubicBezTo>
                      <a:pt x="672" y="2303"/>
                      <a:pt x="666" y="2306"/>
                      <a:pt x="661" y="2303"/>
                    </a:cubicBezTo>
                    <a:cubicBezTo>
                      <a:pt x="657" y="2301"/>
                      <a:pt x="654" y="2295"/>
                      <a:pt x="657" y="2291"/>
                    </a:cubicBezTo>
                    <a:close/>
                    <a:moveTo>
                      <a:pt x="681" y="2241"/>
                    </a:moveTo>
                    <a:lnTo>
                      <a:pt x="689" y="2224"/>
                    </a:lnTo>
                    <a:cubicBezTo>
                      <a:pt x="691" y="2219"/>
                      <a:pt x="696" y="2218"/>
                      <a:pt x="702" y="2219"/>
                    </a:cubicBezTo>
                    <a:cubicBezTo>
                      <a:pt x="706" y="2221"/>
                      <a:pt x="708" y="2227"/>
                      <a:pt x="705" y="2232"/>
                    </a:cubicBezTo>
                    <a:lnTo>
                      <a:pt x="698" y="2249"/>
                    </a:lnTo>
                    <a:cubicBezTo>
                      <a:pt x="696" y="2252"/>
                      <a:pt x="690" y="2255"/>
                      <a:pt x="686" y="2252"/>
                    </a:cubicBezTo>
                    <a:cubicBezTo>
                      <a:pt x="681" y="2252"/>
                      <a:pt x="678" y="2245"/>
                      <a:pt x="681" y="2241"/>
                    </a:cubicBezTo>
                    <a:close/>
                    <a:moveTo>
                      <a:pt x="705" y="2190"/>
                    </a:moveTo>
                    <a:lnTo>
                      <a:pt x="713" y="2174"/>
                    </a:lnTo>
                    <a:cubicBezTo>
                      <a:pt x="716" y="2168"/>
                      <a:pt x="721" y="2167"/>
                      <a:pt x="726" y="2169"/>
                    </a:cubicBezTo>
                    <a:cubicBezTo>
                      <a:pt x="731" y="2171"/>
                      <a:pt x="733" y="2176"/>
                      <a:pt x="730" y="2182"/>
                    </a:cubicBezTo>
                    <a:lnTo>
                      <a:pt x="723" y="2198"/>
                    </a:lnTo>
                    <a:cubicBezTo>
                      <a:pt x="720" y="2203"/>
                      <a:pt x="715" y="2205"/>
                      <a:pt x="709" y="2202"/>
                    </a:cubicBezTo>
                    <a:cubicBezTo>
                      <a:pt x="705" y="2201"/>
                      <a:pt x="703" y="2195"/>
                      <a:pt x="705" y="2190"/>
                    </a:cubicBezTo>
                    <a:close/>
                    <a:moveTo>
                      <a:pt x="729" y="2140"/>
                    </a:moveTo>
                    <a:lnTo>
                      <a:pt x="737" y="2123"/>
                    </a:lnTo>
                    <a:cubicBezTo>
                      <a:pt x="739" y="2119"/>
                      <a:pt x="745" y="2116"/>
                      <a:pt x="750" y="2119"/>
                    </a:cubicBezTo>
                    <a:cubicBezTo>
                      <a:pt x="755" y="2120"/>
                      <a:pt x="757" y="2126"/>
                      <a:pt x="755" y="2131"/>
                    </a:cubicBezTo>
                    <a:lnTo>
                      <a:pt x="747" y="2148"/>
                    </a:lnTo>
                    <a:cubicBezTo>
                      <a:pt x="745" y="2152"/>
                      <a:pt x="739" y="2154"/>
                      <a:pt x="734" y="2152"/>
                    </a:cubicBezTo>
                    <a:cubicBezTo>
                      <a:pt x="729" y="2150"/>
                      <a:pt x="727" y="2144"/>
                      <a:pt x="729" y="2140"/>
                    </a:cubicBezTo>
                    <a:close/>
                    <a:moveTo>
                      <a:pt x="754" y="2090"/>
                    </a:moveTo>
                    <a:lnTo>
                      <a:pt x="761" y="2073"/>
                    </a:lnTo>
                    <a:cubicBezTo>
                      <a:pt x="764" y="2068"/>
                      <a:pt x="770" y="2066"/>
                      <a:pt x="774" y="2068"/>
                    </a:cubicBezTo>
                    <a:cubicBezTo>
                      <a:pt x="779" y="2071"/>
                      <a:pt x="782" y="2075"/>
                      <a:pt x="779" y="2081"/>
                    </a:cubicBezTo>
                    <a:lnTo>
                      <a:pt x="772" y="2097"/>
                    </a:lnTo>
                    <a:cubicBezTo>
                      <a:pt x="769" y="2102"/>
                      <a:pt x="763" y="2104"/>
                      <a:pt x="758" y="2102"/>
                    </a:cubicBezTo>
                    <a:cubicBezTo>
                      <a:pt x="753" y="2099"/>
                      <a:pt x="751" y="2094"/>
                      <a:pt x="754" y="2090"/>
                    </a:cubicBezTo>
                    <a:close/>
                    <a:moveTo>
                      <a:pt x="778" y="2039"/>
                    </a:moveTo>
                    <a:lnTo>
                      <a:pt x="785" y="2022"/>
                    </a:lnTo>
                    <a:cubicBezTo>
                      <a:pt x="788" y="2018"/>
                      <a:pt x="794" y="2016"/>
                      <a:pt x="798" y="2018"/>
                    </a:cubicBezTo>
                    <a:cubicBezTo>
                      <a:pt x="804" y="2020"/>
                      <a:pt x="805" y="2026"/>
                      <a:pt x="804" y="2030"/>
                    </a:cubicBezTo>
                    <a:lnTo>
                      <a:pt x="794" y="2047"/>
                    </a:lnTo>
                    <a:cubicBezTo>
                      <a:pt x="794" y="2051"/>
                      <a:pt x="787" y="2054"/>
                      <a:pt x="783" y="2051"/>
                    </a:cubicBezTo>
                    <a:cubicBezTo>
                      <a:pt x="777" y="2049"/>
                      <a:pt x="775" y="2044"/>
                      <a:pt x="778" y="2039"/>
                    </a:cubicBezTo>
                    <a:close/>
                    <a:moveTo>
                      <a:pt x="802" y="1988"/>
                    </a:moveTo>
                    <a:lnTo>
                      <a:pt x="810" y="1972"/>
                    </a:lnTo>
                    <a:cubicBezTo>
                      <a:pt x="813" y="1967"/>
                      <a:pt x="818" y="1965"/>
                      <a:pt x="823" y="1967"/>
                    </a:cubicBezTo>
                    <a:cubicBezTo>
                      <a:pt x="827" y="1970"/>
                      <a:pt x="830" y="1975"/>
                      <a:pt x="827" y="1980"/>
                    </a:cubicBezTo>
                    <a:lnTo>
                      <a:pt x="819" y="1996"/>
                    </a:lnTo>
                    <a:cubicBezTo>
                      <a:pt x="817" y="2001"/>
                      <a:pt x="812" y="2004"/>
                      <a:pt x="806" y="2001"/>
                    </a:cubicBezTo>
                    <a:cubicBezTo>
                      <a:pt x="802" y="1999"/>
                      <a:pt x="800" y="1994"/>
                      <a:pt x="802" y="1988"/>
                    </a:cubicBezTo>
                    <a:close/>
                    <a:moveTo>
                      <a:pt x="826" y="1938"/>
                    </a:moveTo>
                    <a:lnTo>
                      <a:pt x="834" y="1921"/>
                    </a:lnTo>
                    <a:cubicBezTo>
                      <a:pt x="837" y="1917"/>
                      <a:pt x="842" y="1915"/>
                      <a:pt x="847" y="1918"/>
                    </a:cubicBezTo>
                    <a:cubicBezTo>
                      <a:pt x="852" y="1919"/>
                      <a:pt x="854" y="1925"/>
                      <a:pt x="852" y="1929"/>
                    </a:cubicBezTo>
                    <a:lnTo>
                      <a:pt x="843" y="1946"/>
                    </a:lnTo>
                    <a:cubicBezTo>
                      <a:pt x="842" y="1951"/>
                      <a:pt x="836" y="1953"/>
                      <a:pt x="831" y="1950"/>
                    </a:cubicBezTo>
                    <a:cubicBezTo>
                      <a:pt x="826" y="1949"/>
                      <a:pt x="824" y="1943"/>
                      <a:pt x="826" y="1938"/>
                    </a:cubicBezTo>
                    <a:close/>
                    <a:moveTo>
                      <a:pt x="850" y="1887"/>
                    </a:moveTo>
                    <a:lnTo>
                      <a:pt x="859" y="1871"/>
                    </a:lnTo>
                    <a:cubicBezTo>
                      <a:pt x="861" y="1867"/>
                      <a:pt x="866" y="1864"/>
                      <a:pt x="871" y="1867"/>
                    </a:cubicBezTo>
                    <a:cubicBezTo>
                      <a:pt x="876" y="1868"/>
                      <a:pt x="878" y="1874"/>
                      <a:pt x="876" y="1879"/>
                    </a:cubicBezTo>
                    <a:lnTo>
                      <a:pt x="868" y="1895"/>
                    </a:lnTo>
                    <a:cubicBezTo>
                      <a:pt x="865" y="1901"/>
                      <a:pt x="860" y="1903"/>
                      <a:pt x="855" y="1901"/>
                    </a:cubicBezTo>
                    <a:cubicBezTo>
                      <a:pt x="850" y="1898"/>
                      <a:pt x="849" y="1893"/>
                      <a:pt x="850" y="1887"/>
                    </a:cubicBezTo>
                    <a:close/>
                    <a:moveTo>
                      <a:pt x="874" y="1838"/>
                    </a:moveTo>
                    <a:lnTo>
                      <a:pt x="882" y="1821"/>
                    </a:lnTo>
                    <a:cubicBezTo>
                      <a:pt x="884" y="1817"/>
                      <a:pt x="891" y="1814"/>
                      <a:pt x="895" y="1817"/>
                    </a:cubicBezTo>
                    <a:cubicBezTo>
                      <a:pt x="901" y="1818"/>
                      <a:pt x="902" y="1825"/>
                      <a:pt x="901" y="1828"/>
                    </a:cubicBezTo>
                    <a:lnTo>
                      <a:pt x="892" y="1845"/>
                    </a:lnTo>
                    <a:cubicBezTo>
                      <a:pt x="890" y="1850"/>
                      <a:pt x="884" y="1852"/>
                      <a:pt x="880" y="1850"/>
                    </a:cubicBezTo>
                    <a:cubicBezTo>
                      <a:pt x="874" y="1848"/>
                      <a:pt x="872" y="1842"/>
                      <a:pt x="874" y="1838"/>
                    </a:cubicBezTo>
                    <a:close/>
                    <a:moveTo>
                      <a:pt x="899" y="1787"/>
                    </a:moveTo>
                    <a:lnTo>
                      <a:pt x="907" y="1771"/>
                    </a:lnTo>
                    <a:cubicBezTo>
                      <a:pt x="909" y="1766"/>
                      <a:pt x="915" y="1764"/>
                      <a:pt x="920" y="1766"/>
                    </a:cubicBezTo>
                    <a:cubicBezTo>
                      <a:pt x="925" y="1768"/>
                      <a:pt x="926" y="1774"/>
                      <a:pt x="925" y="1778"/>
                    </a:cubicBezTo>
                    <a:lnTo>
                      <a:pt x="916" y="1794"/>
                    </a:lnTo>
                    <a:cubicBezTo>
                      <a:pt x="914" y="1800"/>
                      <a:pt x="908" y="1801"/>
                      <a:pt x="904" y="1800"/>
                    </a:cubicBezTo>
                    <a:cubicBezTo>
                      <a:pt x="899" y="1797"/>
                      <a:pt x="896" y="1792"/>
                      <a:pt x="899" y="1787"/>
                    </a:cubicBezTo>
                    <a:close/>
                    <a:moveTo>
                      <a:pt x="923" y="1737"/>
                    </a:moveTo>
                    <a:lnTo>
                      <a:pt x="931" y="1720"/>
                    </a:lnTo>
                    <a:cubicBezTo>
                      <a:pt x="933" y="1715"/>
                      <a:pt x="939" y="1714"/>
                      <a:pt x="944" y="1715"/>
                    </a:cubicBezTo>
                    <a:cubicBezTo>
                      <a:pt x="949" y="1717"/>
                      <a:pt x="951" y="1723"/>
                      <a:pt x="948" y="1728"/>
                    </a:cubicBezTo>
                    <a:lnTo>
                      <a:pt x="941" y="1745"/>
                    </a:lnTo>
                    <a:cubicBezTo>
                      <a:pt x="938" y="1749"/>
                      <a:pt x="932" y="1751"/>
                      <a:pt x="928" y="1749"/>
                    </a:cubicBezTo>
                    <a:cubicBezTo>
                      <a:pt x="923" y="1748"/>
                      <a:pt x="921" y="1741"/>
                      <a:pt x="923" y="1737"/>
                    </a:cubicBezTo>
                    <a:close/>
                    <a:moveTo>
                      <a:pt x="948" y="1686"/>
                    </a:moveTo>
                    <a:lnTo>
                      <a:pt x="955" y="1670"/>
                    </a:lnTo>
                    <a:cubicBezTo>
                      <a:pt x="958" y="1665"/>
                      <a:pt x="963" y="1663"/>
                      <a:pt x="969" y="1665"/>
                    </a:cubicBezTo>
                    <a:cubicBezTo>
                      <a:pt x="972" y="1667"/>
                      <a:pt x="975" y="1672"/>
                      <a:pt x="972" y="1678"/>
                    </a:cubicBezTo>
                    <a:lnTo>
                      <a:pt x="965" y="1694"/>
                    </a:lnTo>
                    <a:cubicBezTo>
                      <a:pt x="962" y="1699"/>
                      <a:pt x="957" y="1701"/>
                      <a:pt x="951" y="1699"/>
                    </a:cubicBezTo>
                    <a:cubicBezTo>
                      <a:pt x="948" y="1697"/>
                      <a:pt x="945" y="1691"/>
                      <a:pt x="948" y="1686"/>
                    </a:cubicBezTo>
                    <a:close/>
                    <a:moveTo>
                      <a:pt x="971" y="1636"/>
                    </a:moveTo>
                    <a:lnTo>
                      <a:pt x="980" y="1620"/>
                    </a:lnTo>
                    <a:cubicBezTo>
                      <a:pt x="981" y="1615"/>
                      <a:pt x="988" y="1613"/>
                      <a:pt x="992" y="1615"/>
                    </a:cubicBezTo>
                    <a:cubicBezTo>
                      <a:pt x="997" y="1617"/>
                      <a:pt x="1000" y="1622"/>
                      <a:pt x="997" y="1627"/>
                    </a:cubicBezTo>
                    <a:lnTo>
                      <a:pt x="990" y="1644"/>
                    </a:lnTo>
                    <a:cubicBezTo>
                      <a:pt x="987" y="1648"/>
                      <a:pt x="981" y="1650"/>
                      <a:pt x="976" y="1648"/>
                    </a:cubicBezTo>
                    <a:cubicBezTo>
                      <a:pt x="971" y="1647"/>
                      <a:pt x="970" y="1640"/>
                      <a:pt x="971" y="1636"/>
                    </a:cubicBezTo>
                    <a:close/>
                    <a:moveTo>
                      <a:pt x="996" y="1586"/>
                    </a:moveTo>
                    <a:lnTo>
                      <a:pt x="1003" y="1569"/>
                    </a:lnTo>
                    <a:cubicBezTo>
                      <a:pt x="1006" y="1564"/>
                      <a:pt x="1012" y="1562"/>
                      <a:pt x="1017" y="1564"/>
                    </a:cubicBezTo>
                    <a:cubicBezTo>
                      <a:pt x="1021" y="1567"/>
                      <a:pt x="1024" y="1572"/>
                      <a:pt x="1021" y="1577"/>
                    </a:cubicBezTo>
                    <a:lnTo>
                      <a:pt x="1014" y="1593"/>
                    </a:lnTo>
                    <a:cubicBezTo>
                      <a:pt x="1011" y="1598"/>
                      <a:pt x="1005" y="1600"/>
                      <a:pt x="1000" y="1598"/>
                    </a:cubicBezTo>
                    <a:cubicBezTo>
                      <a:pt x="995" y="1596"/>
                      <a:pt x="993" y="1590"/>
                      <a:pt x="996" y="1586"/>
                    </a:cubicBezTo>
                    <a:close/>
                    <a:moveTo>
                      <a:pt x="1020" y="1536"/>
                    </a:moveTo>
                    <a:lnTo>
                      <a:pt x="1028" y="1519"/>
                    </a:lnTo>
                    <a:cubicBezTo>
                      <a:pt x="1030" y="1514"/>
                      <a:pt x="1036" y="1512"/>
                      <a:pt x="1040" y="1514"/>
                    </a:cubicBezTo>
                    <a:cubicBezTo>
                      <a:pt x="1046" y="1516"/>
                      <a:pt x="1048" y="1522"/>
                      <a:pt x="1046" y="1527"/>
                    </a:cubicBezTo>
                    <a:lnTo>
                      <a:pt x="1037" y="1544"/>
                    </a:lnTo>
                    <a:cubicBezTo>
                      <a:pt x="1036" y="1547"/>
                      <a:pt x="1029" y="1550"/>
                      <a:pt x="1025" y="1547"/>
                    </a:cubicBezTo>
                    <a:cubicBezTo>
                      <a:pt x="1020" y="1545"/>
                      <a:pt x="1018" y="1540"/>
                      <a:pt x="1020" y="1536"/>
                    </a:cubicBezTo>
                    <a:close/>
                    <a:moveTo>
                      <a:pt x="1044" y="1485"/>
                    </a:moveTo>
                    <a:lnTo>
                      <a:pt x="1052" y="1468"/>
                    </a:lnTo>
                    <a:cubicBezTo>
                      <a:pt x="1055" y="1463"/>
                      <a:pt x="1060" y="1461"/>
                      <a:pt x="1065" y="1464"/>
                    </a:cubicBezTo>
                    <a:cubicBezTo>
                      <a:pt x="1069" y="1466"/>
                      <a:pt x="1072" y="1471"/>
                      <a:pt x="1069" y="1476"/>
                    </a:cubicBezTo>
                    <a:lnTo>
                      <a:pt x="1061" y="1493"/>
                    </a:lnTo>
                    <a:cubicBezTo>
                      <a:pt x="1059" y="1498"/>
                      <a:pt x="1054" y="1499"/>
                      <a:pt x="1049" y="1497"/>
                    </a:cubicBezTo>
                    <a:cubicBezTo>
                      <a:pt x="1044" y="1495"/>
                      <a:pt x="1042" y="1490"/>
                      <a:pt x="1044" y="1485"/>
                    </a:cubicBezTo>
                    <a:close/>
                    <a:moveTo>
                      <a:pt x="1069" y="1434"/>
                    </a:moveTo>
                    <a:lnTo>
                      <a:pt x="1077" y="1417"/>
                    </a:lnTo>
                    <a:cubicBezTo>
                      <a:pt x="1079" y="1414"/>
                      <a:pt x="1084" y="1411"/>
                      <a:pt x="1089" y="1414"/>
                    </a:cubicBezTo>
                    <a:cubicBezTo>
                      <a:pt x="1094" y="1415"/>
                      <a:pt x="1097" y="1421"/>
                      <a:pt x="1094" y="1425"/>
                    </a:cubicBezTo>
                    <a:lnTo>
                      <a:pt x="1086" y="1442"/>
                    </a:lnTo>
                    <a:cubicBezTo>
                      <a:pt x="1084" y="1447"/>
                      <a:pt x="1079" y="1449"/>
                      <a:pt x="1073" y="1447"/>
                    </a:cubicBezTo>
                    <a:cubicBezTo>
                      <a:pt x="1069" y="1444"/>
                      <a:pt x="1067" y="1439"/>
                      <a:pt x="1069" y="1434"/>
                    </a:cubicBezTo>
                    <a:close/>
                    <a:moveTo>
                      <a:pt x="1092" y="1384"/>
                    </a:moveTo>
                    <a:lnTo>
                      <a:pt x="1101" y="1367"/>
                    </a:lnTo>
                    <a:cubicBezTo>
                      <a:pt x="1102" y="1363"/>
                      <a:pt x="1108" y="1360"/>
                      <a:pt x="1113" y="1363"/>
                    </a:cubicBezTo>
                    <a:cubicBezTo>
                      <a:pt x="1118" y="1365"/>
                      <a:pt x="1120" y="1370"/>
                      <a:pt x="1118" y="1374"/>
                    </a:cubicBezTo>
                    <a:lnTo>
                      <a:pt x="1110" y="1391"/>
                    </a:lnTo>
                    <a:cubicBezTo>
                      <a:pt x="1108" y="1397"/>
                      <a:pt x="1102" y="1398"/>
                      <a:pt x="1098" y="1397"/>
                    </a:cubicBezTo>
                    <a:cubicBezTo>
                      <a:pt x="1092" y="1394"/>
                      <a:pt x="1091" y="1389"/>
                      <a:pt x="1092" y="1384"/>
                    </a:cubicBezTo>
                    <a:close/>
                    <a:moveTo>
                      <a:pt x="1117" y="1334"/>
                    </a:moveTo>
                    <a:lnTo>
                      <a:pt x="1125" y="1317"/>
                    </a:lnTo>
                    <a:cubicBezTo>
                      <a:pt x="1127" y="1313"/>
                      <a:pt x="1133" y="1310"/>
                      <a:pt x="1137" y="1313"/>
                    </a:cubicBezTo>
                    <a:cubicBezTo>
                      <a:pt x="1143" y="1314"/>
                      <a:pt x="1145" y="1320"/>
                      <a:pt x="1143" y="1324"/>
                    </a:cubicBezTo>
                    <a:lnTo>
                      <a:pt x="1135" y="1341"/>
                    </a:lnTo>
                    <a:cubicBezTo>
                      <a:pt x="1132" y="1346"/>
                      <a:pt x="1127" y="1348"/>
                      <a:pt x="1122" y="1346"/>
                    </a:cubicBezTo>
                    <a:cubicBezTo>
                      <a:pt x="1117" y="1343"/>
                      <a:pt x="1114" y="1339"/>
                      <a:pt x="1117" y="1334"/>
                    </a:cubicBezTo>
                    <a:close/>
                    <a:moveTo>
                      <a:pt x="1141" y="1283"/>
                    </a:moveTo>
                    <a:lnTo>
                      <a:pt x="1149" y="1266"/>
                    </a:lnTo>
                    <a:cubicBezTo>
                      <a:pt x="1151" y="1262"/>
                      <a:pt x="1157" y="1260"/>
                      <a:pt x="1162" y="1262"/>
                    </a:cubicBezTo>
                    <a:cubicBezTo>
                      <a:pt x="1167" y="1264"/>
                      <a:pt x="1168" y="1270"/>
                      <a:pt x="1167" y="1274"/>
                    </a:cubicBezTo>
                    <a:lnTo>
                      <a:pt x="1158" y="1291"/>
                    </a:lnTo>
                    <a:cubicBezTo>
                      <a:pt x="1157" y="1296"/>
                      <a:pt x="1150" y="1297"/>
                      <a:pt x="1146" y="1296"/>
                    </a:cubicBezTo>
                    <a:cubicBezTo>
                      <a:pt x="1141" y="1294"/>
                      <a:pt x="1138" y="1289"/>
                      <a:pt x="1141" y="1283"/>
                    </a:cubicBezTo>
                    <a:close/>
                    <a:moveTo>
                      <a:pt x="1166" y="1233"/>
                    </a:moveTo>
                    <a:lnTo>
                      <a:pt x="1174" y="1216"/>
                    </a:lnTo>
                    <a:cubicBezTo>
                      <a:pt x="1176" y="1212"/>
                      <a:pt x="1181" y="1210"/>
                      <a:pt x="1186" y="1212"/>
                    </a:cubicBezTo>
                    <a:cubicBezTo>
                      <a:pt x="1191" y="1213"/>
                      <a:pt x="1193" y="1220"/>
                      <a:pt x="1191" y="1224"/>
                    </a:cubicBezTo>
                    <a:lnTo>
                      <a:pt x="1183" y="1241"/>
                    </a:lnTo>
                    <a:cubicBezTo>
                      <a:pt x="1180" y="1246"/>
                      <a:pt x="1175" y="1247"/>
                      <a:pt x="1170" y="1245"/>
                    </a:cubicBezTo>
                    <a:cubicBezTo>
                      <a:pt x="1166" y="1243"/>
                      <a:pt x="1163" y="1238"/>
                      <a:pt x="1166" y="1233"/>
                    </a:cubicBezTo>
                    <a:close/>
                    <a:moveTo>
                      <a:pt x="1190" y="1182"/>
                    </a:moveTo>
                    <a:lnTo>
                      <a:pt x="1197" y="1165"/>
                    </a:lnTo>
                    <a:cubicBezTo>
                      <a:pt x="1200" y="1161"/>
                      <a:pt x="1206" y="1159"/>
                      <a:pt x="1211" y="1161"/>
                    </a:cubicBezTo>
                    <a:cubicBezTo>
                      <a:pt x="1215" y="1163"/>
                      <a:pt x="1217" y="1169"/>
                      <a:pt x="1215" y="1173"/>
                    </a:cubicBezTo>
                    <a:lnTo>
                      <a:pt x="1207" y="1190"/>
                    </a:lnTo>
                    <a:cubicBezTo>
                      <a:pt x="1205" y="1195"/>
                      <a:pt x="1199" y="1196"/>
                      <a:pt x="1194" y="1195"/>
                    </a:cubicBezTo>
                    <a:cubicBezTo>
                      <a:pt x="1190" y="1193"/>
                      <a:pt x="1187" y="1187"/>
                      <a:pt x="1190" y="1182"/>
                    </a:cubicBezTo>
                    <a:close/>
                    <a:moveTo>
                      <a:pt x="1214" y="1133"/>
                    </a:moveTo>
                    <a:lnTo>
                      <a:pt x="1222" y="1116"/>
                    </a:lnTo>
                    <a:cubicBezTo>
                      <a:pt x="1224" y="1110"/>
                      <a:pt x="1230" y="1109"/>
                      <a:pt x="1235" y="1110"/>
                    </a:cubicBezTo>
                    <a:cubicBezTo>
                      <a:pt x="1239" y="1113"/>
                      <a:pt x="1242" y="1118"/>
                      <a:pt x="1239" y="1123"/>
                    </a:cubicBezTo>
                    <a:lnTo>
                      <a:pt x="1232" y="1140"/>
                    </a:lnTo>
                    <a:cubicBezTo>
                      <a:pt x="1229" y="1144"/>
                      <a:pt x="1224" y="1147"/>
                      <a:pt x="1218" y="1144"/>
                    </a:cubicBezTo>
                    <a:cubicBezTo>
                      <a:pt x="1214" y="1142"/>
                      <a:pt x="1212" y="1136"/>
                      <a:pt x="1214" y="1133"/>
                    </a:cubicBezTo>
                    <a:close/>
                    <a:moveTo>
                      <a:pt x="1238" y="1082"/>
                    </a:moveTo>
                    <a:lnTo>
                      <a:pt x="1246" y="1065"/>
                    </a:lnTo>
                    <a:cubicBezTo>
                      <a:pt x="1248" y="1060"/>
                      <a:pt x="1255" y="1059"/>
                      <a:pt x="1259" y="1060"/>
                    </a:cubicBezTo>
                    <a:cubicBezTo>
                      <a:pt x="1264" y="1063"/>
                      <a:pt x="1266" y="1068"/>
                      <a:pt x="1264" y="1072"/>
                    </a:cubicBezTo>
                    <a:lnTo>
                      <a:pt x="1256" y="1089"/>
                    </a:lnTo>
                    <a:cubicBezTo>
                      <a:pt x="1254" y="1094"/>
                      <a:pt x="1247" y="1096"/>
                      <a:pt x="1243" y="1094"/>
                    </a:cubicBezTo>
                    <a:cubicBezTo>
                      <a:pt x="1237" y="1092"/>
                      <a:pt x="1235" y="1087"/>
                      <a:pt x="1238" y="1082"/>
                    </a:cubicBezTo>
                    <a:close/>
                    <a:moveTo>
                      <a:pt x="1262" y="1032"/>
                    </a:moveTo>
                    <a:lnTo>
                      <a:pt x="1270" y="1015"/>
                    </a:lnTo>
                    <a:cubicBezTo>
                      <a:pt x="1273" y="1009"/>
                      <a:pt x="1279" y="1008"/>
                      <a:pt x="1283" y="1009"/>
                    </a:cubicBezTo>
                    <a:cubicBezTo>
                      <a:pt x="1288" y="1012"/>
                      <a:pt x="1290" y="1017"/>
                      <a:pt x="1288" y="1023"/>
                    </a:cubicBezTo>
                    <a:lnTo>
                      <a:pt x="1279" y="1040"/>
                    </a:lnTo>
                    <a:cubicBezTo>
                      <a:pt x="1278" y="1043"/>
                      <a:pt x="1272" y="1046"/>
                      <a:pt x="1267" y="1043"/>
                    </a:cubicBezTo>
                    <a:cubicBezTo>
                      <a:pt x="1262" y="1041"/>
                      <a:pt x="1260" y="1036"/>
                      <a:pt x="1262" y="1032"/>
                    </a:cubicBezTo>
                    <a:close/>
                    <a:moveTo>
                      <a:pt x="1286" y="981"/>
                    </a:moveTo>
                    <a:lnTo>
                      <a:pt x="1294" y="964"/>
                    </a:lnTo>
                    <a:cubicBezTo>
                      <a:pt x="1297" y="959"/>
                      <a:pt x="1303" y="957"/>
                      <a:pt x="1307" y="960"/>
                    </a:cubicBezTo>
                    <a:cubicBezTo>
                      <a:pt x="1312" y="962"/>
                      <a:pt x="1314" y="967"/>
                      <a:pt x="1312" y="972"/>
                    </a:cubicBezTo>
                    <a:lnTo>
                      <a:pt x="1304" y="989"/>
                    </a:lnTo>
                    <a:cubicBezTo>
                      <a:pt x="1302" y="994"/>
                      <a:pt x="1296" y="995"/>
                      <a:pt x="1291" y="993"/>
                    </a:cubicBezTo>
                    <a:cubicBezTo>
                      <a:pt x="1286" y="991"/>
                      <a:pt x="1284" y="986"/>
                      <a:pt x="1286" y="981"/>
                    </a:cubicBezTo>
                    <a:close/>
                    <a:moveTo>
                      <a:pt x="1311" y="931"/>
                    </a:moveTo>
                    <a:lnTo>
                      <a:pt x="1319" y="914"/>
                    </a:lnTo>
                    <a:cubicBezTo>
                      <a:pt x="1322" y="909"/>
                      <a:pt x="1326" y="907"/>
                      <a:pt x="1332" y="909"/>
                    </a:cubicBezTo>
                    <a:cubicBezTo>
                      <a:pt x="1336" y="911"/>
                      <a:pt x="1339" y="916"/>
                      <a:pt x="1336" y="922"/>
                    </a:cubicBezTo>
                    <a:lnTo>
                      <a:pt x="1328" y="939"/>
                    </a:lnTo>
                    <a:cubicBezTo>
                      <a:pt x="1326" y="943"/>
                      <a:pt x="1321" y="945"/>
                      <a:pt x="1315" y="943"/>
                    </a:cubicBezTo>
                    <a:cubicBezTo>
                      <a:pt x="1311" y="940"/>
                      <a:pt x="1309" y="935"/>
                      <a:pt x="1311" y="931"/>
                    </a:cubicBezTo>
                    <a:close/>
                    <a:moveTo>
                      <a:pt x="1334" y="880"/>
                    </a:moveTo>
                    <a:lnTo>
                      <a:pt x="1344" y="863"/>
                    </a:lnTo>
                    <a:cubicBezTo>
                      <a:pt x="1345" y="859"/>
                      <a:pt x="1351" y="856"/>
                      <a:pt x="1356" y="859"/>
                    </a:cubicBezTo>
                    <a:cubicBezTo>
                      <a:pt x="1361" y="862"/>
                      <a:pt x="1363" y="867"/>
                      <a:pt x="1361" y="871"/>
                    </a:cubicBezTo>
                    <a:lnTo>
                      <a:pt x="1353" y="888"/>
                    </a:lnTo>
                    <a:cubicBezTo>
                      <a:pt x="1350" y="893"/>
                      <a:pt x="1345" y="895"/>
                      <a:pt x="1340" y="893"/>
                    </a:cubicBezTo>
                    <a:cubicBezTo>
                      <a:pt x="1334" y="890"/>
                      <a:pt x="1334" y="885"/>
                      <a:pt x="1334" y="880"/>
                    </a:cubicBezTo>
                    <a:close/>
                    <a:moveTo>
                      <a:pt x="1359" y="830"/>
                    </a:moveTo>
                    <a:lnTo>
                      <a:pt x="1367" y="813"/>
                    </a:lnTo>
                    <a:cubicBezTo>
                      <a:pt x="1369" y="808"/>
                      <a:pt x="1375" y="807"/>
                      <a:pt x="1380" y="808"/>
                    </a:cubicBezTo>
                    <a:cubicBezTo>
                      <a:pt x="1385" y="811"/>
                      <a:pt x="1387" y="816"/>
                      <a:pt x="1385" y="821"/>
                    </a:cubicBezTo>
                    <a:lnTo>
                      <a:pt x="1377" y="837"/>
                    </a:lnTo>
                    <a:cubicBezTo>
                      <a:pt x="1374" y="842"/>
                      <a:pt x="1369" y="845"/>
                      <a:pt x="1364" y="842"/>
                    </a:cubicBezTo>
                    <a:cubicBezTo>
                      <a:pt x="1359" y="839"/>
                      <a:pt x="1356" y="835"/>
                      <a:pt x="1359" y="830"/>
                    </a:cubicBezTo>
                    <a:close/>
                    <a:moveTo>
                      <a:pt x="1383" y="779"/>
                    </a:moveTo>
                    <a:lnTo>
                      <a:pt x="1392" y="762"/>
                    </a:lnTo>
                    <a:cubicBezTo>
                      <a:pt x="1393" y="758"/>
                      <a:pt x="1400" y="756"/>
                      <a:pt x="1404" y="758"/>
                    </a:cubicBezTo>
                    <a:cubicBezTo>
                      <a:pt x="1410" y="760"/>
                      <a:pt x="1411" y="766"/>
                      <a:pt x="1410" y="770"/>
                    </a:cubicBezTo>
                    <a:lnTo>
                      <a:pt x="1401" y="787"/>
                    </a:lnTo>
                    <a:cubicBezTo>
                      <a:pt x="1399" y="792"/>
                      <a:pt x="1392" y="794"/>
                      <a:pt x="1389" y="792"/>
                    </a:cubicBezTo>
                    <a:cubicBezTo>
                      <a:pt x="1383" y="790"/>
                      <a:pt x="1381" y="785"/>
                      <a:pt x="1383" y="779"/>
                    </a:cubicBezTo>
                    <a:close/>
                    <a:moveTo>
                      <a:pt x="1408" y="729"/>
                    </a:moveTo>
                    <a:lnTo>
                      <a:pt x="1416" y="712"/>
                    </a:lnTo>
                    <a:cubicBezTo>
                      <a:pt x="1418" y="708"/>
                      <a:pt x="1423" y="706"/>
                      <a:pt x="1429" y="708"/>
                    </a:cubicBezTo>
                    <a:cubicBezTo>
                      <a:pt x="1433" y="709"/>
                      <a:pt x="1435" y="715"/>
                      <a:pt x="1433" y="720"/>
                    </a:cubicBezTo>
                    <a:lnTo>
                      <a:pt x="1425" y="737"/>
                    </a:lnTo>
                    <a:cubicBezTo>
                      <a:pt x="1422" y="742"/>
                      <a:pt x="1417" y="743"/>
                      <a:pt x="1412" y="742"/>
                    </a:cubicBezTo>
                    <a:cubicBezTo>
                      <a:pt x="1408" y="739"/>
                      <a:pt x="1405" y="734"/>
                      <a:pt x="1408" y="729"/>
                    </a:cubicBezTo>
                    <a:close/>
                    <a:moveTo>
                      <a:pt x="1432" y="678"/>
                    </a:moveTo>
                    <a:lnTo>
                      <a:pt x="1440" y="662"/>
                    </a:lnTo>
                    <a:cubicBezTo>
                      <a:pt x="1442" y="658"/>
                      <a:pt x="1448" y="655"/>
                      <a:pt x="1453" y="658"/>
                    </a:cubicBezTo>
                    <a:cubicBezTo>
                      <a:pt x="1457" y="660"/>
                      <a:pt x="1460" y="665"/>
                      <a:pt x="1457" y="669"/>
                    </a:cubicBezTo>
                    <a:lnTo>
                      <a:pt x="1450" y="686"/>
                    </a:lnTo>
                    <a:cubicBezTo>
                      <a:pt x="1447" y="692"/>
                      <a:pt x="1441" y="692"/>
                      <a:pt x="1436" y="692"/>
                    </a:cubicBezTo>
                    <a:cubicBezTo>
                      <a:pt x="1432" y="689"/>
                      <a:pt x="1430" y="683"/>
                      <a:pt x="1432" y="678"/>
                    </a:cubicBezTo>
                    <a:close/>
                    <a:moveTo>
                      <a:pt x="1456" y="629"/>
                    </a:moveTo>
                    <a:lnTo>
                      <a:pt x="1464" y="612"/>
                    </a:lnTo>
                    <a:cubicBezTo>
                      <a:pt x="1466" y="607"/>
                      <a:pt x="1472" y="605"/>
                      <a:pt x="1477" y="607"/>
                    </a:cubicBezTo>
                    <a:cubicBezTo>
                      <a:pt x="1481" y="609"/>
                      <a:pt x="1484" y="615"/>
                      <a:pt x="1481" y="619"/>
                    </a:cubicBezTo>
                    <a:lnTo>
                      <a:pt x="1474" y="636"/>
                    </a:lnTo>
                    <a:cubicBezTo>
                      <a:pt x="1471" y="641"/>
                      <a:pt x="1466" y="643"/>
                      <a:pt x="1461" y="641"/>
                    </a:cubicBezTo>
                    <a:cubicBezTo>
                      <a:pt x="1456" y="638"/>
                      <a:pt x="1454" y="632"/>
                      <a:pt x="1456" y="629"/>
                    </a:cubicBezTo>
                    <a:close/>
                    <a:moveTo>
                      <a:pt x="1480" y="578"/>
                    </a:moveTo>
                    <a:lnTo>
                      <a:pt x="1488" y="561"/>
                    </a:lnTo>
                    <a:cubicBezTo>
                      <a:pt x="1490" y="556"/>
                      <a:pt x="1497" y="555"/>
                      <a:pt x="1500" y="556"/>
                    </a:cubicBezTo>
                    <a:cubicBezTo>
                      <a:pt x="1506" y="559"/>
                      <a:pt x="1509" y="564"/>
                      <a:pt x="1506" y="569"/>
                    </a:cubicBezTo>
                    <a:lnTo>
                      <a:pt x="1499" y="586"/>
                    </a:lnTo>
                    <a:cubicBezTo>
                      <a:pt x="1496" y="590"/>
                      <a:pt x="1490" y="592"/>
                      <a:pt x="1485" y="590"/>
                    </a:cubicBezTo>
                    <a:cubicBezTo>
                      <a:pt x="1480" y="589"/>
                      <a:pt x="1478" y="582"/>
                      <a:pt x="1480" y="578"/>
                    </a:cubicBezTo>
                    <a:close/>
                    <a:moveTo>
                      <a:pt x="1504" y="528"/>
                    </a:moveTo>
                    <a:lnTo>
                      <a:pt x="1512" y="511"/>
                    </a:lnTo>
                    <a:cubicBezTo>
                      <a:pt x="1515" y="505"/>
                      <a:pt x="1521" y="504"/>
                      <a:pt x="1525" y="506"/>
                    </a:cubicBezTo>
                    <a:cubicBezTo>
                      <a:pt x="1530" y="508"/>
                      <a:pt x="1532" y="513"/>
                      <a:pt x="1530" y="519"/>
                    </a:cubicBezTo>
                    <a:lnTo>
                      <a:pt x="1521" y="536"/>
                    </a:lnTo>
                    <a:cubicBezTo>
                      <a:pt x="1520" y="540"/>
                      <a:pt x="1514" y="542"/>
                      <a:pt x="1510" y="539"/>
                    </a:cubicBezTo>
                    <a:cubicBezTo>
                      <a:pt x="1504" y="538"/>
                      <a:pt x="1502" y="532"/>
                      <a:pt x="1504" y="528"/>
                    </a:cubicBezTo>
                    <a:close/>
                    <a:moveTo>
                      <a:pt x="1529" y="477"/>
                    </a:moveTo>
                    <a:lnTo>
                      <a:pt x="1537" y="460"/>
                    </a:lnTo>
                    <a:cubicBezTo>
                      <a:pt x="1539" y="456"/>
                      <a:pt x="1545" y="453"/>
                      <a:pt x="1549" y="456"/>
                    </a:cubicBezTo>
                    <a:cubicBezTo>
                      <a:pt x="1554" y="458"/>
                      <a:pt x="1557" y="463"/>
                      <a:pt x="1554" y="468"/>
                    </a:cubicBezTo>
                    <a:lnTo>
                      <a:pt x="1546" y="485"/>
                    </a:lnTo>
                    <a:cubicBezTo>
                      <a:pt x="1544" y="489"/>
                      <a:pt x="1539" y="491"/>
                      <a:pt x="1533" y="489"/>
                    </a:cubicBezTo>
                    <a:cubicBezTo>
                      <a:pt x="1529" y="487"/>
                      <a:pt x="1527" y="481"/>
                      <a:pt x="1529" y="477"/>
                    </a:cubicBezTo>
                    <a:close/>
                    <a:moveTo>
                      <a:pt x="1553" y="427"/>
                    </a:moveTo>
                    <a:lnTo>
                      <a:pt x="1561" y="411"/>
                    </a:lnTo>
                    <a:cubicBezTo>
                      <a:pt x="1564" y="405"/>
                      <a:pt x="1569" y="403"/>
                      <a:pt x="1574" y="405"/>
                    </a:cubicBezTo>
                    <a:cubicBezTo>
                      <a:pt x="1578" y="408"/>
                      <a:pt x="1580" y="412"/>
                      <a:pt x="1578" y="418"/>
                    </a:cubicBezTo>
                    <a:lnTo>
                      <a:pt x="1570" y="435"/>
                    </a:lnTo>
                    <a:cubicBezTo>
                      <a:pt x="1569" y="439"/>
                      <a:pt x="1563" y="441"/>
                      <a:pt x="1558" y="439"/>
                    </a:cubicBezTo>
                    <a:cubicBezTo>
                      <a:pt x="1553" y="436"/>
                      <a:pt x="1551" y="431"/>
                      <a:pt x="1553" y="427"/>
                    </a:cubicBezTo>
                    <a:close/>
                    <a:moveTo>
                      <a:pt x="1577" y="377"/>
                    </a:moveTo>
                    <a:lnTo>
                      <a:pt x="1586" y="359"/>
                    </a:lnTo>
                    <a:cubicBezTo>
                      <a:pt x="1587" y="355"/>
                      <a:pt x="1593" y="352"/>
                      <a:pt x="1598" y="355"/>
                    </a:cubicBezTo>
                    <a:cubicBezTo>
                      <a:pt x="1603" y="357"/>
                      <a:pt x="1605" y="363"/>
                      <a:pt x="1603" y="367"/>
                    </a:cubicBezTo>
                    <a:lnTo>
                      <a:pt x="1595" y="384"/>
                    </a:lnTo>
                    <a:cubicBezTo>
                      <a:pt x="1592" y="388"/>
                      <a:pt x="1587" y="391"/>
                      <a:pt x="1582" y="388"/>
                    </a:cubicBezTo>
                    <a:cubicBezTo>
                      <a:pt x="1577" y="386"/>
                      <a:pt x="1576" y="381"/>
                      <a:pt x="1577" y="377"/>
                    </a:cubicBezTo>
                    <a:close/>
                    <a:moveTo>
                      <a:pt x="1601" y="326"/>
                    </a:moveTo>
                    <a:lnTo>
                      <a:pt x="1609" y="309"/>
                    </a:lnTo>
                    <a:cubicBezTo>
                      <a:pt x="1611" y="304"/>
                      <a:pt x="1618" y="303"/>
                      <a:pt x="1622" y="304"/>
                    </a:cubicBezTo>
                    <a:cubicBezTo>
                      <a:pt x="1628" y="307"/>
                      <a:pt x="1629" y="312"/>
                      <a:pt x="1628" y="317"/>
                    </a:cubicBezTo>
                    <a:lnTo>
                      <a:pt x="1619" y="334"/>
                    </a:lnTo>
                    <a:cubicBezTo>
                      <a:pt x="1617" y="338"/>
                      <a:pt x="1611" y="341"/>
                      <a:pt x="1607" y="338"/>
                    </a:cubicBezTo>
                    <a:cubicBezTo>
                      <a:pt x="1601" y="336"/>
                      <a:pt x="1598" y="331"/>
                      <a:pt x="1601" y="326"/>
                    </a:cubicBezTo>
                    <a:close/>
                    <a:moveTo>
                      <a:pt x="1626" y="275"/>
                    </a:moveTo>
                    <a:lnTo>
                      <a:pt x="1634" y="258"/>
                    </a:lnTo>
                    <a:cubicBezTo>
                      <a:pt x="1636" y="254"/>
                      <a:pt x="1642" y="252"/>
                      <a:pt x="1647" y="255"/>
                    </a:cubicBezTo>
                    <a:cubicBezTo>
                      <a:pt x="1652" y="257"/>
                      <a:pt x="1653" y="262"/>
                      <a:pt x="1652" y="266"/>
                    </a:cubicBezTo>
                    <a:lnTo>
                      <a:pt x="1643" y="283"/>
                    </a:lnTo>
                    <a:cubicBezTo>
                      <a:pt x="1641" y="288"/>
                      <a:pt x="1635" y="290"/>
                      <a:pt x="1631" y="287"/>
                    </a:cubicBezTo>
                    <a:cubicBezTo>
                      <a:pt x="1626" y="286"/>
                      <a:pt x="1623" y="280"/>
                      <a:pt x="1626" y="275"/>
                    </a:cubicBezTo>
                    <a:close/>
                    <a:moveTo>
                      <a:pt x="1650" y="225"/>
                    </a:moveTo>
                    <a:lnTo>
                      <a:pt x="1658" y="208"/>
                    </a:lnTo>
                    <a:cubicBezTo>
                      <a:pt x="1660" y="204"/>
                      <a:pt x="1666" y="202"/>
                      <a:pt x="1671" y="204"/>
                    </a:cubicBezTo>
                    <a:cubicBezTo>
                      <a:pt x="1676" y="206"/>
                      <a:pt x="1677" y="211"/>
                      <a:pt x="1676" y="216"/>
                    </a:cubicBezTo>
                    <a:lnTo>
                      <a:pt x="1667" y="233"/>
                    </a:lnTo>
                    <a:cubicBezTo>
                      <a:pt x="1665" y="238"/>
                      <a:pt x="1659" y="240"/>
                      <a:pt x="1655" y="238"/>
                    </a:cubicBezTo>
                    <a:cubicBezTo>
                      <a:pt x="1650" y="235"/>
                      <a:pt x="1647" y="230"/>
                      <a:pt x="1650" y="225"/>
                    </a:cubicBezTo>
                    <a:close/>
                    <a:moveTo>
                      <a:pt x="1675" y="175"/>
                    </a:moveTo>
                    <a:lnTo>
                      <a:pt x="1682" y="158"/>
                    </a:lnTo>
                    <a:cubicBezTo>
                      <a:pt x="1685" y="154"/>
                      <a:pt x="1690" y="151"/>
                      <a:pt x="1696" y="154"/>
                    </a:cubicBezTo>
                    <a:cubicBezTo>
                      <a:pt x="1699" y="155"/>
                      <a:pt x="1702" y="162"/>
                      <a:pt x="1699" y="165"/>
                    </a:cubicBezTo>
                    <a:lnTo>
                      <a:pt x="1692" y="182"/>
                    </a:lnTo>
                    <a:cubicBezTo>
                      <a:pt x="1689" y="187"/>
                      <a:pt x="1684" y="189"/>
                      <a:pt x="1678" y="187"/>
                    </a:cubicBezTo>
                    <a:cubicBezTo>
                      <a:pt x="1675" y="185"/>
                      <a:pt x="1672" y="179"/>
                      <a:pt x="1675" y="175"/>
                    </a:cubicBezTo>
                    <a:close/>
                    <a:moveTo>
                      <a:pt x="1698" y="124"/>
                    </a:moveTo>
                    <a:lnTo>
                      <a:pt x="1706" y="108"/>
                    </a:lnTo>
                    <a:cubicBezTo>
                      <a:pt x="1709" y="103"/>
                      <a:pt x="1715" y="101"/>
                      <a:pt x="1720" y="103"/>
                    </a:cubicBezTo>
                    <a:cubicBezTo>
                      <a:pt x="1724" y="105"/>
                      <a:pt x="1726" y="111"/>
                      <a:pt x="1724" y="115"/>
                    </a:cubicBezTo>
                    <a:lnTo>
                      <a:pt x="1716" y="132"/>
                    </a:lnTo>
                    <a:cubicBezTo>
                      <a:pt x="1714" y="137"/>
                      <a:pt x="1708" y="139"/>
                      <a:pt x="1703" y="137"/>
                    </a:cubicBezTo>
                    <a:cubicBezTo>
                      <a:pt x="1698" y="134"/>
                      <a:pt x="1697" y="129"/>
                      <a:pt x="1698" y="124"/>
                    </a:cubicBezTo>
                    <a:close/>
                    <a:moveTo>
                      <a:pt x="1723" y="74"/>
                    </a:moveTo>
                    <a:lnTo>
                      <a:pt x="1731" y="57"/>
                    </a:lnTo>
                    <a:cubicBezTo>
                      <a:pt x="1733" y="53"/>
                      <a:pt x="1739" y="51"/>
                      <a:pt x="1743" y="53"/>
                    </a:cubicBezTo>
                    <a:cubicBezTo>
                      <a:pt x="1748" y="54"/>
                      <a:pt x="1751" y="61"/>
                      <a:pt x="1748" y="65"/>
                    </a:cubicBezTo>
                    <a:lnTo>
                      <a:pt x="1741" y="82"/>
                    </a:lnTo>
                    <a:cubicBezTo>
                      <a:pt x="1738" y="86"/>
                      <a:pt x="1732" y="88"/>
                      <a:pt x="1727" y="86"/>
                    </a:cubicBezTo>
                    <a:cubicBezTo>
                      <a:pt x="1722" y="85"/>
                      <a:pt x="1720" y="78"/>
                      <a:pt x="1723" y="74"/>
                    </a:cubicBezTo>
                    <a:close/>
                    <a:moveTo>
                      <a:pt x="1746" y="23"/>
                    </a:moveTo>
                    <a:lnTo>
                      <a:pt x="1755" y="7"/>
                    </a:lnTo>
                    <a:cubicBezTo>
                      <a:pt x="1757" y="2"/>
                      <a:pt x="1764" y="0"/>
                      <a:pt x="1767" y="2"/>
                    </a:cubicBezTo>
                    <a:cubicBezTo>
                      <a:pt x="1773" y="4"/>
                      <a:pt x="1775" y="10"/>
                      <a:pt x="1773" y="15"/>
                    </a:cubicBezTo>
                    <a:lnTo>
                      <a:pt x="1764" y="31"/>
                    </a:lnTo>
                    <a:cubicBezTo>
                      <a:pt x="1763" y="36"/>
                      <a:pt x="1756" y="38"/>
                      <a:pt x="1752" y="36"/>
                    </a:cubicBezTo>
                    <a:cubicBezTo>
                      <a:pt x="1746" y="34"/>
                      <a:pt x="1745" y="28"/>
                      <a:pt x="1746" y="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1" name="Freeform 327">
                <a:extLst>
                  <a:ext uri="{FF2B5EF4-FFF2-40B4-BE49-F238E27FC236}">
                    <a16:creationId xmlns:a16="http://schemas.microsoft.com/office/drawing/2014/main" id="{00D2B027-F450-49E3-A150-A25F5E60D1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434"/>
                <a:ext cx="561" cy="1133"/>
              </a:xfrm>
              <a:custGeom>
                <a:avLst/>
                <a:gdLst>
                  <a:gd name="T0" fmla="*/ 27 w 1775"/>
                  <a:gd name="T1" fmla="*/ 3601 h 3666"/>
                  <a:gd name="T2" fmla="*/ 58 w 1775"/>
                  <a:gd name="T3" fmla="*/ 3534 h 3666"/>
                  <a:gd name="T4" fmla="*/ 96 w 1775"/>
                  <a:gd name="T5" fmla="*/ 3480 h 3666"/>
                  <a:gd name="T6" fmla="*/ 125 w 1775"/>
                  <a:gd name="T7" fmla="*/ 3441 h 3666"/>
                  <a:gd name="T8" fmla="*/ 141 w 1775"/>
                  <a:gd name="T9" fmla="*/ 3408 h 3666"/>
                  <a:gd name="T10" fmla="*/ 153 w 1775"/>
                  <a:gd name="T11" fmla="*/ 3362 h 3666"/>
                  <a:gd name="T12" fmla="*/ 172 w 1775"/>
                  <a:gd name="T13" fmla="*/ 3299 h 3666"/>
                  <a:gd name="T14" fmla="*/ 220 w 1775"/>
                  <a:gd name="T15" fmla="*/ 3198 h 3666"/>
                  <a:gd name="T16" fmla="*/ 253 w 1775"/>
                  <a:gd name="T17" fmla="*/ 3130 h 3666"/>
                  <a:gd name="T18" fmla="*/ 290 w 1775"/>
                  <a:gd name="T19" fmla="*/ 3076 h 3666"/>
                  <a:gd name="T20" fmla="*/ 319 w 1775"/>
                  <a:gd name="T21" fmla="*/ 3037 h 3666"/>
                  <a:gd name="T22" fmla="*/ 334 w 1775"/>
                  <a:gd name="T23" fmla="*/ 3004 h 3666"/>
                  <a:gd name="T24" fmla="*/ 346 w 1775"/>
                  <a:gd name="T25" fmla="*/ 2959 h 3666"/>
                  <a:gd name="T26" fmla="*/ 365 w 1775"/>
                  <a:gd name="T27" fmla="*/ 2896 h 3666"/>
                  <a:gd name="T28" fmla="*/ 414 w 1775"/>
                  <a:gd name="T29" fmla="*/ 2796 h 3666"/>
                  <a:gd name="T30" fmla="*/ 447 w 1775"/>
                  <a:gd name="T31" fmla="*/ 2728 h 3666"/>
                  <a:gd name="T32" fmla="*/ 484 w 1775"/>
                  <a:gd name="T33" fmla="*/ 2672 h 3666"/>
                  <a:gd name="T34" fmla="*/ 512 w 1775"/>
                  <a:gd name="T35" fmla="*/ 2635 h 3666"/>
                  <a:gd name="T36" fmla="*/ 529 w 1775"/>
                  <a:gd name="T37" fmla="*/ 2602 h 3666"/>
                  <a:gd name="T38" fmla="*/ 540 w 1775"/>
                  <a:gd name="T39" fmla="*/ 2555 h 3666"/>
                  <a:gd name="T40" fmla="*/ 559 w 1775"/>
                  <a:gd name="T41" fmla="*/ 2493 h 3666"/>
                  <a:gd name="T42" fmla="*/ 607 w 1775"/>
                  <a:gd name="T43" fmla="*/ 2392 h 3666"/>
                  <a:gd name="T44" fmla="*/ 640 w 1775"/>
                  <a:gd name="T45" fmla="*/ 2325 h 3666"/>
                  <a:gd name="T46" fmla="*/ 677 w 1775"/>
                  <a:gd name="T47" fmla="*/ 2269 h 3666"/>
                  <a:gd name="T48" fmla="*/ 705 w 1775"/>
                  <a:gd name="T49" fmla="*/ 2232 h 3666"/>
                  <a:gd name="T50" fmla="*/ 723 w 1775"/>
                  <a:gd name="T51" fmla="*/ 2198 h 3666"/>
                  <a:gd name="T52" fmla="*/ 734 w 1775"/>
                  <a:gd name="T53" fmla="*/ 2152 h 3666"/>
                  <a:gd name="T54" fmla="*/ 754 w 1775"/>
                  <a:gd name="T55" fmla="*/ 2090 h 3666"/>
                  <a:gd name="T56" fmla="*/ 802 w 1775"/>
                  <a:gd name="T57" fmla="*/ 1988 h 3666"/>
                  <a:gd name="T58" fmla="*/ 834 w 1775"/>
                  <a:gd name="T59" fmla="*/ 1921 h 3666"/>
                  <a:gd name="T60" fmla="*/ 871 w 1775"/>
                  <a:gd name="T61" fmla="*/ 1867 h 3666"/>
                  <a:gd name="T62" fmla="*/ 901 w 1775"/>
                  <a:gd name="T63" fmla="*/ 1828 h 3666"/>
                  <a:gd name="T64" fmla="*/ 916 w 1775"/>
                  <a:gd name="T65" fmla="*/ 1794 h 3666"/>
                  <a:gd name="T66" fmla="*/ 928 w 1775"/>
                  <a:gd name="T67" fmla="*/ 1749 h 3666"/>
                  <a:gd name="T68" fmla="*/ 948 w 1775"/>
                  <a:gd name="T69" fmla="*/ 1686 h 3666"/>
                  <a:gd name="T70" fmla="*/ 996 w 1775"/>
                  <a:gd name="T71" fmla="*/ 1586 h 3666"/>
                  <a:gd name="T72" fmla="*/ 1028 w 1775"/>
                  <a:gd name="T73" fmla="*/ 1519 h 3666"/>
                  <a:gd name="T74" fmla="*/ 1065 w 1775"/>
                  <a:gd name="T75" fmla="*/ 1464 h 3666"/>
                  <a:gd name="T76" fmla="*/ 1094 w 1775"/>
                  <a:gd name="T77" fmla="*/ 1425 h 3666"/>
                  <a:gd name="T78" fmla="*/ 1110 w 1775"/>
                  <a:gd name="T79" fmla="*/ 1391 h 3666"/>
                  <a:gd name="T80" fmla="*/ 1122 w 1775"/>
                  <a:gd name="T81" fmla="*/ 1346 h 3666"/>
                  <a:gd name="T82" fmla="*/ 1141 w 1775"/>
                  <a:gd name="T83" fmla="*/ 1283 h 3666"/>
                  <a:gd name="T84" fmla="*/ 1190 w 1775"/>
                  <a:gd name="T85" fmla="*/ 1182 h 3666"/>
                  <a:gd name="T86" fmla="*/ 1222 w 1775"/>
                  <a:gd name="T87" fmla="*/ 1116 h 3666"/>
                  <a:gd name="T88" fmla="*/ 1259 w 1775"/>
                  <a:gd name="T89" fmla="*/ 1060 h 3666"/>
                  <a:gd name="T90" fmla="*/ 1288 w 1775"/>
                  <a:gd name="T91" fmla="*/ 1023 h 3666"/>
                  <a:gd name="T92" fmla="*/ 1304 w 1775"/>
                  <a:gd name="T93" fmla="*/ 989 h 3666"/>
                  <a:gd name="T94" fmla="*/ 1315 w 1775"/>
                  <a:gd name="T95" fmla="*/ 943 h 3666"/>
                  <a:gd name="T96" fmla="*/ 1334 w 1775"/>
                  <a:gd name="T97" fmla="*/ 880 h 3666"/>
                  <a:gd name="T98" fmla="*/ 1383 w 1775"/>
                  <a:gd name="T99" fmla="*/ 779 h 3666"/>
                  <a:gd name="T100" fmla="*/ 1416 w 1775"/>
                  <a:gd name="T101" fmla="*/ 712 h 3666"/>
                  <a:gd name="T102" fmla="*/ 1453 w 1775"/>
                  <a:gd name="T103" fmla="*/ 658 h 3666"/>
                  <a:gd name="T104" fmla="*/ 1481 w 1775"/>
                  <a:gd name="T105" fmla="*/ 619 h 3666"/>
                  <a:gd name="T106" fmla="*/ 1499 w 1775"/>
                  <a:gd name="T107" fmla="*/ 586 h 3666"/>
                  <a:gd name="T108" fmla="*/ 1510 w 1775"/>
                  <a:gd name="T109" fmla="*/ 539 h 3666"/>
                  <a:gd name="T110" fmla="*/ 1529 w 1775"/>
                  <a:gd name="T111" fmla="*/ 477 h 3666"/>
                  <a:gd name="T112" fmla="*/ 1577 w 1775"/>
                  <a:gd name="T113" fmla="*/ 377 h 3666"/>
                  <a:gd name="T114" fmla="*/ 1609 w 1775"/>
                  <a:gd name="T115" fmla="*/ 309 h 3666"/>
                  <a:gd name="T116" fmla="*/ 1647 w 1775"/>
                  <a:gd name="T117" fmla="*/ 255 h 3666"/>
                  <a:gd name="T118" fmla="*/ 1676 w 1775"/>
                  <a:gd name="T119" fmla="*/ 216 h 3666"/>
                  <a:gd name="T120" fmla="*/ 1692 w 1775"/>
                  <a:gd name="T121" fmla="*/ 182 h 3666"/>
                  <a:gd name="T122" fmla="*/ 1703 w 1775"/>
                  <a:gd name="T123" fmla="*/ 137 h 3666"/>
                  <a:gd name="T124" fmla="*/ 1723 w 1775"/>
                  <a:gd name="T125" fmla="*/ 74 h 3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75" h="3666">
                    <a:moveTo>
                      <a:pt x="2" y="3651"/>
                    </a:moveTo>
                    <a:lnTo>
                      <a:pt x="10" y="3634"/>
                    </a:lnTo>
                    <a:cubicBezTo>
                      <a:pt x="12" y="3630"/>
                      <a:pt x="19" y="3628"/>
                      <a:pt x="23" y="3630"/>
                    </a:cubicBezTo>
                    <a:cubicBezTo>
                      <a:pt x="28" y="3633"/>
                      <a:pt x="30" y="3638"/>
                      <a:pt x="28" y="3642"/>
                    </a:cubicBezTo>
                    <a:lnTo>
                      <a:pt x="20" y="3659"/>
                    </a:lnTo>
                    <a:cubicBezTo>
                      <a:pt x="18" y="3664"/>
                      <a:pt x="11" y="3666"/>
                      <a:pt x="7" y="3664"/>
                    </a:cubicBezTo>
                    <a:cubicBezTo>
                      <a:pt x="2" y="3662"/>
                      <a:pt x="0" y="3657"/>
                      <a:pt x="2" y="3651"/>
                    </a:cubicBezTo>
                    <a:close/>
                    <a:moveTo>
                      <a:pt x="27" y="3601"/>
                    </a:moveTo>
                    <a:lnTo>
                      <a:pt x="34" y="3584"/>
                    </a:lnTo>
                    <a:cubicBezTo>
                      <a:pt x="37" y="3581"/>
                      <a:pt x="43" y="3578"/>
                      <a:pt x="48" y="3581"/>
                    </a:cubicBezTo>
                    <a:cubicBezTo>
                      <a:pt x="52" y="3582"/>
                      <a:pt x="55" y="3588"/>
                      <a:pt x="52" y="3592"/>
                    </a:cubicBezTo>
                    <a:lnTo>
                      <a:pt x="44" y="3609"/>
                    </a:lnTo>
                    <a:cubicBezTo>
                      <a:pt x="42" y="3614"/>
                      <a:pt x="36" y="3616"/>
                      <a:pt x="31" y="3614"/>
                    </a:cubicBezTo>
                    <a:cubicBezTo>
                      <a:pt x="27" y="3611"/>
                      <a:pt x="24" y="3606"/>
                      <a:pt x="27" y="3601"/>
                    </a:cubicBezTo>
                    <a:close/>
                    <a:moveTo>
                      <a:pt x="51" y="3550"/>
                    </a:moveTo>
                    <a:lnTo>
                      <a:pt x="58" y="3534"/>
                    </a:lnTo>
                    <a:cubicBezTo>
                      <a:pt x="61" y="3530"/>
                      <a:pt x="67" y="3527"/>
                      <a:pt x="71" y="3530"/>
                    </a:cubicBezTo>
                    <a:cubicBezTo>
                      <a:pt x="77" y="3532"/>
                      <a:pt x="78" y="3537"/>
                      <a:pt x="77" y="3541"/>
                    </a:cubicBezTo>
                    <a:lnTo>
                      <a:pt x="68" y="3558"/>
                    </a:lnTo>
                    <a:cubicBezTo>
                      <a:pt x="66" y="3564"/>
                      <a:pt x="60" y="3565"/>
                      <a:pt x="55" y="3564"/>
                    </a:cubicBezTo>
                    <a:cubicBezTo>
                      <a:pt x="50" y="3561"/>
                      <a:pt x="49" y="3556"/>
                      <a:pt x="51" y="3550"/>
                    </a:cubicBezTo>
                    <a:close/>
                    <a:moveTo>
                      <a:pt x="75" y="3501"/>
                    </a:moveTo>
                    <a:lnTo>
                      <a:pt x="83" y="3484"/>
                    </a:lnTo>
                    <a:cubicBezTo>
                      <a:pt x="86" y="3480"/>
                      <a:pt x="91" y="3477"/>
                      <a:pt x="96" y="3480"/>
                    </a:cubicBezTo>
                    <a:cubicBezTo>
                      <a:pt x="100" y="3481"/>
                      <a:pt x="103" y="3488"/>
                      <a:pt x="100" y="3491"/>
                    </a:cubicBezTo>
                    <a:lnTo>
                      <a:pt x="92" y="3508"/>
                    </a:lnTo>
                    <a:cubicBezTo>
                      <a:pt x="90" y="3513"/>
                      <a:pt x="85" y="3515"/>
                      <a:pt x="79" y="3513"/>
                    </a:cubicBezTo>
                    <a:cubicBezTo>
                      <a:pt x="75" y="3511"/>
                      <a:pt x="73" y="3505"/>
                      <a:pt x="75" y="3501"/>
                    </a:cubicBezTo>
                    <a:close/>
                    <a:moveTo>
                      <a:pt x="99" y="3450"/>
                    </a:moveTo>
                    <a:lnTo>
                      <a:pt x="108" y="3433"/>
                    </a:lnTo>
                    <a:cubicBezTo>
                      <a:pt x="110" y="3428"/>
                      <a:pt x="115" y="3427"/>
                      <a:pt x="120" y="3428"/>
                    </a:cubicBezTo>
                    <a:cubicBezTo>
                      <a:pt x="125" y="3431"/>
                      <a:pt x="127" y="3437"/>
                      <a:pt x="125" y="3441"/>
                    </a:cubicBezTo>
                    <a:lnTo>
                      <a:pt x="117" y="3457"/>
                    </a:lnTo>
                    <a:cubicBezTo>
                      <a:pt x="115" y="3463"/>
                      <a:pt x="109" y="3464"/>
                      <a:pt x="104" y="3463"/>
                    </a:cubicBezTo>
                    <a:cubicBezTo>
                      <a:pt x="99" y="3460"/>
                      <a:pt x="98" y="3455"/>
                      <a:pt x="99" y="3450"/>
                    </a:cubicBezTo>
                    <a:close/>
                    <a:moveTo>
                      <a:pt x="123" y="3400"/>
                    </a:moveTo>
                    <a:lnTo>
                      <a:pt x="132" y="3383"/>
                    </a:lnTo>
                    <a:cubicBezTo>
                      <a:pt x="134" y="3378"/>
                      <a:pt x="139" y="3377"/>
                      <a:pt x="144" y="3378"/>
                    </a:cubicBezTo>
                    <a:cubicBezTo>
                      <a:pt x="149" y="3380"/>
                      <a:pt x="151" y="3386"/>
                      <a:pt x="149" y="3391"/>
                    </a:cubicBezTo>
                    <a:lnTo>
                      <a:pt x="141" y="3408"/>
                    </a:lnTo>
                    <a:cubicBezTo>
                      <a:pt x="139" y="3411"/>
                      <a:pt x="133" y="3414"/>
                      <a:pt x="128" y="3411"/>
                    </a:cubicBezTo>
                    <a:cubicBezTo>
                      <a:pt x="123" y="3410"/>
                      <a:pt x="121" y="3404"/>
                      <a:pt x="123" y="3400"/>
                    </a:cubicBezTo>
                    <a:close/>
                    <a:moveTo>
                      <a:pt x="147" y="3349"/>
                    </a:moveTo>
                    <a:lnTo>
                      <a:pt x="156" y="3332"/>
                    </a:lnTo>
                    <a:cubicBezTo>
                      <a:pt x="157" y="3328"/>
                      <a:pt x="164" y="3326"/>
                      <a:pt x="168" y="3328"/>
                    </a:cubicBezTo>
                    <a:cubicBezTo>
                      <a:pt x="174" y="3330"/>
                      <a:pt x="176" y="3335"/>
                      <a:pt x="174" y="3340"/>
                    </a:cubicBezTo>
                    <a:lnTo>
                      <a:pt x="165" y="3357"/>
                    </a:lnTo>
                    <a:cubicBezTo>
                      <a:pt x="163" y="3362"/>
                      <a:pt x="157" y="3363"/>
                      <a:pt x="153" y="3362"/>
                    </a:cubicBezTo>
                    <a:cubicBezTo>
                      <a:pt x="147" y="3360"/>
                      <a:pt x="145" y="3354"/>
                      <a:pt x="147" y="3349"/>
                    </a:cubicBezTo>
                    <a:close/>
                    <a:moveTo>
                      <a:pt x="172" y="3299"/>
                    </a:moveTo>
                    <a:lnTo>
                      <a:pt x="180" y="3283"/>
                    </a:lnTo>
                    <a:cubicBezTo>
                      <a:pt x="182" y="3277"/>
                      <a:pt x="187" y="3275"/>
                      <a:pt x="193" y="3277"/>
                    </a:cubicBezTo>
                    <a:cubicBezTo>
                      <a:pt x="198" y="3280"/>
                      <a:pt x="199" y="3285"/>
                      <a:pt x="198" y="3290"/>
                    </a:cubicBezTo>
                    <a:lnTo>
                      <a:pt x="189" y="3307"/>
                    </a:lnTo>
                    <a:cubicBezTo>
                      <a:pt x="187" y="3311"/>
                      <a:pt x="181" y="3313"/>
                      <a:pt x="176" y="3311"/>
                    </a:cubicBezTo>
                    <a:cubicBezTo>
                      <a:pt x="172" y="3309"/>
                      <a:pt x="169" y="3303"/>
                      <a:pt x="172" y="3299"/>
                    </a:cubicBezTo>
                    <a:close/>
                    <a:moveTo>
                      <a:pt x="196" y="3249"/>
                    </a:moveTo>
                    <a:lnTo>
                      <a:pt x="205" y="3232"/>
                    </a:lnTo>
                    <a:cubicBezTo>
                      <a:pt x="206" y="3227"/>
                      <a:pt x="212" y="3224"/>
                      <a:pt x="217" y="3227"/>
                    </a:cubicBezTo>
                    <a:cubicBezTo>
                      <a:pt x="222" y="3230"/>
                      <a:pt x="224" y="3235"/>
                      <a:pt x="222" y="3239"/>
                    </a:cubicBezTo>
                    <a:lnTo>
                      <a:pt x="214" y="3256"/>
                    </a:lnTo>
                    <a:cubicBezTo>
                      <a:pt x="211" y="3261"/>
                      <a:pt x="206" y="3263"/>
                      <a:pt x="201" y="3261"/>
                    </a:cubicBezTo>
                    <a:cubicBezTo>
                      <a:pt x="196" y="3258"/>
                      <a:pt x="194" y="3253"/>
                      <a:pt x="196" y="3249"/>
                    </a:cubicBezTo>
                    <a:close/>
                    <a:moveTo>
                      <a:pt x="220" y="3198"/>
                    </a:moveTo>
                    <a:lnTo>
                      <a:pt x="228" y="3181"/>
                    </a:lnTo>
                    <a:cubicBezTo>
                      <a:pt x="231" y="3176"/>
                      <a:pt x="236" y="3175"/>
                      <a:pt x="242" y="3176"/>
                    </a:cubicBezTo>
                    <a:cubicBezTo>
                      <a:pt x="246" y="3179"/>
                      <a:pt x="248" y="3184"/>
                      <a:pt x="245" y="3190"/>
                    </a:cubicBezTo>
                    <a:lnTo>
                      <a:pt x="238" y="3207"/>
                    </a:lnTo>
                    <a:cubicBezTo>
                      <a:pt x="235" y="3210"/>
                      <a:pt x="230" y="3213"/>
                      <a:pt x="225" y="3210"/>
                    </a:cubicBezTo>
                    <a:cubicBezTo>
                      <a:pt x="220" y="3208"/>
                      <a:pt x="218" y="3203"/>
                      <a:pt x="220" y="3198"/>
                    </a:cubicBezTo>
                    <a:close/>
                    <a:moveTo>
                      <a:pt x="245" y="3147"/>
                    </a:moveTo>
                    <a:lnTo>
                      <a:pt x="253" y="3130"/>
                    </a:lnTo>
                    <a:cubicBezTo>
                      <a:pt x="254" y="3126"/>
                      <a:pt x="261" y="3124"/>
                      <a:pt x="265" y="3127"/>
                    </a:cubicBezTo>
                    <a:cubicBezTo>
                      <a:pt x="270" y="3129"/>
                      <a:pt x="273" y="3134"/>
                      <a:pt x="270" y="3139"/>
                    </a:cubicBezTo>
                    <a:lnTo>
                      <a:pt x="263" y="3156"/>
                    </a:lnTo>
                    <a:cubicBezTo>
                      <a:pt x="260" y="3161"/>
                      <a:pt x="254" y="3162"/>
                      <a:pt x="249" y="3160"/>
                    </a:cubicBezTo>
                    <a:cubicBezTo>
                      <a:pt x="245" y="3158"/>
                      <a:pt x="242" y="3153"/>
                      <a:pt x="245" y="3147"/>
                    </a:cubicBezTo>
                    <a:close/>
                    <a:moveTo>
                      <a:pt x="269" y="3097"/>
                    </a:moveTo>
                    <a:lnTo>
                      <a:pt x="276" y="3080"/>
                    </a:lnTo>
                    <a:cubicBezTo>
                      <a:pt x="279" y="3076"/>
                      <a:pt x="285" y="3074"/>
                      <a:pt x="290" y="3076"/>
                    </a:cubicBezTo>
                    <a:cubicBezTo>
                      <a:pt x="294" y="3078"/>
                      <a:pt x="297" y="3083"/>
                      <a:pt x="294" y="3088"/>
                    </a:cubicBezTo>
                    <a:lnTo>
                      <a:pt x="287" y="3105"/>
                    </a:lnTo>
                    <a:cubicBezTo>
                      <a:pt x="284" y="3110"/>
                      <a:pt x="278" y="3112"/>
                      <a:pt x="274" y="3110"/>
                    </a:cubicBezTo>
                    <a:cubicBezTo>
                      <a:pt x="269" y="3107"/>
                      <a:pt x="266" y="3102"/>
                      <a:pt x="269" y="3097"/>
                    </a:cubicBezTo>
                    <a:close/>
                    <a:moveTo>
                      <a:pt x="294" y="3047"/>
                    </a:moveTo>
                    <a:lnTo>
                      <a:pt x="301" y="3030"/>
                    </a:lnTo>
                    <a:cubicBezTo>
                      <a:pt x="304" y="3026"/>
                      <a:pt x="309" y="3023"/>
                      <a:pt x="313" y="3026"/>
                    </a:cubicBezTo>
                    <a:cubicBezTo>
                      <a:pt x="319" y="3028"/>
                      <a:pt x="321" y="3033"/>
                      <a:pt x="319" y="3037"/>
                    </a:cubicBezTo>
                    <a:lnTo>
                      <a:pt x="310" y="3054"/>
                    </a:lnTo>
                    <a:cubicBezTo>
                      <a:pt x="309" y="3060"/>
                      <a:pt x="303" y="3061"/>
                      <a:pt x="298" y="3060"/>
                    </a:cubicBezTo>
                    <a:cubicBezTo>
                      <a:pt x="293" y="3057"/>
                      <a:pt x="291" y="3052"/>
                      <a:pt x="294" y="3047"/>
                    </a:cubicBezTo>
                    <a:close/>
                    <a:moveTo>
                      <a:pt x="317" y="2997"/>
                    </a:moveTo>
                    <a:lnTo>
                      <a:pt x="325" y="2980"/>
                    </a:lnTo>
                    <a:cubicBezTo>
                      <a:pt x="328" y="2975"/>
                      <a:pt x="333" y="2974"/>
                      <a:pt x="338" y="2975"/>
                    </a:cubicBezTo>
                    <a:cubicBezTo>
                      <a:pt x="342" y="2977"/>
                      <a:pt x="345" y="2983"/>
                      <a:pt x="342" y="2987"/>
                    </a:cubicBezTo>
                    <a:lnTo>
                      <a:pt x="334" y="3004"/>
                    </a:lnTo>
                    <a:cubicBezTo>
                      <a:pt x="333" y="3009"/>
                      <a:pt x="327" y="3011"/>
                      <a:pt x="322" y="3009"/>
                    </a:cubicBezTo>
                    <a:cubicBezTo>
                      <a:pt x="317" y="3006"/>
                      <a:pt x="315" y="3002"/>
                      <a:pt x="317" y="2997"/>
                    </a:cubicBezTo>
                    <a:close/>
                    <a:moveTo>
                      <a:pt x="342" y="2946"/>
                    </a:moveTo>
                    <a:lnTo>
                      <a:pt x="350" y="2929"/>
                    </a:lnTo>
                    <a:cubicBezTo>
                      <a:pt x="353" y="2925"/>
                      <a:pt x="357" y="2923"/>
                      <a:pt x="363" y="2925"/>
                    </a:cubicBezTo>
                    <a:cubicBezTo>
                      <a:pt x="367" y="2927"/>
                      <a:pt x="370" y="2933"/>
                      <a:pt x="367" y="2937"/>
                    </a:cubicBezTo>
                    <a:lnTo>
                      <a:pt x="359" y="2954"/>
                    </a:lnTo>
                    <a:cubicBezTo>
                      <a:pt x="357" y="2959"/>
                      <a:pt x="352" y="2960"/>
                      <a:pt x="346" y="2959"/>
                    </a:cubicBezTo>
                    <a:cubicBezTo>
                      <a:pt x="342" y="2957"/>
                      <a:pt x="340" y="2951"/>
                      <a:pt x="342" y="2946"/>
                    </a:cubicBezTo>
                    <a:close/>
                    <a:moveTo>
                      <a:pt x="365" y="2896"/>
                    </a:moveTo>
                    <a:lnTo>
                      <a:pt x="374" y="2879"/>
                    </a:lnTo>
                    <a:cubicBezTo>
                      <a:pt x="376" y="2874"/>
                      <a:pt x="382" y="2873"/>
                      <a:pt x="386" y="2874"/>
                    </a:cubicBezTo>
                    <a:cubicBezTo>
                      <a:pt x="392" y="2876"/>
                      <a:pt x="393" y="2882"/>
                      <a:pt x="392" y="2887"/>
                    </a:cubicBezTo>
                    <a:lnTo>
                      <a:pt x="383" y="2904"/>
                    </a:lnTo>
                    <a:cubicBezTo>
                      <a:pt x="382" y="2908"/>
                      <a:pt x="375" y="2910"/>
                      <a:pt x="371" y="2908"/>
                    </a:cubicBezTo>
                    <a:cubicBezTo>
                      <a:pt x="365" y="2906"/>
                      <a:pt x="364" y="2900"/>
                      <a:pt x="365" y="2896"/>
                    </a:cubicBezTo>
                    <a:close/>
                    <a:moveTo>
                      <a:pt x="390" y="2845"/>
                    </a:moveTo>
                    <a:lnTo>
                      <a:pt x="398" y="2828"/>
                    </a:lnTo>
                    <a:cubicBezTo>
                      <a:pt x="400" y="2824"/>
                      <a:pt x="406" y="2822"/>
                      <a:pt x="411" y="2824"/>
                    </a:cubicBezTo>
                    <a:cubicBezTo>
                      <a:pt x="416" y="2826"/>
                      <a:pt x="418" y="2832"/>
                      <a:pt x="416" y="2836"/>
                    </a:cubicBezTo>
                    <a:lnTo>
                      <a:pt x="408" y="2853"/>
                    </a:lnTo>
                    <a:cubicBezTo>
                      <a:pt x="405" y="2858"/>
                      <a:pt x="400" y="2859"/>
                      <a:pt x="395" y="2858"/>
                    </a:cubicBezTo>
                    <a:cubicBezTo>
                      <a:pt x="390" y="2856"/>
                      <a:pt x="387" y="2850"/>
                      <a:pt x="390" y="2845"/>
                    </a:cubicBezTo>
                    <a:close/>
                    <a:moveTo>
                      <a:pt x="414" y="2796"/>
                    </a:moveTo>
                    <a:lnTo>
                      <a:pt x="422" y="2779"/>
                    </a:lnTo>
                    <a:cubicBezTo>
                      <a:pt x="424" y="2773"/>
                      <a:pt x="430" y="2772"/>
                      <a:pt x="435" y="2773"/>
                    </a:cubicBezTo>
                    <a:cubicBezTo>
                      <a:pt x="441" y="2776"/>
                      <a:pt x="441" y="2781"/>
                      <a:pt x="441" y="2786"/>
                    </a:cubicBezTo>
                    <a:lnTo>
                      <a:pt x="431" y="2803"/>
                    </a:lnTo>
                    <a:cubicBezTo>
                      <a:pt x="430" y="2807"/>
                      <a:pt x="423" y="2810"/>
                      <a:pt x="419" y="2807"/>
                    </a:cubicBezTo>
                    <a:cubicBezTo>
                      <a:pt x="414" y="2805"/>
                      <a:pt x="411" y="2799"/>
                      <a:pt x="414" y="2796"/>
                    </a:cubicBezTo>
                    <a:close/>
                    <a:moveTo>
                      <a:pt x="439" y="2745"/>
                    </a:moveTo>
                    <a:lnTo>
                      <a:pt x="447" y="2728"/>
                    </a:lnTo>
                    <a:cubicBezTo>
                      <a:pt x="449" y="2723"/>
                      <a:pt x="454" y="2721"/>
                      <a:pt x="460" y="2723"/>
                    </a:cubicBezTo>
                    <a:cubicBezTo>
                      <a:pt x="464" y="2726"/>
                      <a:pt x="466" y="2731"/>
                      <a:pt x="464" y="2736"/>
                    </a:cubicBezTo>
                    <a:lnTo>
                      <a:pt x="456" y="2752"/>
                    </a:lnTo>
                    <a:cubicBezTo>
                      <a:pt x="453" y="2757"/>
                      <a:pt x="448" y="2759"/>
                      <a:pt x="443" y="2757"/>
                    </a:cubicBezTo>
                    <a:cubicBezTo>
                      <a:pt x="439" y="2755"/>
                      <a:pt x="436" y="2749"/>
                      <a:pt x="439" y="2745"/>
                    </a:cubicBezTo>
                    <a:close/>
                    <a:moveTo>
                      <a:pt x="463" y="2695"/>
                    </a:moveTo>
                    <a:lnTo>
                      <a:pt x="471" y="2678"/>
                    </a:lnTo>
                    <a:cubicBezTo>
                      <a:pt x="473" y="2672"/>
                      <a:pt x="479" y="2671"/>
                      <a:pt x="484" y="2672"/>
                    </a:cubicBezTo>
                    <a:cubicBezTo>
                      <a:pt x="489" y="2675"/>
                      <a:pt x="490" y="2680"/>
                      <a:pt x="488" y="2686"/>
                    </a:cubicBezTo>
                    <a:lnTo>
                      <a:pt x="480" y="2703"/>
                    </a:lnTo>
                    <a:cubicBezTo>
                      <a:pt x="478" y="2706"/>
                      <a:pt x="472" y="2709"/>
                      <a:pt x="467" y="2706"/>
                    </a:cubicBezTo>
                    <a:cubicBezTo>
                      <a:pt x="463" y="2704"/>
                      <a:pt x="461" y="2699"/>
                      <a:pt x="463" y="2695"/>
                    </a:cubicBezTo>
                    <a:close/>
                    <a:moveTo>
                      <a:pt x="487" y="2644"/>
                    </a:moveTo>
                    <a:lnTo>
                      <a:pt x="495" y="2627"/>
                    </a:lnTo>
                    <a:cubicBezTo>
                      <a:pt x="497" y="2623"/>
                      <a:pt x="503" y="2620"/>
                      <a:pt x="508" y="2623"/>
                    </a:cubicBezTo>
                    <a:cubicBezTo>
                      <a:pt x="512" y="2625"/>
                      <a:pt x="515" y="2630"/>
                      <a:pt x="512" y="2635"/>
                    </a:cubicBezTo>
                    <a:lnTo>
                      <a:pt x="505" y="2652"/>
                    </a:lnTo>
                    <a:cubicBezTo>
                      <a:pt x="502" y="2656"/>
                      <a:pt x="496" y="2658"/>
                      <a:pt x="491" y="2656"/>
                    </a:cubicBezTo>
                    <a:cubicBezTo>
                      <a:pt x="487" y="2654"/>
                      <a:pt x="485" y="2648"/>
                      <a:pt x="487" y="2644"/>
                    </a:cubicBezTo>
                    <a:close/>
                    <a:moveTo>
                      <a:pt x="511" y="2593"/>
                    </a:moveTo>
                    <a:lnTo>
                      <a:pt x="519" y="2577"/>
                    </a:lnTo>
                    <a:cubicBezTo>
                      <a:pt x="521" y="2572"/>
                      <a:pt x="528" y="2570"/>
                      <a:pt x="532" y="2572"/>
                    </a:cubicBezTo>
                    <a:cubicBezTo>
                      <a:pt x="537" y="2575"/>
                      <a:pt x="539" y="2579"/>
                      <a:pt x="537" y="2585"/>
                    </a:cubicBezTo>
                    <a:lnTo>
                      <a:pt x="529" y="2602"/>
                    </a:lnTo>
                    <a:cubicBezTo>
                      <a:pt x="527" y="2606"/>
                      <a:pt x="520" y="2608"/>
                      <a:pt x="516" y="2606"/>
                    </a:cubicBezTo>
                    <a:cubicBezTo>
                      <a:pt x="511" y="2603"/>
                      <a:pt x="509" y="2598"/>
                      <a:pt x="511" y="2593"/>
                    </a:cubicBezTo>
                    <a:close/>
                    <a:moveTo>
                      <a:pt x="536" y="2543"/>
                    </a:moveTo>
                    <a:lnTo>
                      <a:pt x="543" y="2526"/>
                    </a:lnTo>
                    <a:cubicBezTo>
                      <a:pt x="546" y="2522"/>
                      <a:pt x="551" y="2519"/>
                      <a:pt x="556" y="2522"/>
                    </a:cubicBezTo>
                    <a:cubicBezTo>
                      <a:pt x="561" y="2525"/>
                      <a:pt x="563" y="2530"/>
                      <a:pt x="561" y="2533"/>
                    </a:cubicBezTo>
                    <a:lnTo>
                      <a:pt x="552" y="2550"/>
                    </a:lnTo>
                    <a:cubicBezTo>
                      <a:pt x="551" y="2555"/>
                      <a:pt x="545" y="2558"/>
                      <a:pt x="540" y="2555"/>
                    </a:cubicBezTo>
                    <a:cubicBezTo>
                      <a:pt x="535" y="2553"/>
                      <a:pt x="533" y="2548"/>
                      <a:pt x="536" y="2543"/>
                    </a:cubicBezTo>
                    <a:close/>
                    <a:moveTo>
                      <a:pt x="559" y="2493"/>
                    </a:moveTo>
                    <a:lnTo>
                      <a:pt x="568" y="2476"/>
                    </a:lnTo>
                    <a:cubicBezTo>
                      <a:pt x="570" y="2471"/>
                      <a:pt x="576" y="2470"/>
                      <a:pt x="580" y="2471"/>
                    </a:cubicBezTo>
                    <a:cubicBezTo>
                      <a:pt x="585" y="2474"/>
                      <a:pt x="588" y="2479"/>
                      <a:pt x="585" y="2484"/>
                    </a:cubicBezTo>
                    <a:lnTo>
                      <a:pt x="577" y="2501"/>
                    </a:lnTo>
                    <a:cubicBezTo>
                      <a:pt x="575" y="2505"/>
                      <a:pt x="569" y="2508"/>
                      <a:pt x="564" y="2505"/>
                    </a:cubicBezTo>
                    <a:cubicBezTo>
                      <a:pt x="559" y="2502"/>
                      <a:pt x="558" y="2498"/>
                      <a:pt x="559" y="2493"/>
                    </a:cubicBezTo>
                    <a:close/>
                    <a:moveTo>
                      <a:pt x="584" y="2442"/>
                    </a:moveTo>
                    <a:lnTo>
                      <a:pt x="592" y="2425"/>
                    </a:lnTo>
                    <a:cubicBezTo>
                      <a:pt x="595" y="2421"/>
                      <a:pt x="599" y="2419"/>
                      <a:pt x="605" y="2422"/>
                    </a:cubicBezTo>
                    <a:cubicBezTo>
                      <a:pt x="609" y="2423"/>
                      <a:pt x="612" y="2429"/>
                      <a:pt x="609" y="2433"/>
                    </a:cubicBezTo>
                    <a:lnTo>
                      <a:pt x="601" y="2450"/>
                    </a:lnTo>
                    <a:cubicBezTo>
                      <a:pt x="599" y="2454"/>
                      <a:pt x="594" y="2457"/>
                      <a:pt x="588" y="2454"/>
                    </a:cubicBezTo>
                    <a:cubicBezTo>
                      <a:pt x="584" y="2453"/>
                      <a:pt x="582" y="2447"/>
                      <a:pt x="584" y="2442"/>
                    </a:cubicBezTo>
                    <a:close/>
                    <a:moveTo>
                      <a:pt x="607" y="2392"/>
                    </a:moveTo>
                    <a:lnTo>
                      <a:pt x="617" y="2375"/>
                    </a:lnTo>
                    <a:cubicBezTo>
                      <a:pt x="618" y="2371"/>
                      <a:pt x="624" y="2369"/>
                      <a:pt x="628" y="2371"/>
                    </a:cubicBezTo>
                    <a:cubicBezTo>
                      <a:pt x="634" y="2372"/>
                      <a:pt x="636" y="2378"/>
                      <a:pt x="634" y="2383"/>
                    </a:cubicBezTo>
                    <a:lnTo>
                      <a:pt x="626" y="2400"/>
                    </a:lnTo>
                    <a:cubicBezTo>
                      <a:pt x="623" y="2405"/>
                      <a:pt x="617" y="2406"/>
                      <a:pt x="613" y="2405"/>
                    </a:cubicBezTo>
                    <a:cubicBezTo>
                      <a:pt x="607" y="2402"/>
                      <a:pt x="606" y="2397"/>
                      <a:pt x="607" y="2392"/>
                    </a:cubicBezTo>
                    <a:close/>
                    <a:moveTo>
                      <a:pt x="632" y="2342"/>
                    </a:moveTo>
                    <a:lnTo>
                      <a:pt x="640" y="2325"/>
                    </a:lnTo>
                    <a:cubicBezTo>
                      <a:pt x="642" y="2320"/>
                      <a:pt x="648" y="2318"/>
                      <a:pt x="653" y="2320"/>
                    </a:cubicBezTo>
                    <a:cubicBezTo>
                      <a:pt x="658" y="2322"/>
                      <a:pt x="660" y="2328"/>
                      <a:pt x="658" y="2332"/>
                    </a:cubicBezTo>
                    <a:lnTo>
                      <a:pt x="650" y="2349"/>
                    </a:lnTo>
                    <a:cubicBezTo>
                      <a:pt x="647" y="2354"/>
                      <a:pt x="642" y="2355"/>
                      <a:pt x="637" y="2354"/>
                    </a:cubicBezTo>
                    <a:cubicBezTo>
                      <a:pt x="632" y="2352"/>
                      <a:pt x="629" y="2346"/>
                      <a:pt x="632" y="2342"/>
                    </a:cubicBezTo>
                    <a:close/>
                    <a:moveTo>
                      <a:pt x="657" y="2291"/>
                    </a:moveTo>
                    <a:lnTo>
                      <a:pt x="665" y="2275"/>
                    </a:lnTo>
                    <a:cubicBezTo>
                      <a:pt x="666" y="2269"/>
                      <a:pt x="672" y="2268"/>
                      <a:pt x="677" y="2269"/>
                    </a:cubicBezTo>
                    <a:cubicBezTo>
                      <a:pt x="683" y="2272"/>
                      <a:pt x="684" y="2278"/>
                      <a:pt x="683" y="2282"/>
                    </a:cubicBezTo>
                    <a:lnTo>
                      <a:pt x="674" y="2299"/>
                    </a:lnTo>
                    <a:cubicBezTo>
                      <a:pt x="672" y="2303"/>
                      <a:pt x="666" y="2306"/>
                      <a:pt x="661" y="2303"/>
                    </a:cubicBezTo>
                    <a:cubicBezTo>
                      <a:pt x="657" y="2301"/>
                      <a:pt x="654" y="2295"/>
                      <a:pt x="657" y="2291"/>
                    </a:cubicBezTo>
                    <a:close/>
                    <a:moveTo>
                      <a:pt x="681" y="2241"/>
                    </a:moveTo>
                    <a:lnTo>
                      <a:pt x="689" y="2224"/>
                    </a:lnTo>
                    <a:cubicBezTo>
                      <a:pt x="691" y="2219"/>
                      <a:pt x="696" y="2218"/>
                      <a:pt x="702" y="2219"/>
                    </a:cubicBezTo>
                    <a:cubicBezTo>
                      <a:pt x="706" y="2221"/>
                      <a:pt x="708" y="2227"/>
                      <a:pt x="705" y="2232"/>
                    </a:cubicBezTo>
                    <a:lnTo>
                      <a:pt x="698" y="2249"/>
                    </a:lnTo>
                    <a:cubicBezTo>
                      <a:pt x="696" y="2252"/>
                      <a:pt x="690" y="2255"/>
                      <a:pt x="686" y="2252"/>
                    </a:cubicBezTo>
                    <a:cubicBezTo>
                      <a:pt x="681" y="2252"/>
                      <a:pt x="678" y="2245"/>
                      <a:pt x="681" y="2241"/>
                    </a:cubicBezTo>
                    <a:close/>
                    <a:moveTo>
                      <a:pt x="705" y="2190"/>
                    </a:moveTo>
                    <a:lnTo>
                      <a:pt x="713" y="2174"/>
                    </a:lnTo>
                    <a:cubicBezTo>
                      <a:pt x="716" y="2168"/>
                      <a:pt x="721" y="2167"/>
                      <a:pt x="726" y="2169"/>
                    </a:cubicBezTo>
                    <a:cubicBezTo>
                      <a:pt x="731" y="2171"/>
                      <a:pt x="733" y="2176"/>
                      <a:pt x="730" y="2182"/>
                    </a:cubicBezTo>
                    <a:lnTo>
                      <a:pt x="723" y="2198"/>
                    </a:lnTo>
                    <a:cubicBezTo>
                      <a:pt x="720" y="2203"/>
                      <a:pt x="715" y="2205"/>
                      <a:pt x="709" y="2202"/>
                    </a:cubicBezTo>
                    <a:cubicBezTo>
                      <a:pt x="705" y="2201"/>
                      <a:pt x="703" y="2195"/>
                      <a:pt x="705" y="2190"/>
                    </a:cubicBezTo>
                    <a:close/>
                    <a:moveTo>
                      <a:pt x="729" y="2140"/>
                    </a:moveTo>
                    <a:lnTo>
                      <a:pt x="737" y="2123"/>
                    </a:lnTo>
                    <a:cubicBezTo>
                      <a:pt x="739" y="2119"/>
                      <a:pt x="745" y="2116"/>
                      <a:pt x="750" y="2119"/>
                    </a:cubicBezTo>
                    <a:cubicBezTo>
                      <a:pt x="755" y="2120"/>
                      <a:pt x="757" y="2126"/>
                      <a:pt x="755" y="2131"/>
                    </a:cubicBezTo>
                    <a:lnTo>
                      <a:pt x="747" y="2148"/>
                    </a:lnTo>
                    <a:cubicBezTo>
                      <a:pt x="745" y="2152"/>
                      <a:pt x="739" y="2154"/>
                      <a:pt x="734" y="2152"/>
                    </a:cubicBezTo>
                    <a:cubicBezTo>
                      <a:pt x="729" y="2150"/>
                      <a:pt x="727" y="2144"/>
                      <a:pt x="729" y="2140"/>
                    </a:cubicBezTo>
                    <a:close/>
                    <a:moveTo>
                      <a:pt x="754" y="2090"/>
                    </a:moveTo>
                    <a:lnTo>
                      <a:pt x="761" y="2073"/>
                    </a:lnTo>
                    <a:cubicBezTo>
                      <a:pt x="764" y="2068"/>
                      <a:pt x="770" y="2066"/>
                      <a:pt x="774" y="2068"/>
                    </a:cubicBezTo>
                    <a:cubicBezTo>
                      <a:pt x="779" y="2071"/>
                      <a:pt x="782" y="2075"/>
                      <a:pt x="779" y="2081"/>
                    </a:cubicBezTo>
                    <a:lnTo>
                      <a:pt x="772" y="2097"/>
                    </a:lnTo>
                    <a:cubicBezTo>
                      <a:pt x="769" y="2102"/>
                      <a:pt x="763" y="2104"/>
                      <a:pt x="758" y="2102"/>
                    </a:cubicBezTo>
                    <a:cubicBezTo>
                      <a:pt x="753" y="2099"/>
                      <a:pt x="751" y="2094"/>
                      <a:pt x="754" y="2090"/>
                    </a:cubicBezTo>
                    <a:close/>
                    <a:moveTo>
                      <a:pt x="778" y="2039"/>
                    </a:moveTo>
                    <a:lnTo>
                      <a:pt x="785" y="2022"/>
                    </a:lnTo>
                    <a:cubicBezTo>
                      <a:pt x="788" y="2018"/>
                      <a:pt x="794" y="2016"/>
                      <a:pt x="798" y="2018"/>
                    </a:cubicBezTo>
                    <a:cubicBezTo>
                      <a:pt x="804" y="2020"/>
                      <a:pt x="805" y="2026"/>
                      <a:pt x="804" y="2030"/>
                    </a:cubicBezTo>
                    <a:lnTo>
                      <a:pt x="794" y="2047"/>
                    </a:lnTo>
                    <a:cubicBezTo>
                      <a:pt x="794" y="2051"/>
                      <a:pt x="787" y="2054"/>
                      <a:pt x="783" y="2051"/>
                    </a:cubicBezTo>
                    <a:cubicBezTo>
                      <a:pt x="777" y="2049"/>
                      <a:pt x="775" y="2044"/>
                      <a:pt x="778" y="2039"/>
                    </a:cubicBezTo>
                    <a:close/>
                    <a:moveTo>
                      <a:pt x="802" y="1988"/>
                    </a:moveTo>
                    <a:lnTo>
                      <a:pt x="810" y="1972"/>
                    </a:lnTo>
                    <a:cubicBezTo>
                      <a:pt x="813" y="1967"/>
                      <a:pt x="818" y="1965"/>
                      <a:pt x="823" y="1967"/>
                    </a:cubicBezTo>
                    <a:cubicBezTo>
                      <a:pt x="827" y="1970"/>
                      <a:pt x="830" y="1975"/>
                      <a:pt x="827" y="1980"/>
                    </a:cubicBezTo>
                    <a:lnTo>
                      <a:pt x="819" y="1996"/>
                    </a:lnTo>
                    <a:cubicBezTo>
                      <a:pt x="817" y="2001"/>
                      <a:pt x="812" y="2004"/>
                      <a:pt x="806" y="2001"/>
                    </a:cubicBezTo>
                    <a:cubicBezTo>
                      <a:pt x="802" y="1999"/>
                      <a:pt x="800" y="1994"/>
                      <a:pt x="802" y="1988"/>
                    </a:cubicBezTo>
                    <a:close/>
                    <a:moveTo>
                      <a:pt x="826" y="1938"/>
                    </a:moveTo>
                    <a:lnTo>
                      <a:pt x="834" y="1921"/>
                    </a:lnTo>
                    <a:cubicBezTo>
                      <a:pt x="837" y="1917"/>
                      <a:pt x="842" y="1915"/>
                      <a:pt x="847" y="1918"/>
                    </a:cubicBezTo>
                    <a:cubicBezTo>
                      <a:pt x="852" y="1919"/>
                      <a:pt x="854" y="1925"/>
                      <a:pt x="852" y="1929"/>
                    </a:cubicBezTo>
                    <a:lnTo>
                      <a:pt x="843" y="1946"/>
                    </a:lnTo>
                    <a:cubicBezTo>
                      <a:pt x="842" y="1951"/>
                      <a:pt x="836" y="1953"/>
                      <a:pt x="831" y="1950"/>
                    </a:cubicBezTo>
                    <a:cubicBezTo>
                      <a:pt x="826" y="1949"/>
                      <a:pt x="824" y="1943"/>
                      <a:pt x="826" y="1938"/>
                    </a:cubicBezTo>
                    <a:close/>
                    <a:moveTo>
                      <a:pt x="850" y="1887"/>
                    </a:moveTo>
                    <a:lnTo>
                      <a:pt x="859" y="1871"/>
                    </a:lnTo>
                    <a:cubicBezTo>
                      <a:pt x="861" y="1867"/>
                      <a:pt x="866" y="1864"/>
                      <a:pt x="871" y="1867"/>
                    </a:cubicBezTo>
                    <a:cubicBezTo>
                      <a:pt x="876" y="1868"/>
                      <a:pt x="878" y="1874"/>
                      <a:pt x="876" y="1879"/>
                    </a:cubicBezTo>
                    <a:lnTo>
                      <a:pt x="868" y="1895"/>
                    </a:lnTo>
                    <a:cubicBezTo>
                      <a:pt x="865" y="1901"/>
                      <a:pt x="860" y="1903"/>
                      <a:pt x="855" y="1901"/>
                    </a:cubicBezTo>
                    <a:cubicBezTo>
                      <a:pt x="850" y="1898"/>
                      <a:pt x="849" y="1893"/>
                      <a:pt x="850" y="1887"/>
                    </a:cubicBezTo>
                    <a:close/>
                    <a:moveTo>
                      <a:pt x="874" y="1838"/>
                    </a:moveTo>
                    <a:lnTo>
                      <a:pt x="882" y="1821"/>
                    </a:lnTo>
                    <a:cubicBezTo>
                      <a:pt x="884" y="1817"/>
                      <a:pt x="891" y="1814"/>
                      <a:pt x="895" y="1817"/>
                    </a:cubicBezTo>
                    <a:cubicBezTo>
                      <a:pt x="901" y="1818"/>
                      <a:pt x="902" y="1825"/>
                      <a:pt x="901" y="1828"/>
                    </a:cubicBezTo>
                    <a:lnTo>
                      <a:pt x="892" y="1845"/>
                    </a:lnTo>
                    <a:cubicBezTo>
                      <a:pt x="890" y="1850"/>
                      <a:pt x="884" y="1852"/>
                      <a:pt x="880" y="1850"/>
                    </a:cubicBezTo>
                    <a:cubicBezTo>
                      <a:pt x="874" y="1848"/>
                      <a:pt x="872" y="1842"/>
                      <a:pt x="874" y="1838"/>
                    </a:cubicBezTo>
                    <a:close/>
                    <a:moveTo>
                      <a:pt x="899" y="1787"/>
                    </a:moveTo>
                    <a:lnTo>
                      <a:pt x="907" y="1771"/>
                    </a:lnTo>
                    <a:cubicBezTo>
                      <a:pt x="909" y="1766"/>
                      <a:pt x="915" y="1764"/>
                      <a:pt x="920" y="1766"/>
                    </a:cubicBezTo>
                    <a:cubicBezTo>
                      <a:pt x="925" y="1768"/>
                      <a:pt x="926" y="1774"/>
                      <a:pt x="925" y="1778"/>
                    </a:cubicBezTo>
                    <a:lnTo>
                      <a:pt x="916" y="1794"/>
                    </a:lnTo>
                    <a:cubicBezTo>
                      <a:pt x="914" y="1800"/>
                      <a:pt x="908" y="1801"/>
                      <a:pt x="904" y="1800"/>
                    </a:cubicBezTo>
                    <a:cubicBezTo>
                      <a:pt x="899" y="1797"/>
                      <a:pt x="896" y="1792"/>
                      <a:pt x="899" y="1787"/>
                    </a:cubicBezTo>
                    <a:close/>
                    <a:moveTo>
                      <a:pt x="923" y="1737"/>
                    </a:moveTo>
                    <a:lnTo>
                      <a:pt x="931" y="1720"/>
                    </a:lnTo>
                    <a:cubicBezTo>
                      <a:pt x="933" y="1715"/>
                      <a:pt x="939" y="1714"/>
                      <a:pt x="944" y="1715"/>
                    </a:cubicBezTo>
                    <a:cubicBezTo>
                      <a:pt x="949" y="1717"/>
                      <a:pt x="951" y="1723"/>
                      <a:pt x="948" y="1728"/>
                    </a:cubicBezTo>
                    <a:lnTo>
                      <a:pt x="941" y="1745"/>
                    </a:lnTo>
                    <a:cubicBezTo>
                      <a:pt x="938" y="1749"/>
                      <a:pt x="932" y="1751"/>
                      <a:pt x="928" y="1749"/>
                    </a:cubicBezTo>
                    <a:cubicBezTo>
                      <a:pt x="923" y="1748"/>
                      <a:pt x="921" y="1741"/>
                      <a:pt x="923" y="1737"/>
                    </a:cubicBezTo>
                    <a:close/>
                    <a:moveTo>
                      <a:pt x="948" y="1686"/>
                    </a:moveTo>
                    <a:lnTo>
                      <a:pt x="955" y="1670"/>
                    </a:lnTo>
                    <a:cubicBezTo>
                      <a:pt x="958" y="1665"/>
                      <a:pt x="963" y="1663"/>
                      <a:pt x="969" y="1665"/>
                    </a:cubicBezTo>
                    <a:cubicBezTo>
                      <a:pt x="972" y="1667"/>
                      <a:pt x="975" y="1672"/>
                      <a:pt x="972" y="1678"/>
                    </a:cubicBezTo>
                    <a:lnTo>
                      <a:pt x="965" y="1694"/>
                    </a:lnTo>
                    <a:cubicBezTo>
                      <a:pt x="962" y="1699"/>
                      <a:pt x="957" y="1701"/>
                      <a:pt x="951" y="1699"/>
                    </a:cubicBezTo>
                    <a:cubicBezTo>
                      <a:pt x="948" y="1697"/>
                      <a:pt x="945" y="1691"/>
                      <a:pt x="948" y="1686"/>
                    </a:cubicBezTo>
                    <a:close/>
                    <a:moveTo>
                      <a:pt x="971" y="1636"/>
                    </a:moveTo>
                    <a:lnTo>
                      <a:pt x="980" y="1620"/>
                    </a:lnTo>
                    <a:cubicBezTo>
                      <a:pt x="981" y="1615"/>
                      <a:pt x="988" y="1613"/>
                      <a:pt x="992" y="1615"/>
                    </a:cubicBezTo>
                    <a:cubicBezTo>
                      <a:pt x="997" y="1617"/>
                      <a:pt x="1000" y="1622"/>
                      <a:pt x="997" y="1627"/>
                    </a:cubicBezTo>
                    <a:lnTo>
                      <a:pt x="990" y="1644"/>
                    </a:lnTo>
                    <a:cubicBezTo>
                      <a:pt x="987" y="1648"/>
                      <a:pt x="981" y="1650"/>
                      <a:pt x="976" y="1648"/>
                    </a:cubicBezTo>
                    <a:cubicBezTo>
                      <a:pt x="971" y="1647"/>
                      <a:pt x="970" y="1640"/>
                      <a:pt x="971" y="1636"/>
                    </a:cubicBezTo>
                    <a:close/>
                    <a:moveTo>
                      <a:pt x="996" y="1586"/>
                    </a:moveTo>
                    <a:lnTo>
                      <a:pt x="1003" y="1569"/>
                    </a:lnTo>
                    <a:cubicBezTo>
                      <a:pt x="1006" y="1564"/>
                      <a:pt x="1012" y="1562"/>
                      <a:pt x="1017" y="1564"/>
                    </a:cubicBezTo>
                    <a:cubicBezTo>
                      <a:pt x="1021" y="1567"/>
                      <a:pt x="1024" y="1572"/>
                      <a:pt x="1021" y="1577"/>
                    </a:cubicBezTo>
                    <a:lnTo>
                      <a:pt x="1014" y="1593"/>
                    </a:lnTo>
                    <a:cubicBezTo>
                      <a:pt x="1011" y="1598"/>
                      <a:pt x="1005" y="1600"/>
                      <a:pt x="1000" y="1598"/>
                    </a:cubicBezTo>
                    <a:cubicBezTo>
                      <a:pt x="995" y="1596"/>
                      <a:pt x="993" y="1590"/>
                      <a:pt x="996" y="1586"/>
                    </a:cubicBezTo>
                    <a:close/>
                    <a:moveTo>
                      <a:pt x="1020" y="1536"/>
                    </a:moveTo>
                    <a:lnTo>
                      <a:pt x="1028" y="1519"/>
                    </a:lnTo>
                    <a:cubicBezTo>
                      <a:pt x="1030" y="1514"/>
                      <a:pt x="1036" y="1512"/>
                      <a:pt x="1040" y="1514"/>
                    </a:cubicBezTo>
                    <a:cubicBezTo>
                      <a:pt x="1046" y="1516"/>
                      <a:pt x="1048" y="1522"/>
                      <a:pt x="1046" y="1527"/>
                    </a:cubicBezTo>
                    <a:lnTo>
                      <a:pt x="1037" y="1544"/>
                    </a:lnTo>
                    <a:cubicBezTo>
                      <a:pt x="1036" y="1547"/>
                      <a:pt x="1029" y="1550"/>
                      <a:pt x="1025" y="1547"/>
                    </a:cubicBezTo>
                    <a:cubicBezTo>
                      <a:pt x="1020" y="1545"/>
                      <a:pt x="1018" y="1540"/>
                      <a:pt x="1020" y="1536"/>
                    </a:cubicBezTo>
                    <a:close/>
                    <a:moveTo>
                      <a:pt x="1044" y="1485"/>
                    </a:moveTo>
                    <a:lnTo>
                      <a:pt x="1052" y="1468"/>
                    </a:lnTo>
                    <a:cubicBezTo>
                      <a:pt x="1055" y="1463"/>
                      <a:pt x="1060" y="1461"/>
                      <a:pt x="1065" y="1464"/>
                    </a:cubicBezTo>
                    <a:cubicBezTo>
                      <a:pt x="1069" y="1466"/>
                      <a:pt x="1072" y="1471"/>
                      <a:pt x="1069" y="1476"/>
                    </a:cubicBezTo>
                    <a:lnTo>
                      <a:pt x="1061" y="1493"/>
                    </a:lnTo>
                    <a:cubicBezTo>
                      <a:pt x="1059" y="1498"/>
                      <a:pt x="1054" y="1499"/>
                      <a:pt x="1049" y="1497"/>
                    </a:cubicBezTo>
                    <a:cubicBezTo>
                      <a:pt x="1044" y="1495"/>
                      <a:pt x="1042" y="1490"/>
                      <a:pt x="1044" y="1485"/>
                    </a:cubicBezTo>
                    <a:close/>
                    <a:moveTo>
                      <a:pt x="1069" y="1434"/>
                    </a:moveTo>
                    <a:lnTo>
                      <a:pt x="1077" y="1417"/>
                    </a:lnTo>
                    <a:cubicBezTo>
                      <a:pt x="1079" y="1414"/>
                      <a:pt x="1084" y="1411"/>
                      <a:pt x="1089" y="1414"/>
                    </a:cubicBezTo>
                    <a:cubicBezTo>
                      <a:pt x="1094" y="1415"/>
                      <a:pt x="1097" y="1421"/>
                      <a:pt x="1094" y="1425"/>
                    </a:cubicBezTo>
                    <a:lnTo>
                      <a:pt x="1086" y="1442"/>
                    </a:lnTo>
                    <a:cubicBezTo>
                      <a:pt x="1084" y="1447"/>
                      <a:pt x="1079" y="1449"/>
                      <a:pt x="1073" y="1447"/>
                    </a:cubicBezTo>
                    <a:cubicBezTo>
                      <a:pt x="1069" y="1444"/>
                      <a:pt x="1067" y="1439"/>
                      <a:pt x="1069" y="1434"/>
                    </a:cubicBezTo>
                    <a:close/>
                    <a:moveTo>
                      <a:pt x="1092" y="1384"/>
                    </a:moveTo>
                    <a:lnTo>
                      <a:pt x="1101" y="1367"/>
                    </a:lnTo>
                    <a:cubicBezTo>
                      <a:pt x="1102" y="1363"/>
                      <a:pt x="1108" y="1360"/>
                      <a:pt x="1113" y="1363"/>
                    </a:cubicBezTo>
                    <a:cubicBezTo>
                      <a:pt x="1118" y="1365"/>
                      <a:pt x="1120" y="1370"/>
                      <a:pt x="1118" y="1374"/>
                    </a:cubicBezTo>
                    <a:lnTo>
                      <a:pt x="1110" y="1391"/>
                    </a:lnTo>
                    <a:cubicBezTo>
                      <a:pt x="1108" y="1397"/>
                      <a:pt x="1102" y="1398"/>
                      <a:pt x="1098" y="1397"/>
                    </a:cubicBezTo>
                    <a:cubicBezTo>
                      <a:pt x="1092" y="1394"/>
                      <a:pt x="1091" y="1389"/>
                      <a:pt x="1092" y="1384"/>
                    </a:cubicBezTo>
                    <a:close/>
                    <a:moveTo>
                      <a:pt x="1117" y="1334"/>
                    </a:moveTo>
                    <a:lnTo>
                      <a:pt x="1125" y="1317"/>
                    </a:lnTo>
                    <a:cubicBezTo>
                      <a:pt x="1127" y="1313"/>
                      <a:pt x="1133" y="1310"/>
                      <a:pt x="1137" y="1313"/>
                    </a:cubicBezTo>
                    <a:cubicBezTo>
                      <a:pt x="1143" y="1314"/>
                      <a:pt x="1145" y="1320"/>
                      <a:pt x="1143" y="1324"/>
                    </a:cubicBezTo>
                    <a:lnTo>
                      <a:pt x="1135" y="1341"/>
                    </a:lnTo>
                    <a:cubicBezTo>
                      <a:pt x="1132" y="1346"/>
                      <a:pt x="1127" y="1348"/>
                      <a:pt x="1122" y="1346"/>
                    </a:cubicBezTo>
                    <a:cubicBezTo>
                      <a:pt x="1117" y="1343"/>
                      <a:pt x="1114" y="1339"/>
                      <a:pt x="1117" y="1334"/>
                    </a:cubicBezTo>
                    <a:close/>
                    <a:moveTo>
                      <a:pt x="1141" y="1283"/>
                    </a:moveTo>
                    <a:lnTo>
                      <a:pt x="1149" y="1266"/>
                    </a:lnTo>
                    <a:cubicBezTo>
                      <a:pt x="1151" y="1262"/>
                      <a:pt x="1157" y="1260"/>
                      <a:pt x="1162" y="1262"/>
                    </a:cubicBezTo>
                    <a:cubicBezTo>
                      <a:pt x="1167" y="1264"/>
                      <a:pt x="1168" y="1270"/>
                      <a:pt x="1167" y="1274"/>
                    </a:cubicBezTo>
                    <a:lnTo>
                      <a:pt x="1158" y="1291"/>
                    </a:lnTo>
                    <a:cubicBezTo>
                      <a:pt x="1157" y="1296"/>
                      <a:pt x="1150" y="1297"/>
                      <a:pt x="1146" y="1296"/>
                    </a:cubicBezTo>
                    <a:cubicBezTo>
                      <a:pt x="1141" y="1294"/>
                      <a:pt x="1138" y="1289"/>
                      <a:pt x="1141" y="1283"/>
                    </a:cubicBezTo>
                    <a:close/>
                    <a:moveTo>
                      <a:pt x="1166" y="1233"/>
                    </a:moveTo>
                    <a:lnTo>
                      <a:pt x="1174" y="1216"/>
                    </a:lnTo>
                    <a:cubicBezTo>
                      <a:pt x="1176" y="1212"/>
                      <a:pt x="1181" y="1210"/>
                      <a:pt x="1186" y="1212"/>
                    </a:cubicBezTo>
                    <a:cubicBezTo>
                      <a:pt x="1191" y="1213"/>
                      <a:pt x="1193" y="1220"/>
                      <a:pt x="1191" y="1224"/>
                    </a:cubicBezTo>
                    <a:lnTo>
                      <a:pt x="1183" y="1241"/>
                    </a:lnTo>
                    <a:cubicBezTo>
                      <a:pt x="1180" y="1246"/>
                      <a:pt x="1175" y="1247"/>
                      <a:pt x="1170" y="1245"/>
                    </a:cubicBezTo>
                    <a:cubicBezTo>
                      <a:pt x="1166" y="1243"/>
                      <a:pt x="1163" y="1238"/>
                      <a:pt x="1166" y="1233"/>
                    </a:cubicBezTo>
                    <a:close/>
                    <a:moveTo>
                      <a:pt x="1190" y="1182"/>
                    </a:moveTo>
                    <a:lnTo>
                      <a:pt x="1197" y="1165"/>
                    </a:lnTo>
                    <a:cubicBezTo>
                      <a:pt x="1200" y="1161"/>
                      <a:pt x="1206" y="1159"/>
                      <a:pt x="1211" y="1161"/>
                    </a:cubicBezTo>
                    <a:cubicBezTo>
                      <a:pt x="1215" y="1163"/>
                      <a:pt x="1217" y="1169"/>
                      <a:pt x="1215" y="1173"/>
                    </a:cubicBezTo>
                    <a:lnTo>
                      <a:pt x="1207" y="1190"/>
                    </a:lnTo>
                    <a:cubicBezTo>
                      <a:pt x="1205" y="1195"/>
                      <a:pt x="1199" y="1196"/>
                      <a:pt x="1194" y="1195"/>
                    </a:cubicBezTo>
                    <a:cubicBezTo>
                      <a:pt x="1190" y="1193"/>
                      <a:pt x="1187" y="1187"/>
                      <a:pt x="1190" y="1182"/>
                    </a:cubicBezTo>
                    <a:close/>
                    <a:moveTo>
                      <a:pt x="1214" y="1133"/>
                    </a:moveTo>
                    <a:lnTo>
                      <a:pt x="1222" y="1116"/>
                    </a:lnTo>
                    <a:cubicBezTo>
                      <a:pt x="1224" y="1110"/>
                      <a:pt x="1230" y="1109"/>
                      <a:pt x="1235" y="1110"/>
                    </a:cubicBezTo>
                    <a:cubicBezTo>
                      <a:pt x="1239" y="1113"/>
                      <a:pt x="1242" y="1118"/>
                      <a:pt x="1239" y="1123"/>
                    </a:cubicBezTo>
                    <a:lnTo>
                      <a:pt x="1232" y="1140"/>
                    </a:lnTo>
                    <a:cubicBezTo>
                      <a:pt x="1229" y="1144"/>
                      <a:pt x="1224" y="1147"/>
                      <a:pt x="1218" y="1144"/>
                    </a:cubicBezTo>
                    <a:cubicBezTo>
                      <a:pt x="1214" y="1142"/>
                      <a:pt x="1212" y="1136"/>
                      <a:pt x="1214" y="1133"/>
                    </a:cubicBezTo>
                    <a:close/>
                    <a:moveTo>
                      <a:pt x="1238" y="1082"/>
                    </a:moveTo>
                    <a:lnTo>
                      <a:pt x="1246" y="1065"/>
                    </a:lnTo>
                    <a:cubicBezTo>
                      <a:pt x="1248" y="1060"/>
                      <a:pt x="1255" y="1059"/>
                      <a:pt x="1259" y="1060"/>
                    </a:cubicBezTo>
                    <a:cubicBezTo>
                      <a:pt x="1264" y="1063"/>
                      <a:pt x="1266" y="1068"/>
                      <a:pt x="1264" y="1072"/>
                    </a:cubicBezTo>
                    <a:lnTo>
                      <a:pt x="1256" y="1089"/>
                    </a:lnTo>
                    <a:cubicBezTo>
                      <a:pt x="1254" y="1094"/>
                      <a:pt x="1247" y="1096"/>
                      <a:pt x="1243" y="1094"/>
                    </a:cubicBezTo>
                    <a:cubicBezTo>
                      <a:pt x="1237" y="1092"/>
                      <a:pt x="1235" y="1087"/>
                      <a:pt x="1238" y="1082"/>
                    </a:cubicBezTo>
                    <a:close/>
                    <a:moveTo>
                      <a:pt x="1262" y="1032"/>
                    </a:moveTo>
                    <a:lnTo>
                      <a:pt x="1270" y="1015"/>
                    </a:lnTo>
                    <a:cubicBezTo>
                      <a:pt x="1273" y="1009"/>
                      <a:pt x="1279" y="1008"/>
                      <a:pt x="1283" y="1009"/>
                    </a:cubicBezTo>
                    <a:cubicBezTo>
                      <a:pt x="1288" y="1012"/>
                      <a:pt x="1290" y="1017"/>
                      <a:pt x="1288" y="1023"/>
                    </a:cubicBezTo>
                    <a:lnTo>
                      <a:pt x="1279" y="1040"/>
                    </a:lnTo>
                    <a:cubicBezTo>
                      <a:pt x="1278" y="1043"/>
                      <a:pt x="1272" y="1046"/>
                      <a:pt x="1267" y="1043"/>
                    </a:cubicBezTo>
                    <a:cubicBezTo>
                      <a:pt x="1262" y="1041"/>
                      <a:pt x="1260" y="1036"/>
                      <a:pt x="1262" y="1032"/>
                    </a:cubicBezTo>
                    <a:close/>
                    <a:moveTo>
                      <a:pt x="1286" y="981"/>
                    </a:moveTo>
                    <a:lnTo>
                      <a:pt x="1294" y="964"/>
                    </a:lnTo>
                    <a:cubicBezTo>
                      <a:pt x="1297" y="959"/>
                      <a:pt x="1303" y="957"/>
                      <a:pt x="1307" y="960"/>
                    </a:cubicBezTo>
                    <a:cubicBezTo>
                      <a:pt x="1312" y="962"/>
                      <a:pt x="1314" y="967"/>
                      <a:pt x="1312" y="972"/>
                    </a:cubicBezTo>
                    <a:lnTo>
                      <a:pt x="1304" y="989"/>
                    </a:lnTo>
                    <a:cubicBezTo>
                      <a:pt x="1302" y="994"/>
                      <a:pt x="1296" y="995"/>
                      <a:pt x="1291" y="993"/>
                    </a:cubicBezTo>
                    <a:cubicBezTo>
                      <a:pt x="1286" y="991"/>
                      <a:pt x="1284" y="986"/>
                      <a:pt x="1286" y="981"/>
                    </a:cubicBezTo>
                    <a:close/>
                    <a:moveTo>
                      <a:pt x="1311" y="931"/>
                    </a:moveTo>
                    <a:lnTo>
                      <a:pt x="1319" y="914"/>
                    </a:lnTo>
                    <a:cubicBezTo>
                      <a:pt x="1322" y="909"/>
                      <a:pt x="1326" y="907"/>
                      <a:pt x="1332" y="909"/>
                    </a:cubicBezTo>
                    <a:cubicBezTo>
                      <a:pt x="1336" y="911"/>
                      <a:pt x="1339" y="916"/>
                      <a:pt x="1336" y="922"/>
                    </a:cubicBezTo>
                    <a:lnTo>
                      <a:pt x="1328" y="939"/>
                    </a:lnTo>
                    <a:cubicBezTo>
                      <a:pt x="1326" y="943"/>
                      <a:pt x="1321" y="945"/>
                      <a:pt x="1315" y="943"/>
                    </a:cubicBezTo>
                    <a:cubicBezTo>
                      <a:pt x="1311" y="940"/>
                      <a:pt x="1309" y="935"/>
                      <a:pt x="1311" y="931"/>
                    </a:cubicBezTo>
                    <a:close/>
                    <a:moveTo>
                      <a:pt x="1334" y="880"/>
                    </a:moveTo>
                    <a:lnTo>
                      <a:pt x="1344" y="863"/>
                    </a:lnTo>
                    <a:cubicBezTo>
                      <a:pt x="1345" y="859"/>
                      <a:pt x="1351" y="856"/>
                      <a:pt x="1356" y="859"/>
                    </a:cubicBezTo>
                    <a:cubicBezTo>
                      <a:pt x="1361" y="862"/>
                      <a:pt x="1363" y="867"/>
                      <a:pt x="1361" y="871"/>
                    </a:cubicBezTo>
                    <a:lnTo>
                      <a:pt x="1353" y="888"/>
                    </a:lnTo>
                    <a:cubicBezTo>
                      <a:pt x="1350" y="893"/>
                      <a:pt x="1345" y="895"/>
                      <a:pt x="1340" y="893"/>
                    </a:cubicBezTo>
                    <a:cubicBezTo>
                      <a:pt x="1334" y="890"/>
                      <a:pt x="1334" y="885"/>
                      <a:pt x="1334" y="880"/>
                    </a:cubicBezTo>
                    <a:close/>
                    <a:moveTo>
                      <a:pt x="1359" y="830"/>
                    </a:moveTo>
                    <a:lnTo>
                      <a:pt x="1367" y="813"/>
                    </a:lnTo>
                    <a:cubicBezTo>
                      <a:pt x="1369" y="808"/>
                      <a:pt x="1375" y="807"/>
                      <a:pt x="1380" y="808"/>
                    </a:cubicBezTo>
                    <a:cubicBezTo>
                      <a:pt x="1385" y="811"/>
                      <a:pt x="1387" y="816"/>
                      <a:pt x="1385" y="821"/>
                    </a:cubicBezTo>
                    <a:lnTo>
                      <a:pt x="1377" y="837"/>
                    </a:lnTo>
                    <a:cubicBezTo>
                      <a:pt x="1374" y="842"/>
                      <a:pt x="1369" y="845"/>
                      <a:pt x="1364" y="842"/>
                    </a:cubicBezTo>
                    <a:cubicBezTo>
                      <a:pt x="1359" y="839"/>
                      <a:pt x="1356" y="835"/>
                      <a:pt x="1359" y="830"/>
                    </a:cubicBezTo>
                    <a:close/>
                    <a:moveTo>
                      <a:pt x="1383" y="779"/>
                    </a:moveTo>
                    <a:lnTo>
                      <a:pt x="1392" y="762"/>
                    </a:lnTo>
                    <a:cubicBezTo>
                      <a:pt x="1393" y="758"/>
                      <a:pt x="1400" y="756"/>
                      <a:pt x="1404" y="758"/>
                    </a:cubicBezTo>
                    <a:cubicBezTo>
                      <a:pt x="1410" y="760"/>
                      <a:pt x="1411" y="766"/>
                      <a:pt x="1410" y="770"/>
                    </a:cubicBezTo>
                    <a:lnTo>
                      <a:pt x="1401" y="787"/>
                    </a:lnTo>
                    <a:cubicBezTo>
                      <a:pt x="1399" y="792"/>
                      <a:pt x="1392" y="794"/>
                      <a:pt x="1389" y="792"/>
                    </a:cubicBezTo>
                    <a:cubicBezTo>
                      <a:pt x="1383" y="790"/>
                      <a:pt x="1381" y="785"/>
                      <a:pt x="1383" y="779"/>
                    </a:cubicBezTo>
                    <a:close/>
                    <a:moveTo>
                      <a:pt x="1408" y="729"/>
                    </a:moveTo>
                    <a:lnTo>
                      <a:pt x="1416" y="712"/>
                    </a:lnTo>
                    <a:cubicBezTo>
                      <a:pt x="1418" y="708"/>
                      <a:pt x="1423" y="706"/>
                      <a:pt x="1429" y="708"/>
                    </a:cubicBezTo>
                    <a:cubicBezTo>
                      <a:pt x="1433" y="709"/>
                      <a:pt x="1435" y="715"/>
                      <a:pt x="1433" y="720"/>
                    </a:cubicBezTo>
                    <a:lnTo>
                      <a:pt x="1425" y="737"/>
                    </a:lnTo>
                    <a:cubicBezTo>
                      <a:pt x="1422" y="742"/>
                      <a:pt x="1417" y="743"/>
                      <a:pt x="1412" y="742"/>
                    </a:cubicBezTo>
                    <a:cubicBezTo>
                      <a:pt x="1408" y="739"/>
                      <a:pt x="1405" y="734"/>
                      <a:pt x="1408" y="729"/>
                    </a:cubicBezTo>
                    <a:close/>
                    <a:moveTo>
                      <a:pt x="1432" y="678"/>
                    </a:moveTo>
                    <a:lnTo>
                      <a:pt x="1440" y="662"/>
                    </a:lnTo>
                    <a:cubicBezTo>
                      <a:pt x="1442" y="658"/>
                      <a:pt x="1448" y="655"/>
                      <a:pt x="1453" y="658"/>
                    </a:cubicBezTo>
                    <a:cubicBezTo>
                      <a:pt x="1457" y="660"/>
                      <a:pt x="1460" y="665"/>
                      <a:pt x="1457" y="669"/>
                    </a:cubicBezTo>
                    <a:lnTo>
                      <a:pt x="1450" y="686"/>
                    </a:lnTo>
                    <a:cubicBezTo>
                      <a:pt x="1447" y="692"/>
                      <a:pt x="1441" y="692"/>
                      <a:pt x="1436" y="692"/>
                    </a:cubicBezTo>
                    <a:cubicBezTo>
                      <a:pt x="1432" y="689"/>
                      <a:pt x="1430" y="683"/>
                      <a:pt x="1432" y="678"/>
                    </a:cubicBezTo>
                    <a:close/>
                    <a:moveTo>
                      <a:pt x="1456" y="629"/>
                    </a:moveTo>
                    <a:lnTo>
                      <a:pt x="1464" y="612"/>
                    </a:lnTo>
                    <a:cubicBezTo>
                      <a:pt x="1466" y="607"/>
                      <a:pt x="1472" y="605"/>
                      <a:pt x="1477" y="607"/>
                    </a:cubicBezTo>
                    <a:cubicBezTo>
                      <a:pt x="1481" y="609"/>
                      <a:pt x="1484" y="615"/>
                      <a:pt x="1481" y="619"/>
                    </a:cubicBezTo>
                    <a:lnTo>
                      <a:pt x="1474" y="636"/>
                    </a:lnTo>
                    <a:cubicBezTo>
                      <a:pt x="1471" y="641"/>
                      <a:pt x="1466" y="643"/>
                      <a:pt x="1461" y="641"/>
                    </a:cubicBezTo>
                    <a:cubicBezTo>
                      <a:pt x="1456" y="638"/>
                      <a:pt x="1454" y="632"/>
                      <a:pt x="1456" y="629"/>
                    </a:cubicBezTo>
                    <a:close/>
                    <a:moveTo>
                      <a:pt x="1480" y="578"/>
                    </a:moveTo>
                    <a:lnTo>
                      <a:pt x="1488" y="561"/>
                    </a:lnTo>
                    <a:cubicBezTo>
                      <a:pt x="1490" y="556"/>
                      <a:pt x="1497" y="555"/>
                      <a:pt x="1500" y="556"/>
                    </a:cubicBezTo>
                    <a:cubicBezTo>
                      <a:pt x="1506" y="559"/>
                      <a:pt x="1509" y="564"/>
                      <a:pt x="1506" y="569"/>
                    </a:cubicBezTo>
                    <a:lnTo>
                      <a:pt x="1499" y="586"/>
                    </a:lnTo>
                    <a:cubicBezTo>
                      <a:pt x="1496" y="590"/>
                      <a:pt x="1490" y="592"/>
                      <a:pt x="1485" y="590"/>
                    </a:cubicBezTo>
                    <a:cubicBezTo>
                      <a:pt x="1480" y="589"/>
                      <a:pt x="1478" y="582"/>
                      <a:pt x="1480" y="578"/>
                    </a:cubicBezTo>
                    <a:close/>
                    <a:moveTo>
                      <a:pt x="1504" y="528"/>
                    </a:moveTo>
                    <a:lnTo>
                      <a:pt x="1512" y="511"/>
                    </a:lnTo>
                    <a:cubicBezTo>
                      <a:pt x="1515" y="505"/>
                      <a:pt x="1521" y="504"/>
                      <a:pt x="1525" y="506"/>
                    </a:cubicBezTo>
                    <a:cubicBezTo>
                      <a:pt x="1530" y="508"/>
                      <a:pt x="1532" y="513"/>
                      <a:pt x="1530" y="519"/>
                    </a:cubicBezTo>
                    <a:lnTo>
                      <a:pt x="1521" y="536"/>
                    </a:lnTo>
                    <a:cubicBezTo>
                      <a:pt x="1520" y="540"/>
                      <a:pt x="1514" y="542"/>
                      <a:pt x="1510" y="539"/>
                    </a:cubicBezTo>
                    <a:cubicBezTo>
                      <a:pt x="1504" y="538"/>
                      <a:pt x="1502" y="532"/>
                      <a:pt x="1504" y="528"/>
                    </a:cubicBezTo>
                    <a:close/>
                    <a:moveTo>
                      <a:pt x="1529" y="477"/>
                    </a:moveTo>
                    <a:lnTo>
                      <a:pt x="1537" y="460"/>
                    </a:lnTo>
                    <a:cubicBezTo>
                      <a:pt x="1539" y="456"/>
                      <a:pt x="1545" y="453"/>
                      <a:pt x="1549" y="456"/>
                    </a:cubicBezTo>
                    <a:cubicBezTo>
                      <a:pt x="1554" y="458"/>
                      <a:pt x="1557" y="463"/>
                      <a:pt x="1554" y="468"/>
                    </a:cubicBezTo>
                    <a:lnTo>
                      <a:pt x="1546" y="485"/>
                    </a:lnTo>
                    <a:cubicBezTo>
                      <a:pt x="1544" y="489"/>
                      <a:pt x="1539" y="491"/>
                      <a:pt x="1533" y="489"/>
                    </a:cubicBezTo>
                    <a:cubicBezTo>
                      <a:pt x="1529" y="487"/>
                      <a:pt x="1527" y="481"/>
                      <a:pt x="1529" y="477"/>
                    </a:cubicBezTo>
                    <a:close/>
                    <a:moveTo>
                      <a:pt x="1553" y="427"/>
                    </a:moveTo>
                    <a:lnTo>
                      <a:pt x="1561" y="411"/>
                    </a:lnTo>
                    <a:cubicBezTo>
                      <a:pt x="1564" y="405"/>
                      <a:pt x="1569" y="403"/>
                      <a:pt x="1574" y="405"/>
                    </a:cubicBezTo>
                    <a:cubicBezTo>
                      <a:pt x="1578" y="408"/>
                      <a:pt x="1580" y="412"/>
                      <a:pt x="1578" y="418"/>
                    </a:cubicBezTo>
                    <a:lnTo>
                      <a:pt x="1570" y="435"/>
                    </a:lnTo>
                    <a:cubicBezTo>
                      <a:pt x="1569" y="439"/>
                      <a:pt x="1563" y="441"/>
                      <a:pt x="1558" y="439"/>
                    </a:cubicBezTo>
                    <a:cubicBezTo>
                      <a:pt x="1553" y="436"/>
                      <a:pt x="1551" y="431"/>
                      <a:pt x="1553" y="427"/>
                    </a:cubicBezTo>
                    <a:close/>
                    <a:moveTo>
                      <a:pt x="1577" y="377"/>
                    </a:moveTo>
                    <a:lnTo>
                      <a:pt x="1586" y="359"/>
                    </a:lnTo>
                    <a:cubicBezTo>
                      <a:pt x="1587" y="355"/>
                      <a:pt x="1593" y="352"/>
                      <a:pt x="1598" y="355"/>
                    </a:cubicBezTo>
                    <a:cubicBezTo>
                      <a:pt x="1603" y="357"/>
                      <a:pt x="1605" y="363"/>
                      <a:pt x="1603" y="367"/>
                    </a:cubicBezTo>
                    <a:lnTo>
                      <a:pt x="1595" y="384"/>
                    </a:lnTo>
                    <a:cubicBezTo>
                      <a:pt x="1592" y="388"/>
                      <a:pt x="1587" y="391"/>
                      <a:pt x="1582" y="388"/>
                    </a:cubicBezTo>
                    <a:cubicBezTo>
                      <a:pt x="1577" y="386"/>
                      <a:pt x="1576" y="381"/>
                      <a:pt x="1577" y="377"/>
                    </a:cubicBezTo>
                    <a:close/>
                    <a:moveTo>
                      <a:pt x="1601" y="326"/>
                    </a:moveTo>
                    <a:lnTo>
                      <a:pt x="1609" y="309"/>
                    </a:lnTo>
                    <a:cubicBezTo>
                      <a:pt x="1611" y="304"/>
                      <a:pt x="1618" y="303"/>
                      <a:pt x="1622" y="304"/>
                    </a:cubicBezTo>
                    <a:cubicBezTo>
                      <a:pt x="1628" y="307"/>
                      <a:pt x="1629" y="312"/>
                      <a:pt x="1628" y="317"/>
                    </a:cubicBezTo>
                    <a:lnTo>
                      <a:pt x="1619" y="334"/>
                    </a:lnTo>
                    <a:cubicBezTo>
                      <a:pt x="1617" y="338"/>
                      <a:pt x="1611" y="341"/>
                      <a:pt x="1607" y="338"/>
                    </a:cubicBezTo>
                    <a:cubicBezTo>
                      <a:pt x="1601" y="336"/>
                      <a:pt x="1598" y="331"/>
                      <a:pt x="1601" y="326"/>
                    </a:cubicBezTo>
                    <a:close/>
                    <a:moveTo>
                      <a:pt x="1626" y="275"/>
                    </a:moveTo>
                    <a:lnTo>
                      <a:pt x="1634" y="258"/>
                    </a:lnTo>
                    <a:cubicBezTo>
                      <a:pt x="1636" y="254"/>
                      <a:pt x="1642" y="252"/>
                      <a:pt x="1647" y="255"/>
                    </a:cubicBezTo>
                    <a:cubicBezTo>
                      <a:pt x="1652" y="257"/>
                      <a:pt x="1653" y="262"/>
                      <a:pt x="1652" y="266"/>
                    </a:cubicBezTo>
                    <a:lnTo>
                      <a:pt x="1643" y="283"/>
                    </a:lnTo>
                    <a:cubicBezTo>
                      <a:pt x="1641" y="288"/>
                      <a:pt x="1635" y="290"/>
                      <a:pt x="1631" y="287"/>
                    </a:cubicBezTo>
                    <a:cubicBezTo>
                      <a:pt x="1626" y="286"/>
                      <a:pt x="1623" y="280"/>
                      <a:pt x="1626" y="275"/>
                    </a:cubicBezTo>
                    <a:close/>
                    <a:moveTo>
                      <a:pt x="1650" y="225"/>
                    </a:moveTo>
                    <a:lnTo>
                      <a:pt x="1658" y="208"/>
                    </a:lnTo>
                    <a:cubicBezTo>
                      <a:pt x="1660" y="204"/>
                      <a:pt x="1666" y="202"/>
                      <a:pt x="1671" y="204"/>
                    </a:cubicBezTo>
                    <a:cubicBezTo>
                      <a:pt x="1676" y="206"/>
                      <a:pt x="1677" y="211"/>
                      <a:pt x="1676" y="216"/>
                    </a:cubicBezTo>
                    <a:lnTo>
                      <a:pt x="1667" y="233"/>
                    </a:lnTo>
                    <a:cubicBezTo>
                      <a:pt x="1665" y="238"/>
                      <a:pt x="1659" y="240"/>
                      <a:pt x="1655" y="238"/>
                    </a:cubicBezTo>
                    <a:cubicBezTo>
                      <a:pt x="1650" y="235"/>
                      <a:pt x="1647" y="230"/>
                      <a:pt x="1650" y="225"/>
                    </a:cubicBezTo>
                    <a:close/>
                    <a:moveTo>
                      <a:pt x="1675" y="175"/>
                    </a:moveTo>
                    <a:lnTo>
                      <a:pt x="1682" y="158"/>
                    </a:lnTo>
                    <a:cubicBezTo>
                      <a:pt x="1685" y="154"/>
                      <a:pt x="1690" y="151"/>
                      <a:pt x="1696" y="154"/>
                    </a:cubicBezTo>
                    <a:cubicBezTo>
                      <a:pt x="1699" y="155"/>
                      <a:pt x="1702" y="162"/>
                      <a:pt x="1699" y="165"/>
                    </a:cubicBezTo>
                    <a:lnTo>
                      <a:pt x="1692" y="182"/>
                    </a:lnTo>
                    <a:cubicBezTo>
                      <a:pt x="1689" y="187"/>
                      <a:pt x="1684" y="189"/>
                      <a:pt x="1678" y="187"/>
                    </a:cubicBezTo>
                    <a:cubicBezTo>
                      <a:pt x="1675" y="185"/>
                      <a:pt x="1672" y="179"/>
                      <a:pt x="1675" y="175"/>
                    </a:cubicBezTo>
                    <a:close/>
                    <a:moveTo>
                      <a:pt x="1698" y="124"/>
                    </a:moveTo>
                    <a:lnTo>
                      <a:pt x="1706" y="108"/>
                    </a:lnTo>
                    <a:cubicBezTo>
                      <a:pt x="1709" y="103"/>
                      <a:pt x="1715" y="101"/>
                      <a:pt x="1720" y="103"/>
                    </a:cubicBezTo>
                    <a:cubicBezTo>
                      <a:pt x="1724" y="105"/>
                      <a:pt x="1726" y="111"/>
                      <a:pt x="1724" y="115"/>
                    </a:cubicBezTo>
                    <a:lnTo>
                      <a:pt x="1716" y="132"/>
                    </a:lnTo>
                    <a:cubicBezTo>
                      <a:pt x="1714" y="137"/>
                      <a:pt x="1708" y="139"/>
                      <a:pt x="1703" y="137"/>
                    </a:cubicBezTo>
                    <a:cubicBezTo>
                      <a:pt x="1698" y="134"/>
                      <a:pt x="1697" y="129"/>
                      <a:pt x="1698" y="124"/>
                    </a:cubicBezTo>
                    <a:close/>
                    <a:moveTo>
                      <a:pt x="1723" y="74"/>
                    </a:moveTo>
                    <a:lnTo>
                      <a:pt x="1731" y="57"/>
                    </a:lnTo>
                    <a:cubicBezTo>
                      <a:pt x="1733" y="53"/>
                      <a:pt x="1739" y="51"/>
                      <a:pt x="1743" y="53"/>
                    </a:cubicBezTo>
                    <a:cubicBezTo>
                      <a:pt x="1748" y="54"/>
                      <a:pt x="1751" y="61"/>
                      <a:pt x="1748" y="65"/>
                    </a:cubicBezTo>
                    <a:lnTo>
                      <a:pt x="1741" y="82"/>
                    </a:lnTo>
                    <a:cubicBezTo>
                      <a:pt x="1738" y="86"/>
                      <a:pt x="1732" y="88"/>
                      <a:pt x="1727" y="86"/>
                    </a:cubicBezTo>
                    <a:cubicBezTo>
                      <a:pt x="1722" y="85"/>
                      <a:pt x="1720" y="78"/>
                      <a:pt x="1723" y="74"/>
                    </a:cubicBezTo>
                    <a:close/>
                    <a:moveTo>
                      <a:pt x="1746" y="23"/>
                    </a:moveTo>
                    <a:lnTo>
                      <a:pt x="1755" y="7"/>
                    </a:lnTo>
                    <a:cubicBezTo>
                      <a:pt x="1757" y="2"/>
                      <a:pt x="1764" y="0"/>
                      <a:pt x="1767" y="2"/>
                    </a:cubicBezTo>
                    <a:cubicBezTo>
                      <a:pt x="1773" y="4"/>
                      <a:pt x="1775" y="10"/>
                      <a:pt x="1773" y="15"/>
                    </a:cubicBezTo>
                    <a:lnTo>
                      <a:pt x="1764" y="31"/>
                    </a:lnTo>
                    <a:cubicBezTo>
                      <a:pt x="1763" y="36"/>
                      <a:pt x="1756" y="38"/>
                      <a:pt x="1752" y="36"/>
                    </a:cubicBezTo>
                    <a:cubicBezTo>
                      <a:pt x="1746" y="34"/>
                      <a:pt x="1745" y="28"/>
                      <a:pt x="1746" y="2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2" name="Freeform 328">
                <a:extLst>
                  <a:ext uri="{FF2B5EF4-FFF2-40B4-BE49-F238E27FC236}">
                    <a16:creationId xmlns:a16="http://schemas.microsoft.com/office/drawing/2014/main" id="{107E10C0-9436-4C54-AD88-7AB14218A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" y="1365"/>
                <a:ext cx="60" cy="80"/>
              </a:xfrm>
              <a:custGeom>
                <a:avLst/>
                <a:gdLst>
                  <a:gd name="T0" fmla="*/ 0 w 60"/>
                  <a:gd name="T1" fmla="*/ 58 h 80"/>
                  <a:gd name="T2" fmla="*/ 60 w 60"/>
                  <a:gd name="T3" fmla="*/ 0 h 80"/>
                  <a:gd name="T4" fmla="*/ 51 w 60"/>
                  <a:gd name="T5" fmla="*/ 80 h 80"/>
                  <a:gd name="T6" fmla="*/ 0 w 60"/>
                  <a:gd name="T7" fmla="*/ 5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0">
                    <a:moveTo>
                      <a:pt x="0" y="58"/>
                    </a:moveTo>
                    <a:lnTo>
                      <a:pt x="60" y="0"/>
                    </a:lnTo>
                    <a:lnTo>
                      <a:pt x="51" y="8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3" name="Freeform 329">
                <a:extLst>
                  <a:ext uri="{FF2B5EF4-FFF2-40B4-BE49-F238E27FC236}">
                    <a16:creationId xmlns:a16="http://schemas.microsoft.com/office/drawing/2014/main" id="{A8604CAD-00CD-4DB4-9285-1EDC6FC571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" y="2328"/>
                <a:ext cx="1316" cy="1177"/>
              </a:xfrm>
              <a:custGeom>
                <a:avLst/>
                <a:gdLst>
                  <a:gd name="T0" fmla="*/ 0 w 4166"/>
                  <a:gd name="T1" fmla="*/ 46 h 3810"/>
                  <a:gd name="T2" fmla="*/ 18 w 4166"/>
                  <a:gd name="T3" fmla="*/ 647 h 3810"/>
                  <a:gd name="T4" fmla="*/ 36 w 4166"/>
                  <a:gd name="T5" fmla="*/ 785 h 3810"/>
                  <a:gd name="T6" fmla="*/ 18 w 4166"/>
                  <a:gd name="T7" fmla="*/ 770 h 3810"/>
                  <a:gd name="T8" fmla="*/ 0 w 4166"/>
                  <a:gd name="T9" fmla="*/ 1369 h 3810"/>
                  <a:gd name="T10" fmla="*/ 36 w 4166"/>
                  <a:gd name="T11" fmla="*/ 1739 h 3810"/>
                  <a:gd name="T12" fmla="*/ 36 w 4166"/>
                  <a:gd name="T13" fmla="*/ 1523 h 3810"/>
                  <a:gd name="T14" fmla="*/ 0 w 4166"/>
                  <a:gd name="T15" fmla="*/ 1892 h 3810"/>
                  <a:gd name="T16" fmla="*/ 18 w 4166"/>
                  <a:gd name="T17" fmla="*/ 2492 h 3810"/>
                  <a:gd name="T18" fmla="*/ 36 w 4166"/>
                  <a:gd name="T19" fmla="*/ 2631 h 3810"/>
                  <a:gd name="T20" fmla="*/ 18 w 4166"/>
                  <a:gd name="T21" fmla="*/ 2616 h 3810"/>
                  <a:gd name="T22" fmla="*/ 0 w 4166"/>
                  <a:gd name="T23" fmla="*/ 3214 h 3810"/>
                  <a:gd name="T24" fmla="*/ 36 w 4166"/>
                  <a:gd name="T25" fmla="*/ 3584 h 3810"/>
                  <a:gd name="T26" fmla="*/ 36 w 4166"/>
                  <a:gd name="T27" fmla="*/ 3368 h 3810"/>
                  <a:gd name="T28" fmla="*/ 216 w 4166"/>
                  <a:gd name="T29" fmla="*/ 3794 h 3810"/>
                  <a:gd name="T30" fmla="*/ 18 w 4166"/>
                  <a:gd name="T31" fmla="*/ 3723 h 3810"/>
                  <a:gd name="T32" fmla="*/ 619 w 4166"/>
                  <a:gd name="T33" fmla="*/ 3810 h 3810"/>
                  <a:gd name="T34" fmla="*/ 1038 w 4166"/>
                  <a:gd name="T35" fmla="*/ 3779 h 3810"/>
                  <a:gd name="T36" fmla="*/ 794 w 4166"/>
                  <a:gd name="T37" fmla="*/ 3779 h 3810"/>
                  <a:gd name="T38" fmla="*/ 1213 w 4166"/>
                  <a:gd name="T39" fmla="*/ 3810 h 3810"/>
                  <a:gd name="T40" fmla="*/ 1895 w 4166"/>
                  <a:gd name="T41" fmla="*/ 3794 h 3810"/>
                  <a:gd name="T42" fmla="*/ 2053 w 4166"/>
                  <a:gd name="T43" fmla="*/ 3779 h 3810"/>
                  <a:gd name="T44" fmla="*/ 2035 w 4166"/>
                  <a:gd name="T45" fmla="*/ 3794 h 3810"/>
                  <a:gd name="T46" fmla="*/ 2717 w 4166"/>
                  <a:gd name="T47" fmla="*/ 3810 h 3810"/>
                  <a:gd name="T48" fmla="*/ 3136 w 4166"/>
                  <a:gd name="T49" fmla="*/ 3779 h 3810"/>
                  <a:gd name="T50" fmla="*/ 2893 w 4166"/>
                  <a:gd name="T51" fmla="*/ 3779 h 3810"/>
                  <a:gd name="T52" fmla="*/ 3312 w 4166"/>
                  <a:gd name="T53" fmla="*/ 3810 h 3810"/>
                  <a:gd name="T54" fmla="*/ 3994 w 4166"/>
                  <a:gd name="T55" fmla="*/ 3794 h 3810"/>
                  <a:gd name="T56" fmla="*/ 4132 w 4166"/>
                  <a:gd name="T57" fmla="*/ 3793 h 3810"/>
                  <a:gd name="T58" fmla="*/ 4150 w 4166"/>
                  <a:gd name="T59" fmla="*/ 3809 h 3810"/>
                  <a:gd name="T60" fmla="*/ 4166 w 4166"/>
                  <a:gd name="T61" fmla="*/ 3208 h 3810"/>
                  <a:gd name="T62" fmla="*/ 4132 w 4166"/>
                  <a:gd name="T63" fmla="*/ 2839 h 3810"/>
                  <a:gd name="T64" fmla="*/ 4132 w 4166"/>
                  <a:gd name="T65" fmla="*/ 3054 h 3810"/>
                  <a:gd name="T66" fmla="*/ 4166 w 4166"/>
                  <a:gd name="T67" fmla="*/ 2685 h 3810"/>
                  <a:gd name="T68" fmla="*/ 4150 w 4166"/>
                  <a:gd name="T69" fmla="*/ 2085 h 3810"/>
                  <a:gd name="T70" fmla="*/ 4132 w 4166"/>
                  <a:gd name="T71" fmla="*/ 1947 h 3810"/>
                  <a:gd name="T72" fmla="*/ 4150 w 4166"/>
                  <a:gd name="T73" fmla="*/ 1962 h 3810"/>
                  <a:gd name="T74" fmla="*/ 4166 w 4166"/>
                  <a:gd name="T75" fmla="*/ 1363 h 3810"/>
                  <a:gd name="T76" fmla="*/ 4132 w 4166"/>
                  <a:gd name="T77" fmla="*/ 993 h 3810"/>
                  <a:gd name="T78" fmla="*/ 4132 w 4166"/>
                  <a:gd name="T79" fmla="*/ 1209 h 3810"/>
                  <a:gd name="T80" fmla="*/ 4166 w 4166"/>
                  <a:gd name="T81" fmla="*/ 840 h 3810"/>
                  <a:gd name="T82" fmla="*/ 4150 w 4166"/>
                  <a:gd name="T83" fmla="*/ 239 h 3810"/>
                  <a:gd name="T84" fmla="*/ 4132 w 4166"/>
                  <a:gd name="T85" fmla="*/ 101 h 3810"/>
                  <a:gd name="T86" fmla="*/ 4002 w 4166"/>
                  <a:gd name="T87" fmla="*/ 0 h 3810"/>
                  <a:gd name="T88" fmla="*/ 4132 w 4166"/>
                  <a:gd name="T89" fmla="*/ 101 h 3810"/>
                  <a:gd name="T90" fmla="*/ 3827 w 4166"/>
                  <a:gd name="T91" fmla="*/ 0 h 3810"/>
                  <a:gd name="T92" fmla="*/ 3145 w 4166"/>
                  <a:gd name="T93" fmla="*/ 16 h 3810"/>
                  <a:gd name="T94" fmla="*/ 2987 w 4166"/>
                  <a:gd name="T95" fmla="*/ 31 h 3810"/>
                  <a:gd name="T96" fmla="*/ 3004 w 4166"/>
                  <a:gd name="T97" fmla="*/ 16 h 3810"/>
                  <a:gd name="T98" fmla="*/ 2323 w 4166"/>
                  <a:gd name="T99" fmla="*/ 0 h 3810"/>
                  <a:gd name="T100" fmla="*/ 1903 w 4166"/>
                  <a:gd name="T101" fmla="*/ 31 h 3810"/>
                  <a:gd name="T102" fmla="*/ 2148 w 4166"/>
                  <a:gd name="T103" fmla="*/ 31 h 3810"/>
                  <a:gd name="T104" fmla="*/ 1728 w 4166"/>
                  <a:gd name="T105" fmla="*/ 0 h 3810"/>
                  <a:gd name="T106" fmla="*/ 1046 w 4166"/>
                  <a:gd name="T107" fmla="*/ 16 h 3810"/>
                  <a:gd name="T108" fmla="*/ 888 w 4166"/>
                  <a:gd name="T109" fmla="*/ 31 h 3810"/>
                  <a:gd name="T110" fmla="*/ 906 w 4166"/>
                  <a:gd name="T111" fmla="*/ 16 h 3810"/>
                  <a:gd name="T112" fmla="*/ 225 w 4166"/>
                  <a:gd name="T113" fmla="*/ 0 h 3810"/>
                  <a:gd name="T114" fmla="*/ 18 w 4166"/>
                  <a:gd name="T115" fmla="*/ 31 h 3810"/>
                  <a:gd name="T116" fmla="*/ 49 w 4166"/>
                  <a:gd name="T117" fmla="*/ 31 h 3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66" h="3810">
                    <a:moveTo>
                      <a:pt x="36" y="46"/>
                    </a:moveTo>
                    <a:lnTo>
                      <a:pt x="36" y="262"/>
                    </a:lnTo>
                    <a:cubicBezTo>
                      <a:pt x="36" y="271"/>
                      <a:pt x="27" y="277"/>
                      <a:pt x="18" y="277"/>
                    </a:cubicBezTo>
                    <a:cubicBezTo>
                      <a:pt x="8" y="277"/>
                      <a:pt x="0" y="271"/>
                      <a:pt x="0" y="262"/>
                    </a:cubicBezTo>
                    <a:lnTo>
                      <a:pt x="0" y="46"/>
                    </a:lnTo>
                    <a:cubicBezTo>
                      <a:pt x="0" y="39"/>
                      <a:pt x="8" y="31"/>
                      <a:pt x="18" y="31"/>
                    </a:cubicBezTo>
                    <a:cubicBezTo>
                      <a:pt x="27" y="31"/>
                      <a:pt x="36" y="39"/>
                      <a:pt x="36" y="46"/>
                    </a:cubicBezTo>
                    <a:close/>
                    <a:moveTo>
                      <a:pt x="36" y="416"/>
                    </a:moveTo>
                    <a:lnTo>
                      <a:pt x="36" y="631"/>
                    </a:lnTo>
                    <a:cubicBezTo>
                      <a:pt x="36" y="639"/>
                      <a:pt x="27" y="647"/>
                      <a:pt x="18" y="647"/>
                    </a:cubicBezTo>
                    <a:cubicBezTo>
                      <a:pt x="8" y="647"/>
                      <a:pt x="0" y="639"/>
                      <a:pt x="0" y="631"/>
                    </a:cubicBezTo>
                    <a:lnTo>
                      <a:pt x="0" y="416"/>
                    </a:lnTo>
                    <a:cubicBezTo>
                      <a:pt x="0" y="407"/>
                      <a:pt x="8" y="400"/>
                      <a:pt x="18" y="400"/>
                    </a:cubicBezTo>
                    <a:cubicBezTo>
                      <a:pt x="27" y="400"/>
                      <a:pt x="36" y="407"/>
                      <a:pt x="36" y="416"/>
                    </a:cubicBezTo>
                    <a:close/>
                    <a:moveTo>
                      <a:pt x="36" y="785"/>
                    </a:moveTo>
                    <a:lnTo>
                      <a:pt x="36" y="1001"/>
                    </a:lnTo>
                    <a:cubicBezTo>
                      <a:pt x="36" y="1008"/>
                      <a:pt x="27" y="1016"/>
                      <a:pt x="18" y="1016"/>
                    </a:cubicBezTo>
                    <a:cubicBezTo>
                      <a:pt x="8" y="1016"/>
                      <a:pt x="0" y="1008"/>
                      <a:pt x="0" y="1001"/>
                    </a:cubicBezTo>
                    <a:lnTo>
                      <a:pt x="0" y="785"/>
                    </a:lnTo>
                    <a:cubicBezTo>
                      <a:pt x="0" y="776"/>
                      <a:pt x="8" y="770"/>
                      <a:pt x="18" y="770"/>
                    </a:cubicBezTo>
                    <a:cubicBezTo>
                      <a:pt x="27" y="770"/>
                      <a:pt x="36" y="776"/>
                      <a:pt x="36" y="785"/>
                    </a:cubicBezTo>
                    <a:close/>
                    <a:moveTo>
                      <a:pt x="36" y="1154"/>
                    </a:moveTo>
                    <a:lnTo>
                      <a:pt x="36" y="1369"/>
                    </a:lnTo>
                    <a:cubicBezTo>
                      <a:pt x="36" y="1378"/>
                      <a:pt x="27" y="1385"/>
                      <a:pt x="18" y="1385"/>
                    </a:cubicBezTo>
                    <a:cubicBezTo>
                      <a:pt x="8" y="1385"/>
                      <a:pt x="0" y="1378"/>
                      <a:pt x="0" y="1369"/>
                    </a:cubicBezTo>
                    <a:lnTo>
                      <a:pt x="0" y="1154"/>
                    </a:lnTo>
                    <a:cubicBezTo>
                      <a:pt x="0" y="1146"/>
                      <a:pt x="8" y="1138"/>
                      <a:pt x="18" y="1138"/>
                    </a:cubicBezTo>
                    <a:cubicBezTo>
                      <a:pt x="27" y="1138"/>
                      <a:pt x="36" y="1146"/>
                      <a:pt x="36" y="1154"/>
                    </a:cubicBezTo>
                    <a:close/>
                    <a:moveTo>
                      <a:pt x="36" y="1523"/>
                    </a:moveTo>
                    <a:lnTo>
                      <a:pt x="36" y="1739"/>
                    </a:lnTo>
                    <a:cubicBezTo>
                      <a:pt x="36" y="1747"/>
                      <a:pt x="27" y="1754"/>
                      <a:pt x="18" y="1754"/>
                    </a:cubicBezTo>
                    <a:cubicBezTo>
                      <a:pt x="8" y="1754"/>
                      <a:pt x="0" y="1747"/>
                      <a:pt x="0" y="1739"/>
                    </a:cubicBezTo>
                    <a:lnTo>
                      <a:pt x="0" y="1523"/>
                    </a:lnTo>
                    <a:cubicBezTo>
                      <a:pt x="0" y="1515"/>
                      <a:pt x="8" y="1508"/>
                      <a:pt x="18" y="1508"/>
                    </a:cubicBezTo>
                    <a:cubicBezTo>
                      <a:pt x="27" y="1508"/>
                      <a:pt x="36" y="1515"/>
                      <a:pt x="36" y="1523"/>
                    </a:cubicBezTo>
                    <a:close/>
                    <a:moveTo>
                      <a:pt x="36" y="1892"/>
                    </a:moveTo>
                    <a:lnTo>
                      <a:pt x="36" y="2107"/>
                    </a:lnTo>
                    <a:cubicBezTo>
                      <a:pt x="36" y="2116"/>
                      <a:pt x="27" y="2122"/>
                      <a:pt x="18" y="2122"/>
                    </a:cubicBezTo>
                    <a:cubicBezTo>
                      <a:pt x="8" y="2122"/>
                      <a:pt x="0" y="2116"/>
                      <a:pt x="0" y="2107"/>
                    </a:cubicBezTo>
                    <a:lnTo>
                      <a:pt x="0" y="1892"/>
                    </a:lnTo>
                    <a:cubicBezTo>
                      <a:pt x="0" y="1884"/>
                      <a:pt x="8" y="1877"/>
                      <a:pt x="18" y="1877"/>
                    </a:cubicBezTo>
                    <a:cubicBezTo>
                      <a:pt x="27" y="1877"/>
                      <a:pt x="36" y="1884"/>
                      <a:pt x="36" y="1892"/>
                    </a:cubicBezTo>
                    <a:close/>
                    <a:moveTo>
                      <a:pt x="36" y="2261"/>
                    </a:moveTo>
                    <a:lnTo>
                      <a:pt x="36" y="2477"/>
                    </a:lnTo>
                    <a:cubicBezTo>
                      <a:pt x="36" y="2485"/>
                      <a:pt x="27" y="2492"/>
                      <a:pt x="18" y="2492"/>
                    </a:cubicBezTo>
                    <a:cubicBezTo>
                      <a:pt x="8" y="2492"/>
                      <a:pt x="0" y="2485"/>
                      <a:pt x="0" y="2477"/>
                    </a:cubicBezTo>
                    <a:lnTo>
                      <a:pt x="0" y="2261"/>
                    </a:lnTo>
                    <a:cubicBezTo>
                      <a:pt x="0" y="2252"/>
                      <a:pt x="8" y="2246"/>
                      <a:pt x="18" y="2246"/>
                    </a:cubicBezTo>
                    <a:cubicBezTo>
                      <a:pt x="27" y="2246"/>
                      <a:pt x="36" y="2252"/>
                      <a:pt x="36" y="2261"/>
                    </a:cubicBezTo>
                    <a:close/>
                    <a:moveTo>
                      <a:pt x="36" y="2631"/>
                    </a:moveTo>
                    <a:lnTo>
                      <a:pt x="36" y="2847"/>
                    </a:lnTo>
                    <a:cubicBezTo>
                      <a:pt x="36" y="2855"/>
                      <a:pt x="27" y="2862"/>
                      <a:pt x="18" y="2862"/>
                    </a:cubicBezTo>
                    <a:cubicBezTo>
                      <a:pt x="8" y="2862"/>
                      <a:pt x="0" y="2855"/>
                      <a:pt x="0" y="2847"/>
                    </a:cubicBezTo>
                    <a:lnTo>
                      <a:pt x="0" y="2631"/>
                    </a:lnTo>
                    <a:cubicBezTo>
                      <a:pt x="0" y="2622"/>
                      <a:pt x="8" y="2616"/>
                      <a:pt x="18" y="2616"/>
                    </a:cubicBezTo>
                    <a:cubicBezTo>
                      <a:pt x="27" y="2616"/>
                      <a:pt x="36" y="2622"/>
                      <a:pt x="36" y="2631"/>
                    </a:cubicBezTo>
                    <a:close/>
                    <a:moveTo>
                      <a:pt x="36" y="3000"/>
                    </a:moveTo>
                    <a:lnTo>
                      <a:pt x="36" y="3214"/>
                    </a:lnTo>
                    <a:cubicBezTo>
                      <a:pt x="36" y="3223"/>
                      <a:pt x="27" y="3230"/>
                      <a:pt x="18" y="3230"/>
                    </a:cubicBezTo>
                    <a:cubicBezTo>
                      <a:pt x="8" y="3230"/>
                      <a:pt x="0" y="3223"/>
                      <a:pt x="0" y="3214"/>
                    </a:cubicBezTo>
                    <a:lnTo>
                      <a:pt x="0" y="3000"/>
                    </a:lnTo>
                    <a:cubicBezTo>
                      <a:pt x="0" y="2992"/>
                      <a:pt x="8" y="2984"/>
                      <a:pt x="18" y="2984"/>
                    </a:cubicBezTo>
                    <a:cubicBezTo>
                      <a:pt x="27" y="2984"/>
                      <a:pt x="36" y="2992"/>
                      <a:pt x="36" y="3000"/>
                    </a:cubicBezTo>
                    <a:close/>
                    <a:moveTo>
                      <a:pt x="36" y="3368"/>
                    </a:moveTo>
                    <a:lnTo>
                      <a:pt x="36" y="3584"/>
                    </a:lnTo>
                    <a:cubicBezTo>
                      <a:pt x="36" y="3593"/>
                      <a:pt x="27" y="3599"/>
                      <a:pt x="18" y="3599"/>
                    </a:cubicBezTo>
                    <a:cubicBezTo>
                      <a:pt x="8" y="3599"/>
                      <a:pt x="0" y="3593"/>
                      <a:pt x="0" y="3584"/>
                    </a:cubicBezTo>
                    <a:lnTo>
                      <a:pt x="0" y="3368"/>
                    </a:lnTo>
                    <a:cubicBezTo>
                      <a:pt x="0" y="3360"/>
                      <a:pt x="8" y="3353"/>
                      <a:pt x="18" y="3353"/>
                    </a:cubicBezTo>
                    <a:cubicBezTo>
                      <a:pt x="27" y="3353"/>
                      <a:pt x="36" y="3360"/>
                      <a:pt x="36" y="3368"/>
                    </a:cubicBezTo>
                    <a:close/>
                    <a:moveTo>
                      <a:pt x="36" y="3738"/>
                    </a:moveTo>
                    <a:lnTo>
                      <a:pt x="36" y="3794"/>
                    </a:lnTo>
                    <a:lnTo>
                      <a:pt x="18" y="3779"/>
                    </a:lnTo>
                    <a:lnTo>
                      <a:pt x="199" y="3779"/>
                    </a:lnTo>
                    <a:cubicBezTo>
                      <a:pt x="208" y="3779"/>
                      <a:pt x="216" y="3786"/>
                      <a:pt x="216" y="3794"/>
                    </a:cubicBezTo>
                    <a:cubicBezTo>
                      <a:pt x="216" y="3802"/>
                      <a:pt x="208" y="3810"/>
                      <a:pt x="199" y="3810"/>
                    </a:cubicBezTo>
                    <a:lnTo>
                      <a:pt x="18" y="3810"/>
                    </a:lnTo>
                    <a:cubicBezTo>
                      <a:pt x="8" y="3810"/>
                      <a:pt x="0" y="3802"/>
                      <a:pt x="0" y="3794"/>
                    </a:cubicBezTo>
                    <a:lnTo>
                      <a:pt x="0" y="3738"/>
                    </a:lnTo>
                    <a:cubicBezTo>
                      <a:pt x="0" y="3730"/>
                      <a:pt x="8" y="3723"/>
                      <a:pt x="18" y="3723"/>
                    </a:cubicBezTo>
                    <a:cubicBezTo>
                      <a:pt x="27" y="3723"/>
                      <a:pt x="36" y="3730"/>
                      <a:pt x="36" y="3738"/>
                    </a:cubicBezTo>
                    <a:close/>
                    <a:moveTo>
                      <a:pt x="374" y="3779"/>
                    </a:moveTo>
                    <a:lnTo>
                      <a:pt x="619" y="3779"/>
                    </a:lnTo>
                    <a:cubicBezTo>
                      <a:pt x="628" y="3779"/>
                      <a:pt x="636" y="3786"/>
                      <a:pt x="636" y="3794"/>
                    </a:cubicBezTo>
                    <a:cubicBezTo>
                      <a:pt x="636" y="3802"/>
                      <a:pt x="628" y="3810"/>
                      <a:pt x="619" y="3810"/>
                    </a:cubicBezTo>
                    <a:lnTo>
                      <a:pt x="374" y="3810"/>
                    </a:lnTo>
                    <a:cubicBezTo>
                      <a:pt x="364" y="3810"/>
                      <a:pt x="357" y="3802"/>
                      <a:pt x="357" y="3794"/>
                    </a:cubicBezTo>
                    <a:cubicBezTo>
                      <a:pt x="357" y="3786"/>
                      <a:pt x="364" y="3779"/>
                      <a:pt x="374" y="3779"/>
                    </a:cubicBezTo>
                    <a:close/>
                    <a:moveTo>
                      <a:pt x="794" y="3779"/>
                    </a:moveTo>
                    <a:lnTo>
                      <a:pt x="1038" y="3779"/>
                    </a:lnTo>
                    <a:cubicBezTo>
                      <a:pt x="1048" y="3779"/>
                      <a:pt x="1056" y="3786"/>
                      <a:pt x="1056" y="3794"/>
                    </a:cubicBezTo>
                    <a:cubicBezTo>
                      <a:pt x="1056" y="3802"/>
                      <a:pt x="1048" y="3810"/>
                      <a:pt x="1038" y="3810"/>
                    </a:cubicBezTo>
                    <a:lnTo>
                      <a:pt x="794" y="3810"/>
                    </a:lnTo>
                    <a:cubicBezTo>
                      <a:pt x="784" y="3810"/>
                      <a:pt x="776" y="3802"/>
                      <a:pt x="776" y="3794"/>
                    </a:cubicBezTo>
                    <a:cubicBezTo>
                      <a:pt x="776" y="3786"/>
                      <a:pt x="784" y="3779"/>
                      <a:pt x="794" y="3779"/>
                    </a:cubicBezTo>
                    <a:close/>
                    <a:moveTo>
                      <a:pt x="1213" y="3779"/>
                    </a:moveTo>
                    <a:lnTo>
                      <a:pt x="1458" y="3779"/>
                    </a:lnTo>
                    <a:cubicBezTo>
                      <a:pt x="1468" y="3779"/>
                      <a:pt x="1475" y="3786"/>
                      <a:pt x="1475" y="3794"/>
                    </a:cubicBezTo>
                    <a:cubicBezTo>
                      <a:pt x="1475" y="3802"/>
                      <a:pt x="1468" y="3810"/>
                      <a:pt x="1458" y="3810"/>
                    </a:cubicBezTo>
                    <a:lnTo>
                      <a:pt x="1213" y="3810"/>
                    </a:lnTo>
                    <a:cubicBezTo>
                      <a:pt x="1204" y="3810"/>
                      <a:pt x="1195" y="3802"/>
                      <a:pt x="1195" y="3794"/>
                    </a:cubicBezTo>
                    <a:cubicBezTo>
                      <a:pt x="1195" y="3786"/>
                      <a:pt x="1204" y="3779"/>
                      <a:pt x="1213" y="3779"/>
                    </a:cubicBezTo>
                    <a:close/>
                    <a:moveTo>
                      <a:pt x="1633" y="3779"/>
                    </a:moveTo>
                    <a:lnTo>
                      <a:pt x="1878" y="3779"/>
                    </a:lnTo>
                    <a:cubicBezTo>
                      <a:pt x="1888" y="3779"/>
                      <a:pt x="1895" y="3786"/>
                      <a:pt x="1895" y="3794"/>
                    </a:cubicBezTo>
                    <a:cubicBezTo>
                      <a:pt x="1895" y="3802"/>
                      <a:pt x="1888" y="3810"/>
                      <a:pt x="1878" y="3810"/>
                    </a:cubicBezTo>
                    <a:lnTo>
                      <a:pt x="1633" y="3810"/>
                    </a:lnTo>
                    <a:cubicBezTo>
                      <a:pt x="1624" y="3810"/>
                      <a:pt x="1615" y="3802"/>
                      <a:pt x="1615" y="3794"/>
                    </a:cubicBezTo>
                    <a:cubicBezTo>
                      <a:pt x="1615" y="3786"/>
                      <a:pt x="1624" y="3779"/>
                      <a:pt x="1633" y="3779"/>
                    </a:cubicBezTo>
                    <a:close/>
                    <a:moveTo>
                      <a:pt x="2053" y="3779"/>
                    </a:moveTo>
                    <a:lnTo>
                      <a:pt x="2298" y="3779"/>
                    </a:lnTo>
                    <a:cubicBezTo>
                      <a:pt x="2307" y="3779"/>
                      <a:pt x="2315" y="3786"/>
                      <a:pt x="2315" y="3794"/>
                    </a:cubicBezTo>
                    <a:cubicBezTo>
                      <a:pt x="2315" y="3802"/>
                      <a:pt x="2307" y="3810"/>
                      <a:pt x="2298" y="3810"/>
                    </a:cubicBezTo>
                    <a:lnTo>
                      <a:pt x="2053" y="3810"/>
                    </a:lnTo>
                    <a:cubicBezTo>
                      <a:pt x="2043" y="3810"/>
                      <a:pt x="2035" y="3802"/>
                      <a:pt x="2035" y="3794"/>
                    </a:cubicBezTo>
                    <a:cubicBezTo>
                      <a:pt x="2035" y="3786"/>
                      <a:pt x="2043" y="3779"/>
                      <a:pt x="2053" y="3779"/>
                    </a:cubicBezTo>
                    <a:close/>
                    <a:moveTo>
                      <a:pt x="2473" y="3779"/>
                    </a:moveTo>
                    <a:lnTo>
                      <a:pt x="2717" y="3779"/>
                    </a:lnTo>
                    <a:cubicBezTo>
                      <a:pt x="2727" y="3779"/>
                      <a:pt x="2735" y="3786"/>
                      <a:pt x="2735" y="3794"/>
                    </a:cubicBezTo>
                    <a:cubicBezTo>
                      <a:pt x="2735" y="3802"/>
                      <a:pt x="2727" y="3810"/>
                      <a:pt x="2717" y="3810"/>
                    </a:cubicBezTo>
                    <a:lnTo>
                      <a:pt x="2473" y="3810"/>
                    </a:lnTo>
                    <a:cubicBezTo>
                      <a:pt x="2463" y="3810"/>
                      <a:pt x="2455" y="3802"/>
                      <a:pt x="2455" y="3794"/>
                    </a:cubicBezTo>
                    <a:cubicBezTo>
                      <a:pt x="2455" y="3786"/>
                      <a:pt x="2463" y="3779"/>
                      <a:pt x="2473" y="3779"/>
                    </a:cubicBezTo>
                    <a:close/>
                    <a:moveTo>
                      <a:pt x="2893" y="3779"/>
                    </a:moveTo>
                    <a:lnTo>
                      <a:pt x="3136" y="3779"/>
                    </a:lnTo>
                    <a:cubicBezTo>
                      <a:pt x="3147" y="3779"/>
                      <a:pt x="3155" y="3786"/>
                      <a:pt x="3155" y="3794"/>
                    </a:cubicBezTo>
                    <a:cubicBezTo>
                      <a:pt x="3155" y="3802"/>
                      <a:pt x="3147" y="3810"/>
                      <a:pt x="3136" y="3810"/>
                    </a:cubicBezTo>
                    <a:lnTo>
                      <a:pt x="2893" y="3810"/>
                    </a:lnTo>
                    <a:cubicBezTo>
                      <a:pt x="2882" y="3810"/>
                      <a:pt x="2874" y="3802"/>
                      <a:pt x="2874" y="3794"/>
                    </a:cubicBezTo>
                    <a:cubicBezTo>
                      <a:pt x="2874" y="3786"/>
                      <a:pt x="2882" y="3779"/>
                      <a:pt x="2893" y="3779"/>
                    </a:cubicBezTo>
                    <a:close/>
                    <a:moveTo>
                      <a:pt x="3312" y="3779"/>
                    </a:moveTo>
                    <a:lnTo>
                      <a:pt x="3556" y="3779"/>
                    </a:lnTo>
                    <a:cubicBezTo>
                      <a:pt x="3566" y="3779"/>
                      <a:pt x="3574" y="3786"/>
                      <a:pt x="3574" y="3794"/>
                    </a:cubicBezTo>
                    <a:cubicBezTo>
                      <a:pt x="3574" y="3802"/>
                      <a:pt x="3566" y="3810"/>
                      <a:pt x="3556" y="3810"/>
                    </a:cubicBezTo>
                    <a:lnTo>
                      <a:pt x="3312" y="3810"/>
                    </a:lnTo>
                    <a:cubicBezTo>
                      <a:pt x="3302" y="3810"/>
                      <a:pt x="3294" y="3802"/>
                      <a:pt x="3294" y="3794"/>
                    </a:cubicBezTo>
                    <a:cubicBezTo>
                      <a:pt x="3294" y="3786"/>
                      <a:pt x="3302" y="3779"/>
                      <a:pt x="3312" y="3779"/>
                    </a:cubicBezTo>
                    <a:close/>
                    <a:moveTo>
                      <a:pt x="3731" y="3779"/>
                    </a:moveTo>
                    <a:lnTo>
                      <a:pt x="3976" y="3779"/>
                    </a:lnTo>
                    <a:cubicBezTo>
                      <a:pt x="3986" y="3779"/>
                      <a:pt x="3994" y="3786"/>
                      <a:pt x="3994" y="3794"/>
                    </a:cubicBezTo>
                    <a:cubicBezTo>
                      <a:pt x="3994" y="3802"/>
                      <a:pt x="3986" y="3810"/>
                      <a:pt x="3976" y="3810"/>
                    </a:cubicBezTo>
                    <a:lnTo>
                      <a:pt x="3731" y="3810"/>
                    </a:lnTo>
                    <a:cubicBezTo>
                      <a:pt x="3722" y="3810"/>
                      <a:pt x="3714" y="3802"/>
                      <a:pt x="3714" y="3794"/>
                    </a:cubicBezTo>
                    <a:cubicBezTo>
                      <a:pt x="3714" y="3786"/>
                      <a:pt x="3722" y="3779"/>
                      <a:pt x="3731" y="3779"/>
                    </a:cubicBezTo>
                    <a:close/>
                    <a:moveTo>
                      <a:pt x="4132" y="3793"/>
                    </a:moveTo>
                    <a:lnTo>
                      <a:pt x="4132" y="3578"/>
                    </a:lnTo>
                    <a:cubicBezTo>
                      <a:pt x="4132" y="3569"/>
                      <a:pt x="4139" y="3562"/>
                      <a:pt x="4150" y="3562"/>
                    </a:cubicBezTo>
                    <a:cubicBezTo>
                      <a:pt x="4160" y="3562"/>
                      <a:pt x="4166" y="3569"/>
                      <a:pt x="4166" y="3578"/>
                    </a:cubicBezTo>
                    <a:lnTo>
                      <a:pt x="4166" y="3793"/>
                    </a:lnTo>
                    <a:cubicBezTo>
                      <a:pt x="4166" y="3802"/>
                      <a:pt x="4160" y="3809"/>
                      <a:pt x="4150" y="3809"/>
                    </a:cubicBezTo>
                    <a:cubicBezTo>
                      <a:pt x="4139" y="3809"/>
                      <a:pt x="4132" y="3802"/>
                      <a:pt x="4132" y="3793"/>
                    </a:cubicBezTo>
                    <a:close/>
                    <a:moveTo>
                      <a:pt x="4132" y="3424"/>
                    </a:moveTo>
                    <a:lnTo>
                      <a:pt x="4132" y="3208"/>
                    </a:lnTo>
                    <a:cubicBezTo>
                      <a:pt x="4132" y="3199"/>
                      <a:pt x="4139" y="3193"/>
                      <a:pt x="4150" y="3193"/>
                    </a:cubicBezTo>
                    <a:cubicBezTo>
                      <a:pt x="4160" y="3193"/>
                      <a:pt x="4166" y="3199"/>
                      <a:pt x="4166" y="3208"/>
                    </a:cubicBezTo>
                    <a:lnTo>
                      <a:pt x="4166" y="3424"/>
                    </a:lnTo>
                    <a:cubicBezTo>
                      <a:pt x="4166" y="3432"/>
                      <a:pt x="4160" y="3439"/>
                      <a:pt x="4150" y="3439"/>
                    </a:cubicBezTo>
                    <a:cubicBezTo>
                      <a:pt x="4139" y="3439"/>
                      <a:pt x="4132" y="3432"/>
                      <a:pt x="4132" y="3424"/>
                    </a:cubicBezTo>
                    <a:close/>
                    <a:moveTo>
                      <a:pt x="4132" y="3054"/>
                    </a:moveTo>
                    <a:lnTo>
                      <a:pt x="4132" y="2839"/>
                    </a:lnTo>
                    <a:cubicBezTo>
                      <a:pt x="4132" y="2830"/>
                      <a:pt x="4139" y="2824"/>
                      <a:pt x="4150" y="2824"/>
                    </a:cubicBezTo>
                    <a:cubicBezTo>
                      <a:pt x="4160" y="2824"/>
                      <a:pt x="4166" y="2830"/>
                      <a:pt x="4166" y="2839"/>
                    </a:cubicBezTo>
                    <a:lnTo>
                      <a:pt x="4166" y="3054"/>
                    </a:lnTo>
                    <a:cubicBezTo>
                      <a:pt x="4166" y="3062"/>
                      <a:pt x="4160" y="3069"/>
                      <a:pt x="4150" y="3069"/>
                    </a:cubicBezTo>
                    <a:cubicBezTo>
                      <a:pt x="4139" y="3069"/>
                      <a:pt x="4132" y="3062"/>
                      <a:pt x="4132" y="3054"/>
                    </a:cubicBezTo>
                    <a:close/>
                    <a:moveTo>
                      <a:pt x="4132" y="2685"/>
                    </a:moveTo>
                    <a:lnTo>
                      <a:pt x="4132" y="2470"/>
                    </a:lnTo>
                    <a:cubicBezTo>
                      <a:pt x="4132" y="2462"/>
                      <a:pt x="4139" y="2455"/>
                      <a:pt x="4150" y="2455"/>
                    </a:cubicBezTo>
                    <a:cubicBezTo>
                      <a:pt x="4160" y="2455"/>
                      <a:pt x="4166" y="2462"/>
                      <a:pt x="4166" y="2470"/>
                    </a:cubicBezTo>
                    <a:lnTo>
                      <a:pt x="4166" y="2685"/>
                    </a:lnTo>
                    <a:cubicBezTo>
                      <a:pt x="4166" y="2694"/>
                      <a:pt x="4160" y="2701"/>
                      <a:pt x="4150" y="2701"/>
                    </a:cubicBezTo>
                    <a:cubicBezTo>
                      <a:pt x="4139" y="2701"/>
                      <a:pt x="4132" y="2694"/>
                      <a:pt x="4132" y="2685"/>
                    </a:cubicBezTo>
                    <a:close/>
                    <a:moveTo>
                      <a:pt x="4132" y="2316"/>
                    </a:moveTo>
                    <a:lnTo>
                      <a:pt x="4132" y="2100"/>
                    </a:lnTo>
                    <a:cubicBezTo>
                      <a:pt x="4132" y="2092"/>
                      <a:pt x="4139" y="2085"/>
                      <a:pt x="4150" y="2085"/>
                    </a:cubicBezTo>
                    <a:cubicBezTo>
                      <a:pt x="4160" y="2085"/>
                      <a:pt x="4166" y="2092"/>
                      <a:pt x="4166" y="2100"/>
                    </a:cubicBezTo>
                    <a:lnTo>
                      <a:pt x="4166" y="2316"/>
                    </a:lnTo>
                    <a:cubicBezTo>
                      <a:pt x="4166" y="2325"/>
                      <a:pt x="4160" y="2331"/>
                      <a:pt x="4150" y="2331"/>
                    </a:cubicBezTo>
                    <a:cubicBezTo>
                      <a:pt x="4139" y="2331"/>
                      <a:pt x="4132" y="2325"/>
                      <a:pt x="4132" y="2316"/>
                    </a:cubicBezTo>
                    <a:close/>
                    <a:moveTo>
                      <a:pt x="4132" y="1947"/>
                    </a:moveTo>
                    <a:lnTo>
                      <a:pt x="4132" y="1732"/>
                    </a:lnTo>
                    <a:cubicBezTo>
                      <a:pt x="4132" y="1723"/>
                      <a:pt x="4139" y="1716"/>
                      <a:pt x="4150" y="1716"/>
                    </a:cubicBezTo>
                    <a:cubicBezTo>
                      <a:pt x="4160" y="1716"/>
                      <a:pt x="4166" y="1723"/>
                      <a:pt x="4166" y="1732"/>
                    </a:cubicBezTo>
                    <a:lnTo>
                      <a:pt x="4166" y="1947"/>
                    </a:lnTo>
                    <a:cubicBezTo>
                      <a:pt x="4166" y="1955"/>
                      <a:pt x="4160" y="1962"/>
                      <a:pt x="4150" y="1962"/>
                    </a:cubicBezTo>
                    <a:cubicBezTo>
                      <a:pt x="4139" y="1962"/>
                      <a:pt x="4132" y="1955"/>
                      <a:pt x="4132" y="1947"/>
                    </a:cubicBezTo>
                    <a:close/>
                    <a:moveTo>
                      <a:pt x="4132" y="1578"/>
                    </a:moveTo>
                    <a:lnTo>
                      <a:pt x="4132" y="1363"/>
                    </a:lnTo>
                    <a:cubicBezTo>
                      <a:pt x="4132" y="1354"/>
                      <a:pt x="4139" y="1347"/>
                      <a:pt x="4150" y="1347"/>
                    </a:cubicBezTo>
                    <a:cubicBezTo>
                      <a:pt x="4160" y="1347"/>
                      <a:pt x="4166" y="1354"/>
                      <a:pt x="4166" y="1363"/>
                    </a:cubicBezTo>
                    <a:lnTo>
                      <a:pt x="4166" y="1578"/>
                    </a:lnTo>
                    <a:cubicBezTo>
                      <a:pt x="4166" y="1586"/>
                      <a:pt x="4160" y="1594"/>
                      <a:pt x="4150" y="1594"/>
                    </a:cubicBezTo>
                    <a:cubicBezTo>
                      <a:pt x="4139" y="1594"/>
                      <a:pt x="4132" y="1586"/>
                      <a:pt x="4132" y="1578"/>
                    </a:cubicBezTo>
                    <a:close/>
                    <a:moveTo>
                      <a:pt x="4132" y="1209"/>
                    </a:moveTo>
                    <a:lnTo>
                      <a:pt x="4132" y="993"/>
                    </a:lnTo>
                    <a:cubicBezTo>
                      <a:pt x="4132" y="985"/>
                      <a:pt x="4139" y="978"/>
                      <a:pt x="4150" y="978"/>
                    </a:cubicBezTo>
                    <a:cubicBezTo>
                      <a:pt x="4160" y="978"/>
                      <a:pt x="4166" y="985"/>
                      <a:pt x="4166" y="993"/>
                    </a:cubicBezTo>
                    <a:lnTo>
                      <a:pt x="4166" y="1209"/>
                    </a:lnTo>
                    <a:cubicBezTo>
                      <a:pt x="4166" y="1217"/>
                      <a:pt x="4160" y="1224"/>
                      <a:pt x="4150" y="1224"/>
                    </a:cubicBezTo>
                    <a:cubicBezTo>
                      <a:pt x="4139" y="1224"/>
                      <a:pt x="4132" y="1217"/>
                      <a:pt x="4132" y="1209"/>
                    </a:cubicBezTo>
                    <a:close/>
                    <a:moveTo>
                      <a:pt x="4132" y="840"/>
                    </a:moveTo>
                    <a:lnTo>
                      <a:pt x="4132" y="624"/>
                    </a:lnTo>
                    <a:cubicBezTo>
                      <a:pt x="4132" y="616"/>
                      <a:pt x="4139" y="609"/>
                      <a:pt x="4150" y="609"/>
                    </a:cubicBezTo>
                    <a:cubicBezTo>
                      <a:pt x="4160" y="609"/>
                      <a:pt x="4166" y="616"/>
                      <a:pt x="4166" y="624"/>
                    </a:cubicBezTo>
                    <a:lnTo>
                      <a:pt x="4166" y="840"/>
                    </a:lnTo>
                    <a:cubicBezTo>
                      <a:pt x="4166" y="848"/>
                      <a:pt x="4160" y="855"/>
                      <a:pt x="4150" y="855"/>
                    </a:cubicBezTo>
                    <a:cubicBezTo>
                      <a:pt x="4139" y="855"/>
                      <a:pt x="4132" y="848"/>
                      <a:pt x="4132" y="840"/>
                    </a:cubicBezTo>
                    <a:close/>
                    <a:moveTo>
                      <a:pt x="4132" y="470"/>
                    </a:moveTo>
                    <a:lnTo>
                      <a:pt x="4132" y="255"/>
                    </a:lnTo>
                    <a:cubicBezTo>
                      <a:pt x="4132" y="247"/>
                      <a:pt x="4139" y="239"/>
                      <a:pt x="4150" y="239"/>
                    </a:cubicBezTo>
                    <a:cubicBezTo>
                      <a:pt x="4160" y="239"/>
                      <a:pt x="4166" y="247"/>
                      <a:pt x="4166" y="255"/>
                    </a:cubicBezTo>
                    <a:lnTo>
                      <a:pt x="4166" y="470"/>
                    </a:lnTo>
                    <a:cubicBezTo>
                      <a:pt x="4166" y="479"/>
                      <a:pt x="4160" y="485"/>
                      <a:pt x="4150" y="485"/>
                    </a:cubicBezTo>
                    <a:cubicBezTo>
                      <a:pt x="4139" y="485"/>
                      <a:pt x="4132" y="479"/>
                      <a:pt x="4132" y="470"/>
                    </a:cubicBezTo>
                    <a:close/>
                    <a:moveTo>
                      <a:pt x="4132" y="101"/>
                    </a:moveTo>
                    <a:lnTo>
                      <a:pt x="4132" y="16"/>
                    </a:lnTo>
                    <a:lnTo>
                      <a:pt x="4150" y="31"/>
                    </a:lnTo>
                    <a:lnTo>
                      <a:pt x="4002" y="31"/>
                    </a:lnTo>
                    <a:cubicBezTo>
                      <a:pt x="3992" y="31"/>
                      <a:pt x="3984" y="24"/>
                      <a:pt x="3984" y="16"/>
                    </a:cubicBezTo>
                    <a:cubicBezTo>
                      <a:pt x="3984" y="8"/>
                      <a:pt x="3992" y="0"/>
                      <a:pt x="4002" y="0"/>
                    </a:cubicBezTo>
                    <a:lnTo>
                      <a:pt x="4150" y="0"/>
                    </a:lnTo>
                    <a:cubicBezTo>
                      <a:pt x="4160" y="0"/>
                      <a:pt x="4166" y="8"/>
                      <a:pt x="4166" y="16"/>
                    </a:cubicBezTo>
                    <a:lnTo>
                      <a:pt x="4166" y="101"/>
                    </a:lnTo>
                    <a:cubicBezTo>
                      <a:pt x="4166" y="110"/>
                      <a:pt x="4160" y="117"/>
                      <a:pt x="4150" y="117"/>
                    </a:cubicBezTo>
                    <a:cubicBezTo>
                      <a:pt x="4139" y="117"/>
                      <a:pt x="4132" y="110"/>
                      <a:pt x="4132" y="101"/>
                    </a:cubicBezTo>
                    <a:close/>
                    <a:moveTo>
                      <a:pt x="3827" y="31"/>
                    </a:moveTo>
                    <a:lnTo>
                      <a:pt x="3582" y="31"/>
                    </a:lnTo>
                    <a:cubicBezTo>
                      <a:pt x="3572" y="31"/>
                      <a:pt x="3565" y="24"/>
                      <a:pt x="3565" y="16"/>
                    </a:cubicBezTo>
                    <a:cubicBezTo>
                      <a:pt x="3565" y="8"/>
                      <a:pt x="3572" y="0"/>
                      <a:pt x="3582" y="0"/>
                    </a:cubicBezTo>
                    <a:lnTo>
                      <a:pt x="3827" y="0"/>
                    </a:lnTo>
                    <a:cubicBezTo>
                      <a:pt x="3836" y="0"/>
                      <a:pt x="3844" y="8"/>
                      <a:pt x="3844" y="16"/>
                    </a:cubicBezTo>
                    <a:cubicBezTo>
                      <a:pt x="3844" y="24"/>
                      <a:pt x="3836" y="31"/>
                      <a:pt x="3827" y="31"/>
                    </a:cubicBezTo>
                    <a:close/>
                    <a:moveTo>
                      <a:pt x="3407" y="31"/>
                    </a:moveTo>
                    <a:lnTo>
                      <a:pt x="3162" y="31"/>
                    </a:lnTo>
                    <a:cubicBezTo>
                      <a:pt x="3153" y="31"/>
                      <a:pt x="3145" y="24"/>
                      <a:pt x="3145" y="16"/>
                    </a:cubicBezTo>
                    <a:cubicBezTo>
                      <a:pt x="3145" y="8"/>
                      <a:pt x="3153" y="0"/>
                      <a:pt x="3162" y="0"/>
                    </a:cubicBezTo>
                    <a:lnTo>
                      <a:pt x="3407" y="0"/>
                    </a:lnTo>
                    <a:cubicBezTo>
                      <a:pt x="3417" y="0"/>
                      <a:pt x="3424" y="8"/>
                      <a:pt x="3424" y="16"/>
                    </a:cubicBezTo>
                    <a:cubicBezTo>
                      <a:pt x="3424" y="24"/>
                      <a:pt x="3417" y="31"/>
                      <a:pt x="3407" y="31"/>
                    </a:cubicBezTo>
                    <a:close/>
                    <a:moveTo>
                      <a:pt x="2987" y="31"/>
                    </a:moveTo>
                    <a:lnTo>
                      <a:pt x="2742" y="31"/>
                    </a:lnTo>
                    <a:cubicBezTo>
                      <a:pt x="2733" y="31"/>
                      <a:pt x="2725" y="24"/>
                      <a:pt x="2725" y="16"/>
                    </a:cubicBezTo>
                    <a:cubicBezTo>
                      <a:pt x="2725" y="8"/>
                      <a:pt x="2733" y="0"/>
                      <a:pt x="2742" y="0"/>
                    </a:cubicBezTo>
                    <a:lnTo>
                      <a:pt x="2987" y="0"/>
                    </a:lnTo>
                    <a:cubicBezTo>
                      <a:pt x="2997" y="0"/>
                      <a:pt x="3004" y="8"/>
                      <a:pt x="3004" y="16"/>
                    </a:cubicBezTo>
                    <a:cubicBezTo>
                      <a:pt x="3004" y="24"/>
                      <a:pt x="2997" y="31"/>
                      <a:pt x="2987" y="31"/>
                    </a:cubicBezTo>
                    <a:close/>
                    <a:moveTo>
                      <a:pt x="2567" y="31"/>
                    </a:moveTo>
                    <a:lnTo>
                      <a:pt x="2323" y="31"/>
                    </a:lnTo>
                    <a:cubicBezTo>
                      <a:pt x="2313" y="31"/>
                      <a:pt x="2305" y="24"/>
                      <a:pt x="2305" y="16"/>
                    </a:cubicBezTo>
                    <a:cubicBezTo>
                      <a:pt x="2305" y="8"/>
                      <a:pt x="2313" y="0"/>
                      <a:pt x="2323" y="0"/>
                    </a:cubicBezTo>
                    <a:lnTo>
                      <a:pt x="2567" y="0"/>
                    </a:lnTo>
                    <a:cubicBezTo>
                      <a:pt x="2577" y="0"/>
                      <a:pt x="2585" y="8"/>
                      <a:pt x="2585" y="16"/>
                    </a:cubicBezTo>
                    <a:cubicBezTo>
                      <a:pt x="2585" y="24"/>
                      <a:pt x="2577" y="31"/>
                      <a:pt x="2567" y="31"/>
                    </a:cubicBezTo>
                    <a:close/>
                    <a:moveTo>
                      <a:pt x="2148" y="31"/>
                    </a:moveTo>
                    <a:lnTo>
                      <a:pt x="1903" y="31"/>
                    </a:lnTo>
                    <a:cubicBezTo>
                      <a:pt x="1893" y="31"/>
                      <a:pt x="1886" y="24"/>
                      <a:pt x="1886" y="16"/>
                    </a:cubicBezTo>
                    <a:cubicBezTo>
                      <a:pt x="1886" y="8"/>
                      <a:pt x="1893" y="0"/>
                      <a:pt x="1903" y="0"/>
                    </a:cubicBezTo>
                    <a:lnTo>
                      <a:pt x="2148" y="0"/>
                    </a:lnTo>
                    <a:cubicBezTo>
                      <a:pt x="2157" y="0"/>
                      <a:pt x="2166" y="8"/>
                      <a:pt x="2166" y="16"/>
                    </a:cubicBezTo>
                    <a:cubicBezTo>
                      <a:pt x="2166" y="24"/>
                      <a:pt x="2157" y="31"/>
                      <a:pt x="2148" y="31"/>
                    </a:cubicBezTo>
                    <a:close/>
                    <a:moveTo>
                      <a:pt x="1728" y="31"/>
                    </a:moveTo>
                    <a:lnTo>
                      <a:pt x="1483" y="31"/>
                    </a:lnTo>
                    <a:cubicBezTo>
                      <a:pt x="1473" y="31"/>
                      <a:pt x="1466" y="24"/>
                      <a:pt x="1466" y="16"/>
                    </a:cubicBezTo>
                    <a:cubicBezTo>
                      <a:pt x="1466" y="8"/>
                      <a:pt x="1473" y="0"/>
                      <a:pt x="1483" y="0"/>
                    </a:cubicBezTo>
                    <a:lnTo>
                      <a:pt x="1728" y="0"/>
                    </a:lnTo>
                    <a:cubicBezTo>
                      <a:pt x="1737" y="0"/>
                      <a:pt x="1746" y="8"/>
                      <a:pt x="1746" y="16"/>
                    </a:cubicBezTo>
                    <a:cubicBezTo>
                      <a:pt x="1746" y="24"/>
                      <a:pt x="1737" y="31"/>
                      <a:pt x="1728" y="31"/>
                    </a:cubicBezTo>
                    <a:close/>
                    <a:moveTo>
                      <a:pt x="1308" y="31"/>
                    </a:moveTo>
                    <a:lnTo>
                      <a:pt x="1063" y="31"/>
                    </a:lnTo>
                    <a:cubicBezTo>
                      <a:pt x="1054" y="31"/>
                      <a:pt x="1046" y="24"/>
                      <a:pt x="1046" y="16"/>
                    </a:cubicBezTo>
                    <a:cubicBezTo>
                      <a:pt x="1046" y="8"/>
                      <a:pt x="1054" y="0"/>
                      <a:pt x="1063" y="0"/>
                    </a:cubicBezTo>
                    <a:lnTo>
                      <a:pt x="1308" y="0"/>
                    </a:lnTo>
                    <a:cubicBezTo>
                      <a:pt x="1318" y="0"/>
                      <a:pt x="1326" y="8"/>
                      <a:pt x="1326" y="16"/>
                    </a:cubicBezTo>
                    <a:cubicBezTo>
                      <a:pt x="1326" y="24"/>
                      <a:pt x="1318" y="31"/>
                      <a:pt x="1308" y="31"/>
                    </a:cubicBezTo>
                    <a:close/>
                    <a:moveTo>
                      <a:pt x="888" y="31"/>
                    </a:moveTo>
                    <a:lnTo>
                      <a:pt x="644" y="31"/>
                    </a:lnTo>
                    <a:cubicBezTo>
                      <a:pt x="634" y="31"/>
                      <a:pt x="626" y="24"/>
                      <a:pt x="626" y="16"/>
                    </a:cubicBezTo>
                    <a:cubicBezTo>
                      <a:pt x="626" y="8"/>
                      <a:pt x="634" y="0"/>
                      <a:pt x="644" y="0"/>
                    </a:cubicBezTo>
                    <a:lnTo>
                      <a:pt x="888" y="0"/>
                    </a:lnTo>
                    <a:cubicBezTo>
                      <a:pt x="898" y="0"/>
                      <a:pt x="906" y="8"/>
                      <a:pt x="906" y="16"/>
                    </a:cubicBezTo>
                    <a:cubicBezTo>
                      <a:pt x="906" y="24"/>
                      <a:pt x="898" y="31"/>
                      <a:pt x="888" y="31"/>
                    </a:cubicBezTo>
                    <a:close/>
                    <a:moveTo>
                      <a:pt x="468" y="31"/>
                    </a:moveTo>
                    <a:lnTo>
                      <a:pt x="225" y="31"/>
                    </a:lnTo>
                    <a:cubicBezTo>
                      <a:pt x="214" y="31"/>
                      <a:pt x="206" y="24"/>
                      <a:pt x="206" y="16"/>
                    </a:cubicBezTo>
                    <a:cubicBezTo>
                      <a:pt x="206" y="8"/>
                      <a:pt x="214" y="0"/>
                      <a:pt x="225" y="0"/>
                    </a:cubicBezTo>
                    <a:lnTo>
                      <a:pt x="468" y="0"/>
                    </a:lnTo>
                    <a:cubicBezTo>
                      <a:pt x="479" y="0"/>
                      <a:pt x="487" y="8"/>
                      <a:pt x="487" y="16"/>
                    </a:cubicBezTo>
                    <a:cubicBezTo>
                      <a:pt x="487" y="24"/>
                      <a:pt x="479" y="31"/>
                      <a:pt x="468" y="31"/>
                    </a:cubicBezTo>
                    <a:close/>
                    <a:moveTo>
                      <a:pt x="49" y="31"/>
                    </a:moveTo>
                    <a:lnTo>
                      <a:pt x="18" y="31"/>
                    </a:lnTo>
                    <a:cubicBezTo>
                      <a:pt x="8" y="31"/>
                      <a:pt x="0" y="24"/>
                      <a:pt x="0" y="16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49" y="0"/>
                    </a:lnTo>
                    <a:cubicBezTo>
                      <a:pt x="59" y="0"/>
                      <a:pt x="67" y="8"/>
                      <a:pt x="67" y="16"/>
                    </a:cubicBezTo>
                    <a:cubicBezTo>
                      <a:pt x="67" y="24"/>
                      <a:pt x="59" y="31"/>
                      <a:pt x="49" y="31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4" name="Freeform 330">
                <a:extLst>
                  <a:ext uri="{FF2B5EF4-FFF2-40B4-BE49-F238E27FC236}">
                    <a16:creationId xmlns:a16="http://schemas.microsoft.com/office/drawing/2014/main" id="{6E22D83C-2005-40C6-B00E-7D8AB106C9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8" y="2328"/>
                <a:ext cx="1316" cy="1177"/>
              </a:xfrm>
              <a:custGeom>
                <a:avLst/>
                <a:gdLst>
                  <a:gd name="T0" fmla="*/ 0 w 4166"/>
                  <a:gd name="T1" fmla="*/ 46 h 3810"/>
                  <a:gd name="T2" fmla="*/ 18 w 4166"/>
                  <a:gd name="T3" fmla="*/ 647 h 3810"/>
                  <a:gd name="T4" fmla="*/ 36 w 4166"/>
                  <a:gd name="T5" fmla="*/ 785 h 3810"/>
                  <a:gd name="T6" fmla="*/ 18 w 4166"/>
                  <a:gd name="T7" fmla="*/ 770 h 3810"/>
                  <a:gd name="T8" fmla="*/ 0 w 4166"/>
                  <a:gd name="T9" fmla="*/ 1369 h 3810"/>
                  <a:gd name="T10" fmla="*/ 36 w 4166"/>
                  <a:gd name="T11" fmla="*/ 1739 h 3810"/>
                  <a:gd name="T12" fmla="*/ 36 w 4166"/>
                  <a:gd name="T13" fmla="*/ 1523 h 3810"/>
                  <a:gd name="T14" fmla="*/ 0 w 4166"/>
                  <a:gd name="T15" fmla="*/ 1892 h 3810"/>
                  <a:gd name="T16" fmla="*/ 18 w 4166"/>
                  <a:gd name="T17" fmla="*/ 2492 h 3810"/>
                  <a:gd name="T18" fmla="*/ 36 w 4166"/>
                  <a:gd name="T19" fmla="*/ 2631 h 3810"/>
                  <a:gd name="T20" fmla="*/ 18 w 4166"/>
                  <a:gd name="T21" fmla="*/ 2616 h 3810"/>
                  <a:gd name="T22" fmla="*/ 0 w 4166"/>
                  <a:gd name="T23" fmla="*/ 3214 h 3810"/>
                  <a:gd name="T24" fmla="*/ 36 w 4166"/>
                  <a:gd name="T25" fmla="*/ 3584 h 3810"/>
                  <a:gd name="T26" fmla="*/ 36 w 4166"/>
                  <a:gd name="T27" fmla="*/ 3368 h 3810"/>
                  <a:gd name="T28" fmla="*/ 216 w 4166"/>
                  <a:gd name="T29" fmla="*/ 3794 h 3810"/>
                  <a:gd name="T30" fmla="*/ 18 w 4166"/>
                  <a:gd name="T31" fmla="*/ 3723 h 3810"/>
                  <a:gd name="T32" fmla="*/ 619 w 4166"/>
                  <a:gd name="T33" fmla="*/ 3810 h 3810"/>
                  <a:gd name="T34" fmla="*/ 1038 w 4166"/>
                  <a:gd name="T35" fmla="*/ 3779 h 3810"/>
                  <a:gd name="T36" fmla="*/ 794 w 4166"/>
                  <a:gd name="T37" fmla="*/ 3779 h 3810"/>
                  <a:gd name="T38" fmla="*/ 1213 w 4166"/>
                  <a:gd name="T39" fmla="*/ 3810 h 3810"/>
                  <a:gd name="T40" fmla="*/ 1895 w 4166"/>
                  <a:gd name="T41" fmla="*/ 3794 h 3810"/>
                  <a:gd name="T42" fmla="*/ 2053 w 4166"/>
                  <a:gd name="T43" fmla="*/ 3779 h 3810"/>
                  <a:gd name="T44" fmla="*/ 2035 w 4166"/>
                  <a:gd name="T45" fmla="*/ 3794 h 3810"/>
                  <a:gd name="T46" fmla="*/ 2717 w 4166"/>
                  <a:gd name="T47" fmla="*/ 3810 h 3810"/>
                  <a:gd name="T48" fmla="*/ 3136 w 4166"/>
                  <a:gd name="T49" fmla="*/ 3779 h 3810"/>
                  <a:gd name="T50" fmla="*/ 2893 w 4166"/>
                  <a:gd name="T51" fmla="*/ 3779 h 3810"/>
                  <a:gd name="T52" fmla="*/ 3312 w 4166"/>
                  <a:gd name="T53" fmla="*/ 3810 h 3810"/>
                  <a:gd name="T54" fmla="*/ 3994 w 4166"/>
                  <a:gd name="T55" fmla="*/ 3794 h 3810"/>
                  <a:gd name="T56" fmla="*/ 4132 w 4166"/>
                  <a:gd name="T57" fmla="*/ 3793 h 3810"/>
                  <a:gd name="T58" fmla="*/ 4150 w 4166"/>
                  <a:gd name="T59" fmla="*/ 3809 h 3810"/>
                  <a:gd name="T60" fmla="*/ 4166 w 4166"/>
                  <a:gd name="T61" fmla="*/ 3208 h 3810"/>
                  <a:gd name="T62" fmla="*/ 4132 w 4166"/>
                  <a:gd name="T63" fmla="*/ 2839 h 3810"/>
                  <a:gd name="T64" fmla="*/ 4132 w 4166"/>
                  <a:gd name="T65" fmla="*/ 3054 h 3810"/>
                  <a:gd name="T66" fmla="*/ 4166 w 4166"/>
                  <a:gd name="T67" fmla="*/ 2685 h 3810"/>
                  <a:gd name="T68" fmla="*/ 4150 w 4166"/>
                  <a:gd name="T69" fmla="*/ 2085 h 3810"/>
                  <a:gd name="T70" fmla="*/ 4132 w 4166"/>
                  <a:gd name="T71" fmla="*/ 1947 h 3810"/>
                  <a:gd name="T72" fmla="*/ 4150 w 4166"/>
                  <a:gd name="T73" fmla="*/ 1962 h 3810"/>
                  <a:gd name="T74" fmla="*/ 4166 w 4166"/>
                  <a:gd name="T75" fmla="*/ 1363 h 3810"/>
                  <a:gd name="T76" fmla="*/ 4132 w 4166"/>
                  <a:gd name="T77" fmla="*/ 993 h 3810"/>
                  <a:gd name="T78" fmla="*/ 4132 w 4166"/>
                  <a:gd name="T79" fmla="*/ 1209 h 3810"/>
                  <a:gd name="T80" fmla="*/ 4166 w 4166"/>
                  <a:gd name="T81" fmla="*/ 840 h 3810"/>
                  <a:gd name="T82" fmla="*/ 4150 w 4166"/>
                  <a:gd name="T83" fmla="*/ 239 h 3810"/>
                  <a:gd name="T84" fmla="*/ 4132 w 4166"/>
                  <a:gd name="T85" fmla="*/ 101 h 3810"/>
                  <a:gd name="T86" fmla="*/ 4002 w 4166"/>
                  <a:gd name="T87" fmla="*/ 0 h 3810"/>
                  <a:gd name="T88" fmla="*/ 4132 w 4166"/>
                  <a:gd name="T89" fmla="*/ 101 h 3810"/>
                  <a:gd name="T90" fmla="*/ 3827 w 4166"/>
                  <a:gd name="T91" fmla="*/ 0 h 3810"/>
                  <a:gd name="T92" fmla="*/ 3145 w 4166"/>
                  <a:gd name="T93" fmla="*/ 16 h 3810"/>
                  <a:gd name="T94" fmla="*/ 2987 w 4166"/>
                  <a:gd name="T95" fmla="*/ 31 h 3810"/>
                  <a:gd name="T96" fmla="*/ 3004 w 4166"/>
                  <a:gd name="T97" fmla="*/ 16 h 3810"/>
                  <a:gd name="T98" fmla="*/ 2323 w 4166"/>
                  <a:gd name="T99" fmla="*/ 0 h 3810"/>
                  <a:gd name="T100" fmla="*/ 1903 w 4166"/>
                  <a:gd name="T101" fmla="*/ 31 h 3810"/>
                  <a:gd name="T102" fmla="*/ 2148 w 4166"/>
                  <a:gd name="T103" fmla="*/ 31 h 3810"/>
                  <a:gd name="T104" fmla="*/ 1728 w 4166"/>
                  <a:gd name="T105" fmla="*/ 0 h 3810"/>
                  <a:gd name="T106" fmla="*/ 1046 w 4166"/>
                  <a:gd name="T107" fmla="*/ 16 h 3810"/>
                  <a:gd name="T108" fmla="*/ 888 w 4166"/>
                  <a:gd name="T109" fmla="*/ 31 h 3810"/>
                  <a:gd name="T110" fmla="*/ 906 w 4166"/>
                  <a:gd name="T111" fmla="*/ 16 h 3810"/>
                  <a:gd name="T112" fmla="*/ 225 w 4166"/>
                  <a:gd name="T113" fmla="*/ 0 h 3810"/>
                  <a:gd name="T114" fmla="*/ 18 w 4166"/>
                  <a:gd name="T115" fmla="*/ 31 h 3810"/>
                  <a:gd name="T116" fmla="*/ 49 w 4166"/>
                  <a:gd name="T117" fmla="*/ 31 h 3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66" h="3810">
                    <a:moveTo>
                      <a:pt x="36" y="46"/>
                    </a:moveTo>
                    <a:lnTo>
                      <a:pt x="36" y="262"/>
                    </a:lnTo>
                    <a:cubicBezTo>
                      <a:pt x="36" y="271"/>
                      <a:pt x="27" y="277"/>
                      <a:pt x="18" y="277"/>
                    </a:cubicBezTo>
                    <a:cubicBezTo>
                      <a:pt x="8" y="277"/>
                      <a:pt x="0" y="271"/>
                      <a:pt x="0" y="262"/>
                    </a:cubicBezTo>
                    <a:lnTo>
                      <a:pt x="0" y="46"/>
                    </a:lnTo>
                    <a:cubicBezTo>
                      <a:pt x="0" y="39"/>
                      <a:pt x="8" y="31"/>
                      <a:pt x="18" y="31"/>
                    </a:cubicBezTo>
                    <a:cubicBezTo>
                      <a:pt x="27" y="31"/>
                      <a:pt x="36" y="39"/>
                      <a:pt x="36" y="46"/>
                    </a:cubicBezTo>
                    <a:close/>
                    <a:moveTo>
                      <a:pt x="36" y="416"/>
                    </a:moveTo>
                    <a:lnTo>
                      <a:pt x="36" y="631"/>
                    </a:lnTo>
                    <a:cubicBezTo>
                      <a:pt x="36" y="639"/>
                      <a:pt x="27" y="647"/>
                      <a:pt x="18" y="647"/>
                    </a:cubicBezTo>
                    <a:cubicBezTo>
                      <a:pt x="8" y="647"/>
                      <a:pt x="0" y="639"/>
                      <a:pt x="0" y="631"/>
                    </a:cubicBezTo>
                    <a:lnTo>
                      <a:pt x="0" y="416"/>
                    </a:lnTo>
                    <a:cubicBezTo>
                      <a:pt x="0" y="407"/>
                      <a:pt x="8" y="400"/>
                      <a:pt x="18" y="400"/>
                    </a:cubicBezTo>
                    <a:cubicBezTo>
                      <a:pt x="27" y="400"/>
                      <a:pt x="36" y="407"/>
                      <a:pt x="36" y="416"/>
                    </a:cubicBezTo>
                    <a:close/>
                    <a:moveTo>
                      <a:pt x="36" y="785"/>
                    </a:moveTo>
                    <a:lnTo>
                      <a:pt x="36" y="1001"/>
                    </a:lnTo>
                    <a:cubicBezTo>
                      <a:pt x="36" y="1008"/>
                      <a:pt x="27" y="1016"/>
                      <a:pt x="18" y="1016"/>
                    </a:cubicBezTo>
                    <a:cubicBezTo>
                      <a:pt x="8" y="1016"/>
                      <a:pt x="0" y="1008"/>
                      <a:pt x="0" y="1001"/>
                    </a:cubicBezTo>
                    <a:lnTo>
                      <a:pt x="0" y="785"/>
                    </a:lnTo>
                    <a:cubicBezTo>
                      <a:pt x="0" y="776"/>
                      <a:pt x="8" y="770"/>
                      <a:pt x="18" y="770"/>
                    </a:cubicBezTo>
                    <a:cubicBezTo>
                      <a:pt x="27" y="770"/>
                      <a:pt x="36" y="776"/>
                      <a:pt x="36" y="785"/>
                    </a:cubicBezTo>
                    <a:close/>
                    <a:moveTo>
                      <a:pt x="36" y="1154"/>
                    </a:moveTo>
                    <a:lnTo>
                      <a:pt x="36" y="1369"/>
                    </a:lnTo>
                    <a:cubicBezTo>
                      <a:pt x="36" y="1378"/>
                      <a:pt x="27" y="1385"/>
                      <a:pt x="18" y="1385"/>
                    </a:cubicBezTo>
                    <a:cubicBezTo>
                      <a:pt x="8" y="1385"/>
                      <a:pt x="0" y="1378"/>
                      <a:pt x="0" y="1369"/>
                    </a:cubicBezTo>
                    <a:lnTo>
                      <a:pt x="0" y="1154"/>
                    </a:lnTo>
                    <a:cubicBezTo>
                      <a:pt x="0" y="1146"/>
                      <a:pt x="8" y="1138"/>
                      <a:pt x="18" y="1138"/>
                    </a:cubicBezTo>
                    <a:cubicBezTo>
                      <a:pt x="27" y="1138"/>
                      <a:pt x="36" y="1146"/>
                      <a:pt x="36" y="1154"/>
                    </a:cubicBezTo>
                    <a:close/>
                    <a:moveTo>
                      <a:pt x="36" y="1523"/>
                    </a:moveTo>
                    <a:lnTo>
                      <a:pt x="36" y="1739"/>
                    </a:lnTo>
                    <a:cubicBezTo>
                      <a:pt x="36" y="1747"/>
                      <a:pt x="27" y="1754"/>
                      <a:pt x="18" y="1754"/>
                    </a:cubicBezTo>
                    <a:cubicBezTo>
                      <a:pt x="8" y="1754"/>
                      <a:pt x="0" y="1747"/>
                      <a:pt x="0" y="1739"/>
                    </a:cubicBezTo>
                    <a:lnTo>
                      <a:pt x="0" y="1523"/>
                    </a:lnTo>
                    <a:cubicBezTo>
                      <a:pt x="0" y="1515"/>
                      <a:pt x="8" y="1508"/>
                      <a:pt x="18" y="1508"/>
                    </a:cubicBezTo>
                    <a:cubicBezTo>
                      <a:pt x="27" y="1508"/>
                      <a:pt x="36" y="1515"/>
                      <a:pt x="36" y="1523"/>
                    </a:cubicBezTo>
                    <a:close/>
                    <a:moveTo>
                      <a:pt x="36" y="1892"/>
                    </a:moveTo>
                    <a:lnTo>
                      <a:pt x="36" y="2107"/>
                    </a:lnTo>
                    <a:cubicBezTo>
                      <a:pt x="36" y="2116"/>
                      <a:pt x="27" y="2122"/>
                      <a:pt x="18" y="2122"/>
                    </a:cubicBezTo>
                    <a:cubicBezTo>
                      <a:pt x="8" y="2122"/>
                      <a:pt x="0" y="2116"/>
                      <a:pt x="0" y="2107"/>
                    </a:cubicBezTo>
                    <a:lnTo>
                      <a:pt x="0" y="1892"/>
                    </a:lnTo>
                    <a:cubicBezTo>
                      <a:pt x="0" y="1884"/>
                      <a:pt x="8" y="1877"/>
                      <a:pt x="18" y="1877"/>
                    </a:cubicBezTo>
                    <a:cubicBezTo>
                      <a:pt x="27" y="1877"/>
                      <a:pt x="36" y="1884"/>
                      <a:pt x="36" y="1892"/>
                    </a:cubicBezTo>
                    <a:close/>
                    <a:moveTo>
                      <a:pt x="36" y="2261"/>
                    </a:moveTo>
                    <a:lnTo>
                      <a:pt x="36" y="2477"/>
                    </a:lnTo>
                    <a:cubicBezTo>
                      <a:pt x="36" y="2485"/>
                      <a:pt x="27" y="2492"/>
                      <a:pt x="18" y="2492"/>
                    </a:cubicBezTo>
                    <a:cubicBezTo>
                      <a:pt x="8" y="2492"/>
                      <a:pt x="0" y="2485"/>
                      <a:pt x="0" y="2477"/>
                    </a:cubicBezTo>
                    <a:lnTo>
                      <a:pt x="0" y="2261"/>
                    </a:lnTo>
                    <a:cubicBezTo>
                      <a:pt x="0" y="2252"/>
                      <a:pt x="8" y="2246"/>
                      <a:pt x="18" y="2246"/>
                    </a:cubicBezTo>
                    <a:cubicBezTo>
                      <a:pt x="27" y="2246"/>
                      <a:pt x="36" y="2252"/>
                      <a:pt x="36" y="2261"/>
                    </a:cubicBezTo>
                    <a:close/>
                    <a:moveTo>
                      <a:pt x="36" y="2631"/>
                    </a:moveTo>
                    <a:lnTo>
                      <a:pt x="36" y="2847"/>
                    </a:lnTo>
                    <a:cubicBezTo>
                      <a:pt x="36" y="2855"/>
                      <a:pt x="27" y="2862"/>
                      <a:pt x="18" y="2862"/>
                    </a:cubicBezTo>
                    <a:cubicBezTo>
                      <a:pt x="8" y="2862"/>
                      <a:pt x="0" y="2855"/>
                      <a:pt x="0" y="2847"/>
                    </a:cubicBezTo>
                    <a:lnTo>
                      <a:pt x="0" y="2631"/>
                    </a:lnTo>
                    <a:cubicBezTo>
                      <a:pt x="0" y="2622"/>
                      <a:pt x="8" y="2616"/>
                      <a:pt x="18" y="2616"/>
                    </a:cubicBezTo>
                    <a:cubicBezTo>
                      <a:pt x="27" y="2616"/>
                      <a:pt x="36" y="2622"/>
                      <a:pt x="36" y="2631"/>
                    </a:cubicBezTo>
                    <a:close/>
                    <a:moveTo>
                      <a:pt x="36" y="3000"/>
                    </a:moveTo>
                    <a:lnTo>
                      <a:pt x="36" y="3214"/>
                    </a:lnTo>
                    <a:cubicBezTo>
                      <a:pt x="36" y="3223"/>
                      <a:pt x="27" y="3230"/>
                      <a:pt x="18" y="3230"/>
                    </a:cubicBezTo>
                    <a:cubicBezTo>
                      <a:pt x="8" y="3230"/>
                      <a:pt x="0" y="3223"/>
                      <a:pt x="0" y="3214"/>
                    </a:cubicBezTo>
                    <a:lnTo>
                      <a:pt x="0" y="3000"/>
                    </a:lnTo>
                    <a:cubicBezTo>
                      <a:pt x="0" y="2992"/>
                      <a:pt x="8" y="2984"/>
                      <a:pt x="18" y="2984"/>
                    </a:cubicBezTo>
                    <a:cubicBezTo>
                      <a:pt x="27" y="2984"/>
                      <a:pt x="36" y="2992"/>
                      <a:pt x="36" y="3000"/>
                    </a:cubicBezTo>
                    <a:close/>
                    <a:moveTo>
                      <a:pt x="36" y="3368"/>
                    </a:moveTo>
                    <a:lnTo>
                      <a:pt x="36" y="3584"/>
                    </a:lnTo>
                    <a:cubicBezTo>
                      <a:pt x="36" y="3593"/>
                      <a:pt x="27" y="3599"/>
                      <a:pt x="18" y="3599"/>
                    </a:cubicBezTo>
                    <a:cubicBezTo>
                      <a:pt x="8" y="3599"/>
                      <a:pt x="0" y="3593"/>
                      <a:pt x="0" y="3584"/>
                    </a:cubicBezTo>
                    <a:lnTo>
                      <a:pt x="0" y="3368"/>
                    </a:lnTo>
                    <a:cubicBezTo>
                      <a:pt x="0" y="3360"/>
                      <a:pt x="8" y="3353"/>
                      <a:pt x="18" y="3353"/>
                    </a:cubicBezTo>
                    <a:cubicBezTo>
                      <a:pt x="27" y="3353"/>
                      <a:pt x="36" y="3360"/>
                      <a:pt x="36" y="3368"/>
                    </a:cubicBezTo>
                    <a:close/>
                    <a:moveTo>
                      <a:pt x="36" y="3738"/>
                    </a:moveTo>
                    <a:lnTo>
                      <a:pt x="36" y="3794"/>
                    </a:lnTo>
                    <a:lnTo>
                      <a:pt x="18" y="3779"/>
                    </a:lnTo>
                    <a:lnTo>
                      <a:pt x="199" y="3779"/>
                    </a:lnTo>
                    <a:cubicBezTo>
                      <a:pt x="208" y="3779"/>
                      <a:pt x="216" y="3786"/>
                      <a:pt x="216" y="3794"/>
                    </a:cubicBezTo>
                    <a:cubicBezTo>
                      <a:pt x="216" y="3802"/>
                      <a:pt x="208" y="3810"/>
                      <a:pt x="199" y="3810"/>
                    </a:cubicBezTo>
                    <a:lnTo>
                      <a:pt x="18" y="3810"/>
                    </a:lnTo>
                    <a:cubicBezTo>
                      <a:pt x="8" y="3810"/>
                      <a:pt x="0" y="3802"/>
                      <a:pt x="0" y="3794"/>
                    </a:cubicBezTo>
                    <a:lnTo>
                      <a:pt x="0" y="3738"/>
                    </a:lnTo>
                    <a:cubicBezTo>
                      <a:pt x="0" y="3730"/>
                      <a:pt x="8" y="3723"/>
                      <a:pt x="18" y="3723"/>
                    </a:cubicBezTo>
                    <a:cubicBezTo>
                      <a:pt x="27" y="3723"/>
                      <a:pt x="36" y="3730"/>
                      <a:pt x="36" y="3738"/>
                    </a:cubicBezTo>
                    <a:close/>
                    <a:moveTo>
                      <a:pt x="374" y="3779"/>
                    </a:moveTo>
                    <a:lnTo>
                      <a:pt x="619" y="3779"/>
                    </a:lnTo>
                    <a:cubicBezTo>
                      <a:pt x="628" y="3779"/>
                      <a:pt x="636" y="3786"/>
                      <a:pt x="636" y="3794"/>
                    </a:cubicBezTo>
                    <a:cubicBezTo>
                      <a:pt x="636" y="3802"/>
                      <a:pt x="628" y="3810"/>
                      <a:pt x="619" y="3810"/>
                    </a:cubicBezTo>
                    <a:lnTo>
                      <a:pt x="374" y="3810"/>
                    </a:lnTo>
                    <a:cubicBezTo>
                      <a:pt x="364" y="3810"/>
                      <a:pt x="357" y="3802"/>
                      <a:pt x="357" y="3794"/>
                    </a:cubicBezTo>
                    <a:cubicBezTo>
                      <a:pt x="357" y="3786"/>
                      <a:pt x="364" y="3779"/>
                      <a:pt x="374" y="3779"/>
                    </a:cubicBezTo>
                    <a:close/>
                    <a:moveTo>
                      <a:pt x="794" y="3779"/>
                    </a:moveTo>
                    <a:lnTo>
                      <a:pt x="1038" y="3779"/>
                    </a:lnTo>
                    <a:cubicBezTo>
                      <a:pt x="1048" y="3779"/>
                      <a:pt x="1056" y="3786"/>
                      <a:pt x="1056" y="3794"/>
                    </a:cubicBezTo>
                    <a:cubicBezTo>
                      <a:pt x="1056" y="3802"/>
                      <a:pt x="1048" y="3810"/>
                      <a:pt x="1038" y="3810"/>
                    </a:cubicBezTo>
                    <a:lnTo>
                      <a:pt x="794" y="3810"/>
                    </a:lnTo>
                    <a:cubicBezTo>
                      <a:pt x="784" y="3810"/>
                      <a:pt x="776" y="3802"/>
                      <a:pt x="776" y="3794"/>
                    </a:cubicBezTo>
                    <a:cubicBezTo>
                      <a:pt x="776" y="3786"/>
                      <a:pt x="784" y="3779"/>
                      <a:pt x="794" y="3779"/>
                    </a:cubicBezTo>
                    <a:close/>
                    <a:moveTo>
                      <a:pt x="1213" y="3779"/>
                    </a:moveTo>
                    <a:lnTo>
                      <a:pt x="1458" y="3779"/>
                    </a:lnTo>
                    <a:cubicBezTo>
                      <a:pt x="1468" y="3779"/>
                      <a:pt x="1475" y="3786"/>
                      <a:pt x="1475" y="3794"/>
                    </a:cubicBezTo>
                    <a:cubicBezTo>
                      <a:pt x="1475" y="3802"/>
                      <a:pt x="1468" y="3810"/>
                      <a:pt x="1458" y="3810"/>
                    </a:cubicBezTo>
                    <a:lnTo>
                      <a:pt x="1213" y="3810"/>
                    </a:lnTo>
                    <a:cubicBezTo>
                      <a:pt x="1204" y="3810"/>
                      <a:pt x="1195" y="3802"/>
                      <a:pt x="1195" y="3794"/>
                    </a:cubicBezTo>
                    <a:cubicBezTo>
                      <a:pt x="1195" y="3786"/>
                      <a:pt x="1204" y="3779"/>
                      <a:pt x="1213" y="3779"/>
                    </a:cubicBezTo>
                    <a:close/>
                    <a:moveTo>
                      <a:pt x="1633" y="3779"/>
                    </a:moveTo>
                    <a:lnTo>
                      <a:pt x="1878" y="3779"/>
                    </a:lnTo>
                    <a:cubicBezTo>
                      <a:pt x="1888" y="3779"/>
                      <a:pt x="1895" y="3786"/>
                      <a:pt x="1895" y="3794"/>
                    </a:cubicBezTo>
                    <a:cubicBezTo>
                      <a:pt x="1895" y="3802"/>
                      <a:pt x="1888" y="3810"/>
                      <a:pt x="1878" y="3810"/>
                    </a:cubicBezTo>
                    <a:lnTo>
                      <a:pt x="1633" y="3810"/>
                    </a:lnTo>
                    <a:cubicBezTo>
                      <a:pt x="1624" y="3810"/>
                      <a:pt x="1615" y="3802"/>
                      <a:pt x="1615" y="3794"/>
                    </a:cubicBezTo>
                    <a:cubicBezTo>
                      <a:pt x="1615" y="3786"/>
                      <a:pt x="1624" y="3779"/>
                      <a:pt x="1633" y="3779"/>
                    </a:cubicBezTo>
                    <a:close/>
                    <a:moveTo>
                      <a:pt x="2053" y="3779"/>
                    </a:moveTo>
                    <a:lnTo>
                      <a:pt x="2298" y="3779"/>
                    </a:lnTo>
                    <a:cubicBezTo>
                      <a:pt x="2307" y="3779"/>
                      <a:pt x="2315" y="3786"/>
                      <a:pt x="2315" y="3794"/>
                    </a:cubicBezTo>
                    <a:cubicBezTo>
                      <a:pt x="2315" y="3802"/>
                      <a:pt x="2307" y="3810"/>
                      <a:pt x="2298" y="3810"/>
                    </a:cubicBezTo>
                    <a:lnTo>
                      <a:pt x="2053" y="3810"/>
                    </a:lnTo>
                    <a:cubicBezTo>
                      <a:pt x="2043" y="3810"/>
                      <a:pt x="2035" y="3802"/>
                      <a:pt x="2035" y="3794"/>
                    </a:cubicBezTo>
                    <a:cubicBezTo>
                      <a:pt x="2035" y="3786"/>
                      <a:pt x="2043" y="3779"/>
                      <a:pt x="2053" y="3779"/>
                    </a:cubicBezTo>
                    <a:close/>
                    <a:moveTo>
                      <a:pt x="2473" y="3779"/>
                    </a:moveTo>
                    <a:lnTo>
                      <a:pt x="2717" y="3779"/>
                    </a:lnTo>
                    <a:cubicBezTo>
                      <a:pt x="2727" y="3779"/>
                      <a:pt x="2735" y="3786"/>
                      <a:pt x="2735" y="3794"/>
                    </a:cubicBezTo>
                    <a:cubicBezTo>
                      <a:pt x="2735" y="3802"/>
                      <a:pt x="2727" y="3810"/>
                      <a:pt x="2717" y="3810"/>
                    </a:cubicBezTo>
                    <a:lnTo>
                      <a:pt x="2473" y="3810"/>
                    </a:lnTo>
                    <a:cubicBezTo>
                      <a:pt x="2463" y="3810"/>
                      <a:pt x="2455" y="3802"/>
                      <a:pt x="2455" y="3794"/>
                    </a:cubicBezTo>
                    <a:cubicBezTo>
                      <a:pt x="2455" y="3786"/>
                      <a:pt x="2463" y="3779"/>
                      <a:pt x="2473" y="3779"/>
                    </a:cubicBezTo>
                    <a:close/>
                    <a:moveTo>
                      <a:pt x="2893" y="3779"/>
                    </a:moveTo>
                    <a:lnTo>
                      <a:pt x="3136" y="3779"/>
                    </a:lnTo>
                    <a:cubicBezTo>
                      <a:pt x="3147" y="3779"/>
                      <a:pt x="3155" y="3786"/>
                      <a:pt x="3155" y="3794"/>
                    </a:cubicBezTo>
                    <a:cubicBezTo>
                      <a:pt x="3155" y="3802"/>
                      <a:pt x="3147" y="3810"/>
                      <a:pt x="3136" y="3810"/>
                    </a:cubicBezTo>
                    <a:lnTo>
                      <a:pt x="2893" y="3810"/>
                    </a:lnTo>
                    <a:cubicBezTo>
                      <a:pt x="2882" y="3810"/>
                      <a:pt x="2874" y="3802"/>
                      <a:pt x="2874" y="3794"/>
                    </a:cubicBezTo>
                    <a:cubicBezTo>
                      <a:pt x="2874" y="3786"/>
                      <a:pt x="2882" y="3779"/>
                      <a:pt x="2893" y="3779"/>
                    </a:cubicBezTo>
                    <a:close/>
                    <a:moveTo>
                      <a:pt x="3312" y="3779"/>
                    </a:moveTo>
                    <a:lnTo>
                      <a:pt x="3556" y="3779"/>
                    </a:lnTo>
                    <a:cubicBezTo>
                      <a:pt x="3566" y="3779"/>
                      <a:pt x="3574" y="3786"/>
                      <a:pt x="3574" y="3794"/>
                    </a:cubicBezTo>
                    <a:cubicBezTo>
                      <a:pt x="3574" y="3802"/>
                      <a:pt x="3566" y="3810"/>
                      <a:pt x="3556" y="3810"/>
                    </a:cubicBezTo>
                    <a:lnTo>
                      <a:pt x="3312" y="3810"/>
                    </a:lnTo>
                    <a:cubicBezTo>
                      <a:pt x="3302" y="3810"/>
                      <a:pt x="3294" y="3802"/>
                      <a:pt x="3294" y="3794"/>
                    </a:cubicBezTo>
                    <a:cubicBezTo>
                      <a:pt x="3294" y="3786"/>
                      <a:pt x="3302" y="3779"/>
                      <a:pt x="3312" y="3779"/>
                    </a:cubicBezTo>
                    <a:close/>
                    <a:moveTo>
                      <a:pt x="3731" y="3779"/>
                    </a:moveTo>
                    <a:lnTo>
                      <a:pt x="3976" y="3779"/>
                    </a:lnTo>
                    <a:cubicBezTo>
                      <a:pt x="3986" y="3779"/>
                      <a:pt x="3994" y="3786"/>
                      <a:pt x="3994" y="3794"/>
                    </a:cubicBezTo>
                    <a:cubicBezTo>
                      <a:pt x="3994" y="3802"/>
                      <a:pt x="3986" y="3810"/>
                      <a:pt x="3976" y="3810"/>
                    </a:cubicBezTo>
                    <a:lnTo>
                      <a:pt x="3731" y="3810"/>
                    </a:lnTo>
                    <a:cubicBezTo>
                      <a:pt x="3722" y="3810"/>
                      <a:pt x="3714" y="3802"/>
                      <a:pt x="3714" y="3794"/>
                    </a:cubicBezTo>
                    <a:cubicBezTo>
                      <a:pt x="3714" y="3786"/>
                      <a:pt x="3722" y="3779"/>
                      <a:pt x="3731" y="3779"/>
                    </a:cubicBezTo>
                    <a:close/>
                    <a:moveTo>
                      <a:pt x="4132" y="3793"/>
                    </a:moveTo>
                    <a:lnTo>
                      <a:pt x="4132" y="3578"/>
                    </a:lnTo>
                    <a:cubicBezTo>
                      <a:pt x="4132" y="3569"/>
                      <a:pt x="4139" y="3562"/>
                      <a:pt x="4150" y="3562"/>
                    </a:cubicBezTo>
                    <a:cubicBezTo>
                      <a:pt x="4160" y="3562"/>
                      <a:pt x="4166" y="3569"/>
                      <a:pt x="4166" y="3578"/>
                    </a:cubicBezTo>
                    <a:lnTo>
                      <a:pt x="4166" y="3793"/>
                    </a:lnTo>
                    <a:cubicBezTo>
                      <a:pt x="4166" y="3802"/>
                      <a:pt x="4160" y="3809"/>
                      <a:pt x="4150" y="3809"/>
                    </a:cubicBezTo>
                    <a:cubicBezTo>
                      <a:pt x="4139" y="3809"/>
                      <a:pt x="4132" y="3802"/>
                      <a:pt x="4132" y="3793"/>
                    </a:cubicBezTo>
                    <a:close/>
                    <a:moveTo>
                      <a:pt x="4132" y="3424"/>
                    </a:moveTo>
                    <a:lnTo>
                      <a:pt x="4132" y="3208"/>
                    </a:lnTo>
                    <a:cubicBezTo>
                      <a:pt x="4132" y="3199"/>
                      <a:pt x="4139" y="3193"/>
                      <a:pt x="4150" y="3193"/>
                    </a:cubicBezTo>
                    <a:cubicBezTo>
                      <a:pt x="4160" y="3193"/>
                      <a:pt x="4166" y="3199"/>
                      <a:pt x="4166" y="3208"/>
                    </a:cubicBezTo>
                    <a:lnTo>
                      <a:pt x="4166" y="3424"/>
                    </a:lnTo>
                    <a:cubicBezTo>
                      <a:pt x="4166" y="3432"/>
                      <a:pt x="4160" y="3439"/>
                      <a:pt x="4150" y="3439"/>
                    </a:cubicBezTo>
                    <a:cubicBezTo>
                      <a:pt x="4139" y="3439"/>
                      <a:pt x="4132" y="3432"/>
                      <a:pt x="4132" y="3424"/>
                    </a:cubicBezTo>
                    <a:close/>
                    <a:moveTo>
                      <a:pt x="4132" y="3054"/>
                    </a:moveTo>
                    <a:lnTo>
                      <a:pt x="4132" y="2839"/>
                    </a:lnTo>
                    <a:cubicBezTo>
                      <a:pt x="4132" y="2830"/>
                      <a:pt x="4139" y="2824"/>
                      <a:pt x="4150" y="2824"/>
                    </a:cubicBezTo>
                    <a:cubicBezTo>
                      <a:pt x="4160" y="2824"/>
                      <a:pt x="4166" y="2830"/>
                      <a:pt x="4166" y="2839"/>
                    </a:cubicBezTo>
                    <a:lnTo>
                      <a:pt x="4166" y="3054"/>
                    </a:lnTo>
                    <a:cubicBezTo>
                      <a:pt x="4166" y="3062"/>
                      <a:pt x="4160" y="3069"/>
                      <a:pt x="4150" y="3069"/>
                    </a:cubicBezTo>
                    <a:cubicBezTo>
                      <a:pt x="4139" y="3069"/>
                      <a:pt x="4132" y="3062"/>
                      <a:pt x="4132" y="3054"/>
                    </a:cubicBezTo>
                    <a:close/>
                    <a:moveTo>
                      <a:pt x="4132" y="2685"/>
                    </a:moveTo>
                    <a:lnTo>
                      <a:pt x="4132" y="2470"/>
                    </a:lnTo>
                    <a:cubicBezTo>
                      <a:pt x="4132" y="2462"/>
                      <a:pt x="4139" y="2455"/>
                      <a:pt x="4150" y="2455"/>
                    </a:cubicBezTo>
                    <a:cubicBezTo>
                      <a:pt x="4160" y="2455"/>
                      <a:pt x="4166" y="2462"/>
                      <a:pt x="4166" y="2470"/>
                    </a:cubicBezTo>
                    <a:lnTo>
                      <a:pt x="4166" y="2685"/>
                    </a:lnTo>
                    <a:cubicBezTo>
                      <a:pt x="4166" y="2694"/>
                      <a:pt x="4160" y="2701"/>
                      <a:pt x="4150" y="2701"/>
                    </a:cubicBezTo>
                    <a:cubicBezTo>
                      <a:pt x="4139" y="2701"/>
                      <a:pt x="4132" y="2694"/>
                      <a:pt x="4132" y="2685"/>
                    </a:cubicBezTo>
                    <a:close/>
                    <a:moveTo>
                      <a:pt x="4132" y="2316"/>
                    </a:moveTo>
                    <a:lnTo>
                      <a:pt x="4132" y="2100"/>
                    </a:lnTo>
                    <a:cubicBezTo>
                      <a:pt x="4132" y="2092"/>
                      <a:pt x="4139" y="2085"/>
                      <a:pt x="4150" y="2085"/>
                    </a:cubicBezTo>
                    <a:cubicBezTo>
                      <a:pt x="4160" y="2085"/>
                      <a:pt x="4166" y="2092"/>
                      <a:pt x="4166" y="2100"/>
                    </a:cubicBezTo>
                    <a:lnTo>
                      <a:pt x="4166" y="2316"/>
                    </a:lnTo>
                    <a:cubicBezTo>
                      <a:pt x="4166" y="2325"/>
                      <a:pt x="4160" y="2331"/>
                      <a:pt x="4150" y="2331"/>
                    </a:cubicBezTo>
                    <a:cubicBezTo>
                      <a:pt x="4139" y="2331"/>
                      <a:pt x="4132" y="2325"/>
                      <a:pt x="4132" y="2316"/>
                    </a:cubicBezTo>
                    <a:close/>
                    <a:moveTo>
                      <a:pt x="4132" y="1947"/>
                    </a:moveTo>
                    <a:lnTo>
                      <a:pt x="4132" y="1732"/>
                    </a:lnTo>
                    <a:cubicBezTo>
                      <a:pt x="4132" y="1723"/>
                      <a:pt x="4139" y="1716"/>
                      <a:pt x="4150" y="1716"/>
                    </a:cubicBezTo>
                    <a:cubicBezTo>
                      <a:pt x="4160" y="1716"/>
                      <a:pt x="4166" y="1723"/>
                      <a:pt x="4166" y="1732"/>
                    </a:cubicBezTo>
                    <a:lnTo>
                      <a:pt x="4166" y="1947"/>
                    </a:lnTo>
                    <a:cubicBezTo>
                      <a:pt x="4166" y="1955"/>
                      <a:pt x="4160" y="1962"/>
                      <a:pt x="4150" y="1962"/>
                    </a:cubicBezTo>
                    <a:cubicBezTo>
                      <a:pt x="4139" y="1962"/>
                      <a:pt x="4132" y="1955"/>
                      <a:pt x="4132" y="1947"/>
                    </a:cubicBezTo>
                    <a:close/>
                    <a:moveTo>
                      <a:pt x="4132" y="1578"/>
                    </a:moveTo>
                    <a:lnTo>
                      <a:pt x="4132" y="1363"/>
                    </a:lnTo>
                    <a:cubicBezTo>
                      <a:pt x="4132" y="1354"/>
                      <a:pt x="4139" y="1347"/>
                      <a:pt x="4150" y="1347"/>
                    </a:cubicBezTo>
                    <a:cubicBezTo>
                      <a:pt x="4160" y="1347"/>
                      <a:pt x="4166" y="1354"/>
                      <a:pt x="4166" y="1363"/>
                    </a:cubicBezTo>
                    <a:lnTo>
                      <a:pt x="4166" y="1578"/>
                    </a:lnTo>
                    <a:cubicBezTo>
                      <a:pt x="4166" y="1586"/>
                      <a:pt x="4160" y="1594"/>
                      <a:pt x="4150" y="1594"/>
                    </a:cubicBezTo>
                    <a:cubicBezTo>
                      <a:pt x="4139" y="1594"/>
                      <a:pt x="4132" y="1586"/>
                      <a:pt x="4132" y="1578"/>
                    </a:cubicBezTo>
                    <a:close/>
                    <a:moveTo>
                      <a:pt x="4132" y="1209"/>
                    </a:moveTo>
                    <a:lnTo>
                      <a:pt x="4132" y="993"/>
                    </a:lnTo>
                    <a:cubicBezTo>
                      <a:pt x="4132" y="985"/>
                      <a:pt x="4139" y="978"/>
                      <a:pt x="4150" y="978"/>
                    </a:cubicBezTo>
                    <a:cubicBezTo>
                      <a:pt x="4160" y="978"/>
                      <a:pt x="4166" y="985"/>
                      <a:pt x="4166" y="993"/>
                    </a:cubicBezTo>
                    <a:lnTo>
                      <a:pt x="4166" y="1209"/>
                    </a:lnTo>
                    <a:cubicBezTo>
                      <a:pt x="4166" y="1217"/>
                      <a:pt x="4160" y="1224"/>
                      <a:pt x="4150" y="1224"/>
                    </a:cubicBezTo>
                    <a:cubicBezTo>
                      <a:pt x="4139" y="1224"/>
                      <a:pt x="4132" y="1217"/>
                      <a:pt x="4132" y="1209"/>
                    </a:cubicBezTo>
                    <a:close/>
                    <a:moveTo>
                      <a:pt x="4132" y="840"/>
                    </a:moveTo>
                    <a:lnTo>
                      <a:pt x="4132" y="624"/>
                    </a:lnTo>
                    <a:cubicBezTo>
                      <a:pt x="4132" y="616"/>
                      <a:pt x="4139" y="609"/>
                      <a:pt x="4150" y="609"/>
                    </a:cubicBezTo>
                    <a:cubicBezTo>
                      <a:pt x="4160" y="609"/>
                      <a:pt x="4166" y="616"/>
                      <a:pt x="4166" y="624"/>
                    </a:cubicBezTo>
                    <a:lnTo>
                      <a:pt x="4166" y="840"/>
                    </a:lnTo>
                    <a:cubicBezTo>
                      <a:pt x="4166" y="848"/>
                      <a:pt x="4160" y="855"/>
                      <a:pt x="4150" y="855"/>
                    </a:cubicBezTo>
                    <a:cubicBezTo>
                      <a:pt x="4139" y="855"/>
                      <a:pt x="4132" y="848"/>
                      <a:pt x="4132" y="840"/>
                    </a:cubicBezTo>
                    <a:close/>
                    <a:moveTo>
                      <a:pt x="4132" y="470"/>
                    </a:moveTo>
                    <a:lnTo>
                      <a:pt x="4132" y="255"/>
                    </a:lnTo>
                    <a:cubicBezTo>
                      <a:pt x="4132" y="247"/>
                      <a:pt x="4139" y="239"/>
                      <a:pt x="4150" y="239"/>
                    </a:cubicBezTo>
                    <a:cubicBezTo>
                      <a:pt x="4160" y="239"/>
                      <a:pt x="4166" y="247"/>
                      <a:pt x="4166" y="255"/>
                    </a:cubicBezTo>
                    <a:lnTo>
                      <a:pt x="4166" y="470"/>
                    </a:lnTo>
                    <a:cubicBezTo>
                      <a:pt x="4166" y="479"/>
                      <a:pt x="4160" y="485"/>
                      <a:pt x="4150" y="485"/>
                    </a:cubicBezTo>
                    <a:cubicBezTo>
                      <a:pt x="4139" y="485"/>
                      <a:pt x="4132" y="479"/>
                      <a:pt x="4132" y="470"/>
                    </a:cubicBezTo>
                    <a:close/>
                    <a:moveTo>
                      <a:pt x="4132" y="101"/>
                    </a:moveTo>
                    <a:lnTo>
                      <a:pt x="4132" y="16"/>
                    </a:lnTo>
                    <a:lnTo>
                      <a:pt x="4150" y="31"/>
                    </a:lnTo>
                    <a:lnTo>
                      <a:pt x="4002" y="31"/>
                    </a:lnTo>
                    <a:cubicBezTo>
                      <a:pt x="3992" y="31"/>
                      <a:pt x="3984" y="24"/>
                      <a:pt x="3984" y="16"/>
                    </a:cubicBezTo>
                    <a:cubicBezTo>
                      <a:pt x="3984" y="8"/>
                      <a:pt x="3992" y="0"/>
                      <a:pt x="4002" y="0"/>
                    </a:cubicBezTo>
                    <a:lnTo>
                      <a:pt x="4150" y="0"/>
                    </a:lnTo>
                    <a:cubicBezTo>
                      <a:pt x="4160" y="0"/>
                      <a:pt x="4166" y="8"/>
                      <a:pt x="4166" y="16"/>
                    </a:cubicBezTo>
                    <a:lnTo>
                      <a:pt x="4166" y="101"/>
                    </a:lnTo>
                    <a:cubicBezTo>
                      <a:pt x="4166" y="110"/>
                      <a:pt x="4160" y="117"/>
                      <a:pt x="4150" y="117"/>
                    </a:cubicBezTo>
                    <a:cubicBezTo>
                      <a:pt x="4139" y="117"/>
                      <a:pt x="4132" y="110"/>
                      <a:pt x="4132" y="101"/>
                    </a:cubicBezTo>
                    <a:close/>
                    <a:moveTo>
                      <a:pt x="3827" y="31"/>
                    </a:moveTo>
                    <a:lnTo>
                      <a:pt x="3582" y="31"/>
                    </a:lnTo>
                    <a:cubicBezTo>
                      <a:pt x="3572" y="31"/>
                      <a:pt x="3565" y="24"/>
                      <a:pt x="3565" y="16"/>
                    </a:cubicBezTo>
                    <a:cubicBezTo>
                      <a:pt x="3565" y="8"/>
                      <a:pt x="3572" y="0"/>
                      <a:pt x="3582" y="0"/>
                    </a:cubicBezTo>
                    <a:lnTo>
                      <a:pt x="3827" y="0"/>
                    </a:lnTo>
                    <a:cubicBezTo>
                      <a:pt x="3836" y="0"/>
                      <a:pt x="3844" y="8"/>
                      <a:pt x="3844" y="16"/>
                    </a:cubicBezTo>
                    <a:cubicBezTo>
                      <a:pt x="3844" y="24"/>
                      <a:pt x="3836" y="31"/>
                      <a:pt x="3827" y="31"/>
                    </a:cubicBezTo>
                    <a:close/>
                    <a:moveTo>
                      <a:pt x="3407" y="31"/>
                    </a:moveTo>
                    <a:lnTo>
                      <a:pt x="3162" y="31"/>
                    </a:lnTo>
                    <a:cubicBezTo>
                      <a:pt x="3153" y="31"/>
                      <a:pt x="3145" y="24"/>
                      <a:pt x="3145" y="16"/>
                    </a:cubicBezTo>
                    <a:cubicBezTo>
                      <a:pt x="3145" y="8"/>
                      <a:pt x="3153" y="0"/>
                      <a:pt x="3162" y="0"/>
                    </a:cubicBezTo>
                    <a:lnTo>
                      <a:pt x="3407" y="0"/>
                    </a:lnTo>
                    <a:cubicBezTo>
                      <a:pt x="3417" y="0"/>
                      <a:pt x="3424" y="8"/>
                      <a:pt x="3424" y="16"/>
                    </a:cubicBezTo>
                    <a:cubicBezTo>
                      <a:pt x="3424" y="24"/>
                      <a:pt x="3417" y="31"/>
                      <a:pt x="3407" y="31"/>
                    </a:cubicBezTo>
                    <a:close/>
                    <a:moveTo>
                      <a:pt x="2987" y="31"/>
                    </a:moveTo>
                    <a:lnTo>
                      <a:pt x="2742" y="31"/>
                    </a:lnTo>
                    <a:cubicBezTo>
                      <a:pt x="2733" y="31"/>
                      <a:pt x="2725" y="24"/>
                      <a:pt x="2725" y="16"/>
                    </a:cubicBezTo>
                    <a:cubicBezTo>
                      <a:pt x="2725" y="8"/>
                      <a:pt x="2733" y="0"/>
                      <a:pt x="2742" y="0"/>
                    </a:cubicBezTo>
                    <a:lnTo>
                      <a:pt x="2987" y="0"/>
                    </a:lnTo>
                    <a:cubicBezTo>
                      <a:pt x="2997" y="0"/>
                      <a:pt x="3004" y="8"/>
                      <a:pt x="3004" y="16"/>
                    </a:cubicBezTo>
                    <a:cubicBezTo>
                      <a:pt x="3004" y="24"/>
                      <a:pt x="2997" y="31"/>
                      <a:pt x="2987" y="31"/>
                    </a:cubicBezTo>
                    <a:close/>
                    <a:moveTo>
                      <a:pt x="2567" y="31"/>
                    </a:moveTo>
                    <a:lnTo>
                      <a:pt x="2323" y="31"/>
                    </a:lnTo>
                    <a:cubicBezTo>
                      <a:pt x="2313" y="31"/>
                      <a:pt x="2305" y="24"/>
                      <a:pt x="2305" y="16"/>
                    </a:cubicBezTo>
                    <a:cubicBezTo>
                      <a:pt x="2305" y="8"/>
                      <a:pt x="2313" y="0"/>
                      <a:pt x="2323" y="0"/>
                    </a:cubicBezTo>
                    <a:lnTo>
                      <a:pt x="2567" y="0"/>
                    </a:lnTo>
                    <a:cubicBezTo>
                      <a:pt x="2577" y="0"/>
                      <a:pt x="2585" y="8"/>
                      <a:pt x="2585" y="16"/>
                    </a:cubicBezTo>
                    <a:cubicBezTo>
                      <a:pt x="2585" y="24"/>
                      <a:pt x="2577" y="31"/>
                      <a:pt x="2567" y="31"/>
                    </a:cubicBezTo>
                    <a:close/>
                    <a:moveTo>
                      <a:pt x="2148" y="31"/>
                    </a:moveTo>
                    <a:lnTo>
                      <a:pt x="1903" y="31"/>
                    </a:lnTo>
                    <a:cubicBezTo>
                      <a:pt x="1893" y="31"/>
                      <a:pt x="1886" y="24"/>
                      <a:pt x="1886" y="16"/>
                    </a:cubicBezTo>
                    <a:cubicBezTo>
                      <a:pt x="1886" y="8"/>
                      <a:pt x="1893" y="0"/>
                      <a:pt x="1903" y="0"/>
                    </a:cubicBezTo>
                    <a:lnTo>
                      <a:pt x="2148" y="0"/>
                    </a:lnTo>
                    <a:cubicBezTo>
                      <a:pt x="2157" y="0"/>
                      <a:pt x="2166" y="8"/>
                      <a:pt x="2166" y="16"/>
                    </a:cubicBezTo>
                    <a:cubicBezTo>
                      <a:pt x="2166" y="24"/>
                      <a:pt x="2157" y="31"/>
                      <a:pt x="2148" y="31"/>
                    </a:cubicBezTo>
                    <a:close/>
                    <a:moveTo>
                      <a:pt x="1728" y="31"/>
                    </a:moveTo>
                    <a:lnTo>
                      <a:pt x="1483" y="31"/>
                    </a:lnTo>
                    <a:cubicBezTo>
                      <a:pt x="1473" y="31"/>
                      <a:pt x="1466" y="24"/>
                      <a:pt x="1466" y="16"/>
                    </a:cubicBezTo>
                    <a:cubicBezTo>
                      <a:pt x="1466" y="8"/>
                      <a:pt x="1473" y="0"/>
                      <a:pt x="1483" y="0"/>
                    </a:cubicBezTo>
                    <a:lnTo>
                      <a:pt x="1728" y="0"/>
                    </a:lnTo>
                    <a:cubicBezTo>
                      <a:pt x="1737" y="0"/>
                      <a:pt x="1746" y="8"/>
                      <a:pt x="1746" y="16"/>
                    </a:cubicBezTo>
                    <a:cubicBezTo>
                      <a:pt x="1746" y="24"/>
                      <a:pt x="1737" y="31"/>
                      <a:pt x="1728" y="31"/>
                    </a:cubicBezTo>
                    <a:close/>
                    <a:moveTo>
                      <a:pt x="1308" y="31"/>
                    </a:moveTo>
                    <a:lnTo>
                      <a:pt x="1063" y="31"/>
                    </a:lnTo>
                    <a:cubicBezTo>
                      <a:pt x="1054" y="31"/>
                      <a:pt x="1046" y="24"/>
                      <a:pt x="1046" y="16"/>
                    </a:cubicBezTo>
                    <a:cubicBezTo>
                      <a:pt x="1046" y="8"/>
                      <a:pt x="1054" y="0"/>
                      <a:pt x="1063" y="0"/>
                    </a:cubicBezTo>
                    <a:lnTo>
                      <a:pt x="1308" y="0"/>
                    </a:lnTo>
                    <a:cubicBezTo>
                      <a:pt x="1318" y="0"/>
                      <a:pt x="1326" y="8"/>
                      <a:pt x="1326" y="16"/>
                    </a:cubicBezTo>
                    <a:cubicBezTo>
                      <a:pt x="1326" y="24"/>
                      <a:pt x="1318" y="31"/>
                      <a:pt x="1308" y="31"/>
                    </a:cubicBezTo>
                    <a:close/>
                    <a:moveTo>
                      <a:pt x="888" y="31"/>
                    </a:moveTo>
                    <a:lnTo>
                      <a:pt x="644" y="31"/>
                    </a:lnTo>
                    <a:cubicBezTo>
                      <a:pt x="634" y="31"/>
                      <a:pt x="626" y="24"/>
                      <a:pt x="626" y="16"/>
                    </a:cubicBezTo>
                    <a:cubicBezTo>
                      <a:pt x="626" y="8"/>
                      <a:pt x="634" y="0"/>
                      <a:pt x="644" y="0"/>
                    </a:cubicBezTo>
                    <a:lnTo>
                      <a:pt x="888" y="0"/>
                    </a:lnTo>
                    <a:cubicBezTo>
                      <a:pt x="898" y="0"/>
                      <a:pt x="906" y="8"/>
                      <a:pt x="906" y="16"/>
                    </a:cubicBezTo>
                    <a:cubicBezTo>
                      <a:pt x="906" y="24"/>
                      <a:pt x="898" y="31"/>
                      <a:pt x="888" y="31"/>
                    </a:cubicBezTo>
                    <a:close/>
                    <a:moveTo>
                      <a:pt x="468" y="31"/>
                    </a:moveTo>
                    <a:lnTo>
                      <a:pt x="225" y="31"/>
                    </a:lnTo>
                    <a:cubicBezTo>
                      <a:pt x="214" y="31"/>
                      <a:pt x="206" y="24"/>
                      <a:pt x="206" y="16"/>
                    </a:cubicBezTo>
                    <a:cubicBezTo>
                      <a:pt x="206" y="8"/>
                      <a:pt x="214" y="0"/>
                      <a:pt x="225" y="0"/>
                    </a:cubicBezTo>
                    <a:lnTo>
                      <a:pt x="468" y="0"/>
                    </a:lnTo>
                    <a:cubicBezTo>
                      <a:pt x="479" y="0"/>
                      <a:pt x="487" y="8"/>
                      <a:pt x="487" y="16"/>
                    </a:cubicBezTo>
                    <a:cubicBezTo>
                      <a:pt x="487" y="24"/>
                      <a:pt x="479" y="31"/>
                      <a:pt x="468" y="31"/>
                    </a:cubicBezTo>
                    <a:close/>
                    <a:moveTo>
                      <a:pt x="49" y="31"/>
                    </a:moveTo>
                    <a:lnTo>
                      <a:pt x="18" y="31"/>
                    </a:lnTo>
                    <a:cubicBezTo>
                      <a:pt x="8" y="31"/>
                      <a:pt x="0" y="24"/>
                      <a:pt x="0" y="16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49" y="0"/>
                    </a:lnTo>
                    <a:cubicBezTo>
                      <a:pt x="59" y="0"/>
                      <a:pt x="67" y="8"/>
                      <a:pt x="67" y="16"/>
                    </a:cubicBezTo>
                    <a:cubicBezTo>
                      <a:pt x="67" y="24"/>
                      <a:pt x="59" y="31"/>
                      <a:pt x="49" y="3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5" name="Rectangle 331">
                <a:extLst>
                  <a:ext uri="{FF2B5EF4-FFF2-40B4-BE49-F238E27FC236}">
                    <a16:creationId xmlns:a16="http://schemas.microsoft.com/office/drawing/2014/main" id="{E67AFF01-F0FE-4268-81BB-2CA8B15E0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5" y="2544"/>
                <a:ext cx="445" cy="80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6" name="Rectangle 332">
                <a:extLst>
                  <a:ext uri="{FF2B5EF4-FFF2-40B4-BE49-F238E27FC236}">
                    <a16:creationId xmlns:a16="http://schemas.microsoft.com/office/drawing/2014/main" id="{91A2BD67-6710-4A5B-BDBE-D61417737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5" y="2683"/>
                <a:ext cx="37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Analog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97" name="Rectangle 333">
                <a:extLst>
                  <a:ext uri="{FF2B5EF4-FFF2-40B4-BE49-F238E27FC236}">
                    <a16:creationId xmlns:a16="http://schemas.microsoft.com/office/drawing/2014/main" id="{C00A702F-64DE-492C-81CA-506779A0A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2812"/>
                <a:ext cx="399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Decoder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98" name="Line 334">
                <a:extLst>
                  <a:ext uri="{FF2B5EF4-FFF2-40B4-BE49-F238E27FC236}">
                    <a16:creationId xmlns:a16="http://schemas.microsoft.com/office/drawing/2014/main" id="{D76B7FBB-1FD8-46A0-AE55-926868679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3221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9" name="Line 335">
                <a:extLst>
                  <a:ext uri="{FF2B5EF4-FFF2-40B4-BE49-F238E27FC236}">
                    <a16:creationId xmlns:a16="http://schemas.microsoft.com/office/drawing/2014/main" id="{4977B954-087B-4ADE-B5F4-25D29E9FB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53" y="3301"/>
                <a:ext cx="362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0" name="Freeform 336">
                <a:extLst>
                  <a:ext uri="{FF2B5EF4-FFF2-40B4-BE49-F238E27FC236}">
                    <a16:creationId xmlns:a16="http://schemas.microsoft.com/office/drawing/2014/main" id="{6326E488-E1B7-47F1-AA41-0B41C6DF4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9" y="2509"/>
                <a:ext cx="139" cy="859"/>
              </a:xfrm>
              <a:custGeom>
                <a:avLst/>
                <a:gdLst>
                  <a:gd name="T0" fmla="*/ 23 w 440"/>
                  <a:gd name="T1" fmla="*/ 1595 h 2778"/>
                  <a:gd name="T2" fmla="*/ 11 w 440"/>
                  <a:gd name="T3" fmla="*/ 1457 h 2778"/>
                  <a:gd name="T4" fmla="*/ 0 w 440"/>
                  <a:gd name="T5" fmla="*/ 1374 h 2778"/>
                  <a:gd name="T6" fmla="*/ 11 w 440"/>
                  <a:gd name="T7" fmla="*/ 1328 h 2778"/>
                  <a:gd name="T8" fmla="*/ 23 w 440"/>
                  <a:gd name="T9" fmla="*/ 1190 h 2778"/>
                  <a:gd name="T10" fmla="*/ 5 w 440"/>
                  <a:gd name="T11" fmla="*/ 1079 h 2778"/>
                  <a:gd name="T12" fmla="*/ 7 w 440"/>
                  <a:gd name="T13" fmla="*/ 1042 h 2778"/>
                  <a:gd name="T14" fmla="*/ 23 w 440"/>
                  <a:gd name="T15" fmla="*/ 904 h 2778"/>
                  <a:gd name="T16" fmla="*/ 20 w 440"/>
                  <a:gd name="T17" fmla="*/ 820 h 2778"/>
                  <a:gd name="T18" fmla="*/ 32 w 440"/>
                  <a:gd name="T19" fmla="*/ 775 h 2778"/>
                  <a:gd name="T20" fmla="*/ 54 w 440"/>
                  <a:gd name="T21" fmla="*/ 638 h 2778"/>
                  <a:gd name="T22" fmla="*/ 46 w 440"/>
                  <a:gd name="T23" fmla="*/ 527 h 2778"/>
                  <a:gd name="T24" fmla="*/ 52 w 440"/>
                  <a:gd name="T25" fmla="*/ 489 h 2778"/>
                  <a:gd name="T26" fmla="*/ 86 w 440"/>
                  <a:gd name="T27" fmla="*/ 382 h 2778"/>
                  <a:gd name="T28" fmla="*/ 91 w 440"/>
                  <a:gd name="T29" fmla="*/ 252 h 2778"/>
                  <a:gd name="T30" fmla="*/ 100 w 440"/>
                  <a:gd name="T31" fmla="*/ 215 h 2778"/>
                  <a:gd name="T32" fmla="*/ 150 w 440"/>
                  <a:gd name="T33" fmla="*/ 114 h 2778"/>
                  <a:gd name="T34" fmla="*/ 227 w 440"/>
                  <a:gd name="T35" fmla="*/ 8 h 2778"/>
                  <a:gd name="T36" fmla="*/ 255 w 440"/>
                  <a:gd name="T37" fmla="*/ 44 h 2778"/>
                  <a:gd name="T38" fmla="*/ 319 w 440"/>
                  <a:gd name="T39" fmla="*/ 139 h 2778"/>
                  <a:gd name="T40" fmla="*/ 331 w 440"/>
                  <a:gd name="T41" fmla="*/ 175 h 2778"/>
                  <a:gd name="T42" fmla="*/ 352 w 440"/>
                  <a:gd name="T43" fmla="*/ 313 h 2778"/>
                  <a:gd name="T44" fmla="*/ 376 w 440"/>
                  <a:gd name="T45" fmla="*/ 393 h 2778"/>
                  <a:gd name="T46" fmla="*/ 373 w 440"/>
                  <a:gd name="T47" fmla="*/ 440 h 2778"/>
                  <a:gd name="T48" fmla="*/ 399 w 440"/>
                  <a:gd name="T49" fmla="*/ 577 h 2778"/>
                  <a:gd name="T50" fmla="*/ 385 w 440"/>
                  <a:gd name="T51" fmla="*/ 615 h 2778"/>
                  <a:gd name="T52" fmla="*/ 416 w 440"/>
                  <a:gd name="T53" fmla="*/ 742 h 2778"/>
                  <a:gd name="T54" fmla="*/ 408 w 440"/>
                  <a:gd name="T55" fmla="*/ 770 h 2778"/>
                  <a:gd name="T56" fmla="*/ 408 w 440"/>
                  <a:gd name="T57" fmla="*/ 909 h 2778"/>
                  <a:gd name="T58" fmla="*/ 432 w 440"/>
                  <a:gd name="T59" fmla="*/ 1019 h 2778"/>
                  <a:gd name="T60" fmla="*/ 433 w 440"/>
                  <a:gd name="T61" fmla="*/ 1056 h 2778"/>
                  <a:gd name="T62" fmla="*/ 418 w 440"/>
                  <a:gd name="T63" fmla="*/ 1168 h 2778"/>
                  <a:gd name="T64" fmla="*/ 429 w 440"/>
                  <a:gd name="T65" fmla="*/ 1304 h 2778"/>
                  <a:gd name="T66" fmla="*/ 440 w 440"/>
                  <a:gd name="T67" fmla="*/ 1389 h 2778"/>
                  <a:gd name="T68" fmla="*/ 430 w 440"/>
                  <a:gd name="T69" fmla="*/ 1434 h 2778"/>
                  <a:gd name="T70" fmla="*/ 419 w 440"/>
                  <a:gd name="T71" fmla="*/ 1572 h 2778"/>
                  <a:gd name="T72" fmla="*/ 436 w 440"/>
                  <a:gd name="T73" fmla="*/ 1671 h 2778"/>
                  <a:gd name="T74" fmla="*/ 415 w 440"/>
                  <a:gd name="T75" fmla="*/ 1720 h 2778"/>
                  <a:gd name="T76" fmla="*/ 419 w 440"/>
                  <a:gd name="T77" fmla="*/ 1858 h 2778"/>
                  <a:gd name="T78" fmla="*/ 423 w 440"/>
                  <a:gd name="T79" fmla="*/ 1943 h 2778"/>
                  <a:gd name="T80" fmla="*/ 409 w 440"/>
                  <a:gd name="T81" fmla="*/ 1987 h 2778"/>
                  <a:gd name="T82" fmla="*/ 388 w 440"/>
                  <a:gd name="T83" fmla="*/ 2125 h 2778"/>
                  <a:gd name="T84" fmla="*/ 405 w 440"/>
                  <a:gd name="T85" fmla="*/ 2164 h 2778"/>
                  <a:gd name="T86" fmla="*/ 373 w 440"/>
                  <a:gd name="T87" fmla="*/ 2271 h 2778"/>
                  <a:gd name="T88" fmla="*/ 363 w 440"/>
                  <a:gd name="T89" fmla="*/ 2410 h 2778"/>
                  <a:gd name="T90" fmla="*/ 356 w 440"/>
                  <a:gd name="T91" fmla="*/ 2494 h 2778"/>
                  <a:gd name="T92" fmla="*/ 338 w 440"/>
                  <a:gd name="T93" fmla="*/ 2537 h 2778"/>
                  <a:gd name="T94" fmla="*/ 311 w 440"/>
                  <a:gd name="T95" fmla="*/ 2668 h 2778"/>
                  <a:gd name="T96" fmla="*/ 268 w 440"/>
                  <a:gd name="T97" fmla="*/ 2717 h 2778"/>
                  <a:gd name="T98" fmla="*/ 202 w 440"/>
                  <a:gd name="T99" fmla="*/ 2777 h 2778"/>
                  <a:gd name="T100" fmla="*/ 150 w 440"/>
                  <a:gd name="T101" fmla="*/ 2717 h 2778"/>
                  <a:gd name="T102" fmla="*/ 153 w 440"/>
                  <a:gd name="T103" fmla="*/ 2674 h 2778"/>
                  <a:gd name="T104" fmla="*/ 104 w 440"/>
                  <a:gd name="T105" fmla="*/ 2544 h 2778"/>
                  <a:gd name="T106" fmla="*/ 78 w 440"/>
                  <a:gd name="T107" fmla="*/ 2465 h 2778"/>
                  <a:gd name="T108" fmla="*/ 85 w 440"/>
                  <a:gd name="T109" fmla="*/ 2388 h 2778"/>
                  <a:gd name="T110" fmla="*/ 50 w 440"/>
                  <a:gd name="T111" fmla="*/ 2282 h 2778"/>
                  <a:gd name="T112" fmla="*/ 45 w 440"/>
                  <a:gd name="T113" fmla="*/ 2244 h 2778"/>
                  <a:gd name="T114" fmla="*/ 53 w 440"/>
                  <a:gd name="T115" fmla="*/ 2132 h 2778"/>
                  <a:gd name="T116" fmla="*/ 32 w 440"/>
                  <a:gd name="T117" fmla="*/ 1995 h 2778"/>
                  <a:gd name="T118" fmla="*/ 16 w 440"/>
                  <a:gd name="T119" fmla="*/ 1913 h 2778"/>
                  <a:gd name="T120" fmla="*/ 23 w 440"/>
                  <a:gd name="T121" fmla="*/ 1867 h 2778"/>
                  <a:gd name="T122" fmla="*/ 26 w 440"/>
                  <a:gd name="T123" fmla="*/ 1728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40" h="2778">
                    <a:moveTo>
                      <a:pt x="4" y="1652"/>
                    </a:moveTo>
                    <a:lnTo>
                      <a:pt x="3" y="1633"/>
                    </a:lnTo>
                    <a:cubicBezTo>
                      <a:pt x="3" y="1628"/>
                      <a:pt x="8" y="1624"/>
                      <a:pt x="13" y="1624"/>
                    </a:cubicBezTo>
                    <a:cubicBezTo>
                      <a:pt x="19" y="1624"/>
                      <a:pt x="23" y="1628"/>
                      <a:pt x="23" y="1633"/>
                    </a:cubicBezTo>
                    <a:lnTo>
                      <a:pt x="23" y="1651"/>
                    </a:lnTo>
                    <a:cubicBezTo>
                      <a:pt x="23" y="1656"/>
                      <a:pt x="20" y="1661"/>
                      <a:pt x="13" y="1661"/>
                    </a:cubicBezTo>
                    <a:cubicBezTo>
                      <a:pt x="9" y="1661"/>
                      <a:pt x="4" y="1656"/>
                      <a:pt x="4" y="1652"/>
                    </a:cubicBezTo>
                    <a:close/>
                    <a:moveTo>
                      <a:pt x="3" y="1595"/>
                    </a:moveTo>
                    <a:lnTo>
                      <a:pt x="2" y="1577"/>
                    </a:lnTo>
                    <a:cubicBezTo>
                      <a:pt x="2" y="1572"/>
                      <a:pt x="7" y="1568"/>
                      <a:pt x="12" y="1568"/>
                    </a:cubicBezTo>
                    <a:cubicBezTo>
                      <a:pt x="18" y="1568"/>
                      <a:pt x="22" y="1572"/>
                      <a:pt x="22" y="1577"/>
                    </a:cubicBezTo>
                    <a:lnTo>
                      <a:pt x="23" y="1595"/>
                    </a:lnTo>
                    <a:cubicBezTo>
                      <a:pt x="23" y="1602"/>
                      <a:pt x="19" y="1605"/>
                      <a:pt x="12" y="1605"/>
                    </a:cubicBezTo>
                    <a:cubicBezTo>
                      <a:pt x="8" y="1605"/>
                      <a:pt x="3" y="1602"/>
                      <a:pt x="3" y="1595"/>
                    </a:cubicBezTo>
                    <a:close/>
                    <a:moveTo>
                      <a:pt x="2" y="1541"/>
                    </a:moveTo>
                    <a:lnTo>
                      <a:pt x="1" y="1522"/>
                    </a:lnTo>
                    <a:cubicBezTo>
                      <a:pt x="1" y="1517"/>
                      <a:pt x="6" y="1513"/>
                      <a:pt x="12" y="1513"/>
                    </a:cubicBezTo>
                    <a:cubicBezTo>
                      <a:pt x="17" y="1513"/>
                      <a:pt x="22" y="1517"/>
                      <a:pt x="22" y="1522"/>
                    </a:cubicBezTo>
                    <a:lnTo>
                      <a:pt x="22" y="1541"/>
                    </a:lnTo>
                    <a:cubicBezTo>
                      <a:pt x="22" y="1545"/>
                      <a:pt x="18" y="1550"/>
                      <a:pt x="12" y="1550"/>
                    </a:cubicBezTo>
                    <a:cubicBezTo>
                      <a:pt x="7" y="1550"/>
                      <a:pt x="2" y="1546"/>
                      <a:pt x="2" y="1541"/>
                    </a:cubicBezTo>
                    <a:close/>
                    <a:moveTo>
                      <a:pt x="1" y="1485"/>
                    </a:moveTo>
                    <a:lnTo>
                      <a:pt x="1" y="1466"/>
                    </a:lnTo>
                    <a:cubicBezTo>
                      <a:pt x="1" y="1462"/>
                      <a:pt x="5" y="1457"/>
                      <a:pt x="11" y="1457"/>
                    </a:cubicBezTo>
                    <a:cubicBezTo>
                      <a:pt x="16" y="1457"/>
                      <a:pt x="21" y="1462"/>
                      <a:pt x="21" y="1466"/>
                    </a:cubicBezTo>
                    <a:lnTo>
                      <a:pt x="22" y="1485"/>
                    </a:lnTo>
                    <a:cubicBezTo>
                      <a:pt x="22" y="1490"/>
                      <a:pt x="17" y="1495"/>
                      <a:pt x="11" y="1495"/>
                    </a:cubicBezTo>
                    <a:cubicBezTo>
                      <a:pt x="6" y="1495"/>
                      <a:pt x="1" y="1491"/>
                      <a:pt x="1" y="1485"/>
                    </a:cubicBezTo>
                    <a:close/>
                    <a:moveTo>
                      <a:pt x="1" y="1430"/>
                    </a:moveTo>
                    <a:lnTo>
                      <a:pt x="0" y="1412"/>
                    </a:lnTo>
                    <a:cubicBezTo>
                      <a:pt x="0" y="1406"/>
                      <a:pt x="4" y="1403"/>
                      <a:pt x="11" y="1402"/>
                    </a:cubicBezTo>
                    <a:cubicBezTo>
                      <a:pt x="15" y="1402"/>
                      <a:pt x="20" y="1406"/>
                      <a:pt x="20" y="1412"/>
                    </a:cubicBezTo>
                    <a:lnTo>
                      <a:pt x="21" y="1430"/>
                    </a:lnTo>
                    <a:cubicBezTo>
                      <a:pt x="21" y="1434"/>
                      <a:pt x="16" y="1439"/>
                      <a:pt x="11" y="1439"/>
                    </a:cubicBezTo>
                    <a:cubicBezTo>
                      <a:pt x="5" y="1440"/>
                      <a:pt x="1" y="1435"/>
                      <a:pt x="1" y="1430"/>
                    </a:cubicBezTo>
                    <a:close/>
                    <a:moveTo>
                      <a:pt x="0" y="1374"/>
                    </a:moveTo>
                    <a:lnTo>
                      <a:pt x="1" y="1356"/>
                    </a:lnTo>
                    <a:cubicBezTo>
                      <a:pt x="1" y="1351"/>
                      <a:pt x="5" y="1347"/>
                      <a:pt x="11" y="1347"/>
                    </a:cubicBezTo>
                    <a:cubicBezTo>
                      <a:pt x="16" y="1347"/>
                      <a:pt x="21" y="1351"/>
                      <a:pt x="21" y="1356"/>
                    </a:cubicBezTo>
                    <a:lnTo>
                      <a:pt x="20" y="1374"/>
                    </a:lnTo>
                    <a:cubicBezTo>
                      <a:pt x="20" y="1380"/>
                      <a:pt x="15" y="1383"/>
                      <a:pt x="11" y="1383"/>
                    </a:cubicBezTo>
                    <a:cubicBezTo>
                      <a:pt x="4" y="1383"/>
                      <a:pt x="0" y="1380"/>
                      <a:pt x="0" y="1374"/>
                    </a:cubicBezTo>
                    <a:close/>
                    <a:moveTo>
                      <a:pt x="1" y="1320"/>
                    </a:moveTo>
                    <a:lnTo>
                      <a:pt x="1" y="1301"/>
                    </a:lnTo>
                    <a:cubicBezTo>
                      <a:pt x="1" y="1295"/>
                      <a:pt x="6" y="1291"/>
                      <a:pt x="11" y="1291"/>
                    </a:cubicBezTo>
                    <a:cubicBezTo>
                      <a:pt x="17" y="1291"/>
                      <a:pt x="22" y="1296"/>
                      <a:pt x="22" y="1301"/>
                    </a:cubicBezTo>
                    <a:lnTo>
                      <a:pt x="21" y="1320"/>
                    </a:lnTo>
                    <a:cubicBezTo>
                      <a:pt x="21" y="1324"/>
                      <a:pt x="16" y="1328"/>
                      <a:pt x="11" y="1328"/>
                    </a:cubicBezTo>
                    <a:cubicBezTo>
                      <a:pt x="5" y="1328"/>
                      <a:pt x="1" y="1324"/>
                      <a:pt x="1" y="1320"/>
                    </a:cubicBezTo>
                    <a:close/>
                    <a:moveTo>
                      <a:pt x="1" y="1263"/>
                    </a:moveTo>
                    <a:lnTo>
                      <a:pt x="2" y="1244"/>
                    </a:lnTo>
                    <a:cubicBezTo>
                      <a:pt x="2" y="1240"/>
                      <a:pt x="7" y="1236"/>
                      <a:pt x="12" y="1236"/>
                    </a:cubicBezTo>
                    <a:cubicBezTo>
                      <a:pt x="18" y="1236"/>
                      <a:pt x="22" y="1240"/>
                      <a:pt x="22" y="1245"/>
                    </a:cubicBezTo>
                    <a:lnTo>
                      <a:pt x="22" y="1264"/>
                    </a:lnTo>
                    <a:cubicBezTo>
                      <a:pt x="22" y="1269"/>
                      <a:pt x="17" y="1273"/>
                      <a:pt x="12" y="1273"/>
                    </a:cubicBezTo>
                    <a:cubicBezTo>
                      <a:pt x="6" y="1273"/>
                      <a:pt x="1" y="1269"/>
                      <a:pt x="1" y="1263"/>
                    </a:cubicBezTo>
                    <a:close/>
                    <a:moveTo>
                      <a:pt x="2" y="1208"/>
                    </a:moveTo>
                    <a:lnTo>
                      <a:pt x="3" y="1190"/>
                    </a:lnTo>
                    <a:cubicBezTo>
                      <a:pt x="3" y="1185"/>
                      <a:pt x="8" y="1181"/>
                      <a:pt x="12" y="1181"/>
                    </a:cubicBezTo>
                    <a:cubicBezTo>
                      <a:pt x="19" y="1181"/>
                      <a:pt x="23" y="1185"/>
                      <a:pt x="23" y="1190"/>
                    </a:cubicBezTo>
                    <a:lnTo>
                      <a:pt x="22" y="1209"/>
                    </a:lnTo>
                    <a:cubicBezTo>
                      <a:pt x="22" y="1213"/>
                      <a:pt x="18" y="1218"/>
                      <a:pt x="12" y="1218"/>
                    </a:cubicBezTo>
                    <a:cubicBezTo>
                      <a:pt x="7" y="1218"/>
                      <a:pt x="2" y="1213"/>
                      <a:pt x="2" y="1208"/>
                    </a:cubicBezTo>
                    <a:close/>
                    <a:moveTo>
                      <a:pt x="3" y="1152"/>
                    </a:moveTo>
                    <a:lnTo>
                      <a:pt x="4" y="1134"/>
                    </a:lnTo>
                    <a:cubicBezTo>
                      <a:pt x="4" y="1129"/>
                      <a:pt x="9" y="1125"/>
                      <a:pt x="13" y="1125"/>
                    </a:cubicBezTo>
                    <a:cubicBezTo>
                      <a:pt x="20" y="1125"/>
                      <a:pt x="23" y="1129"/>
                      <a:pt x="23" y="1135"/>
                    </a:cubicBezTo>
                    <a:lnTo>
                      <a:pt x="23" y="1153"/>
                    </a:lnTo>
                    <a:cubicBezTo>
                      <a:pt x="23" y="1159"/>
                      <a:pt x="19" y="1162"/>
                      <a:pt x="13" y="1162"/>
                    </a:cubicBezTo>
                    <a:cubicBezTo>
                      <a:pt x="8" y="1162"/>
                      <a:pt x="3" y="1159"/>
                      <a:pt x="3" y="1152"/>
                    </a:cubicBezTo>
                    <a:close/>
                    <a:moveTo>
                      <a:pt x="5" y="1098"/>
                    </a:moveTo>
                    <a:lnTo>
                      <a:pt x="5" y="1079"/>
                    </a:lnTo>
                    <a:cubicBezTo>
                      <a:pt x="6" y="1074"/>
                      <a:pt x="11" y="1070"/>
                      <a:pt x="15" y="1070"/>
                    </a:cubicBezTo>
                    <a:cubicBezTo>
                      <a:pt x="22" y="1070"/>
                      <a:pt x="25" y="1074"/>
                      <a:pt x="25" y="1080"/>
                    </a:cubicBezTo>
                    <a:lnTo>
                      <a:pt x="24" y="1099"/>
                    </a:lnTo>
                    <a:cubicBezTo>
                      <a:pt x="23" y="1103"/>
                      <a:pt x="20" y="1107"/>
                      <a:pt x="14" y="1107"/>
                    </a:cubicBezTo>
                    <a:cubicBezTo>
                      <a:pt x="9" y="1107"/>
                      <a:pt x="4" y="1102"/>
                      <a:pt x="5" y="1098"/>
                    </a:cubicBezTo>
                    <a:close/>
                    <a:moveTo>
                      <a:pt x="7" y="1042"/>
                    </a:moveTo>
                    <a:lnTo>
                      <a:pt x="8" y="1023"/>
                    </a:lnTo>
                    <a:cubicBezTo>
                      <a:pt x="8" y="1018"/>
                      <a:pt x="12" y="1014"/>
                      <a:pt x="18" y="1014"/>
                    </a:cubicBezTo>
                    <a:cubicBezTo>
                      <a:pt x="23" y="1014"/>
                      <a:pt x="27" y="1019"/>
                      <a:pt x="27" y="1024"/>
                    </a:cubicBezTo>
                    <a:lnTo>
                      <a:pt x="26" y="1043"/>
                    </a:lnTo>
                    <a:cubicBezTo>
                      <a:pt x="26" y="1048"/>
                      <a:pt x="22" y="1052"/>
                      <a:pt x="16" y="1052"/>
                    </a:cubicBezTo>
                    <a:cubicBezTo>
                      <a:pt x="11" y="1052"/>
                      <a:pt x="7" y="1047"/>
                      <a:pt x="7" y="1042"/>
                    </a:cubicBezTo>
                    <a:close/>
                    <a:moveTo>
                      <a:pt x="10" y="987"/>
                    </a:moveTo>
                    <a:lnTo>
                      <a:pt x="10" y="980"/>
                    </a:lnTo>
                    <a:lnTo>
                      <a:pt x="11" y="969"/>
                    </a:lnTo>
                    <a:cubicBezTo>
                      <a:pt x="11" y="963"/>
                      <a:pt x="15" y="959"/>
                      <a:pt x="21" y="960"/>
                    </a:cubicBezTo>
                    <a:cubicBezTo>
                      <a:pt x="25" y="960"/>
                      <a:pt x="30" y="963"/>
                      <a:pt x="30" y="969"/>
                    </a:cubicBezTo>
                    <a:lnTo>
                      <a:pt x="29" y="981"/>
                    </a:lnTo>
                    <a:lnTo>
                      <a:pt x="29" y="988"/>
                    </a:lnTo>
                    <a:cubicBezTo>
                      <a:pt x="28" y="992"/>
                      <a:pt x="23" y="997"/>
                      <a:pt x="19" y="997"/>
                    </a:cubicBezTo>
                    <a:cubicBezTo>
                      <a:pt x="12" y="996"/>
                      <a:pt x="9" y="992"/>
                      <a:pt x="10" y="987"/>
                    </a:cubicBezTo>
                    <a:close/>
                    <a:moveTo>
                      <a:pt x="12" y="931"/>
                    </a:moveTo>
                    <a:lnTo>
                      <a:pt x="13" y="912"/>
                    </a:lnTo>
                    <a:cubicBezTo>
                      <a:pt x="13" y="908"/>
                      <a:pt x="19" y="903"/>
                      <a:pt x="23" y="904"/>
                    </a:cubicBezTo>
                    <a:cubicBezTo>
                      <a:pt x="29" y="904"/>
                      <a:pt x="33" y="908"/>
                      <a:pt x="33" y="914"/>
                    </a:cubicBezTo>
                    <a:lnTo>
                      <a:pt x="32" y="932"/>
                    </a:lnTo>
                    <a:cubicBezTo>
                      <a:pt x="32" y="937"/>
                      <a:pt x="27" y="941"/>
                      <a:pt x="22" y="941"/>
                    </a:cubicBezTo>
                    <a:cubicBezTo>
                      <a:pt x="16" y="940"/>
                      <a:pt x="12" y="937"/>
                      <a:pt x="12" y="931"/>
                    </a:cubicBezTo>
                    <a:close/>
                    <a:moveTo>
                      <a:pt x="15" y="876"/>
                    </a:moveTo>
                    <a:lnTo>
                      <a:pt x="17" y="857"/>
                    </a:lnTo>
                    <a:cubicBezTo>
                      <a:pt x="17" y="852"/>
                      <a:pt x="22" y="848"/>
                      <a:pt x="27" y="849"/>
                    </a:cubicBezTo>
                    <a:cubicBezTo>
                      <a:pt x="32" y="849"/>
                      <a:pt x="36" y="853"/>
                      <a:pt x="36" y="859"/>
                    </a:cubicBezTo>
                    <a:lnTo>
                      <a:pt x="34" y="878"/>
                    </a:lnTo>
                    <a:cubicBezTo>
                      <a:pt x="34" y="882"/>
                      <a:pt x="31" y="886"/>
                      <a:pt x="24" y="886"/>
                    </a:cubicBezTo>
                    <a:cubicBezTo>
                      <a:pt x="20" y="885"/>
                      <a:pt x="15" y="881"/>
                      <a:pt x="15" y="876"/>
                    </a:cubicBezTo>
                    <a:close/>
                    <a:moveTo>
                      <a:pt x="20" y="820"/>
                    </a:moveTo>
                    <a:lnTo>
                      <a:pt x="21" y="801"/>
                    </a:lnTo>
                    <a:cubicBezTo>
                      <a:pt x="22" y="797"/>
                      <a:pt x="25" y="793"/>
                      <a:pt x="31" y="793"/>
                    </a:cubicBezTo>
                    <a:cubicBezTo>
                      <a:pt x="36" y="793"/>
                      <a:pt x="41" y="799"/>
                      <a:pt x="40" y="803"/>
                    </a:cubicBezTo>
                    <a:lnTo>
                      <a:pt x="39" y="822"/>
                    </a:lnTo>
                    <a:cubicBezTo>
                      <a:pt x="38" y="827"/>
                      <a:pt x="34" y="831"/>
                      <a:pt x="28" y="831"/>
                    </a:cubicBezTo>
                    <a:cubicBezTo>
                      <a:pt x="23" y="830"/>
                      <a:pt x="19" y="826"/>
                      <a:pt x="20" y="820"/>
                    </a:cubicBezTo>
                    <a:close/>
                    <a:moveTo>
                      <a:pt x="23" y="765"/>
                    </a:moveTo>
                    <a:lnTo>
                      <a:pt x="24" y="747"/>
                    </a:lnTo>
                    <a:cubicBezTo>
                      <a:pt x="24" y="741"/>
                      <a:pt x="30" y="738"/>
                      <a:pt x="34" y="739"/>
                    </a:cubicBezTo>
                    <a:cubicBezTo>
                      <a:pt x="40" y="739"/>
                      <a:pt x="44" y="743"/>
                      <a:pt x="44" y="748"/>
                    </a:cubicBezTo>
                    <a:lnTo>
                      <a:pt x="43" y="767"/>
                    </a:lnTo>
                    <a:cubicBezTo>
                      <a:pt x="43" y="771"/>
                      <a:pt x="37" y="775"/>
                      <a:pt x="32" y="775"/>
                    </a:cubicBezTo>
                    <a:cubicBezTo>
                      <a:pt x="27" y="775"/>
                      <a:pt x="23" y="770"/>
                      <a:pt x="23" y="765"/>
                    </a:cubicBezTo>
                    <a:close/>
                    <a:moveTo>
                      <a:pt x="27" y="709"/>
                    </a:moveTo>
                    <a:lnTo>
                      <a:pt x="29" y="691"/>
                    </a:lnTo>
                    <a:cubicBezTo>
                      <a:pt x="30" y="687"/>
                      <a:pt x="34" y="682"/>
                      <a:pt x="40" y="683"/>
                    </a:cubicBezTo>
                    <a:cubicBezTo>
                      <a:pt x="45" y="683"/>
                      <a:pt x="49" y="688"/>
                      <a:pt x="48" y="693"/>
                    </a:cubicBezTo>
                    <a:lnTo>
                      <a:pt x="46" y="711"/>
                    </a:lnTo>
                    <a:cubicBezTo>
                      <a:pt x="46" y="717"/>
                      <a:pt x="42" y="720"/>
                      <a:pt x="36" y="720"/>
                    </a:cubicBezTo>
                    <a:cubicBezTo>
                      <a:pt x="32" y="719"/>
                      <a:pt x="27" y="716"/>
                      <a:pt x="27" y="709"/>
                    </a:cubicBezTo>
                    <a:close/>
                    <a:moveTo>
                      <a:pt x="32" y="655"/>
                    </a:moveTo>
                    <a:lnTo>
                      <a:pt x="34" y="636"/>
                    </a:lnTo>
                    <a:cubicBezTo>
                      <a:pt x="34" y="631"/>
                      <a:pt x="39" y="627"/>
                      <a:pt x="45" y="628"/>
                    </a:cubicBezTo>
                    <a:cubicBezTo>
                      <a:pt x="50" y="628"/>
                      <a:pt x="54" y="633"/>
                      <a:pt x="54" y="638"/>
                    </a:cubicBezTo>
                    <a:lnTo>
                      <a:pt x="52" y="656"/>
                    </a:lnTo>
                    <a:cubicBezTo>
                      <a:pt x="52" y="662"/>
                      <a:pt x="46" y="665"/>
                      <a:pt x="42" y="665"/>
                    </a:cubicBezTo>
                    <a:cubicBezTo>
                      <a:pt x="35" y="664"/>
                      <a:pt x="32" y="660"/>
                      <a:pt x="32" y="655"/>
                    </a:cubicBezTo>
                    <a:close/>
                    <a:moveTo>
                      <a:pt x="38" y="599"/>
                    </a:moveTo>
                    <a:lnTo>
                      <a:pt x="40" y="580"/>
                    </a:lnTo>
                    <a:cubicBezTo>
                      <a:pt x="41" y="576"/>
                      <a:pt x="45" y="572"/>
                      <a:pt x="51" y="572"/>
                    </a:cubicBezTo>
                    <a:cubicBezTo>
                      <a:pt x="56" y="573"/>
                      <a:pt x="60" y="579"/>
                      <a:pt x="59" y="583"/>
                    </a:cubicBezTo>
                    <a:lnTo>
                      <a:pt x="57" y="602"/>
                    </a:lnTo>
                    <a:cubicBezTo>
                      <a:pt x="56" y="606"/>
                      <a:pt x="52" y="610"/>
                      <a:pt x="46" y="610"/>
                    </a:cubicBezTo>
                    <a:cubicBezTo>
                      <a:pt x="41" y="609"/>
                      <a:pt x="37" y="605"/>
                      <a:pt x="38" y="599"/>
                    </a:cubicBezTo>
                    <a:close/>
                    <a:moveTo>
                      <a:pt x="44" y="545"/>
                    </a:moveTo>
                    <a:lnTo>
                      <a:pt x="46" y="527"/>
                    </a:lnTo>
                    <a:cubicBezTo>
                      <a:pt x="47" y="520"/>
                      <a:pt x="52" y="518"/>
                      <a:pt x="57" y="519"/>
                    </a:cubicBezTo>
                    <a:cubicBezTo>
                      <a:pt x="63" y="519"/>
                      <a:pt x="67" y="523"/>
                      <a:pt x="66" y="528"/>
                    </a:cubicBezTo>
                    <a:lnTo>
                      <a:pt x="64" y="546"/>
                    </a:lnTo>
                    <a:cubicBezTo>
                      <a:pt x="64" y="552"/>
                      <a:pt x="58" y="555"/>
                      <a:pt x="54" y="554"/>
                    </a:cubicBezTo>
                    <a:cubicBezTo>
                      <a:pt x="47" y="554"/>
                      <a:pt x="44" y="549"/>
                      <a:pt x="44" y="545"/>
                    </a:cubicBezTo>
                    <a:close/>
                    <a:moveTo>
                      <a:pt x="52" y="489"/>
                    </a:moveTo>
                    <a:lnTo>
                      <a:pt x="54" y="471"/>
                    </a:lnTo>
                    <a:cubicBezTo>
                      <a:pt x="55" y="466"/>
                      <a:pt x="59" y="462"/>
                      <a:pt x="65" y="463"/>
                    </a:cubicBezTo>
                    <a:cubicBezTo>
                      <a:pt x="70" y="464"/>
                      <a:pt x="74" y="469"/>
                      <a:pt x="74" y="473"/>
                    </a:cubicBezTo>
                    <a:lnTo>
                      <a:pt x="71" y="492"/>
                    </a:lnTo>
                    <a:cubicBezTo>
                      <a:pt x="70" y="496"/>
                      <a:pt x="65" y="501"/>
                      <a:pt x="60" y="500"/>
                    </a:cubicBezTo>
                    <a:cubicBezTo>
                      <a:pt x="54" y="499"/>
                      <a:pt x="51" y="494"/>
                      <a:pt x="52" y="489"/>
                    </a:cubicBezTo>
                    <a:close/>
                    <a:moveTo>
                      <a:pt x="59" y="434"/>
                    </a:moveTo>
                    <a:lnTo>
                      <a:pt x="62" y="416"/>
                    </a:lnTo>
                    <a:cubicBezTo>
                      <a:pt x="62" y="411"/>
                      <a:pt x="67" y="408"/>
                      <a:pt x="73" y="408"/>
                    </a:cubicBezTo>
                    <a:cubicBezTo>
                      <a:pt x="78" y="409"/>
                      <a:pt x="81" y="413"/>
                      <a:pt x="80" y="418"/>
                    </a:cubicBezTo>
                    <a:lnTo>
                      <a:pt x="78" y="436"/>
                    </a:lnTo>
                    <a:cubicBezTo>
                      <a:pt x="78" y="443"/>
                      <a:pt x="73" y="445"/>
                      <a:pt x="67" y="444"/>
                    </a:cubicBezTo>
                    <a:cubicBezTo>
                      <a:pt x="62" y="443"/>
                      <a:pt x="58" y="440"/>
                      <a:pt x="59" y="434"/>
                    </a:cubicBezTo>
                    <a:close/>
                    <a:moveTo>
                      <a:pt x="67" y="380"/>
                    </a:moveTo>
                    <a:lnTo>
                      <a:pt x="70" y="361"/>
                    </a:lnTo>
                    <a:cubicBezTo>
                      <a:pt x="71" y="357"/>
                      <a:pt x="76" y="352"/>
                      <a:pt x="81" y="353"/>
                    </a:cubicBezTo>
                    <a:cubicBezTo>
                      <a:pt x="86" y="354"/>
                      <a:pt x="90" y="358"/>
                      <a:pt x="89" y="364"/>
                    </a:cubicBezTo>
                    <a:lnTo>
                      <a:pt x="86" y="382"/>
                    </a:lnTo>
                    <a:cubicBezTo>
                      <a:pt x="86" y="387"/>
                      <a:pt x="80" y="391"/>
                      <a:pt x="75" y="390"/>
                    </a:cubicBezTo>
                    <a:cubicBezTo>
                      <a:pt x="70" y="389"/>
                      <a:pt x="67" y="384"/>
                      <a:pt x="67" y="380"/>
                    </a:cubicBezTo>
                    <a:close/>
                    <a:moveTo>
                      <a:pt x="76" y="324"/>
                    </a:moveTo>
                    <a:lnTo>
                      <a:pt x="80" y="306"/>
                    </a:lnTo>
                    <a:cubicBezTo>
                      <a:pt x="81" y="301"/>
                      <a:pt x="86" y="298"/>
                      <a:pt x="91" y="298"/>
                    </a:cubicBezTo>
                    <a:cubicBezTo>
                      <a:pt x="96" y="299"/>
                      <a:pt x="100" y="305"/>
                      <a:pt x="99" y="310"/>
                    </a:cubicBezTo>
                    <a:lnTo>
                      <a:pt x="96" y="327"/>
                    </a:lnTo>
                    <a:lnTo>
                      <a:pt x="96" y="328"/>
                    </a:lnTo>
                    <a:cubicBezTo>
                      <a:pt x="95" y="332"/>
                      <a:pt x="89" y="335"/>
                      <a:pt x="85" y="335"/>
                    </a:cubicBezTo>
                    <a:cubicBezTo>
                      <a:pt x="78" y="334"/>
                      <a:pt x="75" y="330"/>
                      <a:pt x="76" y="324"/>
                    </a:cubicBezTo>
                    <a:close/>
                    <a:moveTo>
                      <a:pt x="88" y="270"/>
                    </a:moveTo>
                    <a:lnTo>
                      <a:pt x="91" y="252"/>
                    </a:lnTo>
                    <a:cubicBezTo>
                      <a:pt x="93" y="247"/>
                      <a:pt x="98" y="244"/>
                      <a:pt x="103" y="244"/>
                    </a:cubicBezTo>
                    <a:cubicBezTo>
                      <a:pt x="108" y="246"/>
                      <a:pt x="112" y="251"/>
                      <a:pt x="111" y="255"/>
                    </a:cubicBezTo>
                    <a:lnTo>
                      <a:pt x="107" y="274"/>
                    </a:lnTo>
                    <a:cubicBezTo>
                      <a:pt x="106" y="279"/>
                      <a:pt x="100" y="282"/>
                      <a:pt x="96" y="281"/>
                    </a:cubicBezTo>
                    <a:cubicBezTo>
                      <a:pt x="90" y="280"/>
                      <a:pt x="86" y="274"/>
                      <a:pt x="88" y="270"/>
                    </a:cubicBezTo>
                    <a:close/>
                    <a:moveTo>
                      <a:pt x="100" y="215"/>
                    </a:moveTo>
                    <a:lnTo>
                      <a:pt x="105" y="198"/>
                    </a:lnTo>
                    <a:cubicBezTo>
                      <a:pt x="106" y="192"/>
                      <a:pt x="111" y="190"/>
                      <a:pt x="116" y="190"/>
                    </a:cubicBezTo>
                    <a:cubicBezTo>
                      <a:pt x="122" y="191"/>
                      <a:pt x="125" y="197"/>
                      <a:pt x="123" y="202"/>
                    </a:cubicBezTo>
                    <a:lnTo>
                      <a:pt x="119" y="220"/>
                    </a:lnTo>
                    <a:cubicBezTo>
                      <a:pt x="118" y="224"/>
                      <a:pt x="112" y="228"/>
                      <a:pt x="107" y="227"/>
                    </a:cubicBezTo>
                    <a:cubicBezTo>
                      <a:pt x="102" y="225"/>
                      <a:pt x="99" y="221"/>
                      <a:pt x="100" y="215"/>
                    </a:cubicBezTo>
                    <a:close/>
                    <a:moveTo>
                      <a:pt x="114" y="161"/>
                    </a:moveTo>
                    <a:lnTo>
                      <a:pt x="120" y="144"/>
                    </a:lnTo>
                    <a:cubicBezTo>
                      <a:pt x="122" y="138"/>
                      <a:pt x="127" y="136"/>
                      <a:pt x="132" y="137"/>
                    </a:cubicBezTo>
                    <a:cubicBezTo>
                      <a:pt x="137" y="138"/>
                      <a:pt x="140" y="145"/>
                      <a:pt x="139" y="149"/>
                    </a:cubicBezTo>
                    <a:lnTo>
                      <a:pt x="133" y="167"/>
                    </a:lnTo>
                    <a:cubicBezTo>
                      <a:pt x="131" y="171"/>
                      <a:pt x="126" y="175"/>
                      <a:pt x="121" y="173"/>
                    </a:cubicBezTo>
                    <a:cubicBezTo>
                      <a:pt x="116" y="171"/>
                      <a:pt x="112" y="166"/>
                      <a:pt x="114" y="161"/>
                    </a:cubicBezTo>
                    <a:close/>
                    <a:moveTo>
                      <a:pt x="133" y="108"/>
                    </a:moveTo>
                    <a:lnTo>
                      <a:pt x="139" y="91"/>
                    </a:lnTo>
                    <a:cubicBezTo>
                      <a:pt x="141" y="85"/>
                      <a:pt x="147" y="84"/>
                      <a:pt x="152" y="85"/>
                    </a:cubicBezTo>
                    <a:cubicBezTo>
                      <a:pt x="157" y="87"/>
                      <a:pt x="160" y="93"/>
                      <a:pt x="158" y="98"/>
                    </a:cubicBezTo>
                    <a:lnTo>
                      <a:pt x="150" y="114"/>
                    </a:lnTo>
                    <a:cubicBezTo>
                      <a:pt x="149" y="119"/>
                      <a:pt x="143" y="122"/>
                      <a:pt x="138" y="120"/>
                    </a:cubicBezTo>
                    <a:cubicBezTo>
                      <a:pt x="133" y="118"/>
                      <a:pt x="130" y="112"/>
                      <a:pt x="133" y="108"/>
                    </a:cubicBezTo>
                    <a:close/>
                    <a:moveTo>
                      <a:pt x="156" y="56"/>
                    </a:moveTo>
                    <a:lnTo>
                      <a:pt x="166" y="40"/>
                    </a:lnTo>
                    <a:cubicBezTo>
                      <a:pt x="168" y="35"/>
                      <a:pt x="174" y="34"/>
                      <a:pt x="179" y="36"/>
                    </a:cubicBezTo>
                    <a:cubicBezTo>
                      <a:pt x="183" y="38"/>
                      <a:pt x="185" y="44"/>
                      <a:pt x="182" y="49"/>
                    </a:cubicBezTo>
                    <a:lnTo>
                      <a:pt x="173" y="65"/>
                    </a:lnTo>
                    <a:cubicBezTo>
                      <a:pt x="171" y="69"/>
                      <a:pt x="165" y="71"/>
                      <a:pt x="160" y="68"/>
                    </a:cubicBezTo>
                    <a:cubicBezTo>
                      <a:pt x="156" y="66"/>
                      <a:pt x="154" y="60"/>
                      <a:pt x="156" y="56"/>
                    </a:cubicBezTo>
                    <a:close/>
                    <a:moveTo>
                      <a:pt x="196" y="8"/>
                    </a:moveTo>
                    <a:lnTo>
                      <a:pt x="214" y="2"/>
                    </a:lnTo>
                    <a:cubicBezTo>
                      <a:pt x="220" y="0"/>
                      <a:pt x="225" y="3"/>
                      <a:pt x="227" y="8"/>
                    </a:cubicBezTo>
                    <a:cubicBezTo>
                      <a:pt x="229" y="13"/>
                      <a:pt x="226" y="17"/>
                      <a:pt x="222" y="19"/>
                    </a:cubicBezTo>
                    <a:lnTo>
                      <a:pt x="203" y="25"/>
                    </a:lnTo>
                    <a:cubicBezTo>
                      <a:pt x="198" y="27"/>
                      <a:pt x="192" y="25"/>
                      <a:pt x="190" y="20"/>
                    </a:cubicBezTo>
                    <a:cubicBezTo>
                      <a:pt x="189" y="15"/>
                      <a:pt x="191" y="9"/>
                      <a:pt x="196" y="8"/>
                    </a:cubicBezTo>
                    <a:close/>
                    <a:moveTo>
                      <a:pt x="258" y="20"/>
                    </a:moveTo>
                    <a:lnTo>
                      <a:pt x="269" y="32"/>
                    </a:lnTo>
                    <a:cubicBezTo>
                      <a:pt x="270" y="32"/>
                      <a:pt x="270" y="33"/>
                      <a:pt x="271" y="34"/>
                    </a:cubicBezTo>
                    <a:lnTo>
                      <a:pt x="272" y="36"/>
                    </a:lnTo>
                    <a:cubicBezTo>
                      <a:pt x="275" y="40"/>
                      <a:pt x="273" y="45"/>
                      <a:pt x="268" y="48"/>
                    </a:cubicBezTo>
                    <a:cubicBezTo>
                      <a:pt x="264" y="51"/>
                      <a:pt x="257" y="50"/>
                      <a:pt x="255" y="45"/>
                    </a:cubicBezTo>
                    <a:lnTo>
                      <a:pt x="254" y="42"/>
                    </a:lnTo>
                    <a:lnTo>
                      <a:pt x="255" y="44"/>
                    </a:lnTo>
                    <a:lnTo>
                      <a:pt x="244" y="33"/>
                    </a:lnTo>
                    <a:cubicBezTo>
                      <a:pt x="240" y="29"/>
                      <a:pt x="241" y="23"/>
                      <a:pt x="244" y="20"/>
                    </a:cubicBezTo>
                    <a:cubicBezTo>
                      <a:pt x="248" y="16"/>
                      <a:pt x="255" y="17"/>
                      <a:pt x="258" y="20"/>
                    </a:cubicBezTo>
                    <a:close/>
                    <a:moveTo>
                      <a:pt x="291" y="68"/>
                    </a:moveTo>
                    <a:lnTo>
                      <a:pt x="299" y="86"/>
                    </a:lnTo>
                    <a:cubicBezTo>
                      <a:pt x="300" y="92"/>
                      <a:pt x="299" y="96"/>
                      <a:pt x="293" y="99"/>
                    </a:cubicBezTo>
                    <a:cubicBezTo>
                      <a:pt x="288" y="100"/>
                      <a:pt x="283" y="98"/>
                      <a:pt x="280" y="93"/>
                    </a:cubicBezTo>
                    <a:lnTo>
                      <a:pt x="274" y="76"/>
                    </a:lnTo>
                    <a:cubicBezTo>
                      <a:pt x="271" y="71"/>
                      <a:pt x="274" y="66"/>
                      <a:pt x="278" y="64"/>
                    </a:cubicBezTo>
                    <a:cubicBezTo>
                      <a:pt x="284" y="62"/>
                      <a:pt x="289" y="64"/>
                      <a:pt x="291" y="68"/>
                    </a:cubicBezTo>
                    <a:close/>
                    <a:moveTo>
                      <a:pt x="313" y="122"/>
                    </a:moveTo>
                    <a:lnTo>
                      <a:pt x="319" y="139"/>
                    </a:lnTo>
                    <a:cubicBezTo>
                      <a:pt x="321" y="145"/>
                      <a:pt x="318" y="149"/>
                      <a:pt x="312" y="151"/>
                    </a:cubicBezTo>
                    <a:cubicBezTo>
                      <a:pt x="308" y="153"/>
                      <a:pt x="301" y="150"/>
                      <a:pt x="300" y="145"/>
                    </a:cubicBezTo>
                    <a:lnTo>
                      <a:pt x="294" y="127"/>
                    </a:lnTo>
                    <a:cubicBezTo>
                      <a:pt x="293" y="122"/>
                      <a:pt x="296" y="117"/>
                      <a:pt x="300" y="115"/>
                    </a:cubicBezTo>
                    <a:cubicBezTo>
                      <a:pt x="306" y="114"/>
                      <a:pt x="311" y="117"/>
                      <a:pt x="313" y="122"/>
                    </a:cubicBezTo>
                    <a:close/>
                    <a:moveTo>
                      <a:pt x="331" y="175"/>
                    </a:moveTo>
                    <a:lnTo>
                      <a:pt x="334" y="193"/>
                    </a:lnTo>
                    <a:cubicBezTo>
                      <a:pt x="335" y="198"/>
                      <a:pt x="332" y="203"/>
                      <a:pt x="327" y="204"/>
                    </a:cubicBezTo>
                    <a:cubicBezTo>
                      <a:pt x="321" y="205"/>
                      <a:pt x="317" y="202"/>
                      <a:pt x="316" y="197"/>
                    </a:cubicBezTo>
                    <a:lnTo>
                      <a:pt x="311" y="179"/>
                    </a:lnTo>
                    <a:cubicBezTo>
                      <a:pt x="310" y="175"/>
                      <a:pt x="313" y="169"/>
                      <a:pt x="319" y="168"/>
                    </a:cubicBezTo>
                    <a:cubicBezTo>
                      <a:pt x="323" y="168"/>
                      <a:pt x="329" y="170"/>
                      <a:pt x="331" y="175"/>
                    </a:cubicBezTo>
                    <a:close/>
                    <a:moveTo>
                      <a:pt x="343" y="229"/>
                    </a:moveTo>
                    <a:lnTo>
                      <a:pt x="347" y="244"/>
                    </a:lnTo>
                    <a:lnTo>
                      <a:pt x="347" y="247"/>
                    </a:lnTo>
                    <a:cubicBezTo>
                      <a:pt x="349" y="252"/>
                      <a:pt x="345" y="257"/>
                      <a:pt x="340" y="258"/>
                    </a:cubicBezTo>
                    <a:cubicBezTo>
                      <a:pt x="334" y="259"/>
                      <a:pt x="330" y="256"/>
                      <a:pt x="329" y="251"/>
                    </a:cubicBezTo>
                    <a:lnTo>
                      <a:pt x="328" y="248"/>
                    </a:lnTo>
                    <a:lnTo>
                      <a:pt x="324" y="233"/>
                    </a:lnTo>
                    <a:cubicBezTo>
                      <a:pt x="322" y="229"/>
                      <a:pt x="326" y="223"/>
                      <a:pt x="332" y="221"/>
                    </a:cubicBezTo>
                    <a:cubicBezTo>
                      <a:pt x="337" y="221"/>
                      <a:pt x="343" y="224"/>
                      <a:pt x="343" y="229"/>
                    </a:cubicBezTo>
                    <a:close/>
                    <a:moveTo>
                      <a:pt x="355" y="283"/>
                    </a:moveTo>
                    <a:lnTo>
                      <a:pt x="359" y="302"/>
                    </a:lnTo>
                    <a:cubicBezTo>
                      <a:pt x="360" y="307"/>
                      <a:pt x="356" y="312"/>
                      <a:pt x="352" y="313"/>
                    </a:cubicBezTo>
                    <a:cubicBezTo>
                      <a:pt x="346" y="313"/>
                      <a:pt x="342" y="310"/>
                      <a:pt x="341" y="305"/>
                    </a:cubicBezTo>
                    <a:lnTo>
                      <a:pt x="336" y="287"/>
                    </a:lnTo>
                    <a:cubicBezTo>
                      <a:pt x="335" y="282"/>
                      <a:pt x="339" y="277"/>
                      <a:pt x="343" y="276"/>
                    </a:cubicBezTo>
                    <a:cubicBezTo>
                      <a:pt x="349" y="275"/>
                      <a:pt x="354" y="279"/>
                      <a:pt x="355" y="283"/>
                    </a:cubicBezTo>
                    <a:close/>
                    <a:moveTo>
                      <a:pt x="366" y="338"/>
                    </a:moveTo>
                    <a:lnTo>
                      <a:pt x="369" y="357"/>
                    </a:lnTo>
                    <a:cubicBezTo>
                      <a:pt x="370" y="361"/>
                      <a:pt x="366" y="366"/>
                      <a:pt x="361" y="366"/>
                    </a:cubicBezTo>
                    <a:cubicBezTo>
                      <a:pt x="355" y="367"/>
                      <a:pt x="351" y="365"/>
                      <a:pt x="350" y="359"/>
                    </a:cubicBezTo>
                    <a:lnTo>
                      <a:pt x="347" y="341"/>
                    </a:lnTo>
                    <a:cubicBezTo>
                      <a:pt x="346" y="336"/>
                      <a:pt x="350" y="332"/>
                      <a:pt x="354" y="331"/>
                    </a:cubicBezTo>
                    <a:cubicBezTo>
                      <a:pt x="361" y="330"/>
                      <a:pt x="365" y="333"/>
                      <a:pt x="366" y="338"/>
                    </a:cubicBezTo>
                    <a:close/>
                    <a:moveTo>
                      <a:pt x="376" y="393"/>
                    </a:moveTo>
                    <a:lnTo>
                      <a:pt x="378" y="411"/>
                    </a:lnTo>
                    <a:cubicBezTo>
                      <a:pt x="378" y="417"/>
                      <a:pt x="376" y="421"/>
                      <a:pt x="370" y="422"/>
                    </a:cubicBezTo>
                    <a:cubicBezTo>
                      <a:pt x="365" y="423"/>
                      <a:pt x="360" y="419"/>
                      <a:pt x="359" y="414"/>
                    </a:cubicBezTo>
                    <a:lnTo>
                      <a:pt x="355" y="396"/>
                    </a:lnTo>
                    <a:cubicBezTo>
                      <a:pt x="354" y="391"/>
                      <a:pt x="359" y="386"/>
                      <a:pt x="365" y="385"/>
                    </a:cubicBezTo>
                    <a:cubicBezTo>
                      <a:pt x="369" y="384"/>
                      <a:pt x="375" y="388"/>
                      <a:pt x="376" y="393"/>
                    </a:cubicBezTo>
                    <a:close/>
                    <a:moveTo>
                      <a:pt x="384" y="448"/>
                    </a:moveTo>
                    <a:lnTo>
                      <a:pt x="387" y="466"/>
                    </a:lnTo>
                    <a:cubicBezTo>
                      <a:pt x="387" y="472"/>
                      <a:pt x="383" y="476"/>
                      <a:pt x="377" y="477"/>
                    </a:cubicBezTo>
                    <a:cubicBezTo>
                      <a:pt x="372" y="477"/>
                      <a:pt x="366" y="474"/>
                      <a:pt x="366" y="469"/>
                    </a:cubicBezTo>
                    <a:lnTo>
                      <a:pt x="365" y="450"/>
                    </a:lnTo>
                    <a:cubicBezTo>
                      <a:pt x="364" y="445"/>
                      <a:pt x="366" y="441"/>
                      <a:pt x="373" y="440"/>
                    </a:cubicBezTo>
                    <a:cubicBezTo>
                      <a:pt x="377" y="440"/>
                      <a:pt x="383" y="443"/>
                      <a:pt x="384" y="448"/>
                    </a:cubicBezTo>
                    <a:close/>
                    <a:moveTo>
                      <a:pt x="390" y="503"/>
                    </a:moveTo>
                    <a:lnTo>
                      <a:pt x="392" y="511"/>
                    </a:lnTo>
                    <a:lnTo>
                      <a:pt x="393" y="521"/>
                    </a:lnTo>
                    <a:cubicBezTo>
                      <a:pt x="394" y="527"/>
                      <a:pt x="389" y="531"/>
                      <a:pt x="385" y="532"/>
                    </a:cubicBezTo>
                    <a:cubicBezTo>
                      <a:pt x="379" y="532"/>
                      <a:pt x="375" y="528"/>
                      <a:pt x="374" y="524"/>
                    </a:cubicBezTo>
                    <a:lnTo>
                      <a:pt x="373" y="514"/>
                    </a:lnTo>
                    <a:lnTo>
                      <a:pt x="372" y="505"/>
                    </a:lnTo>
                    <a:cubicBezTo>
                      <a:pt x="371" y="501"/>
                      <a:pt x="375" y="495"/>
                      <a:pt x="380" y="495"/>
                    </a:cubicBezTo>
                    <a:cubicBezTo>
                      <a:pt x="386" y="494"/>
                      <a:pt x="390" y="498"/>
                      <a:pt x="390" y="503"/>
                    </a:cubicBezTo>
                    <a:close/>
                    <a:moveTo>
                      <a:pt x="397" y="558"/>
                    </a:moveTo>
                    <a:lnTo>
                      <a:pt x="399" y="577"/>
                    </a:lnTo>
                    <a:cubicBezTo>
                      <a:pt x="400" y="581"/>
                      <a:pt x="397" y="587"/>
                      <a:pt x="391" y="587"/>
                    </a:cubicBezTo>
                    <a:cubicBezTo>
                      <a:pt x="387" y="588"/>
                      <a:pt x="381" y="584"/>
                      <a:pt x="380" y="579"/>
                    </a:cubicBezTo>
                    <a:lnTo>
                      <a:pt x="378" y="560"/>
                    </a:lnTo>
                    <a:cubicBezTo>
                      <a:pt x="377" y="555"/>
                      <a:pt x="381" y="550"/>
                      <a:pt x="387" y="550"/>
                    </a:cubicBezTo>
                    <a:cubicBezTo>
                      <a:pt x="392" y="549"/>
                      <a:pt x="397" y="553"/>
                      <a:pt x="397" y="558"/>
                    </a:cubicBezTo>
                    <a:close/>
                    <a:moveTo>
                      <a:pt x="404" y="613"/>
                    </a:moveTo>
                    <a:lnTo>
                      <a:pt x="405" y="618"/>
                    </a:lnTo>
                    <a:lnTo>
                      <a:pt x="406" y="632"/>
                    </a:lnTo>
                    <a:cubicBezTo>
                      <a:pt x="407" y="637"/>
                      <a:pt x="402" y="641"/>
                      <a:pt x="397" y="641"/>
                    </a:cubicBezTo>
                    <a:cubicBezTo>
                      <a:pt x="392" y="642"/>
                      <a:pt x="387" y="639"/>
                      <a:pt x="387" y="633"/>
                    </a:cubicBezTo>
                    <a:lnTo>
                      <a:pt x="386" y="620"/>
                    </a:lnTo>
                    <a:lnTo>
                      <a:pt x="385" y="615"/>
                    </a:lnTo>
                    <a:cubicBezTo>
                      <a:pt x="385" y="610"/>
                      <a:pt x="387" y="605"/>
                      <a:pt x="394" y="605"/>
                    </a:cubicBezTo>
                    <a:cubicBezTo>
                      <a:pt x="398" y="605"/>
                      <a:pt x="404" y="608"/>
                      <a:pt x="404" y="613"/>
                    </a:cubicBezTo>
                    <a:close/>
                    <a:moveTo>
                      <a:pt x="409" y="669"/>
                    </a:moveTo>
                    <a:lnTo>
                      <a:pt x="410" y="687"/>
                    </a:lnTo>
                    <a:cubicBezTo>
                      <a:pt x="411" y="692"/>
                      <a:pt x="408" y="697"/>
                      <a:pt x="402" y="697"/>
                    </a:cubicBezTo>
                    <a:cubicBezTo>
                      <a:pt x="397" y="698"/>
                      <a:pt x="392" y="694"/>
                      <a:pt x="391" y="689"/>
                    </a:cubicBezTo>
                    <a:lnTo>
                      <a:pt x="389" y="671"/>
                    </a:lnTo>
                    <a:cubicBezTo>
                      <a:pt x="389" y="665"/>
                      <a:pt x="393" y="661"/>
                      <a:pt x="398" y="660"/>
                    </a:cubicBezTo>
                    <a:cubicBezTo>
                      <a:pt x="404" y="660"/>
                      <a:pt x="409" y="664"/>
                      <a:pt x="409" y="669"/>
                    </a:cubicBezTo>
                    <a:close/>
                    <a:moveTo>
                      <a:pt x="414" y="724"/>
                    </a:moveTo>
                    <a:lnTo>
                      <a:pt x="415" y="733"/>
                    </a:lnTo>
                    <a:lnTo>
                      <a:pt x="416" y="742"/>
                    </a:lnTo>
                    <a:cubicBezTo>
                      <a:pt x="416" y="748"/>
                      <a:pt x="412" y="752"/>
                      <a:pt x="407" y="752"/>
                    </a:cubicBezTo>
                    <a:cubicBezTo>
                      <a:pt x="401" y="752"/>
                      <a:pt x="397" y="749"/>
                      <a:pt x="397" y="743"/>
                    </a:cubicBezTo>
                    <a:lnTo>
                      <a:pt x="396" y="733"/>
                    </a:lnTo>
                    <a:lnTo>
                      <a:pt x="395" y="724"/>
                    </a:lnTo>
                    <a:cubicBezTo>
                      <a:pt x="395" y="720"/>
                      <a:pt x="398" y="716"/>
                      <a:pt x="404" y="716"/>
                    </a:cubicBezTo>
                    <a:cubicBezTo>
                      <a:pt x="409" y="715"/>
                      <a:pt x="413" y="718"/>
                      <a:pt x="414" y="724"/>
                    </a:cubicBezTo>
                    <a:close/>
                    <a:moveTo>
                      <a:pt x="419" y="779"/>
                    </a:moveTo>
                    <a:lnTo>
                      <a:pt x="420" y="798"/>
                    </a:lnTo>
                    <a:cubicBezTo>
                      <a:pt x="420" y="802"/>
                      <a:pt x="417" y="807"/>
                      <a:pt x="410" y="808"/>
                    </a:cubicBezTo>
                    <a:cubicBezTo>
                      <a:pt x="406" y="808"/>
                      <a:pt x="400" y="804"/>
                      <a:pt x="400" y="799"/>
                    </a:cubicBezTo>
                    <a:lnTo>
                      <a:pt x="398" y="780"/>
                    </a:lnTo>
                    <a:cubicBezTo>
                      <a:pt x="398" y="775"/>
                      <a:pt x="403" y="770"/>
                      <a:pt x="408" y="770"/>
                    </a:cubicBezTo>
                    <a:cubicBezTo>
                      <a:pt x="413" y="770"/>
                      <a:pt x="419" y="774"/>
                      <a:pt x="419" y="779"/>
                    </a:cubicBezTo>
                    <a:close/>
                    <a:moveTo>
                      <a:pt x="422" y="835"/>
                    </a:moveTo>
                    <a:lnTo>
                      <a:pt x="424" y="853"/>
                    </a:lnTo>
                    <a:cubicBezTo>
                      <a:pt x="424" y="858"/>
                      <a:pt x="420" y="862"/>
                      <a:pt x="415" y="862"/>
                    </a:cubicBezTo>
                    <a:cubicBezTo>
                      <a:pt x="409" y="862"/>
                      <a:pt x="405" y="860"/>
                      <a:pt x="405" y="854"/>
                    </a:cubicBezTo>
                    <a:lnTo>
                      <a:pt x="403" y="835"/>
                    </a:lnTo>
                    <a:cubicBezTo>
                      <a:pt x="403" y="831"/>
                      <a:pt x="408" y="826"/>
                      <a:pt x="412" y="826"/>
                    </a:cubicBezTo>
                    <a:cubicBezTo>
                      <a:pt x="418" y="825"/>
                      <a:pt x="422" y="829"/>
                      <a:pt x="422" y="835"/>
                    </a:cubicBezTo>
                    <a:close/>
                    <a:moveTo>
                      <a:pt x="426" y="890"/>
                    </a:moveTo>
                    <a:lnTo>
                      <a:pt x="427" y="908"/>
                    </a:lnTo>
                    <a:cubicBezTo>
                      <a:pt x="428" y="913"/>
                      <a:pt x="423" y="918"/>
                      <a:pt x="419" y="918"/>
                    </a:cubicBezTo>
                    <a:cubicBezTo>
                      <a:pt x="412" y="918"/>
                      <a:pt x="408" y="914"/>
                      <a:pt x="408" y="909"/>
                    </a:cubicBezTo>
                    <a:lnTo>
                      <a:pt x="407" y="891"/>
                    </a:lnTo>
                    <a:cubicBezTo>
                      <a:pt x="407" y="886"/>
                      <a:pt x="410" y="881"/>
                      <a:pt x="416" y="881"/>
                    </a:cubicBezTo>
                    <a:cubicBezTo>
                      <a:pt x="421" y="881"/>
                      <a:pt x="426" y="885"/>
                      <a:pt x="426" y="890"/>
                    </a:cubicBezTo>
                    <a:close/>
                    <a:moveTo>
                      <a:pt x="429" y="946"/>
                    </a:moveTo>
                    <a:lnTo>
                      <a:pt x="430" y="963"/>
                    </a:lnTo>
                    <a:cubicBezTo>
                      <a:pt x="430" y="969"/>
                      <a:pt x="426" y="973"/>
                      <a:pt x="420" y="973"/>
                    </a:cubicBezTo>
                    <a:cubicBezTo>
                      <a:pt x="416" y="973"/>
                      <a:pt x="410" y="969"/>
                      <a:pt x="410" y="964"/>
                    </a:cubicBezTo>
                    <a:lnTo>
                      <a:pt x="409" y="946"/>
                    </a:lnTo>
                    <a:cubicBezTo>
                      <a:pt x="409" y="941"/>
                      <a:pt x="413" y="937"/>
                      <a:pt x="419" y="937"/>
                    </a:cubicBezTo>
                    <a:cubicBezTo>
                      <a:pt x="424" y="937"/>
                      <a:pt x="429" y="939"/>
                      <a:pt x="429" y="946"/>
                    </a:cubicBezTo>
                    <a:close/>
                    <a:moveTo>
                      <a:pt x="431" y="1000"/>
                    </a:moveTo>
                    <a:lnTo>
                      <a:pt x="432" y="1019"/>
                    </a:lnTo>
                    <a:cubicBezTo>
                      <a:pt x="432" y="1023"/>
                      <a:pt x="429" y="1029"/>
                      <a:pt x="423" y="1029"/>
                    </a:cubicBezTo>
                    <a:cubicBezTo>
                      <a:pt x="418" y="1029"/>
                      <a:pt x="413" y="1024"/>
                      <a:pt x="413" y="1020"/>
                    </a:cubicBezTo>
                    <a:lnTo>
                      <a:pt x="412" y="1001"/>
                    </a:lnTo>
                    <a:cubicBezTo>
                      <a:pt x="412" y="997"/>
                      <a:pt x="417" y="992"/>
                      <a:pt x="421" y="992"/>
                    </a:cubicBezTo>
                    <a:cubicBezTo>
                      <a:pt x="427" y="992"/>
                      <a:pt x="431" y="996"/>
                      <a:pt x="431" y="1000"/>
                    </a:cubicBezTo>
                    <a:close/>
                    <a:moveTo>
                      <a:pt x="433" y="1056"/>
                    </a:moveTo>
                    <a:lnTo>
                      <a:pt x="434" y="1074"/>
                    </a:lnTo>
                    <a:cubicBezTo>
                      <a:pt x="434" y="1079"/>
                      <a:pt x="431" y="1083"/>
                      <a:pt x="425" y="1083"/>
                    </a:cubicBezTo>
                    <a:cubicBezTo>
                      <a:pt x="420" y="1083"/>
                      <a:pt x="415" y="1080"/>
                      <a:pt x="415" y="1075"/>
                    </a:cubicBezTo>
                    <a:lnTo>
                      <a:pt x="414" y="1057"/>
                    </a:lnTo>
                    <a:cubicBezTo>
                      <a:pt x="414" y="1052"/>
                      <a:pt x="419" y="1047"/>
                      <a:pt x="423" y="1047"/>
                    </a:cubicBezTo>
                    <a:cubicBezTo>
                      <a:pt x="429" y="1047"/>
                      <a:pt x="433" y="1051"/>
                      <a:pt x="433" y="1056"/>
                    </a:cubicBezTo>
                    <a:close/>
                    <a:moveTo>
                      <a:pt x="436" y="1111"/>
                    </a:moveTo>
                    <a:lnTo>
                      <a:pt x="436" y="1129"/>
                    </a:lnTo>
                    <a:cubicBezTo>
                      <a:pt x="436" y="1135"/>
                      <a:pt x="431" y="1139"/>
                      <a:pt x="427" y="1139"/>
                    </a:cubicBezTo>
                    <a:cubicBezTo>
                      <a:pt x="421" y="1139"/>
                      <a:pt x="417" y="1135"/>
                      <a:pt x="417" y="1130"/>
                    </a:cubicBezTo>
                    <a:lnTo>
                      <a:pt x="417" y="1112"/>
                    </a:lnTo>
                    <a:cubicBezTo>
                      <a:pt x="417" y="1107"/>
                      <a:pt x="420" y="1102"/>
                      <a:pt x="426" y="1102"/>
                    </a:cubicBezTo>
                    <a:cubicBezTo>
                      <a:pt x="431" y="1102"/>
                      <a:pt x="436" y="1107"/>
                      <a:pt x="436" y="1111"/>
                    </a:cubicBezTo>
                    <a:close/>
                    <a:moveTo>
                      <a:pt x="437" y="1168"/>
                    </a:moveTo>
                    <a:lnTo>
                      <a:pt x="437" y="1185"/>
                    </a:lnTo>
                    <a:cubicBezTo>
                      <a:pt x="437" y="1190"/>
                      <a:pt x="432" y="1194"/>
                      <a:pt x="428" y="1194"/>
                    </a:cubicBezTo>
                    <a:cubicBezTo>
                      <a:pt x="422" y="1194"/>
                      <a:pt x="418" y="1190"/>
                      <a:pt x="418" y="1185"/>
                    </a:cubicBezTo>
                    <a:lnTo>
                      <a:pt x="418" y="1168"/>
                    </a:lnTo>
                    <a:cubicBezTo>
                      <a:pt x="418" y="1162"/>
                      <a:pt x="421" y="1158"/>
                      <a:pt x="427" y="1158"/>
                    </a:cubicBezTo>
                    <a:cubicBezTo>
                      <a:pt x="432" y="1158"/>
                      <a:pt x="437" y="1161"/>
                      <a:pt x="437" y="1168"/>
                    </a:cubicBezTo>
                    <a:close/>
                    <a:moveTo>
                      <a:pt x="438" y="1222"/>
                    </a:moveTo>
                    <a:lnTo>
                      <a:pt x="438" y="1241"/>
                    </a:lnTo>
                    <a:cubicBezTo>
                      <a:pt x="438" y="1245"/>
                      <a:pt x="433" y="1250"/>
                      <a:pt x="429" y="1250"/>
                    </a:cubicBezTo>
                    <a:cubicBezTo>
                      <a:pt x="423" y="1250"/>
                      <a:pt x="419" y="1245"/>
                      <a:pt x="419" y="1241"/>
                    </a:cubicBezTo>
                    <a:lnTo>
                      <a:pt x="419" y="1222"/>
                    </a:lnTo>
                    <a:cubicBezTo>
                      <a:pt x="419" y="1218"/>
                      <a:pt x="422" y="1213"/>
                      <a:pt x="428" y="1213"/>
                    </a:cubicBezTo>
                    <a:cubicBezTo>
                      <a:pt x="433" y="1213"/>
                      <a:pt x="438" y="1217"/>
                      <a:pt x="438" y="1222"/>
                    </a:cubicBezTo>
                    <a:close/>
                    <a:moveTo>
                      <a:pt x="439" y="1278"/>
                    </a:moveTo>
                    <a:lnTo>
                      <a:pt x="439" y="1296"/>
                    </a:lnTo>
                    <a:cubicBezTo>
                      <a:pt x="439" y="1301"/>
                      <a:pt x="434" y="1304"/>
                      <a:pt x="429" y="1304"/>
                    </a:cubicBezTo>
                    <a:cubicBezTo>
                      <a:pt x="424" y="1305"/>
                      <a:pt x="419" y="1302"/>
                      <a:pt x="419" y="1296"/>
                    </a:cubicBezTo>
                    <a:lnTo>
                      <a:pt x="419" y="1278"/>
                    </a:lnTo>
                    <a:cubicBezTo>
                      <a:pt x="419" y="1273"/>
                      <a:pt x="423" y="1269"/>
                      <a:pt x="429" y="1268"/>
                    </a:cubicBezTo>
                    <a:cubicBezTo>
                      <a:pt x="434" y="1268"/>
                      <a:pt x="439" y="1272"/>
                      <a:pt x="439" y="1278"/>
                    </a:cubicBezTo>
                    <a:close/>
                    <a:moveTo>
                      <a:pt x="440" y="1333"/>
                    </a:moveTo>
                    <a:lnTo>
                      <a:pt x="440" y="1351"/>
                    </a:lnTo>
                    <a:cubicBezTo>
                      <a:pt x="440" y="1356"/>
                      <a:pt x="435" y="1361"/>
                      <a:pt x="430" y="1361"/>
                    </a:cubicBezTo>
                    <a:cubicBezTo>
                      <a:pt x="425" y="1361"/>
                      <a:pt x="420" y="1357"/>
                      <a:pt x="420" y="1351"/>
                    </a:cubicBezTo>
                    <a:lnTo>
                      <a:pt x="420" y="1333"/>
                    </a:lnTo>
                    <a:cubicBezTo>
                      <a:pt x="420" y="1328"/>
                      <a:pt x="424" y="1324"/>
                      <a:pt x="429" y="1324"/>
                    </a:cubicBezTo>
                    <a:cubicBezTo>
                      <a:pt x="435" y="1323"/>
                      <a:pt x="440" y="1328"/>
                      <a:pt x="440" y="1333"/>
                    </a:cubicBezTo>
                    <a:close/>
                    <a:moveTo>
                      <a:pt x="440" y="1389"/>
                    </a:moveTo>
                    <a:lnTo>
                      <a:pt x="440" y="1406"/>
                    </a:lnTo>
                    <a:cubicBezTo>
                      <a:pt x="440" y="1412"/>
                      <a:pt x="435" y="1416"/>
                      <a:pt x="430" y="1416"/>
                    </a:cubicBezTo>
                    <a:cubicBezTo>
                      <a:pt x="425" y="1416"/>
                      <a:pt x="420" y="1412"/>
                      <a:pt x="420" y="1406"/>
                    </a:cubicBezTo>
                    <a:lnTo>
                      <a:pt x="420" y="1389"/>
                    </a:lnTo>
                    <a:cubicBezTo>
                      <a:pt x="420" y="1383"/>
                      <a:pt x="425" y="1380"/>
                      <a:pt x="430" y="1380"/>
                    </a:cubicBezTo>
                    <a:cubicBezTo>
                      <a:pt x="436" y="1380"/>
                      <a:pt x="440" y="1383"/>
                      <a:pt x="440" y="1389"/>
                    </a:cubicBezTo>
                    <a:close/>
                    <a:moveTo>
                      <a:pt x="440" y="1443"/>
                    </a:moveTo>
                    <a:lnTo>
                      <a:pt x="440" y="1462"/>
                    </a:lnTo>
                    <a:cubicBezTo>
                      <a:pt x="440" y="1467"/>
                      <a:pt x="434" y="1472"/>
                      <a:pt x="429" y="1472"/>
                    </a:cubicBezTo>
                    <a:cubicBezTo>
                      <a:pt x="424" y="1472"/>
                      <a:pt x="420" y="1467"/>
                      <a:pt x="420" y="1462"/>
                    </a:cubicBezTo>
                    <a:lnTo>
                      <a:pt x="420" y="1443"/>
                    </a:lnTo>
                    <a:cubicBezTo>
                      <a:pt x="420" y="1439"/>
                      <a:pt x="424" y="1434"/>
                      <a:pt x="430" y="1434"/>
                    </a:cubicBezTo>
                    <a:cubicBezTo>
                      <a:pt x="435" y="1434"/>
                      <a:pt x="440" y="1439"/>
                      <a:pt x="440" y="1443"/>
                    </a:cubicBezTo>
                    <a:close/>
                    <a:moveTo>
                      <a:pt x="439" y="1500"/>
                    </a:moveTo>
                    <a:lnTo>
                      <a:pt x="439" y="1518"/>
                    </a:lnTo>
                    <a:cubicBezTo>
                      <a:pt x="439" y="1523"/>
                      <a:pt x="433" y="1526"/>
                      <a:pt x="429" y="1526"/>
                    </a:cubicBezTo>
                    <a:cubicBezTo>
                      <a:pt x="423" y="1526"/>
                      <a:pt x="419" y="1523"/>
                      <a:pt x="419" y="1517"/>
                    </a:cubicBezTo>
                    <a:lnTo>
                      <a:pt x="419" y="1499"/>
                    </a:lnTo>
                    <a:cubicBezTo>
                      <a:pt x="419" y="1494"/>
                      <a:pt x="423" y="1490"/>
                      <a:pt x="429" y="1490"/>
                    </a:cubicBezTo>
                    <a:cubicBezTo>
                      <a:pt x="434" y="1490"/>
                      <a:pt x="439" y="1494"/>
                      <a:pt x="439" y="1500"/>
                    </a:cubicBezTo>
                    <a:close/>
                    <a:moveTo>
                      <a:pt x="438" y="1555"/>
                    </a:moveTo>
                    <a:lnTo>
                      <a:pt x="438" y="1573"/>
                    </a:lnTo>
                    <a:cubicBezTo>
                      <a:pt x="438" y="1578"/>
                      <a:pt x="432" y="1582"/>
                      <a:pt x="428" y="1582"/>
                    </a:cubicBezTo>
                    <a:cubicBezTo>
                      <a:pt x="422" y="1582"/>
                      <a:pt x="419" y="1578"/>
                      <a:pt x="419" y="1572"/>
                    </a:cubicBezTo>
                    <a:lnTo>
                      <a:pt x="419" y="1554"/>
                    </a:lnTo>
                    <a:cubicBezTo>
                      <a:pt x="419" y="1549"/>
                      <a:pt x="422" y="1545"/>
                      <a:pt x="429" y="1545"/>
                    </a:cubicBezTo>
                    <a:cubicBezTo>
                      <a:pt x="433" y="1545"/>
                      <a:pt x="438" y="1549"/>
                      <a:pt x="438" y="1555"/>
                    </a:cubicBezTo>
                    <a:close/>
                    <a:moveTo>
                      <a:pt x="437" y="1610"/>
                    </a:moveTo>
                    <a:lnTo>
                      <a:pt x="437" y="1628"/>
                    </a:lnTo>
                    <a:cubicBezTo>
                      <a:pt x="437" y="1633"/>
                      <a:pt x="431" y="1637"/>
                      <a:pt x="427" y="1637"/>
                    </a:cubicBezTo>
                    <a:cubicBezTo>
                      <a:pt x="421" y="1637"/>
                      <a:pt x="418" y="1633"/>
                      <a:pt x="418" y="1628"/>
                    </a:cubicBezTo>
                    <a:lnTo>
                      <a:pt x="418" y="1610"/>
                    </a:lnTo>
                    <a:cubicBezTo>
                      <a:pt x="418" y="1604"/>
                      <a:pt x="421" y="1601"/>
                      <a:pt x="428" y="1601"/>
                    </a:cubicBezTo>
                    <a:cubicBezTo>
                      <a:pt x="432" y="1601"/>
                      <a:pt x="437" y="1604"/>
                      <a:pt x="437" y="1610"/>
                    </a:cubicBezTo>
                    <a:close/>
                    <a:moveTo>
                      <a:pt x="436" y="1665"/>
                    </a:moveTo>
                    <a:lnTo>
                      <a:pt x="436" y="1671"/>
                    </a:lnTo>
                    <a:lnTo>
                      <a:pt x="435" y="1684"/>
                    </a:lnTo>
                    <a:cubicBezTo>
                      <a:pt x="435" y="1689"/>
                      <a:pt x="431" y="1693"/>
                      <a:pt x="425" y="1693"/>
                    </a:cubicBezTo>
                    <a:cubicBezTo>
                      <a:pt x="420" y="1693"/>
                      <a:pt x="416" y="1688"/>
                      <a:pt x="416" y="1683"/>
                    </a:cubicBezTo>
                    <a:lnTo>
                      <a:pt x="417" y="1670"/>
                    </a:lnTo>
                    <a:lnTo>
                      <a:pt x="417" y="1665"/>
                    </a:lnTo>
                    <a:cubicBezTo>
                      <a:pt x="417" y="1660"/>
                      <a:pt x="420" y="1656"/>
                      <a:pt x="427" y="1656"/>
                    </a:cubicBezTo>
                    <a:cubicBezTo>
                      <a:pt x="431" y="1656"/>
                      <a:pt x="436" y="1661"/>
                      <a:pt x="436" y="1665"/>
                    </a:cubicBezTo>
                    <a:close/>
                    <a:moveTo>
                      <a:pt x="434" y="1721"/>
                    </a:moveTo>
                    <a:lnTo>
                      <a:pt x="433" y="1739"/>
                    </a:lnTo>
                    <a:cubicBezTo>
                      <a:pt x="433" y="1745"/>
                      <a:pt x="429" y="1748"/>
                      <a:pt x="423" y="1747"/>
                    </a:cubicBezTo>
                    <a:cubicBezTo>
                      <a:pt x="419" y="1747"/>
                      <a:pt x="414" y="1744"/>
                      <a:pt x="414" y="1739"/>
                    </a:cubicBezTo>
                    <a:lnTo>
                      <a:pt x="415" y="1720"/>
                    </a:lnTo>
                    <a:cubicBezTo>
                      <a:pt x="415" y="1715"/>
                      <a:pt x="419" y="1711"/>
                      <a:pt x="425" y="1711"/>
                    </a:cubicBezTo>
                    <a:cubicBezTo>
                      <a:pt x="430" y="1712"/>
                      <a:pt x="434" y="1716"/>
                      <a:pt x="434" y="1721"/>
                    </a:cubicBezTo>
                    <a:close/>
                    <a:moveTo>
                      <a:pt x="431" y="1776"/>
                    </a:moveTo>
                    <a:lnTo>
                      <a:pt x="431" y="1794"/>
                    </a:lnTo>
                    <a:cubicBezTo>
                      <a:pt x="431" y="1800"/>
                      <a:pt x="427" y="1804"/>
                      <a:pt x="420" y="1803"/>
                    </a:cubicBezTo>
                    <a:cubicBezTo>
                      <a:pt x="416" y="1803"/>
                      <a:pt x="411" y="1799"/>
                      <a:pt x="411" y="1793"/>
                    </a:cubicBezTo>
                    <a:lnTo>
                      <a:pt x="412" y="1775"/>
                    </a:lnTo>
                    <a:cubicBezTo>
                      <a:pt x="412" y="1771"/>
                      <a:pt x="418" y="1766"/>
                      <a:pt x="422" y="1766"/>
                    </a:cubicBezTo>
                    <a:cubicBezTo>
                      <a:pt x="428" y="1767"/>
                      <a:pt x="431" y="1771"/>
                      <a:pt x="431" y="1776"/>
                    </a:cubicBezTo>
                    <a:close/>
                    <a:moveTo>
                      <a:pt x="429" y="1832"/>
                    </a:moveTo>
                    <a:lnTo>
                      <a:pt x="429" y="1850"/>
                    </a:lnTo>
                    <a:cubicBezTo>
                      <a:pt x="429" y="1855"/>
                      <a:pt x="423" y="1859"/>
                      <a:pt x="419" y="1858"/>
                    </a:cubicBezTo>
                    <a:cubicBezTo>
                      <a:pt x="413" y="1858"/>
                      <a:pt x="409" y="1854"/>
                      <a:pt x="409" y="1849"/>
                    </a:cubicBezTo>
                    <a:lnTo>
                      <a:pt x="409" y="1831"/>
                    </a:lnTo>
                    <a:cubicBezTo>
                      <a:pt x="409" y="1825"/>
                      <a:pt x="415" y="1822"/>
                      <a:pt x="420" y="1822"/>
                    </a:cubicBezTo>
                    <a:cubicBezTo>
                      <a:pt x="426" y="1823"/>
                      <a:pt x="430" y="1826"/>
                      <a:pt x="429" y="1832"/>
                    </a:cubicBezTo>
                    <a:close/>
                    <a:moveTo>
                      <a:pt x="427" y="1887"/>
                    </a:moveTo>
                    <a:lnTo>
                      <a:pt x="426" y="1906"/>
                    </a:lnTo>
                    <a:cubicBezTo>
                      <a:pt x="425" y="1910"/>
                      <a:pt x="420" y="1915"/>
                      <a:pt x="415" y="1914"/>
                    </a:cubicBezTo>
                    <a:cubicBezTo>
                      <a:pt x="409" y="1914"/>
                      <a:pt x="406" y="1909"/>
                      <a:pt x="407" y="1904"/>
                    </a:cubicBezTo>
                    <a:lnTo>
                      <a:pt x="408" y="1885"/>
                    </a:lnTo>
                    <a:cubicBezTo>
                      <a:pt x="408" y="1881"/>
                      <a:pt x="411" y="1877"/>
                      <a:pt x="418" y="1877"/>
                    </a:cubicBezTo>
                    <a:cubicBezTo>
                      <a:pt x="422" y="1877"/>
                      <a:pt x="427" y="1882"/>
                      <a:pt x="427" y="1887"/>
                    </a:cubicBezTo>
                    <a:close/>
                    <a:moveTo>
                      <a:pt x="423" y="1943"/>
                    </a:moveTo>
                    <a:lnTo>
                      <a:pt x="421" y="1961"/>
                    </a:lnTo>
                    <a:cubicBezTo>
                      <a:pt x="421" y="1966"/>
                      <a:pt x="417" y="1969"/>
                      <a:pt x="411" y="1969"/>
                    </a:cubicBezTo>
                    <a:cubicBezTo>
                      <a:pt x="406" y="1969"/>
                      <a:pt x="402" y="1964"/>
                      <a:pt x="402" y="1960"/>
                    </a:cubicBezTo>
                    <a:lnTo>
                      <a:pt x="404" y="1941"/>
                    </a:lnTo>
                    <a:cubicBezTo>
                      <a:pt x="404" y="1936"/>
                      <a:pt x="409" y="1932"/>
                      <a:pt x="414" y="1932"/>
                    </a:cubicBezTo>
                    <a:cubicBezTo>
                      <a:pt x="420" y="1933"/>
                      <a:pt x="423" y="1937"/>
                      <a:pt x="423" y="1943"/>
                    </a:cubicBezTo>
                    <a:close/>
                    <a:moveTo>
                      <a:pt x="419" y="1998"/>
                    </a:moveTo>
                    <a:lnTo>
                      <a:pt x="418" y="2016"/>
                    </a:lnTo>
                    <a:cubicBezTo>
                      <a:pt x="418" y="2021"/>
                      <a:pt x="412" y="2025"/>
                      <a:pt x="408" y="2024"/>
                    </a:cubicBezTo>
                    <a:cubicBezTo>
                      <a:pt x="401" y="2024"/>
                      <a:pt x="398" y="2020"/>
                      <a:pt x="398" y="2014"/>
                    </a:cubicBezTo>
                    <a:lnTo>
                      <a:pt x="399" y="1996"/>
                    </a:lnTo>
                    <a:cubicBezTo>
                      <a:pt x="399" y="1992"/>
                      <a:pt x="405" y="1987"/>
                      <a:pt x="409" y="1987"/>
                    </a:cubicBezTo>
                    <a:cubicBezTo>
                      <a:pt x="415" y="1988"/>
                      <a:pt x="419" y="1992"/>
                      <a:pt x="419" y="1998"/>
                    </a:cubicBezTo>
                    <a:close/>
                    <a:moveTo>
                      <a:pt x="415" y="2053"/>
                    </a:moveTo>
                    <a:lnTo>
                      <a:pt x="413" y="2071"/>
                    </a:lnTo>
                    <a:cubicBezTo>
                      <a:pt x="412" y="2076"/>
                      <a:pt x="408" y="2080"/>
                      <a:pt x="402" y="2080"/>
                    </a:cubicBezTo>
                    <a:cubicBezTo>
                      <a:pt x="397" y="2080"/>
                      <a:pt x="393" y="2075"/>
                      <a:pt x="394" y="2070"/>
                    </a:cubicBezTo>
                    <a:lnTo>
                      <a:pt x="396" y="2052"/>
                    </a:lnTo>
                    <a:cubicBezTo>
                      <a:pt x="396" y="2046"/>
                      <a:pt x="400" y="2043"/>
                      <a:pt x="406" y="2043"/>
                    </a:cubicBezTo>
                    <a:cubicBezTo>
                      <a:pt x="411" y="2044"/>
                      <a:pt x="415" y="2047"/>
                      <a:pt x="415" y="2053"/>
                    </a:cubicBezTo>
                    <a:close/>
                    <a:moveTo>
                      <a:pt x="409" y="2108"/>
                    </a:moveTo>
                    <a:lnTo>
                      <a:pt x="408" y="2127"/>
                    </a:lnTo>
                    <a:cubicBezTo>
                      <a:pt x="408" y="2131"/>
                      <a:pt x="403" y="2136"/>
                      <a:pt x="398" y="2135"/>
                    </a:cubicBezTo>
                    <a:cubicBezTo>
                      <a:pt x="392" y="2135"/>
                      <a:pt x="387" y="2130"/>
                      <a:pt x="388" y="2125"/>
                    </a:cubicBezTo>
                    <a:lnTo>
                      <a:pt x="390" y="2106"/>
                    </a:lnTo>
                    <a:cubicBezTo>
                      <a:pt x="391" y="2101"/>
                      <a:pt x="396" y="2098"/>
                      <a:pt x="400" y="2098"/>
                    </a:cubicBezTo>
                    <a:cubicBezTo>
                      <a:pt x="407" y="2098"/>
                      <a:pt x="409" y="2103"/>
                      <a:pt x="409" y="2108"/>
                    </a:cubicBezTo>
                    <a:close/>
                    <a:moveTo>
                      <a:pt x="405" y="2164"/>
                    </a:moveTo>
                    <a:lnTo>
                      <a:pt x="405" y="2165"/>
                    </a:lnTo>
                    <a:lnTo>
                      <a:pt x="403" y="2182"/>
                    </a:lnTo>
                    <a:cubicBezTo>
                      <a:pt x="402" y="2187"/>
                      <a:pt x="397" y="2191"/>
                      <a:pt x="392" y="2191"/>
                    </a:cubicBezTo>
                    <a:cubicBezTo>
                      <a:pt x="387" y="2190"/>
                      <a:pt x="383" y="2185"/>
                      <a:pt x="384" y="2180"/>
                    </a:cubicBezTo>
                    <a:lnTo>
                      <a:pt x="386" y="2164"/>
                    </a:lnTo>
                    <a:lnTo>
                      <a:pt x="386" y="2162"/>
                    </a:lnTo>
                    <a:cubicBezTo>
                      <a:pt x="387" y="2156"/>
                      <a:pt x="390" y="2153"/>
                      <a:pt x="397" y="2153"/>
                    </a:cubicBezTo>
                    <a:cubicBezTo>
                      <a:pt x="401" y="2154"/>
                      <a:pt x="406" y="2158"/>
                      <a:pt x="405" y="2164"/>
                    </a:cubicBezTo>
                    <a:close/>
                    <a:moveTo>
                      <a:pt x="398" y="2219"/>
                    </a:moveTo>
                    <a:lnTo>
                      <a:pt x="397" y="2236"/>
                    </a:lnTo>
                    <a:cubicBezTo>
                      <a:pt x="396" y="2242"/>
                      <a:pt x="390" y="2245"/>
                      <a:pt x="386" y="2245"/>
                    </a:cubicBezTo>
                    <a:cubicBezTo>
                      <a:pt x="380" y="2244"/>
                      <a:pt x="376" y="2240"/>
                      <a:pt x="376" y="2235"/>
                    </a:cubicBezTo>
                    <a:lnTo>
                      <a:pt x="378" y="2216"/>
                    </a:lnTo>
                    <a:cubicBezTo>
                      <a:pt x="379" y="2212"/>
                      <a:pt x="385" y="2208"/>
                      <a:pt x="389" y="2208"/>
                    </a:cubicBezTo>
                    <a:cubicBezTo>
                      <a:pt x="396" y="2209"/>
                      <a:pt x="398" y="2213"/>
                      <a:pt x="398" y="2219"/>
                    </a:cubicBezTo>
                    <a:close/>
                    <a:moveTo>
                      <a:pt x="392" y="2274"/>
                    </a:moveTo>
                    <a:lnTo>
                      <a:pt x="389" y="2292"/>
                    </a:lnTo>
                    <a:cubicBezTo>
                      <a:pt x="388" y="2297"/>
                      <a:pt x="384" y="2301"/>
                      <a:pt x="378" y="2300"/>
                    </a:cubicBezTo>
                    <a:cubicBezTo>
                      <a:pt x="373" y="2299"/>
                      <a:pt x="369" y="2295"/>
                      <a:pt x="370" y="2289"/>
                    </a:cubicBezTo>
                    <a:lnTo>
                      <a:pt x="373" y="2271"/>
                    </a:lnTo>
                    <a:cubicBezTo>
                      <a:pt x="374" y="2267"/>
                      <a:pt x="377" y="2263"/>
                      <a:pt x="384" y="2264"/>
                    </a:cubicBezTo>
                    <a:cubicBezTo>
                      <a:pt x="388" y="2264"/>
                      <a:pt x="392" y="2268"/>
                      <a:pt x="392" y="2274"/>
                    </a:cubicBezTo>
                    <a:close/>
                    <a:moveTo>
                      <a:pt x="385" y="2328"/>
                    </a:moveTo>
                    <a:lnTo>
                      <a:pt x="382" y="2347"/>
                    </a:lnTo>
                    <a:cubicBezTo>
                      <a:pt x="381" y="2352"/>
                      <a:pt x="376" y="2356"/>
                      <a:pt x="371" y="2355"/>
                    </a:cubicBezTo>
                    <a:cubicBezTo>
                      <a:pt x="365" y="2354"/>
                      <a:pt x="362" y="2350"/>
                      <a:pt x="363" y="2344"/>
                    </a:cubicBezTo>
                    <a:lnTo>
                      <a:pt x="365" y="2327"/>
                    </a:lnTo>
                    <a:cubicBezTo>
                      <a:pt x="365" y="2321"/>
                      <a:pt x="370" y="2318"/>
                      <a:pt x="376" y="2318"/>
                    </a:cubicBezTo>
                    <a:cubicBezTo>
                      <a:pt x="381" y="2319"/>
                      <a:pt x="385" y="2324"/>
                      <a:pt x="385" y="2328"/>
                    </a:cubicBezTo>
                    <a:close/>
                    <a:moveTo>
                      <a:pt x="376" y="2384"/>
                    </a:moveTo>
                    <a:lnTo>
                      <a:pt x="374" y="2402"/>
                    </a:lnTo>
                    <a:cubicBezTo>
                      <a:pt x="373" y="2407"/>
                      <a:pt x="367" y="2411"/>
                      <a:pt x="363" y="2410"/>
                    </a:cubicBezTo>
                    <a:cubicBezTo>
                      <a:pt x="356" y="2409"/>
                      <a:pt x="354" y="2404"/>
                      <a:pt x="354" y="2399"/>
                    </a:cubicBezTo>
                    <a:lnTo>
                      <a:pt x="356" y="2381"/>
                    </a:lnTo>
                    <a:cubicBezTo>
                      <a:pt x="357" y="2376"/>
                      <a:pt x="363" y="2373"/>
                      <a:pt x="368" y="2373"/>
                    </a:cubicBezTo>
                    <a:cubicBezTo>
                      <a:pt x="374" y="2374"/>
                      <a:pt x="376" y="2378"/>
                      <a:pt x="376" y="2384"/>
                    </a:cubicBezTo>
                    <a:close/>
                    <a:moveTo>
                      <a:pt x="367" y="2438"/>
                    </a:moveTo>
                    <a:lnTo>
                      <a:pt x="365" y="2457"/>
                    </a:lnTo>
                    <a:cubicBezTo>
                      <a:pt x="364" y="2462"/>
                      <a:pt x="358" y="2465"/>
                      <a:pt x="354" y="2464"/>
                    </a:cubicBezTo>
                    <a:cubicBezTo>
                      <a:pt x="348" y="2464"/>
                      <a:pt x="343" y="2459"/>
                      <a:pt x="344" y="2454"/>
                    </a:cubicBezTo>
                    <a:lnTo>
                      <a:pt x="348" y="2436"/>
                    </a:lnTo>
                    <a:cubicBezTo>
                      <a:pt x="349" y="2430"/>
                      <a:pt x="354" y="2427"/>
                      <a:pt x="359" y="2428"/>
                    </a:cubicBezTo>
                    <a:cubicBezTo>
                      <a:pt x="365" y="2429"/>
                      <a:pt x="368" y="2434"/>
                      <a:pt x="367" y="2438"/>
                    </a:cubicBezTo>
                    <a:close/>
                    <a:moveTo>
                      <a:pt x="356" y="2494"/>
                    </a:moveTo>
                    <a:lnTo>
                      <a:pt x="354" y="2511"/>
                    </a:lnTo>
                    <a:cubicBezTo>
                      <a:pt x="352" y="2516"/>
                      <a:pt x="346" y="2519"/>
                      <a:pt x="342" y="2518"/>
                    </a:cubicBezTo>
                    <a:cubicBezTo>
                      <a:pt x="336" y="2518"/>
                      <a:pt x="332" y="2513"/>
                      <a:pt x="333" y="2508"/>
                    </a:cubicBezTo>
                    <a:lnTo>
                      <a:pt x="338" y="2489"/>
                    </a:lnTo>
                    <a:cubicBezTo>
                      <a:pt x="339" y="2485"/>
                      <a:pt x="343" y="2481"/>
                      <a:pt x="349" y="2482"/>
                    </a:cubicBezTo>
                    <a:cubicBezTo>
                      <a:pt x="354" y="2483"/>
                      <a:pt x="357" y="2488"/>
                      <a:pt x="356" y="2494"/>
                    </a:cubicBezTo>
                    <a:close/>
                    <a:moveTo>
                      <a:pt x="344" y="2549"/>
                    </a:moveTo>
                    <a:lnTo>
                      <a:pt x="341" y="2566"/>
                    </a:lnTo>
                    <a:cubicBezTo>
                      <a:pt x="340" y="2571"/>
                      <a:pt x="333" y="2574"/>
                      <a:pt x="329" y="2573"/>
                    </a:cubicBezTo>
                    <a:cubicBezTo>
                      <a:pt x="323" y="2572"/>
                      <a:pt x="321" y="2566"/>
                      <a:pt x="321" y="2562"/>
                    </a:cubicBezTo>
                    <a:lnTo>
                      <a:pt x="326" y="2543"/>
                    </a:lnTo>
                    <a:cubicBezTo>
                      <a:pt x="327" y="2539"/>
                      <a:pt x="332" y="2535"/>
                      <a:pt x="338" y="2537"/>
                    </a:cubicBezTo>
                    <a:cubicBezTo>
                      <a:pt x="343" y="2538"/>
                      <a:pt x="346" y="2542"/>
                      <a:pt x="344" y="2549"/>
                    </a:cubicBezTo>
                    <a:close/>
                    <a:moveTo>
                      <a:pt x="332" y="2602"/>
                    </a:moveTo>
                    <a:lnTo>
                      <a:pt x="331" y="2608"/>
                    </a:lnTo>
                    <a:lnTo>
                      <a:pt x="326" y="2620"/>
                    </a:lnTo>
                    <a:cubicBezTo>
                      <a:pt x="324" y="2625"/>
                      <a:pt x="320" y="2627"/>
                      <a:pt x="314" y="2626"/>
                    </a:cubicBezTo>
                    <a:cubicBezTo>
                      <a:pt x="310" y="2625"/>
                      <a:pt x="306" y="2619"/>
                      <a:pt x="308" y="2615"/>
                    </a:cubicBezTo>
                    <a:lnTo>
                      <a:pt x="311" y="2604"/>
                    </a:lnTo>
                    <a:lnTo>
                      <a:pt x="312" y="2598"/>
                    </a:lnTo>
                    <a:cubicBezTo>
                      <a:pt x="314" y="2593"/>
                      <a:pt x="320" y="2590"/>
                      <a:pt x="324" y="2591"/>
                    </a:cubicBezTo>
                    <a:cubicBezTo>
                      <a:pt x="330" y="2592"/>
                      <a:pt x="332" y="2597"/>
                      <a:pt x="332" y="2602"/>
                    </a:cubicBezTo>
                    <a:close/>
                    <a:moveTo>
                      <a:pt x="315" y="2656"/>
                    </a:moveTo>
                    <a:lnTo>
                      <a:pt x="311" y="2668"/>
                    </a:lnTo>
                    <a:lnTo>
                      <a:pt x="309" y="2674"/>
                    </a:lnTo>
                    <a:cubicBezTo>
                      <a:pt x="307" y="2678"/>
                      <a:pt x="300" y="2681"/>
                      <a:pt x="296" y="2678"/>
                    </a:cubicBezTo>
                    <a:cubicBezTo>
                      <a:pt x="290" y="2677"/>
                      <a:pt x="289" y="2671"/>
                      <a:pt x="290" y="2667"/>
                    </a:cubicBezTo>
                    <a:lnTo>
                      <a:pt x="292" y="2662"/>
                    </a:lnTo>
                    <a:lnTo>
                      <a:pt x="297" y="2650"/>
                    </a:lnTo>
                    <a:cubicBezTo>
                      <a:pt x="299" y="2645"/>
                      <a:pt x="303" y="2642"/>
                      <a:pt x="309" y="2644"/>
                    </a:cubicBezTo>
                    <a:cubicBezTo>
                      <a:pt x="313" y="2645"/>
                      <a:pt x="317" y="2651"/>
                      <a:pt x="315" y="2656"/>
                    </a:cubicBezTo>
                    <a:close/>
                    <a:moveTo>
                      <a:pt x="294" y="2709"/>
                    </a:moveTo>
                    <a:lnTo>
                      <a:pt x="291" y="2714"/>
                    </a:lnTo>
                    <a:lnTo>
                      <a:pt x="285" y="2725"/>
                    </a:lnTo>
                    <a:cubicBezTo>
                      <a:pt x="282" y="2730"/>
                      <a:pt x="277" y="2732"/>
                      <a:pt x="271" y="2729"/>
                    </a:cubicBezTo>
                    <a:cubicBezTo>
                      <a:pt x="267" y="2727"/>
                      <a:pt x="266" y="2721"/>
                      <a:pt x="268" y="2717"/>
                    </a:cubicBezTo>
                    <a:lnTo>
                      <a:pt x="274" y="2707"/>
                    </a:lnTo>
                    <a:lnTo>
                      <a:pt x="277" y="2702"/>
                    </a:lnTo>
                    <a:cubicBezTo>
                      <a:pt x="278" y="2696"/>
                      <a:pt x="284" y="2694"/>
                      <a:pt x="289" y="2696"/>
                    </a:cubicBezTo>
                    <a:cubicBezTo>
                      <a:pt x="294" y="2698"/>
                      <a:pt x="296" y="2703"/>
                      <a:pt x="294" y="2709"/>
                    </a:cubicBezTo>
                    <a:close/>
                    <a:moveTo>
                      <a:pt x="263" y="2758"/>
                    </a:moveTo>
                    <a:lnTo>
                      <a:pt x="249" y="2771"/>
                    </a:lnTo>
                    <a:cubicBezTo>
                      <a:pt x="246" y="2776"/>
                      <a:pt x="240" y="2776"/>
                      <a:pt x="236" y="2772"/>
                    </a:cubicBezTo>
                    <a:cubicBezTo>
                      <a:pt x="232" y="2769"/>
                      <a:pt x="232" y="2762"/>
                      <a:pt x="235" y="2759"/>
                    </a:cubicBezTo>
                    <a:lnTo>
                      <a:pt x="248" y="2745"/>
                    </a:lnTo>
                    <a:cubicBezTo>
                      <a:pt x="252" y="2742"/>
                      <a:pt x="257" y="2742"/>
                      <a:pt x="262" y="2745"/>
                    </a:cubicBezTo>
                    <a:cubicBezTo>
                      <a:pt x="266" y="2748"/>
                      <a:pt x="266" y="2754"/>
                      <a:pt x="263" y="2758"/>
                    </a:cubicBezTo>
                    <a:close/>
                    <a:moveTo>
                      <a:pt x="202" y="2777"/>
                    </a:moveTo>
                    <a:lnTo>
                      <a:pt x="195" y="2774"/>
                    </a:lnTo>
                    <a:cubicBezTo>
                      <a:pt x="193" y="2774"/>
                      <a:pt x="192" y="2773"/>
                      <a:pt x="191" y="2771"/>
                    </a:cubicBezTo>
                    <a:lnTo>
                      <a:pt x="183" y="2763"/>
                    </a:lnTo>
                    <a:cubicBezTo>
                      <a:pt x="179" y="2760"/>
                      <a:pt x="180" y="2754"/>
                      <a:pt x="183" y="2751"/>
                    </a:cubicBezTo>
                    <a:cubicBezTo>
                      <a:pt x="188" y="2747"/>
                      <a:pt x="193" y="2747"/>
                      <a:pt x="198" y="2752"/>
                    </a:cubicBezTo>
                    <a:lnTo>
                      <a:pt x="205" y="2760"/>
                    </a:lnTo>
                    <a:lnTo>
                      <a:pt x="201" y="2757"/>
                    </a:lnTo>
                    <a:lnTo>
                      <a:pt x="209" y="2760"/>
                    </a:lnTo>
                    <a:cubicBezTo>
                      <a:pt x="214" y="2762"/>
                      <a:pt x="216" y="2766"/>
                      <a:pt x="214" y="2770"/>
                    </a:cubicBezTo>
                    <a:cubicBezTo>
                      <a:pt x="213" y="2776"/>
                      <a:pt x="207" y="2778"/>
                      <a:pt x="202" y="2777"/>
                    </a:cubicBezTo>
                    <a:close/>
                    <a:moveTo>
                      <a:pt x="159" y="2732"/>
                    </a:moveTo>
                    <a:lnTo>
                      <a:pt x="150" y="2717"/>
                    </a:lnTo>
                    <a:cubicBezTo>
                      <a:pt x="147" y="2711"/>
                      <a:pt x="149" y="2706"/>
                      <a:pt x="154" y="2703"/>
                    </a:cubicBezTo>
                    <a:cubicBezTo>
                      <a:pt x="158" y="2702"/>
                      <a:pt x="164" y="2702"/>
                      <a:pt x="167" y="2707"/>
                    </a:cubicBezTo>
                    <a:lnTo>
                      <a:pt x="177" y="2723"/>
                    </a:lnTo>
                    <a:cubicBezTo>
                      <a:pt x="179" y="2728"/>
                      <a:pt x="178" y="2733"/>
                      <a:pt x="172" y="2736"/>
                    </a:cubicBezTo>
                    <a:cubicBezTo>
                      <a:pt x="168" y="2738"/>
                      <a:pt x="162" y="2736"/>
                      <a:pt x="159" y="2732"/>
                    </a:cubicBezTo>
                    <a:close/>
                    <a:moveTo>
                      <a:pt x="134" y="2681"/>
                    </a:moveTo>
                    <a:lnTo>
                      <a:pt x="129" y="2668"/>
                    </a:lnTo>
                    <a:lnTo>
                      <a:pt x="128" y="2663"/>
                    </a:lnTo>
                    <a:cubicBezTo>
                      <a:pt x="126" y="2658"/>
                      <a:pt x="129" y="2653"/>
                      <a:pt x="134" y="2651"/>
                    </a:cubicBezTo>
                    <a:cubicBezTo>
                      <a:pt x="139" y="2650"/>
                      <a:pt x="145" y="2652"/>
                      <a:pt x="146" y="2657"/>
                    </a:cubicBezTo>
                    <a:lnTo>
                      <a:pt x="147" y="2661"/>
                    </a:lnTo>
                    <a:lnTo>
                      <a:pt x="153" y="2674"/>
                    </a:lnTo>
                    <a:cubicBezTo>
                      <a:pt x="155" y="2678"/>
                      <a:pt x="152" y="2685"/>
                      <a:pt x="147" y="2686"/>
                    </a:cubicBezTo>
                    <a:cubicBezTo>
                      <a:pt x="142" y="2687"/>
                      <a:pt x="137" y="2686"/>
                      <a:pt x="134" y="2681"/>
                    </a:cubicBezTo>
                    <a:close/>
                    <a:moveTo>
                      <a:pt x="116" y="2627"/>
                    </a:moveTo>
                    <a:lnTo>
                      <a:pt x="111" y="2610"/>
                    </a:lnTo>
                    <a:cubicBezTo>
                      <a:pt x="109" y="2605"/>
                      <a:pt x="112" y="2600"/>
                      <a:pt x="117" y="2599"/>
                    </a:cubicBezTo>
                    <a:cubicBezTo>
                      <a:pt x="123" y="2597"/>
                      <a:pt x="128" y="2600"/>
                      <a:pt x="129" y="2604"/>
                    </a:cubicBezTo>
                    <a:lnTo>
                      <a:pt x="134" y="2622"/>
                    </a:lnTo>
                    <a:cubicBezTo>
                      <a:pt x="136" y="2626"/>
                      <a:pt x="134" y="2633"/>
                      <a:pt x="129" y="2634"/>
                    </a:cubicBezTo>
                    <a:cubicBezTo>
                      <a:pt x="123" y="2635"/>
                      <a:pt x="118" y="2633"/>
                      <a:pt x="116" y="2627"/>
                    </a:cubicBezTo>
                    <a:close/>
                    <a:moveTo>
                      <a:pt x="101" y="2573"/>
                    </a:moveTo>
                    <a:lnTo>
                      <a:pt x="97" y="2556"/>
                    </a:lnTo>
                    <a:cubicBezTo>
                      <a:pt x="96" y="2550"/>
                      <a:pt x="99" y="2546"/>
                      <a:pt x="104" y="2544"/>
                    </a:cubicBezTo>
                    <a:cubicBezTo>
                      <a:pt x="110" y="2543"/>
                      <a:pt x="115" y="2547"/>
                      <a:pt x="116" y="2551"/>
                    </a:cubicBezTo>
                    <a:lnTo>
                      <a:pt x="121" y="2569"/>
                    </a:lnTo>
                    <a:cubicBezTo>
                      <a:pt x="122" y="2574"/>
                      <a:pt x="118" y="2579"/>
                      <a:pt x="113" y="2580"/>
                    </a:cubicBezTo>
                    <a:cubicBezTo>
                      <a:pt x="108" y="2581"/>
                      <a:pt x="103" y="2579"/>
                      <a:pt x="101" y="2573"/>
                    </a:cubicBezTo>
                    <a:close/>
                    <a:moveTo>
                      <a:pt x="89" y="2519"/>
                    </a:moveTo>
                    <a:lnTo>
                      <a:pt x="86" y="2501"/>
                    </a:lnTo>
                    <a:cubicBezTo>
                      <a:pt x="84" y="2496"/>
                      <a:pt x="87" y="2491"/>
                      <a:pt x="93" y="2489"/>
                    </a:cubicBezTo>
                    <a:cubicBezTo>
                      <a:pt x="98" y="2489"/>
                      <a:pt x="103" y="2492"/>
                      <a:pt x="104" y="2497"/>
                    </a:cubicBezTo>
                    <a:lnTo>
                      <a:pt x="108" y="2515"/>
                    </a:lnTo>
                    <a:cubicBezTo>
                      <a:pt x="109" y="2520"/>
                      <a:pt x="106" y="2525"/>
                      <a:pt x="100" y="2526"/>
                    </a:cubicBezTo>
                    <a:cubicBezTo>
                      <a:pt x="95" y="2527"/>
                      <a:pt x="89" y="2524"/>
                      <a:pt x="89" y="2519"/>
                    </a:cubicBezTo>
                    <a:close/>
                    <a:moveTo>
                      <a:pt x="78" y="2465"/>
                    </a:moveTo>
                    <a:lnTo>
                      <a:pt x="76" y="2459"/>
                    </a:lnTo>
                    <a:lnTo>
                      <a:pt x="75" y="2446"/>
                    </a:lnTo>
                    <a:cubicBezTo>
                      <a:pt x="74" y="2441"/>
                      <a:pt x="77" y="2436"/>
                      <a:pt x="82" y="2435"/>
                    </a:cubicBezTo>
                    <a:cubicBezTo>
                      <a:pt x="88" y="2434"/>
                      <a:pt x="92" y="2438"/>
                      <a:pt x="93" y="2443"/>
                    </a:cubicBezTo>
                    <a:lnTo>
                      <a:pt x="96" y="2455"/>
                    </a:lnTo>
                    <a:lnTo>
                      <a:pt x="96" y="2461"/>
                    </a:lnTo>
                    <a:cubicBezTo>
                      <a:pt x="97" y="2465"/>
                      <a:pt x="94" y="2472"/>
                      <a:pt x="89" y="2472"/>
                    </a:cubicBezTo>
                    <a:cubicBezTo>
                      <a:pt x="84" y="2472"/>
                      <a:pt x="78" y="2470"/>
                      <a:pt x="78" y="2465"/>
                    </a:cubicBezTo>
                    <a:close/>
                    <a:moveTo>
                      <a:pt x="68" y="2410"/>
                    </a:moveTo>
                    <a:lnTo>
                      <a:pt x="65" y="2391"/>
                    </a:lnTo>
                    <a:cubicBezTo>
                      <a:pt x="64" y="2387"/>
                      <a:pt x="68" y="2381"/>
                      <a:pt x="74" y="2381"/>
                    </a:cubicBezTo>
                    <a:cubicBezTo>
                      <a:pt x="78" y="2380"/>
                      <a:pt x="84" y="2383"/>
                      <a:pt x="85" y="2388"/>
                    </a:cubicBezTo>
                    <a:lnTo>
                      <a:pt x="87" y="2406"/>
                    </a:lnTo>
                    <a:cubicBezTo>
                      <a:pt x="88" y="2412"/>
                      <a:pt x="85" y="2417"/>
                      <a:pt x="79" y="2418"/>
                    </a:cubicBezTo>
                    <a:cubicBezTo>
                      <a:pt x="75" y="2419"/>
                      <a:pt x="69" y="2414"/>
                      <a:pt x="68" y="2410"/>
                    </a:cubicBezTo>
                    <a:close/>
                    <a:moveTo>
                      <a:pt x="60" y="2354"/>
                    </a:moveTo>
                    <a:lnTo>
                      <a:pt x="57" y="2335"/>
                    </a:lnTo>
                    <a:cubicBezTo>
                      <a:pt x="56" y="2331"/>
                      <a:pt x="60" y="2327"/>
                      <a:pt x="66" y="2327"/>
                    </a:cubicBezTo>
                    <a:cubicBezTo>
                      <a:pt x="71" y="2326"/>
                      <a:pt x="76" y="2328"/>
                      <a:pt x="76" y="2334"/>
                    </a:cubicBezTo>
                    <a:lnTo>
                      <a:pt x="78" y="2352"/>
                    </a:lnTo>
                    <a:cubicBezTo>
                      <a:pt x="79" y="2358"/>
                      <a:pt x="76" y="2361"/>
                      <a:pt x="71" y="2362"/>
                    </a:cubicBezTo>
                    <a:cubicBezTo>
                      <a:pt x="65" y="2363"/>
                      <a:pt x="60" y="2360"/>
                      <a:pt x="60" y="2354"/>
                    </a:cubicBezTo>
                    <a:close/>
                    <a:moveTo>
                      <a:pt x="53" y="2300"/>
                    </a:moveTo>
                    <a:lnTo>
                      <a:pt x="50" y="2282"/>
                    </a:lnTo>
                    <a:cubicBezTo>
                      <a:pt x="49" y="2276"/>
                      <a:pt x="53" y="2272"/>
                      <a:pt x="58" y="2271"/>
                    </a:cubicBezTo>
                    <a:cubicBezTo>
                      <a:pt x="64" y="2270"/>
                      <a:pt x="68" y="2274"/>
                      <a:pt x="68" y="2279"/>
                    </a:cubicBezTo>
                    <a:lnTo>
                      <a:pt x="71" y="2297"/>
                    </a:lnTo>
                    <a:cubicBezTo>
                      <a:pt x="72" y="2302"/>
                      <a:pt x="68" y="2307"/>
                      <a:pt x="64" y="2308"/>
                    </a:cubicBezTo>
                    <a:cubicBezTo>
                      <a:pt x="57" y="2309"/>
                      <a:pt x="53" y="2304"/>
                      <a:pt x="53" y="2300"/>
                    </a:cubicBezTo>
                    <a:close/>
                    <a:moveTo>
                      <a:pt x="45" y="2244"/>
                    </a:moveTo>
                    <a:lnTo>
                      <a:pt x="43" y="2226"/>
                    </a:lnTo>
                    <a:cubicBezTo>
                      <a:pt x="43" y="2221"/>
                      <a:pt x="45" y="2216"/>
                      <a:pt x="52" y="2216"/>
                    </a:cubicBezTo>
                    <a:cubicBezTo>
                      <a:pt x="56" y="2216"/>
                      <a:pt x="62" y="2219"/>
                      <a:pt x="63" y="2225"/>
                    </a:cubicBezTo>
                    <a:lnTo>
                      <a:pt x="64" y="2242"/>
                    </a:lnTo>
                    <a:cubicBezTo>
                      <a:pt x="65" y="2248"/>
                      <a:pt x="61" y="2251"/>
                      <a:pt x="56" y="2252"/>
                    </a:cubicBezTo>
                    <a:cubicBezTo>
                      <a:pt x="51" y="2253"/>
                      <a:pt x="45" y="2250"/>
                      <a:pt x="45" y="2244"/>
                    </a:cubicBezTo>
                    <a:close/>
                    <a:moveTo>
                      <a:pt x="38" y="2190"/>
                    </a:moveTo>
                    <a:lnTo>
                      <a:pt x="36" y="2171"/>
                    </a:lnTo>
                    <a:cubicBezTo>
                      <a:pt x="35" y="2166"/>
                      <a:pt x="40" y="2161"/>
                      <a:pt x="45" y="2161"/>
                    </a:cubicBezTo>
                    <a:cubicBezTo>
                      <a:pt x="50" y="2160"/>
                      <a:pt x="55" y="2164"/>
                      <a:pt x="56" y="2169"/>
                    </a:cubicBezTo>
                    <a:lnTo>
                      <a:pt x="57" y="2188"/>
                    </a:lnTo>
                    <a:cubicBezTo>
                      <a:pt x="58" y="2192"/>
                      <a:pt x="55" y="2198"/>
                      <a:pt x="49" y="2198"/>
                    </a:cubicBezTo>
                    <a:cubicBezTo>
                      <a:pt x="44" y="2198"/>
                      <a:pt x="39" y="2195"/>
                      <a:pt x="38" y="2190"/>
                    </a:cubicBezTo>
                    <a:close/>
                    <a:moveTo>
                      <a:pt x="33" y="2134"/>
                    </a:moveTo>
                    <a:lnTo>
                      <a:pt x="32" y="2115"/>
                    </a:lnTo>
                    <a:cubicBezTo>
                      <a:pt x="31" y="2111"/>
                      <a:pt x="34" y="2106"/>
                      <a:pt x="40" y="2106"/>
                    </a:cubicBezTo>
                    <a:cubicBezTo>
                      <a:pt x="45" y="2105"/>
                      <a:pt x="50" y="2109"/>
                      <a:pt x="51" y="2114"/>
                    </a:cubicBezTo>
                    <a:lnTo>
                      <a:pt x="53" y="2132"/>
                    </a:lnTo>
                    <a:cubicBezTo>
                      <a:pt x="53" y="2138"/>
                      <a:pt x="49" y="2142"/>
                      <a:pt x="43" y="2143"/>
                    </a:cubicBezTo>
                    <a:cubicBezTo>
                      <a:pt x="38" y="2143"/>
                      <a:pt x="33" y="2139"/>
                      <a:pt x="33" y="2134"/>
                    </a:cubicBezTo>
                    <a:close/>
                    <a:moveTo>
                      <a:pt x="28" y="2079"/>
                    </a:moveTo>
                    <a:lnTo>
                      <a:pt x="26" y="2061"/>
                    </a:lnTo>
                    <a:cubicBezTo>
                      <a:pt x="25" y="2055"/>
                      <a:pt x="30" y="2051"/>
                      <a:pt x="35" y="2051"/>
                    </a:cubicBezTo>
                    <a:cubicBezTo>
                      <a:pt x="41" y="2050"/>
                      <a:pt x="45" y="2054"/>
                      <a:pt x="45" y="2059"/>
                    </a:cubicBezTo>
                    <a:lnTo>
                      <a:pt x="47" y="2077"/>
                    </a:lnTo>
                    <a:cubicBezTo>
                      <a:pt x="47" y="2083"/>
                      <a:pt x="44" y="2087"/>
                      <a:pt x="38" y="2088"/>
                    </a:cubicBezTo>
                    <a:cubicBezTo>
                      <a:pt x="33" y="2088"/>
                      <a:pt x="28" y="2084"/>
                      <a:pt x="28" y="2079"/>
                    </a:cubicBezTo>
                    <a:close/>
                    <a:moveTo>
                      <a:pt x="23" y="2023"/>
                    </a:moveTo>
                    <a:lnTo>
                      <a:pt x="22" y="2005"/>
                    </a:lnTo>
                    <a:cubicBezTo>
                      <a:pt x="22" y="2000"/>
                      <a:pt x="26" y="1995"/>
                      <a:pt x="32" y="1995"/>
                    </a:cubicBezTo>
                    <a:cubicBezTo>
                      <a:pt x="36" y="1995"/>
                      <a:pt x="42" y="1999"/>
                      <a:pt x="42" y="2004"/>
                    </a:cubicBezTo>
                    <a:lnTo>
                      <a:pt x="43" y="2022"/>
                    </a:lnTo>
                    <a:cubicBezTo>
                      <a:pt x="43" y="2028"/>
                      <a:pt x="39" y="2031"/>
                      <a:pt x="34" y="2032"/>
                    </a:cubicBezTo>
                    <a:cubicBezTo>
                      <a:pt x="29" y="2032"/>
                      <a:pt x="23" y="2029"/>
                      <a:pt x="23" y="2023"/>
                    </a:cubicBezTo>
                    <a:close/>
                    <a:moveTo>
                      <a:pt x="20" y="1969"/>
                    </a:moveTo>
                    <a:lnTo>
                      <a:pt x="19" y="1950"/>
                    </a:lnTo>
                    <a:cubicBezTo>
                      <a:pt x="18" y="1945"/>
                      <a:pt x="22" y="1940"/>
                      <a:pt x="27" y="1940"/>
                    </a:cubicBezTo>
                    <a:cubicBezTo>
                      <a:pt x="33" y="1940"/>
                      <a:pt x="37" y="1943"/>
                      <a:pt x="38" y="1949"/>
                    </a:cubicBezTo>
                    <a:lnTo>
                      <a:pt x="39" y="1968"/>
                    </a:lnTo>
                    <a:cubicBezTo>
                      <a:pt x="40" y="1972"/>
                      <a:pt x="35" y="1977"/>
                      <a:pt x="30" y="1977"/>
                    </a:cubicBezTo>
                    <a:cubicBezTo>
                      <a:pt x="24" y="1977"/>
                      <a:pt x="21" y="1974"/>
                      <a:pt x="20" y="1969"/>
                    </a:cubicBezTo>
                    <a:close/>
                    <a:moveTo>
                      <a:pt x="16" y="1913"/>
                    </a:moveTo>
                    <a:lnTo>
                      <a:pt x="14" y="1894"/>
                    </a:lnTo>
                    <a:cubicBezTo>
                      <a:pt x="14" y="1890"/>
                      <a:pt x="19" y="1884"/>
                      <a:pt x="23" y="1884"/>
                    </a:cubicBezTo>
                    <a:cubicBezTo>
                      <a:pt x="30" y="1884"/>
                      <a:pt x="34" y="1888"/>
                      <a:pt x="34" y="1893"/>
                    </a:cubicBezTo>
                    <a:lnTo>
                      <a:pt x="35" y="1912"/>
                    </a:lnTo>
                    <a:cubicBezTo>
                      <a:pt x="35" y="1917"/>
                      <a:pt x="32" y="1922"/>
                      <a:pt x="26" y="1922"/>
                    </a:cubicBezTo>
                    <a:cubicBezTo>
                      <a:pt x="22" y="1922"/>
                      <a:pt x="16" y="1918"/>
                      <a:pt x="16" y="1913"/>
                    </a:cubicBezTo>
                    <a:close/>
                    <a:moveTo>
                      <a:pt x="12" y="1858"/>
                    </a:moveTo>
                    <a:lnTo>
                      <a:pt x="12" y="1839"/>
                    </a:lnTo>
                    <a:cubicBezTo>
                      <a:pt x="11" y="1834"/>
                      <a:pt x="15" y="1830"/>
                      <a:pt x="21" y="1830"/>
                    </a:cubicBezTo>
                    <a:cubicBezTo>
                      <a:pt x="26" y="1830"/>
                      <a:pt x="31" y="1833"/>
                      <a:pt x="32" y="1839"/>
                    </a:cubicBezTo>
                    <a:lnTo>
                      <a:pt x="32" y="1857"/>
                    </a:lnTo>
                    <a:cubicBezTo>
                      <a:pt x="32" y="1862"/>
                      <a:pt x="28" y="1867"/>
                      <a:pt x="23" y="1867"/>
                    </a:cubicBezTo>
                    <a:cubicBezTo>
                      <a:pt x="18" y="1867"/>
                      <a:pt x="12" y="1862"/>
                      <a:pt x="12" y="1858"/>
                    </a:cubicBezTo>
                    <a:close/>
                    <a:moveTo>
                      <a:pt x="10" y="1802"/>
                    </a:moveTo>
                    <a:lnTo>
                      <a:pt x="9" y="1784"/>
                    </a:lnTo>
                    <a:cubicBezTo>
                      <a:pt x="9" y="1778"/>
                      <a:pt x="12" y="1774"/>
                      <a:pt x="18" y="1774"/>
                    </a:cubicBezTo>
                    <a:cubicBezTo>
                      <a:pt x="23" y="1774"/>
                      <a:pt x="28" y="1778"/>
                      <a:pt x="28" y="1783"/>
                    </a:cubicBezTo>
                    <a:lnTo>
                      <a:pt x="29" y="1801"/>
                    </a:lnTo>
                    <a:cubicBezTo>
                      <a:pt x="29" y="1807"/>
                      <a:pt x="24" y="1811"/>
                      <a:pt x="20" y="1811"/>
                    </a:cubicBezTo>
                    <a:cubicBezTo>
                      <a:pt x="13" y="1811"/>
                      <a:pt x="10" y="1807"/>
                      <a:pt x="10" y="1802"/>
                    </a:cubicBezTo>
                    <a:close/>
                    <a:moveTo>
                      <a:pt x="7" y="1747"/>
                    </a:moveTo>
                    <a:lnTo>
                      <a:pt x="7" y="1729"/>
                    </a:lnTo>
                    <a:cubicBezTo>
                      <a:pt x="6" y="1723"/>
                      <a:pt x="11" y="1719"/>
                      <a:pt x="16" y="1719"/>
                    </a:cubicBezTo>
                    <a:cubicBezTo>
                      <a:pt x="22" y="1719"/>
                      <a:pt x="25" y="1723"/>
                      <a:pt x="26" y="1728"/>
                    </a:cubicBezTo>
                    <a:lnTo>
                      <a:pt x="26" y="1747"/>
                    </a:lnTo>
                    <a:cubicBezTo>
                      <a:pt x="27" y="1751"/>
                      <a:pt x="23" y="1756"/>
                      <a:pt x="17" y="1756"/>
                    </a:cubicBezTo>
                    <a:cubicBezTo>
                      <a:pt x="12" y="1756"/>
                      <a:pt x="8" y="1752"/>
                      <a:pt x="7" y="1747"/>
                    </a:cubicBezTo>
                    <a:close/>
                    <a:moveTo>
                      <a:pt x="5" y="1692"/>
                    </a:moveTo>
                    <a:lnTo>
                      <a:pt x="4" y="1673"/>
                    </a:lnTo>
                    <a:cubicBezTo>
                      <a:pt x="4" y="1668"/>
                      <a:pt x="9" y="1663"/>
                      <a:pt x="13" y="1663"/>
                    </a:cubicBezTo>
                    <a:cubicBezTo>
                      <a:pt x="20" y="1663"/>
                      <a:pt x="23" y="1668"/>
                      <a:pt x="23" y="1672"/>
                    </a:cubicBezTo>
                    <a:lnTo>
                      <a:pt x="24" y="1691"/>
                    </a:lnTo>
                    <a:cubicBezTo>
                      <a:pt x="24" y="1696"/>
                      <a:pt x="21" y="1701"/>
                      <a:pt x="15" y="1701"/>
                    </a:cubicBezTo>
                    <a:cubicBezTo>
                      <a:pt x="10" y="1701"/>
                      <a:pt x="5" y="1696"/>
                      <a:pt x="5" y="1692"/>
                    </a:cubicBezTo>
                    <a:close/>
                  </a:path>
                </a:pathLst>
              </a:custGeom>
              <a:solidFill>
                <a:srgbClr val="9933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1" name="Freeform 337">
                <a:extLst>
                  <a:ext uri="{FF2B5EF4-FFF2-40B4-BE49-F238E27FC236}">
                    <a16:creationId xmlns:a16="http://schemas.microsoft.com/office/drawing/2014/main" id="{F81B5EAC-0560-4359-8E08-1B95613F3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" y="2509"/>
                <a:ext cx="140" cy="859"/>
              </a:xfrm>
              <a:custGeom>
                <a:avLst/>
                <a:gdLst>
                  <a:gd name="T0" fmla="*/ 23 w 440"/>
                  <a:gd name="T1" fmla="*/ 1595 h 2778"/>
                  <a:gd name="T2" fmla="*/ 11 w 440"/>
                  <a:gd name="T3" fmla="*/ 1457 h 2778"/>
                  <a:gd name="T4" fmla="*/ 0 w 440"/>
                  <a:gd name="T5" fmla="*/ 1374 h 2778"/>
                  <a:gd name="T6" fmla="*/ 11 w 440"/>
                  <a:gd name="T7" fmla="*/ 1328 h 2778"/>
                  <a:gd name="T8" fmla="*/ 23 w 440"/>
                  <a:gd name="T9" fmla="*/ 1190 h 2778"/>
                  <a:gd name="T10" fmla="*/ 5 w 440"/>
                  <a:gd name="T11" fmla="*/ 1079 h 2778"/>
                  <a:gd name="T12" fmla="*/ 7 w 440"/>
                  <a:gd name="T13" fmla="*/ 1042 h 2778"/>
                  <a:gd name="T14" fmla="*/ 23 w 440"/>
                  <a:gd name="T15" fmla="*/ 904 h 2778"/>
                  <a:gd name="T16" fmla="*/ 20 w 440"/>
                  <a:gd name="T17" fmla="*/ 820 h 2778"/>
                  <a:gd name="T18" fmla="*/ 32 w 440"/>
                  <a:gd name="T19" fmla="*/ 775 h 2778"/>
                  <a:gd name="T20" fmla="*/ 54 w 440"/>
                  <a:gd name="T21" fmla="*/ 638 h 2778"/>
                  <a:gd name="T22" fmla="*/ 46 w 440"/>
                  <a:gd name="T23" fmla="*/ 527 h 2778"/>
                  <a:gd name="T24" fmla="*/ 52 w 440"/>
                  <a:gd name="T25" fmla="*/ 489 h 2778"/>
                  <a:gd name="T26" fmla="*/ 86 w 440"/>
                  <a:gd name="T27" fmla="*/ 382 h 2778"/>
                  <a:gd name="T28" fmla="*/ 91 w 440"/>
                  <a:gd name="T29" fmla="*/ 252 h 2778"/>
                  <a:gd name="T30" fmla="*/ 100 w 440"/>
                  <a:gd name="T31" fmla="*/ 215 h 2778"/>
                  <a:gd name="T32" fmla="*/ 150 w 440"/>
                  <a:gd name="T33" fmla="*/ 114 h 2778"/>
                  <a:gd name="T34" fmla="*/ 227 w 440"/>
                  <a:gd name="T35" fmla="*/ 8 h 2778"/>
                  <a:gd name="T36" fmla="*/ 255 w 440"/>
                  <a:gd name="T37" fmla="*/ 44 h 2778"/>
                  <a:gd name="T38" fmla="*/ 319 w 440"/>
                  <a:gd name="T39" fmla="*/ 139 h 2778"/>
                  <a:gd name="T40" fmla="*/ 331 w 440"/>
                  <a:gd name="T41" fmla="*/ 175 h 2778"/>
                  <a:gd name="T42" fmla="*/ 352 w 440"/>
                  <a:gd name="T43" fmla="*/ 313 h 2778"/>
                  <a:gd name="T44" fmla="*/ 376 w 440"/>
                  <a:gd name="T45" fmla="*/ 393 h 2778"/>
                  <a:gd name="T46" fmla="*/ 373 w 440"/>
                  <a:gd name="T47" fmla="*/ 440 h 2778"/>
                  <a:gd name="T48" fmla="*/ 399 w 440"/>
                  <a:gd name="T49" fmla="*/ 577 h 2778"/>
                  <a:gd name="T50" fmla="*/ 385 w 440"/>
                  <a:gd name="T51" fmla="*/ 615 h 2778"/>
                  <a:gd name="T52" fmla="*/ 416 w 440"/>
                  <a:gd name="T53" fmla="*/ 742 h 2778"/>
                  <a:gd name="T54" fmla="*/ 408 w 440"/>
                  <a:gd name="T55" fmla="*/ 770 h 2778"/>
                  <a:gd name="T56" fmla="*/ 408 w 440"/>
                  <a:gd name="T57" fmla="*/ 909 h 2778"/>
                  <a:gd name="T58" fmla="*/ 432 w 440"/>
                  <a:gd name="T59" fmla="*/ 1019 h 2778"/>
                  <a:gd name="T60" fmla="*/ 433 w 440"/>
                  <a:gd name="T61" fmla="*/ 1056 h 2778"/>
                  <a:gd name="T62" fmla="*/ 418 w 440"/>
                  <a:gd name="T63" fmla="*/ 1168 h 2778"/>
                  <a:gd name="T64" fmla="*/ 429 w 440"/>
                  <a:gd name="T65" fmla="*/ 1304 h 2778"/>
                  <a:gd name="T66" fmla="*/ 440 w 440"/>
                  <a:gd name="T67" fmla="*/ 1389 h 2778"/>
                  <a:gd name="T68" fmla="*/ 430 w 440"/>
                  <a:gd name="T69" fmla="*/ 1434 h 2778"/>
                  <a:gd name="T70" fmla="*/ 419 w 440"/>
                  <a:gd name="T71" fmla="*/ 1572 h 2778"/>
                  <a:gd name="T72" fmla="*/ 436 w 440"/>
                  <a:gd name="T73" fmla="*/ 1671 h 2778"/>
                  <a:gd name="T74" fmla="*/ 415 w 440"/>
                  <a:gd name="T75" fmla="*/ 1720 h 2778"/>
                  <a:gd name="T76" fmla="*/ 419 w 440"/>
                  <a:gd name="T77" fmla="*/ 1858 h 2778"/>
                  <a:gd name="T78" fmla="*/ 423 w 440"/>
                  <a:gd name="T79" fmla="*/ 1943 h 2778"/>
                  <a:gd name="T80" fmla="*/ 409 w 440"/>
                  <a:gd name="T81" fmla="*/ 1987 h 2778"/>
                  <a:gd name="T82" fmla="*/ 388 w 440"/>
                  <a:gd name="T83" fmla="*/ 2125 h 2778"/>
                  <a:gd name="T84" fmla="*/ 405 w 440"/>
                  <a:gd name="T85" fmla="*/ 2164 h 2778"/>
                  <a:gd name="T86" fmla="*/ 373 w 440"/>
                  <a:gd name="T87" fmla="*/ 2271 h 2778"/>
                  <a:gd name="T88" fmla="*/ 363 w 440"/>
                  <a:gd name="T89" fmla="*/ 2410 h 2778"/>
                  <a:gd name="T90" fmla="*/ 356 w 440"/>
                  <a:gd name="T91" fmla="*/ 2494 h 2778"/>
                  <a:gd name="T92" fmla="*/ 338 w 440"/>
                  <a:gd name="T93" fmla="*/ 2537 h 2778"/>
                  <a:gd name="T94" fmla="*/ 311 w 440"/>
                  <a:gd name="T95" fmla="*/ 2668 h 2778"/>
                  <a:gd name="T96" fmla="*/ 268 w 440"/>
                  <a:gd name="T97" fmla="*/ 2717 h 2778"/>
                  <a:gd name="T98" fmla="*/ 202 w 440"/>
                  <a:gd name="T99" fmla="*/ 2777 h 2778"/>
                  <a:gd name="T100" fmla="*/ 150 w 440"/>
                  <a:gd name="T101" fmla="*/ 2717 h 2778"/>
                  <a:gd name="T102" fmla="*/ 153 w 440"/>
                  <a:gd name="T103" fmla="*/ 2674 h 2778"/>
                  <a:gd name="T104" fmla="*/ 104 w 440"/>
                  <a:gd name="T105" fmla="*/ 2544 h 2778"/>
                  <a:gd name="T106" fmla="*/ 78 w 440"/>
                  <a:gd name="T107" fmla="*/ 2465 h 2778"/>
                  <a:gd name="T108" fmla="*/ 85 w 440"/>
                  <a:gd name="T109" fmla="*/ 2388 h 2778"/>
                  <a:gd name="T110" fmla="*/ 50 w 440"/>
                  <a:gd name="T111" fmla="*/ 2282 h 2778"/>
                  <a:gd name="T112" fmla="*/ 45 w 440"/>
                  <a:gd name="T113" fmla="*/ 2244 h 2778"/>
                  <a:gd name="T114" fmla="*/ 53 w 440"/>
                  <a:gd name="T115" fmla="*/ 2132 h 2778"/>
                  <a:gd name="T116" fmla="*/ 32 w 440"/>
                  <a:gd name="T117" fmla="*/ 1995 h 2778"/>
                  <a:gd name="T118" fmla="*/ 16 w 440"/>
                  <a:gd name="T119" fmla="*/ 1913 h 2778"/>
                  <a:gd name="T120" fmla="*/ 23 w 440"/>
                  <a:gd name="T121" fmla="*/ 1867 h 2778"/>
                  <a:gd name="T122" fmla="*/ 26 w 440"/>
                  <a:gd name="T123" fmla="*/ 1728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40" h="2778">
                    <a:moveTo>
                      <a:pt x="4" y="1652"/>
                    </a:moveTo>
                    <a:lnTo>
                      <a:pt x="3" y="1633"/>
                    </a:lnTo>
                    <a:cubicBezTo>
                      <a:pt x="3" y="1628"/>
                      <a:pt x="8" y="1624"/>
                      <a:pt x="13" y="1624"/>
                    </a:cubicBezTo>
                    <a:cubicBezTo>
                      <a:pt x="19" y="1624"/>
                      <a:pt x="23" y="1628"/>
                      <a:pt x="23" y="1633"/>
                    </a:cubicBezTo>
                    <a:lnTo>
                      <a:pt x="23" y="1651"/>
                    </a:lnTo>
                    <a:cubicBezTo>
                      <a:pt x="23" y="1656"/>
                      <a:pt x="20" y="1661"/>
                      <a:pt x="13" y="1661"/>
                    </a:cubicBezTo>
                    <a:cubicBezTo>
                      <a:pt x="9" y="1661"/>
                      <a:pt x="4" y="1656"/>
                      <a:pt x="4" y="1652"/>
                    </a:cubicBezTo>
                    <a:close/>
                    <a:moveTo>
                      <a:pt x="3" y="1595"/>
                    </a:moveTo>
                    <a:lnTo>
                      <a:pt x="2" y="1577"/>
                    </a:lnTo>
                    <a:cubicBezTo>
                      <a:pt x="2" y="1572"/>
                      <a:pt x="7" y="1568"/>
                      <a:pt x="12" y="1568"/>
                    </a:cubicBezTo>
                    <a:cubicBezTo>
                      <a:pt x="18" y="1568"/>
                      <a:pt x="22" y="1572"/>
                      <a:pt x="22" y="1577"/>
                    </a:cubicBezTo>
                    <a:lnTo>
                      <a:pt x="23" y="1595"/>
                    </a:lnTo>
                    <a:cubicBezTo>
                      <a:pt x="23" y="1602"/>
                      <a:pt x="19" y="1605"/>
                      <a:pt x="12" y="1605"/>
                    </a:cubicBezTo>
                    <a:cubicBezTo>
                      <a:pt x="8" y="1605"/>
                      <a:pt x="3" y="1602"/>
                      <a:pt x="3" y="1595"/>
                    </a:cubicBezTo>
                    <a:close/>
                    <a:moveTo>
                      <a:pt x="2" y="1541"/>
                    </a:moveTo>
                    <a:lnTo>
                      <a:pt x="1" y="1522"/>
                    </a:lnTo>
                    <a:cubicBezTo>
                      <a:pt x="1" y="1517"/>
                      <a:pt x="6" y="1513"/>
                      <a:pt x="12" y="1513"/>
                    </a:cubicBezTo>
                    <a:cubicBezTo>
                      <a:pt x="17" y="1513"/>
                      <a:pt x="22" y="1517"/>
                      <a:pt x="22" y="1522"/>
                    </a:cubicBezTo>
                    <a:lnTo>
                      <a:pt x="22" y="1541"/>
                    </a:lnTo>
                    <a:cubicBezTo>
                      <a:pt x="22" y="1545"/>
                      <a:pt x="18" y="1550"/>
                      <a:pt x="12" y="1550"/>
                    </a:cubicBezTo>
                    <a:cubicBezTo>
                      <a:pt x="7" y="1550"/>
                      <a:pt x="2" y="1546"/>
                      <a:pt x="2" y="1541"/>
                    </a:cubicBezTo>
                    <a:close/>
                    <a:moveTo>
                      <a:pt x="1" y="1485"/>
                    </a:moveTo>
                    <a:lnTo>
                      <a:pt x="1" y="1466"/>
                    </a:lnTo>
                    <a:cubicBezTo>
                      <a:pt x="1" y="1462"/>
                      <a:pt x="5" y="1457"/>
                      <a:pt x="11" y="1457"/>
                    </a:cubicBezTo>
                    <a:cubicBezTo>
                      <a:pt x="16" y="1457"/>
                      <a:pt x="21" y="1462"/>
                      <a:pt x="21" y="1466"/>
                    </a:cubicBezTo>
                    <a:lnTo>
                      <a:pt x="22" y="1485"/>
                    </a:lnTo>
                    <a:cubicBezTo>
                      <a:pt x="22" y="1490"/>
                      <a:pt x="17" y="1495"/>
                      <a:pt x="11" y="1495"/>
                    </a:cubicBezTo>
                    <a:cubicBezTo>
                      <a:pt x="6" y="1495"/>
                      <a:pt x="1" y="1491"/>
                      <a:pt x="1" y="1485"/>
                    </a:cubicBezTo>
                    <a:close/>
                    <a:moveTo>
                      <a:pt x="1" y="1430"/>
                    </a:moveTo>
                    <a:lnTo>
                      <a:pt x="0" y="1412"/>
                    </a:lnTo>
                    <a:cubicBezTo>
                      <a:pt x="0" y="1406"/>
                      <a:pt x="4" y="1403"/>
                      <a:pt x="11" y="1402"/>
                    </a:cubicBezTo>
                    <a:cubicBezTo>
                      <a:pt x="15" y="1402"/>
                      <a:pt x="20" y="1406"/>
                      <a:pt x="20" y="1412"/>
                    </a:cubicBezTo>
                    <a:lnTo>
                      <a:pt x="21" y="1430"/>
                    </a:lnTo>
                    <a:cubicBezTo>
                      <a:pt x="21" y="1434"/>
                      <a:pt x="16" y="1439"/>
                      <a:pt x="11" y="1439"/>
                    </a:cubicBezTo>
                    <a:cubicBezTo>
                      <a:pt x="5" y="1440"/>
                      <a:pt x="1" y="1435"/>
                      <a:pt x="1" y="1430"/>
                    </a:cubicBezTo>
                    <a:close/>
                    <a:moveTo>
                      <a:pt x="0" y="1374"/>
                    </a:moveTo>
                    <a:lnTo>
                      <a:pt x="1" y="1356"/>
                    </a:lnTo>
                    <a:cubicBezTo>
                      <a:pt x="1" y="1351"/>
                      <a:pt x="5" y="1347"/>
                      <a:pt x="11" y="1347"/>
                    </a:cubicBezTo>
                    <a:cubicBezTo>
                      <a:pt x="16" y="1347"/>
                      <a:pt x="21" y="1351"/>
                      <a:pt x="21" y="1356"/>
                    </a:cubicBezTo>
                    <a:lnTo>
                      <a:pt x="20" y="1374"/>
                    </a:lnTo>
                    <a:cubicBezTo>
                      <a:pt x="20" y="1380"/>
                      <a:pt x="15" y="1383"/>
                      <a:pt x="11" y="1383"/>
                    </a:cubicBezTo>
                    <a:cubicBezTo>
                      <a:pt x="4" y="1383"/>
                      <a:pt x="0" y="1380"/>
                      <a:pt x="0" y="1374"/>
                    </a:cubicBezTo>
                    <a:close/>
                    <a:moveTo>
                      <a:pt x="1" y="1320"/>
                    </a:moveTo>
                    <a:lnTo>
                      <a:pt x="1" y="1301"/>
                    </a:lnTo>
                    <a:cubicBezTo>
                      <a:pt x="1" y="1295"/>
                      <a:pt x="6" y="1291"/>
                      <a:pt x="11" y="1291"/>
                    </a:cubicBezTo>
                    <a:cubicBezTo>
                      <a:pt x="17" y="1291"/>
                      <a:pt x="22" y="1296"/>
                      <a:pt x="22" y="1301"/>
                    </a:cubicBezTo>
                    <a:lnTo>
                      <a:pt x="21" y="1320"/>
                    </a:lnTo>
                    <a:cubicBezTo>
                      <a:pt x="21" y="1324"/>
                      <a:pt x="16" y="1328"/>
                      <a:pt x="11" y="1328"/>
                    </a:cubicBezTo>
                    <a:cubicBezTo>
                      <a:pt x="5" y="1328"/>
                      <a:pt x="1" y="1324"/>
                      <a:pt x="1" y="1320"/>
                    </a:cubicBezTo>
                    <a:close/>
                    <a:moveTo>
                      <a:pt x="1" y="1263"/>
                    </a:moveTo>
                    <a:lnTo>
                      <a:pt x="2" y="1244"/>
                    </a:lnTo>
                    <a:cubicBezTo>
                      <a:pt x="2" y="1240"/>
                      <a:pt x="7" y="1236"/>
                      <a:pt x="12" y="1236"/>
                    </a:cubicBezTo>
                    <a:cubicBezTo>
                      <a:pt x="18" y="1236"/>
                      <a:pt x="22" y="1240"/>
                      <a:pt x="22" y="1245"/>
                    </a:cubicBezTo>
                    <a:lnTo>
                      <a:pt x="22" y="1264"/>
                    </a:lnTo>
                    <a:cubicBezTo>
                      <a:pt x="22" y="1269"/>
                      <a:pt x="17" y="1273"/>
                      <a:pt x="12" y="1273"/>
                    </a:cubicBezTo>
                    <a:cubicBezTo>
                      <a:pt x="6" y="1273"/>
                      <a:pt x="1" y="1269"/>
                      <a:pt x="1" y="1263"/>
                    </a:cubicBezTo>
                    <a:close/>
                    <a:moveTo>
                      <a:pt x="2" y="1208"/>
                    </a:moveTo>
                    <a:lnTo>
                      <a:pt x="3" y="1190"/>
                    </a:lnTo>
                    <a:cubicBezTo>
                      <a:pt x="3" y="1185"/>
                      <a:pt x="8" y="1181"/>
                      <a:pt x="12" y="1181"/>
                    </a:cubicBezTo>
                    <a:cubicBezTo>
                      <a:pt x="19" y="1181"/>
                      <a:pt x="23" y="1185"/>
                      <a:pt x="23" y="1190"/>
                    </a:cubicBezTo>
                    <a:lnTo>
                      <a:pt x="22" y="1209"/>
                    </a:lnTo>
                    <a:cubicBezTo>
                      <a:pt x="22" y="1213"/>
                      <a:pt x="18" y="1218"/>
                      <a:pt x="12" y="1218"/>
                    </a:cubicBezTo>
                    <a:cubicBezTo>
                      <a:pt x="7" y="1218"/>
                      <a:pt x="2" y="1213"/>
                      <a:pt x="2" y="1208"/>
                    </a:cubicBezTo>
                    <a:close/>
                    <a:moveTo>
                      <a:pt x="3" y="1152"/>
                    </a:moveTo>
                    <a:lnTo>
                      <a:pt x="4" y="1134"/>
                    </a:lnTo>
                    <a:cubicBezTo>
                      <a:pt x="4" y="1129"/>
                      <a:pt x="9" y="1125"/>
                      <a:pt x="13" y="1125"/>
                    </a:cubicBezTo>
                    <a:cubicBezTo>
                      <a:pt x="20" y="1125"/>
                      <a:pt x="23" y="1129"/>
                      <a:pt x="23" y="1135"/>
                    </a:cubicBezTo>
                    <a:lnTo>
                      <a:pt x="23" y="1153"/>
                    </a:lnTo>
                    <a:cubicBezTo>
                      <a:pt x="23" y="1159"/>
                      <a:pt x="19" y="1162"/>
                      <a:pt x="13" y="1162"/>
                    </a:cubicBezTo>
                    <a:cubicBezTo>
                      <a:pt x="8" y="1162"/>
                      <a:pt x="3" y="1159"/>
                      <a:pt x="3" y="1152"/>
                    </a:cubicBezTo>
                    <a:close/>
                    <a:moveTo>
                      <a:pt x="5" y="1098"/>
                    </a:moveTo>
                    <a:lnTo>
                      <a:pt x="5" y="1079"/>
                    </a:lnTo>
                    <a:cubicBezTo>
                      <a:pt x="6" y="1074"/>
                      <a:pt x="11" y="1070"/>
                      <a:pt x="15" y="1070"/>
                    </a:cubicBezTo>
                    <a:cubicBezTo>
                      <a:pt x="22" y="1070"/>
                      <a:pt x="25" y="1074"/>
                      <a:pt x="25" y="1080"/>
                    </a:cubicBezTo>
                    <a:lnTo>
                      <a:pt x="24" y="1099"/>
                    </a:lnTo>
                    <a:cubicBezTo>
                      <a:pt x="23" y="1103"/>
                      <a:pt x="20" y="1107"/>
                      <a:pt x="14" y="1107"/>
                    </a:cubicBezTo>
                    <a:cubicBezTo>
                      <a:pt x="9" y="1107"/>
                      <a:pt x="4" y="1102"/>
                      <a:pt x="5" y="1098"/>
                    </a:cubicBezTo>
                    <a:close/>
                    <a:moveTo>
                      <a:pt x="7" y="1042"/>
                    </a:moveTo>
                    <a:lnTo>
                      <a:pt x="8" y="1023"/>
                    </a:lnTo>
                    <a:cubicBezTo>
                      <a:pt x="8" y="1018"/>
                      <a:pt x="12" y="1014"/>
                      <a:pt x="18" y="1014"/>
                    </a:cubicBezTo>
                    <a:cubicBezTo>
                      <a:pt x="23" y="1014"/>
                      <a:pt x="27" y="1019"/>
                      <a:pt x="27" y="1024"/>
                    </a:cubicBezTo>
                    <a:lnTo>
                      <a:pt x="26" y="1043"/>
                    </a:lnTo>
                    <a:cubicBezTo>
                      <a:pt x="26" y="1048"/>
                      <a:pt x="22" y="1052"/>
                      <a:pt x="16" y="1052"/>
                    </a:cubicBezTo>
                    <a:cubicBezTo>
                      <a:pt x="11" y="1052"/>
                      <a:pt x="7" y="1047"/>
                      <a:pt x="7" y="1042"/>
                    </a:cubicBezTo>
                    <a:close/>
                    <a:moveTo>
                      <a:pt x="10" y="987"/>
                    </a:moveTo>
                    <a:lnTo>
                      <a:pt x="10" y="980"/>
                    </a:lnTo>
                    <a:lnTo>
                      <a:pt x="11" y="969"/>
                    </a:lnTo>
                    <a:cubicBezTo>
                      <a:pt x="11" y="963"/>
                      <a:pt x="15" y="959"/>
                      <a:pt x="21" y="960"/>
                    </a:cubicBezTo>
                    <a:cubicBezTo>
                      <a:pt x="25" y="960"/>
                      <a:pt x="30" y="963"/>
                      <a:pt x="30" y="969"/>
                    </a:cubicBezTo>
                    <a:lnTo>
                      <a:pt x="29" y="981"/>
                    </a:lnTo>
                    <a:lnTo>
                      <a:pt x="29" y="988"/>
                    </a:lnTo>
                    <a:cubicBezTo>
                      <a:pt x="28" y="992"/>
                      <a:pt x="23" y="997"/>
                      <a:pt x="19" y="997"/>
                    </a:cubicBezTo>
                    <a:cubicBezTo>
                      <a:pt x="12" y="996"/>
                      <a:pt x="9" y="992"/>
                      <a:pt x="10" y="987"/>
                    </a:cubicBezTo>
                    <a:close/>
                    <a:moveTo>
                      <a:pt x="12" y="931"/>
                    </a:moveTo>
                    <a:lnTo>
                      <a:pt x="13" y="912"/>
                    </a:lnTo>
                    <a:cubicBezTo>
                      <a:pt x="13" y="908"/>
                      <a:pt x="19" y="903"/>
                      <a:pt x="23" y="904"/>
                    </a:cubicBezTo>
                    <a:cubicBezTo>
                      <a:pt x="29" y="904"/>
                      <a:pt x="33" y="908"/>
                      <a:pt x="33" y="914"/>
                    </a:cubicBezTo>
                    <a:lnTo>
                      <a:pt x="32" y="932"/>
                    </a:lnTo>
                    <a:cubicBezTo>
                      <a:pt x="32" y="937"/>
                      <a:pt x="27" y="941"/>
                      <a:pt x="22" y="941"/>
                    </a:cubicBezTo>
                    <a:cubicBezTo>
                      <a:pt x="16" y="940"/>
                      <a:pt x="12" y="937"/>
                      <a:pt x="12" y="931"/>
                    </a:cubicBezTo>
                    <a:close/>
                    <a:moveTo>
                      <a:pt x="15" y="876"/>
                    </a:moveTo>
                    <a:lnTo>
                      <a:pt x="17" y="857"/>
                    </a:lnTo>
                    <a:cubicBezTo>
                      <a:pt x="17" y="852"/>
                      <a:pt x="22" y="848"/>
                      <a:pt x="27" y="849"/>
                    </a:cubicBezTo>
                    <a:cubicBezTo>
                      <a:pt x="32" y="849"/>
                      <a:pt x="36" y="853"/>
                      <a:pt x="36" y="859"/>
                    </a:cubicBezTo>
                    <a:lnTo>
                      <a:pt x="34" y="878"/>
                    </a:lnTo>
                    <a:cubicBezTo>
                      <a:pt x="34" y="882"/>
                      <a:pt x="31" y="886"/>
                      <a:pt x="24" y="886"/>
                    </a:cubicBezTo>
                    <a:cubicBezTo>
                      <a:pt x="20" y="885"/>
                      <a:pt x="15" y="881"/>
                      <a:pt x="15" y="876"/>
                    </a:cubicBezTo>
                    <a:close/>
                    <a:moveTo>
                      <a:pt x="20" y="820"/>
                    </a:moveTo>
                    <a:lnTo>
                      <a:pt x="21" y="801"/>
                    </a:lnTo>
                    <a:cubicBezTo>
                      <a:pt x="22" y="797"/>
                      <a:pt x="25" y="793"/>
                      <a:pt x="31" y="793"/>
                    </a:cubicBezTo>
                    <a:cubicBezTo>
                      <a:pt x="36" y="793"/>
                      <a:pt x="41" y="799"/>
                      <a:pt x="40" y="803"/>
                    </a:cubicBezTo>
                    <a:lnTo>
                      <a:pt x="39" y="822"/>
                    </a:lnTo>
                    <a:cubicBezTo>
                      <a:pt x="38" y="827"/>
                      <a:pt x="34" y="831"/>
                      <a:pt x="28" y="831"/>
                    </a:cubicBezTo>
                    <a:cubicBezTo>
                      <a:pt x="23" y="830"/>
                      <a:pt x="19" y="826"/>
                      <a:pt x="20" y="820"/>
                    </a:cubicBezTo>
                    <a:close/>
                    <a:moveTo>
                      <a:pt x="23" y="765"/>
                    </a:moveTo>
                    <a:lnTo>
                      <a:pt x="24" y="747"/>
                    </a:lnTo>
                    <a:cubicBezTo>
                      <a:pt x="24" y="741"/>
                      <a:pt x="30" y="738"/>
                      <a:pt x="34" y="739"/>
                    </a:cubicBezTo>
                    <a:cubicBezTo>
                      <a:pt x="40" y="739"/>
                      <a:pt x="44" y="743"/>
                      <a:pt x="44" y="748"/>
                    </a:cubicBezTo>
                    <a:lnTo>
                      <a:pt x="43" y="767"/>
                    </a:lnTo>
                    <a:cubicBezTo>
                      <a:pt x="43" y="771"/>
                      <a:pt x="37" y="775"/>
                      <a:pt x="32" y="775"/>
                    </a:cubicBezTo>
                    <a:cubicBezTo>
                      <a:pt x="27" y="775"/>
                      <a:pt x="23" y="770"/>
                      <a:pt x="23" y="765"/>
                    </a:cubicBezTo>
                    <a:close/>
                    <a:moveTo>
                      <a:pt x="27" y="709"/>
                    </a:moveTo>
                    <a:lnTo>
                      <a:pt x="29" y="691"/>
                    </a:lnTo>
                    <a:cubicBezTo>
                      <a:pt x="30" y="687"/>
                      <a:pt x="34" y="682"/>
                      <a:pt x="40" y="683"/>
                    </a:cubicBezTo>
                    <a:cubicBezTo>
                      <a:pt x="45" y="683"/>
                      <a:pt x="49" y="688"/>
                      <a:pt x="48" y="693"/>
                    </a:cubicBezTo>
                    <a:lnTo>
                      <a:pt x="46" y="711"/>
                    </a:lnTo>
                    <a:cubicBezTo>
                      <a:pt x="46" y="717"/>
                      <a:pt x="42" y="720"/>
                      <a:pt x="36" y="720"/>
                    </a:cubicBezTo>
                    <a:cubicBezTo>
                      <a:pt x="32" y="719"/>
                      <a:pt x="27" y="716"/>
                      <a:pt x="27" y="709"/>
                    </a:cubicBezTo>
                    <a:close/>
                    <a:moveTo>
                      <a:pt x="32" y="655"/>
                    </a:moveTo>
                    <a:lnTo>
                      <a:pt x="34" y="636"/>
                    </a:lnTo>
                    <a:cubicBezTo>
                      <a:pt x="34" y="631"/>
                      <a:pt x="39" y="627"/>
                      <a:pt x="45" y="628"/>
                    </a:cubicBezTo>
                    <a:cubicBezTo>
                      <a:pt x="50" y="628"/>
                      <a:pt x="54" y="633"/>
                      <a:pt x="54" y="638"/>
                    </a:cubicBezTo>
                    <a:lnTo>
                      <a:pt x="52" y="656"/>
                    </a:lnTo>
                    <a:cubicBezTo>
                      <a:pt x="52" y="662"/>
                      <a:pt x="46" y="665"/>
                      <a:pt x="42" y="665"/>
                    </a:cubicBezTo>
                    <a:cubicBezTo>
                      <a:pt x="35" y="664"/>
                      <a:pt x="32" y="660"/>
                      <a:pt x="32" y="655"/>
                    </a:cubicBezTo>
                    <a:close/>
                    <a:moveTo>
                      <a:pt x="38" y="599"/>
                    </a:moveTo>
                    <a:lnTo>
                      <a:pt x="40" y="580"/>
                    </a:lnTo>
                    <a:cubicBezTo>
                      <a:pt x="41" y="576"/>
                      <a:pt x="45" y="572"/>
                      <a:pt x="51" y="572"/>
                    </a:cubicBezTo>
                    <a:cubicBezTo>
                      <a:pt x="56" y="573"/>
                      <a:pt x="60" y="579"/>
                      <a:pt x="59" y="583"/>
                    </a:cubicBezTo>
                    <a:lnTo>
                      <a:pt x="57" y="602"/>
                    </a:lnTo>
                    <a:cubicBezTo>
                      <a:pt x="56" y="606"/>
                      <a:pt x="52" y="610"/>
                      <a:pt x="46" y="610"/>
                    </a:cubicBezTo>
                    <a:cubicBezTo>
                      <a:pt x="41" y="609"/>
                      <a:pt x="37" y="605"/>
                      <a:pt x="38" y="599"/>
                    </a:cubicBezTo>
                    <a:close/>
                    <a:moveTo>
                      <a:pt x="44" y="545"/>
                    </a:moveTo>
                    <a:lnTo>
                      <a:pt x="46" y="527"/>
                    </a:lnTo>
                    <a:cubicBezTo>
                      <a:pt x="47" y="520"/>
                      <a:pt x="52" y="518"/>
                      <a:pt x="57" y="519"/>
                    </a:cubicBezTo>
                    <a:cubicBezTo>
                      <a:pt x="63" y="519"/>
                      <a:pt x="67" y="523"/>
                      <a:pt x="66" y="528"/>
                    </a:cubicBezTo>
                    <a:lnTo>
                      <a:pt x="64" y="546"/>
                    </a:lnTo>
                    <a:cubicBezTo>
                      <a:pt x="64" y="552"/>
                      <a:pt x="58" y="555"/>
                      <a:pt x="54" y="554"/>
                    </a:cubicBezTo>
                    <a:cubicBezTo>
                      <a:pt x="47" y="554"/>
                      <a:pt x="44" y="549"/>
                      <a:pt x="44" y="545"/>
                    </a:cubicBezTo>
                    <a:close/>
                    <a:moveTo>
                      <a:pt x="52" y="489"/>
                    </a:moveTo>
                    <a:lnTo>
                      <a:pt x="54" y="471"/>
                    </a:lnTo>
                    <a:cubicBezTo>
                      <a:pt x="55" y="466"/>
                      <a:pt x="59" y="462"/>
                      <a:pt x="65" y="463"/>
                    </a:cubicBezTo>
                    <a:cubicBezTo>
                      <a:pt x="70" y="464"/>
                      <a:pt x="74" y="469"/>
                      <a:pt x="74" y="473"/>
                    </a:cubicBezTo>
                    <a:lnTo>
                      <a:pt x="71" y="492"/>
                    </a:lnTo>
                    <a:cubicBezTo>
                      <a:pt x="70" y="496"/>
                      <a:pt x="65" y="501"/>
                      <a:pt x="60" y="500"/>
                    </a:cubicBezTo>
                    <a:cubicBezTo>
                      <a:pt x="54" y="499"/>
                      <a:pt x="51" y="494"/>
                      <a:pt x="52" y="489"/>
                    </a:cubicBezTo>
                    <a:close/>
                    <a:moveTo>
                      <a:pt x="59" y="434"/>
                    </a:moveTo>
                    <a:lnTo>
                      <a:pt x="62" y="416"/>
                    </a:lnTo>
                    <a:cubicBezTo>
                      <a:pt x="62" y="411"/>
                      <a:pt x="67" y="408"/>
                      <a:pt x="73" y="408"/>
                    </a:cubicBezTo>
                    <a:cubicBezTo>
                      <a:pt x="78" y="409"/>
                      <a:pt x="81" y="413"/>
                      <a:pt x="80" y="418"/>
                    </a:cubicBezTo>
                    <a:lnTo>
                      <a:pt x="78" y="436"/>
                    </a:lnTo>
                    <a:cubicBezTo>
                      <a:pt x="78" y="443"/>
                      <a:pt x="73" y="445"/>
                      <a:pt x="67" y="444"/>
                    </a:cubicBezTo>
                    <a:cubicBezTo>
                      <a:pt x="62" y="443"/>
                      <a:pt x="58" y="440"/>
                      <a:pt x="59" y="434"/>
                    </a:cubicBezTo>
                    <a:close/>
                    <a:moveTo>
                      <a:pt x="67" y="380"/>
                    </a:moveTo>
                    <a:lnTo>
                      <a:pt x="70" y="361"/>
                    </a:lnTo>
                    <a:cubicBezTo>
                      <a:pt x="71" y="357"/>
                      <a:pt x="76" y="352"/>
                      <a:pt x="81" y="353"/>
                    </a:cubicBezTo>
                    <a:cubicBezTo>
                      <a:pt x="86" y="354"/>
                      <a:pt x="90" y="358"/>
                      <a:pt x="89" y="364"/>
                    </a:cubicBezTo>
                    <a:lnTo>
                      <a:pt x="86" y="382"/>
                    </a:lnTo>
                    <a:cubicBezTo>
                      <a:pt x="86" y="387"/>
                      <a:pt x="80" y="391"/>
                      <a:pt x="75" y="390"/>
                    </a:cubicBezTo>
                    <a:cubicBezTo>
                      <a:pt x="70" y="389"/>
                      <a:pt x="67" y="384"/>
                      <a:pt x="67" y="380"/>
                    </a:cubicBezTo>
                    <a:close/>
                    <a:moveTo>
                      <a:pt x="76" y="324"/>
                    </a:moveTo>
                    <a:lnTo>
                      <a:pt x="80" y="306"/>
                    </a:lnTo>
                    <a:cubicBezTo>
                      <a:pt x="81" y="301"/>
                      <a:pt x="86" y="298"/>
                      <a:pt x="91" y="298"/>
                    </a:cubicBezTo>
                    <a:cubicBezTo>
                      <a:pt x="96" y="299"/>
                      <a:pt x="100" y="305"/>
                      <a:pt x="99" y="310"/>
                    </a:cubicBezTo>
                    <a:lnTo>
                      <a:pt x="96" y="327"/>
                    </a:lnTo>
                    <a:lnTo>
                      <a:pt x="96" y="328"/>
                    </a:lnTo>
                    <a:cubicBezTo>
                      <a:pt x="95" y="332"/>
                      <a:pt x="89" y="335"/>
                      <a:pt x="85" y="335"/>
                    </a:cubicBezTo>
                    <a:cubicBezTo>
                      <a:pt x="78" y="334"/>
                      <a:pt x="75" y="330"/>
                      <a:pt x="76" y="324"/>
                    </a:cubicBezTo>
                    <a:close/>
                    <a:moveTo>
                      <a:pt x="88" y="270"/>
                    </a:moveTo>
                    <a:lnTo>
                      <a:pt x="91" y="252"/>
                    </a:lnTo>
                    <a:cubicBezTo>
                      <a:pt x="93" y="247"/>
                      <a:pt x="98" y="244"/>
                      <a:pt x="103" y="244"/>
                    </a:cubicBezTo>
                    <a:cubicBezTo>
                      <a:pt x="108" y="246"/>
                      <a:pt x="112" y="251"/>
                      <a:pt x="111" y="255"/>
                    </a:cubicBezTo>
                    <a:lnTo>
                      <a:pt x="107" y="274"/>
                    </a:lnTo>
                    <a:cubicBezTo>
                      <a:pt x="106" y="279"/>
                      <a:pt x="100" y="282"/>
                      <a:pt x="96" y="281"/>
                    </a:cubicBezTo>
                    <a:cubicBezTo>
                      <a:pt x="90" y="280"/>
                      <a:pt x="86" y="274"/>
                      <a:pt x="88" y="270"/>
                    </a:cubicBezTo>
                    <a:close/>
                    <a:moveTo>
                      <a:pt x="100" y="215"/>
                    </a:moveTo>
                    <a:lnTo>
                      <a:pt x="105" y="198"/>
                    </a:lnTo>
                    <a:cubicBezTo>
                      <a:pt x="106" y="192"/>
                      <a:pt x="111" y="190"/>
                      <a:pt x="116" y="190"/>
                    </a:cubicBezTo>
                    <a:cubicBezTo>
                      <a:pt x="122" y="191"/>
                      <a:pt x="125" y="197"/>
                      <a:pt x="123" y="202"/>
                    </a:cubicBezTo>
                    <a:lnTo>
                      <a:pt x="119" y="220"/>
                    </a:lnTo>
                    <a:cubicBezTo>
                      <a:pt x="118" y="224"/>
                      <a:pt x="112" y="228"/>
                      <a:pt x="107" y="227"/>
                    </a:cubicBezTo>
                    <a:cubicBezTo>
                      <a:pt x="102" y="225"/>
                      <a:pt x="99" y="221"/>
                      <a:pt x="100" y="215"/>
                    </a:cubicBezTo>
                    <a:close/>
                    <a:moveTo>
                      <a:pt x="114" y="161"/>
                    </a:moveTo>
                    <a:lnTo>
                      <a:pt x="120" y="144"/>
                    </a:lnTo>
                    <a:cubicBezTo>
                      <a:pt x="122" y="138"/>
                      <a:pt x="127" y="136"/>
                      <a:pt x="132" y="137"/>
                    </a:cubicBezTo>
                    <a:cubicBezTo>
                      <a:pt x="137" y="138"/>
                      <a:pt x="140" y="145"/>
                      <a:pt x="139" y="149"/>
                    </a:cubicBezTo>
                    <a:lnTo>
                      <a:pt x="133" y="167"/>
                    </a:lnTo>
                    <a:cubicBezTo>
                      <a:pt x="131" y="171"/>
                      <a:pt x="126" y="175"/>
                      <a:pt x="121" y="173"/>
                    </a:cubicBezTo>
                    <a:cubicBezTo>
                      <a:pt x="116" y="171"/>
                      <a:pt x="112" y="166"/>
                      <a:pt x="114" y="161"/>
                    </a:cubicBezTo>
                    <a:close/>
                    <a:moveTo>
                      <a:pt x="133" y="108"/>
                    </a:moveTo>
                    <a:lnTo>
                      <a:pt x="139" y="91"/>
                    </a:lnTo>
                    <a:cubicBezTo>
                      <a:pt x="141" y="85"/>
                      <a:pt x="147" y="84"/>
                      <a:pt x="152" y="85"/>
                    </a:cubicBezTo>
                    <a:cubicBezTo>
                      <a:pt x="157" y="87"/>
                      <a:pt x="160" y="93"/>
                      <a:pt x="158" y="98"/>
                    </a:cubicBezTo>
                    <a:lnTo>
                      <a:pt x="150" y="114"/>
                    </a:lnTo>
                    <a:cubicBezTo>
                      <a:pt x="149" y="119"/>
                      <a:pt x="143" y="122"/>
                      <a:pt x="138" y="120"/>
                    </a:cubicBezTo>
                    <a:cubicBezTo>
                      <a:pt x="133" y="118"/>
                      <a:pt x="130" y="112"/>
                      <a:pt x="133" y="108"/>
                    </a:cubicBezTo>
                    <a:close/>
                    <a:moveTo>
                      <a:pt x="156" y="56"/>
                    </a:moveTo>
                    <a:lnTo>
                      <a:pt x="166" y="40"/>
                    </a:lnTo>
                    <a:cubicBezTo>
                      <a:pt x="168" y="35"/>
                      <a:pt x="174" y="34"/>
                      <a:pt x="179" y="36"/>
                    </a:cubicBezTo>
                    <a:cubicBezTo>
                      <a:pt x="183" y="38"/>
                      <a:pt x="185" y="44"/>
                      <a:pt x="182" y="49"/>
                    </a:cubicBezTo>
                    <a:lnTo>
                      <a:pt x="173" y="65"/>
                    </a:lnTo>
                    <a:cubicBezTo>
                      <a:pt x="171" y="69"/>
                      <a:pt x="165" y="71"/>
                      <a:pt x="160" y="68"/>
                    </a:cubicBezTo>
                    <a:cubicBezTo>
                      <a:pt x="156" y="66"/>
                      <a:pt x="154" y="60"/>
                      <a:pt x="156" y="56"/>
                    </a:cubicBezTo>
                    <a:close/>
                    <a:moveTo>
                      <a:pt x="196" y="8"/>
                    </a:moveTo>
                    <a:lnTo>
                      <a:pt x="214" y="2"/>
                    </a:lnTo>
                    <a:cubicBezTo>
                      <a:pt x="220" y="0"/>
                      <a:pt x="225" y="3"/>
                      <a:pt x="227" y="8"/>
                    </a:cubicBezTo>
                    <a:cubicBezTo>
                      <a:pt x="229" y="13"/>
                      <a:pt x="226" y="17"/>
                      <a:pt x="222" y="19"/>
                    </a:cubicBezTo>
                    <a:lnTo>
                      <a:pt x="203" y="25"/>
                    </a:lnTo>
                    <a:cubicBezTo>
                      <a:pt x="198" y="27"/>
                      <a:pt x="192" y="25"/>
                      <a:pt x="190" y="20"/>
                    </a:cubicBezTo>
                    <a:cubicBezTo>
                      <a:pt x="189" y="15"/>
                      <a:pt x="191" y="9"/>
                      <a:pt x="196" y="8"/>
                    </a:cubicBezTo>
                    <a:close/>
                    <a:moveTo>
                      <a:pt x="258" y="20"/>
                    </a:moveTo>
                    <a:lnTo>
                      <a:pt x="269" y="32"/>
                    </a:lnTo>
                    <a:cubicBezTo>
                      <a:pt x="270" y="32"/>
                      <a:pt x="270" y="33"/>
                      <a:pt x="271" y="34"/>
                    </a:cubicBezTo>
                    <a:lnTo>
                      <a:pt x="272" y="36"/>
                    </a:lnTo>
                    <a:cubicBezTo>
                      <a:pt x="275" y="40"/>
                      <a:pt x="273" y="45"/>
                      <a:pt x="268" y="48"/>
                    </a:cubicBezTo>
                    <a:cubicBezTo>
                      <a:pt x="264" y="51"/>
                      <a:pt x="257" y="50"/>
                      <a:pt x="255" y="45"/>
                    </a:cubicBezTo>
                    <a:lnTo>
                      <a:pt x="254" y="42"/>
                    </a:lnTo>
                    <a:lnTo>
                      <a:pt x="255" y="44"/>
                    </a:lnTo>
                    <a:lnTo>
                      <a:pt x="244" y="33"/>
                    </a:lnTo>
                    <a:cubicBezTo>
                      <a:pt x="240" y="29"/>
                      <a:pt x="241" y="23"/>
                      <a:pt x="244" y="20"/>
                    </a:cubicBezTo>
                    <a:cubicBezTo>
                      <a:pt x="248" y="16"/>
                      <a:pt x="255" y="17"/>
                      <a:pt x="258" y="20"/>
                    </a:cubicBezTo>
                    <a:close/>
                    <a:moveTo>
                      <a:pt x="291" y="68"/>
                    </a:moveTo>
                    <a:lnTo>
                      <a:pt x="299" y="86"/>
                    </a:lnTo>
                    <a:cubicBezTo>
                      <a:pt x="300" y="92"/>
                      <a:pt x="299" y="96"/>
                      <a:pt x="293" y="99"/>
                    </a:cubicBezTo>
                    <a:cubicBezTo>
                      <a:pt x="288" y="100"/>
                      <a:pt x="283" y="98"/>
                      <a:pt x="280" y="93"/>
                    </a:cubicBezTo>
                    <a:lnTo>
                      <a:pt x="274" y="76"/>
                    </a:lnTo>
                    <a:cubicBezTo>
                      <a:pt x="271" y="71"/>
                      <a:pt x="274" y="66"/>
                      <a:pt x="278" y="64"/>
                    </a:cubicBezTo>
                    <a:cubicBezTo>
                      <a:pt x="284" y="62"/>
                      <a:pt x="289" y="64"/>
                      <a:pt x="291" y="68"/>
                    </a:cubicBezTo>
                    <a:close/>
                    <a:moveTo>
                      <a:pt x="313" y="122"/>
                    </a:moveTo>
                    <a:lnTo>
                      <a:pt x="319" y="139"/>
                    </a:lnTo>
                    <a:cubicBezTo>
                      <a:pt x="321" y="145"/>
                      <a:pt x="318" y="149"/>
                      <a:pt x="312" y="151"/>
                    </a:cubicBezTo>
                    <a:cubicBezTo>
                      <a:pt x="308" y="153"/>
                      <a:pt x="301" y="150"/>
                      <a:pt x="300" y="145"/>
                    </a:cubicBezTo>
                    <a:lnTo>
                      <a:pt x="294" y="127"/>
                    </a:lnTo>
                    <a:cubicBezTo>
                      <a:pt x="293" y="122"/>
                      <a:pt x="296" y="117"/>
                      <a:pt x="300" y="115"/>
                    </a:cubicBezTo>
                    <a:cubicBezTo>
                      <a:pt x="306" y="114"/>
                      <a:pt x="311" y="117"/>
                      <a:pt x="313" y="122"/>
                    </a:cubicBezTo>
                    <a:close/>
                    <a:moveTo>
                      <a:pt x="331" y="175"/>
                    </a:moveTo>
                    <a:lnTo>
                      <a:pt x="334" y="193"/>
                    </a:lnTo>
                    <a:cubicBezTo>
                      <a:pt x="335" y="198"/>
                      <a:pt x="332" y="203"/>
                      <a:pt x="327" y="204"/>
                    </a:cubicBezTo>
                    <a:cubicBezTo>
                      <a:pt x="321" y="205"/>
                      <a:pt x="317" y="202"/>
                      <a:pt x="316" y="197"/>
                    </a:cubicBezTo>
                    <a:lnTo>
                      <a:pt x="311" y="179"/>
                    </a:lnTo>
                    <a:cubicBezTo>
                      <a:pt x="310" y="175"/>
                      <a:pt x="313" y="169"/>
                      <a:pt x="319" y="168"/>
                    </a:cubicBezTo>
                    <a:cubicBezTo>
                      <a:pt x="323" y="168"/>
                      <a:pt x="329" y="170"/>
                      <a:pt x="331" y="175"/>
                    </a:cubicBezTo>
                    <a:close/>
                    <a:moveTo>
                      <a:pt x="343" y="229"/>
                    </a:moveTo>
                    <a:lnTo>
                      <a:pt x="347" y="244"/>
                    </a:lnTo>
                    <a:lnTo>
                      <a:pt x="347" y="247"/>
                    </a:lnTo>
                    <a:cubicBezTo>
                      <a:pt x="349" y="252"/>
                      <a:pt x="345" y="257"/>
                      <a:pt x="340" y="258"/>
                    </a:cubicBezTo>
                    <a:cubicBezTo>
                      <a:pt x="334" y="259"/>
                      <a:pt x="330" y="256"/>
                      <a:pt x="329" y="251"/>
                    </a:cubicBezTo>
                    <a:lnTo>
                      <a:pt x="328" y="248"/>
                    </a:lnTo>
                    <a:lnTo>
                      <a:pt x="324" y="233"/>
                    </a:lnTo>
                    <a:cubicBezTo>
                      <a:pt x="322" y="229"/>
                      <a:pt x="326" y="223"/>
                      <a:pt x="332" y="221"/>
                    </a:cubicBezTo>
                    <a:cubicBezTo>
                      <a:pt x="337" y="221"/>
                      <a:pt x="343" y="224"/>
                      <a:pt x="343" y="229"/>
                    </a:cubicBezTo>
                    <a:close/>
                    <a:moveTo>
                      <a:pt x="355" y="283"/>
                    </a:moveTo>
                    <a:lnTo>
                      <a:pt x="359" y="302"/>
                    </a:lnTo>
                    <a:cubicBezTo>
                      <a:pt x="360" y="307"/>
                      <a:pt x="356" y="312"/>
                      <a:pt x="352" y="313"/>
                    </a:cubicBezTo>
                    <a:cubicBezTo>
                      <a:pt x="346" y="313"/>
                      <a:pt x="342" y="310"/>
                      <a:pt x="341" y="305"/>
                    </a:cubicBezTo>
                    <a:lnTo>
                      <a:pt x="336" y="287"/>
                    </a:lnTo>
                    <a:cubicBezTo>
                      <a:pt x="335" y="282"/>
                      <a:pt x="339" y="277"/>
                      <a:pt x="343" y="276"/>
                    </a:cubicBezTo>
                    <a:cubicBezTo>
                      <a:pt x="349" y="275"/>
                      <a:pt x="354" y="279"/>
                      <a:pt x="355" y="283"/>
                    </a:cubicBezTo>
                    <a:close/>
                    <a:moveTo>
                      <a:pt x="366" y="338"/>
                    </a:moveTo>
                    <a:lnTo>
                      <a:pt x="369" y="357"/>
                    </a:lnTo>
                    <a:cubicBezTo>
                      <a:pt x="370" y="361"/>
                      <a:pt x="366" y="366"/>
                      <a:pt x="361" y="366"/>
                    </a:cubicBezTo>
                    <a:cubicBezTo>
                      <a:pt x="355" y="367"/>
                      <a:pt x="351" y="365"/>
                      <a:pt x="350" y="359"/>
                    </a:cubicBezTo>
                    <a:lnTo>
                      <a:pt x="347" y="341"/>
                    </a:lnTo>
                    <a:cubicBezTo>
                      <a:pt x="346" y="336"/>
                      <a:pt x="350" y="332"/>
                      <a:pt x="354" y="331"/>
                    </a:cubicBezTo>
                    <a:cubicBezTo>
                      <a:pt x="361" y="330"/>
                      <a:pt x="365" y="333"/>
                      <a:pt x="366" y="338"/>
                    </a:cubicBezTo>
                    <a:close/>
                    <a:moveTo>
                      <a:pt x="376" y="393"/>
                    </a:moveTo>
                    <a:lnTo>
                      <a:pt x="378" y="411"/>
                    </a:lnTo>
                    <a:cubicBezTo>
                      <a:pt x="378" y="417"/>
                      <a:pt x="376" y="421"/>
                      <a:pt x="370" y="422"/>
                    </a:cubicBezTo>
                    <a:cubicBezTo>
                      <a:pt x="365" y="423"/>
                      <a:pt x="360" y="419"/>
                      <a:pt x="359" y="414"/>
                    </a:cubicBezTo>
                    <a:lnTo>
                      <a:pt x="355" y="396"/>
                    </a:lnTo>
                    <a:cubicBezTo>
                      <a:pt x="354" y="391"/>
                      <a:pt x="359" y="386"/>
                      <a:pt x="365" y="385"/>
                    </a:cubicBezTo>
                    <a:cubicBezTo>
                      <a:pt x="369" y="384"/>
                      <a:pt x="375" y="388"/>
                      <a:pt x="376" y="393"/>
                    </a:cubicBezTo>
                    <a:close/>
                    <a:moveTo>
                      <a:pt x="384" y="448"/>
                    </a:moveTo>
                    <a:lnTo>
                      <a:pt x="387" y="466"/>
                    </a:lnTo>
                    <a:cubicBezTo>
                      <a:pt x="387" y="472"/>
                      <a:pt x="383" y="476"/>
                      <a:pt x="377" y="477"/>
                    </a:cubicBezTo>
                    <a:cubicBezTo>
                      <a:pt x="372" y="477"/>
                      <a:pt x="366" y="474"/>
                      <a:pt x="366" y="469"/>
                    </a:cubicBezTo>
                    <a:lnTo>
                      <a:pt x="365" y="450"/>
                    </a:lnTo>
                    <a:cubicBezTo>
                      <a:pt x="364" y="445"/>
                      <a:pt x="366" y="441"/>
                      <a:pt x="373" y="440"/>
                    </a:cubicBezTo>
                    <a:cubicBezTo>
                      <a:pt x="377" y="440"/>
                      <a:pt x="383" y="443"/>
                      <a:pt x="384" y="448"/>
                    </a:cubicBezTo>
                    <a:close/>
                    <a:moveTo>
                      <a:pt x="390" y="503"/>
                    </a:moveTo>
                    <a:lnTo>
                      <a:pt x="392" y="511"/>
                    </a:lnTo>
                    <a:lnTo>
                      <a:pt x="393" y="521"/>
                    </a:lnTo>
                    <a:cubicBezTo>
                      <a:pt x="394" y="527"/>
                      <a:pt x="389" y="531"/>
                      <a:pt x="385" y="532"/>
                    </a:cubicBezTo>
                    <a:cubicBezTo>
                      <a:pt x="379" y="532"/>
                      <a:pt x="375" y="528"/>
                      <a:pt x="374" y="524"/>
                    </a:cubicBezTo>
                    <a:lnTo>
                      <a:pt x="373" y="514"/>
                    </a:lnTo>
                    <a:lnTo>
                      <a:pt x="372" y="505"/>
                    </a:lnTo>
                    <a:cubicBezTo>
                      <a:pt x="371" y="501"/>
                      <a:pt x="375" y="495"/>
                      <a:pt x="380" y="495"/>
                    </a:cubicBezTo>
                    <a:cubicBezTo>
                      <a:pt x="386" y="494"/>
                      <a:pt x="390" y="498"/>
                      <a:pt x="390" y="503"/>
                    </a:cubicBezTo>
                    <a:close/>
                    <a:moveTo>
                      <a:pt x="397" y="558"/>
                    </a:moveTo>
                    <a:lnTo>
                      <a:pt x="399" y="577"/>
                    </a:lnTo>
                    <a:cubicBezTo>
                      <a:pt x="400" y="581"/>
                      <a:pt x="397" y="587"/>
                      <a:pt x="391" y="587"/>
                    </a:cubicBezTo>
                    <a:cubicBezTo>
                      <a:pt x="387" y="588"/>
                      <a:pt x="381" y="584"/>
                      <a:pt x="380" y="579"/>
                    </a:cubicBezTo>
                    <a:lnTo>
                      <a:pt x="378" y="560"/>
                    </a:lnTo>
                    <a:cubicBezTo>
                      <a:pt x="377" y="555"/>
                      <a:pt x="381" y="550"/>
                      <a:pt x="387" y="550"/>
                    </a:cubicBezTo>
                    <a:cubicBezTo>
                      <a:pt x="392" y="549"/>
                      <a:pt x="397" y="553"/>
                      <a:pt x="397" y="558"/>
                    </a:cubicBezTo>
                    <a:close/>
                    <a:moveTo>
                      <a:pt x="404" y="613"/>
                    </a:moveTo>
                    <a:lnTo>
                      <a:pt x="405" y="618"/>
                    </a:lnTo>
                    <a:lnTo>
                      <a:pt x="406" y="632"/>
                    </a:lnTo>
                    <a:cubicBezTo>
                      <a:pt x="407" y="637"/>
                      <a:pt x="402" y="641"/>
                      <a:pt x="397" y="641"/>
                    </a:cubicBezTo>
                    <a:cubicBezTo>
                      <a:pt x="392" y="642"/>
                      <a:pt x="387" y="639"/>
                      <a:pt x="387" y="633"/>
                    </a:cubicBezTo>
                    <a:lnTo>
                      <a:pt x="386" y="620"/>
                    </a:lnTo>
                    <a:lnTo>
                      <a:pt x="385" y="615"/>
                    </a:lnTo>
                    <a:cubicBezTo>
                      <a:pt x="385" y="610"/>
                      <a:pt x="387" y="605"/>
                      <a:pt x="394" y="605"/>
                    </a:cubicBezTo>
                    <a:cubicBezTo>
                      <a:pt x="398" y="605"/>
                      <a:pt x="404" y="608"/>
                      <a:pt x="404" y="613"/>
                    </a:cubicBezTo>
                    <a:close/>
                    <a:moveTo>
                      <a:pt x="409" y="669"/>
                    </a:moveTo>
                    <a:lnTo>
                      <a:pt x="410" y="687"/>
                    </a:lnTo>
                    <a:cubicBezTo>
                      <a:pt x="411" y="692"/>
                      <a:pt x="408" y="697"/>
                      <a:pt x="402" y="697"/>
                    </a:cubicBezTo>
                    <a:cubicBezTo>
                      <a:pt x="397" y="698"/>
                      <a:pt x="392" y="694"/>
                      <a:pt x="391" y="689"/>
                    </a:cubicBezTo>
                    <a:lnTo>
                      <a:pt x="389" y="671"/>
                    </a:lnTo>
                    <a:cubicBezTo>
                      <a:pt x="389" y="665"/>
                      <a:pt x="393" y="661"/>
                      <a:pt x="398" y="660"/>
                    </a:cubicBezTo>
                    <a:cubicBezTo>
                      <a:pt x="404" y="660"/>
                      <a:pt x="409" y="664"/>
                      <a:pt x="409" y="669"/>
                    </a:cubicBezTo>
                    <a:close/>
                    <a:moveTo>
                      <a:pt x="414" y="724"/>
                    </a:moveTo>
                    <a:lnTo>
                      <a:pt x="415" y="733"/>
                    </a:lnTo>
                    <a:lnTo>
                      <a:pt x="416" y="742"/>
                    </a:lnTo>
                    <a:cubicBezTo>
                      <a:pt x="416" y="748"/>
                      <a:pt x="412" y="752"/>
                      <a:pt x="407" y="752"/>
                    </a:cubicBezTo>
                    <a:cubicBezTo>
                      <a:pt x="401" y="752"/>
                      <a:pt x="397" y="749"/>
                      <a:pt x="397" y="743"/>
                    </a:cubicBezTo>
                    <a:lnTo>
                      <a:pt x="396" y="733"/>
                    </a:lnTo>
                    <a:lnTo>
                      <a:pt x="395" y="724"/>
                    </a:lnTo>
                    <a:cubicBezTo>
                      <a:pt x="395" y="720"/>
                      <a:pt x="398" y="716"/>
                      <a:pt x="404" y="716"/>
                    </a:cubicBezTo>
                    <a:cubicBezTo>
                      <a:pt x="409" y="715"/>
                      <a:pt x="413" y="718"/>
                      <a:pt x="414" y="724"/>
                    </a:cubicBezTo>
                    <a:close/>
                    <a:moveTo>
                      <a:pt x="419" y="779"/>
                    </a:moveTo>
                    <a:lnTo>
                      <a:pt x="420" y="798"/>
                    </a:lnTo>
                    <a:cubicBezTo>
                      <a:pt x="420" y="802"/>
                      <a:pt x="417" y="807"/>
                      <a:pt x="410" y="808"/>
                    </a:cubicBezTo>
                    <a:cubicBezTo>
                      <a:pt x="406" y="808"/>
                      <a:pt x="400" y="804"/>
                      <a:pt x="400" y="799"/>
                    </a:cubicBezTo>
                    <a:lnTo>
                      <a:pt x="398" y="780"/>
                    </a:lnTo>
                    <a:cubicBezTo>
                      <a:pt x="398" y="775"/>
                      <a:pt x="403" y="770"/>
                      <a:pt x="408" y="770"/>
                    </a:cubicBezTo>
                    <a:cubicBezTo>
                      <a:pt x="413" y="770"/>
                      <a:pt x="419" y="774"/>
                      <a:pt x="419" y="779"/>
                    </a:cubicBezTo>
                    <a:close/>
                    <a:moveTo>
                      <a:pt x="422" y="835"/>
                    </a:moveTo>
                    <a:lnTo>
                      <a:pt x="424" y="853"/>
                    </a:lnTo>
                    <a:cubicBezTo>
                      <a:pt x="424" y="858"/>
                      <a:pt x="420" y="862"/>
                      <a:pt x="415" y="862"/>
                    </a:cubicBezTo>
                    <a:cubicBezTo>
                      <a:pt x="409" y="862"/>
                      <a:pt x="405" y="860"/>
                      <a:pt x="405" y="854"/>
                    </a:cubicBezTo>
                    <a:lnTo>
                      <a:pt x="403" y="835"/>
                    </a:lnTo>
                    <a:cubicBezTo>
                      <a:pt x="403" y="831"/>
                      <a:pt x="408" y="826"/>
                      <a:pt x="412" y="826"/>
                    </a:cubicBezTo>
                    <a:cubicBezTo>
                      <a:pt x="418" y="825"/>
                      <a:pt x="422" y="829"/>
                      <a:pt x="422" y="835"/>
                    </a:cubicBezTo>
                    <a:close/>
                    <a:moveTo>
                      <a:pt x="426" y="890"/>
                    </a:moveTo>
                    <a:lnTo>
                      <a:pt x="427" y="908"/>
                    </a:lnTo>
                    <a:cubicBezTo>
                      <a:pt x="428" y="913"/>
                      <a:pt x="423" y="918"/>
                      <a:pt x="419" y="918"/>
                    </a:cubicBezTo>
                    <a:cubicBezTo>
                      <a:pt x="412" y="918"/>
                      <a:pt x="408" y="914"/>
                      <a:pt x="408" y="909"/>
                    </a:cubicBezTo>
                    <a:lnTo>
                      <a:pt x="407" y="891"/>
                    </a:lnTo>
                    <a:cubicBezTo>
                      <a:pt x="407" y="886"/>
                      <a:pt x="410" y="881"/>
                      <a:pt x="416" y="881"/>
                    </a:cubicBezTo>
                    <a:cubicBezTo>
                      <a:pt x="421" y="881"/>
                      <a:pt x="426" y="885"/>
                      <a:pt x="426" y="890"/>
                    </a:cubicBezTo>
                    <a:close/>
                    <a:moveTo>
                      <a:pt x="429" y="946"/>
                    </a:moveTo>
                    <a:lnTo>
                      <a:pt x="430" y="963"/>
                    </a:lnTo>
                    <a:cubicBezTo>
                      <a:pt x="430" y="969"/>
                      <a:pt x="426" y="973"/>
                      <a:pt x="420" y="973"/>
                    </a:cubicBezTo>
                    <a:cubicBezTo>
                      <a:pt x="416" y="973"/>
                      <a:pt x="410" y="969"/>
                      <a:pt x="410" y="964"/>
                    </a:cubicBezTo>
                    <a:lnTo>
                      <a:pt x="409" y="946"/>
                    </a:lnTo>
                    <a:cubicBezTo>
                      <a:pt x="409" y="941"/>
                      <a:pt x="413" y="937"/>
                      <a:pt x="419" y="937"/>
                    </a:cubicBezTo>
                    <a:cubicBezTo>
                      <a:pt x="424" y="937"/>
                      <a:pt x="429" y="939"/>
                      <a:pt x="429" y="946"/>
                    </a:cubicBezTo>
                    <a:close/>
                    <a:moveTo>
                      <a:pt x="431" y="1000"/>
                    </a:moveTo>
                    <a:lnTo>
                      <a:pt x="432" y="1019"/>
                    </a:lnTo>
                    <a:cubicBezTo>
                      <a:pt x="432" y="1023"/>
                      <a:pt x="429" y="1029"/>
                      <a:pt x="423" y="1029"/>
                    </a:cubicBezTo>
                    <a:cubicBezTo>
                      <a:pt x="418" y="1029"/>
                      <a:pt x="413" y="1024"/>
                      <a:pt x="413" y="1020"/>
                    </a:cubicBezTo>
                    <a:lnTo>
                      <a:pt x="412" y="1001"/>
                    </a:lnTo>
                    <a:cubicBezTo>
                      <a:pt x="412" y="997"/>
                      <a:pt x="417" y="992"/>
                      <a:pt x="421" y="992"/>
                    </a:cubicBezTo>
                    <a:cubicBezTo>
                      <a:pt x="427" y="992"/>
                      <a:pt x="431" y="996"/>
                      <a:pt x="431" y="1000"/>
                    </a:cubicBezTo>
                    <a:close/>
                    <a:moveTo>
                      <a:pt x="433" y="1056"/>
                    </a:moveTo>
                    <a:lnTo>
                      <a:pt x="434" y="1074"/>
                    </a:lnTo>
                    <a:cubicBezTo>
                      <a:pt x="434" y="1079"/>
                      <a:pt x="431" y="1083"/>
                      <a:pt x="425" y="1083"/>
                    </a:cubicBezTo>
                    <a:cubicBezTo>
                      <a:pt x="420" y="1083"/>
                      <a:pt x="415" y="1080"/>
                      <a:pt x="415" y="1075"/>
                    </a:cubicBezTo>
                    <a:lnTo>
                      <a:pt x="414" y="1057"/>
                    </a:lnTo>
                    <a:cubicBezTo>
                      <a:pt x="414" y="1052"/>
                      <a:pt x="419" y="1047"/>
                      <a:pt x="423" y="1047"/>
                    </a:cubicBezTo>
                    <a:cubicBezTo>
                      <a:pt x="429" y="1047"/>
                      <a:pt x="433" y="1051"/>
                      <a:pt x="433" y="1056"/>
                    </a:cubicBezTo>
                    <a:close/>
                    <a:moveTo>
                      <a:pt x="436" y="1111"/>
                    </a:moveTo>
                    <a:lnTo>
                      <a:pt x="436" y="1129"/>
                    </a:lnTo>
                    <a:cubicBezTo>
                      <a:pt x="436" y="1135"/>
                      <a:pt x="431" y="1139"/>
                      <a:pt x="427" y="1139"/>
                    </a:cubicBezTo>
                    <a:cubicBezTo>
                      <a:pt x="421" y="1139"/>
                      <a:pt x="417" y="1135"/>
                      <a:pt x="417" y="1130"/>
                    </a:cubicBezTo>
                    <a:lnTo>
                      <a:pt x="417" y="1112"/>
                    </a:lnTo>
                    <a:cubicBezTo>
                      <a:pt x="417" y="1107"/>
                      <a:pt x="420" y="1102"/>
                      <a:pt x="426" y="1102"/>
                    </a:cubicBezTo>
                    <a:cubicBezTo>
                      <a:pt x="431" y="1102"/>
                      <a:pt x="436" y="1107"/>
                      <a:pt x="436" y="1111"/>
                    </a:cubicBezTo>
                    <a:close/>
                    <a:moveTo>
                      <a:pt x="437" y="1168"/>
                    </a:moveTo>
                    <a:lnTo>
                      <a:pt x="437" y="1185"/>
                    </a:lnTo>
                    <a:cubicBezTo>
                      <a:pt x="437" y="1190"/>
                      <a:pt x="432" y="1194"/>
                      <a:pt x="428" y="1194"/>
                    </a:cubicBezTo>
                    <a:cubicBezTo>
                      <a:pt x="422" y="1194"/>
                      <a:pt x="418" y="1190"/>
                      <a:pt x="418" y="1185"/>
                    </a:cubicBezTo>
                    <a:lnTo>
                      <a:pt x="418" y="1168"/>
                    </a:lnTo>
                    <a:cubicBezTo>
                      <a:pt x="418" y="1162"/>
                      <a:pt x="421" y="1158"/>
                      <a:pt x="427" y="1158"/>
                    </a:cubicBezTo>
                    <a:cubicBezTo>
                      <a:pt x="432" y="1158"/>
                      <a:pt x="437" y="1161"/>
                      <a:pt x="437" y="1168"/>
                    </a:cubicBezTo>
                    <a:close/>
                    <a:moveTo>
                      <a:pt x="438" y="1222"/>
                    </a:moveTo>
                    <a:lnTo>
                      <a:pt x="438" y="1241"/>
                    </a:lnTo>
                    <a:cubicBezTo>
                      <a:pt x="438" y="1245"/>
                      <a:pt x="433" y="1250"/>
                      <a:pt x="429" y="1250"/>
                    </a:cubicBezTo>
                    <a:cubicBezTo>
                      <a:pt x="423" y="1250"/>
                      <a:pt x="419" y="1245"/>
                      <a:pt x="419" y="1241"/>
                    </a:cubicBezTo>
                    <a:lnTo>
                      <a:pt x="419" y="1222"/>
                    </a:lnTo>
                    <a:cubicBezTo>
                      <a:pt x="419" y="1218"/>
                      <a:pt x="422" y="1213"/>
                      <a:pt x="428" y="1213"/>
                    </a:cubicBezTo>
                    <a:cubicBezTo>
                      <a:pt x="433" y="1213"/>
                      <a:pt x="438" y="1217"/>
                      <a:pt x="438" y="1222"/>
                    </a:cubicBezTo>
                    <a:close/>
                    <a:moveTo>
                      <a:pt x="439" y="1278"/>
                    </a:moveTo>
                    <a:lnTo>
                      <a:pt x="439" y="1296"/>
                    </a:lnTo>
                    <a:cubicBezTo>
                      <a:pt x="439" y="1301"/>
                      <a:pt x="434" y="1304"/>
                      <a:pt x="429" y="1304"/>
                    </a:cubicBezTo>
                    <a:cubicBezTo>
                      <a:pt x="424" y="1305"/>
                      <a:pt x="419" y="1302"/>
                      <a:pt x="419" y="1296"/>
                    </a:cubicBezTo>
                    <a:lnTo>
                      <a:pt x="419" y="1278"/>
                    </a:lnTo>
                    <a:cubicBezTo>
                      <a:pt x="419" y="1273"/>
                      <a:pt x="423" y="1269"/>
                      <a:pt x="429" y="1268"/>
                    </a:cubicBezTo>
                    <a:cubicBezTo>
                      <a:pt x="434" y="1268"/>
                      <a:pt x="439" y="1272"/>
                      <a:pt x="439" y="1278"/>
                    </a:cubicBezTo>
                    <a:close/>
                    <a:moveTo>
                      <a:pt x="440" y="1333"/>
                    </a:moveTo>
                    <a:lnTo>
                      <a:pt x="440" y="1351"/>
                    </a:lnTo>
                    <a:cubicBezTo>
                      <a:pt x="440" y="1356"/>
                      <a:pt x="435" y="1361"/>
                      <a:pt x="430" y="1361"/>
                    </a:cubicBezTo>
                    <a:cubicBezTo>
                      <a:pt x="425" y="1361"/>
                      <a:pt x="420" y="1357"/>
                      <a:pt x="420" y="1351"/>
                    </a:cubicBezTo>
                    <a:lnTo>
                      <a:pt x="420" y="1333"/>
                    </a:lnTo>
                    <a:cubicBezTo>
                      <a:pt x="420" y="1328"/>
                      <a:pt x="424" y="1324"/>
                      <a:pt x="429" y="1324"/>
                    </a:cubicBezTo>
                    <a:cubicBezTo>
                      <a:pt x="435" y="1323"/>
                      <a:pt x="440" y="1328"/>
                      <a:pt x="440" y="1333"/>
                    </a:cubicBezTo>
                    <a:close/>
                    <a:moveTo>
                      <a:pt x="440" y="1389"/>
                    </a:moveTo>
                    <a:lnTo>
                      <a:pt x="440" y="1406"/>
                    </a:lnTo>
                    <a:cubicBezTo>
                      <a:pt x="440" y="1412"/>
                      <a:pt x="435" y="1416"/>
                      <a:pt x="430" y="1416"/>
                    </a:cubicBezTo>
                    <a:cubicBezTo>
                      <a:pt x="425" y="1416"/>
                      <a:pt x="420" y="1412"/>
                      <a:pt x="420" y="1406"/>
                    </a:cubicBezTo>
                    <a:lnTo>
                      <a:pt x="420" y="1389"/>
                    </a:lnTo>
                    <a:cubicBezTo>
                      <a:pt x="420" y="1383"/>
                      <a:pt x="425" y="1380"/>
                      <a:pt x="430" y="1380"/>
                    </a:cubicBezTo>
                    <a:cubicBezTo>
                      <a:pt x="436" y="1380"/>
                      <a:pt x="440" y="1383"/>
                      <a:pt x="440" y="1389"/>
                    </a:cubicBezTo>
                    <a:close/>
                    <a:moveTo>
                      <a:pt x="440" y="1443"/>
                    </a:moveTo>
                    <a:lnTo>
                      <a:pt x="440" y="1462"/>
                    </a:lnTo>
                    <a:cubicBezTo>
                      <a:pt x="440" y="1467"/>
                      <a:pt x="434" y="1472"/>
                      <a:pt x="429" y="1472"/>
                    </a:cubicBezTo>
                    <a:cubicBezTo>
                      <a:pt x="424" y="1472"/>
                      <a:pt x="420" y="1467"/>
                      <a:pt x="420" y="1462"/>
                    </a:cubicBezTo>
                    <a:lnTo>
                      <a:pt x="420" y="1443"/>
                    </a:lnTo>
                    <a:cubicBezTo>
                      <a:pt x="420" y="1439"/>
                      <a:pt x="424" y="1434"/>
                      <a:pt x="430" y="1434"/>
                    </a:cubicBezTo>
                    <a:cubicBezTo>
                      <a:pt x="435" y="1434"/>
                      <a:pt x="440" y="1439"/>
                      <a:pt x="440" y="1443"/>
                    </a:cubicBezTo>
                    <a:close/>
                    <a:moveTo>
                      <a:pt x="439" y="1500"/>
                    </a:moveTo>
                    <a:lnTo>
                      <a:pt x="439" y="1518"/>
                    </a:lnTo>
                    <a:cubicBezTo>
                      <a:pt x="439" y="1523"/>
                      <a:pt x="433" y="1526"/>
                      <a:pt x="429" y="1526"/>
                    </a:cubicBezTo>
                    <a:cubicBezTo>
                      <a:pt x="423" y="1526"/>
                      <a:pt x="419" y="1523"/>
                      <a:pt x="419" y="1517"/>
                    </a:cubicBezTo>
                    <a:lnTo>
                      <a:pt x="419" y="1499"/>
                    </a:lnTo>
                    <a:cubicBezTo>
                      <a:pt x="419" y="1494"/>
                      <a:pt x="423" y="1490"/>
                      <a:pt x="429" y="1490"/>
                    </a:cubicBezTo>
                    <a:cubicBezTo>
                      <a:pt x="434" y="1490"/>
                      <a:pt x="439" y="1494"/>
                      <a:pt x="439" y="1500"/>
                    </a:cubicBezTo>
                    <a:close/>
                    <a:moveTo>
                      <a:pt x="438" y="1555"/>
                    </a:moveTo>
                    <a:lnTo>
                      <a:pt x="438" y="1573"/>
                    </a:lnTo>
                    <a:cubicBezTo>
                      <a:pt x="438" y="1578"/>
                      <a:pt x="432" y="1582"/>
                      <a:pt x="428" y="1582"/>
                    </a:cubicBezTo>
                    <a:cubicBezTo>
                      <a:pt x="422" y="1582"/>
                      <a:pt x="419" y="1578"/>
                      <a:pt x="419" y="1572"/>
                    </a:cubicBezTo>
                    <a:lnTo>
                      <a:pt x="419" y="1554"/>
                    </a:lnTo>
                    <a:cubicBezTo>
                      <a:pt x="419" y="1549"/>
                      <a:pt x="422" y="1545"/>
                      <a:pt x="429" y="1545"/>
                    </a:cubicBezTo>
                    <a:cubicBezTo>
                      <a:pt x="433" y="1545"/>
                      <a:pt x="438" y="1549"/>
                      <a:pt x="438" y="1555"/>
                    </a:cubicBezTo>
                    <a:close/>
                    <a:moveTo>
                      <a:pt x="437" y="1610"/>
                    </a:moveTo>
                    <a:lnTo>
                      <a:pt x="437" y="1628"/>
                    </a:lnTo>
                    <a:cubicBezTo>
                      <a:pt x="437" y="1633"/>
                      <a:pt x="431" y="1637"/>
                      <a:pt x="427" y="1637"/>
                    </a:cubicBezTo>
                    <a:cubicBezTo>
                      <a:pt x="421" y="1637"/>
                      <a:pt x="418" y="1633"/>
                      <a:pt x="418" y="1628"/>
                    </a:cubicBezTo>
                    <a:lnTo>
                      <a:pt x="418" y="1610"/>
                    </a:lnTo>
                    <a:cubicBezTo>
                      <a:pt x="418" y="1604"/>
                      <a:pt x="421" y="1601"/>
                      <a:pt x="428" y="1601"/>
                    </a:cubicBezTo>
                    <a:cubicBezTo>
                      <a:pt x="432" y="1601"/>
                      <a:pt x="437" y="1604"/>
                      <a:pt x="437" y="1610"/>
                    </a:cubicBezTo>
                    <a:close/>
                    <a:moveTo>
                      <a:pt x="436" y="1665"/>
                    </a:moveTo>
                    <a:lnTo>
                      <a:pt x="436" y="1671"/>
                    </a:lnTo>
                    <a:lnTo>
                      <a:pt x="435" y="1684"/>
                    </a:lnTo>
                    <a:cubicBezTo>
                      <a:pt x="435" y="1689"/>
                      <a:pt x="431" y="1693"/>
                      <a:pt x="425" y="1693"/>
                    </a:cubicBezTo>
                    <a:cubicBezTo>
                      <a:pt x="420" y="1693"/>
                      <a:pt x="416" y="1688"/>
                      <a:pt x="416" y="1683"/>
                    </a:cubicBezTo>
                    <a:lnTo>
                      <a:pt x="417" y="1670"/>
                    </a:lnTo>
                    <a:lnTo>
                      <a:pt x="417" y="1665"/>
                    </a:lnTo>
                    <a:cubicBezTo>
                      <a:pt x="417" y="1660"/>
                      <a:pt x="420" y="1656"/>
                      <a:pt x="427" y="1656"/>
                    </a:cubicBezTo>
                    <a:cubicBezTo>
                      <a:pt x="431" y="1656"/>
                      <a:pt x="436" y="1661"/>
                      <a:pt x="436" y="1665"/>
                    </a:cubicBezTo>
                    <a:close/>
                    <a:moveTo>
                      <a:pt x="434" y="1721"/>
                    </a:moveTo>
                    <a:lnTo>
                      <a:pt x="433" y="1739"/>
                    </a:lnTo>
                    <a:cubicBezTo>
                      <a:pt x="433" y="1745"/>
                      <a:pt x="429" y="1748"/>
                      <a:pt x="423" y="1747"/>
                    </a:cubicBezTo>
                    <a:cubicBezTo>
                      <a:pt x="419" y="1747"/>
                      <a:pt x="414" y="1744"/>
                      <a:pt x="414" y="1739"/>
                    </a:cubicBezTo>
                    <a:lnTo>
                      <a:pt x="415" y="1720"/>
                    </a:lnTo>
                    <a:cubicBezTo>
                      <a:pt x="415" y="1715"/>
                      <a:pt x="419" y="1711"/>
                      <a:pt x="425" y="1711"/>
                    </a:cubicBezTo>
                    <a:cubicBezTo>
                      <a:pt x="430" y="1712"/>
                      <a:pt x="434" y="1716"/>
                      <a:pt x="434" y="1721"/>
                    </a:cubicBezTo>
                    <a:close/>
                    <a:moveTo>
                      <a:pt x="431" y="1776"/>
                    </a:moveTo>
                    <a:lnTo>
                      <a:pt x="431" y="1794"/>
                    </a:lnTo>
                    <a:cubicBezTo>
                      <a:pt x="431" y="1800"/>
                      <a:pt x="427" y="1804"/>
                      <a:pt x="420" y="1803"/>
                    </a:cubicBezTo>
                    <a:cubicBezTo>
                      <a:pt x="416" y="1803"/>
                      <a:pt x="411" y="1799"/>
                      <a:pt x="411" y="1793"/>
                    </a:cubicBezTo>
                    <a:lnTo>
                      <a:pt x="412" y="1775"/>
                    </a:lnTo>
                    <a:cubicBezTo>
                      <a:pt x="412" y="1771"/>
                      <a:pt x="418" y="1766"/>
                      <a:pt x="422" y="1766"/>
                    </a:cubicBezTo>
                    <a:cubicBezTo>
                      <a:pt x="428" y="1767"/>
                      <a:pt x="431" y="1771"/>
                      <a:pt x="431" y="1776"/>
                    </a:cubicBezTo>
                    <a:close/>
                    <a:moveTo>
                      <a:pt x="429" y="1832"/>
                    </a:moveTo>
                    <a:lnTo>
                      <a:pt x="429" y="1850"/>
                    </a:lnTo>
                    <a:cubicBezTo>
                      <a:pt x="429" y="1855"/>
                      <a:pt x="423" y="1859"/>
                      <a:pt x="419" y="1858"/>
                    </a:cubicBezTo>
                    <a:cubicBezTo>
                      <a:pt x="413" y="1858"/>
                      <a:pt x="409" y="1854"/>
                      <a:pt x="409" y="1849"/>
                    </a:cubicBezTo>
                    <a:lnTo>
                      <a:pt x="409" y="1831"/>
                    </a:lnTo>
                    <a:cubicBezTo>
                      <a:pt x="409" y="1825"/>
                      <a:pt x="415" y="1822"/>
                      <a:pt x="420" y="1822"/>
                    </a:cubicBezTo>
                    <a:cubicBezTo>
                      <a:pt x="426" y="1823"/>
                      <a:pt x="430" y="1826"/>
                      <a:pt x="429" y="1832"/>
                    </a:cubicBezTo>
                    <a:close/>
                    <a:moveTo>
                      <a:pt x="427" y="1887"/>
                    </a:moveTo>
                    <a:lnTo>
                      <a:pt x="426" y="1906"/>
                    </a:lnTo>
                    <a:cubicBezTo>
                      <a:pt x="425" y="1910"/>
                      <a:pt x="420" y="1915"/>
                      <a:pt x="415" y="1914"/>
                    </a:cubicBezTo>
                    <a:cubicBezTo>
                      <a:pt x="409" y="1914"/>
                      <a:pt x="406" y="1909"/>
                      <a:pt x="407" y="1904"/>
                    </a:cubicBezTo>
                    <a:lnTo>
                      <a:pt x="408" y="1885"/>
                    </a:lnTo>
                    <a:cubicBezTo>
                      <a:pt x="408" y="1881"/>
                      <a:pt x="411" y="1877"/>
                      <a:pt x="418" y="1877"/>
                    </a:cubicBezTo>
                    <a:cubicBezTo>
                      <a:pt x="422" y="1877"/>
                      <a:pt x="427" y="1882"/>
                      <a:pt x="427" y="1887"/>
                    </a:cubicBezTo>
                    <a:close/>
                    <a:moveTo>
                      <a:pt x="423" y="1943"/>
                    </a:moveTo>
                    <a:lnTo>
                      <a:pt x="421" y="1961"/>
                    </a:lnTo>
                    <a:cubicBezTo>
                      <a:pt x="421" y="1966"/>
                      <a:pt x="417" y="1969"/>
                      <a:pt x="411" y="1969"/>
                    </a:cubicBezTo>
                    <a:cubicBezTo>
                      <a:pt x="406" y="1969"/>
                      <a:pt x="402" y="1964"/>
                      <a:pt x="402" y="1960"/>
                    </a:cubicBezTo>
                    <a:lnTo>
                      <a:pt x="404" y="1941"/>
                    </a:lnTo>
                    <a:cubicBezTo>
                      <a:pt x="404" y="1936"/>
                      <a:pt x="409" y="1932"/>
                      <a:pt x="414" y="1932"/>
                    </a:cubicBezTo>
                    <a:cubicBezTo>
                      <a:pt x="420" y="1933"/>
                      <a:pt x="423" y="1937"/>
                      <a:pt x="423" y="1943"/>
                    </a:cubicBezTo>
                    <a:close/>
                    <a:moveTo>
                      <a:pt x="419" y="1998"/>
                    </a:moveTo>
                    <a:lnTo>
                      <a:pt x="418" y="2016"/>
                    </a:lnTo>
                    <a:cubicBezTo>
                      <a:pt x="418" y="2021"/>
                      <a:pt x="412" y="2025"/>
                      <a:pt x="408" y="2024"/>
                    </a:cubicBezTo>
                    <a:cubicBezTo>
                      <a:pt x="401" y="2024"/>
                      <a:pt x="398" y="2020"/>
                      <a:pt x="398" y="2014"/>
                    </a:cubicBezTo>
                    <a:lnTo>
                      <a:pt x="399" y="1996"/>
                    </a:lnTo>
                    <a:cubicBezTo>
                      <a:pt x="399" y="1992"/>
                      <a:pt x="405" y="1987"/>
                      <a:pt x="409" y="1987"/>
                    </a:cubicBezTo>
                    <a:cubicBezTo>
                      <a:pt x="415" y="1988"/>
                      <a:pt x="419" y="1992"/>
                      <a:pt x="419" y="1998"/>
                    </a:cubicBezTo>
                    <a:close/>
                    <a:moveTo>
                      <a:pt x="415" y="2053"/>
                    </a:moveTo>
                    <a:lnTo>
                      <a:pt x="413" y="2071"/>
                    </a:lnTo>
                    <a:cubicBezTo>
                      <a:pt x="412" y="2076"/>
                      <a:pt x="408" y="2080"/>
                      <a:pt x="402" y="2080"/>
                    </a:cubicBezTo>
                    <a:cubicBezTo>
                      <a:pt x="397" y="2080"/>
                      <a:pt x="393" y="2075"/>
                      <a:pt x="394" y="2070"/>
                    </a:cubicBezTo>
                    <a:lnTo>
                      <a:pt x="396" y="2052"/>
                    </a:lnTo>
                    <a:cubicBezTo>
                      <a:pt x="396" y="2046"/>
                      <a:pt x="400" y="2043"/>
                      <a:pt x="406" y="2043"/>
                    </a:cubicBezTo>
                    <a:cubicBezTo>
                      <a:pt x="411" y="2044"/>
                      <a:pt x="415" y="2047"/>
                      <a:pt x="415" y="2053"/>
                    </a:cubicBezTo>
                    <a:close/>
                    <a:moveTo>
                      <a:pt x="409" y="2108"/>
                    </a:moveTo>
                    <a:lnTo>
                      <a:pt x="408" y="2127"/>
                    </a:lnTo>
                    <a:cubicBezTo>
                      <a:pt x="408" y="2131"/>
                      <a:pt x="403" y="2136"/>
                      <a:pt x="398" y="2135"/>
                    </a:cubicBezTo>
                    <a:cubicBezTo>
                      <a:pt x="392" y="2135"/>
                      <a:pt x="387" y="2130"/>
                      <a:pt x="388" y="2125"/>
                    </a:cubicBezTo>
                    <a:lnTo>
                      <a:pt x="390" y="2106"/>
                    </a:lnTo>
                    <a:cubicBezTo>
                      <a:pt x="391" y="2101"/>
                      <a:pt x="396" y="2098"/>
                      <a:pt x="400" y="2098"/>
                    </a:cubicBezTo>
                    <a:cubicBezTo>
                      <a:pt x="407" y="2098"/>
                      <a:pt x="409" y="2103"/>
                      <a:pt x="409" y="2108"/>
                    </a:cubicBezTo>
                    <a:close/>
                    <a:moveTo>
                      <a:pt x="405" y="2164"/>
                    </a:moveTo>
                    <a:lnTo>
                      <a:pt x="405" y="2165"/>
                    </a:lnTo>
                    <a:lnTo>
                      <a:pt x="403" y="2182"/>
                    </a:lnTo>
                    <a:cubicBezTo>
                      <a:pt x="402" y="2187"/>
                      <a:pt x="397" y="2191"/>
                      <a:pt x="392" y="2191"/>
                    </a:cubicBezTo>
                    <a:cubicBezTo>
                      <a:pt x="387" y="2190"/>
                      <a:pt x="383" y="2185"/>
                      <a:pt x="384" y="2180"/>
                    </a:cubicBezTo>
                    <a:lnTo>
                      <a:pt x="386" y="2164"/>
                    </a:lnTo>
                    <a:lnTo>
                      <a:pt x="386" y="2162"/>
                    </a:lnTo>
                    <a:cubicBezTo>
                      <a:pt x="387" y="2156"/>
                      <a:pt x="390" y="2153"/>
                      <a:pt x="397" y="2153"/>
                    </a:cubicBezTo>
                    <a:cubicBezTo>
                      <a:pt x="401" y="2154"/>
                      <a:pt x="406" y="2158"/>
                      <a:pt x="405" y="2164"/>
                    </a:cubicBezTo>
                    <a:close/>
                    <a:moveTo>
                      <a:pt x="398" y="2219"/>
                    </a:moveTo>
                    <a:lnTo>
                      <a:pt x="397" y="2236"/>
                    </a:lnTo>
                    <a:cubicBezTo>
                      <a:pt x="396" y="2242"/>
                      <a:pt x="390" y="2245"/>
                      <a:pt x="386" y="2245"/>
                    </a:cubicBezTo>
                    <a:cubicBezTo>
                      <a:pt x="380" y="2244"/>
                      <a:pt x="376" y="2240"/>
                      <a:pt x="376" y="2235"/>
                    </a:cubicBezTo>
                    <a:lnTo>
                      <a:pt x="378" y="2216"/>
                    </a:lnTo>
                    <a:cubicBezTo>
                      <a:pt x="379" y="2212"/>
                      <a:pt x="385" y="2208"/>
                      <a:pt x="389" y="2208"/>
                    </a:cubicBezTo>
                    <a:cubicBezTo>
                      <a:pt x="396" y="2209"/>
                      <a:pt x="398" y="2213"/>
                      <a:pt x="398" y="2219"/>
                    </a:cubicBezTo>
                    <a:close/>
                    <a:moveTo>
                      <a:pt x="392" y="2274"/>
                    </a:moveTo>
                    <a:lnTo>
                      <a:pt x="389" y="2292"/>
                    </a:lnTo>
                    <a:cubicBezTo>
                      <a:pt x="388" y="2297"/>
                      <a:pt x="384" y="2301"/>
                      <a:pt x="378" y="2300"/>
                    </a:cubicBezTo>
                    <a:cubicBezTo>
                      <a:pt x="373" y="2299"/>
                      <a:pt x="369" y="2295"/>
                      <a:pt x="370" y="2289"/>
                    </a:cubicBezTo>
                    <a:lnTo>
                      <a:pt x="373" y="2271"/>
                    </a:lnTo>
                    <a:cubicBezTo>
                      <a:pt x="374" y="2267"/>
                      <a:pt x="377" y="2263"/>
                      <a:pt x="384" y="2264"/>
                    </a:cubicBezTo>
                    <a:cubicBezTo>
                      <a:pt x="388" y="2264"/>
                      <a:pt x="392" y="2268"/>
                      <a:pt x="392" y="2274"/>
                    </a:cubicBezTo>
                    <a:close/>
                    <a:moveTo>
                      <a:pt x="385" y="2328"/>
                    </a:moveTo>
                    <a:lnTo>
                      <a:pt x="382" y="2347"/>
                    </a:lnTo>
                    <a:cubicBezTo>
                      <a:pt x="381" y="2352"/>
                      <a:pt x="376" y="2356"/>
                      <a:pt x="371" y="2355"/>
                    </a:cubicBezTo>
                    <a:cubicBezTo>
                      <a:pt x="365" y="2354"/>
                      <a:pt x="362" y="2350"/>
                      <a:pt x="363" y="2344"/>
                    </a:cubicBezTo>
                    <a:lnTo>
                      <a:pt x="365" y="2327"/>
                    </a:lnTo>
                    <a:cubicBezTo>
                      <a:pt x="365" y="2321"/>
                      <a:pt x="370" y="2318"/>
                      <a:pt x="376" y="2318"/>
                    </a:cubicBezTo>
                    <a:cubicBezTo>
                      <a:pt x="381" y="2319"/>
                      <a:pt x="385" y="2324"/>
                      <a:pt x="385" y="2328"/>
                    </a:cubicBezTo>
                    <a:close/>
                    <a:moveTo>
                      <a:pt x="376" y="2384"/>
                    </a:moveTo>
                    <a:lnTo>
                      <a:pt x="374" y="2402"/>
                    </a:lnTo>
                    <a:cubicBezTo>
                      <a:pt x="373" y="2407"/>
                      <a:pt x="367" y="2411"/>
                      <a:pt x="363" y="2410"/>
                    </a:cubicBezTo>
                    <a:cubicBezTo>
                      <a:pt x="356" y="2409"/>
                      <a:pt x="354" y="2404"/>
                      <a:pt x="354" y="2399"/>
                    </a:cubicBezTo>
                    <a:lnTo>
                      <a:pt x="356" y="2381"/>
                    </a:lnTo>
                    <a:cubicBezTo>
                      <a:pt x="357" y="2376"/>
                      <a:pt x="363" y="2373"/>
                      <a:pt x="368" y="2373"/>
                    </a:cubicBezTo>
                    <a:cubicBezTo>
                      <a:pt x="374" y="2374"/>
                      <a:pt x="376" y="2378"/>
                      <a:pt x="376" y="2384"/>
                    </a:cubicBezTo>
                    <a:close/>
                    <a:moveTo>
                      <a:pt x="367" y="2438"/>
                    </a:moveTo>
                    <a:lnTo>
                      <a:pt x="365" y="2457"/>
                    </a:lnTo>
                    <a:cubicBezTo>
                      <a:pt x="364" y="2462"/>
                      <a:pt x="358" y="2465"/>
                      <a:pt x="354" y="2464"/>
                    </a:cubicBezTo>
                    <a:cubicBezTo>
                      <a:pt x="348" y="2464"/>
                      <a:pt x="343" y="2459"/>
                      <a:pt x="344" y="2454"/>
                    </a:cubicBezTo>
                    <a:lnTo>
                      <a:pt x="348" y="2436"/>
                    </a:lnTo>
                    <a:cubicBezTo>
                      <a:pt x="349" y="2430"/>
                      <a:pt x="354" y="2427"/>
                      <a:pt x="359" y="2428"/>
                    </a:cubicBezTo>
                    <a:cubicBezTo>
                      <a:pt x="365" y="2429"/>
                      <a:pt x="368" y="2434"/>
                      <a:pt x="367" y="2438"/>
                    </a:cubicBezTo>
                    <a:close/>
                    <a:moveTo>
                      <a:pt x="356" y="2494"/>
                    </a:moveTo>
                    <a:lnTo>
                      <a:pt x="354" y="2511"/>
                    </a:lnTo>
                    <a:cubicBezTo>
                      <a:pt x="352" y="2516"/>
                      <a:pt x="346" y="2519"/>
                      <a:pt x="342" y="2518"/>
                    </a:cubicBezTo>
                    <a:cubicBezTo>
                      <a:pt x="336" y="2518"/>
                      <a:pt x="332" y="2513"/>
                      <a:pt x="333" y="2508"/>
                    </a:cubicBezTo>
                    <a:lnTo>
                      <a:pt x="338" y="2489"/>
                    </a:lnTo>
                    <a:cubicBezTo>
                      <a:pt x="339" y="2485"/>
                      <a:pt x="343" y="2481"/>
                      <a:pt x="349" y="2482"/>
                    </a:cubicBezTo>
                    <a:cubicBezTo>
                      <a:pt x="354" y="2483"/>
                      <a:pt x="357" y="2488"/>
                      <a:pt x="356" y="2494"/>
                    </a:cubicBezTo>
                    <a:close/>
                    <a:moveTo>
                      <a:pt x="344" y="2549"/>
                    </a:moveTo>
                    <a:lnTo>
                      <a:pt x="341" y="2566"/>
                    </a:lnTo>
                    <a:cubicBezTo>
                      <a:pt x="340" y="2571"/>
                      <a:pt x="333" y="2574"/>
                      <a:pt x="329" y="2573"/>
                    </a:cubicBezTo>
                    <a:cubicBezTo>
                      <a:pt x="323" y="2572"/>
                      <a:pt x="321" y="2566"/>
                      <a:pt x="321" y="2562"/>
                    </a:cubicBezTo>
                    <a:lnTo>
                      <a:pt x="326" y="2543"/>
                    </a:lnTo>
                    <a:cubicBezTo>
                      <a:pt x="327" y="2539"/>
                      <a:pt x="332" y="2535"/>
                      <a:pt x="338" y="2537"/>
                    </a:cubicBezTo>
                    <a:cubicBezTo>
                      <a:pt x="343" y="2538"/>
                      <a:pt x="346" y="2542"/>
                      <a:pt x="344" y="2549"/>
                    </a:cubicBezTo>
                    <a:close/>
                    <a:moveTo>
                      <a:pt x="332" y="2602"/>
                    </a:moveTo>
                    <a:lnTo>
                      <a:pt x="331" y="2608"/>
                    </a:lnTo>
                    <a:lnTo>
                      <a:pt x="326" y="2620"/>
                    </a:lnTo>
                    <a:cubicBezTo>
                      <a:pt x="324" y="2625"/>
                      <a:pt x="320" y="2627"/>
                      <a:pt x="314" y="2626"/>
                    </a:cubicBezTo>
                    <a:cubicBezTo>
                      <a:pt x="310" y="2625"/>
                      <a:pt x="306" y="2619"/>
                      <a:pt x="308" y="2615"/>
                    </a:cubicBezTo>
                    <a:lnTo>
                      <a:pt x="311" y="2604"/>
                    </a:lnTo>
                    <a:lnTo>
                      <a:pt x="312" y="2598"/>
                    </a:lnTo>
                    <a:cubicBezTo>
                      <a:pt x="314" y="2593"/>
                      <a:pt x="320" y="2590"/>
                      <a:pt x="324" y="2591"/>
                    </a:cubicBezTo>
                    <a:cubicBezTo>
                      <a:pt x="330" y="2592"/>
                      <a:pt x="332" y="2597"/>
                      <a:pt x="332" y="2602"/>
                    </a:cubicBezTo>
                    <a:close/>
                    <a:moveTo>
                      <a:pt x="315" y="2656"/>
                    </a:moveTo>
                    <a:lnTo>
                      <a:pt x="311" y="2668"/>
                    </a:lnTo>
                    <a:lnTo>
                      <a:pt x="309" y="2674"/>
                    </a:lnTo>
                    <a:cubicBezTo>
                      <a:pt x="307" y="2678"/>
                      <a:pt x="300" y="2681"/>
                      <a:pt x="296" y="2678"/>
                    </a:cubicBezTo>
                    <a:cubicBezTo>
                      <a:pt x="290" y="2677"/>
                      <a:pt x="289" y="2671"/>
                      <a:pt x="290" y="2667"/>
                    </a:cubicBezTo>
                    <a:lnTo>
                      <a:pt x="292" y="2662"/>
                    </a:lnTo>
                    <a:lnTo>
                      <a:pt x="297" y="2650"/>
                    </a:lnTo>
                    <a:cubicBezTo>
                      <a:pt x="299" y="2645"/>
                      <a:pt x="303" y="2642"/>
                      <a:pt x="309" y="2644"/>
                    </a:cubicBezTo>
                    <a:cubicBezTo>
                      <a:pt x="313" y="2645"/>
                      <a:pt x="317" y="2651"/>
                      <a:pt x="315" y="2656"/>
                    </a:cubicBezTo>
                    <a:close/>
                    <a:moveTo>
                      <a:pt x="294" y="2709"/>
                    </a:moveTo>
                    <a:lnTo>
                      <a:pt x="291" y="2714"/>
                    </a:lnTo>
                    <a:lnTo>
                      <a:pt x="285" y="2725"/>
                    </a:lnTo>
                    <a:cubicBezTo>
                      <a:pt x="282" y="2730"/>
                      <a:pt x="277" y="2732"/>
                      <a:pt x="271" y="2729"/>
                    </a:cubicBezTo>
                    <a:cubicBezTo>
                      <a:pt x="267" y="2727"/>
                      <a:pt x="266" y="2721"/>
                      <a:pt x="268" y="2717"/>
                    </a:cubicBezTo>
                    <a:lnTo>
                      <a:pt x="274" y="2707"/>
                    </a:lnTo>
                    <a:lnTo>
                      <a:pt x="277" y="2702"/>
                    </a:lnTo>
                    <a:cubicBezTo>
                      <a:pt x="278" y="2696"/>
                      <a:pt x="284" y="2694"/>
                      <a:pt x="289" y="2696"/>
                    </a:cubicBezTo>
                    <a:cubicBezTo>
                      <a:pt x="294" y="2698"/>
                      <a:pt x="296" y="2703"/>
                      <a:pt x="294" y="2709"/>
                    </a:cubicBezTo>
                    <a:close/>
                    <a:moveTo>
                      <a:pt x="263" y="2758"/>
                    </a:moveTo>
                    <a:lnTo>
                      <a:pt x="249" y="2771"/>
                    </a:lnTo>
                    <a:cubicBezTo>
                      <a:pt x="246" y="2776"/>
                      <a:pt x="240" y="2776"/>
                      <a:pt x="236" y="2772"/>
                    </a:cubicBezTo>
                    <a:cubicBezTo>
                      <a:pt x="232" y="2769"/>
                      <a:pt x="232" y="2762"/>
                      <a:pt x="235" y="2759"/>
                    </a:cubicBezTo>
                    <a:lnTo>
                      <a:pt x="248" y="2745"/>
                    </a:lnTo>
                    <a:cubicBezTo>
                      <a:pt x="252" y="2742"/>
                      <a:pt x="257" y="2742"/>
                      <a:pt x="262" y="2745"/>
                    </a:cubicBezTo>
                    <a:cubicBezTo>
                      <a:pt x="266" y="2748"/>
                      <a:pt x="266" y="2754"/>
                      <a:pt x="263" y="2758"/>
                    </a:cubicBezTo>
                    <a:close/>
                    <a:moveTo>
                      <a:pt x="202" y="2777"/>
                    </a:moveTo>
                    <a:lnTo>
                      <a:pt x="195" y="2774"/>
                    </a:lnTo>
                    <a:cubicBezTo>
                      <a:pt x="193" y="2774"/>
                      <a:pt x="192" y="2773"/>
                      <a:pt x="191" y="2771"/>
                    </a:cubicBezTo>
                    <a:lnTo>
                      <a:pt x="183" y="2763"/>
                    </a:lnTo>
                    <a:cubicBezTo>
                      <a:pt x="179" y="2760"/>
                      <a:pt x="180" y="2754"/>
                      <a:pt x="183" y="2751"/>
                    </a:cubicBezTo>
                    <a:cubicBezTo>
                      <a:pt x="188" y="2747"/>
                      <a:pt x="193" y="2747"/>
                      <a:pt x="198" y="2752"/>
                    </a:cubicBezTo>
                    <a:lnTo>
                      <a:pt x="205" y="2760"/>
                    </a:lnTo>
                    <a:lnTo>
                      <a:pt x="201" y="2757"/>
                    </a:lnTo>
                    <a:lnTo>
                      <a:pt x="209" y="2760"/>
                    </a:lnTo>
                    <a:cubicBezTo>
                      <a:pt x="214" y="2762"/>
                      <a:pt x="216" y="2766"/>
                      <a:pt x="214" y="2770"/>
                    </a:cubicBezTo>
                    <a:cubicBezTo>
                      <a:pt x="213" y="2776"/>
                      <a:pt x="207" y="2778"/>
                      <a:pt x="202" y="2777"/>
                    </a:cubicBezTo>
                    <a:close/>
                    <a:moveTo>
                      <a:pt x="159" y="2732"/>
                    </a:moveTo>
                    <a:lnTo>
                      <a:pt x="150" y="2717"/>
                    </a:lnTo>
                    <a:cubicBezTo>
                      <a:pt x="147" y="2711"/>
                      <a:pt x="149" y="2706"/>
                      <a:pt x="154" y="2703"/>
                    </a:cubicBezTo>
                    <a:cubicBezTo>
                      <a:pt x="158" y="2702"/>
                      <a:pt x="164" y="2702"/>
                      <a:pt x="167" y="2707"/>
                    </a:cubicBezTo>
                    <a:lnTo>
                      <a:pt x="177" y="2723"/>
                    </a:lnTo>
                    <a:cubicBezTo>
                      <a:pt x="179" y="2728"/>
                      <a:pt x="178" y="2733"/>
                      <a:pt x="172" y="2736"/>
                    </a:cubicBezTo>
                    <a:cubicBezTo>
                      <a:pt x="168" y="2738"/>
                      <a:pt x="162" y="2736"/>
                      <a:pt x="159" y="2732"/>
                    </a:cubicBezTo>
                    <a:close/>
                    <a:moveTo>
                      <a:pt x="134" y="2681"/>
                    </a:moveTo>
                    <a:lnTo>
                      <a:pt x="129" y="2668"/>
                    </a:lnTo>
                    <a:lnTo>
                      <a:pt x="128" y="2663"/>
                    </a:lnTo>
                    <a:cubicBezTo>
                      <a:pt x="126" y="2658"/>
                      <a:pt x="129" y="2653"/>
                      <a:pt x="134" y="2651"/>
                    </a:cubicBezTo>
                    <a:cubicBezTo>
                      <a:pt x="139" y="2650"/>
                      <a:pt x="145" y="2652"/>
                      <a:pt x="146" y="2657"/>
                    </a:cubicBezTo>
                    <a:lnTo>
                      <a:pt x="147" y="2661"/>
                    </a:lnTo>
                    <a:lnTo>
                      <a:pt x="153" y="2674"/>
                    </a:lnTo>
                    <a:cubicBezTo>
                      <a:pt x="155" y="2678"/>
                      <a:pt x="152" y="2685"/>
                      <a:pt x="147" y="2686"/>
                    </a:cubicBezTo>
                    <a:cubicBezTo>
                      <a:pt x="142" y="2687"/>
                      <a:pt x="137" y="2686"/>
                      <a:pt x="134" y="2681"/>
                    </a:cubicBezTo>
                    <a:close/>
                    <a:moveTo>
                      <a:pt x="116" y="2627"/>
                    </a:moveTo>
                    <a:lnTo>
                      <a:pt x="111" y="2610"/>
                    </a:lnTo>
                    <a:cubicBezTo>
                      <a:pt x="109" y="2605"/>
                      <a:pt x="112" y="2600"/>
                      <a:pt x="117" y="2599"/>
                    </a:cubicBezTo>
                    <a:cubicBezTo>
                      <a:pt x="123" y="2597"/>
                      <a:pt x="128" y="2600"/>
                      <a:pt x="129" y="2604"/>
                    </a:cubicBezTo>
                    <a:lnTo>
                      <a:pt x="134" y="2622"/>
                    </a:lnTo>
                    <a:cubicBezTo>
                      <a:pt x="136" y="2626"/>
                      <a:pt x="134" y="2633"/>
                      <a:pt x="129" y="2634"/>
                    </a:cubicBezTo>
                    <a:cubicBezTo>
                      <a:pt x="123" y="2635"/>
                      <a:pt x="118" y="2633"/>
                      <a:pt x="116" y="2627"/>
                    </a:cubicBezTo>
                    <a:close/>
                    <a:moveTo>
                      <a:pt x="101" y="2573"/>
                    </a:moveTo>
                    <a:lnTo>
                      <a:pt x="97" y="2556"/>
                    </a:lnTo>
                    <a:cubicBezTo>
                      <a:pt x="96" y="2550"/>
                      <a:pt x="99" y="2546"/>
                      <a:pt x="104" y="2544"/>
                    </a:cubicBezTo>
                    <a:cubicBezTo>
                      <a:pt x="110" y="2543"/>
                      <a:pt x="115" y="2547"/>
                      <a:pt x="116" y="2551"/>
                    </a:cubicBezTo>
                    <a:lnTo>
                      <a:pt x="121" y="2569"/>
                    </a:lnTo>
                    <a:cubicBezTo>
                      <a:pt x="122" y="2574"/>
                      <a:pt x="118" y="2579"/>
                      <a:pt x="113" y="2580"/>
                    </a:cubicBezTo>
                    <a:cubicBezTo>
                      <a:pt x="108" y="2581"/>
                      <a:pt x="103" y="2579"/>
                      <a:pt x="101" y="2573"/>
                    </a:cubicBezTo>
                    <a:close/>
                    <a:moveTo>
                      <a:pt x="89" y="2519"/>
                    </a:moveTo>
                    <a:lnTo>
                      <a:pt x="86" y="2501"/>
                    </a:lnTo>
                    <a:cubicBezTo>
                      <a:pt x="84" y="2496"/>
                      <a:pt x="87" y="2491"/>
                      <a:pt x="93" y="2489"/>
                    </a:cubicBezTo>
                    <a:cubicBezTo>
                      <a:pt x="98" y="2489"/>
                      <a:pt x="103" y="2492"/>
                      <a:pt x="104" y="2497"/>
                    </a:cubicBezTo>
                    <a:lnTo>
                      <a:pt x="108" y="2515"/>
                    </a:lnTo>
                    <a:cubicBezTo>
                      <a:pt x="109" y="2520"/>
                      <a:pt x="106" y="2525"/>
                      <a:pt x="100" y="2526"/>
                    </a:cubicBezTo>
                    <a:cubicBezTo>
                      <a:pt x="95" y="2527"/>
                      <a:pt x="89" y="2524"/>
                      <a:pt x="89" y="2519"/>
                    </a:cubicBezTo>
                    <a:close/>
                    <a:moveTo>
                      <a:pt x="78" y="2465"/>
                    </a:moveTo>
                    <a:lnTo>
                      <a:pt x="76" y="2459"/>
                    </a:lnTo>
                    <a:lnTo>
                      <a:pt x="75" y="2446"/>
                    </a:lnTo>
                    <a:cubicBezTo>
                      <a:pt x="74" y="2441"/>
                      <a:pt x="77" y="2436"/>
                      <a:pt x="82" y="2435"/>
                    </a:cubicBezTo>
                    <a:cubicBezTo>
                      <a:pt x="88" y="2434"/>
                      <a:pt x="92" y="2438"/>
                      <a:pt x="93" y="2443"/>
                    </a:cubicBezTo>
                    <a:lnTo>
                      <a:pt x="96" y="2455"/>
                    </a:lnTo>
                    <a:lnTo>
                      <a:pt x="96" y="2461"/>
                    </a:lnTo>
                    <a:cubicBezTo>
                      <a:pt x="97" y="2465"/>
                      <a:pt x="94" y="2472"/>
                      <a:pt x="89" y="2472"/>
                    </a:cubicBezTo>
                    <a:cubicBezTo>
                      <a:pt x="84" y="2472"/>
                      <a:pt x="78" y="2470"/>
                      <a:pt x="78" y="2465"/>
                    </a:cubicBezTo>
                    <a:close/>
                    <a:moveTo>
                      <a:pt x="68" y="2410"/>
                    </a:moveTo>
                    <a:lnTo>
                      <a:pt x="65" y="2391"/>
                    </a:lnTo>
                    <a:cubicBezTo>
                      <a:pt x="64" y="2387"/>
                      <a:pt x="68" y="2381"/>
                      <a:pt x="74" y="2381"/>
                    </a:cubicBezTo>
                    <a:cubicBezTo>
                      <a:pt x="78" y="2380"/>
                      <a:pt x="84" y="2383"/>
                      <a:pt x="85" y="2388"/>
                    </a:cubicBezTo>
                    <a:lnTo>
                      <a:pt x="87" y="2406"/>
                    </a:lnTo>
                    <a:cubicBezTo>
                      <a:pt x="88" y="2412"/>
                      <a:pt x="85" y="2417"/>
                      <a:pt x="79" y="2418"/>
                    </a:cubicBezTo>
                    <a:cubicBezTo>
                      <a:pt x="75" y="2419"/>
                      <a:pt x="69" y="2414"/>
                      <a:pt x="68" y="2410"/>
                    </a:cubicBezTo>
                    <a:close/>
                    <a:moveTo>
                      <a:pt x="60" y="2354"/>
                    </a:moveTo>
                    <a:lnTo>
                      <a:pt x="57" y="2335"/>
                    </a:lnTo>
                    <a:cubicBezTo>
                      <a:pt x="56" y="2331"/>
                      <a:pt x="60" y="2327"/>
                      <a:pt x="66" y="2327"/>
                    </a:cubicBezTo>
                    <a:cubicBezTo>
                      <a:pt x="71" y="2326"/>
                      <a:pt x="76" y="2328"/>
                      <a:pt x="76" y="2334"/>
                    </a:cubicBezTo>
                    <a:lnTo>
                      <a:pt x="78" y="2352"/>
                    </a:lnTo>
                    <a:cubicBezTo>
                      <a:pt x="79" y="2358"/>
                      <a:pt x="76" y="2361"/>
                      <a:pt x="71" y="2362"/>
                    </a:cubicBezTo>
                    <a:cubicBezTo>
                      <a:pt x="65" y="2363"/>
                      <a:pt x="60" y="2360"/>
                      <a:pt x="60" y="2354"/>
                    </a:cubicBezTo>
                    <a:close/>
                    <a:moveTo>
                      <a:pt x="53" y="2300"/>
                    </a:moveTo>
                    <a:lnTo>
                      <a:pt x="50" y="2282"/>
                    </a:lnTo>
                    <a:cubicBezTo>
                      <a:pt x="49" y="2276"/>
                      <a:pt x="53" y="2272"/>
                      <a:pt x="58" y="2271"/>
                    </a:cubicBezTo>
                    <a:cubicBezTo>
                      <a:pt x="64" y="2270"/>
                      <a:pt x="68" y="2274"/>
                      <a:pt x="68" y="2279"/>
                    </a:cubicBezTo>
                    <a:lnTo>
                      <a:pt x="71" y="2297"/>
                    </a:lnTo>
                    <a:cubicBezTo>
                      <a:pt x="72" y="2302"/>
                      <a:pt x="68" y="2307"/>
                      <a:pt x="64" y="2308"/>
                    </a:cubicBezTo>
                    <a:cubicBezTo>
                      <a:pt x="57" y="2309"/>
                      <a:pt x="53" y="2304"/>
                      <a:pt x="53" y="2300"/>
                    </a:cubicBezTo>
                    <a:close/>
                    <a:moveTo>
                      <a:pt x="45" y="2244"/>
                    </a:moveTo>
                    <a:lnTo>
                      <a:pt x="43" y="2226"/>
                    </a:lnTo>
                    <a:cubicBezTo>
                      <a:pt x="43" y="2221"/>
                      <a:pt x="45" y="2216"/>
                      <a:pt x="52" y="2216"/>
                    </a:cubicBezTo>
                    <a:cubicBezTo>
                      <a:pt x="56" y="2216"/>
                      <a:pt x="62" y="2219"/>
                      <a:pt x="63" y="2225"/>
                    </a:cubicBezTo>
                    <a:lnTo>
                      <a:pt x="64" y="2242"/>
                    </a:lnTo>
                    <a:cubicBezTo>
                      <a:pt x="65" y="2248"/>
                      <a:pt x="61" y="2251"/>
                      <a:pt x="56" y="2252"/>
                    </a:cubicBezTo>
                    <a:cubicBezTo>
                      <a:pt x="51" y="2253"/>
                      <a:pt x="45" y="2250"/>
                      <a:pt x="45" y="2244"/>
                    </a:cubicBezTo>
                    <a:close/>
                    <a:moveTo>
                      <a:pt x="38" y="2190"/>
                    </a:moveTo>
                    <a:lnTo>
                      <a:pt x="36" y="2171"/>
                    </a:lnTo>
                    <a:cubicBezTo>
                      <a:pt x="35" y="2166"/>
                      <a:pt x="40" y="2161"/>
                      <a:pt x="45" y="2161"/>
                    </a:cubicBezTo>
                    <a:cubicBezTo>
                      <a:pt x="50" y="2160"/>
                      <a:pt x="55" y="2164"/>
                      <a:pt x="56" y="2169"/>
                    </a:cubicBezTo>
                    <a:lnTo>
                      <a:pt x="57" y="2188"/>
                    </a:lnTo>
                    <a:cubicBezTo>
                      <a:pt x="58" y="2192"/>
                      <a:pt x="55" y="2198"/>
                      <a:pt x="49" y="2198"/>
                    </a:cubicBezTo>
                    <a:cubicBezTo>
                      <a:pt x="44" y="2198"/>
                      <a:pt x="39" y="2195"/>
                      <a:pt x="38" y="2190"/>
                    </a:cubicBezTo>
                    <a:close/>
                    <a:moveTo>
                      <a:pt x="33" y="2134"/>
                    </a:moveTo>
                    <a:lnTo>
                      <a:pt x="32" y="2115"/>
                    </a:lnTo>
                    <a:cubicBezTo>
                      <a:pt x="31" y="2111"/>
                      <a:pt x="34" y="2106"/>
                      <a:pt x="40" y="2106"/>
                    </a:cubicBezTo>
                    <a:cubicBezTo>
                      <a:pt x="45" y="2105"/>
                      <a:pt x="50" y="2109"/>
                      <a:pt x="51" y="2114"/>
                    </a:cubicBezTo>
                    <a:lnTo>
                      <a:pt x="53" y="2132"/>
                    </a:lnTo>
                    <a:cubicBezTo>
                      <a:pt x="53" y="2138"/>
                      <a:pt x="49" y="2142"/>
                      <a:pt x="43" y="2143"/>
                    </a:cubicBezTo>
                    <a:cubicBezTo>
                      <a:pt x="38" y="2143"/>
                      <a:pt x="33" y="2139"/>
                      <a:pt x="33" y="2134"/>
                    </a:cubicBezTo>
                    <a:close/>
                    <a:moveTo>
                      <a:pt x="28" y="2079"/>
                    </a:moveTo>
                    <a:lnTo>
                      <a:pt x="26" y="2061"/>
                    </a:lnTo>
                    <a:cubicBezTo>
                      <a:pt x="25" y="2055"/>
                      <a:pt x="30" y="2051"/>
                      <a:pt x="35" y="2051"/>
                    </a:cubicBezTo>
                    <a:cubicBezTo>
                      <a:pt x="41" y="2050"/>
                      <a:pt x="45" y="2054"/>
                      <a:pt x="45" y="2059"/>
                    </a:cubicBezTo>
                    <a:lnTo>
                      <a:pt x="47" y="2077"/>
                    </a:lnTo>
                    <a:cubicBezTo>
                      <a:pt x="47" y="2083"/>
                      <a:pt x="44" y="2087"/>
                      <a:pt x="38" y="2088"/>
                    </a:cubicBezTo>
                    <a:cubicBezTo>
                      <a:pt x="33" y="2088"/>
                      <a:pt x="28" y="2084"/>
                      <a:pt x="28" y="2079"/>
                    </a:cubicBezTo>
                    <a:close/>
                    <a:moveTo>
                      <a:pt x="23" y="2023"/>
                    </a:moveTo>
                    <a:lnTo>
                      <a:pt x="22" y="2005"/>
                    </a:lnTo>
                    <a:cubicBezTo>
                      <a:pt x="22" y="2000"/>
                      <a:pt x="26" y="1995"/>
                      <a:pt x="32" y="1995"/>
                    </a:cubicBezTo>
                    <a:cubicBezTo>
                      <a:pt x="36" y="1995"/>
                      <a:pt x="42" y="1999"/>
                      <a:pt x="42" y="2004"/>
                    </a:cubicBezTo>
                    <a:lnTo>
                      <a:pt x="43" y="2022"/>
                    </a:lnTo>
                    <a:cubicBezTo>
                      <a:pt x="43" y="2028"/>
                      <a:pt x="39" y="2031"/>
                      <a:pt x="34" y="2032"/>
                    </a:cubicBezTo>
                    <a:cubicBezTo>
                      <a:pt x="29" y="2032"/>
                      <a:pt x="23" y="2029"/>
                      <a:pt x="23" y="2023"/>
                    </a:cubicBezTo>
                    <a:close/>
                    <a:moveTo>
                      <a:pt x="20" y="1969"/>
                    </a:moveTo>
                    <a:lnTo>
                      <a:pt x="19" y="1950"/>
                    </a:lnTo>
                    <a:cubicBezTo>
                      <a:pt x="18" y="1945"/>
                      <a:pt x="22" y="1940"/>
                      <a:pt x="27" y="1940"/>
                    </a:cubicBezTo>
                    <a:cubicBezTo>
                      <a:pt x="33" y="1940"/>
                      <a:pt x="37" y="1943"/>
                      <a:pt x="38" y="1949"/>
                    </a:cubicBezTo>
                    <a:lnTo>
                      <a:pt x="39" y="1968"/>
                    </a:lnTo>
                    <a:cubicBezTo>
                      <a:pt x="40" y="1972"/>
                      <a:pt x="35" y="1977"/>
                      <a:pt x="30" y="1977"/>
                    </a:cubicBezTo>
                    <a:cubicBezTo>
                      <a:pt x="24" y="1977"/>
                      <a:pt x="21" y="1974"/>
                      <a:pt x="20" y="1969"/>
                    </a:cubicBezTo>
                    <a:close/>
                    <a:moveTo>
                      <a:pt x="16" y="1913"/>
                    </a:moveTo>
                    <a:lnTo>
                      <a:pt x="14" y="1894"/>
                    </a:lnTo>
                    <a:cubicBezTo>
                      <a:pt x="14" y="1890"/>
                      <a:pt x="19" y="1884"/>
                      <a:pt x="23" y="1884"/>
                    </a:cubicBezTo>
                    <a:cubicBezTo>
                      <a:pt x="30" y="1884"/>
                      <a:pt x="34" y="1888"/>
                      <a:pt x="34" y="1893"/>
                    </a:cubicBezTo>
                    <a:lnTo>
                      <a:pt x="35" y="1912"/>
                    </a:lnTo>
                    <a:cubicBezTo>
                      <a:pt x="35" y="1917"/>
                      <a:pt x="32" y="1922"/>
                      <a:pt x="26" y="1922"/>
                    </a:cubicBezTo>
                    <a:cubicBezTo>
                      <a:pt x="22" y="1922"/>
                      <a:pt x="16" y="1918"/>
                      <a:pt x="16" y="1913"/>
                    </a:cubicBezTo>
                    <a:close/>
                    <a:moveTo>
                      <a:pt x="12" y="1858"/>
                    </a:moveTo>
                    <a:lnTo>
                      <a:pt x="12" y="1839"/>
                    </a:lnTo>
                    <a:cubicBezTo>
                      <a:pt x="11" y="1834"/>
                      <a:pt x="15" y="1830"/>
                      <a:pt x="21" y="1830"/>
                    </a:cubicBezTo>
                    <a:cubicBezTo>
                      <a:pt x="26" y="1830"/>
                      <a:pt x="31" y="1833"/>
                      <a:pt x="32" y="1839"/>
                    </a:cubicBezTo>
                    <a:lnTo>
                      <a:pt x="32" y="1857"/>
                    </a:lnTo>
                    <a:cubicBezTo>
                      <a:pt x="32" y="1862"/>
                      <a:pt x="28" y="1867"/>
                      <a:pt x="23" y="1867"/>
                    </a:cubicBezTo>
                    <a:cubicBezTo>
                      <a:pt x="18" y="1867"/>
                      <a:pt x="12" y="1862"/>
                      <a:pt x="12" y="1858"/>
                    </a:cubicBezTo>
                    <a:close/>
                    <a:moveTo>
                      <a:pt x="10" y="1802"/>
                    </a:moveTo>
                    <a:lnTo>
                      <a:pt x="9" y="1784"/>
                    </a:lnTo>
                    <a:cubicBezTo>
                      <a:pt x="9" y="1778"/>
                      <a:pt x="12" y="1774"/>
                      <a:pt x="18" y="1774"/>
                    </a:cubicBezTo>
                    <a:cubicBezTo>
                      <a:pt x="23" y="1774"/>
                      <a:pt x="28" y="1778"/>
                      <a:pt x="28" y="1783"/>
                    </a:cubicBezTo>
                    <a:lnTo>
                      <a:pt x="29" y="1801"/>
                    </a:lnTo>
                    <a:cubicBezTo>
                      <a:pt x="29" y="1807"/>
                      <a:pt x="24" y="1811"/>
                      <a:pt x="20" y="1811"/>
                    </a:cubicBezTo>
                    <a:cubicBezTo>
                      <a:pt x="13" y="1811"/>
                      <a:pt x="10" y="1807"/>
                      <a:pt x="10" y="1802"/>
                    </a:cubicBezTo>
                    <a:close/>
                    <a:moveTo>
                      <a:pt x="7" y="1747"/>
                    </a:moveTo>
                    <a:lnTo>
                      <a:pt x="7" y="1729"/>
                    </a:lnTo>
                    <a:cubicBezTo>
                      <a:pt x="6" y="1723"/>
                      <a:pt x="11" y="1719"/>
                      <a:pt x="16" y="1719"/>
                    </a:cubicBezTo>
                    <a:cubicBezTo>
                      <a:pt x="22" y="1719"/>
                      <a:pt x="25" y="1723"/>
                      <a:pt x="26" y="1728"/>
                    </a:cubicBezTo>
                    <a:lnTo>
                      <a:pt x="26" y="1747"/>
                    </a:lnTo>
                    <a:cubicBezTo>
                      <a:pt x="27" y="1751"/>
                      <a:pt x="23" y="1756"/>
                      <a:pt x="17" y="1756"/>
                    </a:cubicBezTo>
                    <a:cubicBezTo>
                      <a:pt x="12" y="1756"/>
                      <a:pt x="8" y="1752"/>
                      <a:pt x="7" y="1747"/>
                    </a:cubicBezTo>
                    <a:close/>
                    <a:moveTo>
                      <a:pt x="5" y="1692"/>
                    </a:moveTo>
                    <a:lnTo>
                      <a:pt x="4" y="1673"/>
                    </a:lnTo>
                    <a:cubicBezTo>
                      <a:pt x="4" y="1668"/>
                      <a:pt x="9" y="1663"/>
                      <a:pt x="13" y="1663"/>
                    </a:cubicBezTo>
                    <a:cubicBezTo>
                      <a:pt x="20" y="1663"/>
                      <a:pt x="23" y="1668"/>
                      <a:pt x="23" y="1672"/>
                    </a:cubicBezTo>
                    <a:lnTo>
                      <a:pt x="24" y="1691"/>
                    </a:lnTo>
                    <a:cubicBezTo>
                      <a:pt x="24" y="1696"/>
                      <a:pt x="21" y="1701"/>
                      <a:pt x="15" y="1701"/>
                    </a:cubicBezTo>
                    <a:cubicBezTo>
                      <a:pt x="10" y="1701"/>
                      <a:pt x="5" y="1696"/>
                      <a:pt x="5" y="1692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99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2" name="Line 338">
                <a:extLst>
                  <a:ext uri="{FF2B5EF4-FFF2-40B4-BE49-F238E27FC236}">
                    <a16:creationId xmlns:a16="http://schemas.microsoft.com/office/drawing/2014/main" id="{7DB2F95E-E622-4E8C-93E2-48BFA221B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2522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3" name="Line 339">
                <a:extLst>
                  <a:ext uri="{FF2B5EF4-FFF2-40B4-BE49-F238E27FC236}">
                    <a16:creationId xmlns:a16="http://schemas.microsoft.com/office/drawing/2014/main" id="{3A02D0BB-E504-48B0-AD44-68D0C3E2B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9" y="2602"/>
                <a:ext cx="361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6" name="Oval 340">
                <a:extLst>
                  <a:ext uri="{FF2B5EF4-FFF2-40B4-BE49-F238E27FC236}">
                    <a16:creationId xmlns:a16="http://schemas.microsoft.com/office/drawing/2014/main" id="{BAACB50D-A0F6-41D2-9E08-AECCC7928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26"/>
                <a:ext cx="28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5" name="Oval 341">
                <a:extLst>
                  <a:ext uri="{FF2B5EF4-FFF2-40B4-BE49-F238E27FC236}">
                    <a16:creationId xmlns:a16="http://schemas.microsoft.com/office/drawing/2014/main" id="{2D90922D-0208-47C7-96A7-BBCFB9AA3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2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6" name="Oval 342">
                <a:extLst>
                  <a:ext uri="{FF2B5EF4-FFF2-40B4-BE49-F238E27FC236}">
                    <a16:creationId xmlns:a16="http://schemas.microsoft.com/office/drawing/2014/main" id="{9A23F6DB-A261-4CED-80AC-DD4C41C1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26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8" name="Oval 343">
                <a:extLst>
                  <a:ext uri="{FF2B5EF4-FFF2-40B4-BE49-F238E27FC236}">
                    <a16:creationId xmlns:a16="http://schemas.microsoft.com/office/drawing/2014/main" id="{2138BF77-740B-4A24-8610-0BF1D6BC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75"/>
                <a:ext cx="28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9" name="Oval 344">
                <a:extLst>
                  <a:ext uri="{FF2B5EF4-FFF2-40B4-BE49-F238E27FC236}">
                    <a16:creationId xmlns:a16="http://schemas.microsoft.com/office/drawing/2014/main" id="{356086E7-F8DE-4167-B265-9B0B8B9D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75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0" name="Oval 345">
                <a:extLst>
                  <a:ext uri="{FF2B5EF4-FFF2-40B4-BE49-F238E27FC236}">
                    <a16:creationId xmlns:a16="http://schemas.microsoft.com/office/drawing/2014/main" id="{925ADEF0-BD02-408E-BCB7-EBF94577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775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1" name="Oval 346">
                <a:extLst>
                  <a:ext uri="{FF2B5EF4-FFF2-40B4-BE49-F238E27FC236}">
                    <a16:creationId xmlns:a16="http://schemas.microsoft.com/office/drawing/2014/main" id="{905AA566-12AC-4A35-A45A-19A6ECD1B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828"/>
                <a:ext cx="28" cy="2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2" name="Oval 347">
                <a:extLst>
                  <a:ext uri="{FF2B5EF4-FFF2-40B4-BE49-F238E27FC236}">
                    <a16:creationId xmlns:a16="http://schemas.microsoft.com/office/drawing/2014/main" id="{1F40FD81-BDBC-40B6-859A-47D60527A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828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3" name="Oval 348">
                <a:extLst>
                  <a:ext uri="{FF2B5EF4-FFF2-40B4-BE49-F238E27FC236}">
                    <a16:creationId xmlns:a16="http://schemas.microsoft.com/office/drawing/2014/main" id="{360B0DEA-FF05-4EF2-A9B5-4A8895905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2828"/>
                <a:ext cx="28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0" name="Line 349">
                <a:extLst>
                  <a:ext uri="{FF2B5EF4-FFF2-40B4-BE49-F238E27FC236}">
                    <a16:creationId xmlns:a16="http://schemas.microsoft.com/office/drawing/2014/main" id="{B82C52C1-FCC0-4F9F-8469-60702C86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2885"/>
                <a:ext cx="0" cy="75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4" name="Line 350">
                <a:extLst>
                  <a:ext uri="{FF2B5EF4-FFF2-40B4-BE49-F238E27FC236}">
                    <a16:creationId xmlns:a16="http://schemas.microsoft.com/office/drawing/2014/main" id="{F3012901-6C50-42FE-B64D-E639E540E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9" y="2960"/>
                <a:ext cx="361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6" name="Freeform 351">
                <a:extLst>
                  <a:ext uri="{FF2B5EF4-FFF2-40B4-BE49-F238E27FC236}">
                    <a16:creationId xmlns:a16="http://schemas.microsoft.com/office/drawing/2014/main" id="{E5BB4060-E4D2-4D45-852E-84134535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" y="2476"/>
                <a:ext cx="120" cy="53"/>
              </a:xfrm>
              <a:custGeom>
                <a:avLst/>
                <a:gdLst>
                  <a:gd name="T0" fmla="*/ 120 w 120"/>
                  <a:gd name="T1" fmla="*/ 0 h 53"/>
                  <a:gd name="T2" fmla="*/ 0 w 120"/>
                  <a:gd name="T3" fmla="*/ 0 h 53"/>
                  <a:gd name="T4" fmla="*/ 60 w 120"/>
                  <a:gd name="T5" fmla="*/ 53 h 53"/>
                  <a:gd name="T6" fmla="*/ 120 w 120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3">
                    <a:moveTo>
                      <a:pt x="120" y="0"/>
                    </a:moveTo>
                    <a:lnTo>
                      <a:pt x="0" y="0"/>
                    </a:lnTo>
                    <a:lnTo>
                      <a:pt x="60" y="5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7" name="Freeform 352">
                <a:extLst>
                  <a:ext uri="{FF2B5EF4-FFF2-40B4-BE49-F238E27FC236}">
                    <a16:creationId xmlns:a16="http://schemas.microsoft.com/office/drawing/2014/main" id="{5044F9BE-8C76-40C4-9242-0E75EA144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" y="2478"/>
                <a:ext cx="121" cy="53"/>
              </a:xfrm>
              <a:custGeom>
                <a:avLst/>
                <a:gdLst>
                  <a:gd name="T0" fmla="*/ 121 w 121"/>
                  <a:gd name="T1" fmla="*/ 0 h 53"/>
                  <a:gd name="T2" fmla="*/ 0 w 121"/>
                  <a:gd name="T3" fmla="*/ 0 h 53"/>
                  <a:gd name="T4" fmla="*/ 60 w 121"/>
                  <a:gd name="T5" fmla="*/ 53 h 53"/>
                  <a:gd name="T6" fmla="*/ 121 w 121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3">
                    <a:moveTo>
                      <a:pt x="121" y="0"/>
                    </a:moveTo>
                    <a:lnTo>
                      <a:pt x="0" y="0"/>
                    </a:lnTo>
                    <a:lnTo>
                      <a:pt x="60" y="53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8" name="Freeform 353">
                <a:extLst>
                  <a:ext uri="{FF2B5EF4-FFF2-40B4-BE49-F238E27FC236}">
                    <a16:creationId xmlns:a16="http://schemas.microsoft.com/office/drawing/2014/main" id="{39825185-C64C-4C35-9D9C-9A2A5EA9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" y="2839"/>
                <a:ext cx="120" cy="57"/>
              </a:xfrm>
              <a:custGeom>
                <a:avLst/>
                <a:gdLst>
                  <a:gd name="T0" fmla="*/ 120 w 120"/>
                  <a:gd name="T1" fmla="*/ 0 h 57"/>
                  <a:gd name="T2" fmla="*/ 0 w 120"/>
                  <a:gd name="T3" fmla="*/ 0 h 57"/>
                  <a:gd name="T4" fmla="*/ 60 w 120"/>
                  <a:gd name="T5" fmla="*/ 57 h 57"/>
                  <a:gd name="T6" fmla="*/ 120 w 120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7">
                    <a:moveTo>
                      <a:pt x="120" y="0"/>
                    </a:moveTo>
                    <a:lnTo>
                      <a:pt x="0" y="0"/>
                    </a:lnTo>
                    <a:lnTo>
                      <a:pt x="60" y="57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9" name="Freeform 354">
                <a:extLst>
                  <a:ext uri="{FF2B5EF4-FFF2-40B4-BE49-F238E27FC236}">
                    <a16:creationId xmlns:a16="http://schemas.microsoft.com/office/drawing/2014/main" id="{6628C07C-F8D1-42AD-BB72-B4EC18297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" y="2841"/>
                <a:ext cx="121" cy="58"/>
              </a:xfrm>
              <a:custGeom>
                <a:avLst/>
                <a:gdLst>
                  <a:gd name="T0" fmla="*/ 121 w 121"/>
                  <a:gd name="T1" fmla="*/ 0 h 58"/>
                  <a:gd name="T2" fmla="*/ 0 w 121"/>
                  <a:gd name="T3" fmla="*/ 0 h 58"/>
                  <a:gd name="T4" fmla="*/ 60 w 121"/>
                  <a:gd name="T5" fmla="*/ 58 h 58"/>
                  <a:gd name="T6" fmla="*/ 121 w 1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8">
                    <a:moveTo>
                      <a:pt x="121" y="0"/>
                    </a:moveTo>
                    <a:lnTo>
                      <a:pt x="0" y="0"/>
                    </a:lnTo>
                    <a:lnTo>
                      <a:pt x="60" y="58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0" name="Line 355">
                <a:extLst>
                  <a:ext uri="{FF2B5EF4-FFF2-40B4-BE49-F238E27FC236}">
                    <a16:creationId xmlns:a16="http://schemas.microsoft.com/office/drawing/2014/main" id="{911E6815-A994-4ABF-B43F-B85EC1095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3" y="3230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1" name="Freeform 356">
                <a:extLst>
                  <a:ext uri="{FF2B5EF4-FFF2-40B4-BE49-F238E27FC236}">
                    <a16:creationId xmlns:a16="http://schemas.microsoft.com/office/drawing/2014/main" id="{6E3FE41C-B903-40EF-8AA5-9D7C4187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" y="3170"/>
                <a:ext cx="120" cy="58"/>
              </a:xfrm>
              <a:custGeom>
                <a:avLst/>
                <a:gdLst>
                  <a:gd name="T0" fmla="*/ 120 w 120"/>
                  <a:gd name="T1" fmla="*/ 0 h 58"/>
                  <a:gd name="T2" fmla="*/ 0 w 120"/>
                  <a:gd name="T3" fmla="*/ 0 h 58"/>
                  <a:gd name="T4" fmla="*/ 60 w 120"/>
                  <a:gd name="T5" fmla="*/ 58 h 58"/>
                  <a:gd name="T6" fmla="*/ 120 w 120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8">
                    <a:moveTo>
                      <a:pt x="120" y="0"/>
                    </a:moveTo>
                    <a:lnTo>
                      <a:pt x="0" y="0"/>
                    </a:lnTo>
                    <a:lnTo>
                      <a:pt x="60" y="58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2" name="Freeform 357">
                <a:extLst>
                  <a:ext uri="{FF2B5EF4-FFF2-40B4-BE49-F238E27FC236}">
                    <a16:creationId xmlns:a16="http://schemas.microsoft.com/office/drawing/2014/main" id="{8BC18C84-0095-4302-87AA-7E7B84A1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" y="3173"/>
                <a:ext cx="120" cy="57"/>
              </a:xfrm>
              <a:custGeom>
                <a:avLst/>
                <a:gdLst>
                  <a:gd name="T0" fmla="*/ 120 w 120"/>
                  <a:gd name="T1" fmla="*/ 0 h 57"/>
                  <a:gd name="T2" fmla="*/ 0 w 120"/>
                  <a:gd name="T3" fmla="*/ 0 h 57"/>
                  <a:gd name="T4" fmla="*/ 61 w 120"/>
                  <a:gd name="T5" fmla="*/ 57 h 57"/>
                  <a:gd name="T6" fmla="*/ 120 w 120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7">
                    <a:moveTo>
                      <a:pt x="120" y="0"/>
                    </a:moveTo>
                    <a:lnTo>
                      <a:pt x="0" y="0"/>
                    </a:lnTo>
                    <a:lnTo>
                      <a:pt x="61" y="57"/>
                    </a:lnTo>
                    <a:lnTo>
                      <a:pt x="120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3" name="Line 358">
                <a:extLst>
                  <a:ext uri="{FF2B5EF4-FFF2-40B4-BE49-F238E27FC236}">
                    <a16:creationId xmlns:a16="http://schemas.microsoft.com/office/drawing/2014/main" id="{1678FE1D-D881-439B-A184-980D9940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2531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4" name="Freeform 359">
                <a:extLst>
                  <a:ext uri="{FF2B5EF4-FFF2-40B4-BE49-F238E27FC236}">
                    <a16:creationId xmlns:a16="http://schemas.microsoft.com/office/drawing/2014/main" id="{D45B95A8-1105-4C90-AF7C-8F8C29765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" y="2476"/>
                <a:ext cx="120" cy="53"/>
              </a:xfrm>
              <a:custGeom>
                <a:avLst/>
                <a:gdLst>
                  <a:gd name="T0" fmla="*/ 120 w 120"/>
                  <a:gd name="T1" fmla="*/ 0 h 53"/>
                  <a:gd name="T2" fmla="*/ 0 w 120"/>
                  <a:gd name="T3" fmla="*/ 0 h 53"/>
                  <a:gd name="T4" fmla="*/ 60 w 120"/>
                  <a:gd name="T5" fmla="*/ 53 h 53"/>
                  <a:gd name="T6" fmla="*/ 120 w 120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53">
                    <a:moveTo>
                      <a:pt x="120" y="0"/>
                    </a:moveTo>
                    <a:lnTo>
                      <a:pt x="0" y="0"/>
                    </a:lnTo>
                    <a:lnTo>
                      <a:pt x="60" y="5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5" name="Freeform 360">
                <a:extLst>
                  <a:ext uri="{FF2B5EF4-FFF2-40B4-BE49-F238E27FC236}">
                    <a16:creationId xmlns:a16="http://schemas.microsoft.com/office/drawing/2014/main" id="{32C8C973-1062-4AB6-95F8-990492A38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" y="2478"/>
                <a:ext cx="121" cy="53"/>
              </a:xfrm>
              <a:custGeom>
                <a:avLst/>
                <a:gdLst>
                  <a:gd name="T0" fmla="*/ 121 w 121"/>
                  <a:gd name="T1" fmla="*/ 0 h 53"/>
                  <a:gd name="T2" fmla="*/ 0 w 121"/>
                  <a:gd name="T3" fmla="*/ 0 h 53"/>
                  <a:gd name="T4" fmla="*/ 61 w 121"/>
                  <a:gd name="T5" fmla="*/ 53 h 53"/>
                  <a:gd name="T6" fmla="*/ 121 w 121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53">
                    <a:moveTo>
                      <a:pt x="121" y="0"/>
                    </a:moveTo>
                    <a:lnTo>
                      <a:pt x="0" y="0"/>
                    </a:lnTo>
                    <a:lnTo>
                      <a:pt x="61" y="53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6" name="Line 361">
                <a:extLst>
                  <a:ext uri="{FF2B5EF4-FFF2-40B4-BE49-F238E27FC236}">
                    <a16:creationId xmlns:a16="http://schemas.microsoft.com/office/drawing/2014/main" id="{1B523927-585A-4543-8F07-AE2774F91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49" y="2894"/>
                <a:ext cx="0" cy="8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7" name="Freeform 362">
                <a:extLst>
                  <a:ext uri="{FF2B5EF4-FFF2-40B4-BE49-F238E27FC236}">
                    <a16:creationId xmlns:a16="http://schemas.microsoft.com/office/drawing/2014/main" id="{E5E399A2-20DB-4BAB-B6DF-C6858D62FA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965"/>
                <a:ext cx="537" cy="465"/>
              </a:xfrm>
              <a:custGeom>
                <a:avLst/>
                <a:gdLst>
                  <a:gd name="T0" fmla="*/ 4 w 1702"/>
                  <a:gd name="T1" fmla="*/ 17 h 1504"/>
                  <a:gd name="T2" fmla="*/ 75 w 1702"/>
                  <a:gd name="T3" fmla="*/ 67 h 1504"/>
                  <a:gd name="T4" fmla="*/ 103 w 1702"/>
                  <a:gd name="T5" fmla="*/ 80 h 1504"/>
                  <a:gd name="T6" fmla="*/ 90 w 1702"/>
                  <a:gd name="T7" fmla="*/ 80 h 1504"/>
                  <a:gd name="T8" fmla="*/ 147 w 1702"/>
                  <a:gd name="T9" fmla="*/ 142 h 1504"/>
                  <a:gd name="T10" fmla="*/ 203 w 1702"/>
                  <a:gd name="T11" fmla="*/ 167 h 1504"/>
                  <a:gd name="T12" fmla="*/ 189 w 1702"/>
                  <a:gd name="T13" fmla="*/ 154 h 1504"/>
                  <a:gd name="T14" fmla="*/ 218 w 1702"/>
                  <a:gd name="T15" fmla="*/ 206 h 1504"/>
                  <a:gd name="T16" fmla="*/ 289 w 1702"/>
                  <a:gd name="T17" fmla="*/ 255 h 1504"/>
                  <a:gd name="T18" fmla="*/ 316 w 1702"/>
                  <a:gd name="T19" fmla="*/ 268 h 1504"/>
                  <a:gd name="T20" fmla="*/ 303 w 1702"/>
                  <a:gd name="T21" fmla="*/ 269 h 1504"/>
                  <a:gd name="T22" fmla="*/ 361 w 1702"/>
                  <a:gd name="T23" fmla="*/ 332 h 1504"/>
                  <a:gd name="T24" fmla="*/ 417 w 1702"/>
                  <a:gd name="T25" fmla="*/ 356 h 1504"/>
                  <a:gd name="T26" fmla="*/ 402 w 1702"/>
                  <a:gd name="T27" fmla="*/ 343 h 1504"/>
                  <a:gd name="T28" fmla="*/ 432 w 1702"/>
                  <a:gd name="T29" fmla="*/ 395 h 1504"/>
                  <a:gd name="T30" fmla="*/ 502 w 1702"/>
                  <a:gd name="T31" fmla="*/ 444 h 1504"/>
                  <a:gd name="T32" fmla="*/ 530 w 1702"/>
                  <a:gd name="T33" fmla="*/ 457 h 1504"/>
                  <a:gd name="T34" fmla="*/ 517 w 1702"/>
                  <a:gd name="T35" fmla="*/ 457 h 1504"/>
                  <a:gd name="T36" fmla="*/ 574 w 1702"/>
                  <a:gd name="T37" fmla="*/ 520 h 1504"/>
                  <a:gd name="T38" fmla="*/ 631 w 1702"/>
                  <a:gd name="T39" fmla="*/ 544 h 1504"/>
                  <a:gd name="T40" fmla="*/ 616 w 1702"/>
                  <a:gd name="T41" fmla="*/ 531 h 1504"/>
                  <a:gd name="T42" fmla="*/ 645 w 1702"/>
                  <a:gd name="T43" fmla="*/ 583 h 1504"/>
                  <a:gd name="T44" fmla="*/ 716 w 1702"/>
                  <a:gd name="T45" fmla="*/ 633 h 1504"/>
                  <a:gd name="T46" fmla="*/ 743 w 1702"/>
                  <a:gd name="T47" fmla="*/ 645 h 1504"/>
                  <a:gd name="T48" fmla="*/ 731 w 1702"/>
                  <a:gd name="T49" fmla="*/ 645 h 1504"/>
                  <a:gd name="T50" fmla="*/ 787 w 1702"/>
                  <a:gd name="T51" fmla="*/ 708 h 1504"/>
                  <a:gd name="T52" fmla="*/ 844 w 1702"/>
                  <a:gd name="T53" fmla="*/ 732 h 1504"/>
                  <a:gd name="T54" fmla="*/ 830 w 1702"/>
                  <a:gd name="T55" fmla="*/ 721 h 1504"/>
                  <a:gd name="T56" fmla="*/ 859 w 1702"/>
                  <a:gd name="T57" fmla="*/ 772 h 1504"/>
                  <a:gd name="T58" fmla="*/ 930 w 1702"/>
                  <a:gd name="T59" fmla="*/ 821 h 1504"/>
                  <a:gd name="T60" fmla="*/ 958 w 1702"/>
                  <a:gd name="T61" fmla="*/ 832 h 1504"/>
                  <a:gd name="T62" fmla="*/ 944 w 1702"/>
                  <a:gd name="T63" fmla="*/ 833 h 1504"/>
                  <a:gd name="T64" fmla="*/ 1001 w 1702"/>
                  <a:gd name="T65" fmla="*/ 897 h 1504"/>
                  <a:gd name="T66" fmla="*/ 1058 w 1702"/>
                  <a:gd name="T67" fmla="*/ 921 h 1504"/>
                  <a:gd name="T68" fmla="*/ 1043 w 1702"/>
                  <a:gd name="T69" fmla="*/ 909 h 1504"/>
                  <a:gd name="T70" fmla="*/ 1073 w 1702"/>
                  <a:gd name="T71" fmla="*/ 960 h 1504"/>
                  <a:gd name="T72" fmla="*/ 1143 w 1702"/>
                  <a:gd name="T73" fmla="*/ 1010 h 1504"/>
                  <a:gd name="T74" fmla="*/ 1172 w 1702"/>
                  <a:gd name="T75" fmla="*/ 1021 h 1504"/>
                  <a:gd name="T76" fmla="*/ 1158 w 1702"/>
                  <a:gd name="T77" fmla="*/ 1022 h 1504"/>
                  <a:gd name="T78" fmla="*/ 1215 w 1702"/>
                  <a:gd name="T79" fmla="*/ 1085 h 1504"/>
                  <a:gd name="T80" fmla="*/ 1272 w 1702"/>
                  <a:gd name="T81" fmla="*/ 1109 h 1504"/>
                  <a:gd name="T82" fmla="*/ 1257 w 1702"/>
                  <a:gd name="T83" fmla="*/ 1097 h 1504"/>
                  <a:gd name="T84" fmla="*/ 1286 w 1702"/>
                  <a:gd name="T85" fmla="*/ 1148 h 1504"/>
                  <a:gd name="T86" fmla="*/ 1357 w 1702"/>
                  <a:gd name="T87" fmla="*/ 1198 h 1504"/>
                  <a:gd name="T88" fmla="*/ 1385 w 1702"/>
                  <a:gd name="T89" fmla="*/ 1210 h 1504"/>
                  <a:gd name="T90" fmla="*/ 1371 w 1702"/>
                  <a:gd name="T91" fmla="*/ 1211 h 1504"/>
                  <a:gd name="T92" fmla="*/ 1428 w 1702"/>
                  <a:gd name="T93" fmla="*/ 1275 h 1504"/>
                  <a:gd name="T94" fmla="*/ 1484 w 1702"/>
                  <a:gd name="T95" fmla="*/ 1298 h 1504"/>
                  <a:gd name="T96" fmla="*/ 1470 w 1702"/>
                  <a:gd name="T97" fmla="*/ 1285 h 1504"/>
                  <a:gd name="T98" fmla="*/ 1500 w 1702"/>
                  <a:gd name="T99" fmla="*/ 1337 h 1504"/>
                  <a:gd name="T100" fmla="*/ 1570 w 1702"/>
                  <a:gd name="T101" fmla="*/ 1387 h 1504"/>
                  <a:gd name="T102" fmla="*/ 1599 w 1702"/>
                  <a:gd name="T103" fmla="*/ 1399 h 1504"/>
                  <a:gd name="T104" fmla="*/ 1585 w 1702"/>
                  <a:gd name="T105" fmla="*/ 1400 h 1504"/>
                  <a:gd name="T106" fmla="*/ 1642 w 1702"/>
                  <a:gd name="T107" fmla="*/ 1463 h 1504"/>
                  <a:gd name="T108" fmla="*/ 1698 w 1702"/>
                  <a:gd name="T109" fmla="*/ 1487 h 1504"/>
                  <a:gd name="T110" fmla="*/ 1683 w 1702"/>
                  <a:gd name="T111" fmla="*/ 1474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02" h="1504">
                    <a:moveTo>
                      <a:pt x="18" y="4"/>
                    </a:moveTo>
                    <a:lnTo>
                      <a:pt x="32" y="16"/>
                    </a:lnTo>
                    <a:cubicBezTo>
                      <a:pt x="37" y="20"/>
                      <a:pt x="37" y="25"/>
                      <a:pt x="33" y="30"/>
                    </a:cubicBezTo>
                    <a:cubicBezTo>
                      <a:pt x="29" y="32"/>
                      <a:pt x="23" y="33"/>
                      <a:pt x="19" y="30"/>
                    </a:cubicBezTo>
                    <a:lnTo>
                      <a:pt x="4" y="17"/>
                    </a:lnTo>
                    <a:cubicBezTo>
                      <a:pt x="1" y="14"/>
                      <a:pt x="0" y="8"/>
                      <a:pt x="4" y="5"/>
                    </a:cubicBezTo>
                    <a:cubicBezTo>
                      <a:pt x="8" y="0"/>
                      <a:pt x="14" y="0"/>
                      <a:pt x="18" y="4"/>
                    </a:cubicBezTo>
                    <a:close/>
                    <a:moveTo>
                      <a:pt x="61" y="41"/>
                    </a:moveTo>
                    <a:lnTo>
                      <a:pt x="75" y="54"/>
                    </a:lnTo>
                    <a:cubicBezTo>
                      <a:pt x="79" y="57"/>
                      <a:pt x="80" y="64"/>
                      <a:pt x="75" y="67"/>
                    </a:cubicBezTo>
                    <a:cubicBezTo>
                      <a:pt x="71" y="71"/>
                      <a:pt x="66" y="72"/>
                      <a:pt x="61" y="67"/>
                    </a:cubicBezTo>
                    <a:lnTo>
                      <a:pt x="48" y="56"/>
                    </a:lnTo>
                    <a:cubicBezTo>
                      <a:pt x="43" y="51"/>
                      <a:pt x="43" y="46"/>
                      <a:pt x="47" y="41"/>
                    </a:cubicBezTo>
                    <a:cubicBezTo>
                      <a:pt x="51" y="39"/>
                      <a:pt x="57" y="38"/>
                      <a:pt x="61" y="41"/>
                    </a:cubicBezTo>
                    <a:close/>
                    <a:moveTo>
                      <a:pt x="103" y="80"/>
                    </a:moveTo>
                    <a:lnTo>
                      <a:pt x="117" y="91"/>
                    </a:lnTo>
                    <a:cubicBezTo>
                      <a:pt x="122" y="95"/>
                      <a:pt x="122" y="101"/>
                      <a:pt x="118" y="105"/>
                    </a:cubicBezTo>
                    <a:cubicBezTo>
                      <a:pt x="114" y="108"/>
                      <a:pt x="109" y="109"/>
                      <a:pt x="104" y="105"/>
                    </a:cubicBezTo>
                    <a:lnTo>
                      <a:pt x="91" y="93"/>
                    </a:lnTo>
                    <a:cubicBezTo>
                      <a:pt x="86" y="89"/>
                      <a:pt x="86" y="83"/>
                      <a:pt x="90" y="80"/>
                    </a:cubicBezTo>
                    <a:cubicBezTo>
                      <a:pt x="93" y="76"/>
                      <a:pt x="100" y="75"/>
                      <a:pt x="103" y="80"/>
                    </a:cubicBezTo>
                    <a:close/>
                    <a:moveTo>
                      <a:pt x="146" y="117"/>
                    </a:moveTo>
                    <a:lnTo>
                      <a:pt x="160" y="129"/>
                    </a:lnTo>
                    <a:cubicBezTo>
                      <a:pt x="164" y="133"/>
                      <a:pt x="164" y="139"/>
                      <a:pt x="161" y="142"/>
                    </a:cubicBezTo>
                    <a:cubicBezTo>
                      <a:pt x="158" y="146"/>
                      <a:pt x="151" y="146"/>
                      <a:pt x="147" y="142"/>
                    </a:cubicBezTo>
                    <a:lnTo>
                      <a:pt x="133" y="130"/>
                    </a:lnTo>
                    <a:cubicBezTo>
                      <a:pt x="129" y="127"/>
                      <a:pt x="129" y="121"/>
                      <a:pt x="133" y="117"/>
                    </a:cubicBezTo>
                    <a:cubicBezTo>
                      <a:pt x="136" y="114"/>
                      <a:pt x="143" y="113"/>
                      <a:pt x="146" y="117"/>
                    </a:cubicBezTo>
                    <a:close/>
                    <a:moveTo>
                      <a:pt x="189" y="154"/>
                    </a:moveTo>
                    <a:lnTo>
                      <a:pt x="203" y="167"/>
                    </a:lnTo>
                    <a:cubicBezTo>
                      <a:pt x="207" y="170"/>
                      <a:pt x="207" y="176"/>
                      <a:pt x="203" y="180"/>
                    </a:cubicBezTo>
                    <a:cubicBezTo>
                      <a:pt x="200" y="184"/>
                      <a:pt x="193" y="184"/>
                      <a:pt x="190" y="181"/>
                    </a:cubicBezTo>
                    <a:lnTo>
                      <a:pt x="175" y="167"/>
                    </a:lnTo>
                    <a:cubicBezTo>
                      <a:pt x="172" y="165"/>
                      <a:pt x="172" y="159"/>
                      <a:pt x="175" y="155"/>
                    </a:cubicBezTo>
                    <a:cubicBezTo>
                      <a:pt x="179" y="150"/>
                      <a:pt x="184" y="150"/>
                      <a:pt x="189" y="154"/>
                    </a:cubicBezTo>
                    <a:close/>
                    <a:moveTo>
                      <a:pt x="232" y="192"/>
                    </a:moveTo>
                    <a:lnTo>
                      <a:pt x="246" y="205"/>
                    </a:lnTo>
                    <a:cubicBezTo>
                      <a:pt x="249" y="208"/>
                      <a:pt x="250" y="214"/>
                      <a:pt x="246" y="218"/>
                    </a:cubicBezTo>
                    <a:cubicBezTo>
                      <a:pt x="243" y="222"/>
                      <a:pt x="236" y="222"/>
                      <a:pt x="233" y="219"/>
                    </a:cubicBezTo>
                    <a:lnTo>
                      <a:pt x="218" y="206"/>
                    </a:lnTo>
                    <a:cubicBezTo>
                      <a:pt x="214" y="202"/>
                      <a:pt x="214" y="197"/>
                      <a:pt x="218" y="193"/>
                    </a:cubicBezTo>
                    <a:cubicBezTo>
                      <a:pt x="222" y="189"/>
                      <a:pt x="227" y="189"/>
                      <a:pt x="232" y="192"/>
                    </a:cubicBezTo>
                    <a:close/>
                    <a:moveTo>
                      <a:pt x="275" y="230"/>
                    </a:moveTo>
                    <a:lnTo>
                      <a:pt x="289" y="243"/>
                    </a:lnTo>
                    <a:cubicBezTo>
                      <a:pt x="292" y="245"/>
                      <a:pt x="293" y="252"/>
                      <a:pt x="289" y="255"/>
                    </a:cubicBezTo>
                    <a:cubicBezTo>
                      <a:pt x="285" y="260"/>
                      <a:pt x="280" y="260"/>
                      <a:pt x="275" y="256"/>
                    </a:cubicBezTo>
                    <a:lnTo>
                      <a:pt x="261" y="244"/>
                    </a:lnTo>
                    <a:cubicBezTo>
                      <a:pt x="257" y="240"/>
                      <a:pt x="257" y="235"/>
                      <a:pt x="260" y="230"/>
                    </a:cubicBezTo>
                    <a:cubicBezTo>
                      <a:pt x="265" y="227"/>
                      <a:pt x="270" y="227"/>
                      <a:pt x="275" y="230"/>
                    </a:cubicBezTo>
                    <a:close/>
                    <a:moveTo>
                      <a:pt x="316" y="268"/>
                    </a:moveTo>
                    <a:lnTo>
                      <a:pt x="331" y="280"/>
                    </a:lnTo>
                    <a:cubicBezTo>
                      <a:pt x="335" y="284"/>
                      <a:pt x="335" y="289"/>
                      <a:pt x="332" y="293"/>
                    </a:cubicBezTo>
                    <a:cubicBezTo>
                      <a:pt x="328" y="297"/>
                      <a:pt x="322" y="297"/>
                      <a:pt x="318" y="294"/>
                    </a:cubicBezTo>
                    <a:lnTo>
                      <a:pt x="304" y="281"/>
                    </a:lnTo>
                    <a:cubicBezTo>
                      <a:pt x="300" y="278"/>
                      <a:pt x="300" y="271"/>
                      <a:pt x="303" y="269"/>
                    </a:cubicBezTo>
                    <a:cubicBezTo>
                      <a:pt x="306" y="264"/>
                      <a:pt x="313" y="264"/>
                      <a:pt x="316" y="268"/>
                    </a:cubicBezTo>
                    <a:close/>
                    <a:moveTo>
                      <a:pt x="359" y="305"/>
                    </a:moveTo>
                    <a:lnTo>
                      <a:pt x="374" y="318"/>
                    </a:lnTo>
                    <a:cubicBezTo>
                      <a:pt x="378" y="321"/>
                      <a:pt x="378" y="327"/>
                      <a:pt x="375" y="331"/>
                    </a:cubicBezTo>
                    <a:cubicBezTo>
                      <a:pt x="370" y="335"/>
                      <a:pt x="365" y="335"/>
                      <a:pt x="361" y="332"/>
                    </a:cubicBezTo>
                    <a:lnTo>
                      <a:pt x="346" y="319"/>
                    </a:lnTo>
                    <a:cubicBezTo>
                      <a:pt x="343" y="316"/>
                      <a:pt x="343" y="309"/>
                      <a:pt x="346" y="306"/>
                    </a:cubicBezTo>
                    <a:cubicBezTo>
                      <a:pt x="349" y="302"/>
                      <a:pt x="357" y="302"/>
                      <a:pt x="359" y="305"/>
                    </a:cubicBezTo>
                    <a:close/>
                    <a:moveTo>
                      <a:pt x="402" y="343"/>
                    </a:moveTo>
                    <a:lnTo>
                      <a:pt x="417" y="356"/>
                    </a:lnTo>
                    <a:cubicBezTo>
                      <a:pt x="421" y="359"/>
                      <a:pt x="421" y="364"/>
                      <a:pt x="418" y="369"/>
                    </a:cubicBezTo>
                    <a:cubicBezTo>
                      <a:pt x="413" y="372"/>
                      <a:pt x="408" y="372"/>
                      <a:pt x="403" y="369"/>
                    </a:cubicBezTo>
                    <a:lnTo>
                      <a:pt x="389" y="356"/>
                    </a:lnTo>
                    <a:cubicBezTo>
                      <a:pt x="386" y="353"/>
                      <a:pt x="385" y="347"/>
                      <a:pt x="389" y="344"/>
                    </a:cubicBezTo>
                    <a:cubicBezTo>
                      <a:pt x="392" y="340"/>
                      <a:pt x="398" y="340"/>
                      <a:pt x="402" y="343"/>
                    </a:cubicBezTo>
                    <a:close/>
                    <a:moveTo>
                      <a:pt x="445" y="381"/>
                    </a:moveTo>
                    <a:lnTo>
                      <a:pt x="459" y="393"/>
                    </a:lnTo>
                    <a:cubicBezTo>
                      <a:pt x="463" y="397"/>
                      <a:pt x="464" y="403"/>
                      <a:pt x="459" y="406"/>
                    </a:cubicBezTo>
                    <a:cubicBezTo>
                      <a:pt x="456" y="410"/>
                      <a:pt x="450" y="411"/>
                      <a:pt x="446" y="406"/>
                    </a:cubicBezTo>
                    <a:lnTo>
                      <a:pt x="432" y="395"/>
                    </a:lnTo>
                    <a:cubicBezTo>
                      <a:pt x="428" y="390"/>
                      <a:pt x="428" y="385"/>
                      <a:pt x="431" y="381"/>
                    </a:cubicBezTo>
                    <a:cubicBezTo>
                      <a:pt x="435" y="378"/>
                      <a:pt x="441" y="377"/>
                      <a:pt x="445" y="381"/>
                    </a:cubicBezTo>
                    <a:close/>
                    <a:moveTo>
                      <a:pt x="489" y="419"/>
                    </a:moveTo>
                    <a:lnTo>
                      <a:pt x="501" y="431"/>
                    </a:lnTo>
                    <a:cubicBezTo>
                      <a:pt x="506" y="435"/>
                      <a:pt x="506" y="440"/>
                      <a:pt x="502" y="444"/>
                    </a:cubicBezTo>
                    <a:cubicBezTo>
                      <a:pt x="500" y="448"/>
                      <a:pt x="493" y="449"/>
                      <a:pt x="489" y="444"/>
                    </a:cubicBezTo>
                    <a:lnTo>
                      <a:pt x="475" y="432"/>
                    </a:lnTo>
                    <a:cubicBezTo>
                      <a:pt x="470" y="428"/>
                      <a:pt x="470" y="423"/>
                      <a:pt x="474" y="419"/>
                    </a:cubicBezTo>
                    <a:cubicBezTo>
                      <a:pt x="478" y="415"/>
                      <a:pt x="484" y="415"/>
                      <a:pt x="489" y="419"/>
                    </a:cubicBezTo>
                    <a:close/>
                    <a:moveTo>
                      <a:pt x="530" y="457"/>
                    </a:moveTo>
                    <a:lnTo>
                      <a:pt x="544" y="468"/>
                    </a:lnTo>
                    <a:cubicBezTo>
                      <a:pt x="549" y="472"/>
                      <a:pt x="549" y="478"/>
                      <a:pt x="545" y="482"/>
                    </a:cubicBezTo>
                    <a:cubicBezTo>
                      <a:pt x="542" y="485"/>
                      <a:pt x="535" y="485"/>
                      <a:pt x="532" y="483"/>
                    </a:cubicBezTo>
                    <a:lnTo>
                      <a:pt x="518" y="469"/>
                    </a:lnTo>
                    <a:cubicBezTo>
                      <a:pt x="513" y="466"/>
                      <a:pt x="513" y="460"/>
                      <a:pt x="517" y="457"/>
                    </a:cubicBezTo>
                    <a:cubicBezTo>
                      <a:pt x="520" y="453"/>
                      <a:pt x="527" y="452"/>
                      <a:pt x="530" y="457"/>
                    </a:cubicBezTo>
                    <a:close/>
                    <a:moveTo>
                      <a:pt x="573" y="493"/>
                    </a:moveTo>
                    <a:lnTo>
                      <a:pt x="588" y="507"/>
                    </a:lnTo>
                    <a:cubicBezTo>
                      <a:pt x="591" y="509"/>
                      <a:pt x="591" y="516"/>
                      <a:pt x="588" y="519"/>
                    </a:cubicBezTo>
                    <a:cubicBezTo>
                      <a:pt x="584" y="523"/>
                      <a:pt x="578" y="523"/>
                      <a:pt x="574" y="520"/>
                    </a:cubicBezTo>
                    <a:lnTo>
                      <a:pt x="560" y="507"/>
                    </a:lnTo>
                    <a:cubicBezTo>
                      <a:pt x="556" y="504"/>
                      <a:pt x="556" y="499"/>
                      <a:pt x="560" y="494"/>
                    </a:cubicBezTo>
                    <a:cubicBezTo>
                      <a:pt x="563" y="491"/>
                      <a:pt x="569" y="491"/>
                      <a:pt x="573" y="493"/>
                    </a:cubicBezTo>
                    <a:close/>
                    <a:moveTo>
                      <a:pt x="616" y="531"/>
                    </a:moveTo>
                    <a:lnTo>
                      <a:pt x="631" y="544"/>
                    </a:lnTo>
                    <a:cubicBezTo>
                      <a:pt x="634" y="547"/>
                      <a:pt x="634" y="554"/>
                      <a:pt x="631" y="557"/>
                    </a:cubicBezTo>
                    <a:cubicBezTo>
                      <a:pt x="627" y="561"/>
                      <a:pt x="621" y="561"/>
                      <a:pt x="617" y="558"/>
                    </a:cubicBezTo>
                    <a:lnTo>
                      <a:pt x="602" y="545"/>
                    </a:lnTo>
                    <a:cubicBezTo>
                      <a:pt x="599" y="542"/>
                      <a:pt x="599" y="536"/>
                      <a:pt x="602" y="532"/>
                    </a:cubicBezTo>
                    <a:cubicBezTo>
                      <a:pt x="606" y="528"/>
                      <a:pt x="611" y="528"/>
                      <a:pt x="616" y="531"/>
                    </a:cubicBezTo>
                    <a:close/>
                    <a:moveTo>
                      <a:pt x="659" y="569"/>
                    </a:moveTo>
                    <a:lnTo>
                      <a:pt x="673" y="582"/>
                    </a:lnTo>
                    <a:cubicBezTo>
                      <a:pt x="676" y="585"/>
                      <a:pt x="677" y="591"/>
                      <a:pt x="673" y="594"/>
                    </a:cubicBezTo>
                    <a:cubicBezTo>
                      <a:pt x="670" y="599"/>
                      <a:pt x="664" y="599"/>
                      <a:pt x="660" y="595"/>
                    </a:cubicBezTo>
                    <a:lnTo>
                      <a:pt x="645" y="583"/>
                    </a:lnTo>
                    <a:cubicBezTo>
                      <a:pt x="642" y="579"/>
                      <a:pt x="642" y="574"/>
                      <a:pt x="644" y="570"/>
                    </a:cubicBezTo>
                    <a:cubicBezTo>
                      <a:pt x="649" y="566"/>
                      <a:pt x="654" y="566"/>
                      <a:pt x="659" y="569"/>
                    </a:cubicBezTo>
                    <a:close/>
                    <a:moveTo>
                      <a:pt x="701" y="607"/>
                    </a:moveTo>
                    <a:lnTo>
                      <a:pt x="715" y="619"/>
                    </a:lnTo>
                    <a:cubicBezTo>
                      <a:pt x="720" y="623"/>
                      <a:pt x="720" y="628"/>
                      <a:pt x="716" y="633"/>
                    </a:cubicBezTo>
                    <a:cubicBezTo>
                      <a:pt x="713" y="636"/>
                      <a:pt x="706" y="636"/>
                      <a:pt x="703" y="634"/>
                    </a:cubicBezTo>
                    <a:lnTo>
                      <a:pt x="688" y="620"/>
                    </a:lnTo>
                    <a:cubicBezTo>
                      <a:pt x="684" y="618"/>
                      <a:pt x="684" y="611"/>
                      <a:pt x="687" y="608"/>
                    </a:cubicBezTo>
                    <a:cubicBezTo>
                      <a:pt x="691" y="603"/>
                      <a:pt x="698" y="603"/>
                      <a:pt x="701" y="607"/>
                    </a:cubicBezTo>
                    <a:close/>
                    <a:moveTo>
                      <a:pt x="743" y="645"/>
                    </a:moveTo>
                    <a:lnTo>
                      <a:pt x="758" y="657"/>
                    </a:lnTo>
                    <a:cubicBezTo>
                      <a:pt x="763" y="661"/>
                      <a:pt x="763" y="666"/>
                      <a:pt x="759" y="670"/>
                    </a:cubicBezTo>
                    <a:cubicBezTo>
                      <a:pt x="754" y="674"/>
                      <a:pt x="749" y="674"/>
                      <a:pt x="745" y="671"/>
                    </a:cubicBezTo>
                    <a:lnTo>
                      <a:pt x="731" y="658"/>
                    </a:lnTo>
                    <a:cubicBezTo>
                      <a:pt x="727" y="655"/>
                      <a:pt x="727" y="649"/>
                      <a:pt x="731" y="645"/>
                    </a:cubicBezTo>
                    <a:cubicBezTo>
                      <a:pt x="733" y="641"/>
                      <a:pt x="741" y="641"/>
                      <a:pt x="743" y="645"/>
                    </a:cubicBezTo>
                    <a:close/>
                    <a:moveTo>
                      <a:pt x="787" y="682"/>
                    </a:moveTo>
                    <a:lnTo>
                      <a:pt x="801" y="696"/>
                    </a:lnTo>
                    <a:cubicBezTo>
                      <a:pt x="805" y="698"/>
                      <a:pt x="805" y="705"/>
                      <a:pt x="802" y="708"/>
                    </a:cubicBezTo>
                    <a:cubicBezTo>
                      <a:pt x="798" y="712"/>
                      <a:pt x="792" y="713"/>
                      <a:pt x="787" y="708"/>
                    </a:cubicBezTo>
                    <a:lnTo>
                      <a:pt x="774" y="696"/>
                    </a:lnTo>
                    <a:cubicBezTo>
                      <a:pt x="770" y="693"/>
                      <a:pt x="769" y="687"/>
                      <a:pt x="774" y="683"/>
                    </a:cubicBezTo>
                    <a:cubicBezTo>
                      <a:pt x="776" y="679"/>
                      <a:pt x="783" y="679"/>
                      <a:pt x="787" y="682"/>
                    </a:cubicBezTo>
                    <a:close/>
                    <a:moveTo>
                      <a:pt x="830" y="721"/>
                    </a:moveTo>
                    <a:lnTo>
                      <a:pt x="844" y="732"/>
                    </a:lnTo>
                    <a:cubicBezTo>
                      <a:pt x="847" y="737"/>
                      <a:pt x="848" y="742"/>
                      <a:pt x="844" y="746"/>
                    </a:cubicBezTo>
                    <a:cubicBezTo>
                      <a:pt x="841" y="749"/>
                      <a:pt x="835" y="750"/>
                      <a:pt x="831" y="746"/>
                    </a:cubicBezTo>
                    <a:lnTo>
                      <a:pt x="816" y="734"/>
                    </a:lnTo>
                    <a:cubicBezTo>
                      <a:pt x="812" y="730"/>
                      <a:pt x="812" y="724"/>
                      <a:pt x="816" y="721"/>
                    </a:cubicBezTo>
                    <a:cubicBezTo>
                      <a:pt x="820" y="717"/>
                      <a:pt x="825" y="716"/>
                      <a:pt x="830" y="721"/>
                    </a:cubicBezTo>
                    <a:close/>
                    <a:moveTo>
                      <a:pt x="873" y="758"/>
                    </a:moveTo>
                    <a:lnTo>
                      <a:pt x="886" y="770"/>
                    </a:lnTo>
                    <a:cubicBezTo>
                      <a:pt x="890" y="774"/>
                      <a:pt x="890" y="780"/>
                      <a:pt x="886" y="784"/>
                    </a:cubicBezTo>
                    <a:cubicBezTo>
                      <a:pt x="884" y="787"/>
                      <a:pt x="877" y="788"/>
                      <a:pt x="874" y="784"/>
                    </a:cubicBezTo>
                    <a:lnTo>
                      <a:pt x="859" y="772"/>
                    </a:lnTo>
                    <a:cubicBezTo>
                      <a:pt x="855" y="768"/>
                      <a:pt x="855" y="762"/>
                      <a:pt x="858" y="758"/>
                    </a:cubicBezTo>
                    <a:cubicBezTo>
                      <a:pt x="863" y="755"/>
                      <a:pt x="868" y="754"/>
                      <a:pt x="873" y="758"/>
                    </a:cubicBezTo>
                    <a:close/>
                    <a:moveTo>
                      <a:pt x="915" y="796"/>
                    </a:moveTo>
                    <a:lnTo>
                      <a:pt x="929" y="807"/>
                    </a:lnTo>
                    <a:cubicBezTo>
                      <a:pt x="933" y="812"/>
                      <a:pt x="933" y="817"/>
                      <a:pt x="930" y="821"/>
                    </a:cubicBezTo>
                    <a:cubicBezTo>
                      <a:pt x="927" y="824"/>
                      <a:pt x="919" y="824"/>
                      <a:pt x="917" y="822"/>
                    </a:cubicBezTo>
                    <a:lnTo>
                      <a:pt x="902" y="809"/>
                    </a:lnTo>
                    <a:cubicBezTo>
                      <a:pt x="897" y="806"/>
                      <a:pt x="897" y="799"/>
                      <a:pt x="901" y="796"/>
                    </a:cubicBezTo>
                    <a:cubicBezTo>
                      <a:pt x="905" y="792"/>
                      <a:pt x="911" y="791"/>
                      <a:pt x="915" y="796"/>
                    </a:cubicBezTo>
                    <a:close/>
                    <a:moveTo>
                      <a:pt x="958" y="832"/>
                    </a:moveTo>
                    <a:lnTo>
                      <a:pt x="972" y="846"/>
                    </a:lnTo>
                    <a:cubicBezTo>
                      <a:pt x="976" y="849"/>
                      <a:pt x="976" y="855"/>
                      <a:pt x="973" y="858"/>
                    </a:cubicBezTo>
                    <a:cubicBezTo>
                      <a:pt x="968" y="863"/>
                      <a:pt x="963" y="863"/>
                      <a:pt x="958" y="859"/>
                    </a:cubicBezTo>
                    <a:lnTo>
                      <a:pt x="945" y="847"/>
                    </a:lnTo>
                    <a:cubicBezTo>
                      <a:pt x="941" y="843"/>
                      <a:pt x="941" y="838"/>
                      <a:pt x="944" y="833"/>
                    </a:cubicBezTo>
                    <a:cubicBezTo>
                      <a:pt x="948" y="830"/>
                      <a:pt x="953" y="830"/>
                      <a:pt x="958" y="832"/>
                    </a:cubicBezTo>
                    <a:close/>
                    <a:moveTo>
                      <a:pt x="1000" y="871"/>
                    </a:moveTo>
                    <a:lnTo>
                      <a:pt x="1015" y="884"/>
                    </a:lnTo>
                    <a:cubicBezTo>
                      <a:pt x="1018" y="887"/>
                      <a:pt x="1018" y="893"/>
                      <a:pt x="1015" y="896"/>
                    </a:cubicBezTo>
                    <a:cubicBezTo>
                      <a:pt x="1011" y="901"/>
                      <a:pt x="1006" y="901"/>
                      <a:pt x="1001" y="897"/>
                    </a:cubicBezTo>
                    <a:lnTo>
                      <a:pt x="987" y="884"/>
                    </a:lnTo>
                    <a:cubicBezTo>
                      <a:pt x="984" y="881"/>
                      <a:pt x="983" y="875"/>
                      <a:pt x="987" y="871"/>
                    </a:cubicBezTo>
                    <a:cubicBezTo>
                      <a:pt x="990" y="867"/>
                      <a:pt x="996" y="867"/>
                      <a:pt x="1000" y="871"/>
                    </a:cubicBezTo>
                    <a:close/>
                    <a:moveTo>
                      <a:pt x="1043" y="909"/>
                    </a:moveTo>
                    <a:lnTo>
                      <a:pt x="1058" y="921"/>
                    </a:lnTo>
                    <a:cubicBezTo>
                      <a:pt x="1061" y="925"/>
                      <a:pt x="1062" y="930"/>
                      <a:pt x="1058" y="935"/>
                    </a:cubicBezTo>
                    <a:cubicBezTo>
                      <a:pt x="1054" y="938"/>
                      <a:pt x="1049" y="938"/>
                      <a:pt x="1044" y="935"/>
                    </a:cubicBezTo>
                    <a:lnTo>
                      <a:pt x="1029" y="922"/>
                    </a:lnTo>
                    <a:cubicBezTo>
                      <a:pt x="1026" y="918"/>
                      <a:pt x="1026" y="913"/>
                      <a:pt x="1029" y="909"/>
                    </a:cubicBezTo>
                    <a:cubicBezTo>
                      <a:pt x="1033" y="905"/>
                      <a:pt x="1040" y="905"/>
                      <a:pt x="1043" y="909"/>
                    </a:cubicBezTo>
                    <a:close/>
                    <a:moveTo>
                      <a:pt x="1085" y="946"/>
                    </a:moveTo>
                    <a:lnTo>
                      <a:pt x="1100" y="959"/>
                    </a:lnTo>
                    <a:cubicBezTo>
                      <a:pt x="1104" y="962"/>
                      <a:pt x="1104" y="968"/>
                      <a:pt x="1100" y="972"/>
                    </a:cubicBezTo>
                    <a:cubicBezTo>
                      <a:pt x="1097" y="976"/>
                      <a:pt x="1090" y="976"/>
                      <a:pt x="1087" y="973"/>
                    </a:cubicBezTo>
                    <a:lnTo>
                      <a:pt x="1073" y="960"/>
                    </a:lnTo>
                    <a:cubicBezTo>
                      <a:pt x="1069" y="957"/>
                      <a:pt x="1069" y="950"/>
                      <a:pt x="1072" y="947"/>
                    </a:cubicBezTo>
                    <a:cubicBezTo>
                      <a:pt x="1076" y="943"/>
                      <a:pt x="1082" y="943"/>
                      <a:pt x="1085" y="946"/>
                    </a:cubicBezTo>
                    <a:close/>
                    <a:moveTo>
                      <a:pt x="1128" y="984"/>
                    </a:moveTo>
                    <a:lnTo>
                      <a:pt x="1142" y="997"/>
                    </a:lnTo>
                    <a:cubicBezTo>
                      <a:pt x="1147" y="1000"/>
                      <a:pt x="1147" y="1005"/>
                      <a:pt x="1143" y="1010"/>
                    </a:cubicBezTo>
                    <a:cubicBezTo>
                      <a:pt x="1140" y="1013"/>
                      <a:pt x="1133" y="1013"/>
                      <a:pt x="1130" y="1011"/>
                    </a:cubicBezTo>
                    <a:lnTo>
                      <a:pt x="1116" y="997"/>
                    </a:lnTo>
                    <a:cubicBezTo>
                      <a:pt x="1111" y="994"/>
                      <a:pt x="1111" y="988"/>
                      <a:pt x="1115" y="985"/>
                    </a:cubicBezTo>
                    <a:cubicBezTo>
                      <a:pt x="1118" y="981"/>
                      <a:pt x="1125" y="981"/>
                      <a:pt x="1128" y="984"/>
                    </a:cubicBezTo>
                    <a:close/>
                    <a:moveTo>
                      <a:pt x="1172" y="1021"/>
                    </a:moveTo>
                    <a:lnTo>
                      <a:pt x="1185" y="1035"/>
                    </a:lnTo>
                    <a:cubicBezTo>
                      <a:pt x="1190" y="1037"/>
                      <a:pt x="1190" y="1044"/>
                      <a:pt x="1186" y="1047"/>
                    </a:cubicBezTo>
                    <a:cubicBezTo>
                      <a:pt x="1182" y="1052"/>
                      <a:pt x="1176" y="1052"/>
                      <a:pt x="1172" y="1047"/>
                    </a:cubicBezTo>
                    <a:lnTo>
                      <a:pt x="1158" y="1036"/>
                    </a:lnTo>
                    <a:cubicBezTo>
                      <a:pt x="1154" y="1032"/>
                      <a:pt x="1153" y="1026"/>
                      <a:pt x="1158" y="1022"/>
                    </a:cubicBezTo>
                    <a:cubicBezTo>
                      <a:pt x="1161" y="1019"/>
                      <a:pt x="1167" y="1019"/>
                      <a:pt x="1172" y="1021"/>
                    </a:cubicBezTo>
                    <a:close/>
                    <a:moveTo>
                      <a:pt x="1214" y="1060"/>
                    </a:moveTo>
                    <a:lnTo>
                      <a:pt x="1228" y="1071"/>
                    </a:lnTo>
                    <a:cubicBezTo>
                      <a:pt x="1232" y="1076"/>
                      <a:pt x="1233" y="1081"/>
                      <a:pt x="1228" y="1085"/>
                    </a:cubicBezTo>
                    <a:cubicBezTo>
                      <a:pt x="1225" y="1088"/>
                      <a:pt x="1219" y="1089"/>
                      <a:pt x="1215" y="1085"/>
                    </a:cubicBezTo>
                    <a:lnTo>
                      <a:pt x="1201" y="1073"/>
                    </a:lnTo>
                    <a:cubicBezTo>
                      <a:pt x="1197" y="1069"/>
                      <a:pt x="1196" y="1063"/>
                      <a:pt x="1201" y="1060"/>
                    </a:cubicBezTo>
                    <a:cubicBezTo>
                      <a:pt x="1204" y="1056"/>
                      <a:pt x="1210" y="1056"/>
                      <a:pt x="1214" y="1060"/>
                    </a:cubicBezTo>
                    <a:close/>
                    <a:moveTo>
                      <a:pt x="1257" y="1097"/>
                    </a:moveTo>
                    <a:lnTo>
                      <a:pt x="1272" y="1109"/>
                    </a:lnTo>
                    <a:cubicBezTo>
                      <a:pt x="1274" y="1114"/>
                      <a:pt x="1275" y="1119"/>
                      <a:pt x="1272" y="1123"/>
                    </a:cubicBezTo>
                    <a:cubicBezTo>
                      <a:pt x="1268" y="1126"/>
                      <a:pt x="1262" y="1127"/>
                      <a:pt x="1258" y="1123"/>
                    </a:cubicBezTo>
                    <a:lnTo>
                      <a:pt x="1243" y="1111"/>
                    </a:lnTo>
                    <a:cubicBezTo>
                      <a:pt x="1239" y="1107"/>
                      <a:pt x="1239" y="1101"/>
                      <a:pt x="1243" y="1097"/>
                    </a:cubicBezTo>
                    <a:cubicBezTo>
                      <a:pt x="1247" y="1094"/>
                      <a:pt x="1253" y="1093"/>
                      <a:pt x="1257" y="1097"/>
                    </a:cubicBezTo>
                    <a:close/>
                    <a:moveTo>
                      <a:pt x="1299" y="1135"/>
                    </a:moveTo>
                    <a:lnTo>
                      <a:pt x="1314" y="1148"/>
                    </a:lnTo>
                    <a:cubicBezTo>
                      <a:pt x="1317" y="1151"/>
                      <a:pt x="1317" y="1156"/>
                      <a:pt x="1315" y="1161"/>
                    </a:cubicBezTo>
                    <a:cubicBezTo>
                      <a:pt x="1311" y="1164"/>
                      <a:pt x="1305" y="1164"/>
                      <a:pt x="1301" y="1161"/>
                    </a:cubicBezTo>
                    <a:lnTo>
                      <a:pt x="1286" y="1148"/>
                    </a:lnTo>
                    <a:cubicBezTo>
                      <a:pt x="1283" y="1145"/>
                      <a:pt x="1283" y="1139"/>
                      <a:pt x="1285" y="1135"/>
                    </a:cubicBezTo>
                    <a:cubicBezTo>
                      <a:pt x="1289" y="1132"/>
                      <a:pt x="1295" y="1131"/>
                      <a:pt x="1299" y="1135"/>
                    </a:cubicBezTo>
                    <a:close/>
                    <a:moveTo>
                      <a:pt x="1342" y="1173"/>
                    </a:moveTo>
                    <a:lnTo>
                      <a:pt x="1356" y="1185"/>
                    </a:lnTo>
                    <a:cubicBezTo>
                      <a:pt x="1360" y="1188"/>
                      <a:pt x="1360" y="1195"/>
                      <a:pt x="1357" y="1198"/>
                    </a:cubicBezTo>
                    <a:cubicBezTo>
                      <a:pt x="1353" y="1202"/>
                      <a:pt x="1347" y="1202"/>
                      <a:pt x="1343" y="1199"/>
                    </a:cubicBezTo>
                    <a:lnTo>
                      <a:pt x="1329" y="1186"/>
                    </a:lnTo>
                    <a:cubicBezTo>
                      <a:pt x="1325" y="1182"/>
                      <a:pt x="1325" y="1177"/>
                      <a:pt x="1328" y="1173"/>
                    </a:cubicBezTo>
                    <a:cubicBezTo>
                      <a:pt x="1332" y="1169"/>
                      <a:pt x="1338" y="1169"/>
                      <a:pt x="1342" y="1173"/>
                    </a:cubicBezTo>
                    <a:close/>
                    <a:moveTo>
                      <a:pt x="1385" y="1210"/>
                    </a:moveTo>
                    <a:lnTo>
                      <a:pt x="1399" y="1223"/>
                    </a:lnTo>
                    <a:cubicBezTo>
                      <a:pt x="1404" y="1226"/>
                      <a:pt x="1404" y="1233"/>
                      <a:pt x="1400" y="1235"/>
                    </a:cubicBezTo>
                    <a:cubicBezTo>
                      <a:pt x="1396" y="1240"/>
                      <a:pt x="1390" y="1240"/>
                      <a:pt x="1386" y="1236"/>
                    </a:cubicBezTo>
                    <a:lnTo>
                      <a:pt x="1371" y="1224"/>
                    </a:lnTo>
                    <a:cubicBezTo>
                      <a:pt x="1368" y="1220"/>
                      <a:pt x="1367" y="1215"/>
                      <a:pt x="1371" y="1211"/>
                    </a:cubicBezTo>
                    <a:cubicBezTo>
                      <a:pt x="1375" y="1207"/>
                      <a:pt x="1381" y="1207"/>
                      <a:pt x="1385" y="1210"/>
                    </a:cubicBezTo>
                    <a:close/>
                    <a:moveTo>
                      <a:pt x="1427" y="1248"/>
                    </a:moveTo>
                    <a:lnTo>
                      <a:pt x="1442" y="1260"/>
                    </a:lnTo>
                    <a:cubicBezTo>
                      <a:pt x="1446" y="1264"/>
                      <a:pt x="1447" y="1270"/>
                      <a:pt x="1442" y="1274"/>
                    </a:cubicBezTo>
                    <a:cubicBezTo>
                      <a:pt x="1438" y="1277"/>
                      <a:pt x="1433" y="1277"/>
                      <a:pt x="1428" y="1275"/>
                    </a:cubicBezTo>
                    <a:lnTo>
                      <a:pt x="1415" y="1261"/>
                    </a:lnTo>
                    <a:cubicBezTo>
                      <a:pt x="1410" y="1259"/>
                      <a:pt x="1410" y="1252"/>
                      <a:pt x="1414" y="1249"/>
                    </a:cubicBezTo>
                    <a:cubicBezTo>
                      <a:pt x="1417" y="1244"/>
                      <a:pt x="1424" y="1244"/>
                      <a:pt x="1427" y="1248"/>
                    </a:cubicBezTo>
                    <a:close/>
                    <a:moveTo>
                      <a:pt x="1470" y="1285"/>
                    </a:moveTo>
                    <a:lnTo>
                      <a:pt x="1484" y="1298"/>
                    </a:lnTo>
                    <a:cubicBezTo>
                      <a:pt x="1488" y="1301"/>
                      <a:pt x="1488" y="1307"/>
                      <a:pt x="1485" y="1311"/>
                    </a:cubicBezTo>
                    <a:cubicBezTo>
                      <a:pt x="1481" y="1315"/>
                      <a:pt x="1475" y="1315"/>
                      <a:pt x="1471" y="1312"/>
                    </a:cubicBezTo>
                    <a:lnTo>
                      <a:pt x="1457" y="1299"/>
                    </a:lnTo>
                    <a:cubicBezTo>
                      <a:pt x="1453" y="1296"/>
                      <a:pt x="1453" y="1290"/>
                      <a:pt x="1457" y="1286"/>
                    </a:cubicBezTo>
                    <a:cubicBezTo>
                      <a:pt x="1460" y="1283"/>
                      <a:pt x="1467" y="1283"/>
                      <a:pt x="1470" y="1285"/>
                    </a:cubicBezTo>
                    <a:close/>
                    <a:moveTo>
                      <a:pt x="1513" y="1323"/>
                    </a:moveTo>
                    <a:lnTo>
                      <a:pt x="1527" y="1336"/>
                    </a:lnTo>
                    <a:cubicBezTo>
                      <a:pt x="1531" y="1339"/>
                      <a:pt x="1531" y="1345"/>
                      <a:pt x="1528" y="1349"/>
                    </a:cubicBezTo>
                    <a:cubicBezTo>
                      <a:pt x="1525" y="1353"/>
                      <a:pt x="1518" y="1353"/>
                      <a:pt x="1514" y="1350"/>
                    </a:cubicBezTo>
                    <a:lnTo>
                      <a:pt x="1500" y="1337"/>
                    </a:lnTo>
                    <a:cubicBezTo>
                      <a:pt x="1496" y="1334"/>
                      <a:pt x="1496" y="1327"/>
                      <a:pt x="1499" y="1324"/>
                    </a:cubicBezTo>
                    <a:cubicBezTo>
                      <a:pt x="1503" y="1320"/>
                      <a:pt x="1509" y="1320"/>
                      <a:pt x="1513" y="1323"/>
                    </a:cubicBezTo>
                    <a:close/>
                    <a:moveTo>
                      <a:pt x="1556" y="1361"/>
                    </a:moveTo>
                    <a:lnTo>
                      <a:pt x="1569" y="1374"/>
                    </a:lnTo>
                    <a:cubicBezTo>
                      <a:pt x="1574" y="1378"/>
                      <a:pt x="1574" y="1383"/>
                      <a:pt x="1570" y="1387"/>
                    </a:cubicBezTo>
                    <a:cubicBezTo>
                      <a:pt x="1567" y="1391"/>
                      <a:pt x="1560" y="1391"/>
                      <a:pt x="1557" y="1387"/>
                    </a:cubicBezTo>
                    <a:lnTo>
                      <a:pt x="1542" y="1375"/>
                    </a:lnTo>
                    <a:cubicBezTo>
                      <a:pt x="1538" y="1371"/>
                      <a:pt x="1538" y="1365"/>
                      <a:pt x="1542" y="1361"/>
                    </a:cubicBezTo>
                    <a:cubicBezTo>
                      <a:pt x="1546" y="1358"/>
                      <a:pt x="1551" y="1358"/>
                      <a:pt x="1556" y="1361"/>
                    </a:cubicBezTo>
                    <a:close/>
                    <a:moveTo>
                      <a:pt x="1599" y="1399"/>
                    </a:moveTo>
                    <a:lnTo>
                      <a:pt x="1613" y="1411"/>
                    </a:lnTo>
                    <a:cubicBezTo>
                      <a:pt x="1616" y="1415"/>
                      <a:pt x="1617" y="1421"/>
                      <a:pt x="1613" y="1425"/>
                    </a:cubicBezTo>
                    <a:cubicBezTo>
                      <a:pt x="1610" y="1428"/>
                      <a:pt x="1603" y="1429"/>
                      <a:pt x="1600" y="1425"/>
                    </a:cubicBezTo>
                    <a:lnTo>
                      <a:pt x="1585" y="1412"/>
                    </a:lnTo>
                    <a:cubicBezTo>
                      <a:pt x="1581" y="1409"/>
                      <a:pt x="1580" y="1403"/>
                      <a:pt x="1585" y="1400"/>
                    </a:cubicBezTo>
                    <a:cubicBezTo>
                      <a:pt x="1589" y="1395"/>
                      <a:pt x="1594" y="1395"/>
                      <a:pt x="1599" y="1399"/>
                    </a:cubicBezTo>
                    <a:close/>
                    <a:moveTo>
                      <a:pt x="1641" y="1437"/>
                    </a:moveTo>
                    <a:lnTo>
                      <a:pt x="1656" y="1448"/>
                    </a:lnTo>
                    <a:cubicBezTo>
                      <a:pt x="1659" y="1453"/>
                      <a:pt x="1660" y="1458"/>
                      <a:pt x="1656" y="1463"/>
                    </a:cubicBezTo>
                    <a:cubicBezTo>
                      <a:pt x="1652" y="1465"/>
                      <a:pt x="1646" y="1466"/>
                      <a:pt x="1642" y="1463"/>
                    </a:cubicBezTo>
                    <a:lnTo>
                      <a:pt x="1628" y="1450"/>
                    </a:lnTo>
                    <a:cubicBezTo>
                      <a:pt x="1624" y="1446"/>
                      <a:pt x="1624" y="1440"/>
                      <a:pt x="1627" y="1437"/>
                    </a:cubicBezTo>
                    <a:cubicBezTo>
                      <a:pt x="1631" y="1433"/>
                      <a:pt x="1637" y="1433"/>
                      <a:pt x="1641" y="1437"/>
                    </a:cubicBezTo>
                    <a:close/>
                    <a:moveTo>
                      <a:pt x="1683" y="1474"/>
                    </a:moveTo>
                    <a:lnTo>
                      <a:pt x="1698" y="1487"/>
                    </a:lnTo>
                    <a:cubicBezTo>
                      <a:pt x="1702" y="1490"/>
                      <a:pt x="1702" y="1496"/>
                      <a:pt x="1699" y="1500"/>
                    </a:cubicBezTo>
                    <a:cubicBezTo>
                      <a:pt x="1695" y="1504"/>
                      <a:pt x="1689" y="1504"/>
                      <a:pt x="1685" y="1500"/>
                    </a:cubicBezTo>
                    <a:lnTo>
                      <a:pt x="1671" y="1489"/>
                    </a:lnTo>
                    <a:cubicBezTo>
                      <a:pt x="1667" y="1484"/>
                      <a:pt x="1667" y="1479"/>
                      <a:pt x="1670" y="1474"/>
                    </a:cubicBezTo>
                    <a:cubicBezTo>
                      <a:pt x="1673" y="1472"/>
                      <a:pt x="1680" y="1471"/>
                      <a:pt x="1683" y="14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Freeform 363">
                <a:extLst>
                  <a:ext uri="{FF2B5EF4-FFF2-40B4-BE49-F238E27FC236}">
                    <a16:creationId xmlns:a16="http://schemas.microsoft.com/office/drawing/2014/main" id="{D0F4599B-CF3B-4EEF-8DD1-3D9F329EF9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965"/>
                <a:ext cx="538" cy="465"/>
              </a:xfrm>
              <a:custGeom>
                <a:avLst/>
                <a:gdLst>
                  <a:gd name="T0" fmla="*/ 4 w 1702"/>
                  <a:gd name="T1" fmla="*/ 17 h 1504"/>
                  <a:gd name="T2" fmla="*/ 75 w 1702"/>
                  <a:gd name="T3" fmla="*/ 67 h 1504"/>
                  <a:gd name="T4" fmla="*/ 103 w 1702"/>
                  <a:gd name="T5" fmla="*/ 80 h 1504"/>
                  <a:gd name="T6" fmla="*/ 90 w 1702"/>
                  <a:gd name="T7" fmla="*/ 80 h 1504"/>
                  <a:gd name="T8" fmla="*/ 147 w 1702"/>
                  <a:gd name="T9" fmla="*/ 142 h 1504"/>
                  <a:gd name="T10" fmla="*/ 203 w 1702"/>
                  <a:gd name="T11" fmla="*/ 167 h 1504"/>
                  <a:gd name="T12" fmla="*/ 189 w 1702"/>
                  <a:gd name="T13" fmla="*/ 154 h 1504"/>
                  <a:gd name="T14" fmla="*/ 218 w 1702"/>
                  <a:gd name="T15" fmla="*/ 206 h 1504"/>
                  <a:gd name="T16" fmla="*/ 289 w 1702"/>
                  <a:gd name="T17" fmla="*/ 255 h 1504"/>
                  <a:gd name="T18" fmla="*/ 316 w 1702"/>
                  <a:gd name="T19" fmla="*/ 268 h 1504"/>
                  <a:gd name="T20" fmla="*/ 303 w 1702"/>
                  <a:gd name="T21" fmla="*/ 269 h 1504"/>
                  <a:gd name="T22" fmla="*/ 361 w 1702"/>
                  <a:gd name="T23" fmla="*/ 332 h 1504"/>
                  <a:gd name="T24" fmla="*/ 417 w 1702"/>
                  <a:gd name="T25" fmla="*/ 356 h 1504"/>
                  <a:gd name="T26" fmla="*/ 402 w 1702"/>
                  <a:gd name="T27" fmla="*/ 343 h 1504"/>
                  <a:gd name="T28" fmla="*/ 432 w 1702"/>
                  <a:gd name="T29" fmla="*/ 395 h 1504"/>
                  <a:gd name="T30" fmla="*/ 502 w 1702"/>
                  <a:gd name="T31" fmla="*/ 444 h 1504"/>
                  <a:gd name="T32" fmla="*/ 530 w 1702"/>
                  <a:gd name="T33" fmla="*/ 457 h 1504"/>
                  <a:gd name="T34" fmla="*/ 517 w 1702"/>
                  <a:gd name="T35" fmla="*/ 457 h 1504"/>
                  <a:gd name="T36" fmla="*/ 574 w 1702"/>
                  <a:gd name="T37" fmla="*/ 520 h 1504"/>
                  <a:gd name="T38" fmla="*/ 631 w 1702"/>
                  <a:gd name="T39" fmla="*/ 544 h 1504"/>
                  <a:gd name="T40" fmla="*/ 616 w 1702"/>
                  <a:gd name="T41" fmla="*/ 531 h 1504"/>
                  <a:gd name="T42" fmla="*/ 645 w 1702"/>
                  <a:gd name="T43" fmla="*/ 583 h 1504"/>
                  <a:gd name="T44" fmla="*/ 716 w 1702"/>
                  <a:gd name="T45" fmla="*/ 633 h 1504"/>
                  <a:gd name="T46" fmla="*/ 743 w 1702"/>
                  <a:gd name="T47" fmla="*/ 645 h 1504"/>
                  <a:gd name="T48" fmla="*/ 731 w 1702"/>
                  <a:gd name="T49" fmla="*/ 645 h 1504"/>
                  <a:gd name="T50" fmla="*/ 787 w 1702"/>
                  <a:gd name="T51" fmla="*/ 708 h 1504"/>
                  <a:gd name="T52" fmla="*/ 844 w 1702"/>
                  <a:gd name="T53" fmla="*/ 732 h 1504"/>
                  <a:gd name="T54" fmla="*/ 830 w 1702"/>
                  <a:gd name="T55" fmla="*/ 721 h 1504"/>
                  <a:gd name="T56" fmla="*/ 859 w 1702"/>
                  <a:gd name="T57" fmla="*/ 772 h 1504"/>
                  <a:gd name="T58" fmla="*/ 930 w 1702"/>
                  <a:gd name="T59" fmla="*/ 821 h 1504"/>
                  <a:gd name="T60" fmla="*/ 958 w 1702"/>
                  <a:gd name="T61" fmla="*/ 832 h 1504"/>
                  <a:gd name="T62" fmla="*/ 944 w 1702"/>
                  <a:gd name="T63" fmla="*/ 833 h 1504"/>
                  <a:gd name="T64" fmla="*/ 1001 w 1702"/>
                  <a:gd name="T65" fmla="*/ 897 h 1504"/>
                  <a:gd name="T66" fmla="*/ 1058 w 1702"/>
                  <a:gd name="T67" fmla="*/ 921 h 1504"/>
                  <a:gd name="T68" fmla="*/ 1043 w 1702"/>
                  <a:gd name="T69" fmla="*/ 909 h 1504"/>
                  <a:gd name="T70" fmla="*/ 1073 w 1702"/>
                  <a:gd name="T71" fmla="*/ 960 h 1504"/>
                  <a:gd name="T72" fmla="*/ 1143 w 1702"/>
                  <a:gd name="T73" fmla="*/ 1010 h 1504"/>
                  <a:gd name="T74" fmla="*/ 1172 w 1702"/>
                  <a:gd name="T75" fmla="*/ 1021 h 1504"/>
                  <a:gd name="T76" fmla="*/ 1158 w 1702"/>
                  <a:gd name="T77" fmla="*/ 1022 h 1504"/>
                  <a:gd name="T78" fmla="*/ 1215 w 1702"/>
                  <a:gd name="T79" fmla="*/ 1085 h 1504"/>
                  <a:gd name="T80" fmla="*/ 1272 w 1702"/>
                  <a:gd name="T81" fmla="*/ 1109 h 1504"/>
                  <a:gd name="T82" fmla="*/ 1257 w 1702"/>
                  <a:gd name="T83" fmla="*/ 1097 h 1504"/>
                  <a:gd name="T84" fmla="*/ 1286 w 1702"/>
                  <a:gd name="T85" fmla="*/ 1148 h 1504"/>
                  <a:gd name="T86" fmla="*/ 1357 w 1702"/>
                  <a:gd name="T87" fmla="*/ 1198 h 1504"/>
                  <a:gd name="T88" fmla="*/ 1385 w 1702"/>
                  <a:gd name="T89" fmla="*/ 1210 h 1504"/>
                  <a:gd name="T90" fmla="*/ 1371 w 1702"/>
                  <a:gd name="T91" fmla="*/ 1211 h 1504"/>
                  <a:gd name="T92" fmla="*/ 1428 w 1702"/>
                  <a:gd name="T93" fmla="*/ 1275 h 1504"/>
                  <a:gd name="T94" fmla="*/ 1484 w 1702"/>
                  <a:gd name="T95" fmla="*/ 1298 h 1504"/>
                  <a:gd name="T96" fmla="*/ 1470 w 1702"/>
                  <a:gd name="T97" fmla="*/ 1285 h 1504"/>
                  <a:gd name="T98" fmla="*/ 1500 w 1702"/>
                  <a:gd name="T99" fmla="*/ 1337 h 1504"/>
                  <a:gd name="T100" fmla="*/ 1570 w 1702"/>
                  <a:gd name="T101" fmla="*/ 1387 h 1504"/>
                  <a:gd name="T102" fmla="*/ 1599 w 1702"/>
                  <a:gd name="T103" fmla="*/ 1399 h 1504"/>
                  <a:gd name="T104" fmla="*/ 1585 w 1702"/>
                  <a:gd name="T105" fmla="*/ 1400 h 1504"/>
                  <a:gd name="T106" fmla="*/ 1642 w 1702"/>
                  <a:gd name="T107" fmla="*/ 1463 h 1504"/>
                  <a:gd name="T108" fmla="*/ 1698 w 1702"/>
                  <a:gd name="T109" fmla="*/ 1487 h 1504"/>
                  <a:gd name="T110" fmla="*/ 1683 w 1702"/>
                  <a:gd name="T111" fmla="*/ 1474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02" h="1504">
                    <a:moveTo>
                      <a:pt x="18" y="4"/>
                    </a:moveTo>
                    <a:lnTo>
                      <a:pt x="32" y="16"/>
                    </a:lnTo>
                    <a:cubicBezTo>
                      <a:pt x="37" y="20"/>
                      <a:pt x="37" y="25"/>
                      <a:pt x="33" y="30"/>
                    </a:cubicBezTo>
                    <a:cubicBezTo>
                      <a:pt x="29" y="32"/>
                      <a:pt x="23" y="33"/>
                      <a:pt x="19" y="30"/>
                    </a:cubicBezTo>
                    <a:lnTo>
                      <a:pt x="4" y="17"/>
                    </a:lnTo>
                    <a:cubicBezTo>
                      <a:pt x="1" y="14"/>
                      <a:pt x="0" y="8"/>
                      <a:pt x="4" y="5"/>
                    </a:cubicBezTo>
                    <a:cubicBezTo>
                      <a:pt x="8" y="0"/>
                      <a:pt x="14" y="0"/>
                      <a:pt x="18" y="4"/>
                    </a:cubicBezTo>
                    <a:close/>
                    <a:moveTo>
                      <a:pt x="61" y="41"/>
                    </a:moveTo>
                    <a:lnTo>
                      <a:pt x="75" y="54"/>
                    </a:lnTo>
                    <a:cubicBezTo>
                      <a:pt x="79" y="57"/>
                      <a:pt x="80" y="64"/>
                      <a:pt x="75" y="67"/>
                    </a:cubicBezTo>
                    <a:cubicBezTo>
                      <a:pt x="71" y="71"/>
                      <a:pt x="66" y="72"/>
                      <a:pt x="61" y="67"/>
                    </a:cubicBezTo>
                    <a:lnTo>
                      <a:pt x="48" y="56"/>
                    </a:lnTo>
                    <a:cubicBezTo>
                      <a:pt x="43" y="51"/>
                      <a:pt x="43" y="46"/>
                      <a:pt x="47" y="41"/>
                    </a:cubicBezTo>
                    <a:cubicBezTo>
                      <a:pt x="51" y="39"/>
                      <a:pt x="57" y="38"/>
                      <a:pt x="61" y="41"/>
                    </a:cubicBezTo>
                    <a:close/>
                    <a:moveTo>
                      <a:pt x="103" y="80"/>
                    </a:moveTo>
                    <a:lnTo>
                      <a:pt x="117" y="91"/>
                    </a:lnTo>
                    <a:cubicBezTo>
                      <a:pt x="122" y="95"/>
                      <a:pt x="122" y="101"/>
                      <a:pt x="118" y="105"/>
                    </a:cubicBezTo>
                    <a:cubicBezTo>
                      <a:pt x="114" y="108"/>
                      <a:pt x="109" y="109"/>
                      <a:pt x="104" y="105"/>
                    </a:cubicBezTo>
                    <a:lnTo>
                      <a:pt x="91" y="93"/>
                    </a:lnTo>
                    <a:cubicBezTo>
                      <a:pt x="86" y="89"/>
                      <a:pt x="86" y="83"/>
                      <a:pt x="90" y="80"/>
                    </a:cubicBezTo>
                    <a:cubicBezTo>
                      <a:pt x="93" y="76"/>
                      <a:pt x="100" y="75"/>
                      <a:pt x="103" y="80"/>
                    </a:cubicBezTo>
                    <a:close/>
                    <a:moveTo>
                      <a:pt x="146" y="117"/>
                    </a:moveTo>
                    <a:lnTo>
                      <a:pt x="160" y="129"/>
                    </a:lnTo>
                    <a:cubicBezTo>
                      <a:pt x="164" y="133"/>
                      <a:pt x="164" y="139"/>
                      <a:pt x="161" y="142"/>
                    </a:cubicBezTo>
                    <a:cubicBezTo>
                      <a:pt x="158" y="146"/>
                      <a:pt x="151" y="146"/>
                      <a:pt x="147" y="142"/>
                    </a:cubicBezTo>
                    <a:lnTo>
                      <a:pt x="133" y="130"/>
                    </a:lnTo>
                    <a:cubicBezTo>
                      <a:pt x="129" y="127"/>
                      <a:pt x="129" y="121"/>
                      <a:pt x="133" y="117"/>
                    </a:cubicBezTo>
                    <a:cubicBezTo>
                      <a:pt x="136" y="114"/>
                      <a:pt x="143" y="113"/>
                      <a:pt x="146" y="117"/>
                    </a:cubicBezTo>
                    <a:close/>
                    <a:moveTo>
                      <a:pt x="189" y="154"/>
                    </a:moveTo>
                    <a:lnTo>
                      <a:pt x="203" y="167"/>
                    </a:lnTo>
                    <a:cubicBezTo>
                      <a:pt x="207" y="170"/>
                      <a:pt x="207" y="176"/>
                      <a:pt x="203" y="180"/>
                    </a:cubicBezTo>
                    <a:cubicBezTo>
                      <a:pt x="200" y="184"/>
                      <a:pt x="193" y="184"/>
                      <a:pt x="190" y="181"/>
                    </a:cubicBezTo>
                    <a:lnTo>
                      <a:pt x="175" y="167"/>
                    </a:lnTo>
                    <a:cubicBezTo>
                      <a:pt x="172" y="165"/>
                      <a:pt x="172" y="159"/>
                      <a:pt x="175" y="155"/>
                    </a:cubicBezTo>
                    <a:cubicBezTo>
                      <a:pt x="179" y="150"/>
                      <a:pt x="184" y="150"/>
                      <a:pt x="189" y="154"/>
                    </a:cubicBezTo>
                    <a:close/>
                    <a:moveTo>
                      <a:pt x="232" y="192"/>
                    </a:moveTo>
                    <a:lnTo>
                      <a:pt x="246" y="205"/>
                    </a:lnTo>
                    <a:cubicBezTo>
                      <a:pt x="249" y="208"/>
                      <a:pt x="250" y="214"/>
                      <a:pt x="246" y="218"/>
                    </a:cubicBezTo>
                    <a:cubicBezTo>
                      <a:pt x="243" y="222"/>
                      <a:pt x="236" y="222"/>
                      <a:pt x="233" y="219"/>
                    </a:cubicBezTo>
                    <a:lnTo>
                      <a:pt x="218" y="206"/>
                    </a:lnTo>
                    <a:cubicBezTo>
                      <a:pt x="214" y="202"/>
                      <a:pt x="214" y="197"/>
                      <a:pt x="218" y="193"/>
                    </a:cubicBezTo>
                    <a:cubicBezTo>
                      <a:pt x="222" y="189"/>
                      <a:pt x="227" y="189"/>
                      <a:pt x="232" y="192"/>
                    </a:cubicBezTo>
                    <a:close/>
                    <a:moveTo>
                      <a:pt x="275" y="230"/>
                    </a:moveTo>
                    <a:lnTo>
                      <a:pt x="289" y="243"/>
                    </a:lnTo>
                    <a:cubicBezTo>
                      <a:pt x="292" y="245"/>
                      <a:pt x="293" y="252"/>
                      <a:pt x="289" y="255"/>
                    </a:cubicBezTo>
                    <a:cubicBezTo>
                      <a:pt x="285" y="260"/>
                      <a:pt x="280" y="260"/>
                      <a:pt x="275" y="256"/>
                    </a:cubicBezTo>
                    <a:lnTo>
                      <a:pt x="261" y="244"/>
                    </a:lnTo>
                    <a:cubicBezTo>
                      <a:pt x="257" y="240"/>
                      <a:pt x="257" y="235"/>
                      <a:pt x="260" y="230"/>
                    </a:cubicBezTo>
                    <a:cubicBezTo>
                      <a:pt x="265" y="227"/>
                      <a:pt x="270" y="227"/>
                      <a:pt x="275" y="230"/>
                    </a:cubicBezTo>
                    <a:close/>
                    <a:moveTo>
                      <a:pt x="316" y="268"/>
                    </a:moveTo>
                    <a:lnTo>
                      <a:pt x="331" y="280"/>
                    </a:lnTo>
                    <a:cubicBezTo>
                      <a:pt x="335" y="284"/>
                      <a:pt x="335" y="289"/>
                      <a:pt x="332" y="293"/>
                    </a:cubicBezTo>
                    <a:cubicBezTo>
                      <a:pt x="328" y="297"/>
                      <a:pt x="322" y="297"/>
                      <a:pt x="318" y="294"/>
                    </a:cubicBezTo>
                    <a:lnTo>
                      <a:pt x="304" y="281"/>
                    </a:lnTo>
                    <a:cubicBezTo>
                      <a:pt x="300" y="278"/>
                      <a:pt x="300" y="271"/>
                      <a:pt x="303" y="269"/>
                    </a:cubicBezTo>
                    <a:cubicBezTo>
                      <a:pt x="306" y="264"/>
                      <a:pt x="313" y="264"/>
                      <a:pt x="316" y="268"/>
                    </a:cubicBezTo>
                    <a:close/>
                    <a:moveTo>
                      <a:pt x="359" y="305"/>
                    </a:moveTo>
                    <a:lnTo>
                      <a:pt x="374" y="318"/>
                    </a:lnTo>
                    <a:cubicBezTo>
                      <a:pt x="378" y="321"/>
                      <a:pt x="378" y="327"/>
                      <a:pt x="375" y="331"/>
                    </a:cubicBezTo>
                    <a:cubicBezTo>
                      <a:pt x="370" y="335"/>
                      <a:pt x="365" y="335"/>
                      <a:pt x="361" y="332"/>
                    </a:cubicBezTo>
                    <a:lnTo>
                      <a:pt x="346" y="319"/>
                    </a:lnTo>
                    <a:cubicBezTo>
                      <a:pt x="343" y="316"/>
                      <a:pt x="343" y="309"/>
                      <a:pt x="346" y="306"/>
                    </a:cubicBezTo>
                    <a:cubicBezTo>
                      <a:pt x="349" y="302"/>
                      <a:pt x="357" y="302"/>
                      <a:pt x="359" y="305"/>
                    </a:cubicBezTo>
                    <a:close/>
                    <a:moveTo>
                      <a:pt x="402" y="343"/>
                    </a:moveTo>
                    <a:lnTo>
                      <a:pt x="417" y="356"/>
                    </a:lnTo>
                    <a:cubicBezTo>
                      <a:pt x="421" y="359"/>
                      <a:pt x="421" y="364"/>
                      <a:pt x="418" y="369"/>
                    </a:cubicBezTo>
                    <a:cubicBezTo>
                      <a:pt x="413" y="372"/>
                      <a:pt x="408" y="372"/>
                      <a:pt x="403" y="369"/>
                    </a:cubicBezTo>
                    <a:lnTo>
                      <a:pt x="389" y="356"/>
                    </a:lnTo>
                    <a:cubicBezTo>
                      <a:pt x="386" y="353"/>
                      <a:pt x="385" y="347"/>
                      <a:pt x="389" y="344"/>
                    </a:cubicBezTo>
                    <a:cubicBezTo>
                      <a:pt x="392" y="340"/>
                      <a:pt x="398" y="340"/>
                      <a:pt x="402" y="343"/>
                    </a:cubicBezTo>
                    <a:close/>
                    <a:moveTo>
                      <a:pt x="445" y="381"/>
                    </a:moveTo>
                    <a:lnTo>
                      <a:pt x="459" y="393"/>
                    </a:lnTo>
                    <a:cubicBezTo>
                      <a:pt x="463" y="397"/>
                      <a:pt x="464" y="403"/>
                      <a:pt x="459" y="406"/>
                    </a:cubicBezTo>
                    <a:cubicBezTo>
                      <a:pt x="456" y="410"/>
                      <a:pt x="450" y="411"/>
                      <a:pt x="446" y="406"/>
                    </a:cubicBezTo>
                    <a:lnTo>
                      <a:pt x="432" y="395"/>
                    </a:lnTo>
                    <a:cubicBezTo>
                      <a:pt x="428" y="390"/>
                      <a:pt x="428" y="385"/>
                      <a:pt x="431" y="381"/>
                    </a:cubicBezTo>
                    <a:cubicBezTo>
                      <a:pt x="435" y="378"/>
                      <a:pt x="441" y="377"/>
                      <a:pt x="445" y="381"/>
                    </a:cubicBezTo>
                    <a:close/>
                    <a:moveTo>
                      <a:pt x="489" y="419"/>
                    </a:moveTo>
                    <a:lnTo>
                      <a:pt x="501" y="431"/>
                    </a:lnTo>
                    <a:cubicBezTo>
                      <a:pt x="506" y="435"/>
                      <a:pt x="506" y="440"/>
                      <a:pt x="502" y="444"/>
                    </a:cubicBezTo>
                    <a:cubicBezTo>
                      <a:pt x="500" y="448"/>
                      <a:pt x="493" y="449"/>
                      <a:pt x="489" y="444"/>
                    </a:cubicBezTo>
                    <a:lnTo>
                      <a:pt x="475" y="432"/>
                    </a:lnTo>
                    <a:cubicBezTo>
                      <a:pt x="470" y="428"/>
                      <a:pt x="470" y="423"/>
                      <a:pt x="474" y="419"/>
                    </a:cubicBezTo>
                    <a:cubicBezTo>
                      <a:pt x="478" y="415"/>
                      <a:pt x="484" y="415"/>
                      <a:pt x="489" y="419"/>
                    </a:cubicBezTo>
                    <a:close/>
                    <a:moveTo>
                      <a:pt x="530" y="457"/>
                    </a:moveTo>
                    <a:lnTo>
                      <a:pt x="544" y="468"/>
                    </a:lnTo>
                    <a:cubicBezTo>
                      <a:pt x="549" y="472"/>
                      <a:pt x="549" y="478"/>
                      <a:pt x="545" y="482"/>
                    </a:cubicBezTo>
                    <a:cubicBezTo>
                      <a:pt x="542" y="485"/>
                      <a:pt x="535" y="485"/>
                      <a:pt x="532" y="483"/>
                    </a:cubicBezTo>
                    <a:lnTo>
                      <a:pt x="518" y="469"/>
                    </a:lnTo>
                    <a:cubicBezTo>
                      <a:pt x="513" y="466"/>
                      <a:pt x="513" y="460"/>
                      <a:pt x="517" y="457"/>
                    </a:cubicBezTo>
                    <a:cubicBezTo>
                      <a:pt x="520" y="453"/>
                      <a:pt x="527" y="452"/>
                      <a:pt x="530" y="457"/>
                    </a:cubicBezTo>
                    <a:close/>
                    <a:moveTo>
                      <a:pt x="573" y="493"/>
                    </a:moveTo>
                    <a:lnTo>
                      <a:pt x="588" y="507"/>
                    </a:lnTo>
                    <a:cubicBezTo>
                      <a:pt x="591" y="509"/>
                      <a:pt x="591" y="516"/>
                      <a:pt x="588" y="519"/>
                    </a:cubicBezTo>
                    <a:cubicBezTo>
                      <a:pt x="584" y="523"/>
                      <a:pt x="578" y="523"/>
                      <a:pt x="574" y="520"/>
                    </a:cubicBezTo>
                    <a:lnTo>
                      <a:pt x="560" y="507"/>
                    </a:lnTo>
                    <a:cubicBezTo>
                      <a:pt x="556" y="504"/>
                      <a:pt x="556" y="499"/>
                      <a:pt x="560" y="494"/>
                    </a:cubicBezTo>
                    <a:cubicBezTo>
                      <a:pt x="563" y="491"/>
                      <a:pt x="569" y="491"/>
                      <a:pt x="573" y="493"/>
                    </a:cubicBezTo>
                    <a:close/>
                    <a:moveTo>
                      <a:pt x="616" y="531"/>
                    </a:moveTo>
                    <a:lnTo>
                      <a:pt x="631" y="544"/>
                    </a:lnTo>
                    <a:cubicBezTo>
                      <a:pt x="634" y="547"/>
                      <a:pt x="634" y="554"/>
                      <a:pt x="631" y="557"/>
                    </a:cubicBezTo>
                    <a:cubicBezTo>
                      <a:pt x="627" y="561"/>
                      <a:pt x="621" y="561"/>
                      <a:pt x="617" y="558"/>
                    </a:cubicBezTo>
                    <a:lnTo>
                      <a:pt x="602" y="545"/>
                    </a:lnTo>
                    <a:cubicBezTo>
                      <a:pt x="599" y="542"/>
                      <a:pt x="599" y="536"/>
                      <a:pt x="602" y="532"/>
                    </a:cubicBezTo>
                    <a:cubicBezTo>
                      <a:pt x="606" y="528"/>
                      <a:pt x="611" y="528"/>
                      <a:pt x="616" y="531"/>
                    </a:cubicBezTo>
                    <a:close/>
                    <a:moveTo>
                      <a:pt x="659" y="569"/>
                    </a:moveTo>
                    <a:lnTo>
                      <a:pt x="673" y="582"/>
                    </a:lnTo>
                    <a:cubicBezTo>
                      <a:pt x="676" y="585"/>
                      <a:pt x="677" y="591"/>
                      <a:pt x="673" y="594"/>
                    </a:cubicBezTo>
                    <a:cubicBezTo>
                      <a:pt x="670" y="599"/>
                      <a:pt x="664" y="599"/>
                      <a:pt x="660" y="595"/>
                    </a:cubicBezTo>
                    <a:lnTo>
                      <a:pt x="645" y="583"/>
                    </a:lnTo>
                    <a:cubicBezTo>
                      <a:pt x="642" y="579"/>
                      <a:pt x="642" y="574"/>
                      <a:pt x="644" y="570"/>
                    </a:cubicBezTo>
                    <a:cubicBezTo>
                      <a:pt x="649" y="566"/>
                      <a:pt x="654" y="566"/>
                      <a:pt x="659" y="569"/>
                    </a:cubicBezTo>
                    <a:close/>
                    <a:moveTo>
                      <a:pt x="701" y="607"/>
                    </a:moveTo>
                    <a:lnTo>
                      <a:pt x="715" y="619"/>
                    </a:lnTo>
                    <a:cubicBezTo>
                      <a:pt x="720" y="623"/>
                      <a:pt x="720" y="628"/>
                      <a:pt x="716" y="633"/>
                    </a:cubicBezTo>
                    <a:cubicBezTo>
                      <a:pt x="713" y="636"/>
                      <a:pt x="706" y="636"/>
                      <a:pt x="703" y="634"/>
                    </a:cubicBezTo>
                    <a:lnTo>
                      <a:pt x="688" y="620"/>
                    </a:lnTo>
                    <a:cubicBezTo>
                      <a:pt x="684" y="618"/>
                      <a:pt x="684" y="611"/>
                      <a:pt x="687" y="608"/>
                    </a:cubicBezTo>
                    <a:cubicBezTo>
                      <a:pt x="691" y="603"/>
                      <a:pt x="698" y="603"/>
                      <a:pt x="701" y="607"/>
                    </a:cubicBezTo>
                    <a:close/>
                    <a:moveTo>
                      <a:pt x="743" y="645"/>
                    </a:moveTo>
                    <a:lnTo>
                      <a:pt x="758" y="657"/>
                    </a:lnTo>
                    <a:cubicBezTo>
                      <a:pt x="763" y="661"/>
                      <a:pt x="763" y="666"/>
                      <a:pt x="759" y="670"/>
                    </a:cubicBezTo>
                    <a:cubicBezTo>
                      <a:pt x="754" y="674"/>
                      <a:pt x="749" y="674"/>
                      <a:pt x="745" y="671"/>
                    </a:cubicBezTo>
                    <a:lnTo>
                      <a:pt x="731" y="658"/>
                    </a:lnTo>
                    <a:cubicBezTo>
                      <a:pt x="727" y="655"/>
                      <a:pt x="727" y="649"/>
                      <a:pt x="731" y="645"/>
                    </a:cubicBezTo>
                    <a:cubicBezTo>
                      <a:pt x="733" y="641"/>
                      <a:pt x="741" y="641"/>
                      <a:pt x="743" y="645"/>
                    </a:cubicBezTo>
                    <a:close/>
                    <a:moveTo>
                      <a:pt x="787" y="682"/>
                    </a:moveTo>
                    <a:lnTo>
                      <a:pt x="801" y="696"/>
                    </a:lnTo>
                    <a:cubicBezTo>
                      <a:pt x="805" y="698"/>
                      <a:pt x="805" y="705"/>
                      <a:pt x="802" y="708"/>
                    </a:cubicBezTo>
                    <a:cubicBezTo>
                      <a:pt x="798" y="712"/>
                      <a:pt x="792" y="713"/>
                      <a:pt x="787" y="708"/>
                    </a:cubicBezTo>
                    <a:lnTo>
                      <a:pt x="774" y="696"/>
                    </a:lnTo>
                    <a:cubicBezTo>
                      <a:pt x="770" y="693"/>
                      <a:pt x="769" y="687"/>
                      <a:pt x="774" y="683"/>
                    </a:cubicBezTo>
                    <a:cubicBezTo>
                      <a:pt x="776" y="679"/>
                      <a:pt x="783" y="679"/>
                      <a:pt x="787" y="682"/>
                    </a:cubicBezTo>
                    <a:close/>
                    <a:moveTo>
                      <a:pt x="830" y="721"/>
                    </a:moveTo>
                    <a:lnTo>
                      <a:pt x="844" y="732"/>
                    </a:lnTo>
                    <a:cubicBezTo>
                      <a:pt x="847" y="737"/>
                      <a:pt x="848" y="742"/>
                      <a:pt x="844" y="746"/>
                    </a:cubicBezTo>
                    <a:cubicBezTo>
                      <a:pt x="841" y="749"/>
                      <a:pt x="835" y="750"/>
                      <a:pt x="831" y="746"/>
                    </a:cubicBezTo>
                    <a:lnTo>
                      <a:pt x="816" y="734"/>
                    </a:lnTo>
                    <a:cubicBezTo>
                      <a:pt x="812" y="730"/>
                      <a:pt x="812" y="724"/>
                      <a:pt x="816" y="721"/>
                    </a:cubicBezTo>
                    <a:cubicBezTo>
                      <a:pt x="820" y="717"/>
                      <a:pt x="825" y="716"/>
                      <a:pt x="830" y="721"/>
                    </a:cubicBezTo>
                    <a:close/>
                    <a:moveTo>
                      <a:pt x="873" y="758"/>
                    </a:moveTo>
                    <a:lnTo>
                      <a:pt x="886" y="770"/>
                    </a:lnTo>
                    <a:cubicBezTo>
                      <a:pt x="890" y="774"/>
                      <a:pt x="890" y="780"/>
                      <a:pt x="886" y="784"/>
                    </a:cubicBezTo>
                    <a:cubicBezTo>
                      <a:pt x="884" y="787"/>
                      <a:pt x="877" y="788"/>
                      <a:pt x="874" y="784"/>
                    </a:cubicBezTo>
                    <a:lnTo>
                      <a:pt x="859" y="772"/>
                    </a:lnTo>
                    <a:cubicBezTo>
                      <a:pt x="855" y="768"/>
                      <a:pt x="855" y="762"/>
                      <a:pt x="858" y="758"/>
                    </a:cubicBezTo>
                    <a:cubicBezTo>
                      <a:pt x="863" y="755"/>
                      <a:pt x="868" y="754"/>
                      <a:pt x="873" y="758"/>
                    </a:cubicBezTo>
                    <a:close/>
                    <a:moveTo>
                      <a:pt x="915" y="796"/>
                    </a:moveTo>
                    <a:lnTo>
                      <a:pt x="929" y="807"/>
                    </a:lnTo>
                    <a:cubicBezTo>
                      <a:pt x="933" y="812"/>
                      <a:pt x="933" y="817"/>
                      <a:pt x="930" y="821"/>
                    </a:cubicBezTo>
                    <a:cubicBezTo>
                      <a:pt x="927" y="824"/>
                      <a:pt x="919" y="824"/>
                      <a:pt x="917" y="822"/>
                    </a:cubicBezTo>
                    <a:lnTo>
                      <a:pt x="902" y="809"/>
                    </a:lnTo>
                    <a:cubicBezTo>
                      <a:pt x="897" y="806"/>
                      <a:pt x="897" y="799"/>
                      <a:pt x="901" y="796"/>
                    </a:cubicBezTo>
                    <a:cubicBezTo>
                      <a:pt x="905" y="792"/>
                      <a:pt x="911" y="791"/>
                      <a:pt x="915" y="796"/>
                    </a:cubicBezTo>
                    <a:close/>
                    <a:moveTo>
                      <a:pt x="958" y="832"/>
                    </a:moveTo>
                    <a:lnTo>
                      <a:pt x="972" y="846"/>
                    </a:lnTo>
                    <a:cubicBezTo>
                      <a:pt x="976" y="849"/>
                      <a:pt x="976" y="855"/>
                      <a:pt x="973" y="858"/>
                    </a:cubicBezTo>
                    <a:cubicBezTo>
                      <a:pt x="968" y="863"/>
                      <a:pt x="963" y="863"/>
                      <a:pt x="958" y="859"/>
                    </a:cubicBezTo>
                    <a:lnTo>
                      <a:pt x="945" y="847"/>
                    </a:lnTo>
                    <a:cubicBezTo>
                      <a:pt x="941" y="843"/>
                      <a:pt x="941" y="838"/>
                      <a:pt x="944" y="833"/>
                    </a:cubicBezTo>
                    <a:cubicBezTo>
                      <a:pt x="948" y="830"/>
                      <a:pt x="953" y="830"/>
                      <a:pt x="958" y="832"/>
                    </a:cubicBezTo>
                    <a:close/>
                    <a:moveTo>
                      <a:pt x="1000" y="871"/>
                    </a:moveTo>
                    <a:lnTo>
                      <a:pt x="1015" y="884"/>
                    </a:lnTo>
                    <a:cubicBezTo>
                      <a:pt x="1018" y="887"/>
                      <a:pt x="1018" y="893"/>
                      <a:pt x="1015" y="896"/>
                    </a:cubicBezTo>
                    <a:cubicBezTo>
                      <a:pt x="1011" y="901"/>
                      <a:pt x="1006" y="901"/>
                      <a:pt x="1001" y="897"/>
                    </a:cubicBezTo>
                    <a:lnTo>
                      <a:pt x="987" y="884"/>
                    </a:lnTo>
                    <a:cubicBezTo>
                      <a:pt x="984" y="881"/>
                      <a:pt x="983" y="875"/>
                      <a:pt x="987" y="871"/>
                    </a:cubicBezTo>
                    <a:cubicBezTo>
                      <a:pt x="990" y="867"/>
                      <a:pt x="996" y="867"/>
                      <a:pt x="1000" y="871"/>
                    </a:cubicBezTo>
                    <a:close/>
                    <a:moveTo>
                      <a:pt x="1043" y="909"/>
                    </a:moveTo>
                    <a:lnTo>
                      <a:pt x="1058" y="921"/>
                    </a:lnTo>
                    <a:cubicBezTo>
                      <a:pt x="1061" y="925"/>
                      <a:pt x="1062" y="930"/>
                      <a:pt x="1058" y="935"/>
                    </a:cubicBezTo>
                    <a:cubicBezTo>
                      <a:pt x="1054" y="938"/>
                      <a:pt x="1049" y="938"/>
                      <a:pt x="1044" y="935"/>
                    </a:cubicBezTo>
                    <a:lnTo>
                      <a:pt x="1029" y="922"/>
                    </a:lnTo>
                    <a:cubicBezTo>
                      <a:pt x="1026" y="918"/>
                      <a:pt x="1026" y="913"/>
                      <a:pt x="1029" y="909"/>
                    </a:cubicBezTo>
                    <a:cubicBezTo>
                      <a:pt x="1033" y="905"/>
                      <a:pt x="1040" y="905"/>
                      <a:pt x="1043" y="909"/>
                    </a:cubicBezTo>
                    <a:close/>
                    <a:moveTo>
                      <a:pt x="1085" y="946"/>
                    </a:moveTo>
                    <a:lnTo>
                      <a:pt x="1100" y="959"/>
                    </a:lnTo>
                    <a:cubicBezTo>
                      <a:pt x="1104" y="962"/>
                      <a:pt x="1104" y="968"/>
                      <a:pt x="1100" y="972"/>
                    </a:cubicBezTo>
                    <a:cubicBezTo>
                      <a:pt x="1097" y="976"/>
                      <a:pt x="1090" y="976"/>
                      <a:pt x="1087" y="973"/>
                    </a:cubicBezTo>
                    <a:lnTo>
                      <a:pt x="1073" y="960"/>
                    </a:lnTo>
                    <a:cubicBezTo>
                      <a:pt x="1069" y="957"/>
                      <a:pt x="1069" y="950"/>
                      <a:pt x="1072" y="947"/>
                    </a:cubicBezTo>
                    <a:cubicBezTo>
                      <a:pt x="1076" y="943"/>
                      <a:pt x="1082" y="943"/>
                      <a:pt x="1085" y="946"/>
                    </a:cubicBezTo>
                    <a:close/>
                    <a:moveTo>
                      <a:pt x="1128" y="984"/>
                    </a:moveTo>
                    <a:lnTo>
                      <a:pt x="1142" y="997"/>
                    </a:lnTo>
                    <a:cubicBezTo>
                      <a:pt x="1147" y="1000"/>
                      <a:pt x="1147" y="1005"/>
                      <a:pt x="1143" y="1010"/>
                    </a:cubicBezTo>
                    <a:cubicBezTo>
                      <a:pt x="1140" y="1013"/>
                      <a:pt x="1133" y="1013"/>
                      <a:pt x="1130" y="1011"/>
                    </a:cubicBezTo>
                    <a:lnTo>
                      <a:pt x="1116" y="997"/>
                    </a:lnTo>
                    <a:cubicBezTo>
                      <a:pt x="1111" y="994"/>
                      <a:pt x="1111" y="988"/>
                      <a:pt x="1115" y="985"/>
                    </a:cubicBezTo>
                    <a:cubicBezTo>
                      <a:pt x="1118" y="981"/>
                      <a:pt x="1125" y="981"/>
                      <a:pt x="1128" y="984"/>
                    </a:cubicBezTo>
                    <a:close/>
                    <a:moveTo>
                      <a:pt x="1172" y="1021"/>
                    </a:moveTo>
                    <a:lnTo>
                      <a:pt x="1185" y="1035"/>
                    </a:lnTo>
                    <a:cubicBezTo>
                      <a:pt x="1190" y="1037"/>
                      <a:pt x="1190" y="1044"/>
                      <a:pt x="1186" y="1047"/>
                    </a:cubicBezTo>
                    <a:cubicBezTo>
                      <a:pt x="1182" y="1052"/>
                      <a:pt x="1176" y="1052"/>
                      <a:pt x="1172" y="1047"/>
                    </a:cubicBezTo>
                    <a:lnTo>
                      <a:pt x="1158" y="1036"/>
                    </a:lnTo>
                    <a:cubicBezTo>
                      <a:pt x="1154" y="1032"/>
                      <a:pt x="1153" y="1026"/>
                      <a:pt x="1158" y="1022"/>
                    </a:cubicBezTo>
                    <a:cubicBezTo>
                      <a:pt x="1161" y="1019"/>
                      <a:pt x="1167" y="1019"/>
                      <a:pt x="1172" y="1021"/>
                    </a:cubicBezTo>
                    <a:close/>
                    <a:moveTo>
                      <a:pt x="1214" y="1060"/>
                    </a:moveTo>
                    <a:lnTo>
                      <a:pt x="1228" y="1071"/>
                    </a:lnTo>
                    <a:cubicBezTo>
                      <a:pt x="1232" y="1076"/>
                      <a:pt x="1233" y="1081"/>
                      <a:pt x="1228" y="1085"/>
                    </a:cubicBezTo>
                    <a:cubicBezTo>
                      <a:pt x="1225" y="1088"/>
                      <a:pt x="1219" y="1089"/>
                      <a:pt x="1215" y="1085"/>
                    </a:cubicBezTo>
                    <a:lnTo>
                      <a:pt x="1201" y="1073"/>
                    </a:lnTo>
                    <a:cubicBezTo>
                      <a:pt x="1197" y="1069"/>
                      <a:pt x="1196" y="1063"/>
                      <a:pt x="1201" y="1060"/>
                    </a:cubicBezTo>
                    <a:cubicBezTo>
                      <a:pt x="1204" y="1056"/>
                      <a:pt x="1210" y="1056"/>
                      <a:pt x="1214" y="1060"/>
                    </a:cubicBezTo>
                    <a:close/>
                    <a:moveTo>
                      <a:pt x="1257" y="1097"/>
                    </a:moveTo>
                    <a:lnTo>
                      <a:pt x="1272" y="1109"/>
                    </a:lnTo>
                    <a:cubicBezTo>
                      <a:pt x="1274" y="1114"/>
                      <a:pt x="1275" y="1119"/>
                      <a:pt x="1272" y="1123"/>
                    </a:cubicBezTo>
                    <a:cubicBezTo>
                      <a:pt x="1268" y="1126"/>
                      <a:pt x="1262" y="1127"/>
                      <a:pt x="1258" y="1123"/>
                    </a:cubicBezTo>
                    <a:lnTo>
                      <a:pt x="1243" y="1111"/>
                    </a:lnTo>
                    <a:cubicBezTo>
                      <a:pt x="1239" y="1107"/>
                      <a:pt x="1239" y="1101"/>
                      <a:pt x="1243" y="1097"/>
                    </a:cubicBezTo>
                    <a:cubicBezTo>
                      <a:pt x="1247" y="1094"/>
                      <a:pt x="1253" y="1093"/>
                      <a:pt x="1257" y="1097"/>
                    </a:cubicBezTo>
                    <a:close/>
                    <a:moveTo>
                      <a:pt x="1299" y="1135"/>
                    </a:moveTo>
                    <a:lnTo>
                      <a:pt x="1314" y="1148"/>
                    </a:lnTo>
                    <a:cubicBezTo>
                      <a:pt x="1317" y="1151"/>
                      <a:pt x="1317" y="1156"/>
                      <a:pt x="1315" y="1161"/>
                    </a:cubicBezTo>
                    <a:cubicBezTo>
                      <a:pt x="1311" y="1164"/>
                      <a:pt x="1305" y="1164"/>
                      <a:pt x="1301" y="1161"/>
                    </a:cubicBezTo>
                    <a:lnTo>
                      <a:pt x="1286" y="1148"/>
                    </a:lnTo>
                    <a:cubicBezTo>
                      <a:pt x="1283" y="1145"/>
                      <a:pt x="1283" y="1139"/>
                      <a:pt x="1285" y="1135"/>
                    </a:cubicBezTo>
                    <a:cubicBezTo>
                      <a:pt x="1289" y="1132"/>
                      <a:pt x="1295" y="1131"/>
                      <a:pt x="1299" y="1135"/>
                    </a:cubicBezTo>
                    <a:close/>
                    <a:moveTo>
                      <a:pt x="1342" y="1173"/>
                    </a:moveTo>
                    <a:lnTo>
                      <a:pt x="1356" y="1185"/>
                    </a:lnTo>
                    <a:cubicBezTo>
                      <a:pt x="1360" y="1188"/>
                      <a:pt x="1360" y="1195"/>
                      <a:pt x="1357" y="1198"/>
                    </a:cubicBezTo>
                    <a:cubicBezTo>
                      <a:pt x="1353" y="1202"/>
                      <a:pt x="1347" y="1202"/>
                      <a:pt x="1343" y="1199"/>
                    </a:cubicBezTo>
                    <a:lnTo>
                      <a:pt x="1329" y="1186"/>
                    </a:lnTo>
                    <a:cubicBezTo>
                      <a:pt x="1325" y="1182"/>
                      <a:pt x="1325" y="1177"/>
                      <a:pt x="1328" y="1173"/>
                    </a:cubicBezTo>
                    <a:cubicBezTo>
                      <a:pt x="1332" y="1169"/>
                      <a:pt x="1338" y="1169"/>
                      <a:pt x="1342" y="1173"/>
                    </a:cubicBezTo>
                    <a:close/>
                    <a:moveTo>
                      <a:pt x="1385" y="1210"/>
                    </a:moveTo>
                    <a:lnTo>
                      <a:pt x="1399" y="1223"/>
                    </a:lnTo>
                    <a:cubicBezTo>
                      <a:pt x="1404" y="1226"/>
                      <a:pt x="1404" y="1233"/>
                      <a:pt x="1400" y="1235"/>
                    </a:cubicBezTo>
                    <a:cubicBezTo>
                      <a:pt x="1396" y="1240"/>
                      <a:pt x="1390" y="1240"/>
                      <a:pt x="1386" y="1236"/>
                    </a:cubicBezTo>
                    <a:lnTo>
                      <a:pt x="1371" y="1224"/>
                    </a:lnTo>
                    <a:cubicBezTo>
                      <a:pt x="1368" y="1220"/>
                      <a:pt x="1367" y="1215"/>
                      <a:pt x="1371" y="1211"/>
                    </a:cubicBezTo>
                    <a:cubicBezTo>
                      <a:pt x="1375" y="1207"/>
                      <a:pt x="1381" y="1207"/>
                      <a:pt x="1385" y="1210"/>
                    </a:cubicBezTo>
                    <a:close/>
                    <a:moveTo>
                      <a:pt x="1427" y="1248"/>
                    </a:moveTo>
                    <a:lnTo>
                      <a:pt x="1442" y="1260"/>
                    </a:lnTo>
                    <a:cubicBezTo>
                      <a:pt x="1446" y="1264"/>
                      <a:pt x="1447" y="1270"/>
                      <a:pt x="1442" y="1274"/>
                    </a:cubicBezTo>
                    <a:cubicBezTo>
                      <a:pt x="1438" y="1277"/>
                      <a:pt x="1433" y="1277"/>
                      <a:pt x="1428" y="1275"/>
                    </a:cubicBezTo>
                    <a:lnTo>
                      <a:pt x="1415" y="1261"/>
                    </a:lnTo>
                    <a:cubicBezTo>
                      <a:pt x="1410" y="1259"/>
                      <a:pt x="1410" y="1252"/>
                      <a:pt x="1414" y="1249"/>
                    </a:cubicBezTo>
                    <a:cubicBezTo>
                      <a:pt x="1417" y="1244"/>
                      <a:pt x="1424" y="1244"/>
                      <a:pt x="1427" y="1248"/>
                    </a:cubicBezTo>
                    <a:close/>
                    <a:moveTo>
                      <a:pt x="1470" y="1285"/>
                    </a:moveTo>
                    <a:lnTo>
                      <a:pt x="1484" y="1298"/>
                    </a:lnTo>
                    <a:cubicBezTo>
                      <a:pt x="1488" y="1301"/>
                      <a:pt x="1488" y="1307"/>
                      <a:pt x="1485" y="1311"/>
                    </a:cubicBezTo>
                    <a:cubicBezTo>
                      <a:pt x="1481" y="1315"/>
                      <a:pt x="1475" y="1315"/>
                      <a:pt x="1471" y="1312"/>
                    </a:cubicBezTo>
                    <a:lnTo>
                      <a:pt x="1457" y="1299"/>
                    </a:lnTo>
                    <a:cubicBezTo>
                      <a:pt x="1453" y="1296"/>
                      <a:pt x="1453" y="1290"/>
                      <a:pt x="1457" y="1286"/>
                    </a:cubicBezTo>
                    <a:cubicBezTo>
                      <a:pt x="1460" y="1283"/>
                      <a:pt x="1467" y="1283"/>
                      <a:pt x="1470" y="1285"/>
                    </a:cubicBezTo>
                    <a:close/>
                    <a:moveTo>
                      <a:pt x="1513" y="1323"/>
                    </a:moveTo>
                    <a:lnTo>
                      <a:pt x="1527" y="1336"/>
                    </a:lnTo>
                    <a:cubicBezTo>
                      <a:pt x="1531" y="1339"/>
                      <a:pt x="1531" y="1345"/>
                      <a:pt x="1528" y="1349"/>
                    </a:cubicBezTo>
                    <a:cubicBezTo>
                      <a:pt x="1525" y="1353"/>
                      <a:pt x="1518" y="1353"/>
                      <a:pt x="1514" y="1350"/>
                    </a:cubicBezTo>
                    <a:lnTo>
                      <a:pt x="1500" y="1337"/>
                    </a:lnTo>
                    <a:cubicBezTo>
                      <a:pt x="1496" y="1334"/>
                      <a:pt x="1496" y="1327"/>
                      <a:pt x="1499" y="1324"/>
                    </a:cubicBezTo>
                    <a:cubicBezTo>
                      <a:pt x="1503" y="1320"/>
                      <a:pt x="1509" y="1320"/>
                      <a:pt x="1513" y="1323"/>
                    </a:cubicBezTo>
                    <a:close/>
                    <a:moveTo>
                      <a:pt x="1556" y="1361"/>
                    </a:moveTo>
                    <a:lnTo>
                      <a:pt x="1569" y="1374"/>
                    </a:lnTo>
                    <a:cubicBezTo>
                      <a:pt x="1574" y="1378"/>
                      <a:pt x="1574" y="1383"/>
                      <a:pt x="1570" y="1387"/>
                    </a:cubicBezTo>
                    <a:cubicBezTo>
                      <a:pt x="1567" y="1391"/>
                      <a:pt x="1560" y="1391"/>
                      <a:pt x="1557" y="1387"/>
                    </a:cubicBezTo>
                    <a:lnTo>
                      <a:pt x="1542" y="1375"/>
                    </a:lnTo>
                    <a:cubicBezTo>
                      <a:pt x="1538" y="1371"/>
                      <a:pt x="1538" y="1365"/>
                      <a:pt x="1542" y="1361"/>
                    </a:cubicBezTo>
                    <a:cubicBezTo>
                      <a:pt x="1546" y="1358"/>
                      <a:pt x="1551" y="1358"/>
                      <a:pt x="1556" y="1361"/>
                    </a:cubicBezTo>
                    <a:close/>
                    <a:moveTo>
                      <a:pt x="1599" y="1399"/>
                    </a:moveTo>
                    <a:lnTo>
                      <a:pt x="1613" y="1411"/>
                    </a:lnTo>
                    <a:cubicBezTo>
                      <a:pt x="1616" y="1415"/>
                      <a:pt x="1617" y="1421"/>
                      <a:pt x="1613" y="1425"/>
                    </a:cubicBezTo>
                    <a:cubicBezTo>
                      <a:pt x="1610" y="1428"/>
                      <a:pt x="1603" y="1429"/>
                      <a:pt x="1600" y="1425"/>
                    </a:cubicBezTo>
                    <a:lnTo>
                      <a:pt x="1585" y="1412"/>
                    </a:lnTo>
                    <a:cubicBezTo>
                      <a:pt x="1581" y="1409"/>
                      <a:pt x="1580" y="1403"/>
                      <a:pt x="1585" y="1400"/>
                    </a:cubicBezTo>
                    <a:cubicBezTo>
                      <a:pt x="1589" y="1395"/>
                      <a:pt x="1594" y="1395"/>
                      <a:pt x="1599" y="1399"/>
                    </a:cubicBezTo>
                    <a:close/>
                    <a:moveTo>
                      <a:pt x="1641" y="1437"/>
                    </a:moveTo>
                    <a:lnTo>
                      <a:pt x="1656" y="1448"/>
                    </a:lnTo>
                    <a:cubicBezTo>
                      <a:pt x="1659" y="1453"/>
                      <a:pt x="1660" y="1458"/>
                      <a:pt x="1656" y="1463"/>
                    </a:cubicBezTo>
                    <a:cubicBezTo>
                      <a:pt x="1652" y="1465"/>
                      <a:pt x="1646" y="1466"/>
                      <a:pt x="1642" y="1463"/>
                    </a:cubicBezTo>
                    <a:lnTo>
                      <a:pt x="1628" y="1450"/>
                    </a:lnTo>
                    <a:cubicBezTo>
                      <a:pt x="1624" y="1446"/>
                      <a:pt x="1624" y="1440"/>
                      <a:pt x="1627" y="1437"/>
                    </a:cubicBezTo>
                    <a:cubicBezTo>
                      <a:pt x="1631" y="1433"/>
                      <a:pt x="1637" y="1433"/>
                      <a:pt x="1641" y="1437"/>
                    </a:cubicBezTo>
                    <a:close/>
                    <a:moveTo>
                      <a:pt x="1683" y="1474"/>
                    </a:moveTo>
                    <a:lnTo>
                      <a:pt x="1698" y="1487"/>
                    </a:lnTo>
                    <a:cubicBezTo>
                      <a:pt x="1702" y="1490"/>
                      <a:pt x="1702" y="1496"/>
                      <a:pt x="1699" y="1500"/>
                    </a:cubicBezTo>
                    <a:cubicBezTo>
                      <a:pt x="1695" y="1504"/>
                      <a:pt x="1689" y="1504"/>
                      <a:pt x="1685" y="1500"/>
                    </a:cubicBezTo>
                    <a:lnTo>
                      <a:pt x="1671" y="1489"/>
                    </a:lnTo>
                    <a:cubicBezTo>
                      <a:pt x="1667" y="1484"/>
                      <a:pt x="1667" y="1479"/>
                      <a:pt x="1670" y="1474"/>
                    </a:cubicBezTo>
                    <a:cubicBezTo>
                      <a:pt x="1673" y="1472"/>
                      <a:pt x="1680" y="1471"/>
                      <a:pt x="1683" y="1474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9" name="Freeform 364">
                <a:extLst>
                  <a:ext uri="{FF2B5EF4-FFF2-40B4-BE49-F238E27FC236}">
                    <a16:creationId xmlns:a16="http://schemas.microsoft.com/office/drawing/2014/main" id="{3C52B780-EB46-4DE3-AB8E-43A49657D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7" y="2405"/>
                <a:ext cx="79" cy="71"/>
              </a:xfrm>
              <a:custGeom>
                <a:avLst/>
                <a:gdLst>
                  <a:gd name="T0" fmla="*/ 37 w 79"/>
                  <a:gd name="T1" fmla="*/ 0 h 71"/>
                  <a:gd name="T2" fmla="*/ 79 w 79"/>
                  <a:gd name="T3" fmla="*/ 71 h 71"/>
                  <a:gd name="T4" fmla="*/ 0 w 79"/>
                  <a:gd name="T5" fmla="*/ 37 h 71"/>
                  <a:gd name="T6" fmla="*/ 37 w 79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71">
                    <a:moveTo>
                      <a:pt x="37" y="0"/>
                    </a:moveTo>
                    <a:lnTo>
                      <a:pt x="79" y="71"/>
                    </a:lnTo>
                    <a:lnTo>
                      <a:pt x="0" y="37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0" name="Freeform 365">
                <a:extLst>
                  <a:ext uri="{FF2B5EF4-FFF2-40B4-BE49-F238E27FC236}">
                    <a16:creationId xmlns:a16="http://schemas.microsoft.com/office/drawing/2014/main" id="{64BFDA48-5504-46F4-B168-D897515F7F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965"/>
                <a:ext cx="560" cy="818"/>
              </a:xfrm>
              <a:custGeom>
                <a:avLst/>
                <a:gdLst>
                  <a:gd name="T0" fmla="*/ 20 w 1775"/>
                  <a:gd name="T1" fmla="*/ 6 h 2649"/>
                  <a:gd name="T2" fmla="*/ 51 w 1775"/>
                  <a:gd name="T3" fmla="*/ 53 h 2649"/>
                  <a:gd name="T4" fmla="*/ 81 w 1775"/>
                  <a:gd name="T5" fmla="*/ 99 h 2649"/>
                  <a:gd name="T6" fmla="*/ 113 w 1775"/>
                  <a:gd name="T7" fmla="*/ 146 h 2649"/>
                  <a:gd name="T8" fmla="*/ 144 w 1775"/>
                  <a:gd name="T9" fmla="*/ 193 h 2649"/>
                  <a:gd name="T10" fmla="*/ 175 w 1775"/>
                  <a:gd name="T11" fmla="*/ 239 h 2649"/>
                  <a:gd name="T12" fmla="*/ 206 w 1775"/>
                  <a:gd name="T13" fmla="*/ 286 h 2649"/>
                  <a:gd name="T14" fmla="*/ 237 w 1775"/>
                  <a:gd name="T15" fmla="*/ 333 h 2649"/>
                  <a:gd name="T16" fmla="*/ 268 w 1775"/>
                  <a:gd name="T17" fmla="*/ 380 h 2649"/>
                  <a:gd name="T18" fmla="*/ 300 w 1775"/>
                  <a:gd name="T19" fmla="*/ 426 h 2649"/>
                  <a:gd name="T20" fmla="*/ 331 w 1775"/>
                  <a:gd name="T21" fmla="*/ 473 h 2649"/>
                  <a:gd name="T22" fmla="*/ 362 w 1775"/>
                  <a:gd name="T23" fmla="*/ 519 h 2649"/>
                  <a:gd name="T24" fmla="*/ 393 w 1775"/>
                  <a:gd name="T25" fmla="*/ 567 h 2649"/>
                  <a:gd name="T26" fmla="*/ 424 w 1775"/>
                  <a:gd name="T27" fmla="*/ 612 h 2649"/>
                  <a:gd name="T28" fmla="*/ 456 w 1775"/>
                  <a:gd name="T29" fmla="*/ 660 h 2649"/>
                  <a:gd name="T30" fmla="*/ 487 w 1775"/>
                  <a:gd name="T31" fmla="*/ 706 h 2649"/>
                  <a:gd name="T32" fmla="*/ 518 w 1775"/>
                  <a:gd name="T33" fmla="*/ 753 h 2649"/>
                  <a:gd name="T34" fmla="*/ 549 w 1775"/>
                  <a:gd name="T35" fmla="*/ 799 h 2649"/>
                  <a:gd name="T36" fmla="*/ 580 w 1775"/>
                  <a:gd name="T37" fmla="*/ 846 h 2649"/>
                  <a:gd name="T38" fmla="*/ 611 w 1775"/>
                  <a:gd name="T39" fmla="*/ 892 h 2649"/>
                  <a:gd name="T40" fmla="*/ 643 w 1775"/>
                  <a:gd name="T41" fmla="*/ 940 h 2649"/>
                  <a:gd name="T42" fmla="*/ 673 w 1775"/>
                  <a:gd name="T43" fmla="*/ 986 h 2649"/>
                  <a:gd name="T44" fmla="*/ 704 w 1775"/>
                  <a:gd name="T45" fmla="*/ 1033 h 2649"/>
                  <a:gd name="T46" fmla="*/ 735 w 1775"/>
                  <a:gd name="T47" fmla="*/ 1080 h 2649"/>
                  <a:gd name="T48" fmla="*/ 766 w 1775"/>
                  <a:gd name="T49" fmla="*/ 1126 h 2649"/>
                  <a:gd name="T50" fmla="*/ 798 w 1775"/>
                  <a:gd name="T51" fmla="*/ 1173 h 2649"/>
                  <a:gd name="T52" fmla="*/ 829 w 1775"/>
                  <a:gd name="T53" fmla="*/ 1219 h 2649"/>
                  <a:gd name="T54" fmla="*/ 860 w 1775"/>
                  <a:gd name="T55" fmla="*/ 1267 h 2649"/>
                  <a:gd name="T56" fmla="*/ 891 w 1775"/>
                  <a:gd name="T57" fmla="*/ 1313 h 2649"/>
                  <a:gd name="T58" fmla="*/ 922 w 1775"/>
                  <a:gd name="T59" fmla="*/ 1359 h 2649"/>
                  <a:gd name="T60" fmla="*/ 953 w 1775"/>
                  <a:gd name="T61" fmla="*/ 1406 h 2649"/>
                  <a:gd name="T62" fmla="*/ 985 w 1775"/>
                  <a:gd name="T63" fmla="*/ 1453 h 2649"/>
                  <a:gd name="T64" fmla="*/ 1016 w 1775"/>
                  <a:gd name="T65" fmla="*/ 1499 h 2649"/>
                  <a:gd name="T66" fmla="*/ 1047 w 1775"/>
                  <a:gd name="T67" fmla="*/ 1546 h 2649"/>
                  <a:gd name="T68" fmla="*/ 1078 w 1775"/>
                  <a:gd name="T69" fmla="*/ 1592 h 2649"/>
                  <a:gd name="T70" fmla="*/ 1109 w 1775"/>
                  <a:gd name="T71" fmla="*/ 1640 h 2649"/>
                  <a:gd name="T72" fmla="*/ 1140 w 1775"/>
                  <a:gd name="T73" fmla="*/ 1686 h 2649"/>
                  <a:gd name="T74" fmla="*/ 1172 w 1775"/>
                  <a:gd name="T75" fmla="*/ 1732 h 2649"/>
                  <a:gd name="T76" fmla="*/ 1203 w 1775"/>
                  <a:gd name="T77" fmla="*/ 1779 h 2649"/>
                  <a:gd name="T78" fmla="*/ 1234 w 1775"/>
                  <a:gd name="T79" fmla="*/ 1826 h 2649"/>
                  <a:gd name="T80" fmla="*/ 1265 w 1775"/>
                  <a:gd name="T81" fmla="*/ 1873 h 2649"/>
                  <a:gd name="T82" fmla="*/ 1295 w 1775"/>
                  <a:gd name="T83" fmla="*/ 1919 h 2649"/>
                  <a:gd name="T84" fmla="*/ 1327 w 1775"/>
                  <a:gd name="T85" fmla="*/ 1966 h 2649"/>
                  <a:gd name="T86" fmla="*/ 1358 w 1775"/>
                  <a:gd name="T87" fmla="*/ 2013 h 2649"/>
                  <a:gd name="T88" fmla="*/ 1389 w 1775"/>
                  <a:gd name="T89" fmla="*/ 2060 h 2649"/>
                  <a:gd name="T90" fmla="*/ 1420 w 1775"/>
                  <a:gd name="T91" fmla="*/ 2105 h 2649"/>
                  <a:gd name="T92" fmla="*/ 1451 w 1775"/>
                  <a:gd name="T93" fmla="*/ 2153 h 2649"/>
                  <a:gd name="T94" fmla="*/ 1482 w 1775"/>
                  <a:gd name="T95" fmla="*/ 2199 h 2649"/>
                  <a:gd name="T96" fmla="*/ 1514 w 1775"/>
                  <a:gd name="T97" fmla="*/ 2247 h 2649"/>
                  <a:gd name="T98" fmla="*/ 1545 w 1775"/>
                  <a:gd name="T99" fmla="*/ 2292 h 2649"/>
                  <a:gd name="T100" fmla="*/ 1576 w 1775"/>
                  <a:gd name="T101" fmla="*/ 2339 h 2649"/>
                  <a:gd name="T102" fmla="*/ 1607 w 1775"/>
                  <a:gd name="T103" fmla="*/ 2386 h 2649"/>
                  <a:gd name="T104" fmla="*/ 1638 w 1775"/>
                  <a:gd name="T105" fmla="*/ 2433 h 2649"/>
                  <a:gd name="T106" fmla="*/ 1669 w 1775"/>
                  <a:gd name="T107" fmla="*/ 2479 h 2649"/>
                  <a:gd name="T108" fmla="*/ 1701 w 1775"/>
                  <a:gd name="T109" fmla="*/ 2526 h 2649"/>
                  <a:gd name="T110" fmla="*/ 1732 w 1775"/>
                  <a:gd name="T111" fmla="*/ 2572 h 2649"/>
                  <a:gd name="T112" fmla="*/ 1763 w 1775"/>
                  <a:gd name="T113" fmla="*/ 2620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5" h="2649">
                    <a:moveTo>
                      <a:pt x="20" y="6"/>
                    </a:moveTo>
                    <a:lnTo>
                      <a:pt x="30" y="23"/>
                    </a:lnTo>
                    <a:cubicBezTo>
                      <a:pt x="33" y="26"/>
                      <a:pt x="31" y="31"/>
                      <a:pt x="27" y="35"/>
                    </a:cubicBezTo>
                    <a:cubicBezTo>
                      <a:pt x="22" y="38"/>
                      <a:pt x="16" y="36"/>
                      <a:pt x="14" y="31"/>
                    </a:cubicBezTo>
                    <a:lnTo>
                      <a:pt x="3" y="15"/>
                    </a:lnTo>
                    <a:cubicBezTo>
                      <a:pt x="0" y="12"/>
                      <a:pt x="2" y="6"/>
                      <a:pt x="6" y="4"/>
                    </a:cubicBezTo>
                    <a:cubicBezTo>
                      <a:pt x="10" y="0"/>
                      <a:pt x="16" y="2"/>
                      <a:pt x="20" y="6"/>
                    </a:cubicBezTo>
                    <a:close/>
                    <a:moveTo>
                      <a:pt x="51" y="53"/>
                    </a:moveTo>
                    <a:lnTo>
                      <a:pt x="61" y="68"/>
                    </a:lnTo>
                    <a:cubicBezTo>
                      <a:pt x="64" y="73"/>
                      <a:pt x="62" y="78"/>
                      <a:pt x="59" y="82"/>
                    </a:cubicBezTo>
                    <a:cubicBezTo>
                      <a:pt x="53" y="83"/>
                      <a:pt x="48" y="82"/>
                      <a:pt x="45" y="78"/>
                    </a:cubicBezTo>
                    <a:lnTo>
                      <a:pt x="34" y="63"/>
                    </a:lnTo>
                    <a:cubicBezTo>
                      <a:pt x="31" y="58"/>
                      <a:pt x="33" y="53"/>
                      <a:pt x="37" y="50"/>
                    </a:cubicBezTo>
                    <a:cubicBezTo>
                      <a:pt x="41" y="48"/>
                      <a:pt x="48" y="48"/>
                      <a:pt x="51" y="53"/>
                    </a:cubicBezTo>
                    <a:close/>
                    <a:moveTo>
                      <a:pt x="81" y="99"/>
                    </a:moveTo>
                    <a:lnTo>
                      <a:pt x="92" y="115"/>
                    </a:lnTo>
                    <a:cubicBezTo>
                      <a:pt x="95" y="120"/>
                      <a:pt x="93" y="125"/>
                      <a:pt x="90" y="127"/>
                    </a:cubicBezTo>
                    <a:cubicBezTo>
                      <a:pt x="84" y="131"/>
                      <a:pt x="79" y="129"/>
                      <a:pt x="76" y="125"/>
                    </a:cubicBezTo>
                    <a:lnTo>
                      <a:pt x="65" y="109"/>
                    </a:lnTo>
                    <a:cubicBezTo>
                      <a:pt x="62" y="105"/>
                      <a:pt x="64" y="99"/>
                      <a:pt x="69" y="97"/>
                    </a:cubicBezTo>
                    <a:cubicBezTo>
                      <a:pt x="72" y="94"/>
                      <a:pt x="79" y="96"/>
                      <a:pt x="81" y="99"/>
                    </a:cubicBezTo>
                    <a:close/>
                    <a:moveTo>
                      <a:pt x="113" y="146"/>
                    </a:moveTo>
                    <a:lnTo>
                      <a:pt x="123" y="162"/>
                    </a:lnTo>
                    <a:cubicBezTo>
                      <a:pt x="126" y="166"/>
                      <a:pt x="125" y="172"/>
                      <a:pt x="121" y="175"/>
                    </a:cubicBezTo>
                    <a:cubicBezTo>
                      <a:pt x="115" y="177"/>
                      <a:pt x="110" y="176"/>
                      <a:pt x="107" y="172"/>
                    </a:cubicBezTo>
                    <a:lnTo>
                      <a:pt x="96" y="157"/>
                    </a:lnTo>
                    <a:cubicBezTo>
                      <a:pt x="93" y="151"/>
                      <a:pt x="95" y="146"/>
                      <a:pt x="100" y="143"/>
                    </a:cubicBezTo>
                    <a:cubicBezTo>
                      <a:pt x="103" y="141"/>
                      <a:pt x="110" y="142"/>
                      <a:pt x="113" y="146"/>
                    </a:cubicBezTo>
                    <a:close/>
                    <a:moveTo>
                      <a:pt x="144" y="193"/>
                    </a:moveTo>
                    <a:lnTo>
                      <a:pt x="154" y="209"/>
                    </a:lnTo>
                    <a:cubicBezTo>
                      <a:pt x="158" y="213"/>
                      <a:pt x="156" y="219"/>
                      <a:pt x="152" y="221"/>
                    </a:cubicBezTo>
                    <a:cubicBezTo>
                      <a:pt x="147" y="224"/>
                      <a:pt x="141" y="223"/>
                      <a:pt x="138" y="218"/>
                    </a:cubicBezTo>
                    <a:lnTo>
                      <a:pt x="127" y="202"/>
                    </a:lnTo>
                    <a:cubicBezTo>
                      <a:pt x="125" y="199"/>
                      <a:pt x="126" y="193"/>
                      <a:pt x="131" y="190"/>
                    </a:cubicBezTo>
                    <a:cubicBezTo>
                      <a:pt x="135" y="187"/>
                      <a:pt x="141" y="188"/>
                      <a:pt x="144" y="193"/>
                    </a:cubicBezTo>
                    <a:close/>
                    <a:moveTo>
                      <a:pt x="175" y="239"/>
                    </a:moveTo>
                    <a:lnTo>
                      <a:pt x="185" y="255"/>
                    </a:lnTo>
                    <a:cubicBezTo>
                      <a:pt x="189" y="260"/>
                      <a:pt x="187" y="265"/>
                      <a:pt x="183" y="268"/>
                    </a:cubicBezTo>
                    <a:cubicBezTo>
                      <a:pt x="178" y="270"/>
                      <a:pt x="172" y="269"/>
                      <a:pt x="169" y="265"/>
                    </a:cubicBezTo>
                    <a:lnTo>
                      <a:pt x="158" y="249"/>
                    </a:lnTo>
                    <a:cubicBezTo>
                      <a:pt x="156" y="245"/>
                      <a:pt x="158" y="239"/>
                      <a:pt x="162" y="237"/>
                    </a:cubicBezTo>
                    <a:cubicBezTo>
                      <a:pt x="166" y="234"/>
                      <a:pt x="172" y="236"/>
                      <a:pt x="175" y="239"/>
                    </a:cubicBezTo>
                    <a:close/>
                    <a:moveTo>
                      <a:pt x="206" y="286"/>
                    </a:moveTo>
                    <a:lnTo>
                      <a:pt x="216" y="302"/>
                    </a:lnTo>
                    <a:cubicBezTo>
                      <a:pt x="220" y="306"/>
                      <a:pt x="218" y="312"/>
                      <a:pt x="214" y="314"/>
                    </a:cubicBezTo>
                    <a:cubicBezTo>
                      <a:pt x="209" y="317"/>
                      <a:pt x="203" y="316"/>
                      <a:pt x="201" y="312"/>
                    </a:cubicBezTo>
                    <a:lnTo>
                      <a:pt x="190" y="296"/>
                    </a:lnTo>
                    <a:cubicBezTo>
                      <a:pt x="187" y="291"/>
                      <a:pt x="189" y="286"/>
                      <a:pt x="193" y="284"/>
                    </a:cubicBezTo>
                    <a:cubicBezTo>
                      <a:pt x="197" y="280"/>
                      <a:pt x="203" y="282"/>
                      <a:pt x="206" y="286"/>
                    </a:cubicBezTo>
                    <a:close/>
                    <a:moveTo>
                      <a:pt x="237" y="333"/>
                    </a:moveTo>
                    <a:lnTo>
                      <a:pt x="247" y="348"/>
                    </a:lnTo>
                    <a:cubicBezTo>
                      <a:pt x="251" y="353"/>
                      <a:pt x="249" y="358"/>
                      <a:pt x="245" y="361"/>
                    </a:cubicBezTo>
                    <a:cubicBezTo>
                      <a:pt x="240" y="364"/>
                      <a:pt x="235" y="363"/>
                      <a:pt x="232" y="358"/>
                    </a:cubicBezTo>
                    <a:lnTo>
                      <a:pt x="221" y="343"/>
                    </a:lnTo>
                    <a:cubicBezTo>
                      <a:pt x="218" y="338"/>
                      <a:pt x="220" y="333"/>
                      <a:pt x="224" y="329"/>
                    </a:cubicBezTo>
                    <a:cubicBezTo>
                      <a:pt x="228" y="328"/>
                      <a:pt x="235" y="329"/>
                      <a:pt x="237" y="333"/>
                    </a:cubicBezTo>
                    <a:close/>
                    <a:moveTo>
                      <a:pt x="268" y="380"/>
                    </a:moveTo>
                    <a:lnTo>
                      <a:pt x="279" y="396"/>
                    </a:lnTo>
                    <a:cubicBezTo>
                      <a:pt x="282" y="399"/>
                      <a:pt x="280" y="405"/>
                      <a:pt x="276" y="408"/>
                    </a:cubicBezTo>
                    <a:cubicBezTo>
                      <a:pt x="271" y="411"/>
                      <a:pt x="265" y="409"/>
                      <a:pt x="263" y="405"/>
                    </a:cubicBezTo>
                    <a:lnTo>
                      <a:pt x="252" y="389"/>
                    </a:lnTo>
                    <a:cubicBezTo>
                      <a:pt x="249" y="385"/>
                      <a:pt x="251" y="380"/>
                      <a:pt x="255" y="377"/>
                    </a:cubicBezTo>
                    <a:cubicBezTo>
                      <a:pt x="259" y="373"/>
                      <a:pt x="265" y="375"/>
                      <a:pt x="268" y="380"/>
                    </a:cubicBezTo>
                    <a:close/>
                    <a:moveTo>
                      <a:pt x="300" y="426"/>
                    </a:moveTo>
                    <a:lnTo>
                      <a:pt x="310" y="441"/>
                    </a:lnTo>
                    <a:cubicBezTo>
                      <a:pt x="313" y="446"/>
                      <a:pt x="312" y="452"/>
                      <a:pt x="307" y="455"/>
                    </a:cubicBezTo>
                    <a:cubicBezTo>
                      <a:pt x="302" y="457"/>
                      <a:pt x="296" y="456"/>
                      <a:pt x="294" y="451"/>
                    </a:cubicBezTo>
                    <a:lnTo>
                      <a:pt x="283" y="436"/>
                    </a:lnTo>
                    <a:cubicBezTo>
                      <a:pt x="280" y="432"/>
                      <a:pt x="282" y="425"/>
                      <a:pt x="286" y="423"/>
                    </a:cubicBezTo>
                    <a:cubicBezTo>
                      <a:pt x="291" y="421"/>
                      <a:pt x="296" y="422"/>
                      <a:pt x="300" y="426"/>
                    </a:cubicBezTo>
                    <a:close/>
                    <a:moveTo>
                      <a:pt x="331" y="473"/>
                    </a:moveTo>
                    <a:lnTo>
                      <a:pt x="341" y="488"/>
                    </a:lnTo>
                    <a:cubicBezTo>
                      <a:pt x="345" y="493"/>
                      <a:pt x="343" y="499"/>
                      <a:pt x="338" y="500"/>
                    </a:cubicBezTo>
                    <a:cubicBezTo>
                      <a:pt x="334" y="504"/>
                      <a:pt x="327" y="502"/>
                      <a:pt x="325" y="499"/>
                    </a:cubicBezTo>
                    <a:lnTo>
                      <a:pt x="314" y="483"/>
                    </a:lnTo>
                    <a:cubicBezTo>
                      <a:pt x="312" y="478"/>
                      <a:pt x="313" y="473"/>
                      <a:pt x="317" y="470"/>
                    </a:cubicBezTo>
                    <a:cubicBezTo>
                      <a:pt x="322" y="467"/>
                      <a:pt x="327" y="469"/>
                      <a:pt x="331" y="473"/>
                    </a:cubicBezTo>
                    <a:close/>
                    <a:moveTo>
                      <a:pt x="362" y="519"/>
                    </a:moveTo>
                    <a:lnTo>
                      <a:pt x="372" y="535"/>
                    </a:lnTo>
                    <a:cubicBezTo>
                      <a:pt x="376" y="539"/>
                      <a:pt x="374" y="545"/>
                      <a:pt x="369" y="548"/>
                    </a:cubicBezTo>
                    <a:cubicBezTo>
                      <a:pt x="365" y="551"/>
                      <a:pt x="358" y="550"/>
                      <a:pt x="357" y="545"/>
                    </a:cubicBezTo>
                    <a:lnTo>
                      <a:pt x="346" y="530"/>
                    </a:lnTo>
                    <a:cubicBezTo>
                      <a:pt x="343" y="525"/>
                      <a:pt x="345" y="519"/>
                      <a:pt x="348" y="517"/>
                    </a:cubicBezTo>
                    <a:cubicBezTo>
                      <a:pt x="353" y="514"/>
                      <a:pt x="358" y="516"/>
                      <a:pt x="362" y="519"/>
                    </a:cubicBezTo>
                    <a:close/>
                    <a:moveTo>
                      <a:pt x="393" y="567"/>
                    </a:moveTo>
                    <a:lnTo>
                      <a:pt x="403" y="582"/>
                    </a:lnTo>
                    <a:cubicBezTo>
                      <a:pt x="407" y="586"/>
                      <a:pt x="405" y="592"/>
                      <a:pt x="401" y="594"/>
                    </a:cubicBezTo>
                    <a:cubicBezTo>
                      <a:pt x="396" y="597"/>
                      <a:pt x="390" y="596"/>
                      <a:pt x="388" y="592"/>
                    </a:cubicBezTo>
                    <a:lnTo>
                      <a:pt x="377" y="576"/>
                    </a:lnTo>
                    <a:cubicBezTo>
                      <a:pt x="374" y="572"/>
                      <a:pt x="376" y="567"/>
                      <a:pt x="379" y="563"/>
                    </a:cubicBezTo>
                    <a:cubicBezTo>
                      <a:pt x="384" y="560"/>
                      <a:pt x="390" y="561"/>
                      <a:pt x="393" y="567"/>
                    </a:cubicBezTo>
                    <a:close/>
                    <a:moveTo>
                      <a:pt x="424" y="612"/>
                    </a:moveTo>
                    <a:lnTo>
                      <a:pt x="434" y="628"/>
                    </a:lnTo>
                    <a:cubicBezTo>
                      <a:pt x="438" y="633"/>
                      <a:pt x="436" y="638"/>
                      <a:pt x="432" y="642"/>
                    </a:cubicBezTo>
                    <a:cubicBezTo>
                      <a:pt x="427" y="644"/>
                      <a:pt x="421" y="642"/>
                      <a:pt x="418" y="638"/>
                    </a:cubicBezTo>
                    <a:lnTo>
                      <a:pt x="408" y="622"/>
                    </a:lnTo>
                    <a:cubicBezTo>
                      <a:pt x="405" y="619"/>
                      <a:pt x="407" y="612"/>
                      <a:pt x="411" y="611"/>
                    </a:cubicBezTo>
                    <a:cubicBezTo>
                      <a:pt x="415" y="607"/>
                      <a:pt x="421" y="609"/>
                      <a:pt x="424" y="612"/>
                    </a:cubicBezTo>
                    <a:close/>
                    <a:moveTo>
                      <a:pt x="456" y="660"/>
                    </a:moveTo>
                    <a:lnTo>
                      <a:pt x="466" y="675"/>
                    </a:lnTo>
                    <a:cubicBezTo>
                      <a:pt x="469" y="679"/>
                      <a:pt x="467" y="685"/>
                      <a:pt x="463" y="687"/>
                    </a:cubicBezTo>
                    <a:cubicBezTo>
                      <a:pt x="458" y="690"/>
                      <a:pt x="452" y="689"/>
                      <a:pt x="449" y="685"/>
                    </a:cubicBezTo>
                    <a:lnTo>
                      <a:pt x="439" y="670"/>
                    </a:lnTo>
                    <a:cubicBezTo>
                      <a:pt x="436" y="664"/>
                      <a:pt x="438" y="659"/>
                      <a:pt x="442" y="657"/>
                    </a:cubicBezTo>
                    <a:cubicBezTo>
                      <a:pt x="446" y="654"/>
                      <a:pt x="452" y="655"/>
                      <a:pt x="456" y="660"/>
                    </a:cubicBezTo>
                    <a:close/>
                    <a:moveTo>
                      <a:pt x="487" y="706"/>
                    </a:moveTo>
                    <a:lnTo>
                      <a:pt x="497" y="722"/>
                    </a:lnTo>
                    <a:cubicBezTo>
                      <a:pt x="500" y="726"/>
                      <a:pt x="499" y="731"/>
                      <a:pt x="494" y="734"/>
                    </a:cubicBezTo>
                    <a:cubicBezTo>
                      <a:pt x="489" y="738"/>
                      <a:pt x="483" y="736"/>
                      <a:pt x="480" y="731"/>
                    </a:cubicBezTo>
                    <a:lnTo>
                      <a:pt x="469" y="716"/>
                    </a:lnTo>
                    <a:cubicBezTo>
                      <a:pt x="467" y="712"/>
                      <a:pt x="469" y="706"/>
                      <a:pt x="473" y="703"/>
                    </a:cubicBezTo>
                    <a:cubicBezTo>
                      <a:pt x="478" y="701"/>
                      <a:pt x="483" y="702"/>
                      <a:pt x="487" y="706"/>
                    </a:cubicBezTo>
                    <a:close/>
                    <a:moveTo>
                      <a:pt x="518" y="753"/>
                    </a:moveTo>
                    <a:lnTo>
                      <a:pt x="528" y="769"/>
                    </a:lnTo>
                    <a:cubicBezTo>
                      <a:pt x="531" y="773"/>
                      <a:pt x="530" y="778"/>
                      <a:pt x="525" y="781"/>
                    </a:cubicBezTo>
                    <a:cubicBezTo>
                      <a:pt x="521" y="784"/>
                      <a:pt x="514" y="782"/>
                      <a:pt x="511" y="778"/>
                    </a:cubicBezTo>
                    <a:lnTo>
                      <a:pt x="500" y="763"/>
                    </a:lnTo>
                    <a:cubicBezTo>
                      <a:pt x="499" y="758"/>
                      <a:pt x="500" y="753"/>
                      <a:pt x="504" y="750"/>
                    </a:cubicBezTo>
                    <a:cubicBezTo>
                      <a:pt x="509" y="747"/>
                      <a:pt x="514" y="748"/>
                      <a:pt x="518" y="753"/>
                    </a:cubicBezTo>
                    <a:close/>
                    <a:moveTo>
                      <a:pt x="549" y="799"/>
                    </a:moveTo>
                    <a:lnTo>
                      <a:pt x="559" y="815"/>
                    </a:lnTo>
                    <a:cubicBezTo>
                      <a:pt x="562" y="820"/>
                      <a:pt x="561" y="825"/>
                      <a:pt x="556" y="828"/>
                    </a:cubicBezTo>
                    <a:cubicBezTo>
                      <a:pt x="551" y="830"/>
                      <a:pt x="545" y="829"/>
                      <a:pt x="543" y="824"/>
                    </a:cubicBezTo>
                    <a:lnTo>
                      <a:pt x="532" y="809"/>
                    </a:lnTo>
                    <a:cubicBezTo>
                      <a:pt x="530" y="806"/>
                      <a:pt x="531" y="799"/>
                      <a:pt x="535" y="797"/>
                    </a:cubicBezTo>
                    <a:cubicBezTo>
                      <a:pt x="540" y="794"/>
                      <a:pt x="545" y="795"/>
                      <a:pt x="549" y="799"/>
                    </a:cubicBezTo>
                    <a:close/>
                    <a:moveTo>
                      <a:pt x="580" y="846"/>
                    </a:moveTo>
                    <a:lnTo>
                      <a:pt x="590" y="862"/>
                    </a:lnTo>
                    <a:cubicBezTo>
                      <a:pt x="593" y="866"/>
                      <a:pt x="591" y="872"/>
                      <a:pt x="588" y="874"/>
                    </a:cubicBezTo>
                    <a:cubicBezTo>
                      <a:pt x="582" y="877"/>
                      <a:pt x="577" y="875"/>
                      <a:pt x="574" y="872"/>
                    </a:cubicBezTo>
                    <a:lnTo>
                      <a:pt x="563" y="856"/>
                    </a:lnTo>
                    <a:cubicBezTo>
                      <a:pt x="561" y="851"/>
                      <a:pt x="562" y="846"/>
                      <a:pt x="566" y="843"/>
                    </a:cubicBezTo>
                    <a:cubicBezTo>
                      <a:pt x="571" y="841"/>
                      <a:pt x="577" y="842"/>
                      <a:pt x="580" y="846"/>
                    </a:cubicBezTo>
                    <a:close/>
                    <a:moveTo>
                      <a:pt x="611" y="892"/>
                    </a:moveTo>
                    <a:lnTo>
                      <a:pt x="621" y="909"/>
                    </a:lnTo>
                    <a:cubicBezTo>
                      <a:pt x="624" y="912"/>
                      <a:pt x="622" y="918"/>
                      <a:pt x="619" y="921"/>
                    </a:cubicBezTo>
                    <a:cubicBezTo>
                      <a:pt x="613" y="924"/>
                      <a:pt x="608" y="923"/>
                      <a:pt x="605" y="918"/>
                    </a:cubicBezTo>
                    <a:lnTo>
                      <a:pt x="594" y="903"/>
                    </a:lnTo>
                    <a:cubicBezTo>
                      <a:pt x="591" y="898"/>
                      <a:pt x="593" y="892"/>
                      <a:pt x="598" y="890"/>
                    </a:cubicBezTo>
                    <a:cubicBezTo>
                      <a:pt x="602" y="887"/>
                      <a:pt x="608" y="888"/>
                      <a:pt x="611" y="892"/>
                    </a:cubicBezTo>
                    <a:close/>
                    <a:moveTo>
                      <a:pt x="643" y="940"/>
                    </a:moveTo>
                    <a:lnTo>
                      <a:pt x="653" y="955"/>
                    </a:lnTo>
                    <a:cubicBezTo>
                      <a:pt x="655" y="960"/>
                      <a:pt x="654" y="965"/>
                      <a:pt x="650" y="968"/>
                    </a:cubicBezTo>
                    <a:cubicBezTo>
                      <a:pt x="644" y="970"/>
                      <a:pt x="639" y="969"/>
                      <a:pt x="636" y="965"/>
                    </a:cubicBezTo>
                    <a:lnTo>
                      <a:pt x="625" y="949"/>
                    </a:lnTo>
                    <a:cubicBezTo>
                      <a:pt x="622" y="945"/>
                      <a:pt x="624" y="940"/>
                      <a:pt x="629" y="936"/>
                    </a:cubicBezTo>
                    <a:cubicBezTo>
                      <a:pt x="632" y="934"/>
                      <a:pt x="639" y="935"/>
                      <a:pt x="643" y="940"/>
                    </a:cubicBezTo>
                    <a:close/>
                    <a:moveTo>
                      <a:pt x="673" y="986"/>
                    </a:moveTo>
                    <a:lnTo>
                      <a:pt x="684" y="1002"/>
                    </a:lnTo>
                    <a:cubicBezTo>
                      <a:pt x="687" y="1006"/>
                      <a:pt x="685" y="1011"/>
                      <a:pt x="681" y="1015"/>
                    </a:cubicBezTo>
                    <a:cubicBezTo>
                      <a:pt x="676" y="1017"/>
                      <a:pt x="670" y="1015"/>
                      <a:pt x="667" y="1011"/>
                    </a:cubicBezTo>
                    <a:lnTo>
                      <a:pt x="656" y="996"/>
                    </a:lnTo>
                    <a:cubicBezTo>
                      <a:pt x="654" y="992"/>
                      <a:pt x="655" y="986"/>
                      <a:pt x="660" y="984"/>
                    </a:cubicBezTo>
                    <a:cubicBezTo>
                      <a:pt x="664" y="980"/>
                      <a:pt x="670" y="982"/>
                      <a:pt x="673" y="986"/>
                    </a:cubicBezTo>
                    <a:close/>
                    <a:moveTo>
                      <a:pt x="704" y="1033"/>
                    </a:moveTo>
                    <a:lnTo>
                      <a:pt x="714" y="1048"/>
                    </a:lnTo>
                    <a:cubicBezTo>
                      <a:pt x="718" y="1053"/>
                      <a:pt x="716" y="1059"/>
                      <a:pt x="712" y="1061"/>
                    </a:cubicBezTo>
                    <a:cubicBezTo>
                      <a:pt x="707" y="1063"/>
                      <a:pt x="701" y="1063"/>
                      <a:pt x="698" y="1058"/>
                    </a:cubicBezTo>
                    <a:lnTo>
                      <a:pt x="687" y="1043"/>
                    </a:lnTo>
                    <a:cubicBezTo>
                      <a:pt x="685" y="1038"/>
                      <a:pt x="687" y="1032"/>
                      <a:pt x="691" y="1030"/>
                    </a:cubicBezTo>
                    <a:cubicBezTo>
                      <a:pt x="695" y="1028"/>
                      <a:pt x="701" y="1028"/>
                      <a:pt x="704" y="1033"/>
                    </a:cubicBezTo>
                    <a:close/>
                    <a:moveTo>
                      <a:pt x="735" y="1080"/>
                    </a:moveTo>
                    <a:lnTo>
                      <a:pt x="745" y="1095"/>
                    </a:lnTo>
                    <a:cubicBezTo>
                      <a:pt x="749" y="1099"/>
                      <a:pt x="747" y="1105"/>
                      <a:pt x="743" y="1107"/>
                    </a:cubicBezTo>
                    <a:cubicBezTo>
                      <a:pt x="738" y="1111"/>
                      <a:pt x="732" y="1109"/>
                      <a:pt x="730" y="1105"/>
                    </a:cubicBezTo>
                    <a:lnTo>
                      <a:pt x="719" y="1089"/>
                    </a:lnTo>
                    <a:cubicBezTo>
                      <a:pt x="716" y="1085"/>
                      <a:pt x="718" y="1080"/>
                      <a:pt x="722" y="1076"/>
                    </a:cubicBezTo>
                    <a:cubicBezTo>
                      <a:pt x="726" y="1074"/>
                      <a:pt x="732" y="1075"/>
                      <a:pt x="735" y="1080"/>
                    </a:cubicBezTo>
                    <a:close/>
                    <a:moveTo>
                      <a:pt x="766" y="1126"/>
                    </a:moveTo>
                    <a:lnTo>
                      <a:pt x="776" y="1142"/>
                    </a:lnTo>
                    <a:cubicBezTo>
                      <a:pt x="780" y="1146"/>
                      <a:pt x="778" y="1151"/>
                      <a:pt x="775" y="1155"/>
                    </a:cubicBezTo>
                    <a:cubicBezTo>
                      <a:pt x="769" y="1157"/>
                      <a:pt x="764" y="1156"/>
                      <a:pt x="761" y="1151"/>
                    </a:cubicBezTo>
                    <a:lnTo>
                      <a:pt x="750" y="1136"/>
                    </a:lnTo>
                    <a:cubicBezTo>
                      <a:pt x="747" y="1131"/>
                      <a:pt x="749" y="1126"/>
                      <a:pt x="754" y="1123"/>
                    </a:cubicBezTo>
                    <a:cubicBezTo>
                      <a:pt x="757" y="1120"/>
                      <a:pt x="764" y="1122"/>
                      <a:pt x="766" y="1126"/>
                    </a:cubicBezTo>
                    <a:close/>
                    <a:moveTo>
                      <a:pt x="798" y="1173"/>
                    </a:moveTo>
                    <a:lnTo>
                      <a:pt x="808" y="1188"/>
                    </a:lnTo>
                    <a:cubicBezTo>
                      <a:pt x="811" y="1193"/>
                      <a:pt x="809" y="1199"/>
                      <a:pt x="806" y="1201"/>
                    </a:cubicBezTo>
                    <a:cubicBezTo>
                      <a:pt x="800" y="1204"/>
                      <a:pt x="795" y="1202"/>
                      <a:pt x="792" y="1199"/>
                    </a:cubicBezTo>
                    <a:lnTo>
                      <a:pt x="781" y="1182"/>
                    </a:lnTo>
                    <a:cubicBezTo>
                      <a:pt x="778" y="1179"/>
                      <a:pt x="780" y="1173"/>
                      <a:pt x="785" y="1170"/>
                    </a:cubicBezTo>
                    <a:cubicBezTo>
                      <a:pt x="788" y="1167"/>
                      <a:pt x="795" y="1168"/>
                      <a:pt x="798" y="1173"/>
                    </a:cubicBezTo>
                    <a:close/>
                    <a:moveTo>
                      <a:pt x="829" y="1219"/>
                    </a:moveTo>
                    <a:lnTo>
                      <a:pt x="839" y="1235"/>
                    </a:lnTo>
                    <a:cubicBezTo>
                      <a:pt x="842" y="1239"/>
                      <a:pt x="841" y="1245"/>
                      <a:pt x="836" y="1247"/>
                    </a:cubicBezTo>
                    <a:cubicBezTo>
                      <a:pt x="831" y="1250"/>
                      <a:pt x="826" y="1249"/>
                      <a:pt x="823" y="1245"/>
                    </a:cubicBezTo>
                    <a:lnTo>
                      <a:pt x="812" y="1229"/>
                    </a:lnTo>
                    <a:cubicBezTo>
                      <a:pt x="809" y="1225"/>
                      <a:pt x="811" y="1219"/>
                      <a:pt x="816" y="1216"/>
                    </a:cubicBezTo>
                    <a:cubicBezTo>
                      <a:pt x="820" y="1214"/>
                      <a:pt x="826" y="1216"/>
                      <a:pt x="829" y="1219"/>
                    </a:cubicBezTo>
                    <a:close/>
                    <a:moveTo>
                      <a:pt x="860" y="1267"/>
                    </a:moveTo>
                    <a:lnTo>
                      <a:pt x="870" y="1282"/>
                    </a:lnTo>
                    <a:cubicBezTo>
                      <a:pt x="874" y="1285"/>
                      <a:pt x="872" y="1292"/>
                      <a:pt x="867" y="1294"/>
                    </a:cubicBezTo>
                    <a:cubicBezTo>
                      <a:pt x="863" y="1297"/>
                      <a:pt x="857" y="1296"/>
                      <a:pt x="854" y="1292"/>
                    </a:cubicBezTo>
                    <a:lnTo>
                      <a:pt x="843" y="1276"/>
                    </a:lnTo>
                    <a:cubicBezTo>
                      <a:pt x="841" y="1271"/>
                      <a:pt x="842" y="1266"/>
                      <a:pt x="847" y="1263"/>
                    </a:cubicBezTo>
                    <a:cubicBezTo>
                      <a:pt x="851" y="1261"/>
                      <a:pt x="857" y="1261"/>
                      <a:pt x="860" y="1267"/>
                    </a:cubicBezTo>
                    <a:close/>
                    <a:moveTo>
                      <a:pt x="891" y="1313"/>
                    </a:moveTo>
                    <a:lnTo>
                      <a:pt x="901" y="1328"/>
                    </a:lnTo>
                    <a:cubicBezTo>
                      <a:pt x="905" y="1333"/>
                      <a:pt x="903" y="1338"/>
                      <a:pt x="898" y="1341"/>
                    </a:cubicBezTo>
                    <a:cubicBezTo>
                      <a:pt x="894" y="1344"/>
                      <a:pt x="887" y="1343"/>
                      <a:pt x="886" y="1338"/>
                    </a:cubicBezTo>
                    <a:lnTo>
                      <a:pt x="875" y="1322"/>
                    </a:lnTo>
                    <a:cubicBezTo>
                      <a:pt x="872" y="1318"/>
                      <a:pt x="874" y="1313"/>
                      <a:pt x="877" y="1310"/>
                    </a:cubicBezTo>
                    <a:cubicBezTo>
                      <a:pt x="882" y="1307"/>
                      <a:pt x="887" y="1309"/>
                      <a:pt x="891" y="1313"/>
                    </a:cubicBezTo>
                    <a:close/>
                    <a:moveTo>
                      <a:pt x="922" y="1359"/>
                    </a:moveTo>
                    <a:lnTo>
                      <a:pt x="932" y="1375"/>
                    </a:lnTo>
                    <a:cubicBezTo>
                      <a:pt x="936" y="1379"/>
                      <a:pt x="934" y="1385"/>
                      <a:pt x="930" y="1388"/>
                    </a:cubicBezTo>
                    <a:cubicBezTo>
                      <a:pt x="925" y="1390"/>
                      <a:pt x="919" y="1388"/>
                      <a:pt x="917" y="1385"/>
                    </a:cubicBezTo>
                    <a:lnTo>
                      <a:pt x="906" y="1369"/>
                    </a:lnTo>
                    <a:cubicBezTo>
                      <a:pt x="903" y="1365"/>
                      <a:pt x="905" y="1359"/>
                      <a:pt x="908" y="1357"/>
                    </a:cubicBezTo>
                    <a:cubicBezTo>
                      <a:pt x="913" y="1353"/>
                      <a:pt x="919" y="1355"/>
                      <a:pt x="922" y="1359"/>
                    </a:cubicBezTo>
                    <a:close/>
                    <a:moveTo>
                      <a:pt x="953" y="1406"/>
                    </a:moveTo>
                    <a:lnTo>
                      <a:pt x="963" y="1421"/>
                    </a:lnTo>
                    <a:cubicBezTo>
                      <a:pt x="967" y="1426"/>
                      <a:pt x="965" y="1432"/>
                      <a:pt x="961" y="1434"/>
                    </a:cubicBezTo>
                    <a:cubicBezTo>
                      <a:pt x="956" y="1437"/>
                      <a:pt x="950" y="1436"/>
                      <a:pt x="948" y="1431"/>
                    </a:cubicBezTo>
                    <a:lnTo>
                      <a:pt x="937" y="1416"/>
                    </a:lnTo>
                    <a:cubicBezTo>
                      <a:pt x="934" y="1412"/>
                      <a:pt x="936" y="1406"/>
                      <a:pt x="940" y="1404"/>
                    </a:cubicBezTo>
                    <a:cubicBezTo>
                      <a:pt x="944" y="1401"/>
                      <a:pt x="950" y="1402"/>
                      <a:pt x="953" y="1406"/>
                    </a:cubicBezTo>
                    <a:close/>
                    <a:moveTo>
                      <a:pt x="985" y="1453"/>
                    </a:moveTo>
                    <a:lnTo>
                      <a:pt x="995" y="1469"/>
                    </a:lnTo>
                    <a:cubicBezTo>
                      <a:pt x="998" y="1472"/>
                      <a:pt x="996" y="1478"/>
                      <a:pt x="992" y="1480"/>
                    </a:cubicBezTo>
                    <a:cubicBezTo>
                      <a:pt x="987" y="1484"/>
                      <a:pt x="981" y="1482"/>
                      <a:pt x="979" y="1478"/>
                    </a:cubicBezTo>
                    <a:lnTo>
                      <a:pt x="968" y="1463"/>
                    </a:lnTo>
                    <a:cubicBezTo>
                      <a:pt x="965" y="1458"/>
                      <a:pt x="967" y="1453"/>
                      <a:pt x="971" y="1450"/>
                    </a:cubicBezTo>
                    <a:cubicBezTo>
                      <a:pt x="975" y="1447"/>
                      <a:pt x="981" y="1448"/>
                      <a:pt x="985" y="1453"/>
                    </a:cubicBezTo>
                    <a:close/>
                    <a:moveTo>
                      <a:pt x="1016" y="1499"/>
                    </a:moveTo>
                    <a:lnTo>
                      <a:pt x="1026" y="1515"/>
                    </a:lnTo>
                    <a:cubicBezTo>
                      <a:pt x="1029" y="1519"/>
                      <a:pt x="1028" y="1524"/>
                      <a:pt x="1023" y="1528"/>
                    </a:cubicBezTo>
                    <a:cubicBezTo>
                      <a:pt x="1018" y="1531"/>
                      <a:pt x="1012" y="1530"/>
                      <a:pt x="1010" y="1524"/>
                    </a:cubicBezTo>
                    <a:lnTo>
                      <a:pt x="999" y="1509"/>
                    </a:lnTo>
                    <a:cubicBezTo>
                      <a:pt x="996" y="1505"/>
                      <a:pt x="998" y="1499"/>
                      <a:pt x="1002" y="1497"/>
                    </a:cubicBezTo>
                    <a:cubicBezTo>
                      <a:pt x="1007" y="1493"/>
                      <a:pt x="1012" y="1495"/>
                      <a:pt x="1016" y="1499"/>
                    </a:cubicBezTo>
                    <a:close/>
                    <a:moveTo>
                      <a:pt x="1047" y="1546"/>
                    </a:moveTo>
                    <a:lnTo>
                      <a:pt x="1057" y="1561"/>
                    </a:lnTo>
                    <a:cubicBezTo>
                      <a:pt x="1061" y="1566"/>
                      <a:pt x="1059" y="1572"/>
                      <a:pt x="1054" y="1574"/>
                    </a:cubicBezTo>
                    <a:cubicBezTo>
                      <a:pt x="1050" y="1577"/>
                      <a:pt x="1043" y="1575"/>
                      <a:pt x="1040" y="1572"/>
                    </a:cubicBezTo>
                    <a:lnTo>
                      <a:pt x="1030" y="1556"/>
                    </a:lnTo>
                    <a:cubicBezTo>
                      <a:pt x="1028" y="1552"/>
                      <a:pt x="1029" y="1546"/>
                      <a:pt x="1033" y="1543"/>
                    </a:cubicBezTo>
                    <a:cubicBezTo>
                      <a:pt x="1038" y="1540"/>
                      <a:pt x="1043" y="1541"/>
                      <a:pt x="1047" y="1546"/>
                    </a:cubicBezTo>
                    <a:close/>
                    <a:moveTo>
                      <a:pt x="1078" y="1592"/>
                    </a:moveTo>
                    <a:lnTo>
                      <a:pt x="1088" y="1608"/>
                    </a:lnTo>
                    <a:cubicBezTo>
                      <a:pt x="1092" y="1612"/>
                      <a:pt x="1090" y="1618"/>
                      <a:pt x="1085" y="1621"/>
                    </a:cubicBezTo>
                    <a:cubicBezTo>
                      <a:pt x="1081" y="1624"/>
                      <a:pt x="1074" y="1622"/>
                      <a:pt x="1072" y="1618"/>
                    </a:cubicBezTo>
                    <a:lnTo>
                      <a:pt x="1061" y="1603"/>
                    </a:lnTo>
                    <a:cubicBezTo>
                      <a:pt x="1059" y="1598"/>
                      <a:pt x="1061" y="1592"/>
                      <a:pt x="1064" y="1590"/>
                    </a:cubicBezTo>
                    <a:cubicBezTo>
                      <a:pt x="1069" y="1587"/>
                      <a:pt x="1074" y="1589"/>
                      <a:pt x="1078" y="1592"/>
                    </a:cubicBezTo>
                    <a:close/>
                    <a:moveTo>
                      <a:pt x="1109" y="1640"/>
                    </a:moveTo>
                    <a:lnTo>
                      <a:pt x="1119" y="1655"/>
                    </a:lnTo>
                    <a:cubicBezTo>
                      <a:pt x="1122" y="1659"/>
                      <a:pt x="1121" y="1665"/>
                      <a:pt x="1117" y="1668"/>
                    </a:cubicBezTo>
                    <a:cubicBezTo>
                      <a:pt x="1112" y="1670"/>
                      <a:pt x="1106" y="1669"/>
                      <a:pt x="1103" y="1665"/>
                    </a:cubicBezTo>
                    <a:lnTo>
                      <a:pt x="1092" y="1650"/>
                    </a:lnTo>
                    <a:cubicBezTo>
                      <a:pt x="1090" y="1645"/>
                      <a:pt x="1092" y="1639"/>
                      <a:pt x="1095" y="1636"/>
                    </a:cubicBezTo>
                    <a:cubicBezTo>
                      <a:pt x="1100" y="1634"/>
                      <a:pt x="1106" y="1634"/>
                      <a:pt x="1109" y="1640"/>
                    </a:cubicBezTo>
                    <a:close/>
                    <a:moveTo>
                      <a:pt x="1140" y="1686"/>
                    </a:moveTo>
                    <a:lnTo>
                      <a:pt x="1150" y="1702"/>
                    </a:lnTo>
                    <a:cubicBezTo>
                      <a:pt x="1153" y="1706"/>
                      <a:pt x="1152" y="1711"/>
                      <a:pt x="1148" y="1714"/>
                    </a:cubicBezTo>
                    <a:cubicBezTo>
                      <a:pt x="1142" y="1717"/>
                      <a:pt x="1137" y="1716"/>
                      <a:pt x="1134" y="1711"/>
                    </a:cubicBezTo>
                    <a:lnTo>
                      <a:pt x="1123" y="1695"/>
                    </a:lnTo>
                    <a:cubicBezTo>
                      <a:pt x="1121" y="1692"/>
                      <a:pt x="1122" y="1686"/>
                      <a:pt x="1127" y="1683"/>
                    </a:cubicBezTo>
                    <a:cubicBezTo>
                      <a:pt x="1131" y="1680"/>
                      <a:pt x="1137" y="1682"/>
                      <a:pt x="1140" y="1686"/>
                    </a:cubicBezTo>
                    <a:close/>
                    <a:moveTo>
                      <a:pt x="1172" y="1732"/>
                    </a:moveTo>
                    <a:lnTo>
                      <a:pt x="1182" y="1748"/>
                    </a:lnTo>
                    <a:cubicBezTo>
                      <a:pt x="1184" y="1753"/>
                      <a:pt x="1183" y="1758"/>
                      <a:pt x="1179" y="1762"/>
                    </a:cubicBezTo>
                    <a:cubicBezTo>
                      <a:pt x="1173" y="1763"/>
                      <a:pt x="1168" y="1762"/>
                      <a:pt x="1165" y="1758"/>
                    </a:cubicBezTo>
                    <a:lnTo>
                      <a:pt x="1154" y="1743"/>
                    </a:lnTo>
                    <a:cubicBezTo>
                      <a:pt x="1152" y="1738"/>
                      <a:pt x="1153" y="1732"/>
                      <a:pt x="1158" y="1730"/>
                    </a:cubicBezTo>
                    <a:cubicBezTo>
                      <a:pt x="1162" y="1727"/>
                      <a:pt x="1168" y="1728"/>
                      <a:pt x="1172" y="1732"/>
                    </a:cubicBezTo>
                    <a:close/>
                    <a:moveTo>
                      <a:pt x="1203" y="1779"/>
                    </a:moveTo>
                    <a:lnTo>
                      <a:pt x="1213" y="1795"/>
                    </a:lnTo>
                    <a:cubicBezTo>
                      <a:pt x="1216" y="1799"/>
                      <a:pt x="1214" y="1805"/>
                      <a:pt x="1210" y="1807"/>
                    </a:cubicBezTo>
                    <a:cubicBezTo>
                      <a:pt x="1205" y="1811"/>
                      <a:pt x="1199" y="1809"/>
                      <a:pt x="1196" y="1805"/>
                    </a:cubicBezTo>
                    <a:lnTo>
                      <a:pt x="1185" y="1789"/>
                    </a:lnTo>
                    <a:cubicBezTo>
                      <a:pt x="1183" y="1785"/>
                      <a:pt x="1184" y="1779"/>
                      <a:pt x="1189" y="1777"/>
                    </a:cubicBezTo>
                    <a:cubicBezTo>
                      <a:pt x="1194" y="1774"/>
                      <a:pt x="1199" y="1775"/>
                      <a:pt x="1203" y="1779"/>
                    </a:cubicBezTo>
                    <a:close/>
                    <a:moveTo>
                      <a:pt x="1234" y="1826"/>
                    </a:moveTo>
                    <a:lnTo>
                      <a:pt x="1244" y="1842"/>
                    </a:lnTo>
                    <a:cubicBezTo>
                      <a:pt x="1247" y="1846"/>
                      <a:pt x="1245" y="1851"/>
                      <a:pt x="1241" y="1855"/>
                    </a:cubicBezTo>
                    <a:cubicBezTo>
                      <a:pt x="1236" y="1857"/>
                      <a:pt x="1230" y="1855"/>
                      <a:pt x="1228" y="1851"/>
                    </a:cubicBezTo>
                    <a:lnTo>
                      <a:pt x="1217" y="1836"/>
                    </a:lnTo>
                    <a:cubicBezTo>
                      <a:pt x="1214" y="1831"/>
                      <a:pt x="1216" y="1826"/>
                      <a:pt x="1220" y="1823"/>
                    </a:cubicBezTo>
                    <a:cubicBezTo>
                      <a:pt x="1224" y="1821"/>
                      <a:pt x="1230" y="1821"/>
                      <a:pt x="1234" y="1826"/>
                    </a:cubicBezTo>
                    <a:close/>
                    <a:moveTo>
                      <a:pt x="1265" y="1873"/>
                    </a:moveTo>
                    <a:lnTo>
                      <a:pt x="1275" y="1889"/>
                    </a:lnTo>
                    <a:cubicBezTo>
                      <a:pt x="1278" y="1892"/>
                      <a:pt x="1276" y="1898"/>
                      <a:pt x="1272" y="1901"/>
                    </a:cubicBezTo>
                    <a:cubicBezTo>
                      <a:pt x="1267" y="1903"/>
                      <a:pt x="1261" y="1903"/>
                      <a:pt x="1259" y="1898"/>
                    </a:cubicBezTo>
                    <a:lnTo>
                      <a:pt x="1248" y="1882"/>
                    </a:lnTo>
                    <a:cubicBezTo>
                      <a:pt x="1245" y="1878"/>
                      <a:pt x="1246" y="1872"/>
                      <a:pt x="1251" y="1870"/>
                    </a:cubicBezTo>
                    <a:cubicBezTo>
                      <a:pt x="1255" y="1867"/>
                      <a:pt x="1261" y="1868"/>
                      <a:pt x="1265" y="1873"/>
                    </a:cubicBezTo>
                    <a:close/>
                    <a:moveTo>
                      <a:pt x="1295" y="1919"/>
                    </a:moveTo>
                    <a:lnTo>
                      <a:pt x="1305" y="1934"/>
                    </a:lnTo>
                    <a:cubicBezTo>
                      <a:pt x="1309" y="1940"/>
                      <a:pt x="1307" y="1945"/>
                      <a:pt x="1304" y="1948"/>
                    </a:cubicBezTo>
                    <a:cubicBezTo>
                      <a:pt x="1298" y="1950"/>
                      <a:pt x="1293" y="1949"/>
                      <a:pt x="1290" y="1945"/>
                    </a:cubicBezTo>
                    <a:lnTo>
                      <a:pt x="1279" y="1929"/>
                    </a:lnTo>
                    <a:cubicBezTo>
                      <a:pt x="1276" y="1925"/>
                      <a:pt x="1277" y="1919"/>
                      <a:pt x="1283" y="1916"/>
                    </a:cubicBezTo>
                    <a:cubicBezTo>
                      <a:pt x="1286" y="1914"/>
                      <a:pt x="1293" y="1915"/>
                      <a:pt x="1295" y="1919"/>
                    </a:cubicBezTo>
                    <a:close/>
                    <a:moveTo>
                      <a:pt x="1327" y="1966"/>
                    </a:moveTo>
                    <a:lnTo>
                      <a:pt x="1337" y="1982"/>
                    </a:lnTo>
                    <a:cubicBezTo>
                      <a:pt x="1340" y="1985"/>
                      <a:pt x="1338" y="1992"/>
                      <a:pt x="1335" y="1994"/>
                    </a:cubicBezTo>
                    <a:cubicBezTo>
                      <a:pt x="1329" y="1997"/>
                      <a:pt x="1324" y="1995"/>
                      <a:pt x="1321" y="1992"/>
                    </a:cubicBezTo>
                    <a:lnTo>
                      <a:pt x="1310" y="1976"/>
                    </a:lnTo>
                    <a:cubicBezTo>
                      <a:pt x="1307" y="1971"/>
                      <a:pt x="1308" y="1966"/>
                      <a:pt x="1314" y="1963"/>
                    </a:cubicBezTo>
                    <a:cubicBezTo>
                      <a:pt x="1317" y="1960"/>
                      <a:pt x="1324" y="1962"/>
                      <a:pt x="1327" y="1966"/>
                    </a:cubicBezTo>
                    <a:close/>
                    <a:moveTo>
                      <a:pt x="1358" y="2013"/>
                    </a:moveTo>
                    <a:lnTo>
                      <a:pt x="1368" y="2028"/>
                    </a:lnTo>
                    <a:cubicBezTo>
                      <a:pt x="1371" y="2033"/>
                      <a:pt x="1370" y="2038"/>
                      <a:pt x="1366" y="2041"/>
                    </a:cubicBezTo>
                    <a:cubicBezTo>
                      <a:pt x="1360" y="2043"/>
                      <a:pt x="1355" y="2043"/>
                      <a:pt x="1352" y="2037"/>
                    </a:cubicBezTo>
                    <a:lnTo>
                      <a:pt x="1341" y="2023"/>
                    </a:lnTo>
                    <a:cubicBezTo>
                      <a:pt x="1338" y="2018"/>
                      <a:pt x="1339" y="2013"/>
                      <a:pt x="1345" y="2009"/>
                    </a:cubicBezTo>
                    <a:cubicBezTo>
                      <a:pt x="1349" y="2008"/>
                      <a:pt x="1355" y="2008"/>
                      <a:pt x="1358" y="2013"/>
                    </a:cubicBezTo>
                    <a:close/>
                    <a:moveTo>
                      <a:pt x="1389" y="2060"/>
                    </a:moveTo>
                    <a:lnTo>
                      <a:pt x="1399" y="2075"/>
                    </a:lnTo>
                    <a:cubicBezTo>
                      <a:pt x="1402" y="2079"/>
                      <a:pt x="1401" y="2085"/>
                      <a:pt x="1397" y="2087"/>
                    </a:cubicBezTo>
                    <a:cubicBezTo>
                      <a:pt x="1392" y="2090"/>
                      <a:pt x="1386" y="2089"/>
                      <a:pt x="1383" y="2085"/>
                    </a:cubicBezTo>
                    <a:lnTo>
                      <a:pt x="1372" y="2069"/>
                    </a:lnTo>
                    <a:cubicBezTo>
                      <a:pt x="1370" y="2065"/>
                      <a:pt x="1371" y="2060"/>
                      <a:pt x="1376" y="2057"/>
                    </a:cubicBezTo>
                    <a:cubicBezTo>
                      <a:pt x="1380" y="2053"/>
                      <a:pt x="1386" y="2055"/>
                      <a:pt x="1389" y="2060"/>
                    </a:cubicBezTo>
                    <a:close/>
                    <a:moveTo>
                      <a:pt x="1420" y="2105"/>
                    </a:moveTo>
                    <a:lnTo>
                      <a:pt x="1430" y="2121"/>
                    </a:lnTo>
                    <a:cubicBezTo>
                      <a:pt x="1433" y="2126"/>
                      <a:pt x="1432" y="2131"/>
                      <a:pt x="1428" y="2135"/>
                    </a:cubicBezTo>
                    <a:cubicBezTo>
                      <a:pt x="1423" y="2137"/>
                      <a:pt x="1417" y="2136"/>
                      <a:pt x="1415" y="2131"/>
                    </a:cubicBezTo>
                    <a:lnTo>
                      <a:pt x="1404" y="2116"/>
                    </a:lnTo>
                    <a:cubicBezTo>
                      <a:pt x="1401" y="2111"/>
                      <a:pt x="1402" y="2105"/>
                      <a:pt x="1407" y="2103"/>
                    </a:cubicBezTo>
                    <a:cubicBezTo>
                      <a:pt x="1411" y="2100"/>
                      <a:pt x="1417" y="2102"/>
                      <a:pt x="1420" y="2105"/>
                    </a:cubicBezTo>
                    <a:close/>
                    <a:moveTo>
                      <a:pt x="1451" y="2153"/>
                    </a:moveTo>
                    <a:lnTo>
                      <a:pt x="1461" y="2168"/>
                    </a:lnTo>
                    <a:cubicBezTo>
                      <a:pt x="1464" y="2172"/>
                      <a:pt x="1463" y="2179"/>
                      <a:pt x="1459" y="2180"/>
                    </a:cubicBezTo>
                    <a:cubicBezTo>
                      <a:pt x="1454" y="2184"/>
                      <a:pt x="1448" y="2182"/>
                      <a:pt x="1446" y="2179"/>
                    </a:cubicBezTo>
                    <a:lnTo>
                      <a:pt x="1435" y="2162"/>
                    </a:lnTo>
                    <a:cubicBezTo>
                      <a:pt x="1432" y="2158"/>
                      <a:pt x="1433" y="2153"/>
                      <a:pt x="1438" y="2150"/>
                    </a:cubicBezTo>
                    <a:cubicBezTo>
                      <a:pt x="1442" y="2147"/>
                      <a:pt x="1448" y="2148"/>
                      <a:pt x="1451" y="2153"/>
                    </a:cubicBezTo>
                    <a:close/>
                    <a:moveTo>
                      <a:pt x="1482" y="2199"/>
                    </a:moveTo>
                    <a:lnTo>
                      <a:pt x="1492" y="2215"/>
                    </a:lnTo>
                    <a:cubicBezTo>
                      <a:pt x="1495" y="2219"/>
                      <a:pt x="1494" y="2224"/>
                      <a:pt x="1490" y="2228"/>
                    </a:cubicBezTo>
                    <a:cubicBezTo>
                      <a:pt x="1485" y="2231"/>
                      <a:pt x="1479" y="2229"/>
                      <a:pt x="1477" y="2224"/>
                    </a:cubicBezTo>
                    <a:lnTo>
                      <a:pt x="1466" y="2209"/>
                    </a:lnTo>
                    <a:cubicBezTo>
                      <a:pt x="1463" y="2205"/>
                      <a:pt x="1464" y="2199"/>
                      <a:pt x="1469" y="2196"/>
                    </a:cubicBezTo>
                    <a:cubicBezTo>
                      <a:pt x="1473" y="2194"/>
                      <a:pt x="1479" y="2195"/>
                      <a:pt x="1482" y="2199"/>
                    </a:cubicBezTo>
                    <a:close/>
                    <a:moveTo>
                      <a:pt x="1514" y="2247"/>
                    </a:moveTo>
                    <a:lnTo>
                      <a:pt x="1524" y="2262"/>
                    </a:lnTo>
                    <a:cubicBezTo>
                      <a:pt x="1526" y="2265"/>
                      <a:pt x="1525" y="2272"/>
                      <a:pt x="1521" y="2274"/>
                    </a:cubicBezTo>
                    <a:cubicBezTo>
                      <a:pt x="1516" y="2276"/>
                      <a:pt x="1510" y="2276"/>
                      <a:pt x="1508" y="2271"/>
                    </a:cubicBezTo>
                    <a:lnTo>
                      <a:pt x="1497" y="2256"/>
                    </a:lnTo>
                    <a:cubicBezTo>
                      <a:pt x="1494" y="2252"/>
                      <a:pt x="1495" y="2246"/>
                      <a:pt x="1500" y="2243"/>
                    </a:cubicBezTo>
                    <a:cubicBezTo>
                      <a:pt x="1504" y="2240"/>
                      <a:pt x="1510" y="2241"/>
                      <a:pt x="1514" y="2247"/>
                    </a:cubicBezTo>
                    <a:close/>
                    <a:moveTo>
                      <a:pt x="1545" y="2292"/>
                    </a:moveTo>
                    <a:lnTo>
                      <a:pt x="1555" y="2307"/>
                    </a:lnTo>
                    <a:cubicBezTo>
                      <a:pt x="1558" y="2313"/>
                      <a:pt x="1557" y="2318"/>
                      <a:pt x="1552" y="2321"/>
                    </a:cubicBezTo>
                    <a:cubicBezTo>
                      <a:pt x="1547" y="2324"/>
                      <a:pt x="1541" y="2322"/>
                      <a:pt x="1539" y="2318"/>
                    </a:cubicBezTo>
                    <a:lnTo>
                      <a:pt x="1528" y="2302"/>
                    </a:lnTo>
                    <a:cubicBezTo>
                      <a:pt x="1525" y="2299"/>
                      <a:pt x="1526" y="2292"/>
                      <a:pt x="1531" y="2290"/>
                    </a:cubicBezTo>
                    <a:cubicBezTo>
                      <a:pt x="1536" y="2287"/>
                      <a:pt x="1541" y="2289"/>
                      <a:pt x="1545" y="2292"/>
                    </a:cubicBezTo>
                    <a:close/>
                    <a:moveTo>
                      <a:pt x="1576" y="2339"/>
                    </a:moveTo>
                    <a:lnTo>
                      <a:pt x="1586" y="2355"/>
                    </a:lnTo>
                    <a:cubicBezTo>
                      <a:pt x="1589" y="2358"/>
                      <a:pt x="1588" y="2365"/>
                      <a:pt x="1583" y="2367"/>
                    </a:cubicBezTo>
                    <a:cubicBezTo>
                      <a:pt x="1579" y="2370"/>
                      <a:pt x="1572" y="2369"/>
                      <a:pt x="1570" y="2365"/>
                    </a:cubicBezTo>
                    <a:lnTo>
                      <a:pt x="1559" y="2350"/>
                    </a:lnTo>
                    <a:cubicBezTo>
                      <a:pt x="1557" y="2344"/>
                      <a:pt x="1558" y="2339"/>
                      <a:pt x="1562" y="2336"/>
                    </a:cubicBezTo>
                    <a:cubicBezTo>
                      <a:pt x="1567" y="2333"/>
                      <a:pt x="1572" y="2335"/>
                      <a:pt x="1576" y="2339"/>
                    </a:cubicBezTo>
                    <a:close/>
                    <a:moveTo>
                      <a:pt x="1607" y="2386"/>
                    </a:moveTo>
                    <a:lnTo>
                      <a:pt x="1617" y="2401"/>
                    </a:lnTo>
                    <a:cubicBezTo>
                      <a:pt x="1620" y="2406"/>
                      <a:pt x="1619" y="2411"/>
                      <a:pt x="1614" y="2414"/>
                    </a:cubicBezTo>
                    <a:cubicBezTo>
                      <a:pt x="1610" y="2418"/>
                      <a:pt x="1603" y="2416"/>
                      <a:pt x="1602" y="2411"/>
                    </a:cubicBezTo>
                    <a:lnTo>
                      <a:pt x="1591" y="2396"/>
                    </a:lnTo>
                    <a:cubicBezTo>
                      <a:pt x="1588" y="2392"/>
                      <a:pt x="1589" y="2386"/>
                      <a:pt x="1593" y="2383"/>
                    </a:cubicBezTo>
                    <a:cubicBezTo>
                      <a:pt x="1598" y="2381"/>
                      <a:pt x="1603" y="2381"/>
                      <a:pt x="1607" y="2386"/>
                    </a:cubicBezTo>
                    <a:close/>
                    <a:moveTo>
                      <a:pt x="1638" y="2433"/>
                    </a:moveTo>
                    <a:lnTo>
                      <a:pt x="1648" y="2448"/>
                    </a:lnTo>
                    <a:cubicBezTo>
                      <a:pt x="1651" y="2452"/>
                      <a:pt x="1650" y="2458"/>
                      <a:pt x="1646" y="2461"/>
                    </a:cubicBezTo>
                    <a:cubicBezTo>
                      <a:pt x="1641" y="2463"/>
                      <a:pt x="1635" y="2462"/>
                      <a:pt x="1632" y="2458"/>
                    </a:cubicBezTo>
                    <a:lnTo>
                      <a:pt x="1622" y="2442"/>
                    </a:lnTo>
                    <a:cubicBezTo>
                      <a:pt x="1619" y="2438"/>
                      <a:pt x="1620" y="2433"/>
                      <a:pt x="1624" y="2430"/>
                    </a:cubicBezTo>
                    <a:cubicBezTo>
                      <a:pt x="1629" y="2427"/>
                      <a:pt x="1635" y="2428"/>
                      <a:pt x="1638" y="2433"/>
                    </a:cubicBezTo>
                    <a:close/>
                    <a:moveTo>
                      <a:pt x="1669" y="2479"/>
                    </a:moveTo>
                    <a:lnTo>
                      <a:pt x="1680" y="2495"/>
                    </a:lnTo>
                    <a:cubicBezTo>
                      <a:pt x="1682" y="2499"/>
                      <a:pt x="1681" y="2504"/>
                      <a:pt x="1677" y="2508"/>
                    </a:cubicBezTo>
                    <a:cubicBezTo>
                      <a:pt x="1672" y="2510"/>
                      <a:pt x="1666" y="2509"/>
                      <a:pt x="1663" y="2504"/>
                    </a:cubicBezTo>
                    <a:lnTo>
                      <a:pt x="1653" y="2489"/>
                    </a:lnTo>
                    <a:cubicBezTo>
                      <a:pt x="1650" y="2485"/>
                      <a:pt x="1651" y="2478"/>
                      <a:pt x="1656" y="2477"/>
                    </a:cubicBezTo>
                    <a:cubicBezTo>
                      <a:pt x="1660" y="2474"/>
                      <a:pt x="1666" y="2475"/>
                      <a:pt x="1669" y="2479"/>
                    </a:cubicBezTo>
                    <a:close/>
                    <a:moveTo>
                      <a:pt x="1701" y="2526"/>
                    </a:moveTo>
                    <a:lnTo>
                      <a:pt x="1711" y="2541"/>
                    </a:lnTo>
                    <a:cubicBezTo>
                      <a:pt x="1713" y="2546"/>
                      <a:pt x="1713" y="2552"/>
                      <a:pt x="1708" y="2554"/>
                    </a:cubicBezTo>
                    <a:cubicBezTo>
                      <a:pt x="1703" y="2557"/>
                      <a:pt x="1697" y="2555"/>
                      <a:pt x="1694" y="2552"/>
                    </a:cubicBezTo>
                    <a:lnTo>
                      <a:pt x="1683" y="2536"/>
                    </a:lnTo>
                    <a:cubicBezTo>
                      <a:pt x="1681" y="2531"/>
                      <a:pt x="1682" y="2526"/>
                      <a:pt x="1687" y="2522"/>
                    </a:cubicBezTo>
                    <a:cubicBezTo>
                      <a:pt x="1691" y="2520"/>
                      <a:pt x="1697" y="2522"/>
                      <a:pt x="1701" y="2526"/>
                    </a:cubicBezTo>
                    <a:close/>
                    <a:moveTo>
                      <a:pt x="1732" y="2572"/>
                    </a:moveTo>
                    <a:lnTo>
                      <a:pt x="1742" y="2589"/>
                    </a:lnTo>
                    <a:cubicBezTo>
                      <a:pt x="1745" y="2592"/>
                      <a:pt x="1744" y="2597"/>
                      <a:pt x="1739" y="2601"/>
                    </a:cubicBezTo>
                    <a:cubicBezTo>
                      <a:pt x="1735" y="2604"/>
                      <a:pt x="1728" y="2602"/>
                      <a:pt x="1725" y="2597"/>
                    </a:cubicBezTo>
                    <a:lnTo>
                      <a:pt x="1714" y="2582"/>
                    </a:lnTo>
                    <a:cubicBezTo>
                      <a:pt x="1713" y="2578"/>
                      <a:pt x="1713" y="2572"/>
                      <a:pt x="1718" y="2570"/>
                    </a:cubicBezTo>
                    <a:cubicBezTo>
                      <a:pt x="1723" y="2567"/>
                      <a:pt x="1728" y="2568"/>
                      <a:pt x="1732" y="2572"/>
                    </a:cubicBezTo>
                    <a:close/>
                    <a:moveTo>
                      <a:pt x="1763" y="2620"/>
                    </a:moveTo>
                    <a:lnTo>
                      <a:pt x="1773" y="2635"/>
                    </a:lnTo>
                    <a:cubicBezTo>
                      <a:pt x="1775" y="2640"/>
                      <a:pt x="1775" y="2645"/>
                      <a:pt x="1770" y="2648"/>
                    </a:cubicBezTo>
                    <a:cubicBezTo>
                      <a:pt x="1765" y="2649"/>
                      <a:pt x="1759" y="2649"/>
                      <a:pt x="1757" y="2644"/>
                    </a:cubicBezTo>
                    <a:lnTo>
                      <a:pt x="1746" y="2629"/>
                    </a:lnTo>
                    <a:cubicBezTo>
                      <a:pt x="1744" y="2625"/>
                      <a:pt x="1745" y="2620"/>
                      <a:pt x="1749" y="2616"/>
                    </a:cubicBezTo>
                    <a:cubicBezTo>
                      <a:pt x="1754" y="2614"/>
                      <a:pt x="1759" y="2614"/>
                      <a:pt x="1763" y="26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1" name="Freeform 366">
                <a:extLst>
                  <a:ext uri="{FF2B5EF4-FFF2-40B4-BE49-F238E27FC236}">
                    <a16:creationId xmlns:a16="http://schemas.microsoft.com/office/drawing/2014/main" id="{D14CA20D-DF3F-41C5-B031-D0A7BE8D7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965"/>
                <a:ext cx="561" cy="818"/>
              </a:xfrm>
              <a:custGeom>
                <a:avLst/>
                <a:gdLst>
                  <a:gd name="T0" fmla="*/ 20 w 1775"/>
                  <a:gd name="T1" fmla="*/ 6 h 2649"/>
                  <a:gd name="T2" fmla="*/ 51 w 1775"/>
                  <a:gd name="T3" fmla="*/ 53 h 2649"/>
                  <a:gd name="T4" fmla="*/ 81 w 1775"/>
                  <a:gd name="T5" fmla="*/ 99 h 2649"/>
                  <a:gd name="T6" fmla="*/ 113 w 1775"/>
                  <a:gd name="T7" fmla="*/ 146 h 2649"/>
                  <a:gd name="T8" fmla="*/ 144 w 1775"/>
                  <a:gd name="T9" fmla="*/ 193 h 2649"/>
                  <a:gd name="T10" fmla="*/ 175 w 1775"/>
                  <a:gd name="T11" fmla="*/ 239 h 2649"/>
                  <a:gd name="T12" fmla="*/ 206 w 1775"/>
                  <a:gd name="T13" fmla="*/ 286 h 2649"/>
                  <a:gd name="T14" fmla="*/ 237 w 1775"/>
                  <a:gd name="T15" fmla="*/ 333 h 2649"/>
                  <a:gd name="T16" fmla="*/ 268 w 1775"/>
                  <a:gd name="T17" fmla="*/ 380 h 2649"/>
                  <a:gd name="T18" fmla="*/ 300 w 1775"/>
                  <a:gd name="T19" fmla="*/ 426 h 2649"/>
                  <a:gd name="T20" fmla="*/ 331 w 1775"/>
                  <a:gd name="T21" fmla="*/ 473 h 2649"/>
                  <a:gd name="T22" fmla="*/ 362 w 1775"/>
                  <a:gd name="T23" fmla="*/ 519 h 2649"/>
                  <a:gd name="T24" fmla="*/ 393 w 1775"/>
                  <a:gd name="T25" fmla="*/ 567 h 2649"/>
                  <a:gd name="T26" fmla="*/ 424 w 1775"/>
                  <a:gd name="T27" fmla="*/ 612 h 2649"/>
                  <a:gd name="T28" fmla="*/ 456 w 1775"/>
                  <a:gd name="T29" fmla="*/ 660 h 2649"/>
                  <a:gd name="T30" fmla="*/ 487 w 1775"/>
                  <a:gd name="T31" fmla="*/ 706 h 2649"/>
                  <a:gd name="T32" fmla="*/ 518 w 1775"/>
                  <a:gd name="T33" fmla="*/ 753 h 2649"/>
                  <a:gd name="T34" fmla="*/ 549 w 1775"/>
                  <a:gd name="T35" fmla="*/ 799 h 2649"/>
                  <a:gd name="T36" fmla="*/ 580 w 1775"/>
                  <a:gd name="T37" fmla="*/ 846 h 2649"/>
                  <a:gd name="T38" fmla="*/ 611 w 1775"/>
                  <a:gd name="T39" fmla="*/ 892 h 2649"/>
                  <a:gd name="T40" fmla="*/ 643 w 1775"/>
                  <a:gd name="T41" fmla="*/ 940 h 2649"/>
                  <a:gd name="T42" fmla="*/ 673 w 1775"/>
                  <a:gd name="T43" fmla="*/ 986 h 2649"/>
                  <a:gd name="T44" fmla="*/ 704 w 1775"/>
                  <a:gd name="T45" fmla="*/ 1033 h 2649"/>
                  <a:gd name="T46" fmla="*/ 735 w 1775"/>
                  <a:gd name="T47" fmla="*/ 1080 h 2649"/>
                  <a:gd name="T48" fmla="*/ 766 w 1775"/>
                  <a:gd name="T49" fmla="*/ 1126 h 2649"/>
                  <a:gd name="T50" fmla="*/ 798 w 1775"/>
                  <a:gd name="T51" fmla="*/ 1173 h 2649"/>
                  <a:gd name="T52" fmla="*/ 829 w 1775"/>
                  <a:gd name="T53" fmla="*/ 1219 h 2649"/>
                  <a:gd name="T54" fmla="*/ 860 w 1775"/>
                  <a:gd name="T55" fmla="*/ 1267 h 2649"/>
                  <a:gd name="T56" fmla="*/ 891 w 1775"/>
                  <a:gd name="T57" fmla="*/ 1313 h 2649"/>
                  <a:gd name="T58" fmla="*/ 922 w 1775"/>
                  <a:gd name="T59" fmla="*/ 1359 h 2649"/>
                  <a:gd name="T60" fmla="*/ 953 w 1775"/>
                  <a:gd name="T61" fmla="*/ 1406 h 2649"/>
                  <a:gd name="T62" fmla="*/ 985 w 1775"/>
                  <a:gd name="T63" fmla="*/ 1453 h 2649"/>
                  <a:gd name="T64" fmla="*/ 1016 w 1775"/>
                  <a:gd name="T65" fmla="*/ 1499 h 2649"/>
                  <a:gd name="T66" fmla="*/ 1047 w 1775"/>
                  <a:gd name="T67" fmla="*/ 1546 h 2649"/>
                  <a:gd name="T68" fmla="*/ 1078 w 1775"/>
                  <a:gd name="T69" fmla="*/ 1592 h 2649"/>
                  <a:gd name="T70" fmla="*/ 1109 w 1775"/>
                  <a:gd name="T71" fmla="*/ 1640 h 2649"/>
                  <a:gd name="T72" fmla="*/ 1140 w 1775"/>
                  <a:gd name="T73" fmla="*/ 1686 h 2649"/>
                  <a:gd name="T74" fmla="*/ 1172 w 1775"/>
                  <a:gd name="T75" fmla="*/ 1732 h 2649"/>
                  <a:gd name="T76" fmla="*/ 1203 w 1775"/>
                  <a:gd name="T77" fmla="*/ 1779 h 2649"/>
                  <a:gd name="T78" fmla="*/ 1234 w 1775"/>
                  <a:gd name="T79" fmla="*/ 1826 h 2649"/>
                  <a:gd name="T80" fmla="*/ 1265 w 1775"/>
                  <a:gd name="T81" fmla="*/ 1873 h 2649"/>
                  <a:gd name="T82" fmla="*/ 1295 w 1775"/>
                  <a:gd name="T83" fmla="*/ 1919 h 2649"/>
                  <a:gd name="T84" fmla="*/ 1327 w 1775"/>
                  <a:gd name="T85" fmla="*/ 1966 h 2649"/>
                  <a:gd name="T86" fmla="*/ 1358 w 1775"/>
                  <a:gd name="T87" fmla="*/ 2013 h 2649"/>
                  <a:gd name="T88" fmla="*/ 1389 w 1775"/>
                  <a:gd name="T89" fmla="*/ 2060 h 2649"/>
                  <a:gd name="T90" fmla="*/ 1420 w 1775"/>
                  <a:gd name="T91" fmla="*/ 2105 h 2649"/>
                  <a:gd name="T92" fmla="*/ 1451 w 1775"/>
                  <a:gd name="T93" fmla="*/ 2153 h 2649"/>
                  <a:gd name="T94" fmla="*/ 1482 w 1775"/>
                  <a:gd name="T95" fmla="*/ 2199 h 2649"/>
                  <a:gd name="T96" fmla="*/ 1514 w 1775"/>
                  <a:gd name="T97" fmla="*/ 2247 h 2649"/>
                  <a:gd name="T98" fmla="*/ 1545 w 1775"/>
                  <a:gd name="T99" fmla="*/ 2292 h 2649"/>
                  <a:gd name="T100" fmla="*/ 1576 w 1775"/>
                  <a:gd name="T101" fmla="*/ 2339 h 2649"/>
                  <a:gd name="T102" fmla="*/ 1607 w 1775"/>
                  <a:gd name="T103" fmla="*/ 2386 h 2649"/>
                  <a:gd name="T104" fmla="*/ 1638 w 1775"/>
                  <a:gd name="T105" fmla="*/ 2433 h 2649"/>
                  <a:gd name="T106" fmla="*/ 1669 w 1775"/>
                  <a:gd name="T107" fmla="*/ 2479 h 2649"/>
                  <a:gd name="T108" fmla="*/ 1701 w 1775"/>
                  <a:gd name="T109" fmla="*/ 2526 h 2649"/>
                  <a:gd name="T110" fmla="*/ 1732 w 1775"/>
                  <a:gd name="T111" fmla="*/ 2572 h 2649"/>
                  <a:gd name="T112" fmla="*/ 1763 w 1775"/>
                  <a:gd name="T113" fmla="*/ 2620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5" h="2649">
                    <a:moveTo>
                      <a:pt x="20" y="6"/>
                    </a:moveTo>
                    <a:lnTo>
                      <a:pt x="30" y="23"/>
                    </a:lnTo>
                    <a:cubicBezTo>
                      <a:pt x="33" y="26"/>
                      <a:pt x="31" y="31"/>
                      <a:pt x="27" y="35"/>
                    </a:cubicBezTo>
                    <a:cubicBezTo>
                      <a:pt x="22" y="38"/>
                      <a:pt x="16" y="36"/>
                      <a:pt x="14" y="31"/>
                    </a:cubicBezTo>
                    <a:lnTo>
                      <a:pt x="3" y="15"/>
                    </a:lnTo>
                    <a:cubicBezTo>
                      <a:pt x="0" y="12"/>
                      <a:pt x="2" y="6"/>
                      <a:pt x="6" y="4"/>
                    </a:cubicBezTo>
                    <a:cubicBezTo>
                      <a:pt x="10" y="0"/>
                      <a:pt x="16" y="2"/>
                      <a:pt x="20" y="6"/>
                    </a:cubicBezTo>
                    <a:close/>
                    <a:moveTo>
                      <a:pt x="51" y="53"/>
                    </a:moveTo>
                    <a:lnTo>
                      <a:pt x="61" y="68"/>
                    </a:lnTo>
                    <a:cubicBezTo>
                      <a:pt x="64" y="73"/>
                      <a:pt x="62" y="78"/>
                      <a:pt x="59" y="82"/>
                    </a:cubicBezTo>
                    <a:cubicBezTo>
                      <a:pt x="53" y="83"/>
                      <a:pt x="48" y="82"/>
                      <a:pt x="45" y="78"/>
                    </a:cubicBezTo>
                    <a:lnTo>
                      <a:pt x="34" y="63"/>
                    </a:lnTo>
                    <a:cubicBezTo>
                      <a:pt x="31" y="58"/>
                      <a:pt x="33" y="53"/>
                      <a:pt x="37" y="50"/>
                    </a:cubicBezTo>
                    <a:cubicBezTo>
                      <a:pt x="41" y="48"/>
                      <a:pt x="48" y="48"/>
                      <a:pt x="51" y="53"/>
                    </a:cubicBezTo>
                    <a:close/>
                    <a:moveTo>
                      <a:pt x="81" y="99"/>
                    </a:moveTo>
                    <a:lnTo>
                      <a:pt x="92" y="115"/>
                    </a:lnTo>
                    <a:cubicBezTo>
                      <a:pt x="95" y="120"/>
                      <a:pt x="93" y="125"/>
                      <a:pt x="90" y="127"/>
                    </a:cubicBezTo>
                    <a:cubicBezTo>
                      <a:pt x="84" y="131"/>
                      <a:pt x="79" y="129"/>
                      <a:pt x="76" y="125"/>
                    </a:cubicBezTo>
                    <a:lnTo>
                      <a:pt x="65" y="109"/>
                    </a:lnTo>
                    <a:cubicBezTo>
                      <a:pt x="62" y="105"/>
                      <a:pt x="64" y="99"/>
                      <a:pt x="69" y="97"/>
                    </a:cubicBezTo>
                    <a:cubicBezTo>
                      <a:pt x="72" y="94"/>
                      <a:pt x="79" y="96"/>
                      <a:pt x="81" y="99"/>
                    </a:cubicBezTo>
                    <a:close/>
                    <a:moveTo>
                      <a:pt x="113" y="146"/>
                    </a:moveTo>
                    <a:lnTo>
                      <a:pt x="123" y="162"/>
                    </a:lnTo>
                    <a:cubicBezTo>
                      <a:pt x="126" y="166"/>
                      <a:pt x="125" y="172"/>
                      <a:pt x="121" y="175"/>
                    </a:cubicBezTo>
                    <a:cubicBezTo>
                      <a:pt x="115" y="177"/>
                      <a:pt x="110" y="176"/>
                      <a:pt x="107" y="172"/>
                    </a:cubicBezTo>
                    <a:lnTo>
                      <a:pt x="96" y="157"/>
                    </a:lnTo>
                    <a:cubicBezTo>
                      <a:pt x="93" y="151"/>
                      <a:pt x="95" y="146"/>
                      <a:pt x="100" y="143"/>
                    </a:cubicBezTo>
                    <a:cubicBezTo>
                      <a:pt x="103" y="141"/>
                      <a:pt x="110" y="142"/>
                      <a:pt x="113" y="146"/>
                    </a:cubicBezTo>
                    <a:close/>
                    <a:moveTo>
                      <a:pt x="144" y="193"/>
                    </a:moveTo>
                    <a:lnTo>
                      <a:pt x="154" y="209"/>
                    </a:lnTo>
                    <a:cubicBezTo>
                      <a:pt x="158" y="213"/>
                      <a:pt x="156" y="219"/>
                      <a:pt x="152" y="221"/>
                    </a:cubicBezTo>
                    <a:cubicBezTo>
                      <a:pt x="147" y="224"/>
                      <a:pt x="141" y="223"/>
                      <a:pt x="138" y="218"/>
                    </a:cubicBezTo>
                    <a:lnTo>
                      <a:pt x="127" y="202"/>
                    </a:lnTo>
                    <a:cubicBezTo>
                      <a:pt x="125" y="199"/>
                      <a:pt x="126" y="193"/>
                      <a:pt x="131" y="190"/>
                    </a:cubicBezTo>
                    <a:cubicBezTo>
                      <a:pt x="135" y="187"/>
                      <a:pt x="141" y="188"/>
                      <a:pt x="144" y="193"/>
                    </a:cubicBezTo>
                    <a:close/>
                    <a:moveTo>
                      <a:pt x="175" y="239"/>
                    </a:moveTo>
                    <a:lnTo>
                      <a:pt x="185" y="255"/>
                    </a:lnTo>
                    <a:cubicBezTo>
                      <a:pt x="189" y="260"/>
                      <a:pt x="187" y="265"/>
                      <a:pt x="183" y="268"/>
                    </a:cubicBezTo>
                    <a:cubicBezTo>
                      <a:pt x="178" y="270"/>
                      <a:pt x="172" y="269"/>
                      <a:pt x="169" y="265"/>
                    </a:cubicBezTo>
                    <a:lnTo>
                      <a:pt x="158" y="249"/>
                    </a:lnTo>
                    <a:cubicBezTo>
                      <a:pt x="156" y="245"/>
                      <a:pt x="158" y="239"/>
                      <a:pt x="162" y="237"/>
                    </a:cubicBezTo>
                    <a:cubicBezTo>
                      <a:pt x="166" y="234"/>
                      <a:pt x="172" y="236"/>
                      <a:pt x="175" y="239"/>
                    </a:cubicBezTo>
                    <a:close/>
                    <a:moveTo>
                      <a:pt x="206" y="286"/>
                    </a:moveTo>
                    <a:lnTo>
                      <a:pt x="216" y="302"/>
                    </a:lnTo>
                    <a:cubicBezTo>
                      <a:pt x="220" y="306"/>
                      <a:pt x="218" y="312"/>
                      <a:pt x="214" y="314"/>
                    </a:cubicBezTo>
                    <a:cubicBezTo>
                      <a:pt x="209" y="317"/>
                      <a:pt x="203" y="316"/>
                      <a:pt x="201" y="312"/>
                    </a:cubicBezTo>
                    <a:lnTo>
                      <a:pt x="190" y="296"/>
                    </a:lnTo>
                    <a:cubicBezTo>
                      <a:pt x="187" y="291"/>
                      <a:pt x="189" y="286"/>
                      <a:pt x="193" y="284"/>
                    </a:cubicBezTo>
                    <a:cubicBezTo>
                      <a:pt x="197" y="280"/>
                      <a:pt x="203" y="282"/>
                      <a:pt x="206" y="286"/>
                    </a:cubicBezTo>
                    <a:close/>
                    <a:moveTo>
                      <a:pt x="237" y="333"/>
                    </a:moveTo>
                    <a:lnTo>
                      <a:pt x="247" y="348"/>
                    </a:lnTo>
                    <a:cubicBezTo>
                      <a:pt x="251" y="353"/>
                      <a:pt x="249" y="358"/>
                      <a:pt x="245" y="361"/>
                    </a:cubicBezTo>
                    <a:cubicBezTo>
                      <a:pt x="240" y="364"/>
                      <a:pt x="235" y="363"/>
                      <a:pt x="232" y="358"/>
                    </a:cubicBezTo>
                    <a:lnTo>
                      <a:pt x="221" y="343"/>
                    </a:lnTo>
                    <a:cubicBezTo>
                      <a:pt x="218" y="338"/>
                      <a:pt x="220" y="333"/>
                      <a:pt x="224" y="329"/>
                    </a:cubicBezTo>
                    <a:cubicBezTo>
                      <a:pt x="228" y="328"/>
                      <a:pt x="235" y="329"/>
                      <a:pt x="237" y="333"/>
                    </a:cubicBezTo>
                    <a:close/>
                    <a:moveTo>
                      <a:pt x="268" y="380"/>
                    </a:moveTo>
                    <a:lnTo>
                      <a:pt x="279" y="396"/>
                    </a:lnTo>
                    <a:cubicBezTo>
                      <a:pt x="282" y="399"/>
                      <a:pt x="280" y="405"/>
                      <a:pt x="276" y="408"/>
                    </a:cubicBezTo>
                    <a:cubicBezTo>
                      <a:pt x="271" y="411"/>
                      <a:pt x="265" y="409"/>
                      <a:pt x="263" y="405"/>
                    </a:cubicBezTo>
                    <a:lnTo>
                      <a:pt x="252" y="389"/>
                    </a:lnTo>
                    <a:cubicBezTo>
                      <a:pt x="249" y="385"/>
                      <a:pt x="251" y="380"/>
                      <a:pt x="255" y="377"/>
                    </a:cubicBezTo>
                    <a:cubicBezTo>
                      <a:pt x="259" y="373"/>
                      <a:pt x="265" y="375"/>
                      <a:pt x="268" y="380"/>
                    </a:cubicBezTo>
                    <a:close/>
                    <a:moveTo>
                      <a:pt x="300" y="426"/>
                    </a:moveTo>
                    <a:lnTo>
                      <a:pt x="310" y="441"/>
                    </a:lnTo>
                    <a:cubicBezTo>
                      <a:pt x="313" y="446"/>
                      <a:pt x="312" y="452"/>
                      <a:pt x="307" y="455"/>
                    </a:cubicBezTo>
                    <a:cubicBezTo>
                      <a:pt x="302" y="457"/>
                      <a:pt x="296" y="456"/>
                      <a:pt x="294" y="451"/>
                    </a:cubicBezTo>
                    <a:lnTo>
                      <a:pt x="283" y="436"/>
                    </a:lnTo>
                    <a:cubicBezTo>
                      <a:pt x="280" y="432"/>
                      <a:pt x="282" y="425"/>
                      <a:pt x="286" y="423"/>
                    </a:cubicBezTo>
                    <a:cubicBezTo>
                      <a:pt x="291" y="421"/>
                      <a:pt x="296" y="422"/>
                      <a:pt x="300" y="426"/>
                    </a:cubicBezTo>
                    <a:close/>
                    <a:moveTo>
                      <a:pt x="331" y="473"/>
                    </a:moveTo>
                    <a:lnTo>
                      <a:pt x="341" y="488"/>
                    </a:lnTo>
                    <a:cubicBezTo>
                      <a:pt x="345" y="493"/>
                      <a:pt x="343" y="499"/>
                      <a:pt x="338" y="500"/>
                    </a:cubicBezTo>
                    <a:cubicBezTo>
                      <a:pt x="334" y="504"/>
                      <a:pt x="327" y="502"/>
                      <a:pt x="325" y="499"/>
                    </a:cubicBezTo>
                    <a:lnTo>
                      <a:pt x="314" y="483"/>
                    </a:lnTo>
                    <a:cubicBezTo>
                      <a:pt x="312" y="478"/>
                      <a:pt x="313" y="473"/>
                      <a:pt x="317" y="470"/>
                    </a:cubicBezTo>
                    <a:cubicBezTo>
                      <a:pt x="322" y="467"/>
                      <a:pt x="327" y="469"/>
                      <a:pt x="331" y="473"/>
                    </a:cubicBezTo>
                    <a:close/>
                    <a:moveTo>
                      <a:pt x="362" y="519"/>
                    </a:moveTo>
                    <a:lnTo>
                      <a:pt x="372" y="535"/>
                    </a:lnTo>
                    <a:cubicBezTo>
                      <a:pt x="376" y="539"/>
                      <a:pt x="374" y="545"/>
                      <a:pt x="369" y="548"/>
                    </a:cubicBezTo>
                    <a:cubicBezTo>
                      <a:pt x="365" y="551"/>
                      <a:pt x="358" y="550"/>
                      <a:pt x="357" y="545"/>
                    </a:cubicBezTo>
                    <a:lnTo>
                      <a:pt x="346" y="530"/>
                    </a:lnTo>
                    <a:cubicBezTo>
                      <a:pt x="343" y="525"/>
                      <a:pt x="345" y="519"/>
                      <a:pt x="348" y="517"/>
                    </a:cubicBezTo>
                    <a:cubicBezTo>
                      <a:pt x="353" y="514"/>
                      <a:pt x="358" y="516"/>
                      <a:pt x="362" y="519"/>
                    </a:cubicBezTo>
                    <a:close/>
                    <a:moveTo>
                      <a:pt x="393" y="567"/>
                    </a:moveTo>
                    <a:lnTo>
                      <a:pt x="403" y="582"/>
                    </a:lnTo>
                    <a:cubicBezTo>
                      <a:pt x="407" y="586"/>
                      <a:pt x="405" y="592"/>
                      <a:pt x="401" y="594"/>
                    </a:cubicBezTo>
                    <a:cubicBezTo>
                      <a:pt x="396" y="597"/>
                      <a:pt x="390" y="596"/>
                      <a:pt x="388" y="592"/>
                    </a:cubicBezTo>
                    <a:lnTo>
                      <a:pt x="377" y="576"/>
                    </a:lnTo>
                    <a:cubicBezTo>
                      <a:pt x="374" y="572"/>
                      <a:pt x="376" y="567"/>
                      <a:pt x="379" y="563"/>
                    </a:cubicBezTo>
                    <a:cubicBezTo>
                      <a:pt x="384" y="560"/>
                      <a:pt x="390" y="561"/>
                      <a:pt x="393" y="567"/>
                    </a:cubicBezTo>
                    <a:close/>
                    <a:moveTo>
                      <a:pt x="424" y="612"/>
                    </a:moveTo>
                    <a:lnTo>
                      <a:pt x="434" y="628"/>
                    </a:lnTo>
                    <a:cubicBezTo>
                      <a:pt x="438" y="633"/>
                      <a:pt x="436" y="638"/>
                      <a:pt x="432" y="642"/>
                    </a:cubicBezTo>
                    <a:cubicBezTo>
                      <a:pt x="427" y="644"/>
                      <a:pt x="421" y="642"/>
                      <a:pt x="418" y="638"/>
                    </a:cubicBezTo>
                    <a:lnTo>
                      <a:pt x="408" y="622"/>
                    </a:lnTo>
                    <a:cubicBezTo>
                      <a:pt x="405" y="619"/>
                      <a:pt x="407" y="612"/>
                      <a:pt x="411" y="611"/>
                    </a:cubicBezTo>
                    <a:cubicBezTo>
                      <a:pt x="415" y="607"/>
                      <a:pt x="421" y="609"/>
                      <a:pt x="424" y="612"/>
                    </a:cubicBezTo>
                    <a:close/>
                    <a:moveTo>
                      <a:pt x="456" y="660"/>
                    </a:moveTo>
                    <a:lnTo>
                      <a:pt x="466" y="675"/>
                    </a:lnTo>
                    <a:cubicBezTo>
                      <a:pt x="469" y="679"/>
                      <a:pt x="467" y="685"/>
                      <a:pt x="463" y="687"/>
                    </a:cubicBezTo>
                    <a:cubicBezTo>
                      <a:pt x="458" y="690"/>
                      <a:pt x="452" y="689"/>
                      <a:pt x="449" y="685"/>
                    </a:cubicBezTo>
                    <a:lnTo>
                      <a:pt x="439" y="670"/>
                    </a:lnTo>
                    <a:cubicBezTo>
                      <a:pt x="436" y="664"/>
                      <a:pt x="438" y="659"/>
                      <a:pt x="442" y="657"/>
                    </a:cubicBezTo>
                    <a:cubicBezTo>
                      <a:pt x="446" y="654"/>
                      <a:pt x="452" y="655"/>
                      <a:pt x="456" y="660"/>
                    </a:cubicBezTo>
                    <a:close/>
                    <a:moveTo>
                      <a:pt x="487" y="706"/>
                    </a:moveTo>
                    <a:lnTo>
                      <a:pt x="497" y="722"/>
                    </a:lnTo>
                    <a:cubicBezTo>
                      <a:pt x="500" y="726"/>
                      <a:pt x="499" y="731"/>
                      <a:pt x="494" y="734"/>
                    </a:cubicBezTo>
                    <a:cubicBezTo>
                      <a:pt x="489" y="738"/>
                      <a:pt x="483" y="736"/>
                      <a:pt x="480" y="731"/>
                    </a:cubicBezTo>
                    <a:lnTo>
                      <a:pt x="469" y="716"/>
                    </a:lnTo>
                    <a:cubicBezTo>
                      <a:pt x="467" y="712"/>
                      <a:pt x="469" y="706"/>
                      <a:pt x="473" y="703"/>
                    </a:cubicBezTo>
                    <a:cubicBezTo>
                      <a:pt x="478" y="701"/>
                      <a:pt x="483" y="702"/>
                      <a:pt x="487" y="706"/>
                    </a:cubicBezTo>
                    <a:close/>
                    <a:moveTo>
                      <a:pt x="518" y="753"/>
                    </a:moveTo>
                    <a:lnTo>
                      <a:pt x="528" y="769"/>
                    </a:lnTo>
                    <a:cubicBezTo>
                      <a:pt x="531" y="773"/>
                      <a:pt x="530" y="778"/>
                      <a:pt x="525" y="781"/>
                    </a:cubicBezTo>
                    <a:cubicBezTo>
                      <a:pt x="521" y="784"/>
                      <a:pt x="514" y="782"/>
                      <a:pt x="511" y="778"/>
                    </a:cubicBezTo>
                    <a:lnTo>
                      <a:pt x="500" y="763"/>
                    </a:lnTo>
                    <a:cubicBezTo>
                      <a:pt x="499" y="758"/>
                      <a:pt x="500" y="753"/>
                      <a:pt x="504" y="750"/>
                    </a:cubicBezTo>
                    <a:cubicBezTo>
                      <a:pt x="509" y="747"/>
                      <a:pt x="514" y="748"/>
                      <a:pt x="518" y="753"/>
                    </a:cubicBezTo>
                    <a:close/>
                    <a:moveTo>
                      <a:pt x="549" y="799"/>
                    </a:moveTo>
                    <a:lnTo>
                      <a:pt x="559" y="815"/>
                    </a:lnTo>
                    <a:cubicBezTo>
                      <a:pt x="562" y="820"/>
                      <a:pt x="561" y="825"/>
                      <a:pt x="556" y="828"/>
                    </a:cubicBezTo>
                    <a:cubicBezTo>
                      <a:pt x="551" y="830"/>
                      <a:pt x="545" y="829"/>
                      <a:pt x="543" y="824"/>
                    </a:cubicBezTo>
                    <a:lnTo>
                      <a:pt x="532" y="809"/>
                    </a:lnTo>
                    <a:cubicBezTo>
                      <a:pt x="530" y="806"/>
                      <a:pt x="531" y="799"/>
                      <a:pt x="535" y="797"/>
                    </a:cubicBezTo>
                    <a:cubicBezTo>
                      <a:pt x="540" y="794"/>
                      <a:pt x="545" y="795"/>
                      <a:pt x="549" y="799"/>
                    </a:cubicBezTo>
                    <a:close/>
                    <a:moveTo>
                      <a:pt x="580" y="846"/>
                    </a:moveTo>
                    <a:lnTo>
                      <a:pt x="590" y="862"/>
                    </a:lnTo>
                    <a:cubicBezTo>
                      <a:pt x="593" y="866"/>
                      <a:pt x="591" y="872"/>
                      <a:pt x="588" y="874"/>
                    </a:cubicBezTo>
                    <a:cubicBezTo>
                      <a:pt x="582" y="877"/>
                      <a:pt x="577" y="875"/>
                      <a:pt x="574" y="872"/>
                    </a:cubicBezTo>
                    <a:lnTo>
                      <a:pt x="563" y="856"/>
                    </a:lnTo>
                    <a:cubicBezTo>
                      <a:pt x="561" y="851"/>
                      <a:pt x="562" y="846"/>
                      <a:pt x="566" y="843"/>
                    </a:cubicBezTo>
                    <a:cubicBezTo>
                      <a:pt x="571" y="841"/>
                      <a:pt x="577" y="842"/>
                      <a:pt x="580" y="846"/>
                    </a:cubicBezTo>
                    <a:close/>
                    <a:moveTo>
                      <a:pt x="611" y="892"/>
                    </a:moveTo>
                    <a:lnTo>
                      <a:pt x="621" y="909"/>
                    </a:lnTo>
                    <a:cubicBezTo>
                      <a:pt x="624" y="912"/>
                      <a:pt x="622" y="918"/>
                      <a:pt x="619" y="921"/>
                    </a:cubicBezTo>
                    <a:cubicBezTo>
                      <a:pt x="613" y="924"/>
                      <a:pt x="608" y="923"/>
                      <a:pt x="605" y="918"/>
                    </a:cubicBezTo>
                    <a:lnTo>
                      <a:pt x="594" y="903"/>
                    </a:lnTo>
                    <a:cubicBezTo>
                      <a:pt x="591" y="898"/>
                      <a:pt x="593" y="892"/>
                      <a:pt x="598" y="890"/>
                    </a:cubicBezTo>
                    <a:cubicBezTo>
                      <a:pt x="602" y="887"/>
                      <a:pt x="608" y="888"/>
                      <a:pt x="611" y="892"/>
                    </a:cubicBezTo>
                    <a:close/>
                    <a:moveTo>
                      <a:pt x="643" y="940"/>
                    </a:moveTo>
                    <a:lnTo>
                      <a:pt x="653" y="955"/>
                    </a:lnTo>
                    <a:cubicBezTo>
                      <a:pt x="655" y="960"/>
                      <a:pt x="654" y="965"/>
                      <a:pt x="650" y="968"/>
                    </a:cubicBezTo>
                    <a:cubicBezTo>
                      <a:pt x="644" y="970"/>
                      <a:pt x="639" y="969"/>
                      <a:pt x="636" y="965"/>
                    </a:cubicBezTo>
                    <a:lnTo>
                      <a:pt x="625" y="949"/>
                    </a:lnTo>
                    <a:cubicBezTo>
                      <a:pt x="622" y="945"/>
                      <a:pt x="624" y="940"/>
                      <a:pt x="629" y="936"/>
                    </a:cubicBezTo>
                    <a:cubicBezTo>
                      <a:pt x="632" y="934"/>
                      <a:pt x="639" y="935"/>
                      <a:pt x="643" y="940"/>
                    </a:cubicBezTo>
                    <a:close/>
                    <a:moveTo>
                      <a:pt x="673" y="986"/>
                    </a:moveTo>
                    <a:lnTo>
                      <a:pt x="684" y="1002"/>
                    </a:lnTo>
                    <a:cubicBezTo>
                      <a:pt x="687" y="1006"/>
                      <a:pt x="685" y="1011"/>
                      <a:pt x="681" y="1015"/>
                    </a:cubicBezTo>
                    <a:cubicBezTo>
                      <a:pt x="676" y="1017"/>
                      <a:pt x="670" y="1015"/>
                      <a:pt x="667" y="1011"/>
                    </a:cubicBezTo>
                    <a:lnTo>
                      <a:pt x="656" y="996"/>
                    </a:lnTo>
                    <a:cubicBezTo>
                      <a:pt x="654" y="992"/>
                      <a:pt x="655" y="986"/>
                      <a:pt x="660" y="984"/>
                    </a:cubicBezTo>
                    <a:cubicBezTo>
                      <a:pt x="664" y="980"/>
                      <a:pt x="670" y="982"/>
                      <a:pt x="673" y="986"/>
                    </a:cubicBezTo>
                    <a:close/>
                    <a:moveTo>
                      <a:pt x="704" y="1033"/>
                    </a:moveTo>
                    <a:lnTo>
                      <a:pt x="714" y="1048"/>
                    </a:lnTo>
                    <a:cubicBezTo>
                      <a:pt x="718" y="1053"/>
                      <a:pt x="716" y="1059"/>
                      <a:pt x="712" y="1061"/>
                    </a:cubicBezTo>
                    <a:cubicBezTo>
                      <a:pt x="707" y="1063"/>
                      <a:pt x="701" y="1063"/>
                      <a:pt x="698" y="1058"/>
                    </a:cubicBezTo>
                    <a:lnTo>
                      <a:pt x="687" y="1043"/>
                    </a:lnTo>
                    <a:cubicBezTo>
                      <a:pt x="685" y="1038"/>
                      <a:pt x="687" y="1032"/>
                      <a:pt x="691" y="1030"/>
                    </a:cubicBezTo>
                    <a:cubicBezTo>
                      <a:pt x="695" y="1028"/>
                      <a:pt x="701" y="1028"/>
                      <a:pt x="704" y="1033"/>
                    </a:cubicBezTo>
                    <a:close/>
                    <a:moveTo>
                      <a:pt x="735" y="1080"/>
                    </a:moveTo>
                    <a:lnTo>
                      <a:pt x="745" y="1095"/>
                    </a:lnTo>
                    <a:cubicBezTo>
                      <a:pt x="749" y="1099"/>
                      <a:pt x="747" y="1105"/>
                      <a:pt x="743" y="1107"/>
                    </a:cubicBezTo>
                    <a:cubicBezTo>
                      <a:pt x="738" y="1111"/>
                      <a:pt x="732" y="1109"/>
                      <a:pt x="730" y="1105"/>
                    </a:cubicBezTo>
                    <a:lnTo>
                      <a:pt x="719" y="1089"/>
                    </a:lnTo>
                    <a:cubicBezTo>
                      <a:pt x="716" y="1085"/>
                      <a:pt x="718" y="1080"/>
                      <a:pt x="722" y="1076"/>
                    </a:cubicBezTo>
                    <a:cubicBezTo>
                      <a:pt x="726" y="1074"/>
                      <a:pt x="732" y="1075"/>
                      <a:pt x="735" y="1080"/>
                    </a:cubicBezTo>
                    <a:close/>
                    <a:moveTo>
                      <a:pt x="766" y="1126"/>
                    </a:moveTo>
                    <a:lnTo>
                      <a:pt x="776" y="1142"/>
                    </a:lnTo>
                    <a:cubicBezTo>
                      <a:pt x="780" y="1146"/>
                      <a:pt x="778" y="1151"/>
                      <a:pt x="775" y="1155"/>
                    </a:cubicBezTo>
                    <a:cubicBezTo>
                      <a:pt x="769" y="1157"/>
                      <a:pt x="764" y="1156"/>
                      <a:pt x="761" y="1151"/>
                    </a:cubicBezTo>
                    <a:lnTo>
                      <a:pt x="750" y="1136"/>
                    </a:lnTo>
                    <a:cubicBezTo>
                      <a:pt x="747" y="1131"/>
                      <a:pt x="749" y="1126"/>
                      <a:pt x="754" y="1123"/>
                    </a:cubicBezTo>
                    <a:cubicBezTo>
                      <a:pt x="757" y="1120"/>
                      <a:pt x="764" y="1122"/>
                      <a:pt x="766" y="1126"/>
                    </a:cubicBezTo>
                    <a:close/>
                    <a:moveTo>
                      <a:pt x="798" y="1173"/>
                    </a:moveTo>
                    <a:lnTo>
                      <a:pt x="808" y="1188"/>
                    </a:lnTo>
                    <a:cubicBezTo>
                      <a:pt x="811" y="1193"/>
                      <a:pt x="809" y="1199"/>
                      <a:pt x="806" y="1201"/>
                    </a:cubicBezTo>
                    <a:cubicBezTo>
                      <a:pt x="800" y="1204"/>
                      <a:pt x="795" y="1202"/>
                      <a:pt x="792" y="1199"/>
                    </a:cubicBezTo>
                    <a:lnTo>
                      <a:pt x="781" y="1182"/>
                    </a:lnTo>
                    <a:cubicBezTo>
                      <a:pt x="778" y="1179"/>
                      <a:pt x="780" y="1173"/>
                      <a:pt x="785" y="1170"/>
                    </a:cubicBezTo>
                    <a:cubicBezTo>
                      <a:pt x="788" y="1167"/>
                      <a:pt x="795" y="1168"/>
                      <a:pt x="798" y="1173"/>
                    </a:cubicBezTo>
                    <a:close/>
                    <a:moveTo>
                      <a:pt x="829" y="1219"/>
                    </a:moveTo>
                    <a:lnTo>
                      <a:pt x="839" y="1235"/>
                    </a:lnTo>
                    <a:cubicBezTo>
                      <a:pt x="842" y="1239"/>
                      <a:pt x="841" y="1245"/>
                      <a:pt x="836" y="1247"/>
                    </a:cubicBezTo>
                    <a:cubicBezTo>
                      <a:pt x="831" y="1250"/>
                      <a:pt x="826" y="1249"/>
                      <a:pt x="823" y="1245"/>
                    </a:cubicBezTo>
                    <a:lnTo>
                      <a:pt x="812" y="1229"/>
                    </a:lnTo>
                    <a:cubicBezTo>
                      <a:pt x="809" y="1225"/>
                      <a:pt x="811" y="1219"/>
                      <a:pt x="816" y="1216"/>
                    </a:cubicBezTo>
                    <a:cubicBezTo>
                      <a:pt x="820" y="1214"/>
                      <a:pt x="826" y="1216"/>
                      <a:pt x="829" y="1219"/>
                    </a:cubicBezTo>
                    <a:close/>
                    <a:moveTo>
                      <a:pt x="860" y="1267"/>
                    </a:moveTo>
                    <a:lnTo>
                      <a:pt x="870" y="1282"/>
                    </a:lnTo>
                    <a:cubicBezTo>
                      <a:pt x="874" y="1285"/>
                      <a:pt x="872" y="1292"/>
                      <a:pt x="867" y="1294"/>
                    </a:cubicBezTo>
                    <a:cubicBezTo>
                      <a:pt x="863" y="1297"/>
                      <a:pt x="857" y="1296"/>
                      <a:pt x="854" y="1292"/>
                    </a:cubicBezTo>
                    <a:lnTo>
                      <a:pt x="843" y="1276"/>
                    </a:lnTo>
                    <a:cubicBezTo>
                      <a:pt x="841" y="1271"/>
                      <a:pt x="842" y="1266"/>
                      <a:pt x="847" y="1263"/>
                    </a:cubicBezTo>
                    <a:cubicBezTo>
                      <a:pt x="851" y="1261"/>
                      <a:pt x="857" y="1261"/>
                      <a:pt x="860" y="1267"/>
                    </a:cubicBezTo>
                    <a:close/>
                    <a:moveTo>
                      <a:pt x="891" y="1313"/>
                    </a:moveTo>
                    <a:lnTo>
                      <a:pt x="901" y="1328"/>
                    </a:lnTo>
                    <a:cubicBezTo>
                      <a:pt x="905" y="1333"/>
                      <a:pt x="903" y="1338"/>
                      <a:pt x="898" y="1341"/>
                    </a:cubicBezTo>
                    <a:cubicBezTo>
                      <a:pt x="894" y="1344"/>
                      <a:pt x="887" y="1343"/>
                      <a:pt x="886" y="1338"/>
                    </a:cubicBezTo>
                    <a:lnTo>
                      <a:pt x="875" y="1322"/>
                    </a:lnTo>
                    <a:cubicBezTo>
                      <a:pt x="872" y="1318"/>
                      <a:pt x="874" y="1313"/>
                      <a:pt x="877" y="1310"/>
                    </a:cubicBezTo>
                    <a:cubicBezTo>
                      <a:pt x="882" y="1307"/>
                      <a:pt x="887" y="1309"/>
                      <a:pt x="891" y="1313"/>
                    </a:cubicBezTo>
                    <a:close/>
                    <a:moveTo>
                      <a:pt x="922" y="1359"/>
                    </a:moveTo>
                    <a:lnTo>
                      <a:pt x="932" y="1375"/>
                    </a:lnTo>
                    <a:cubicBezTo>
                      <a:pt x="936" y="1379"/>
                      <a:pt x="934" y="1385"/>
                      <a:pt x="930" y="1388"/>
                    </a:cubicBezTo>
                    <a:cubicBezTo>
                      <a:pt x="925" y="1390"/>
                      <a:pt x="919" y="1388"/>
                      <a:pt x="917" y="1385"/>
                    </a:cubicBezTo>
                    <a:lnTo>
                      <a:pt x="906" y="1369"/>
                    </a:lnTo>
                    <a:cubicBezTo>
                      <a:pt x="903" y="1365"/>
                      <a:pt x="905" y="1359"/>
                      <a:pt x="908" y="1357"/>
                    </a:cubicBezTo>
                    <a:cubicBezTo>
                      <a:pt x="913" y="1353"/>
                      <a:pt x="919" y="1355"/>
                      <a:pt x="922" y="1359"/>
                    </a:cubicBezTo>
                    <a:close/>
                    <a:moveTo>
                      <a:pt x="953" y="1406"/>
                    </a:moveTo>
                    <a:lnTo>
                      <a:pt x="963" y="1421"/>
                    </a:lnTo>
                    <a:cubicBezTo>
                      <a:pt x="967" y="1426"/>
                      <a:pt x="965" y="1432"/>
                      <a:pt x="961" y="1434"/>
                    </a:cubicBezTo>
                    <a:cubicBezTo>
                      <a:pt x="956" y="1437"/>
                      <a:pt x="950" y="1436"/>
                      <a:pt x="948" y="1431"/>
                    </a:cubicBezTo>
                    <a:lnTo>
                      <a:pt x="937" y="1416"/>
                    </a:lnTo>
                    <a:cubicBezTo>
                      <a:pt x="934" y="1412"/>
                      <a:pt x="936" y="1406"/>
                      <a:pt x="940" y="1404"/>
                    </a:cubicBezTo>
                    <a:cubicBezTo>
                      <a:pt x="944" y="1401"/>
                      <a:pt x="950" y="1402"/>
                      <a:pt x="953" y="1406"/>
                    </a:cubicBezTo>
                    <a:close/>
                    <a:moveTo>
                      <a:pt x="985" y="1453"/>
                    </a:moveTo>
                    <a:lnTo>
                      <a:pt x="995" y="1469"/>
                    </a:lnTo>
                    <a:cubicBezTo>
                      <a:pt x="998" y="1472"/>
                      <a:pt x="996" y="1478"/>
                      <a:pt x="992" y="1480"/>
                    </a:cubicBezTo>
                    <a:cubicBezTo>
                      <a:pt x="987" y="1484"/>
                      <a:pt x="981" y="1482"/>
                      <a:pt x="979" y="1478"/>
                    </a:cubicBezTo>
                    <a:lnTo>
                      <a:pt x="968" y="1463"/>
                    </a:lnTo>
                    <a:cubicBezTo>
                      <a:pt x="965" y="1458"/>
                      <a:pt x="967" y="1453"/>
                      <a:pt x="971" y="1450"/>
                    </a:cubicBezTo>
                    <a:cubicBezTo>
                      <a:pt x="975" y="1447"/>
                      <a:pt x="981" y="1448"/>
                      <a:pt x="985" y="1453"/>
                    </a:cubicBezTo>
                    <a:close/>
                    <a:moveTo>
                      <a:pt x="1016" y="1499"/>
                    </a:moveTo>
                    <a:lnTo>
                      <a:pt x="1026" y="1515"/>
                    </a:lnTo>
                    <a:cubicBezTo>
                      <a:pt x="1029" y="1519"/>
                      <a:pt x="1028" y="1524"/>
                      <a:pt x="1023" y="1528"/>
                    </a:cubicBezTo>
                    <a:cubicBezTo>
                      <a:pt x="1018" y="1531"/>
                      <a:pt x="1012" y="1530"/>
                      <a:pt x="1010" y="1524"/>
                    </a:cubicBezTo>
                    <a:lnTo>
                      <a:pt x="999" y="1509"/>
                    </a:lnTo>
                    <a:cubicBezTo>
                      <a:pt x="996" y="1505"/>
                      <a:pt x="998" y="1499"/>
                      <a:pt x="1002" y="1497"/>
                    </a:cubicBezTo>
                    <a:cubicBezTo>
                      <a:pt x="1007" y="1493"/>
                      <a:pt x="1012" y="1495"/>
                      <a:pt x="1016" y="1499"/>
                    </a:cubicBezTo>
                    <a:close/>
                    <a:moveTo>
                      <a:pt x="1047" y="1546"/>
                    </a:moveTo>
                    <a:lnTo>
                      <a:pt x="1057" y="1561"/>
                    </a:lnTo>
                    <a:cubicBezTo>
                      <a:pt x="1061" y="1566"/>
                      <a:pt x="1059" y="1572"/>
                      <a:pt x="1054" y="1574"/>
                    </a:cubicBezTo>
                    <a:cubicBezTo>
                      <a:pt x="1050" y="1577"/>
                      <a:pt x="1043" y="1575"/>
                      <a:pt x="1040" y="1572"/>
                    </a:cubicBezTo>
                    <a:lnTo>
                      <a:pt x="1030" y="1556"/>
                    </a:lnTo>
                    <a:cubicBezTo>
                      <a:pt x="1028" y="1552"/>
                      <a:pt x="1029" y="1546"/>
                      <a:pt x="1033" y="1543"/>
                    </a:cubicBezTo>
                    <a:cubicBezTo>
                      <a:pt x="1038" y="1540"/>
                      <a:pt x="1043" y="1541"/>
                      <a:pt x="1047" y="1546"/>
                    </a:cubicBezTo>
                    <a:close/>
                    <a:moveTo>
                      <a:pt x="1078" y="1592"/>
                    </a:moveTo>
                    <a:lnTo>
                      <a:pt x="1088" y="1608"/>
                    </a:lnTo>
                    <a:cubicBezTo>
                      <a:pt x="1092" y="1612"/>
                      <a:pt x="1090" y="1618"/>
                      <a:pt x="1085" y="1621"/>
                    </a:cubicBezTo>
                    <a:cubicBezTo>
                      <a:pt x="1081" y="1624"/>
                      <a:pt x="1074" y="1622"/>
                      <a:pt x="1072" y="1618"/>
                    </a:cubicBezTo>
                    <a:lnTo>
                      <a:pt x="1061" y="1603"/>
                    </a:lnTo>
                    <a:cubicBezTo>
                      <a:pt x="1059" y="1598"/>
                      <a:pt x="1061" y="1592"/>
                      <a:pt x="1064" y="1590"/>
                    </a:cubicBezTo>
                    <a:cubicBezTo>
                      <a:pt x="1069" y="1587"/>
                      <a:pt x="1074" y="1589"/>
                      <a:pt x="1078" y="1592"/>
                    </a:cubicBezTo>
                    <a:close/>
                    <a:moveTo>
                      <a:pt x="1109" y="1640"/>
                    </a:moveTo>
                    <a:lnTo>
                      <a:pt x="1119" y="1655"/>
                    </a:lnTo>
                    <a:cubicBezTo>
                      <a:pt x="1122" y="1659"/>
                      <a:pt x="1121" y="1665"/>
                      <a:pt x="1117" y="1668"/>
                    </a:cubicBezTo>
                    <a:cubicBezTo>
                      <a:pt x="1112" y="1670"/>
                      <a:pt x="1106" y="1669"/>
                      <a:pt x="1103" y="1665"/>
                    </a:cubicBezTo>
                    <a:lnTo>
                      <a:pt x="1092" y="1650"/>
                    </a:lnTo>
                    <a:cubicBezTo>
                      <a:pt x="1090" y="1645"/>
                      <a:pt x="1092" y="1639"/>
                      <a:pt x="1095" y="1636"/>
                    </a:cubicBezTo>
                    <a:cubicBezTo>
                      <a:pt x="1100" y="1634"/>
                      <a:pt x="1106" y="1634"/>
                      <a:pt x="1109" y="1640"/>
                    </a:cubicBezTo>
                    <a:close/>
                    <a:moveTo>
                      <a:pt x="1140" y="1686"/>
                    </a:moveTo>
                    <a:lnTo>
                      <a:pt x="1150" y="1702"/>
                    </a:lnTo>
                    <a:cubicBezTo>
                      <a:pt x="1153" y="1706"/>
                      <a:pt x="1152" y="1711"/>
                      <a:pt x="1148" y="1714"/>
                    </a:cubicBezTo>
                    <a:cubicBezTo>
                      <a:pt x="1142" y="1717"/>
                      <a:pt x="1137" y="1716"/>
                      <a:pt x="1134" y="1711"/>
                    </a:cubicBezTo>
                    <a:lnTo>
                      <a:pt x="1123" y="1695"/>
                    </a:lnTo>
                    <a:cubicBezTo>
                      <a:pt x="1121" y="1692"/>
                      <a:pt x="1122" y="1686"/>
                      <a:pt x="1127" y="1683"/>
                    </a:cubicBezTo>
                    <a:cubicBezTo>
                      <a:pt x="1131" y="1680"/>
                      <a:pt x="1137" y="1682"/>
                      <a:pt x="1140" y="1686"/>
                    </a:cubicBezTo>
                    <a:close/>
                    <a:moveTo>
                      <a:pt x="1172" y="1732"/>
                    </a:moveTo>
                    <a:lnTo>
                      <a:pt x="1182" y="1748"/>
                    </a:lnTo>
                    <a:cubicBezTo>
                      <a:pt x="1184" y="1753"/>
                      <a:pt x="1183" y="1758"/>
                      <a:pt x="1179" y="1762"/>
                    </a:cubicBezTo>
                    <a:cubicBezTo>
                      <a:pt x="1173" y="1763"/>
                      <a:pt x="1168" y="1762"/>
                      <a:pt x="1165" y="1758"/>
                    </a:cubicBezTo>
                    <a:lnTo>
                      <a:pt x="1154" y="1743"/>
                    </a:lnTo>
                    <a:cubicBezTo>
                      <a:pt x="1152" y="1738"/>
                      <a:pt x="1153" y="1732"/>
                      <a:pt x="1158" y="1730"/>
                    </a:cubicBezTo>
                    <a:cubicBezTo>
                      <a:pt x="1162" y="1727"/>
                      <a:pt x="1168" y="1728"/>
                      <a:pt x="1172" y="1732"/>
                    </a:cubicBezTo>
                    <a:close/>
                    <a:moveTo>
                      <a:pt x="1203" y="1779"/>
                    </a:moveTo>
                    <a:lnTo>
                      <a:pt x="1213" y="1795"/>
                    </a:lnTo>
                    <a:cubicBezTo>
                      <a:pt x="1216" y="1799"/>
                      <a:pt x="1214" y="1805"/>
                      <a:pt x="1210" y="1807"/>
                    </a:cubicBezTo>
                    <a:cubicBezTo>
                      <a:pt x="1205" y="1811"/>
                      <a:pt x="1199" y="1809"/>
                      <a:pt x="1196" y="1805"/>
                    </a:cubicBezTo>
                    <a:lnTo>
                      <a:pt x="1185" y="1789"/>
                    </a:lnTo>
                    <a:cubicBezTo>
                      <a:pt x="1183" y="1785"/>
                      <a:pt x="1184" y="1779"/>
                      <a:pt x="1189" y="1777"/>
                    </a:cubicBezTo>
                    <a:cubicBezTo>
                      <a:pt x="1194" y="1774"/>
                      <a:pt x="1199" y="1775"/>
                      <a:pt x="1203" y="1779"/>
                    </a:cubicBezTo>
                    <a:close/>
                    <a:moveTo>
                      <a:pt x="1234" y="1826"/>
                    </a:moveTo>
                    <a:lnTo>
                      <a:pt x="1244" y="1842"/>
                    </a:lnTo>
                    <a:cubicBezTo>
                      <a:pt x="1247" y="1846"/>
                      <a:pt x="1245" y="1851"/>
                      <a:pt x="1241" y="1855"/>
                    </a:cubicBezTo>
                    <a:cubicBezTo>
                      <a:pt x="1236" y="1857"/>
                      <a:pt x="1230" y="1855"/>
                      <a:pt x="1228" y="1851"/>
                    </a:cubicBezTo>
                    <a:lnTo>
                      <a:pt x="1217" y="1836"/>
                    </a:lnTo>
                    <a:cubicBezTo>
                      <a:pt x="1214" y="1831"/>
                      <a:pt x="1216" y="1826"/>
                      <a:pt x="1220" y="1823"/>
                    </a:cubicBezTo>
                    <a:cubicBezTo>
                      <a:pt x="1224" y="1821"/>
                      <a:pt x="1230" y="1821"/>
                      <a:pt x="1234" y="1826"/>
                    </a:cubicBezTo>
                    <a:close/>
                    <a:moveTo>
                      <a:pt x="1265" y="1873"/>
                    </a:moveTo>
                    <a:lnTo>
                      <a:pt x="1275" y="1889"/>
                    </a:lnTo>
                    <a:cubicBezTo>
                      <a:pt x="1278" y="1892"/>
                      <a:pt x="1276" y="1898"/>
                      <a:pt x="1272" y="1901"/>
                    </a:cubicBezTo>
                    <a:cubicBezTo>
                      <a:pt x="1267" y="1903"/>
                      <a:pt x="1261" y="1903"/>
                      <a:pt x="1259" y="1898"/>
                    </a:cubicBezTo>
                    <a:lnTo>
                      <a:pt x="1248" y="1882"/>
                    </a:lnTo>
                    <a:cubicBezTo>
                      <a:pt x="1245" y="1878"/>
                      <a:pt x="1246" y="1872"/>
                      <a:pt x="1251" y="1870"/>
                    </a:cubicBezTo>
                    <a:cubicBezTo>
                      <a:pt x="1255" y="1867"/>
                      <a:pt x="1261" y="1868"/>
                      <a:pt x="1265" y="1873"/>
                    </a:cubicBezTo>
                    <a:close/>
                    <a:moveTo>
                      <a:pt x="1295" y="1919"/>
                    </a:moveTo>
                    <a:lnTo>
                      <a:pt x="1305" y="1934"/>
                    </a:lnTo>
                    <a:cubicBezTo>
                      <a:pt x="1309" y="1940"/>
                      <a:pt x="1307" y="1945"/>
                      <a:pt x="1304" y="1948"/>
                    </a:cubicBezTo>
                    <a:cubicBezTo>
                      <a:pt x="1298" y="1950"/>
                      <a:pt x="1293" y="1949"/>
                      <a:pt x="1290" y="1945"/>
                    </a:cubicBezTo>
                    <a:lnTo>
                      <a:pt x="1279" y="1929"/>
                    </a:lnTo>
                    <a:cubicBezTo>
                      <a:pt x="1276" y="1925"/>
                      <a:pt x="1277" y="1919"/>
                      <a:pt x="1283" y="1916"/>
                    </a:cubicBezTo>
                    <a:cubicBezTo>
                      <a:pt x="1286" y="1914"/>
                      <a:pt x="1293" y="1915"/>
                      <a:pt x="1295" y="1919"/>
                    </a:cubicBezTo>
                    <a:close/>
                    <a:moveTo>
                      <a:pt x="1327" y="1966"/>
                    </a:moveTo>
                    <a:lnTo>
                      <a:pt x="1337" y="1982"/>
                    </a:lnTo>
                    <a:cubicBezTo>
                      <a:pt x="1340" y="1985"/>
                      <a:pt x="1338" y="1992"/>
                      <a:pt x="1335" y="1994"/>
                    </a:cubicBezTo>
                    <a:cubicBezTo>
                      <a:pt x="1329" y="1997"/>
                      <a:pt x="1324" y="1995"/>
                      <a:pt x="1321" y="1992"/>
                    </a:cubicBezTo>
                    <a:lnTo>
                      <a:pt x="1310" y="1976"/>
                    </a:lnTo>
                    <a:cubicBezTo>
                      <a:pt x="1307" y="1971"/>
                      <a:pt x="1308" y="1966"/>
                      <a:pt x="1314" y="1963"/>
                    </a:cubicBezTo>
                    <a:cubicBezTo>
                      <a:pt x="1317" y="1960"/>
                      <a:pt x="1324" y="1962"/>
                      <a:pt x="1327" y="1966"/>
                    </a:cubicBezTo>
                    <a:close/>
                    <a:moveTo>
                      <a:pt x="1358" y="2013"/>
                    </a:moveTo>
                    <a:lnTo>
                      <a:pt x="1368" y="2028"/>
                    </a:lnTo>
                    <a:cubicBezTo>
                      <a:pt x="1371" y="2033"/>
                      <a:pt x="1370" y="2038"/>
                      <a:pt x="1366" y="2041"/>
                    </a:cubicBezTo>
                    <a:cubicBezTo>
                      <a:pt x="1360" y="2043"/>
                      <a:pt x="1355" y="2043"/>
                      <a:pt x="1352" y="2037"/>
                    </a:cubicBezTo>
                    <a:lnTo>
                      <a:pt x="1341" y="2023"/>
                    </a:lnTo>
                    <a:cubicBezTo>
                      <a:pt x="1338" y="2018"/>
                      <a:pt x="1339" y="2013"/>
                      <a:pt x="1345" y="2009"/>
                    </a:cubicBezTo>
                    <a:cubicBezTo>
                      <a:pt x="1349" y="2008"/>
                      <a:pt x="1355" y="2008"/>
                      <a:pt x="1358" y="2013"/>
                    </a:cubicBezTo>
                    <a:close/>
                    <a:moveTo>
                      <a:pt x="1389" y="2060"/>
                    </a:moveTo>
                    <a:lnTo>
                      <a:pt x="1399" y="2075"/>
                    </a:lnTo>
                    <a:cubicBezTo>
                      <a:pt x="1402" y="2079"/>
                      <a:pt x="1401" y="2085"/>
                      <a:pt x="1397" y="2087"/>
                    </a:cubicBezTo>
                    <a:cubicBezTo>
                      <a:pt x="1392" y="2090"/>
                      <a:pt x="1386" y="2089"/>
                      <a:pt x="1383" y="2085"/>
                    </a:cubicBezTo>
                    <a:lnTo>
                      <a:pt x="1372" y="2069"/>
                    </a:lnTo>
                    <a:cubicBezTo>
                      <a:pt x="1370" y="2065"/>
                      <a:pt x="1371" y="2060"/>
                      <a:pt x="1376" y="2057"/>
                    </a:cubicBezTo>
                    <a:cubicBezTo>
                      <a:pt x="1380" y="2053"/>
                      <a:pt x="1386" y="2055"/>
                      <a:pt x="1389" y="2060"/>
                    </a:cubicBezTo>
                    <a:close/>
                    <a:moveTo>
                      <a:pt x="1420" y="2105"/>
                    </a:moveTo>
                    <a:lnTo>
                      <a:pt x="1430" y="2121"/>
                    </a:lnTo>
                    <a:cubicBezTo>
                      <a:pt x="1433" y="2126"/>
                      <a:pt x="1432" y="2131"/>
                      <a:pt x="1428" y="2135"/>
                    </a:cubicBezTo>
                    <a:cubicBezTo>
                      <a:pt x="1423" y="2137"/>
                      <a:pt x="1417" y="2136"/>
                      <a:pt x="1415" y="2131"/>
                    </a:cubicBezTo>
                    <a:lnTo>
                      <a:pt x="1404" y="2116"/>
                    </a:lnTo>
                    <a:cubicBezTo>
                      <a:pt x="1401" y="2111"/>
                      <a:pt x="1402" y="2105"/>
                      <a:pt x="1407" y="2103"/>
                    </a:cubicBezTo>
                    <a:cubicBezTo>
                      <a:pt x="1411" y="2100"/>
                      <a:pt x="1417" y="2102"/>
                      <a:pt x="1420" y="2105"/>
                    </a:cubicBezTo>
                    <a:close/>
                    <a:moveTo>
                      <a:pt x="1451" y="2153"/>
                    </a:moveTo>
                    <a:lnTo>
                      <a:pt x="1461" y="2168"/>
                    </a:lnTo>
                    <a:cubicBezTo>
                      <a:pt x="1464" y="2172"/>
                      <a:pt x="1463" y="2179"/>
                      <a:pt x="1459" y="2180"/>
                    </a:cubicBezTo>
                    <a:cubicBezTo>
                      <a:pt x="1454" y="2184"/>
                      <a:pt x="1448" y="2182"/>
                      <a:pt x="1446" y="2179"/>
                    </a:cubicBezTo>
                    <a:lnTo>
                      <a:pt x="1435" y="2162"/>
                    </a:lnTo>
                    <a:cubicBezTo>
                      <a:pt x="1432" y="2158"/>
                      <a:pt x="1433" y="2153"/>
                      <a:pt x="1438" y="2150"/>
                    </a:cubicBezTo>
                    <a:cubicBezTo>
                      <a:pt x="1442" y="2147"/>
                      <a:pt x="1448" y="2148"/>
                      <a:pt x="1451" y="2153"/>
                    </a:cubicBezTo>
                    <a:close/>
                    <a:moveTo>
                      <a:pt x="1482" y="2199"/>
                    </a:moveTo>
                    <a:lnTo>
                      <a:pt x="1492" y="2215"/>
                    </a:lnTo>
                    <a:cubicBezTo>
                      <a:pt x="1495" y="2219"/>
                      <a:pt x="1494" y="2224"/>
                      <a:pt x="1490" y="2228"/>
                    </a:cubicBezTo>
                    <a:cubicBezTo>
                      <a:pt x="1485" y="2231"/>
                      <a:pt x="1479" y="2229"/>
                      <a:pt x="1477" y="2224"/>
                    </a:cubicBezTo>
                    <a:lnTo>
                      <a:pt x="1466" y="2209"/>
                    </a:lnTo>
                    <a:cubicBezTo>
                      <a:pt x="1463" y="2205"/>
                      <a:pt x="1464" y="2199"/>
                      <a:pt x="1469" y="2196"/>
                    </a:cubicBezTo>
                    <a:cubicBezTo>
                      <a:pt x="1473" y="2194"/>
                      <a:pt x="1479" y="2195"/>
                      <a:pt x="1482" y="2199"/>
                    </a:cubicBezTo>
                    <a:close/>
                    <a:moveTo>
                      <a:pt x="1514" y="2247"/>
                    </a:moveTo>
                    <a:lnTo>
                      <a:pt x="1524" y="2262"/>
                    </a:lnTo>
                    <a:cubicBezTo>
                      <a:pt x="1526" y="2265"/>
                      <a:pt x="1525" y="2272"/>
                      <a:pt x="1521" y="2274"/>
                    </a:cubicBezTo>
                    <a:cubicBezTo>
                      <a:pt x="1516" y="2276"/>
                      <a:pt x="1510" y="2276"/>
                      <a:pt x="1508" y="2271"/>
                    </a:cubicBezTo>
                    <a:lnTo>
                      <a:pt x="1497" y="2256"/>
                    </a:lnTo>
                    <a:cubicBezTo>
                      <a:pt x="1494" y="2252"/>
                      <a:pt x="1495" y="2246"/>
                      <a:pt x="1500" y="2243"/>
                    </a:cubicBezTo>
                    <a:cubicBezTo>
                      <a:pt x="1504" y="2240"/>
                      <a:pt x="1510" y="2241"/>
                      <a:pt x="1514" y="2247"/>
                    </a:cubicBezTo>
                    <a:close/>
                    <a:moveTo>
                      <a:pt x="1545" y="2292"/>
                    </a:moveTo>
                    <a:lnTo>
                      <a:pt x="1555" y="2307"/>
                    </a:lnTo>
                    <a:cubicBezTo>
                      <a:pt x="1558" y="2313"/>
                      <a:pt x="1557" y="2318"/>
                      <a:pt x="1552" y="2321"/>
                    </a:cubicBezTo>
                    <a:cubicBezTo>
                      <a:pt x="1547" y="2324"/>
                      <a:pt x="1541" y="2322"/>
                      <a:pt x="1539" y="2318"/>
                    </a:cubicBezTo>
                    <a:lnTo>
                      <a:pt x="1528" y="2302"/>
                    </a:lnTo>
                    <a:cubicBezTo>
                      <a:pt x="1525" y="2299"/>
                      <a:pt x="1526" y="2292"/>
                      <a:pt x="1531" y="2290"/>
                    </a:cubicBezTo>
                    <a:cubicBezTo>
                      <a:pt x="1536" y="2287"/>
                      <a:pt x="1541" y="2289"/>
                      <a:pt x="1545" y="2292"/>
                    </a:cubicBezTo>
                    <a:close/>
                    <a:moveTo>
                      <a:pt x="1576" y="2339"/>
                    </a:moveTo>
                    <a:lnTo>
                      <a:pt x="1586" y="2355"/>
                    </a:lnTo>
                    <a:cubicBezTo>
                      <a:pt x="1589" y="2358"/>
                      <a:pt x="1588" y="2365"/>
                      <a:pt x="1583" y="2367"/>
                    </a:cubicBezTo>
                    <a:cubicBezTo>
                      <a:pt x="1579" y="2370"/>
                      <a:pt x="1572" y="2369"/>
                      <a:pt x="1570" y="2365"/>
                    </a:cubicBezTo>
                    <a:lnTo>
                      <a:pt x="1559" y="2350"/>
                    </a:lnTo>
                    <a:cubicBezTo>
                      <a:pt x="1557" y="2344"/>
                      <a:pt x="1558" y="2339"/>
                      <a:pt x="1562" y="2336"/>
                    </a:cubicBezTo>
                    <a:cubicBezTo>
                      <a:pt x="1567" y="2333"/>
                      <a:pt x="1572" y="2335"/>
                      <a:pt x="1576" y="2339"/>
                    </a:cubicBezTo>
                    <a:close/>
                    <a:moveTo>
                      <a:pt x="1607" y="2386"/>
                    </a:moveTo>
                    <a:lnTo>
                      <a:pt x="1617" y="2401"/>
                    </a:lnTo>
                    <a:cubicBezTo>
                      <a:pt x="1620" y="2406"/>
                      <a:pt x="1619" y="2411"/>
                      <a:pt x="1614" y="2414"/>
                    </a:cubicBezTo>
                    <a:cubicBezTo>
                      <a:pt x="1610" y="2418"/>
                      <a:pt x="1603" y="2416"/>
                      <a:pt x="1602" y="2411"/>
                    </a:cubicBezTo>
                    <a:lnTo>
                      <a:pt x="1591" y="2396"/>
                    </a:lnTo>
                    <a:cubicBezTo>
                      <a:pt x="1588" y="2392"/>
                      <a:pt x="1589" y="2386"/>
                      <a:pt x="1593" y="2383"/>
                    </a:cubicBezTo>
                    <a:cubicBezTo>
                      <a:pt x="1598" y="2381"/>
                      <a:pt x="1603" y="2381"/>
                      <a:pt x="1607" y="2386"/>
                    </a:cubicBezTo>
                    <a:close/>
                    <a:moveTo>
                      <a:pt x="1638" y="2433"/>
                    </a:moveTo>
                    <a:lnTo>
                      <a:pt x="1648" y="2448"/>
                    </a:lnTo>
                    <a:cubicBezTo>
                      <a:pt x="1651" y="2452"/>
                      <a:pt x="1650" y="2458"/>
                      <a:pt x="1646" y="2461"/>
                    </a:cubicBezTo>
                    <a:cubicBezTo>
                      <a:pt x="1641" y="2463"/>
                      <a:pt x="1635" y="2462"/>
                      <a:pt x="1632" y="2458"/>
                    </a:cubicBezTo>
                    <a:lnTo>
                      <a:pt x="1622" y="2442"/>
                    </a:lnTo>
                    <a:cubicBezTo>
                      <a:pt x="1619" y="2438"/>
                      <a:pt x="1620" y="2433"/>
                      <a:pt x="1624" y="2430"/>
                    </a:cubicBezTo>
                    <a:cubicBezTo>
                      <a:pt x="1629" y="2427"/>
                      <a:pt x="1635" y="2428"/>
                      <a:pt x="1638" y="2433"/>
                    </a:cubicBezTo>
                    <a:close/>
                    <a:moveTo>
                      <a:pt x="1669" y="2479"/>
                    </a:moveTo>
                    <a:lnTo>
                      <a:pt x="1680" y="2495"/>
                    </a:lnTo>
                    <a:cubicBezTo>
                      <a:pt x="1682" y="2499"/>
                      <a:pt x="1681" y="2504"/>
                      <a:pt x="1677" y="2508"/>
                    </a:cubicBezTo>
                    <a:cubicBezTo>
                      <a:pt x="1672" y="2510"/>
                      <a:pt x="1666" y="2509"/>
                      <a:pt x="1663" y="2504"/>
                    </a:cubicBezTo>
                    <a:lnTo>
                      <a:pt x="1653" y="2489"/>
                    </a:lnTo>
                    <a:cubicBezTo>
                      <a:pt x="1650" y="2485"/>
                      <a:pt x="1651" y="2478"/>
                      <a:pt x="1656" y="2477"/>
                    </a:cubicBezTo>
                    <a:cubicBezTo>
                      <a:pt x="1660" y="2474"/>
                      <a:pt x="1666" y="2475"/>
                      <a:pt x="1669" y="2479"/>
                    </a:cubicBezTo>
                    <a:close/>
                    <a:moveTo>
                      <a:pt x="1701" y="2526"/>
                    </a:moveTo>
                    <a:lnTo>
                      <a:pt x="1711" y="2541"/>
                    </a:lnTo>
                    <a:cubicBezTo>
                      <a:pt x="1713" y="2546"/>
                      <a:pt x="1713" y="2552"/>
                      <a:pt x="1708" y="2554"/>
                    </a:cubicBezTo>
                    <a:cubicBezTo>
                      <a:pt x="1703" y="2557"/>
                      <a:pt x="1697" y="2555"/>
                      <a:pt x="1694" y="2552"/>
                    </a:cubicBezTo>
                    <a:lnTo>
                      <a:pt x="1683" y="2536"/>
                    </a:lnTo>
                    <a:cubicBezTo>
                      <a:pt x="1681" y="2531"/>
                      <a:pt x="1682" y="2526"/>
                      <a:pt x="1687" y="2522"/>
                    </a:cubicBezTo>
                    <a:cubicBezTo>
                      <a:pt x="1691" y="2520"/>
                      <a:pt x="1697" y="2522"/>
                      <a:pt x="1701" y="2526"/>
                    </a:cubicBezTo>
                    <a:close/>
                    <a:moveTo>
                      <a:pt x="1732" y="2572"/>
                    </a:moveTo>
                    <a:lnTo>
                      <a:pt x="1742" y="2589"/>
                    </a:lnTo>
                    <a:cubicBezTo>
                      <a:pt x="1745" y="2592"/>
                      <a:pt x="1744" y="2597"/>
                      <a:pt x="1739" y="2601"/>
                    </a:cubicBezTo>
                    <a:cubicBezTo>
                      <a:pt x="1735" y="2604"/>
                      <a:pt x="1728" y="2602"/>
                      <a:pt x="1725" y="2597"/>
                    </a:cubicBezTo>
                    <a:lnTo>
                      <a:pt x="1714" y="2582"/>
                    </a:lnTo>
                    <a:cubicBezTo>
                      <a:pt x="1713" y="2578"/>
                      <a:pt x="1713" y="2572"/>
                      <a:pt x="1718" y="2570"/>
                    </a:cubicBezTo>
                    <a:cubicBezTo>
                      <a:pt x="1723" y="2567"/>
                      <a:pt x="1728" y="2568"/>
                      <a:pt x="1732" y="2572"/>
                    </a:cubicBezTo>
                    <a:close/>
                    <a:moveTo>
                      <a:pt x="1763" y="2620"/>
                    </a:moveTo>
                    <a:lnTo>
                      <a:pt x="1773" y="2635"/>
                    </a:lnTo>
                    <a:cubicBezTo>
                      <a:pt x="1775" y="2640"/>
                      <a:pt x="1775" y="2645"/>
                      <a:pt x="1770" y="2648"/>
                    </a:cubicBezTo>
                    <a:cubicBezTo>
                      <a:pt x="1765" y="2649"/>
                      <a:pt x="1759" y="2649"/>
                      <a:pt x="1757" y="2644"/>
                    </a:cubicBezTo>
                    <a:lnTo>
                      <a:pt x="1746" y="2629"/>
                    </a:lnTo>
                    <a:cubicBezTo>
                      <a:pt x="1744" y="2625"/>
                      <a:pt x="1745" y="2620"/>
                      <a:pt x="1749" y="2616"/>
                    </a:cubicBezTo>
                    <a:cubicBezTo>
                      <a:pt x="1754" y="2614"/>
                      <a:pt x="1759" y="2614"/>
                      <a:pt x="1763" y="2620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2" name="Freeform 367">
                <a:extLst>
                  <a:ext uri="{FF2B5EF4-FFF2-40B4-BE49-F238E27FC236}">
                    <a16:creationId xmlns:a16="http://schemas.microsoft.com/office/drawing/2014/main" id="{9FF62347-5DD4-469F-AF66-FFCD01F9D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2764"/>
                <a:ext cx="65" cy="75"/>
              </a:xfrm>
              <a:custGeom>
                <a:avLst/>
                <a:gdLst>
                  <a:gd name="T0" fmla="*/ 45 w 65"/>
                  <a:gd name="T1" fmla="*/ 0 h 75"/>
                  <a:gd name="T2" fmla="*/ 65 w 65"/>
                  <a:gd name="T3" fmla="*/ 75 h 75"/>
                  <a:gd name="T4" fmla="*/ 0 w 65"/>
                  <a:gd name="T5" fmla="*/ 26 h 75"/>
                  <a:gd name="T6" fmla="*/ 45 w 65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75">
                    <a:moveTo>
                      <a:pt x="45" y="0"/>
                    </a:moveTo>
                    <a:lnTo>
                      <a:pt x="65" y="75"/>
                    </a:lnTo>
                    <a:lnTo>
                      <a:pt x="0" y="2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3" name="Freeform 368">
                <a:extLst>
                  <a:ext uri="{FF2B5EF4-FFF2-40B4-BE49-F238E27FC236}">
                    <a16:creationId xmlns:a16="http://schemas.microsoft.com/office/drawing/2014/main" id="{6949D43F-8EB5-42D7-A9ED-9BA735102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558"/>
                <a:ext cx="529" cy="257"/>
              </a:xfrm>
              <a:custGeom>
                <a:avLst/>
                <a:gdLst>
                  <a:gd name="T0" fmla="*/ 24 w 1672"/>
                  <a:gd name="T1" fmla="*/ 28 h 831"/>
                  <a:gd name="T2" fmla="*/ 66 w 1672"/>
                  <a:gd name="T3" fmla="*/ 28 h 831"/>
                  <a:gd name="T4" fmla="*/ 58 w 1672"/>
                  <a:gd name="T5" fmla="*/ 44 h 831"/>
                  <a:gd name="T6" fmla="*/ 135 w 1672"/>
                  <a:gd name="T7" fmla="*/ 61 h 831"/>
                  <a:gd name="T8" fmla="*/ 105 w 1672"/>
                  <a:gd name="T9" fmla="*/ 57 h 831"/>
                  <a:gd name="T10" fmla="*/ 191 w 1672"/>
                  <a:gd name="T11" fmla="*/ 99 h 831"/>
                  <a:gd name="T12" fmla="*/ 169 w 1672"/>
                  <a:gd name="T13" fmla="*/ 78 h 831"/>
                  <a:gd name="T14" fmla="*/ 230 w 1672"/>
                  <a:gd name="T15" fmla="*/ 129 h 831"/>
                  <a:gd name="T16" fmla="*/ 273 w 1672"/>
                  <a:gd name="T17" fmla="*/ 129 h 831"/>
                  <a:gd name="T18" fmla="*/ 264 w 1672"/>
                  <a:gd name="T19" fmla="*/ 145 h 831"/>
                  <a:gd name="T20" fmla="*/ 342 w 1672"/>
                  <a:gd name="T21" fmla="*/ 163 h 831"/>
                  <a:gd name="T22" fmla="*/ 311 w 1672"/>
                  <a:gd name="T23" fmla="*/ 158 h 831"/>
                  <a:gd name="T24" fmla="*/ 397 w 1672"/>
                  <a:gd name="T25" fmla="*/ 200 h 831"/>
                  <a:gd name="T26" fmla="*/ 375 w 1672"/>
                  <a:gd name="T27" fmla="*/ 179 h 831"/>
                  <a:gd name="T28" fmla="*/ 436 w 1672"/>
                  <a:gd name="T29" fmla="*/ 230 h 831"/>
                  <a:gd name="T30" fmla="*/ 479 w 1672"/>
                  <a:gd name="T31" fmla="*/ 230 h 831"/>
                  <a:gd name="T32" fmla="*/ 470 w 1672"/>
                  <a:gd name="T33" fmla="*/ 246 h 831"/>
                  <a:gd name="T34" fmla="*/ 547 w 1672"/>
                  <a:gd name="T35" fmla="*/ 264 h 831"/>
                  <a:gd name="T36" fmla="*/ 517 w 1672"/>
                  <a:gd name="T37" fmla="*/ 259 h 831"/>
                  <a:gd name="T38" fmla="*/ 603 w 1672"/>
                  <a:gd name="T39" fmla="*/ 301 h 831"/>
                  <a:gd name="T40" fmla="*/ 582 w 1672"/>
                  <a:gd name="T41" fmla="*/ 280 h 831"/>
                  <a:gd name="T42" fmla="*/ 641 w 1672"/>
                  <a:gd name="T43" fmla="*/ 331 h 831"/>
                  <a:gd name="T44" fmla="*/ 685 w 1672"/>
                  <a:gd name="T45" fmla="*/ 331 h 831"/>
                  <a:gd name="T46" fmla="*/ 676 w 1672"/>
                  <a:gd name="T47" fmla="*/ 347 h 831"/>
                  <a:gd name="T48" fmla="*/ 753 w 1672"/>
                  <a:gd name="T49" fmla="*/ 365 h 831"/>
                  <a:gd name="T50" fmla="*/ 723 w 1672"/>
                  <a:gd name="T51" fmla="*/ 360 h 831"/>
                  <a:gd name="T52" fmla="*/ 809 w 1672"/>
                  <a:gd name="T53" fmla="*/ 402 h 831"/>
                  <a:gd name="T54" fmla="*/ 788 w 1672"/>
                  <a:gd name="T55" fmla="*/ 381 h 831"/>
                  <a:gd name="T56" fmla="*/ 848 w 1672"/>
                  <a:gd name="T57" fmla="*/ 432 h 831"/>
                  <a:gd name="T58" fmla="*/ 891 w 1672"/>
                  <a:gd name="T59" fmla="*/ 432 h 831"/>
                  <a:gd name="T60" fmla="*/ 882 w 1672"/>
                  <a:gd name="T61" fmla="*/ 448 h 831"/>
                  <a:gd name="T62" fmla="*/ 959 w 1672"/>
                  <a:gd name="T63" fmla="*/ 465 h 831"/>
                  <a:gd name="T64" fmla="*/ 930 w 1672"/>
                  <a:gd name="T65" fmla="*/ 461 h 831"/>
                  <a:gd name="T66" fmla="*/ 1014 w 1672"/>
                  <a:gd name="T67" fmla="*/ 503 h 831"/>
                  <a:gd name="T68" fmla="*/ 994 w 1672"/>
                  <a:gd name="T69" fmla="*/ 482 h 831"/>
                  <a:gd name="T70" fmla="*/ 1054 w 1672"/>
                  <a:gd name="T71" fmla="*/ 533 h 831"/>
                  <a:gd name="T72" fmla="*/ 1097 w 1672"/>
                  <a:gd name="T73" fmla="*/ 533 h 831"/>
                  <a:gd name="T74" fmla="*/ 1089 w 1672"/>
                  <a:gd name="T75" fmla="*/ 549 h 831"/>
                  <a:gd name="T76" fmla="*/ 1165 w 1672"/>
                  <a:gd name="T77" fmla="*/ 567 h 831"/>
                  <a:gd name="T78" fmla="*/ 1135 w 1672"/>
                  <a:gd name="T79" fmla="*/ 562 h 831"/>
                  <a:gd name="T80" fmla="*/ 1221 w 1672"/>
                  <a:gd name="T81" fmla="*/ 604 h 831"/>
                  <a:gd name="T82" fmla="*/ 1200 w 1672"/>
                  <a:gd name="T83" fmla="*/ 583 h 831"/>
                  <a:gd name="T84" fmla="*/ 1259 w 1672"/>
                  <a:gd name="T85" fmla="*/ 634 h 831"/>
                  <a:gd name="T86" fmla="*/ 1303 w 1672"/>
                  <a:gd name="T87" fmla="*/ 634 h 831"/>
                  <a:gd name="T88" fmla="*/ 1294 w 1672"/>
                  <a:gd name="T89" fmla="*/ 651 h 831"/>
                  <a:gd name="T90" fmla="*/ 1371 w 1672"/>
                  <a:gd name="T91" fmla="*/ 668 h 831"/>
                  <a:gd name="T92" fmla="*/ 1342 w 1672"/>
                  <a:gd name="T93" fmla="*/ 663 h 831"/>
                  <a:gd name="T94" fmla="*/ 1428 w 1672"/>
                  <a:gd name="T95" fmla="*/ 705 h 831"/>
                  <a:gd name="T96" fmla="*/ 1406 w 1672"/>
                  <a:gd name="T97" fmla="*/ 684 h 831"/>
                  <a:gd name="T98" fmla="*/ 1466 w 1672"/>
                  <a:gd name="T99" fmla="*/ 735 h 831"/>
                  <a:gd name="T100" fmla="*/ 1509 w 1672"/>
                  <a:gd name="T101" fmla="*/ 735 h 831"/>
                  <a:gd name="T102" fmla="*/ 1500 w 1672"/>
                  <a:gd name="T103" fmla="*/ 752 h 831"/>
                  <a:gd name="T104" fmla="*/ 1577 w 1672"/>
                  <a:gd name="T105" fmla="*/ 769 h 831"/>
                  <a:gd name="T106" fmla="*/ 1547 w 1672"/>
                  <a:gd name="T107" fmla="*/ 764 h 831"/>
                  <a:gd name="T108" fmla="*/ 1633 w 1672"/>
                  <a:gd name="T109" fmla="*/ 806 h 831"/>
                  <a:gd name="T110" fmla="*/ 1612 w 1672"/>
                  <a:gd name="T111" fmla="*/ 786 h 831"/>
                  <a:gd name="T112" fmla="*/ 1656 w 1672"/>
                  <a:gd name="T113" fmla="*/ 829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72" h="831">
                    <a:moveTo>
                      <a:pt x="15" y="3"/>
                    </a:moveTo>
                    <a:lnTo>
                      <a:pt x="33" y="11"/>
                    </a:lnTo>
                    <a:cubicBezTo>
                      <a:pt x="37" y="13"/>
                      <a:pt x="39" y="19"/>
                      <a:pt x="37" y="23"/>
                    </a:cubicBezTo>
                    <a:cubicBezTo>
                      <a:pt x="34" y="28"/>
                      <a:pt x="28" y="30"/>
                      <a:pt x="24" y="28"/>
                    </a:cubicBezTo>
                    <a:lnTo>
                      <a:pt x="7" y="19"/>
                    </a:lnTo>
                    <a:cubicBezTo>
                      <a:pt x="1" y="17"/>
                      <a:pt x="0" y="11"/>
                      <a:pt x="2" y="7"/>
                    </a:cubicBezTo>
                    <a:cubicBezTo>
                      <a:pt x="5" y="2"/>
                      <a:pt x="11" y="0"/>
                      <a:pt x="15" y="3"/>
                    </a:cubicBezTo>
                    <a:close/>
                    <a:moveTo>
                      <a:pt x="66" y="28"/>
                    </a:moveTo>
                    <a:lnTo>
                      <a:pt x="84" y="36"/>
                    </a:lnTo>
                    <a:cubicBezTo>
                      <a:pt x="88" y="39"/>
                      <a:pt x="91" y="44"/>
                      <a:pt x="88" y="49"/>
                    </a:cubicBezTo>
                    <a:cubicBezTo>
                      <a:pt x="86" y="53"/>
                      <a:pt x="80" y="56"/>
                      <a:pt x="75" y="53"/>
                    </a:cubicBezTo>
                    <a:lnTo>
                      <a:pt x="58" y="44"/>
                    </a:lnTo>
                    <a:cubicBezTo>
                      <a:pt x="54" y="42"/>
                      <a:pt x="52" y="37"/>
                      <a:pt x="55" y="32"/>
                    </a:cubicBezTo>
                    <a:cubicBezTo>
                      <a:pt x="56" y="27"/>
                      <a:pt x="62" y="25"/>
                      <a:pt x="66" y="28"/>
                    </a:cubicBezTo>
                    <a:close/>
                    <a:moveTo>
                      <a:pt x="119" y="53"/>
                    </a:moveTo>
                    <a:lnTo>
                      <a:pt x="135" y="61"/>
                    </a:lnTo>
                    <a:cubicBezTo>
                      <a:pt x="141" y="64"/>
                      <a:pt x="142" y="69"/>
                      <a:pt x="140" y="74"/>
                    </a:cubicBezTo>
                    <a:cubicBezTo>
                      <a:pt x="137" y="79"/>
                      <a:pt x="132" y="81"/>
                      <a:pt x="127" y="78"/>
                    </a:cubicBezTo>
                    <a:lnTo>
                      <a:pt x="110" y="70"/>
                    </a:lnTo>
                    <a:cubicBezTo>
                      <a:pt x="105" y="67"/>
                      <a:pt x="103" y="62"/>
                      <a:pt x="105" y="57"/>
                    </a:cubicBezTo>
                    <a:cubicBezTo>
                      <a:pt x="108" y="52"/>
                      <a:pt x="113" y="50"/>
                      <a:pt x="119" y="53"/>
                    </a:cubicBezTo>
                    <a:close/>
                    <a:moveTo>
                      <a:pt x="169" y="78"/>
                    </a:moveTo>
                    <a:lnTo>
                      <a:pt x="187" y="87"/>
                    </a:lnTo>
                    <a:cubicBezTo>
                      <a:pt x="192" y="90"/>
                      <a:pt x="194" y="95"/>
                      <a:pt x="191" y="99"/>
                    </a:cubicBezTo>
                    <a:cubicBezTo>
                      <a:pt x="188" y="104"/>
                      <a:pt x="183" y="106"/>
                      <a:pt x="178" y="103"/>
                    </a:cubicBezTo>
                    <a:lnTo>
                      <a:pt x="161" y="95"/>
                    </a:lnTo>
                    <a:cubicBezTo>
                      <a:pt x="156" y="92"/>
                      <a:pt x="154" y="87"/>
                      <a:pt x="157" y="82"/>
                    </a:cubicBezTo>
                    <a:cubicBezTo>
                      <a:pt x="159" y="78"/>
                      <a:pt x="165" y="75"/>
                      <a:pt x="169" y="78"/>
                    </a:cubicBezTo>
                    <a:close/>
                    <a:moveTo>
                      <a:pt x="221" y="104"/>
                    </a:moveTo>
                    <a:lnTo>
                      <a:pt x="239" y="112"/>
                    </a:lnTo>
                    <a:cubicBezTo>
                      <a:pt x="243" y="115"/>
                      <a:pt x="245" y="120"/>
                      <a:pt x="243" y="124"/>
                    </a:cubicBezTo>
                    <a:cubicBezTo>
                      <a:pt x="241" y="129"/>
                      <a:pt x="234" y="131"/>
                      <a:pt x="230" y="129"/>
                    </a:cubicBezTo>
                    <a:lnTo>
                      <a:pt x="213" y="120"/>
                    </a:lnTo>
                    <a:cubicBezTo>
                      <a:pt x="208" y="117"/>
                      <a:pt x="207" y="112"/>
                      <a:pt x="209" y="108"/>
                    </a:cubicBezTo>
                    <a:cubicBezTo>
                      <a:pt x="210" y="103"/>
                      <a:pt x="216" y="101"/>
                      <a:pt x="221" y="104"/>
                    </a:cubicBezTo>
                    <a:close/>
                    <a:moveTo>
                      <a:pt x="273" y="129"/>
                    </a:moveTo>
                    <a:lnTo>
                      <a:pt x="290" y="137"/>
                    </a:lnTo>
                    <a:cubicBezTo>
                      <a:pt x="295" y="140"/>
                      <a:pt x="297" y="145"/>
                      <a:pt x="294" y="150"/>
                    </a:cubicBezTo>
                    <a:cubicBezTo>
                      <a:pt x="291" y="154"/>
                      <a:pt x="286" y="157"/>
                      <a:pt x="282" y="154"/>
                    </a:cubicBezTo>
                    <a:lnTo>
                      <a:pt x="264" y="145"/>
                    </a:lnTo>
                    <a:cubicBezTo>
                      <a:pt x="260" y="143"/>
                      <a:pt x="257" y="138"/>
                      <a:pt x="260" y="133"/>
                    </a:cubicBezTo>
                    <a:cubicBezTo>
                      <a:pt x="263" y="128"/>
                      <a:pt x="268" y="126"/>
                      <a:pt x="273" y="129"/>
                    </a:cubicBezTo>
                    <a:close/>
                    <a:moveTo>
                      <a:pt x="324" y="154"/>
                    </a:moveTo>
                    <a:lnTo>
                      <a:pt x="342" y="163"/>
                    </a:lnTo>
                    <a:cubicBezTo>
                      <a:pt x="347" y="165"/>
                      <a:pt x="348" y="170"/>
                      <a:pt x="346" y="175"/>
                    </a:cubicBezTo>
                    <a:cubicBezTo>
                      <a:pt x="343" y="180"/>
                      <a:pt x="338" y="182"/>
                      <a:pt x="332" y="179"/>
                    </a:cubicBezTo>
                    <a:lnTo>
                      <a:pt x="316" y="171"/>
                    </a:lnTo>
                    <a:cubicBezTo>
                      <a:pt x="310" y="168"/>
                      <a:pt x="309" y="163"/>
                      <a:pt x="311" y="158"/>
                    </a:cubicBezTo>
                    <a:cubicBezTo>
                      <a:pt x="314" y="153"/>
                      <a:pt x="320" y="151"/>
                      <a:pt x="324" y="154"/>
                    </a:cubicBezTo>
                    <a:close/>
                    <a:moveTo>
                      <a:pt x="375" y="179"/>
                    </a:moveTo>
                    <a:lnTo>
                      <a:pt x="394" y="188"/>
                    </a:lnTo>
                    <a:cubicBezTo>
                      <a:pt x="397" y="191"/>
                      <a:pt x="399" y="196"/>
                      <a:pt x="397" y="200"/>
                    </a:cubicBezTo>
                    <a:cubicBezTo>
                      <a:pt x="395" y="205"/>
                      <a:pt x="389" y="207"/>
                      <a:pt x="385" y="204"/>
                    </a:cubicBezTo>
                    <a:lnTo>
                      <a:pt x="367" y="196"/>
                    </a:lnTo>
                    <a:cubicBezTo>
                      <a:pt x="363" y="193"/>
                      <a:pt x="361" y="188"/>
                      <a:pt x="363" y="183"/>
                    </a:cubicBezTo>
                    <a:cubicBezTo>
                      <a:pt x="365" y="179"/>
                      <a:pt x="371" y="176"/>
                      <a:pt x="375" y="179"/>
                    </a:cubicBezTo>
                    <a:close/>
                    <a:moveTo>
                      <a:pt x="428" y="205"/>
                    </a:moveTo>
                    <a:lnTo>
                      <a:pt x="444" y="213"/>
                    </a:lnTo>
                    <a:cubicBezTo>
                      <a:pt x="450" y="216"/>
                      <a:pt x="451" y="221"/>
                      <a:pt x="449" y="226"/>
                    </a:cubicBezTo>
                    <a:cubicBezTo>
                      <a:pt x="446" y="230"/>
                      <a:pt x="441" y="232"/>
                      <a:pt x="436" y="230"/>
                    </a:cubicBezTo>
                    <a:lnTo>
                      <a:pt x="419" y="221"/>
                    </a:lnTo>
                    <a:cubicBezTo>
                      <a:pt x="414" y="218"/>
                      <a:pt x="412" y="213"/>
                      <a:pt x="414" y="209"/>
                    </a:cubicBezTo>
                    <a:cubicBezTo>
                      <a:pt x="417" y="204"/>
                      <a:pt x="422" y="202"/>
                      <a:pt x="428" y="205"/>
                    </a:cubicBezTo>
                    <a:close/>
                    <a:moveTo>
                      <a:pt x="479" y="230"/>
                    </a:moveTo>
                    <a:lnTo>
                      <a:pt x="496" y="238"/>
                    </a:lnTo>
                    <a:cubicBezTo>
                      <a:pt x="501" y="241"/>
                      <a:pt x="503" y="246"/>
                      <a:pt x="500" y="251"/>
                    </a:cubicBezTo>
                    <a:cubicBezTo>
                      <a:pt x="497" y="255"/>
                      <a:pt x="492" y="258"/>
                      <a:pt x="487" y="255"/>
                    </a:cubicBezTo>
                    <a:lnTo>
                      <a:pt x="470" y="246"/>
                    </a:lnTo>
                    <a:cubicBezTo>
                      <a:pt x="465" y="244"/>
                      <a:pt x="463" y="239"/>
                      <a:pt x="466" y="234"/>
                    </a:cubicBezTo>
                    <a:cubicBezTo>
                      <a:pt x="469" y="229"/>
                      <a:pt x="474" y="227"/>
                      <a:pt x="479" y="230"/>
                    </a:cubicBezTo>
                    <a:close/>
                    <a:moveTo>
                      <a:pt x="530" y="255"/>
                    </a:moveTo>
                    <a:lnTo>
                      <a:pt x="547" y="264"/>
                    </a:lnTo>
                    <a:cubicBezTo>
                      <a:pt x="552" y="266"/>
                      <a:pt x="554" y="271"/>
                      <a:pt x="552" y="276"/>
                    </a:cubicBezTo>
                    <a:cubicBezTo>
                      <a:pt x="550" y="281"/>
                      <a:pt x="544" y="283"/>
                      <a:pt x="539" y="280"/>
                    </a:cubicBezTo>
                    <a:lnTo>
                      <a:pt x="522" y="272"/>
                    </a:lnTo>
                    <a:cubicBezTo>
                      <a:pt x="517" y="269"/>
                      <a:pt x="516" y="264"/>
                      <a:pt x="517" y="259"/>
                    </a:cubicBezTo>
                    <a:cubicBezTo>
                      <a:pt x="519" y="255"/>
                      <a:pt x="526" y="252"/>
                      <a:pt x="530" y="255"/>
                    </a:cubicBezTo>
                    <a:close/>
                    <a:moveTo>
                      <a:pt x="582" y="280"/>
                    </a:moveTo>
                    <a:lnTo>
                      <a:pt x="599" y="289"/>
                    </a:lnTo>
                    <a:cubicBezTo>
                      <a:pt x="604" y="291"/>
                      <a:pt x="606" y="297"/>
                      <a:pt x="603" y="301"/>
                    </a:cubicBezTo>
                    <a:cubicBezTo>
                      <a:pt x="601" y="306"/>
                      <a:pt x="595" y="308"/>
                      <a:pt x="591" y="305"/>
                    </a:cubicBezTo>
                    <a:lnTo>
                      <a:pt x="573" y="297"/>
                    </a:lnTo>
                    <a:cubicBezTo>
                      <a:pt x="568" y="294"/>
                      <a:pt x="566" y="289"/>
                      <a:pt x="569" y="284"/>
                    </a:cubicBezTo>
                    <a:cubicBezTo>
                      <a:pt x="572" y="280"/>
                      <a:pt x="577" y="277"/>
                      <a:pt x="582" y="280"/>
                    </a:cubicBezTo>
                    <a:close/>
                    <a:moveTo>
                      <a:pt x="633" y="306"/>
                    </a:moveTo>
                    <a:lnTo>
                      <a:pt x="650" y="314"/>
                    </a:lnTo>
                    <a:cubicBezTo>
                      <a:pt x="655" y="316"/>
                      <a:pt x="657" y="322"/>
                      <a:pt x="655" y="327"/>
                    </a:cubicBezTo>
                    <a:cubicBezTo>
                      <a:pt x="652" y="331"/>
                      <a:pt x="647" y="332"/>
                      <a:pt x="641" y="331"/>
                    </a:cubicBezTo>
                    <a:lnTo>
                      <a:pt x="625" y="322"/>
                    </a:lnTo>
                    <a:cubicBezTo>
                      <a:pt x="619" y="320"/>
                      <a:pt x="618" y="314"/>
                      <a:pt x="620" y="310"/>
                    </a:cubicBezTo>
                    <a:cubicBezTo>
                      <a:pt x="623" y="305"/>
                      <a:pt x="629" y="303"/>
                      <a:pt x="633" y="306"/>
                    </a:cubicBezTo>
                    <a:close/>
                    <a:moveTo>
                      <a:pt x="685" y="331"/>
                    </a:moveTo>
                    <a:lnTo>
                      <a:pt x="702" y="339"/>
                    </a:lnTo>
                    <a:cubicBezTo>
                      <a:pt x="706" y="341"/>
                      <a:pt x="708" y="347"/>
                      <a:pt x="705" y="352"/>
                    </a:cubicBezTo>
                    <a:cubicBezTo>
                      <a:pt x="705" y="356"/>
                      <a:pt x="698" y="358"/>
                      <a:pt x="694" y="356"/>
                    </a:cubicBezTo>
                    <a:lnTo>
                      <a:pt x="676" y="347"/>
                    </a:lnTo>
                    <a:cubicBezTo>
                      <a:pt x="672" y="346"/>
                      <a:pt x="670" y="340"/>
                      <a:pt x="672" y="335"/>
                    </a:cubicBezTo>
                    <a:cubicBezTo>
                      <a:pt x="674" y="330"/>
                      <a:pt x="680" y="329"/>
                      <a:pt x="685" y="331"/>
                    </a:cubicBezTo>
                    <a:close/>
                    <a:moveTo>
                      <a:pt x="737" y="356"/>
                    </a:moveTo>
                    <a:lnTo>
                      <a:pt x="753" y="365"/>
                    </a:lnTo>
                    <a:cubicBezTo>
                      <a:pt x="759" y="366"/>
                      <a:pt x="761" y="372"/>
                      <a:pt x="758" y="377"/>
                    </a:cubicBezTo>
                    <a:cubicBezTo>
                      <a:pt x="755" y="382"/>
                      <a:pt x="750" y="383"/>
                      <a:pt x="745" y="381"/>
                    </a:cubicBezTo>
                    <a:lnTo>
                      <a:pt x="728" y="373"/>
                    </a:lnTo>
                    <a:cubicBezTo>
                      <a:pt x="723" y="371"/>
                      <a:pt x="721" y="365"/>
                      <a:pt x="723" y="360"/>
                    </a:cubicBezTo>
                    <a:cubicBezTo>
                      <a:pt x="726" y="356"/>
                      <a:pt x="732" y="354"/>
                      <a:pt x="737" y="356"/>
                    </a:cubicBezTo>
                    <a:close/>
                    <a:moveTo>
                      <a:pt x="788" y="381"/>
                    </a:moveTo>
                    <a:lnTo>
                      <a:pt x="805" y="390"/>
                    </a:lnTo>
                    <a:cubicBezTo>
                      <a:pt x="809" y="392"/>
                      <a:pt x="812" y="398"/>
                      <a:pt x="809" y="402"/>
                    </a:cubicBezTo>
                    <a:cubicBezTo>
                      <a:pt x="807" y="407"/>
                      <a:pt x="801" y="408"/>
                      <a:pt x="796" y="406"/>
                    </a:cubicBezTo>
                    <a:lnTo>
                      <a:pt x="780" y="398"/>
                    </a:lnTo>
                    <a:cubicBezTo>
                      <a:pt x="774" y="396"/>
                      <a:pt x="772" y="390"/>
                      <a:pt x="775" y="385"/>
                    </a:cubicBezTo>
                    <a:cubicBezTo>
                      <a:pt x="778" y="381"/>
                      <a:pt x="783" y="380"/>
                      <a:pt x="788" y="381"/>
                    </a:cubicBezTo>
                    <a:close/>
                    <a:moveTo>
                      <a:pt x="839" y="407"/>
                    </a:moveTo>
                    <a:lnTo>
                      <a:pt x="856" y="415"/>
                    </a:lnTo>
                    <a:cubicBezTo>
                      <a:pt x="861" y="417"/>
                      <a:pt x="863" y="423"/>
                      <a:pt x="860" y="428"/>
                    </a:cubicBezTo>
                    <a:cubicBezTo>
                      <a:pt x="859" y="432"/>
                      <a:pt x="853" y="434"/>
                      <a:pt x="848" y="432"/>
                    </a:cubicBezTo>
                    <a:lnTo>
                      <a:pt x="830" y="423"/>
                    </a:lnTo>
                    <a:cubicBezTo>
                      <a:pt x="827" y="421"/>
                      <a:pt x="824" y="415"/>
                      <a:pt x="827" y="411"/>
                    </a:cubicBezTo>
                    <a:cubicBezTo>
                      <a:pt x="828" y="406"/>
                      <a:pt x="835" y="405"/>
                      <a:pt x="839" y="407"/>
                    </a:cubicBezTo>
                    <a:close/>
                    <a:moveTo>
                      <a:pt x="891" y="432"/>
                    </a:moveTo>
                    <a:lnTo>
                      <a:pt x="908" y="440"/>
                    </a:lnTo>
                    <a:cubicBezTo>
                      <a:pt x="913" y="442"/>
                      <a:pt x="915" y="448"/>
                      <a:pt x="912" y="453"/>
                    </a:cubicBezTo>
                    <a:cubicBezTo>
                      <a:pt x="910" y="457"/>
                      <a:pt x="904" y="459"/>
                      <a:pt x="900" y="457"/>
                    </a:cubicBezTo>
                    <a:lnTo>
                      <a:pt x="882" y="448"/>
                    </a:lnTo>
                    <a:cubicBezTo>
                      <a:pt x="877" y="447"/>
                      <a:pt x="875" y="440"/>
                      <a:pt x="878" y="436"/>
                    </a:cubicBezTo>
                    <a:cubicBezTo>
                      <a:pt x="881" y="431"/>
                      <a:pt x="886" y="430"/>
                      <a:pt x="891" y="432"/>
                    </a:cubicBezTo>
                    <a:close/>
                    <a:moveTo>
                      <a:pt x="942" y="457"/>
                    </a:moveTo>
                    <a:lnTo>
                      <a:pt x="959" y="465"/>
                    </a:lnTo>
                    <a:cubicBezTo>
                      <a:pt x="964" y="467"/>
                      <a:pt x="967" y="473"/>
                      <a:pt x="964" y="478"/>
                    </a:cubicBezTo>
                    <a:cubicBezTo>
                      <a:pt x="961" y="482"/>
                      <a:pt x="956" y="484"/>
                      <a:pt x="950" y="482"/>
                    </a:cubicBezTo>
                    <a:lnTo>
                      <a:pt x="934" y="473"/>
                    </a:lnTo>
                    <a:cubicBezTo>
                      <a:pt x="929" y="472"/>
                      <a:pt x="927" y="465"/>
                      <a:pt x="930" y="461"/>
                    </a:cubicBezTo>
                    <a:cubicBezTo>
                      <a:pt x="932" y="457"/>
                      <a:pt x="937" y="455"/>
                      <a:pt x="942" y="457"/>
                    </a:cubicBezTo>
                    <a:close/>
                    <a:moveTo>
                      <a:pt x="994" y="482"/>
                    </a:moveTo>
                    <a:lnTo>
                      <a:pt x="1011" y="491"/>
                    </a:lnTo>
                    <a:cubicBezTo>
                      <a:pt x="1015" y="493"/>
                      <a:pt x="1017" y="499"/>
                      <a:pt x="1014" y="503"/>
                    </a:cubicBezTo>
                    <a:cubicBezTo>
                      <a:pt x="1014" y="508"/>
                      <a:pt x="1007" y="509"/>
                      <a:pt x="1003" y="507"/>
                    </a:cubicBezTo>
                    <a:lnTo>
                      <a:pt x="985" y="499"/>
                    </a:lnTo>
                    <a:cubicBezTo>
                      <a:pt x="981" y="497"/>
                      <a:pt x="978" y="491"/>
                      <a:pt x="981" y="486"/>
                    </a:cubicBezTo>
                    <a:cubicBezTo>
                      <a:pt x="983" y="482"/>
                      <a:pt x="989" y="481"/>
                      <a:pt x="994" y="482"/>
                    </a:cubicBezTo>
                    <a:close/>
                    <a:moveTo>
                      <a:pt x="1045" y="508"/>
                    </a:moveTo>
                    <a:lnTo>
                      <a:pt x="1062" y="516"/>
                    </a:lnTo>
                    <a:cubicBezTo>
                      <a:pt x="1068" y="518"/>
                      <a:pt x="1069" y="524"/>
                      <a:pt x="1067" y="529"/>
                    </a:cubicBezTo>
                    <a:cubicBezTo>
                      <a:pt x="1064" y="533"/>
                      <a:pt x="1058" y="535"/>
                      <a:pt x="1054" y="533"/>
                    </a:cubicBezTo>
                    <a:lnTo>
                      <a:pt x="1036" y="524"/>
                    </a:lnTo>
                    <a:cubicBezTo>
                      <a:pt x="1032" y="522"/>
                      <a:pt x="1030" y="516"/>
                      <a:pt x="1033" y="512"/>
                    </a:cubicBezTo>
                    <a:cubicBezTo>
                      <a:pt x="1035" y="507"/>
                      <a:pt x="1041" y="506"/>
                      <a:pt x="1045" y="508"/>
                    </a:cubicBezTo>
                    <a:close/>
                    <a:moveTo>
                      <a:pt x="1097" y="533"/>
                    </a:moveTo>
                    <a:lnTo>
                      <a:pt x="1114" y="541"/>
                    </a:lnTo>
                    <a:cubicBezTo>
                      <a:pt x="1118" y="543"/>
                      <a:pt x="1121" y="549"/>
                      <a:pt x="1118" y="554"/>
                    </a:cubicBezTo>
                    <a:cubicBezTo>
                      <a:pt x="1116" y="559"/>
                      <a:pt x="1110" y="560"/>
                      <a:pt x="1105" y="558"/>
                    </a:cubicBezTo>
                    <a:lnTo>
                      <a:pt x="1089" y="549"/>
                    </a:lnTo>
                    <a:cubicBezTo>
                      <a:pt x="1083" y="548"/>
                      <a:pt x="1081" y="542"/>
                      <a:pt x="1084" y="537"/>
                    </a:cubicBezTo>
                    <a:cubicBezTo>
                      <a:pt x="1086" y="532"/>
                      <a:pt x="1091" y="531"/>
                      <a:pt x="1097" y="533"/>
                    </a:cubicBezTo>
                    <a:close/>
                    <a:moveTo>
                      <a:pt x="1148" y="558"/>
                    </a:moveTo>
                    <a:lnTo>
                      <a:pt x="1165" y="567"/>
                    </a:lnTo>
                    <a:cubicBezTo>
                      <a:pt x="1170" y="568"/>
                      <a:pt x="1172" y="574"/>
                      <a:pt x="1169" y="579"/>
                    </a:cubicBezTo>
                    <a:cubicBezTo>
                      <a:pt x="1167" y="584"/>
                      <a:pt x="1162" y="585"/>
                      <a:pt x="1157" y="583"/>
                    </a:cubicBezTo>
                    <a:lnTo>
                      <a:pt x="1139" y="575"/>
                    </a:lnTo>
                    <a:cubicBezTo>
                      <a:pt x="1135" y="573"/>
                      <a:pt x="1133" y="567"/>
                      <a:pt x="1135" y="562"/>
                    </a:cubicBezTo>
                    <a:cubicBezTo>
                      <a:pt x="1137" y="558"/>
                      <a:pt x="1144" y="556"/>
                      <a:pt x="1148" y="558"/>
                    </a:cubicBezTo>
                    <a:close/>
                    <a:moveTo>
                      <a:pt x="1200" y="583"/>
                    </a:moveTo>
                    <a:lnTo>
                      <a:pt x="1217" y="592"/>
                    </a:lnTo>
                    <a:cubicBezTo>
                      <a:pt x="1222" y="594"/>
                      <a:pt x="1224" y="600"/>
                      <a:pt x="1221" y="604"/>
                    </a:cubicBezTo>
                    <a:cubicBezTo>
                      <a:pt x="1219" y="609"/>
                      <a:pt x="1213" y="610"/>
                      <a:pt x="1209" y="608"/>
                    </a:cubicBezTo>
                    <a:lnTo>
                      <a:pt x="1191" y="600"/>
                    </a:lnTo>
                    <a:cubicBezTo>
                      <a:pt x="1186" y="598"/>
                      <a:pt x="1184" y="592"/>
                      <a:pt x="1187" y="588"/>
                    </a:cubicBezTo>
                    <a:cubicBezTo>
                      <a:pt x="1190" y="583"/>
                      <a:pt x="1195" y="582"/>
                      <a:pt x="1200" y="583"/>
                    </a:cubicBezTo>
                    <a:close/>
                    <a:moveTo>
                      <a:pt x="1251" y="609"/>
                    </a:moveTo>
                    <a:lnTo>
                      <a:pt x="1268" y="617"/>
                    </a:lnTo>
                    <a:cubicBezTo>
                      <a:pt x="1273" y="619"/>
                      <a:pt x="1276" y="625"/>
                      <a:pt x="1273" y="630"/>
                    </a:cubicBezTo>
                    <a:cubicBezTo>
                      <a:pt x="1270" y="634"/>
                      <a:pt x="1265" y="636"/>
                      <a:pt x="1259" y="634"/>
                    </a:cubicBezTo>
                    <a:lnTo>
                      <a:pt x="1243" y="625"/>
                    </a:lnTo>
                    <a:cubicBezTo>
                      <a:pt x="1238" y="623"/>
                      <a:pt x="1236" y="617"/>
                      <a:pt x="1239" y="613"/>
                    </a:cubicBezTo>
                    <a:cubicBezTo>
                      <a:pt x="1240" y="608"/>
                      <a:pt x="1246" y="607"/>
                      <a:pt x="1251" y="609"/>
                    </a:cubicBezTo>
                    <a:close/>
                    <a:moveTo>
                      <a:pt x="1303" y="634"/>
                    </a:moveTo>
                    <a:lnTo>
                      <a:pt x="1320" y="642"/>
                    </a:lnTo>
                    <a:cubicBezTo>
                      <a:pt x="1324" y="644"/>
                      <a:pt x="1326" y="650"/>
                      <a:pt x="1324" y="655"/>
                    </a:cubicBezTo>
                    <a:cubicBezTo>
                      <a:pt x="1322" y="660"/>
                      <a:pt x="1315" y="661"/>
                      <a:pt x="1312" y="659"/>
                    </a:cubicBezTo>
                    <a:lnTo>
                      <a:pt x="1294" y="651"/>
                    </a:lnTo>
                    <a:cubicBezTo>
                      <a:pt x="1290" y="648"/>
                      <a:pt x="1287" y="643"/>
                      <a:pt x="1290" y="638"/>
                    </a:cubicBezTo>
                    <a:cubicBezTo>
                      <a:pt x="1292" y="633"/>
                      <a:pt x="1298" y="631"/>
                      <a:pt x="1303" y="634"/>
                    </a:cubicBezTo>
                    <a:close/>
                    <a:moveTo>
                      <a:pt x="1354" y="659"/>
                    </a:moveTo>
                    <a:lnTo>
                      <a:pt x="1371" y="668"/>
                    </a:lnTo>
                    <a:cubicBezTo>
                      <a:pt x="1377" y="670"/>
                      <a:pt x="1378" y="675"/>
                      <a:pt x="1376" y="680"/>
                    </a:cubicBezTo>
                    <a:cubicBezTo>
                      <a:pt x="1373" y="685"/>
                      <a:pt x="1367" y="687"/>
                      <a:pt x="1362" y="684"/>
                    </a:cubicBezTo>
                    <a:lnTo>
                      <a:pt x="1345" y="676"/>
                    </a:lnTo>
                    <a:cubicBezTo>
                      <a:pt x="1341" y="673"/>
                      <a:pt x="1339" y="668"/>
                      <a:pt x="1342" y="663"/>
                    </a:cubicBezTo>
                    <a:cubicBezTo>
                      <a:pt x="1344" y="659"/>
                      <a:pt x="1350" y="656"/>
                      <a:pt x="1354" y="659"/>
                    </a:cubicBezTo>
                    <a:close/>
                    <a:moveTo>
                      <a:pt x="1406" y="684"/>
                    </a:moveTo>
                    <a:lnTo>
                      <a:pt x="1423" y="693"/>
                    </a:lnTo>
                    <a:cubicBezTo>
                      <a:pt x="1428" y="695"/>
                      <a:pt x="1429" y="701"/>
                      <a:pt x="1428" y="705"/>
                    </a:cubicBezTo>
                    <a:cubicBezTo>
                      <a:pt x="1425" y="710"/>
                      <a:pt x="1419" y="712"/>
                      <a:pt x="1414" y="709"/>
                    </a:cubicBezTo>
                    <a:lnTo>
                      <a:pt x="1398" y="701"/>
                    </a:lnTo>
                    <a:cubicBezTo>
                      <a:pt x="1392" y="698"/>
                      <a:pt x="1390" y="693"/>
                      <a:pt x="1392" y="689"/>
                    </a:cubicBezTo>
                    <a:cubicBezTo>
                      <a:pt x="1395" y="684"/>
                      <a:pt x="1400" y="682"/>
                      <a:pt x="1406" y="684"/>
                    </a:cubicBezTo>
                    <a:close/>
                    <a:moveTo>
                      <a:pt x="1457" y="710"/>
                    </a:moveTo>
                    <a:lnTo>
                      <a:pt x="1475" y="718"/>
                    </a:lnTo>
                    <a:cubicBezTo>
                      <a:pt x="1479" y="721"/>
                      <a:pt x="1481" y="726"/>
                      <a:pt x="1478" y="731"/>
                    </a:cubicBezTo>
                    <a:cubicBezTo>
                      <a:pt x="1476" y="735"/>
                      <a:pt x="1470" y="738"/>
                      <a:pt x="1466" y="735"/>
                    </a:cubicBezTo>
                    <a:lnTo>
                      <a:pt x="1448" y="726"/>
                    </a:lnTo>
                    <a:cubicBezTo>
                      <a:pt x="1444" y="723"/>
                      <a:pt x="1442" y="718"/>
                      <a:pt x="1444" y="714"/>
                    </a:cubicBezTo>
                    <a:cubicBezTo>
                      <a:pt x="1446" y="709"/>
                      <a:pt x="1453" y="707"/>
                      <a:pt x="1457" y="710"/>
                    </a:cubicBezTo>
                    <a:close/>
                    <a:moveTo>
                      <a:pt x="1509" y="735"/>
                    </a:moveTo>
                    <a:lnTo>
                      <a:pt x="1526" y="743"/>
                    </a:lnTo>
                    <a:cubicBezTo>
                      <a:pt x="1531" y="746"/>
                      <a:pt x="1532" y="751"/>
                      <a:pt x="1531" y="756"/>
                    </a:cubicBezTo>
                    <a:cubicBezTo>
                      <a:pt x="1528" y="761"/>
                      <a:pt x="1521" y="763"/>
                      <a:pt x="1517" y="760"/>
                    </a:cubicBezTo>
                    <a:lnTo>
                      <a:pt x="1500" y="752"/>
                    </a:lnTo>
                    <a:cubicBezTo>
                      <a:pt x="1495" y="749"/>
                      <a:pt x="1493" y="744"/>
                      <a:pt x="1496" y="739"/>
                    </a:cubicBezTo>
                    <a:cubicBezTo>
                      <a:pt x="1499" y="734"/>
                      <a:pt x="1504" y="732"/>
                      <a:pt x="1509" y="735"/>
                    </a:cubicBezTo>
                    <a:close/>
                    <a:moveTo>
                      <a:pt x="1560" y="760"/>
                    </a:moveTo>
                    <a:lnTo>
                      <a:pt x="1577" y="769"/>
                    </a:lnTo>
                    <a:cubicBezTo>
                      <a:pt x="1582" y="772"/>
                      <a:pt x="1584" y="776"/>
                      <a:pt x="1582" y="780"/>
                    </a:cubicBezTo>
                    <a:cubicBezTo>
                      <a:pt x="1579" y="786"/>
                      <a:pt x="1574" y="788"/>
                      <a:pt x="1568" y="785"/>
                    </a:cubicBezTo>
                    <a:lnTo>
                      <a:pt x="1551" y="777"/>
                    </a:lnTo>
                    <a:cubicBezTo>
                      <a:pt x="1547" y="774"/>
                      <a:pt x="1545" y="769"/>
                      <a:pt x="1547" y="764"/>
                    </a:cubicBezTo>
                    <a:cubicBezTo>
                      <a:pt x="1550" y="760"/>
                      <a:pt x="1555" y="757"/>
                      <a:pt x="1560" y="760"/>
                    </a:cubicBezTo>
                    <a:close/>
                    <a:moveTo>
                      <a:pt x="1612" y="786"/>
                    </a:moveTo>
                    <a:lnTo>
                      <a:pt x="1629" y="794"/>
                    </a:lnTo>
                    <a:cubicBezTo>
                      <a:pt x="1634" y="797"/>
                      <a:pt x="1635" y="802"/>
                      <a:pt x="1633" y="806"/>
                    </a:cubicBezTo>
                    <a:cubicBezTo>
                      <a:pt x="1631" y="811"/>
                      <a:pt x="1625" y="813"/>
                      <a:pt x="1620" y="810"/>
                    </a:cubicBezTo>
                    <a:lnTo>
                      <a:pt x="1603" y="802"/>
                    </a:lnTo>
                    <a:cubicBezTo>
                      <a:pt x="1598" y="799"/>
                      <a:pt x="1597" y="794"/>
                      <a:pt x="1598" y="789"/>
                    </a:cubicBezTo>
                    <a:cubicBezTo>
                      <a:pt x="1601" y="785"/>
                      <a:pt x="1607" y="783"/>
                      <a:pt x="1612" y="786"/>
                    </a:cubicBezTo>
                    <a:close/>
                    <a:moveTo>
                      <a:pt x="1663" y="811"/>
                    </a:moveTo>
                    <a:lnTo>
                      <a:pt x="1665" y="812"/>
                    </a:lnTo>
                    <a:cubicBezTo>
                      <a:pt x="1671" y="814"/>
                      <a:pt x="1672" y="820"/>
                      <a:pt x="1670" y="824"/>
                    </a:cubicBezTo>
                    <a:cubicBezTo>
                      <a:pt x="1667" y="829"/>
                      <a:pt x="1662" y="831"/>
                      <a:pt x="1656" y="829"/>
                    </a:cubicBezTo>
                    <a:lnTo>
                      <a:pt x="1654" y="827"/>
                    </a:lnTo>
                    <a:cubicBezTo>
                      <a:pt x="1650" y="824"/>
                      <a:pt x="1648" y="820"/>
                      <a:pt x="1651" y="814"/>
                    </a:cubicBezTo>
                    <a:cubicBezTo>
                      <a:pt x="1653" y="810"/>
                      <a:pt x="1659" y="808"/>
                      <a:pt x="1663" y="8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Freeform 369">
                <a:extLst>
                  <a:ext uri="{FF2B5EF4-FFF2-40B4-BE49-F238E27FC236}">
                    <a16:creationId xmlns:a16="http://schemas.microsoft.com/office/drawing/2014/main" id="{649D6CFE-063F-4E9B-84F3-0DD69636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558"/>
                <a:ext cx="529" cy="257"/>
              </a:xfrm>
              <a:custGeom>
                <a:avLst/>
                <a:gdLst>
                  <a:gd name="T0" fmla="*/ 24 w 1672"/>
                  <a:gd name="T1" fmla="*/ 28 h 831"/>
                  <a:gd name="T2" fmla="*/ 66 w 1672"/>
                  <a:gd name="T3" fmla="*/ 28 h 831"/>
                  <a:gd name="T4" fmla="*/ 58 w 1672"/>
                  <a:gd name="T5" fmla="*/ 44 h 831"/>
                  <a:gd name="T6" fmla="*/ 135 w 1672"/>
                  <a:gd name="T7" fmla="*/ 61 h 831"/>
                  <a:gd name="T8" fmla="*/ 105 w 1672"/>
                  <a:gd name="T9" fmla="*/ 57 h 831"/>
                  <a:gd name="T10" fmla="*/ 191 w 1672"/>
                  <a:gd name="T11" fmla="*/ 99 h 831"/>
                  <a:gd name="T12" fmla="*/ 169 w 1672"/>
                  <a:gd name="T13" fmla="*/ 78 h 831"/>
                  <a:gd name="T14" fmla="*/ 230 w 1672"/>
                  <a:gd name="T15" fmla="*/ 129 h 831"/>
                  <a:gd name="T16" fmla="*/ 273 w 1672"/>
                  <a:gd name="T17" fmla="*/ 129 h 831"/>
                  <a:gd name="T18" fmla="*/ 264 w 1672"/>
                  <a:gd name="T19" fmla="*/ 145 h 831"/>
                  <a:gd name="T20" fmla="*/ 342 w 1672"/>
                  <a:gd name="T21" fmla="*/ 163 h 831"/>
                  <a:gd name="T22" fmla="*/ 311 w 1672"/>
                  <a:gd name="T23" fmla="*/ 158 h 831"/>
                  <a:gd name="T24" fmla="*/ 397 w 1672"/>
                  <a:gd name="T25" fmla="*/ 200 h 831"/>
                  <a:gd name="T26" fmla="*/ 375 w 1672"/>
                  <a:gd name="T27" fmla="*/ 179 h 831"/>
                  <a:gd name="T28" fmla="*/ 436 w 1672"/>
                  <a:gd name="T29" fmla="*/ 230 h 831"/>
                  <a:gd name="T30" fmla="*/ 479 w 1672"/>
                  <a:gd name="T31" fmla="*/ 230 h 831"/>
                  <a:gd name="T32" fmla="*/ 470 w 1672"/>
                  <a:gd name="T33" fmla="*/ 246 h 831"/>
                  <a:gd name="T34" fmla="*/ 547 w 1672"/>
                  <a:gd name="T35" fmla="*/ 264 h 831"/>
                  <a:gd name="T36" fmla="*/ 517 w 1672"/>
                  <a:gd name="T37" fmla="*/ 259 h 831"/>
                  <a:gd name="T38" fmla="*/ 603 w 1672"/>
                  <a:gd name="T39" fmla="*/ 301 h 831"/>
                  <a:gd name="T40" fmla="*/ 582 w 1672"/>
                  <a:gd name="T41" fmla="*/ 280 h 831"/>
                  <a:gd name="T42" fmla="*/ 641 w 1672"/>
                  <a:gd name="T43" fmla="*/ 331 h 831"/>
                  <a:gd name="T44" fmla="*/ 685 w 1672"/>
                  <a:gd name="T45" fmla="*/ 331 h 831"/>
                  <a:gd name="T46" fmla="*/ 676 w 1672"/>
                  <a:gd name="T47" fmla="*/ 347 h 831"/>
                  <a:gd name="T48" fmla="*/ 753 w 1672"/>
                  <a:gd name="T49" fmla="*/ 365 h 831"/>
                  <a:gd name="T50" fmla="*/ 723 w 1672"/>
                  <a:gd name="T51" fmla="*/ 360 h 831"/>
                  <a:gd name="T52" fmla="*/ 809 w 1672"/>
                  <a:gd name="T53" fmla="*/ 402 h 831"/>
                  <a:gd name="T54" fmla="*/ 788 w 1672"/>
                  <a:gd name="T55" fmla="*/ 381 h 831"/>
                  <a:gd name="T56" fmla="*/ 848 w 1672"/>
                  <a:gd name="T57" fmla="*/ 432 h 831"/>
                  <a:gd name="T58" fmla="*/ 891 w 1672"/>
                  <a:gd name="T59" fmla="*/ 432 h 831"/>
                  <a:gd name="T60" fmla="*/ 882 w 1672"/>
                  <a:gd name="T61" fmla="*/ 448 h 831"/>
                  <a:gd name="T62" fmla="*/ 959 w 1672"/>
                  <a:gd name="T63" fmla="*/ 465 h 831"/>
                  <a:gd name="T64" fmla="*/ 930 w 1672"/>
                  <a:gd name="T65" fmla="*/ 461 h 831"/>
                  <a:gd name="T66" fmla="*/ 1014 w 1672"/>
                  <a:gd name="T67" fmla="*/ 503 h 831"/>
                  <a:gd name="T68" fmla="*/ 994 w 1672"/>
                  <a:gd name="T69" fmla="*/ 482 h 831"/>
                  <a:gd name="T70" fmla="*/ 1054 w 1672"/>
                  <a:gd name="T71" fmla="*/ 533 h 831"/>
                  <a:gd name="T72" fmla="*/ 1097 w 1672"/>
                  <a:gd name="T73" fmla="*/ 533 h 831"/>
                  <a:gd name="T74" fmla="*/ 1089 w 1672"/>
                  <a:gd name="T75" fmla="*/ 549 h 831"/>
                  <a:gd name="T76" fmla="*/ 1165 w 1672"/>
                  <a:gd name="T77" fmla="*/ 567 h 831"/>
                  <a:gd name="T78" fmla="*/ 1135 w 1672"/>
                  <a:gd name="T79" fmla="*/ 562 h 831"/>
                  <a:gd name="T80" fmla="*/ 1221 w 1672"/>
                  <a:gd name="T81" fmla="*/ 604 h 831"/>
                  <a:gd name="T82" fmla="*/ 1200 w 1672"/>
                  <a:gd name="T83" fmla="*/ 583 h 831"/>
                  <a:gd name="T84" fmla="*/ 1259 w 1672"/>
                  <a:gd name="T85" fmla="*/ 634 h 831"/>
                  <a:gd name="T86" fmla="*/ 1303 w 1672"/>
                  <a:gd name="T87" fmla="*/ 634 h 831"/>
                  <a:gd name="T88" fmla="*/ 1294 w 1672"/>
                  <a:gd name="T89" fmla="*/ 651 h 831"/>
                  <a:gd name="T90" fmla="*/ 1371 w 1672"/>
                  <a:gd name="T91" fmla="*/ 668 h 831"/>
                  <a:gd name="T92" fmla="*/ 1342 w 1672"/>
                  <a:gd name="T93" fmla="*/ 663 h 831"/>
                  <a:gd name="T94" fmla="*/ 1428 w 1672"/>
                  <a:gd name="T95" fmla="*/ 705 h 831"/>
                  <a:gd name="T96" fmla="*/ 1406 w 1672"/>
                  <a:gd name="T97" fmla="*/ 684 h 831"/>
                  <a:gd name="T98" fmla="*/ 1466 w 1672"/>
                  <a:gd name="T99" fmla="*/ 735 h 831"/>
                  <a:gd name="T100" fmla="*/ 1509 w 1672"/>
                  <a:gd name="T101" fmla="*/ 735 h 831"/>
                  <a:gd name="T102" fmla="*/ 1500 w 1672"/>
                  <a:gd name="T103" fmla="*/ 752 h 831"/>
                  <a:gd name="T104" fmla="*/ 1577 w 1672"/>
                  <a:gd name="T105" fmla="*/ 769 h 831"/>
                  <a:gd name="T106" fmla="*/ 1547 w 1672"/>
                  <a:gd name="T107" fmla="*/ 764 h 831"/>
                  <a:gd name="T108" fmla="*/ 1633 w 1672"/>
                  <a:gd name="T109" fmla="*/ 806 h 831"/>
                  <a:gd name="T110" fmla="*/ 1612 w 1672"/>
                  <a:gd name="T111" fmla="*/ 786 h 831"/>
                  <a:gd name="T112" fmla="*/ 1656 w 1672"/>
                  <a:gd name="T113" fmla="*/ 829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72" h="831">
                    <a:moveTo>
                      <a:pt x="15" y="3"/>
                    </a:moveTo>
                    <a:lnTo>
                      <a:pt x="33" y="11"/>
                    </a:lnTo>
                    <a:cubicBezTo>
                      <a:pt x="37" y="13"/>
                      <a:pt x="39" y="19"/>
                      <a:pt x="37" y="23"/>
                    </a:cubicBezTo>
                    <a:cubicBezTo>
                      <a:pt x="34" y="28"/>
                      <a:pt x="28" y="30"/>
                      <a:pt x="24" y="28"/>
                    </a:cubicBezTo>
                    <a:lnTo>
                      <a:pt x="7" y="19"/>
                    </a:lnTo>
                    <a:cubicBezTo>
                      <a:pt x="1" y="17"/>
                      <a:pt x="0" y="11"/>
                      <a:pt x="2" y="7"/>
                    </a:cubicBezTo>
                    <a:cubicBezTo>
                      <a:pt x="5" y="2"/>
                      <a:pt x="11" y="0"/>
                      <a:pt x="15" y="3"/>
                    </a:cubicBezTo>
                    <a:close/>
                    <a:moveTo>
                      <a:pt x="66" y="28"/>
                    </a:moveTo>
                    <a:lnTo>
                      <a:pt x="84" y="36"/>
                    </a:lnTo>
                    <a:cubicBezTo>
                      <a:pt x="88" y="39"/>
                      <a:pt x="91" y="44"/>
                      <a:pt x="88" y="49"/>
                    </a:cubicBezTo>
                    <a:cubicBezTo>
                      <a:pt x="86" y="53"/>
                      <a:pt x="80" y="56"/>
                      <a:pt x="75" y="53"/>
                    </a:cubicBezTo>
                    <a:lnTo>
                      <a:pt x="58" y="44"/>
                    </a:lnTo>
                    <a:cubicBezTo>
                      <a:pt x="54" y="42"/>
                      <a:pt x="52" y="37"/>
                      <a:pt x="55" y="32"/>
                    </a:cubicBezTo>
                    <a:cubicBezTo>
                      <a:pt x="56" y="27"/>
                      <a:pt x="62" y="25"/>
                      <a:pt x="66" y="28"/>
                    </a:cubicBezTo>
                    <a:close/>
                    <a:moveTo>
                      <a:pt x="119" y="53"/>
                    </a:moveTo>
                    <a:lnTo>
                      <a:pt x="135" y="61"/>
                    </a:lnTo>
                    <a:cubicBezTo>
                      <a:pt x="141" y="64"/>
                      <a:pt x="142" y="69"/>
                      <a:pt x="140" y="74"/>
                    </a:cubicBezTo>
                    <a:cubicBezTo>
                      <a:pt x="137" y="79"/>
                      <a:pt x="132" y="81"/>
                      <a:pt x="127" y="78"/>
                    </a:cubicBezTo>
                    <a:lnTo>
                      <a:pt x="110" y="70"/>
                    </a:lnTo>
                    <a:cubicBezTo>
                      <a:pt x="105" y="67"/>
                      <a:pt x="103" y="62"/>
                      <a:pt x="105" y="57"/>
                    </a:cubicBezTo>
                    <a:cubicBezTo>
                      <a:pt x="108" y="52"/>
                      <a:pt x="113" y="50"/>
                      <a:pt x="119" y="53"/>
                    </a:cubicBezTo>
                    <a:close/>
                    <a:moveTo>
                      <a:pt x="169" y="78"/>
                    </a:moveTo>
                    <a:lnTo>
                      <a:pt x="187" y="87"/>
                    </a:lnTo>
                    <a:cubicBezTo>
                      <a:pt x="192" y="90"/>
                      <a:pt x="194" y="95"/>
                      <a:pt x="191" y="99"/>
                    </a:cubicBezTo>
                    <a:cubicBezTo>
                      <a:pt x="188" y="104"/>
                      <a:pt x="183" y="106"/>
                      <a:pt x="178" y="103"/>
                    </a:cubicBezTo>
                    <a:lnTo>
                      <a:pt x="161" y="95"/>
                    </a:lnTo>
                    <a:cubicBezTo>
                      <a:pt x="156" y="92"/>
                      <a:pt x="154" y="87"/>
                      <a:pt x="157" y="82"/>
                    </a:cubicBezTo>
                    <a:cubicBezTo>
                      <a:pt x="159" y="78"/>
                      <a:pt x="165" y="75"/>
                      <a:pt x="169" y="78"/>
                    </a:cubicBezTo>
                    <a:close/>
                    <a:moveTo>
                      <a:pt x="221" y="104"/>
                    </a:moveTo>
                    <a:lnTo>
                      <a:pt x="239" y="112"/>
                    </a:lnTo>
                    <a:cubicBezTo>
                      <a:pt x="243" y="115"/>
                      <a:pt x="245" y="120"/>
                      <a:pt x="243" y="124"/>
                    </a:cubicBezTo>
                    <a:cubicBezTo>
                      <a:pt x="241" y="129"/>
                      <a:pt x="234" y="131"/>
                      <a:pt x="230" y="129"/>
                    </a:cubicBezTo>
                    <a:lnTo>
                      <a:pt x="213" y="120"/>
                    </a:lnTo>
                    <a:cubicBezTo>
                      <a:pt x="208" y="117"/>
                      <a:pt x="207" y="112"/>
                      <a:pt x="209" y="108"/>
                    </a:cubicBezTo>
                    <a:cubicBezTo>
                      <a:pt x="210" y="103"/>
                      <a:pt x="216" y="101"/>
                      <a:pt x="221" y="104"/>
                    </a:cubicBezTo>
                    <a:close/>
                    <a:moveTo>
                      <a:pt x="273" y="129"/>
                    </a:moveTo>
                    <a:lnTo>
                      <a:pt x="290" y="137"/>
                    </a:lnTo>
                    <a:cubicBezTo>
                      <a:pt x="295" y="140"/>
                      <a:pt x="297" y="145"/>
                      <a:pt x="294" y="150"/>
                    </a:cubicBezTo>
                    <a:cubicBezTo>
                      <a:pt x="291" y="154"/>
                      <a:pt x="286" y="157"/>
                      <a:pt x="282" y="154"/>
                    </a:cubicBezTo>
                    <a:lnTo>
                      <a:pt x="264" y="145"/>
                    </a:lnTo>
                    <a:cubicBezTo>
                      <a:pt x="260" y="143"/>
                      <a:pt x="257" y="138"/>
                      <a:pt x="260" y="133"/>
                    </a:cubicBezTo>
                    <a:cubicBezTo>
                      <a:pt x="263" y="128"/>
                      <a:pt x="268" y="126"/>
                      <a:pt x="273" y="129"/>
                    </a:cubicBezTo>
                    <a:close/>
                    <a:moveTo>
                      <a:pt x="324" y="154"/>
                    </a:moveTo>
                    <a:lnTo>
                      <a:pt x="342" y="163"/>
                    </a:lnTo>
                    <a:cubicBezTo>
                      <a:pt x="347" y="165"/>
                      <a:pt x="348" y="170"/>
                      <a:pt x="346" y="175"/>
                    </a:cubicBezTo>
                    <a:cubicBezTo>
                      <a:pt x="343" y="180"/>
                      <a:pt x="338" y="182"/>
                      <a:pt x="332" y="179"/>
                    </a:cubicBezTo>
                    <a:lnTo>
                      <a:pt x="316" y="171"/>
                    </a:lnTo>
                    <a:cubicBezTo>
                      <a:pt x="310" y="168"/>
                      <a:pt x="309" y="163"/>
                      <a:pt x="311" y="158"/>
                    </a:cubicBezTo>
                    <a:cubicBezTo>
                      <a:pt x="314" y="153"/>
                      <a:pt x="320" y="151"/>
                      <a:pt x="324" y="154"/>
                    </a:cubicBezTo>
                    <a:close/>
                    <a:moveTo>
                      <a:pt x="375" y="179"/>
                    </a:moveTo>
                    <a:lnTo>
                      <a:pt x="394" y="188"/>
                    </a:lnTo>
                    <a:cubicBezTo>
                      <a:pt x="397" y="191"/>
                      <a:pt x="399" y="196"/>
                      <a:pt x="397" y="200"/>
                    </a:cubicBezTo>
                    <a:cubicBezTo>
                      <a:pt x="395" y="205"/>
                      <a:pt x="389" y="207"/>
                      <a:pt x="385" y="204"/>
                    </a:cubicBezTo>
                    <a:lnTo>
                      <a:pt x="367" y="196"/>
                    </a:lnTo>
                    <a:cubicBezTo>
                      <a:pt x="363" y="193"/>
                      <a:pt x="361" y="188"/>
                      <a:pt x="363" y="183"/>
                    </a:cubicBezTo>
                    <a:cubicBezTo>
                      <a:pt x="365" y="179"/>
                      <a:pt x="371" y="176"/>
                      <a:pt x="375" y="179"/>
                    </a:cubicBezTo>
                    <a:close/>
                    <a:moveTo>
                      <a:pt x="428" y="205"/>
                    </a:moveTo>
                    <a:lnTo>
                      <a:pt x="444" y="213"/>
                    </a:lnTo>
                    <a:cubicBezTo>
                      <a:pt x="450" y="216"/>
                      <a:pt x="451" y="221"/>
                      <a:pt x="449" y="226"/>
                    </a:cubicBezTo>
                    <a:cubicBezTo>
                      <a:pt x="446" y="230"/>
                      <a:pt x="441" y="232"/>
                      <a:pt x="436" y="230"/>
                    </a:cubicBezTo>
                    <a:lnTo>
                      <a:pt x="419" y="221"/>
                    </a:lnTo>
                    <a:cubicBezTo>
                      <a:pt x="414" y="218"/>
                      <a:pt x="412" y="213"/>
                      <a:pt x="414" y="209"/>
                    </a:cubicBezTo>
                    <a:cubicBezTo>
                      <a:pt x="417" y="204"/>
                      <a:pt x="422" y="202"/>
                      <a:pt x="428" y="205"/>
                    </a:cubicBezTo>
                    <a:close/>
                    <a:moveTo>
                      <a:pt x="479" y="230"/>
                    </a:moveTo>
                    <a:lnTo>
                      <a:pt x="496" y="238"/>
                    </a:lnTo>
                    <a:cubicBezTo>
                      <a:pt x="501" y="241"/>
                      <a:pt x="503" y="246"/>
                      <a:pt x="500" y="251"/>
                    </a:cubicBezTo>
                    <a:cubicBezTo>
                      <a:pt x="497" y="255"/>
                      <a:pt x="492" y="258"/>
                      <a:pt x="487" y="255"/>
                    </a:cubicBezTo>
                    <a:lnTo>
                      <a:pt x="470" y="246"/>
                    </a:lnTo>
                    <a:cubicBezTo>
                      <a:pt x="465" y="244"/>
                      <a:pt x="463" y="239"/>
                      <a:pt x="466" y="234"/>
                    </a:cubicBezTo>
                    <a:cubicBezTo>
                      <a:pt x="469" y="229"/>
                      <a:pt x="474" y="227"/>
                      <a:pt x="479" y="230"/>
                    </a:cubicBezTo>
                    <a:close/>
                    <a:moveTo>
                      <a:pt x="530" y="255"/>
                    </a:moveTo>
                    <a:lnTo>
                      <a:pt x="547" y="264"/>
                    </a:lnTo>
                    <a:cubicBezTo>
                      <a:pt x="552" y="266"/>
                      <a:pt x="554" y="271"/>
                      <a:pt x="552" y="276"/>
                    </a:cubicBezTo>
                    <a:cubicBezTo>
                      <a:pt x="550" y="281"/>
                      <a:pt x="544" y="283"/>
                      <a:pt x="539" y="280"/>
                    </a:cubicBezTo>
                    <a:lnTo>
                      <a:pt x="522" y="272"/>
                    </a:lnTo>
                    <a:cubicBezTo>
                      <a:pt x="517" y="269"/>
                      <a:pt x="516" y="264"/>
                      <a:pt x="517" y="259"/>
                    </a:cubicBezTo>
                    <a:cubicBezTo>
                      <a:pt x="519" y="255"/>
                      <a:pt x="526" y="252"/>
                      <a:pt x="530" y="255"/>
                    </a:cubicBezTo>
                    <a:close/>
                    <a:moveTo>
                      <a:pt x="582" y="280"/>
                    </a:moveTo>
                    <a:lnTo>
                      <a:pt x="599" y="289"/>
                    </a:lnTo>
                    <a:cubicBezTo>
                      <a:pt x="604" y="291"/>
                      <a:pt x="606" y="297"/>
                      <a:pt x="603" y="301"/>
                    </a:cubicBezTo>
                    <a:cubicBezTo>
                      <a:pt x="601" y="306"/>
                      <a:pt x="595" y="308"/>
                      <a:pt x="591" y="305"/>
                    </a:cubicBezTo>
                    <a:lnTo>
                      <a:pt x="573" y="297"/>
                    </a:lnTo>
                    <a:cubicBezTo>
                      <a:pt x="568" y="294"/>
                      <a:pt x="566" y="289"/>
                      <a:pt x="569" y="284"/>
                    </a:cubicBezTo>
                    <a:cubicBezTo>
                      <a:pt x="572" y="280"/>
                      <a:pt x="577" y="277"/>
                      <a:pt x="582" y="280"/>
                    </a:cubicBezTo>
                    <a:close/>
                    <a:moveTo>
                      <a:pt x="633" y="306"/>
                    </a:moveTo>
                    <a:lnTo>
                      <a:pt x="650" y="314"/>
                    </a:lnTo>
                    <a:cubicBezTo>
                      <a:pt x="655" y="316"/>
                      <a:pt x="657" y="322"/>
                      <a:pt x="655" y="327"/>
                    </a:cubicBezTo>
                    <a:cubicBezTo>
                      <a:pt x="652" y="331"/>
                      <a:pt x="647" y="332"/>
                      <a:pt x="641" y="331"/>
                    </a:cubicBezTo>
                    <a:lnTo>
                      <a:pt x="625" y="322"/>
                    </a:lnTo>
                    <a:cubicBezTo>
                      <a:pt x="619" y="320"/>
                      <a:pt x="618" y="314"/>
                      <a:pt x="620" y="310"/>
                    </a:cubicBezTo>
                    <a:cubicBezTo>
                      <a:pt x="623" y="305"/>
                      <a:pt x="629" y="303"/>
                      <a:pt x="633" y="306"/>
                    </a:cubicBezTo>
                    <a:close/>
                    <a:moveTo>
                      <a:pt x="685" y="331"/>
                    </a:moveTo>
                    <a:lnTo>
                      <a:pt x="702" y="339"/>
                    </a:lnTo>
                    <a:cubicBezTo>
                      <a:pt x="706" y="341"/>
                      <a:pt x="708" y="347"/>
                      <a:pt x="705" y="352"/>
                    </a:cubicBezTo>
                    <a:cubicBezTo>
                      <a:pt x="705" y="356"/>
                      <a:pt x="698" y="358"/>
                      <a:pt x="694" y="356"/>
                    </a:cubicBezTo>
                    <a:lnTo>
                      <a:pt x="676" y="347"/>
                    </a:lnTo>
                    <a:cubicBezTo>
                      <a:pt x="672" y="346"/>
                      <a:pt x="670" y="340"/>
                      <a:pt x="672" y="335"/>
                    </a:cubicBezTo>
                    <a:cubicBezTo>
                      <a:pt x="674" y="330"/>
                      <a:pt x="680" y="329"/>
                      <a:pt x="685" y="331"/>
                    </a:cubicBezTo>
                    <a:close/>
                    <a:moveTo>
                      <a:pt x="737" y="356"/>
                    </a:moveTo>
                    <a:lnTo>
                      <a:pt x="753" y="365"/>
                    </a:lnTo>
                    <a:cubicBezTo>
                      <a:pt x="759" y="366"/>
                      <a:pt x="761" y="372"/>
                      <a:pt x="758" y="377"/>
                    </a:cubicBezTo>
                    <a:cubicBezTo>
                      <a:pt x="755" y="382"/>
                      <a:pt x="750" y="383"/>
                      <a:pt x="745" y="381"/>
                    </a:cubicBezTo>
                    <a:lnTo>
                      <a:pt x="728" y="373"/>
                    </a:lnTo>
                    <a:cubicBezTo>
                      <a:pt x="723" y="371"/>
                      <a:pt x="721" y="365"/>
                      <a:pt x="723" y="360"/>
                    </a:cubicBezTo>
                    <a:cubicBezTo>
                      <a:pt x="726" y="356"/>
                      <a:pt x="732" y="354"/>
                      <a:pt x="737" y="356"/>
                    </a:cubicBezTo>
                    <a:close/>
                    <a:moveTo>
                      <a:pt x="788" y="381"/>
                    </a:moveTo>
                    <a:lnTo>
                      <a:pt x="805" y="390"/>
                    </a:lnTo>
                    <a:cubicBezTo>
                      <a:pt x="809" y="392"/>
                      <a:pt x="812" y="398"/>
                      <a:pt x="809" y="402"/>
                    </a:cubicBezTo>
                    <a:cubicBezTo>
                      <a:pt x="807" y="407"/>
                      <a:pt x="801" y="408"/>
                      <a:pt x="796" y="406"/>
                    </a:cubicBezTo>
                    <a:lnTo>
                      <a:pt x="780" y="398"/>
                    </a:lnTo>
                    <a:cubicBezTo>
                      <a:pt x="774" y="396"/>
                      <a:pt x="772" y="390"/>
                      <a:pt x="775" y="385"/>
                    </a:cubicBezTo>
                    <a:cubicBezTo>
                      <a:pt x="778" y="381"/>
                      <a:pt x="783" y="380"/>
                      <a:pt x="788" y="381"/>
                    </a:cubicBezTo>
                    <a:close/>
                    <a:moveTo>
                      <a:pt x="839" y="407"/>
                    </a:moveTo>
                    <a:lnTo>
                      <a:pt x="856" y="415"/>
                    </a:lnTo>
                    <a:cubicBezTo>
                      <a:pt x="861" y="417"/>
                      <a:pt x="863" y="423"/>
                      <a:pt x="860" y="428"/>
                    </a:cubicBezTo>
                    <a:cubicBezTo>
                      <a:pt x="859" y="432"/>
                      <a:pt x="853" y="434"/>
                      <a:pt x="848" y="432"/>
                    </a:cubicBezTo>
                    <a:lnTo>
                      <a:pt x="830" y="423"/>
                    </a:lnTo>
                    <a:cubicBezTo>
                      <a:pt x="827" y="421"/>
                      <a:pt x="824" y="415"/>
                      <a:pt x="827" y="411"/>
                    </a:cubicBezTo>
                    <a:cubicBezTo>
                      <a:pt x="828" y="406"/>
                      <a:pt x="835" y="405"/>
                      <a:pt x="839" y="407"/>
                    </a:cubicBezTo>
                    <a:close/>
                    <a:moveTo>
                      <a:pt x="891" y="432"/>
                    </a:moveTo>
                    <a:lnTo>
                      <a:pt x="908" y="440"/>
                    </a:lnTo>
                    <a:cubicBezTo>
                      <a:pt x="913" y="442"/>
                      <a:pt x="915" y="448"/>
                      <a:pt x="912" y="453"/>
                    </a:cubicBezTo>
                    <a:cubicBezTo>
                      <a:pt x="910" y="457"/>
                      <a:pt x="904" y="459"/>
                      <a:pt x="900" y="457"/>
                    </a:cubicBezTo>
                    <a:lnTo>
                      <a:pt x="882" y="448"/>
                    </a:lnTo>
                    <a:cubicBezTo>
                      <a:pt x="877" y="447"/>
                      <a:pt x="875" y="440"/>
                      <a:pt x="878" y="436"/>
                    </a:cubicBezTo>
                    <a:cubicBezTo>
                      <a:pt x="881" y="431"/>
                      <a:pt x="886" y="430"/>
                      <a:pt x="891" y="432"/>
                    </a:cubicBezTo>
                    <a:close/>
                    <a:moveTo>
                      <a:pt x="942" y="457"/>
                    </a:moveTo>
                    <a:lnTo>
                      <a:pt x="959" y="465"/>
                    </a:lnTo>
                    <a:cubicBezTo>
                      <a:pt x="964" y="467"/>
                      <a:pt x="967" y="473"/>
                      <a:pt x="964" y="478"/>
                    </a:cubicBezTo>
                    <a:cubicBezTo>
                      <a:pt x="961" y="482"/>
                      <a:pt x="956" y="484"/>
                      <a:pt x="950" y="482"/>
                    </a:cubicBezTo>
                    <a:lnTo>
                      <a:pt x="934" y="473"/>
                    </a:lnTo>
                    <a:cubicBezTo>
                      <a:pt x="929" y="472"/>
                      <a:pt x="927" y="465"/>
                      <a:pt x="930" y="461"/>
                    </a:cubicBezTo>
                    <a:cubicBezTo>
                      <a:pt x="932" y="457"/>
                      <a:pt x="937" y="455"/>
                      <a:pt x="942" y="457"/>
                    </a:cubicBezTo>
                    <a:close/>
                    <a:moveTo>
                      <a:pt x="994" y="482"/>
                    </a:moveTo>
                    <a:lnTo>
                      <a:pt x="1011" y="491"/>
                    </a:lnTo>
                    <a:cubicBezTo>
                      <a:pt x="1015" y="493"/>
                      <a:pt x="1017" y="499"/>
                      <a:pt x="1014" y="503"/>
                    </a:cubicBezTo>
                    <a:cubicBezTo>
                      <a:pt x="1014" y="508"/>
                      <a:pt x="1007" y="509"/>
                      <a:pt x="1003" y="507"/>
                    </a:cubicBezTo>
                    <a:lnTo>
                      <a:pt x="985" y="499"/>
                    </a:lnTo>
                    <a:cubicBezTo>
                      <a:pt x="981" y="497"/>
                      <a:pt x="978" y="491"/>
                      <a:pt x="981" y="486"/>
                    </a:cubicBezTo>
                    <a:cubicBezTo>
                      <a:pt x="983" y="482"/>
                      <a:pt x="989" y="481"/>
                      <a:pt x="994" y="482"/>
                    </a:cubicBezTo>
                    <a:close/>
                    <a:moveTo>
                      <a:pt x="1045" y="508"/>
                    </a:moveTo>
                    <a:lnTo>
                      <a:pt x="1062" y="516"/>
                    </a:lnTo>
                    <a:cubicBezTo>
                      <a:pt x="1068" y="518"/>
                      <a:pt x="1069" y="524"/>
                      <a:pt x="1067" y="529"/>
                    </a:cubicBezTo>
                    <a:cubicBezTo>
                      <a:pt x="1064" y="533"/>
                      <a:pt x="1058" y="535"/>
                      <a:pt x="1054" y="533"/>
                    </a:cubicBezTo>
                    <a:lnTo>
                      <a:pt x="1036" y="524"/>
                    </a:lnTo>
                    <a:cubicBezTo>
                      <a:pt x="1032" y="522"/>
                      <a:pt x="1030" y="516"/>
                      <a:pt x="1033" y="512"/>
                    </a:cubicBezTo>
                    <a:cubicBezTo>
                      <a:pt x="1035" y="507"/>
                      <a:pt x="1041" y="506"/>
                      <a:pt x="1045" y="508"/>
                    </a:cubicBezTo>
                    <a:close/>
                    <a:moveTo>
                      <a:pt x="1097" y="533"/>
                    </a:moveTo>
                    <a:lnTo>
                      <a:pt x="1114" y="541"/>
                    </a:lnTo>
                    <a:cubicBezTo>
                      <a:pt x="1118" y="543"/>
                      <a:pt x="1121" y="549"/>
                      <a:pt x="1118" y="554"/>
                    </a:cubicBezTo>
                    <a:cubicBezTo>
                      <a:pt x="1116" y="559"/>
                      <a:pt x="1110" y="560"/>
                      <a:pt x="1105" y="558"/>
                    </a:cubicBezTo>
                    <a:lnTo>
                      <a:pt x="1089" y="549"/>
                    </a:lnTo>
                    <a:cubicBezTo>
                      <a:pt x="1083" y="548"/>
                      <a:pt x="1081" y="542"/>
                      <a:pt x="1084" y="537"/>
                    </a:cubicBezTo>
                    <a:cubicBezTo>
                      <a:pt x="1086" y="532"/>
                      <a:pt x="1091" y="531"/>
                      <a:pt x="1097" y="533"/>
                    </a:cubicBezTo>
                    <a:close/>
                    <a:moveTo>
                      <a:pt x="1148" y="558"/>
                    </a:moveTo>
                    <a:lnTo>
                      <a:pt x="1165" y="567"/>
                    </a:lnTo>
                    <a:cubicBezTo>
                      <a:pt x="1170" y="568"/>
                      <a:pt x="1172" y="574"/>
                      <a:pt x="1169" y="579"/>
                    </a:cubicBezTo>
                    <a:cubicBezTo>
                      <a:pt x="1167" y="584"/>
                      <a:pt x="1162" y="585"/>
                      <a:pt x="1157" y="583"/>
                    </a:cubicBezTo>
                    <a:lnTo>
                      <a:pt x="1139" y="575"/>
                    </a:lnTo>
                    <a:cubicBezTo>
                      <a:pt x="1135" y="573"/>
                      <a:pt x="1133" y="567"/>
                      <a:pt x="1135" y="562"/>
                    </a:cubicBezTo>
                    <a:cubicBezTo>
                      <a:pt x="1137" y="558"/>
                      <a:pt x="1144" y="556"/>
                      <a:pt x="1148" y="558"/>
                    </a:cubicBezTo>
                    <a:close/>
                    <a:moveTo>
                      <a:pt x="1200" y="583"/>
                    </a:moveTo>
                    <a:lnTo>
                      <a:pt x="1217" y="592"/>
                    </a:lnTo>
                    <a:cubicBezTo>
                      <a:pt x="1222" y="594"/>
                      <a:pt x="1224" y="600"/>
                      <a:pt x="1221" y="604"/>
                    </a:cubicBezTo>
                    <a:cubicBezTo>
                      <a:pt x="1219" y="609"/>
                      <a:pt x="1213" y="610"/>
                      <a:pt x="1209" y="608"/>
                    </a:cubicBezTo>
                    <a:lnTo>
                      <a:pt x="1191" y="600"/>
                    </a:lnTo>
                    <a:cubicBezTo>
                      <a:pt x="1186" y="598"/>
                      <a:pt x="1184" y="592"/>
                      <a:pt x="1187" y="588"/>
                    </a:cubicBezTo>
                    <a:cubicBezTo>
                      <a:pt x="1190" y="583"/>
                      <a:pt x="1195" y="582"/>
                      <a:pt x="1200" y="583"/>
                    </a:cubicBezTo>
                    <a:close/>
                    <a:moveTo>
                      <a:pt x="1251" y="609"/>
                    </a:moveTo>
                    <a:lnTo>
                      <a:pt x="1268" y="617"/>
                    </a:lnTo>
                    <a:cubicBezTo>
                      <a:pt x="1273" y="619"/>
                      <a:pt x="1276" y="625"/>
                      <a:pt x="1273" y="630"/>
                    </a:cubicBezTo>
                    <a:cubicBezTo>
                      <a:pt x="1270" y="634"/>
                      <a:pt x="1265" y="636"/>
                      <a:pt x="1259" y="634"/>
                    </a:cubicBezTo>
                    <a:lnTo>
                      <a:pt x="1243" y="625"/>
                    </a:lnTo>
                    <a:cubicBezTo>
                      <a:pt x="1238" y="623"/>
                      <a:pt x="1236" y="617"/>
                      <a:pt x="1239" y="613"/>
                    </a:cubicBezTo>
                    <a:cubicBezTo>
                      <a:pt x="1240" y="608"/>
                      <a:pt x="1246" y="607"/>
                      <a:pt x="1251" y="609"/>
                    </a:cubicBezTo>
                    <a:close/>
                    <a:moveTo>
                      <a:pt x="1303" y="634"/>
                    </a:moveTo>
                    <a:lnTo>
                      <a:pt x="1320" y="642"/>
                    </a:lnTo>
                    <a:cubicBezTo>
                      <a:pt x="1324" y="644"/>
                      <a:pt x="1326" y="650"/>
                      <a:pt x="1324" y="655"/>
                    </a:cubicBezTo>
                    <a:cubicBezTo>
                      <a:pt x="1322" y="660"/>
                      <a:pt x="1315" y="661"/>
                      <a:pt x="1312" y="659"/>
                    </a:cubicBezTo>
                    <a:lnTo>
                      <a:pt x="1294" y="651"/>
                    </a:lnTo>
                    <a:cubicBezTo>
                      <a:pt x="1290" y="648"/>
                      <a:pt x="1287" y="643"/>
                      <a:pt x="1290" y="638"/>
                    </a:cubicBezTo>
                    <a:cubicBezTo>
                      <a:pt x="1292" y="633"/>
                      <a:pt x="1298" y="631"/>
                      <a:pt x="1303" y="634"/>
                    </a:cubicBezTo>
                    <a:close/>
                    <a:moveTo>
                      <a:pt x="1354" y="659"/>
                    </a:moveTo>
                    <a:lnTo>
                      <a:pt x="1371" y="668"/>
                    </a:lnTo>
                    <a:cubicBezTo>
                      <a:pt x="1377" y="670"/>
                      <a:pt x="1378" y="675"/>
                      <a:pt x="1376" y="680"/>
                    </a:cubicBezTo>
                    <a:cubicBezTo>
                      <a:pt x="1373" y="685"/>
                      <a:pt x="1367" y="687"/>
                      <a:pt x="1362" y="684"/>
                    </a:cubicBezTo>
                    <a:lnTo>
                      <a:pt x="1345" y="676"/>
                    </a:lnTo>
                    <a:cubicBezTo>
                      <a:pt x="1341" y="673"/>
                      <a:pt x="1339" y="668"/>
                      <a:pt x="1342" y="663"/>
                    </a:cubicBezTo>
                    <a:cubicBezTo>
                      <a:pt x="1344" y="659"/>
                      <a:pt x="1350" y="656"/>
                      <a:pt x="1354" y="659"/>
                    </a:cubicBezTo>
                    <a:close/>
                    <a:moveTo>
                      <a:pt x="1406" y="684"/>
                    </a:moveTo>
                    <a:lnTo>
                      <a:pt x="1423" y="693"/>
                    </a:lnTo>
                    <a:cubicBezTo>
                      <a:pt x="1428" y="695"/>
                      <a:pt x="1429" y="701"/>
                      <a:pt x="1428" y="705"/>
                    </a:cubicBezTo>
                    <a:cubicBezTo>
                      <a:pt x="1425" y="710"/>
                      <a:pt x="1419" y="712"/>
                      <a:pt x="1414" y="709"/>
                    </a:cubicBezTo>
                    <a:lnTo>
                      <a:pt x="1398" y="701"/>
                    </a:lnTo>
                    <a:cubicBezTo>
                      <a:pt x="1392" y="698"/>
                      <a:pt x="1390" y="693"/>
                      <a:pt x="1392" y="689"/>
                    </a:cubicBezTo>
                    <a:cubicBezTo>
                      <a:pt x="1395" y="684"/>
                      <a:pt x="1400" y="682"/>
                      <a:pt x="1406" y="684"/>
                    </a:cubicBezTo>
                    <a:close/>
                    <a:moveTo>
                      <a:pt x="1457" y="710"/>
                    </a:moveTo>
                    <a:lnTo>
                      <a:pt x="1475" y="718"/>
                    </a:lnTo>
                    <a:cubicBezTo>
                      <a:pt x="1479" y="721"/>
                      <a:pt x="1481" y="726"/>
                      <a:pt x="1478" y="731"/>
                    </a:cubicBezTo>
                    <a:cubicBezTo>
                      <a:pt x="1476" y="735"/>
                      <a:pt x="1470" y="738"/>
                      <a:pt x="1466" y="735"/>
                    </a:cubicBezTo>
                    <a:lnTo>
                      <a:pt x="1448" y="726"/>
                    </a:lnTo>
                    <a:cubicBezTo>
                      <a:pt x="1444" y="723"/>
                      <a:pt x="1442" y="718"/>
                      <a:pt x="1444" y="714"/>
                    </a:cubicBezTo>
                    <a:cubicBezTo>
                      <a:pt x="1446" y="709"/>
                      <a:pt x="1453" y="707"/>
                      <a:pt x="1457" y="710"/>
                    </a:cubicBezTo>
                    <a:close/>
                    <a:moveTo>
                      <a:pt x="1509" y="735"/>
                    </a:moveTo>
                    <a:lnTo>
                      <a:pt x="1526" y="743"/>
                    </a:lnTo>
                    <a:cubicBezTo>
                      <a:pt x="1531" y="746"/>
                      <a:pt x="1532" y="751"/>
                      <a:pt x="1531" y="756"/>
                    </a:cubicBezTo>
                    <a:cubicBezTo>
                      <a:pt x="1528" y="761"/>
                      <a:pt x="1521" y="763"/>
                      <a:pt x="1517" y="760"/>
                    </a:cubicBezTo>
                    <a:lnTo>
                      <a:pt x="1500" y="752"/>
                    </a:lnTo>
                    <a:cubicBezTo>
                      <a:pt x="1495" y="749"/>
                      <a:pt x="1493" y="744"/>
                      <a:pt x="1496" y="739"/>
                    </a:cubicBezTo>
                    <a:cubicBezTo>
                      <a:pt x="1499" y="734"/>
                      <a:pt x="1504" y="732"/>
                      <a:pt x="1509" y="735"/>
                    </a:cubicBezTo>
                    <a:close/>
                    <a:moveTo>
                      <a:pt x="1560" y="760"/>
                    </a:moveTo>
                    <a:lnTo>
                      <a:pt x="1577" y="769"/>
                    </a:lnTo>
                    <a:cubicBezTo>
                      <a:pt x="1582" y="772"/>
                      <a:pt x="1584" y="776"/>
                      <a:pt x="1582" y="780"/>
                    </a:cubicBezTo>
                    <a:cubicBezTo>
                      <a:pt x="1579" y="786"/>
                      <a:pt x="1574" y="788"/>
                      <a:pt x="1568" y="785"/>
                    </a:cubicBezTo>
                    <a:lnTo>
                      <a:pt x="1551" y="777"/>
                    </a:lnTo>
                    <a:cubicBezTo>
                      <a:pt x="1547" y="774"/>
                      <a:pt x="1545" y="769"/>
                      <a:pt x="1547" y="764"/>
                    </a:cubicBezTo>
                    <a:cubicBezTo>
                      <a:pt x="1550" y="760"/>
                      <a:pt x="1555" y="757"/>
                      <a:pt x="1560" y="760"/>
                    </a:cubicBezTo>
                    <a:close/>
                    <a:moveTo>
                      <a:pt x="1612" y="786"/>
                    </a:moveTo>
                    <a:lnTo>
                      <a:pt x="1629" y="794"/>
                    </a:lnTo>
                    <a:cubicBezTo>
                      <a:pt x="1634" y="797"/>
                      <a:pt x="1635" y="802"/>
                      <a:pt x="1633" y="806"/>
                    </a:cubicBezTo>
                    <a:cubicBezTo>
                      <a:pt x="1631" y="811"/>
                      <a:pt x="1625" y="813"/>
                      <a:pt x="1620" y="810"/>
                    </a:cubicBezTo>
                    <a:lnTo>
                      <a:pt x="1603" y="802"/>
                    </a:lnTo>
                    <a:cubicBezTo>
                      <a:pt x="1598" y="799"/>
                      <a:pt x="1597" y="794"/>
                      <a:pt x="1598" y="789"/>
                    </a:cubicBezTo>
                    <a:cubicBezTo>
                      <a:pt x="1601" y="785"/>
                      <a:pt x="1607" y="783"/>
                      <a:pt x="1612" y="786"/>
                    </a:cubicBezTo>
                    <a:close/>
                    <a:moveTo>
                      <a:pt x="1663" y="811"/>
                    </a:moveTo>
                    <a:lnTo>
                      <a:pt x="1665" y="812"/>
                    </a:lnTo>
                    <a:cubicBezTo>
                      <a:pt x="1671" y="814"/>
                      <a:pt x="1672" y="820"/>
                      <a:pt x="1670" y="824"/>
                    </a:cubicBezTo>
                    <a:cubicBezTo>
                      <a:pt x="1667" y="829"/>
                      <a:pt x="1662" y="831"/>
                      <a:pt x="1656" y="829"/>
                    </a:cubicBezTo>
                    <a:lnTo>
                      <a:pt x="1654" y="827"/>
                    </a:lnTo>
                    <a:cubicBezTo>
                      <a:pt x="1650" y="824"/>
                      <a:pt x="1648" y="820"/>
                      <a:pt x="1651" y="814"/>
                    </a:cubicBezTo>
                    <a:cubicBezTo>
                      <a:pt x="1653" y="810"/>
                      <a:pt x="1659" y="808"/>
                      <a:pt x="1663" y="81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5" name="Freeform 370">
                <a:extLst>
                  <a:ext uri="{FF2B5EF4-FFF2-40B4-BE49-F238E27FC236}">
                    <a16:creationId xmlns:a16="http://schemas.microsoft.com/office/drawing/2014/main" id="{C16E1A4F-AF54-4482-8280-5BB3D9927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" y="2781"/>
                <a:ext cx="83" cy="58"/>
              </a:xfrm>
              <a:custGeom>
                <a:avLst/>
                <a:gdLst>
                  <a:gd name="T0" fmla="*/ 23 w 83"/>
                  <a:gd name="T1" fmla="*/ 0 h 58"/>
                  <a:gd name="T2" fmla="*/ 83 w 83"/>
                  <a:gd name="T3" fmla="*/ 58 h 58"/>
                  <a:gd name="T4" fmla="*/ 0 w 83"/>
                  <a:gd name="T5" fmla="*/ 46 h 58"/>
                  <a:gd name="T6" fmla="*/ 23 w 83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58">
                    <a:moveTo>
                      <a:pt x="23" y="0"/>
                    </a:moveTo>
                    <a:lnTo>
                      <a:pt x="83" y="58"/>
                    </a:lnTo>
                    <a:lnTo>
                      <a:pt x="0" y="4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Freeform 371">
                <a:extLst>
                  <a:ext uri="{FF2B5EF4-FFF2-40B4-BE49-F238E27FC236}">
                    <a16:creationId xmlns:a16="http://schemas.microsoft.com/office/drawing/2014/main" id="{C107D531-9E4D-4D30-9DD0-A9D541B0C3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487"/>
                <a:ext cx="519" cy="80"/>
              </a:xfrm>
              <a:custGeom>
                <a:avLst/>
                <a:gdLst>
                  <a:gd name="T0" fmla="*/ 31 w 1642"/>
                  <a:gd name="T1" fmla="*/ 255 h 258"/>
                  <a:gd name="T2" fmla="*/ 66 w 1642"/>
                  <a:gd name="T3" fmla="*/ 231 h 258"/>
                  <a:gd name="T4" fmla="*/ 68 w 1642"/>
                  <a:gd name="T5" fmla="*/ 250 h 258"/>
                  <a:gd name="T6" fmla="*/ 143 w 1642"/>
                  <a:gd name="T7" fmla="*/ 220 h 258"/>
                  <a:gd name="T8" fmla="*/ 115 w 1642"/>
                  <a:gd name="T9" fmla="*/ 233 h 258"/>
                  <a:gd name="T10" fmla="*/ 210 w 1642"/>
                  <a:gd name="T11" fmla="*/ 219 h 258"/>
                  <a:gd name="T12" fmla="*/ 180 w 1642"/>
                  <a:gd name="T13" fmla="*/ 215 h 258"/>
                  <a:gd name="T14" fmla="*/ 260 w 1642"/>
                  <a:gd name="T15" fmla="*/ 221 h 258"/>
                  <a:gd name="T16" fmla="*/ 295 w 1642"/>
                  <a:gd name="T17" fmla="*/ 198 h 258"/>
                  <a:gd name="T18" fmla="*/ 298 w 1642"/>
                  <a:gd name="T19" fmla="*/ 215 h 258"/>
                  <a:gd name="T20" fmla="*/ 371 w 1642"/>
                  <a:gd name="T21" fmla="*/ 186 h 258"/>
                  <a:gd name="T22" fmla="*/ 344 w 1642"/>
                  <a:gd name="T23" fmla="*/ 200 h 258"/>
                  <a:gd name="T24" fmla="*/ 440 w 1642"/>
                  <a:gd name="T25" fmla="*/ 186 h 258"/>
                  <a:gd name="T26" fmla="*/ 410 w 1642"/>
                  <a:gd name="T27" fmla="*/ 180 h 258"/>
                  <a:gd name="T28" fmla="*/ 488 w 1642"/>
                  <a:gd name="T29" fmla="*/ 187 h 258"/>
                  <a:gd name="T30" fmla="*/ 524 w 1642"/>
                  <a:gd name="T31" fmla="*/ 164 h 258"/>
                  <a:gd name="T32" fmla="*/ 528 w 1642"/>
                  <a:gd name="T33" fmla="*/ 182 h 258"/>
                  <a:gd name="T34" fmla="*/ 600 w 1642"/>
                  <a:gd name="T35" fmla="*/ 152 h 258"/>
                  <a:gd name="T36" fmla="*/ 573 w 1642"/>
                  <a:gd name="T37" fmla="*/ 165 h 258"/>
                  <a:gd name="T38" fmla="*/ 669 w 1642"/>
                  <a:gd name="T39" fmla="*/ 151 h 258"/>
                  <a:gd name="T40" fmla="*/ 639 w 1642"/>
                  <a:gd name="T41" fmla="*/ 147 h 258"/>
                  <a:gd name="T42" fmla="*/ 717 w 1642"/>
                  <a:gd name="T43" fmla="*/ 154 h 258"/>
                  <a:gd name="T44" fmla="*/ 752 w 1642"/>
                  <a:gd name="T45" fmla="*/ 130 h 258"/>
                  <a:gd name="T46" fmla="*/ 756 w 1642"/>
                  <a:gd name="T47" fmla="*/ 148 h 258"/>
                  <a:gd name="T48" fmla="*/ 830 w 1642"/>
                  <a:gd name="T49" fmla="*/ 119 h 258"/>
                  <a:gd name="T50" fmla="*/ 802 w 1642"/>
                  <a:gd name="T51" fmla="*/ 132 h 258"/>
                  <a:gd name="T52" fmla="*/ 898 w 1642"/>
                  <a:gd name="T53" fmla="*/ 118 h 258"/>
                  <a:gd name="T54" fmla="*/ 868 w 1642"/>
                  <a:gd name="T55" fmla="*/ 114 h 258"/>
                  <a:gd name="T56" fmla="*/ 948 w 1642"/>
                  <a:gd name="T57" fmla="*/ 121 h 258"/>
                  <a:gd name="T58" fmla="*/ 982 w 1642"/>
                  <a:gd name="T59" fmla="*/ 97 h 258"/>
                  <a:gd name="T60" fmla="*/ 985 w 1642"/>
                  <a:gd name="T61" fmla="*/ 114 h 258"/>
                  <a:gd name="T62" fmla="*/ 1058 w 1642"/>
                  <a:gd name="T63" fmla="*/ 86 h 258"/>
                  <a:gd name="T64" fmla="*/ 1031 w 1642"/>
                  <a:gd name="T65" fmla="*/ 98 h 258"/>
                  <a:gd name="T66" fmla="*/ 1126 w 1642"/>
                  <a:gd name="T67" fmla="*/ 85 h 258"/>
                  <a:gd name="T68" fmla="*/ 1096 w 1642"/>
                  <a:gd name="T69" fmla="*/ 80 h 258"/>
                  <a:gd name="T70" fmla="*/ 1176 w 1642"/>
                  <a:gd name="T71" fmla="*/ 86 h 258"/>
                  <a:gd name="T72" fmla="*/ 1212 w 1642"/>
                  <a:gd name="T73" fmla="*/ 63 h 258"/>
                  <a:gd name="T74" fmla="*/ 1213 w 1642"/>
                  <a:gd name="T75" fmla="*/ 80 h 258"/>
                  <a:gd name="T76" fmla="*/ 1288 w 1642"/>
                  <a:gd name="T77" fmla="*/ 51 h 258"/>
                  <a:gd name="T78" fmla="*/ 1261 w 1642"/>
                  <a:gd name="T79" fmla="*/ 64 h 258"/>
                  <a:gd name="T80" fmla="*/ 1356 w 1642"/>
                  <a:gd name="T81" fmla="*/ 51 h 258"/>
                  <a:gd name="T82" fmla="*/ 1326 w 1642"/>
                  <a:gd name="T83" fmla="*/ 46 h 258"/>
                  <a:gd name="T84" fmla="*/ 1405 w 1642"/>
                  <a:gd name="T85" fmla="*/ 53 h 258"/>
                  <a:gd name="T86" fmla="*/ 1440 w 1642"/>
                  <a:gd name="T87" fmla="*/ 29 h 258"/>
                  <a:gd name="T88" fmla="*/ 1444 w 1642"/>
                  <a:gd name="T89" fmla="*/ 47 h 258"/>
                  <a:gd name="T90" fmla="*/ 1516 w 1642"/>
                  <a:gd name="T91" fmla="*/ 18 h 258"/>
                  <a:gd name="T92" fmla="*/ 1489 w 1642"/>
                  <a:gd name="T93" fmla="*/ 31 h 258"/>
                  <a:gd name="T94" fmla="*/ 1585 w 1642"/>
                  <a:gd name="T95" fmla="*/ 17 h 258"/>
                  <a:gd name="T96" fmla="*/ 1554 w 1642"/>
                  <a:gd name="T97" fmla="*/ 12 h 258"/>
                  <a:gd name="T98" fmla="*/ 1633 w 1642"/>
                  <a:gd name="T99" fmla="*/ 2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2" h="258">
                    <a:moveTo>
                      <a:pt x="9" y="239"/>
                    </a:moveTo>
                    <a:lnTo>
                      <a:pt x="28" y="236"/>
                    </a:lnTo>
                    <a:cubicBezTo>
                      <a:pt x="33" y="236"/>
                      <a:pt x="38" y="239"/>
                      <a:pt x="39" y="244"/>
                    </a:cubicBezTo>
                    <a:cubicBezTo>
                      <a:pt x="39" y="250"/>
                      <a:pt x="36" y="254"/>
                      <a:pt x="31" y="255"/>
                    </a:cubicBezTo>
                    <a:lnTo>
                      <a:pt x="11" y="258"/>
                    </a:lnTo>
                    <a:cubicBezTo>
                      <a:pt x="7" y="258"/>
                      <a:pt x="1" y="255"/>
                      <a:pt x="0" y="251"/>
                    </a:cubicBezTo>
                    <a:cubicBezTo>
                      <a:pt x="0" y="244"/>
                      <a:pt x="3" y="240"/>
                      <a:pt x="9" y="239"/>
                    </a:cubicBezTo>
                    <a:close/>
                    <a:moveTo>
                      <a:pt x="66" y="231"/>
                    </a:moveTo>
                    <a:lnTo>
                      <a:pt x="86" y="228"/>
                    </a:lnTo>
                    <a:cubicBezTo>
                      <a:pt x="90" y="227"/>
                      <a:pt x="96" y="231"/>
                      <a:pt x="97" y="236"/>
                    </a:cubicBezTo>
                    <a:cubicBezTo>
                      <a:pt x="98" y="241"/>
                      <a:pt x="93" y="245"/>
                      <a:pt x="88" y="246"/>
                    </a:cubicBezTo>
                    <a:lnTo>
                      <a:pt x="68" y="250"/>
                    </a:lnTo>
                    <a:cubicBezTo>
                      <a:pt x="64" y="251"/>
                      <a:pt x="58" y="246"/>
                      <a:pt x="58" y="242"/>
                    </a:cubicBezTo>
                    <a:cubicBezTo>
                      <a:pt x="57" y="236"/>
                      <a:pt x="60" y="232"/>
                      <a:pt x="66" y="231"/>
                    </a:cubicBezTo>
                    <a:close/>
                    <a:moveTo>
                      <a:pt x="123" y="222"/>
                    </a:moveTo>
                    <a:lnTo>
                      <a:pt x="143" y="220"/>
                    </a:lnTo>
                    <a:cubicBezTo>
                      <a:pt x="147" y="219"/>
                      <a:pt x="153" y="222"/>
                      <a:pt x="154" y="227"/>
                    </a:cubicBezTo>
                    <a:cubicBezTo>
                      <a:pt x="154" y="233"/>
                      <a:pt x="151" y="237"/>
                      <a:pt x="145" y="238"/>
                    </a:cubicBezTo>
                    <a:lnTo>
                      <a:pt x="127" y="241"/>
                    </a:lnTo>
                    <a:cubicBezTo>
                      <a:pt x="121" y="242"/>
                      <a:pt x="116" y="238"/>
                      <a:pt x="115" y="233"/>
                    </a:cubicBezTo>
                    <a:cubicBezTo>
                      <a:pt x="114" y="228"/>
                      <a:pt x="118" y="223"/>
                      <a:pt x="123" y="222"/>
                    </a:cubicBezTo>
                    <a:close/>
                    <a:moveTo>
                      <a:pt x="180" y="215"/>
                    </a:moveTo>
                    <a:lnTo>
                      <a:pt x="199" y="211"/>
                    </a:lnTo>
                    <a:cubicBezTo>
                      <a:pt x="205" y="210"/>
                      <a:pt x="209" y="215"/>
                      <a:pt x="210" y="219"/>
                    </a:cubicBezTo>
                    <a:cubicBezTo>
                      <a:pt x="211" y="224"/>
                      <a:pt x="208" y="229"/>
                      <a:pt x="203" y="229"/>
                    </a:cubicBezTo>
                    <a:lnTo>
                      <a:pt x="184" y="233"/>
                    </a:lnTo>
                    <a:cubicBezTo>
                      <a:pt x="178" y="233"/>
                      <a:pt x="174" y="229"/>
                      <a:pt x="173" y="225"/>
                    </a:cubicBezTo>
                    <a:cubicBezTo>
                      <a:pt x="172" y="220"/>
                      <a:pt x="176" y="215"/>
                      <a:pt x="180" y="215"/>
                    </a:cubicBezTo>
                    <a:close/>
                    <a:moveTo>
                      <a:pt x="238" y="206"/>
                    </a:moveTo>
                    <a:lnTo>
                      <a:pt x="256" y="203"/>
                    </a:lnTo>
                    <a:cubicBezTo>
                      <a:pt x="263" y="202"/>
                      <a:pt x="267" y="206"/>
                      <a:pt x="268" y="210"/>
                    </a:cubicBezTo>
                    <a:cubicBezTo>
                      <a:pt x="269" y="216"/>
                      <a:pt x="265" y="220"/>
                      <a:pt x="260" y="221"/>
                    </a:cubicBezTo>
                    <a:lnTo>
                      <a:pt x="241" y="224"/>
                    </a:lnTo>
                    <a:cubicBezTo>
                      <a:pt x="235" y="225"/>
                      <a:pt x="231" y="222"/>
                      <a:pt x="230" y="216"/>
                    </a:cubicBezTo>
                    <a:cubicBezTo>
                      <a:pt x="229" y="211"/>
                      <a:pt x="232" y="207"/>
                      <a:pt x="238" y="206"/>
                    </a:cubicBezTo>
                    <a:close/>
                    <a:moveTo>
                      <a:pt x="295" y="198"/>
                    </a:moveTo>
                    <a:lnTo>
                      <a:pt x="314" y="194"/>
                    </a:lnTo>
                    <a:cubicBezTo>
                      <a:pt x="320" y="193"/>
                      <a:pt x="324" y="197"/>
                      <a:pt x="325" y="202"/>
                    </a:cubicBezTo>
                    <a:cubicBezTo>
                      <a:pt x="326" y="208"/>
                      <a:pt x="322" y="212"/>
                      <a:pt x="317" y="213"/>
                    </a:cubicBezTo>
                    <a:lnTo>
                      <a:pt x="298" y="215"/>
                    </a:lnTo>
                    <a:cubicBezTo>
                      <a:pt x="293" y="216"/>
                      <a:pt x="287" y="213"/>
                      <a:pt x="287" y="208"/>
                    </a:cubicBezTo>
                    <a:cubicBezTo>
                      <a:pt x="286" y="202"/>
                      <a:pt x="290" y="199"/>
                      <a:pt x="295" y="198"/>
                    </a:cubicBezTo>
                    <a:close/>
                    <a:moveTo>
                      <a:pt x="352" y="189"/>
                    </a:moveTo>
                    <a:lnTo>
                      <a:pt x="371" y="186"/>
                    </a:lnTo>
                    <a:cubicBezTo>
                      <a:pt x="376" y="186"/>
                      <a:pt x="381" y="189"/>
                      <a:pt x="382" y="193"/>
                    </a:cubicBezTo>
                    <a:cubicBezTo>
                      <a:pt x="383" y="199"/>
                      <a:pt x="380" y="203"/>
                      <a:pt x="375" y="204"/>
                    </a:cubicBezTo>
                    <a:lnTo>
                      <a:pt x="355" y="208"/>
                    </a:lnTo>
                    <a:cubicBezTo>
                      <a:pt x="351" y="208"/>
                      <a:pt x="345" y="204"/>
                      <a:pt x="344" y="200"/>
                    </a:cubicBezTo>
                    <a:cubicBezTo>
                      <a:pt x="343" y="194"/>
                      <a:pt x="347" y="190"/>
                      <a:pt x="352" y="189"/>
                    </a:cubicBezTo>
                    <a:close/>
                    <a:moveTo>
                      <a:pt x="410" y="180"/>
                    </a:moveTo>
                    <a:lnTo>
                      <a:pt x="429" y="178"/>
                    </a:lnTo>
                    <a:cubicBezTo>
                      <a:pt x="434" y="177"/>
                      <a:pt x="440" y="180"/>
                      <a:pt x="440" y="186"/>
                    </a:cubicBezTo>
                    <a:cubicBezTo>
                      <a:pt x="441" y="191"/>
                      <a:pt x="437" y="195"/>
                      <a:pt x="431" y="196"/>
                    </a:cubicBezTo>
                    <a:lnTo>
                      <a:pt x="412" y="199"/>
                    </a:lnTo>
                    <a:cubicBezTo>
                      <a:pt x="408" y="200"/>
                      <a:pt x="402" y="196"/>
                      <a:pt x="401" y="191"/>
                    </a:cubicBezTo>
                    <a:cubicBezTo>
                      <a:pt x="400" y="186"/>
                      <a:pt x="404" y="181"/>
                      <a:pt x="410" y="180"/>
                    </a:cubicBezTo>
                    <a:close/>
                    <a:moveTo>
                      <a:pt x="467" y="172"/>
                    </a:moveTo>
                    <a:lnTo>
                      <a:pt x="486" y="169"/>
                    </a:lnTo>
                    <a:cubicBezTo>
                      <a:pt x="491" y="168"/>
                      <a:pt x="496" y="172"/>
                      <a:pt x="497" y="177"/>
                    </a:cubicBezTo>
                    <a:cubicBezTo>
                      <a:pt x="498" y="182"/>
                      <a:pt x="495" y="186"/>
                      <a:pt x="488" y="187"/>
                    </a:cubicBezTo>
                    <a:lnTo>
                      <a:pt x="469" y="191"/>
                    </a:lnTo>
                    <a:cubicBezTo>
                      <a:pt x="464" y="191"/>
                      <a:pt x="459" y="187"/>
                      <a:pt x="459" y="182"/>
                    </a:cubicBezTo>
                    <a:cubicBezTo>
                      <a:pt x="458" y="178"/>
                      <a:pt x="462" y="173"/>
                      <a:pt x="467" y="172"/>
                    </a:cubicBezTo>
                    <a:close/>
                    <a:moveTo>
                      <a:pt x="524" y="164"/>
                    </a:moveTo>
                    <a:lnTo>
                      <a:pt x="543" y="161"/>
                    </a:lnTo>
                    <a:cubicBezTo>
                      <a:pt x="548" y="160"/>
                      <a:pt x="553" y="164"/>
                      <a:pt x="554" y="168"/>
                    </a:cubicBezTo>
                    <a:cubicBezTo>
                      <a:pt x="555" y="174"/>
                      <a:pt x="551" y="179"/>
                      <a:pt x="547" y="179"/>
                    </a:cubicBezTo>
                    <a:lnTo>
                      <a:pt x="528" y="182"/>
                    </a:lnTo>
                    <a:cubicBezTo>
                      <a:pt x="521" y="182"/>
                      <a:pt x="518" y="179"/>
                      <a:pt x="517" y="174"/>
                    </a:cubicBezTo>
                    <a:cubicBezTo>
                      <a:pt x="516" y="169"/>
                      <a:pt x="518" y="165"/>
                      <a:pt x="524" y="164"/>
                    </a:cubicBezTo>
                    <a:close/>
                    <a:moveTo>
                      <a:pt x="582" y="156"/>
                    </a:moveTo>
                    <a:lnTo>
                      <a:pt x="600" y="152"/>
                    </a:lnTo>
                    <a:cubicBezTo>
                      <a:pt x="606" y="151"/>
                      <a:pt x="610" y="156"/>
                      <a:pt x="611" y="160"/>
                    </a:cubicBezTo>
                    <a:cubicBezTo>
                      <a:pt x="612" y="165"/>
                      <a:pt x="608" y="170"/>
                      <a:pt x="604" y="171"/>
                    </a:cubicBezTo>
                    <a:lnTo>
                      <a:pt x="584" y="174"/>
                    </a:lnTo>
                    <a:cubicBezTo>
                      <a:pt x="579" y="174"/>
                      <a:pt x="574" y="171"/>
                      <a:pt x="573" y="165"/>
                    </a:cubicBezTo>
                    <a:cubicBezTo>
                      <a:pt x="573" y="161"/>
                      <a:pt x="576" y="157"/>
                      <a:pt x="582" y="156"/>
                    </a:cubicBezTo>
                    <a:close/>
                    <a:moveTo>
                      <a:pt x="639" y="147"/>
                    </a:moveTo>
                    <a:lnTo>
                      <a:pt x="658" y="144"/>
                    </a:lnTo>
                    <a:cubicBezTo>
                      <a:pt x="663" y="143"/>
                      <a:pt x="668" y="147"/>
                      <a:pt x="669" y="151"/>
                    </a:cubicBezTo>
                    <a:cubicBezTo>
                      <a:pt x="670" y="157"/>
                      <a:pt x="665" y="161"/>
                      <a:pt x="661" y="162"/>
                    </a:cubicBezTo>
                    <a:lnTo>
                      <a:pt x="641" y="165"/>
                    </a:lnTo>
                    <a:cubicBezTo>
                      <a:pt x="636" y="165"/>
                      <a:pt x="631" y="163"/>
                      <a:pt x="630" y="157"/>
                    </a:cubicBezTo>
                    <a:cubicBezTo>
                      <a:pt x="629" y="152"/>
                      <a:pt x="634" y="148"/>
                      <a:pt x="639" y="147"/>
                    </a:cubicBezTo>
                    <a:close/>
                    <a:moveTo>
                      <a:pt x="695" y="139"/>
                    </a:moveTo>
                    <a:lnTo>
                      <a:pt x="715" y="136"/>
                    </a:lnTo>
                    <a:cubicBezTo>
                      <a:pt x="720" y="135"/>
                      <a:pt x="725" y="138"/>
                      <a:pt x="726" y="143"/>
                    </a:cubicBezTo>
                    <a:cubicBezTo>
                      <a:pt x="727" y="148"/>
                      <a:pt x="723" y="153"/>
                      <a:pt x="717" y="154"/>
                    </a:cubicBezTo>
                    <a:lnTo>
                      <a:pt x="699" y="157"/>
                    </a:lnTo>
                    <a:cubicBezTo>
                      <a:pt x="694" y="157"/>
                      <a:pt x="688" y="154"/>
                      <a:pt x="688" y="149"/>
                    </a:cubicBezTo>
                    <a:cubicBezTo>
                      <a:pt x="687" y="144"/>
                      <a:pt x="691" y="140"/>
                      <a:pt x="695" y="139"/>
                    </a:cubicBezTo>
                    <a:close/>
                    <a:moveTo>
                      <a:pt x="752" y="130"/>
                    </a:moveTo>
                    <a:lnTo>
                      <a:pt x="772" y="128"/>
                    </a:lnTo>
                    <a:cubicBezTo>
                      <a:pt x="778" y="127"/>
                      <a:pt x="782" y="130"/>
                      <a:pt x="783" y="135"/>
                    </a:cubicBezTo>
                    <a:cubicBezTo>
                      <a:pt x="783" y="140"/>
                      <a:pt x="781" y="144"/>
                      <a:pt x="775" y="145"/>
                    </a:cubicBezTo>
                    <a:lnTo>
                      <a:pt x="756" y="148"/>
                    </a:lnTo>
                    <a:cubicBezTo>
                      <a:pt x="751" y="149"/>
                      <a:pt x="746" y="146"/>
                      <a:pt x="745" y="140"/>
                    </a:cubicBezTo>
                    <a:cubicBezTo>
                      <a:pt x="744" y="136"/>
                      <a:pt x="748" y="131"/>
                      <a:pt x="752" y="130"/>
                    </a:cubicBezTo>
                    <a:close/>
                    <a:moveTo>
                      <a:pt x="811" y="122"/>
                    </a:moveTo>
                    <a:lnTo>
                      <a:pt x="830" y="119"/>
                    </a:lnTo>
                    <a:cubicBezTo>
                      <a:pt x="835" y="118"/>
                      <a:pt x="840" y="122"/>
                      <a:pt x="840" y="127"/>
                    </a:cubicBezTo>
                    <a:cubicBezTo>
                      <a:pt x="841" y="131"/>
                      <a:pt x="838" y="136"/>
                      <a:pt x="832" y="137"/>
                    </a:cubicBezTo>
                    <a:lnTo>
                      <a:pt x="813" y="140"/>
                    </a:lnTo>
                    <a:cubicBezTo>
                      <a:pt x="808" y="140"/>
                      <a:pt x="803" y="137"/>
                      <a:pt x="802" y="132"/>
                    </a:cubicBezTo>
                    <a:cubicBezTo>
                      <a:pt x="802" y="127"/>
                      <a:pt x="805" y="122"/>
                      <a:pt x="811" y="122"/>
                    </a:cubicBezTo>
                    <a:close/>
                    <a:moveTo>
                      <a:pt x="868" y="114"/>
                    </a:moveTo>
                    <a:lnTo>
                      <a:pt x="887" y="110"/>
                    </a:lnTo>
                    <a:cubicBezTo>
                      <a:pt x="892" y="109"/>
                      <a:pt x="897" y="114"/>
                      <a:pt x="898" y="118"/>
                    </a:cubicBezTo>
                    <a:cubicBezTo>
                      <a:pt x="899" y="123"/>
                      <a:pt x="895" y="128"/>
                      <a:pt x="890" y="129"/>
                    </a:cubicBezTo>
                    <a:lnTo>
                      <a:pt x="871" y="131"/>
                    </a:lnTo>
                    <a:cubicBezTo>
                      <a:pt x="865" y="132"/>
                      <a:pt x="860" y="129"/>
                      <a:pt x="860" y="123"/>
                    </a:cubicBezTo>
                    <a:cubicBezTo>
                      <a:pt x="859" y="119"/>
                      <a:pt x="862" y="114"/>
                      <a:pt x="868" y="114"/>
                    </a:cubicBezTo>
                    <a:close/>
                    <a:moveTo>
                      <a:pt x="925" y="105"/>
                    </a:moveTo>
                    <a:lnTo>
                      <a:pt x="944" y="102"/>
                    </a:lnTo>
                    <a:cubicBezTo>
                      <a:pt x="948" y="101"/>
                      <a:pt x="954" y="105"/>
                      <a:pt x="955" y="109"/>
                    </a:cubicBezTo>
                    <a:cubicBezTo>
                      <a:pt x="956" y="114"/>
                      <a:pt x="952" y="120"/>
                      <a:pt x="948" y="121"/>
                    </a:cubicBezTo>
                    <a:lnTo>
                      <a:pt x="928" y="123"/>
                    </a:lnTo>
                    <a:cubicBezTo>
                      <a:pt x="923" y="123"/>
                      <a:pt x="918" y="121"/>
                      <a:pt x="917" y="115"/>
                    </a:cubicBezTo>
                    <a:cubicBezTo>
                      <a:pt x="916" y="110"/>
                      <a:pt x="919" y="106"/>
                      <a:pt x="925" y="105"/>
                    </a:cubicBezTo>
                    <a:close/>
                    <a:moveTo>
                      <a:pt x="982" y="97"/>
                    </a:moveTo>
                    <a:lnTo>
                      <a:pt x="1001" y="93"/>
                    </a:lnTo>
                    <a:cubicBezTo>
                      <a:pt x="1007" y="93"/>
                      <a:pt x="1012" y="97"/>
                      <a:pt x="1013" y="101"/>
                    </a:cubicBezTo>
                    <a:cubicBezTo>
                      <a:pt x="1014" y="106"/>
                      <a:pt x="1009" y="111"/>
                      <a:pt x="1004" y="112"/>
                    </a:cubicBezTo>
                    <a:lnTo>
                      <a:pt x="985" y="114"/>
                    </a:lnTo>
                    <a:cubicBezTo>
                      <a:pt x="980" y="115"/>
                      <a:pt x="975" y="112"/>
                      <a:pt x="974" y="107"/>
                    </a:cubicBezTo>
                    <a:cubicBezTo>
                      <a:pt x="973" y="102"/>
                      <a:pt x="977" y="97"/>
                      <a:pt x="982" y="97"/>
                    </a:cubicBezTo>
                    <a:close/>
                    <a:moveTo>
                      <a:pt x="1039" y="88"/>
                    </a:moveTo>
                    <a:lnTo>
                      <a:pt x="1058" y="86"/>
                    </a:lnTo>
                    <a:cubicBezTo>
                      <a:pt x="1064" y="85"/>
                      <a:pt x="1069" y="88"/>
                      <a:pt x="1069" y="93"/>
                    </a:cubicBezTo>
                    <a:cubicBezTo>
                      <a:pt x="1070" y="98"/>
                      <a:pt x="1067" y="103"/>
                      <a:pt x="1061" y="103"/>
                    </a:cubicBezTo>
                    <a:lnTo>
                      <a:pt x="1043" y="106"/>
                    </a:lnTo>
                    <a:cubicBezTo>
                      <a:pt x="1036" y="107"/>
                      <a:pt x="1032" y="104"/>
                      <a:pt x="1031" y="98"/>
                    </a:cubicBezTo>
                    <a:cubicBezTo>
                      <a:pt x="1030" y="93"/>
                      <a:pt x="1035" y="89"/>
                      <a:pt x="1039" y="88"/>
                    </a:cubicBezTo>
                    <a:close/>
                    <a:moveTo>
                      <a:pt x="1096" y="80"/>
                    </a:moveTo>
                    <a:lnTo>
                      <a:pt x="1115" y="77"/>
                    </a:lnTo>
                    <a:cubicBezTo>
                      <a:pt x="1121" y="76"/>
                      <a:pt x="1125" y="79"/>
                      <a:pt x="1126" y="85"/>
                    </a:cubicBezTo>
                    <a:cubicBezTo>
                      <a:pt x="1127" y="89"/>
                      <a:pt x="1124" y="94"/>
                      <a:pt x="1119" y="95"/>
                    </a:cubicBezTo>
                    <a:lnTo>
                      <a:pt x="1100" y="97"/>
                    </a:lnTo>
                    <a:cubicBezTo>
                      <a:pt x="1095" y="98"/>
                      <a:pt x="1090" y="95"/>
                      <a:pt x="1089" y="90"/>
                    </a:cubicBezTo>
                    <a:cubicBezTo>
                      <a:pt x="1088" y="86"/>
                      <a:pt x="1091" y="80"/>
                      <a:pt x="1096" y="80"/>
                    </a:cubicBezTo>
                    <a:close/>
                    <a:moveTo>
                      <a:pt x="1154" y="72"/>
                    </a:moveTo>
                    <a:lnTo>
                      <a:pt x="1173" y="69"/>
                    </a:lnTo>
                    <a:cubicBezTo>
                      <a:pt x="1179" y="68"/>
                      <a:pt x="1183" y="72"/>
                      <a:pt x="1184" y="76"/>
                    </a:cubicBezTo>
                    <a:cubicBezTo>
                      <a:pt x="1184" y="80"/>
                      <a:pt x="1181" y="86"/>
                      <a:pt x="1176" y="86"/>
                    </a:cubicBezTo>
                    <a:lnTo>
                      <a:pt x="1157" y="89"/>
                    </a:lnTo>
                    <a:cubicBezTo>
                      <a:pt x="1152" y="90"/>
                      <a:pt x="1146" y="87"/>
                      <a:pt x="1146" y="81"/>
                    </a:cubicBezTo>
                    <a:cubicBezTo>
                      <a:pt x="1145" y="77"/>
                      <a:pt x="1148" y="72"/>
                      <a:pt x="1154" y="72"/>
                    </a:cubicBezTo>
                    <a:close/>
                    <a:moveTo>
                      <a:pt x="1212" y="63"/>
                    </a:moveTo>
                    <a:lnTo>
                      <a:pt x="1231" y="60"/>
                    </a:lnTo>
                    <a:cubicBezTo>
                      <a:pt x="1235" y="59"/>
                      <a:pt x="1241" y="63"/>
                      <a:pt x="1242" y="68"/>
                    </a:cubicBezTo>
                    <a:cubicBezTo>
                      <a:pt x="1242" y="72"/>
                      <a:pt x="1238" y="78"/>
                      <a:pt x="1233" y="79"/>
                    </a:cubicBezTo>
                    <a:lnTo>
                      <a:pt x="1213" y="80"/>
                    </a:lnTo>
                    <a:cubicBezTo>
                      <a:pt x="1209" y="81"/>
                      <a:pt x="1203" y="79"/>
                      <a:pt x="1202" y="73"/>
                    </a:cubicBezTo>
                    <a:cubicBezTo>
                      <a:pt x="1202" y="68"/>
                      <a:pt x="1206" y="64"/>
                      <a:pt x="1212" y="63"/>
                    </a:cubicBezTo>
                    <a:close/>
                    <a:moveTo>
                      <a:pt x="1268" y="55"/>
                    </a:moveTo>
                    <a:lnTo>
                      <a:pt x="1288" y="51"/>
                    </a:lnTo>
                    <a:cubicBezTo>
                      <a:pt x="1292" y="50"/>
                      <a:pt x="1298" y="55"/>
                      <a:pt x="1299" y="59"/>
                    </a:cubicBezTo>
                    <a:cubicBezTo>
                      <a:pt x="1300" y="64"/>
                      <a:pt x="1296" y="69"/>
                      <a:pt x="1290" y="70"/>
                    </a:cubicBezTo>
                    <a:lnTo>
                      <a:pt x="1271" y="72"/>
                    </a:lnTo>
                    <a:cubicBezTo>
                      <a:pt x="1266" y="73"/>
                      <a:pt x="1261" y="70"/>
                      <a:pt x="1261" y="64"/>
                    </a:cubicBezTo>
                    <a:cubicBezTo>
                      <a:pt x="1260" y="60"/>
                      <a:pt x="1263" y="55"/>
                      <a:pt x="1268" y="55"/>
                    </a:cubicBezTo>
                    <a:close/>
                    <a:moveTo>
                      <a:pt x="1326" y="46"/>
                    </a:moveTo>
                    <a:lnTo>
                      <a:pt x="1345" y="43"/>
                    </a:lnTo>
                    <a:cubicBezTo>
                      <a:pt x="1350" y="43"/>
                      <a:pt x="1355" y="46"/>
                      <a:pt x="1356" y="51"/>
                    </a:cubicBezTo>
                    <a:cubicBezTo>
                      <a:pt x="1356" y="56"/>
                      <a:pt x="1353" y="61"/>
                      <a:pt x="1348" y="62"/>
                    </a:cubicBezTo>
                    <a:lnTo>
                      <a:pt x="1329" y="64"/>
                    </a:lnTo>
                    <a:cubicBezTo>
                      <a:pt x="1323" y="64"/>
                      <a:pt x="1319" y="62"/>
                      <a:pt x="1318" y="57"/>
                    </a:cubicBezTo>
                    <a:cubicBezTo>
                      <a:pt x="1317" y="51"/>
                      <a:pt x="1320" y="46"/>
                      <a:pt x="1326" y="46"/>
                    </a:cubicBezTo>
                    <a:close/>
                    <a:moveTo>
                      <a:pt x="1383" y="38"/>
                    </a:moveTo>
                    <a:lnTo>
                      <a:pt x="1402" y="35"/>
                    </a:lnTo>
                    <a:cubicBezTo>
                      <a:pt x="1408" y="34"/>
                      <a:pt x="1412" y="38"/>
                      <a:pt x="1413" y="43"/>
                    </a:cubicBezTo>
                    <a:cubicBezTo>
                      <a:pt x="1414" y="47"/>
                      <a:pt x="1410" y="52"/>
                      <a:pt x="1405" y="53"/>
                    </a:cubicBezTo>
                    <a:lnTo>
                      <a:pt x="1386" y="56"/>
                    </a:lnTo>
                    <a:cubicBezTo>
                      <a:pt x="1380" y="57"/>
                      <a:pt x="1376" y="53"/>
                      <a:pt x="1375" y="48"/>
                    </a:cubicBezTo>
                    <a:cubicBezTo>
                      <a:pt x="1374" y="43"/>
                      <a:pt x="1378" y="38"/>
                      <a:pt x="1383" y="38"/>
                    </a:cubicBezTo>
                    <a:close/>
                    <a:moveTo>
                      <a:pt x="1440" y="29"/>
                    </a:moveTo>
                    <a:lnTo>
                      <a:pt x="1459" y="27"/>
                    </a:lnTo>
                    <a:cubicBezTo>
                      <a:pt x="1465" y="26"/>
                      <a:pt x="1469" y="29"/>
                      <a:pt x="1470" y="34"/>
                    </a:cubicBezTo>
                    <a:cubicBezTo>
                      <a:pt x="1471" y="39"/>
                      <a:pt x="1467" y="44"/>
                      <a:pt x="1462" y="45"/>
                    </a:cubicBezTo>
                    <a:lnTo>
                      <a:pt x="1444" y="47"/>
                    </a:lnTo>
                    <a:cubicBezTo>
                      <a:pt x="1437" y="48"/>
                      <a:pt x="1433" y="45"/>
                      <a:pt x="1433" y="39"/>
                    </a:cubicBezTo>
                    <a:cubicBezTo>
                      <a:pt x="1432" y="35"/>
                      <a:pt x="1435" y="29"/>
                      <a:pt x="1440" y="29"/>
                    </a:cubicBezTo>
                    <a:close/>
                    <a:moveTo>
                      <a:pt x="1497" y="21"/>
                    </a:moveTo>
                    <a:lnTo>
                      <a:pt x="1516" y="18"/>
                    </a:lnTo>
                    <a:cubicBezTo>
                      <a:pt x="1522" y="17"/>
                      <a:pt x="1526" y="21"/>
                      <a:pt x="1527" y="26"/>
                    </a:cubicBezTo>
                    <a:cubicBezTo>
                      <a:pt x="1528" y="30"/>
                      <a:pt x="1525" y="36"/>
                      <a:pt x="1520" y="36"/>
                    </a:cubicBezTo>
                    <a:lnTo>
                      <a:pt x="1500" y="38"/>
                    </a:lnTo>
                    <a:cubicBezTo>
                      <a:pt x="1496" y="39"/>
                      <a:pt x="1490" y="36"/>
                      <a:pt x="1489" y="31"/>
                    </a:cubicBezTo>
                    <a:cubicBezTo>
                      <a:pt x="1488" y="27"/>
                      <a:pt x="1492" y="21"/>
                      <a:pt x="1497" y="21"/>
                    </a:cubicBezTo>
                    <a:close/>
                    <a:moveTo>
                      <a:pt x="1554" y="12"/>
                    </a:moveTo>
                    <a:lnTo>
                      <a:pt x="1574" y="10"/>
                    </a:lnTo>
                    <a:cubicBezTo>
                      <a:pt x="1579" y="9"/>
                      <a:pt x="1584" y="12"/>
                      <a:pt x="1585" y="17"/>
                    </a:cubicBezTo>
                    <a:cubicBezTo>
                      <a:pt x="1586" y="22"/>
                      <a:pt x="1582" y="27"/>
                      <a:pt x="1576" y="28"/>
                    </a:cubicBezTo>
                    <a:lnTo>
                      <a:pt x="1557" y="30"/>
                    </a:lnTo>
                    <a:cubicBezTo>
                      <a:pt x="1553" y="31"/>
                      <a:pt x="1547" y="29"/>
                      <a:pt x="1546" y="22"/>
                    </a:cubicBezTo>
                    <a:cubicBezTo>
                      <a:pt x="1545" y="18"/>
                      <a:pt x="1549" y="13"/>
                      <a:pt x="1554" y="12"/>
                    </a:cubicBezTo>
                    <a:close/>
                    <a:moveTo>
                      <a:pt x="1612" y="4"/>
                    </a:moveTo>
                    <a:lnTo>
                      <a:pt x="1631" y="1"/>
                    </a:lnTo>
                    <a:cubicBezTo>
                      <a:pt x="1636" y="0"/>
                      <a:pt x="1642" y="3"/>
                      <a:pt x="1642" y="9"/>
                    </a:cubicBezTo>
                    <a:cubicBezTo>
                      <a:pt x="1642" y="14"/>
                      <a:pt x="1640" y="19"/>
                      <a:pt x="1633" y="20"/>
                    </a:cubicBezTo>
                    <a:lnTo>
                      <a:pt x="1615" y="21"/>
                    </a:lnTo>
                    <a:cubicBezTo>
                      <a:pt x="1609" y="22"/>
                      <a:pt x="1604" y="20"/>
                      <a:pt x="1603" y="14"/>
                    </a:cubicBezTo>
                    <a:cubicBezTo>
                      <a:pt x="1603" y="9"/>
                      <a:pt x="1607" y="5"/>
                      <a:pt x="1612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7" name="Freeform 372">
                <a:extLst>
                  <a:ext uri="{FF2B5EF4-FFF2-40B4-BE49-F238E27FC236}">
                    <a16:creationId xmlns:a16="http://schemas.microsoft.com/office/drawing/2014/main" id="{BB3ED891-E565-4074-8721-EAF3FEE6B2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487"/>
                <a:ext cx="519" cy="80"/>
              </a:xfrm>
              <a:custGeom>
                <a:avLst/>
                <a:gdLst>
                  <a:gd name="T0" fmla="*/ 31 w 1642"/>
                  <a:gd name="T1" fmla="*/ 255 h 258"/>
                  <a:gd name="T2" fmla="*/ 66 w 1642"/>
                  <a:gd name="T3" fmla="*/ 231 h 258"/>
                  <a:gd name="T4" fmla="*/ 68 w 1642"/>
                  <a:gd name="T5" fmla="*/ 250 h 258"/>
                  <a:gd name="T6" fmla="*/ 143 w 1642"/>
                  <a:gd name="T7" fmla="*/ 220 h 258"/>
                  <a:gd name="T8" fmla="*/ 115 w 1642"/>
                  <a:gd name="T9" fmla="*/ 233 h 258"/>
                  <a:gd name="T10" fmla="*/ 210 w 1642"/>
                  <a:gd name="T11" fmla="*/ 219 h 258"/>
                  <a:gd name="T12" fmla="*/ 180 w 1642"/>
                  <a:gd name="T13" fmla="*/ 215 h 258"/>
                  <a:gd name="T14" fmla="*/ 260 w 1642"/>
                  <a:gd name="T15" fmla="*/ 221 h 258"/>
                  <a:gd name="T16" fmla="*/ 295 w 1642"/>
                  <a:gd name="T17" fmla="*/ 198 h 258"/>
                  <a:gd name="T18" fmla="*/ 298 w 1642"/>
                  <a:gd name="T19" fmla="*/ 215 h 258"/>
                  <a:gd name="T20" fmla="*/ 371 w 1642"/>
                  <a:gd name="T21" fmla="*/ 186 h 258"/>
                  <a:gd name="T22" fmla="*/ 344 w 1642"/>
                  <a:gd name="T23" fmla="*/ 200 h 258"/>
                  <a:gd name="T24" fmla="*/ 440 w 1642"/>
                  <a:gd name="T25" fmla="*/ 186 h 258"/>
                  <a:gd name="T26" fmla="*/ 410 w 1642"/>
                  <a:gd name="T27" fmla="*/ 180 h 258"/>
                  <a:gd name="T28" fmla="*/ 488 w 1642"/>
                  <a:gd name="T29" fmla="*/ 187 h 258"/>
                  <a:gd name="T30" fmla="*/ 524 w 1642"/>
                  <a:gd name="T31" fmla="*/ 164 h 258"/>
                  <a:gd name="T32" fmla="*/ 528 w 1642"/>
                  <a:gd name="T33" fmla="*/ 182 h 258"/>
                  <a:gd name="T34" fmla="*/ 600 w 1642"/>
                  <a:gd name="T35" fmla="*/ 152 h 258"/>
                  <a:gd name="T36" fmla="*/ 573 w 1642"/>
                  <a:gd name="T37" fmla="*/ 165 h 258"/>
                  <a:gd name="T38" fmla="*/ 669 w 1642"/>
                  <a:gd name="T39" fmla="*/ 151 h 258"/>
                  <a:gd name="T40" fmla="*/ 639 w 1642"/>
                  <a:gd name="T41" fmla="*/ 147 h 258"/>
                  <a:gd name="T42" fmla="*/ 717 w 1642"/>
                  <a:gd name="T43" fmla="*/ 154 h 258"/>
                  <a:gd name="T44" fmla="*/ 752 w 1642"/>
                  <a:gd name="T45" fmla="*/ 130 h 258"/>
                  <a:gd name="T46" fmla="*/ 756 w 1642"/>
                  <a:gd name="T47" fmla="*/ 148 h 258"/>
                  <a:gd name="T48" fmla="*/ 830 w 1642"/>
                  <a:gd name="T49" fmla="*/ 119 h 258"/>
                  <a:gd name="T50" fmla="*/ 802 w 1642"/>
                  <a:gd name="T51" fmla="*/ 132 h 258"/>
                  <a:gd name="T52" fmla="*/ 898 w 1642"/>
                  <a:gd name="T53" fmla="*/ 118 h 258"/>
                  <a:gd name="T54" fmla="*/ 868 w 1642"/>
                  <a:gd name="T55" fmla="*/ 114 h 258"/>
                  <a:gd name="T56" fmla="*/ 948 w 1642"/>
                  <a:gd name="T57" fmla="*/ 121 h 258"/>
                  <a:gd name="T58" fmla="*/ 982 w 1642"/>
                  <a:gd name="T59" fmla="*/ 97 h 258"/>
                  <a:gd name="T60" fmla="*/ 985 w 1642"/>
                  <a:gd name="T61" fmla="*/ 114 h 258"/>
                  <a:gd name="T62" fmla="*/ 1058 w 1642"/>
                  <a:gd name="T63" fmla="*/ 86 h 258"/>
                  <a:gd name="T64" fmla="*/ 1031 w 1642"/>
                  <a:gd name="T65" fmla="*/ 98 h 258"/>
                  <a:gd name="T66" fmla="*/ 1126 w 1642"/>
                  <a:gd name="T67" fmla="*/ 85 h 258"/>
                  <a:gd name="T68" fmla="*/ 1096 w 1642"/>
                  <a:gd name="T69" fmla="*/ 80 h 258"/>
                  <a:gd name="T70" fmla="*/ 1176 w 1642"/>
                  <a:gd name="T71" fmla="*/ 86 h 258"/>
                  <a:gd name="T72" fmla="*/ 1212 w 1642"/>
                  <a:gd name="T73" fmla="*/ 63 h 258"/>
                  <a:gd name="T74" fmla="*/ 1213 w 1642"/>
                  <a:gd name="T75" fmla="*/ 80 h 258"/>
                  <a:gd name="T76" fmla="*/ 1288 w 1642"/>
                  <a:gd name="T77" fmla="*/ 51 h 258"/>
                  <a:gd name="T78" fmla="*/ 1261 w 1642"/>
                  <a:gd name="T79" fmla="*/ 64 h 258"/>
                  <a:gd name="T80" fmla="*/ 1356 w 1642"/>
                  <a:gd name="T81" fmla="*/ 51 h 258"/>
                  <a:gd name="T82" fmla="*/ 1326 w 1642"/>
                  <a:gd name="T83" fmla="*/ 46 h 258"/>
                  <a:gd name="T84" fmla="*/ 1405 w 1642"/>
                  <a:gd name="T85" fmla="*/ 53 h 258"/>
                  <a:gd name="T86" fmla="*/ 1440 w 1642"/>
                  <a:gd name="T87" fmla="*/ 29 h 258"/>
                  <a:gd name="T88" fmla="*/ 1444 w 1642"/>
                  <a:gd name="T89" fmla="*/ 47 h 258"/>
                  <a:gd name="T90" fmla="*/ 1516 w 1642"/>
                  <a:gd name="T91" fmla="*/ 18 h 258"/>
                  <a:gd name="T92" fmla="*/ 1489 w 1642"/>
                  <a:gd name="T93" fmla="*/ 31 h 258"/>
                  <a:gd name="T94" fmla="*/ 1585 w 1642"/>
                  <a:gd name="T95" fmla="*/ 17 h 258"/>
                  <a:gd name="T96" fmla="*/ 1554 w 1642"/>
                  <a:gd name="T97" fmla="*/ 12 h 258"/>
                  <a:gd name="T98" fmla="*/ 1633 w 1642"/>
                  <a:gd name="T99" fmla="*/ 2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2" h="258">
                    <a:moveTo>
                      <a:pt x="9" y="239"/>
                    </a:moveTo>
                    <a:lnTo>
                      <a:pt x="28" y="236"/>
                    </a:lnTo>
                    <a:cubicBezTo>
                      <a:pt x="33" y="236"/>
                      <a:pt x="38" y="239"/>
                      <a:pt x="39" y="244"/>
                    </a:cubicBezTo>
                    <a:cubicBezTo>
                      <a:pt x="39" y="250"/>
                      <a:pt x="36" y="254"/>
                      <a:pt x="31" y="255"/>
                    </a:cubicBezTo>
                    <a:lnTo>
                      <a:pt x="11" y="258"/>
                    </a:lnTo>
                    <a:cubicBezTo>
                      <a:pt x="7" y="258"/>
                      <a:pt x="1" y="255"/>
                      <a:pt x="0" y="251"/>
                    </a:cubicBezTo>
                    <a:cubicBezTo>
                      <a:pt x="0" y="244"/>
                      <a:pt x="3" y="240"/>
                      <a:pt x="9" y="239"/>
                    </a:cubicBezTo>
                    <a:close/>
                    <a:moveTo>
                      <a:pt x="66" y="231"/>
                    </a:moveTo>
                    <a:lnTo>
                      <a:pt x="86" y="228"/>
                    </a:lnTo>
                    <a:cubicBezTo>
                      <a:pt x="90" y="227"/>
                      <a:pt x="96" y="231"/>
                      <a:pt x="97" y="236"/>
                    </a:cubicBezTo>
                    <a:cubicBezTo>
                      <a:pt x="98" y="241"/>
                      <a:pt x="93" y="245"/>
                      <a:pt x="88" y="246"/>
                    </a:cubicBezTo>
                    <a:lnTo>
                      <a:pt x="68" y="250"/>
                    </a:lnTo>
                    <a:cubicBezTo>
                      <a:pt x="64" y="251"/>
                      <a:pt x="58" y="246"/>
                      <a:pt x="58" y="242"/>
                    </a:cubicBezTo>
                    <a:cubicBezTo>
                      <a:pt x="57" y="236"/>
                      <a:pt x="60" y="232"/>
                      <a:pt x="66" y="231"/>
                    </a:cubicBezTo>
                    <a:close/>
                    <a:moveTo>
                      <a:pt x="123" y="222"/>
                    </a:moveTo>
                    <a:lnTo>
                      <a:pt x="143" y="220"/>
                    </a:lnTo>
                    <a:cubicBezTo>
                      <a:pt x="147" y="219"/>
                      <a:pt x="153" y="222"/>
                      <a:pt x="154" y="227"/>
                    </a:cubicBezTo>
                    <a:cubicBezTo>
                      <a:pt x="154" y="233"/>
                      <a:pt x="151" y="237"/>
                      <a:pt x="145" y="238"/>
                    </a:cubicBezTo>
                    <a:lnTo>
                      <a:pt x="127" y="241"/>
                    </a:lnTo>
                    <a:cubicBezTo>
                      <a:pt x="121" y="242"/>
                      <a:pt x="116" y="238"/>
                      <a:pt x="115" y="233"/>
                    </a:cubicBezTo>
                    <a:cubicBezTo>
                      <a:pt x="114" y="228"/>
                      <a:pt x="118" y="223"/>
                      <a:pt x="123" y="222"/>
                    </a:cubicBezTo>
                    <a:close/>
                    <a:moveTo>
                      <a:pt x="180" y="215"/>
                    </a:moveTo>
                    <a:lnTo>
                      <a:pt x="199" y="211"/>
                    </a:lnTo>
                    <a:cubicBezTo>
                      <a:pt x="205" y="210"/>
                      <a:pt x="209" y="215"/>
                      <a:pt x="210" y="219"/>
                    </a:cubicBezTo>
                    <a:cubicBezTo>
                      <a:pt x="211" y="224"/>
                      <a:pt x="208" y="229"/>
                      <a:pt x="203" y="229"/>
                    </a:cubicBezTo>
                    <a:lnTo>
                      <a:pt x="184" y="233"/>
                    </a:lnTo>
                    <a:cubicBezTo>
                      <a:pt x="178" y="233"/>
                      <a:pt x="174" y="229"/>
                      <a:pt x="173" y="225"/>
                    </a:cubicBezTo>
                    <a:cubicBezTo>
                      <a:pt x="172" y="220"/>
                      <a:pt x="176" y="215"/>
                      <a:pt x="180" y="215"/>
                    </a:cubicBezTo>
                    <a:close/>
                    <a:moveTo>
                      <a:pt x="238" y="206"/>
                    </a:moveTo>
                    <a:lnTo>
                      <a:pt x="256" y="203"/>
                    </a:lnTo>
                    <a:cubicBezTo>
                      <a:pt x="263" y="202"/>
                      <a:pt x="267" y="206"/>
                      <a:pt x="268" y="210"/>
                    </a:cubicBezTo>
                    <a:cubicBezTo>
                      <a:pt x="269" y="216"/>
                      <a:pt x="265" y="220"/>
                      <a:pt x="260" y="221"/>
                    </a:cubicBezTo>
                    <a:lnTo>
                      <a:pt x="241" y="224"/>
                    </a:lnTo>
                    <a:cubicBezTo>
                      <a:pt x="235" y="225"/>
                      <a:pt x="231" y="222"/>
                      <a:pt x="230" y="216"/>
                    </a:cubicBezTo>
                    <a:cubicBezTo>
                      <a:pt x="229" y="211"/>
                      <a:pt x="232" y="207"/>
                      <a:pt x="238" y="206"/>
                    </a:cubicBezTo>
                    <a:close/>
                    <a:moveTo>
                      <a:pt x="295" y="198"/>
                    </a:moveTo>
                    <a:lnTo>
                      <a:pt x="314" y="194"/>
                    </a:lnTo>
                    <a:cubicBezTo>
                      <a:pt x="320" y="193"/>
                      <a:pt x="324" y="197"/>
                      <a:pt x="325" y="202"/>
                    </a:cubicBezTo>
                    <a:cubicBezTo>
                      <a:pt x="326" y="208"/>
                      <a:pt x="322" y="212"/>
                      <a:pt x="317" y="213"/>
                    </a:cubicBezTo>
                    <a:lnTo>
                      <a:pt x="298" y="215"/>
                    </a:lnTo>
                    <a:cubicBezTo>
                      <a:pt x="293" y="216"/>
                      <a:pt x="287" y="213"/>
                      <a:pt x="287" y="208"/>
                    </a:cubicBezTo>
                    <a:cubicBezTo>
                      <a:pt x="286" y="202"/>
                      <a:pt x="290" y="199"/>
                      <a:pt x="295" y="198"/>
                    </a:cubicBezTo>
                    <a:close/>
                    <a:moveTo>
                      <a:pt x="352" y="189"/>
                    </a:moveTo>
                    <a:lnTo>
                      <a:pt x="371" y="186"/>
                    </a:lnTo>
                    <a:cubicBezTo>
                      <a:pt x="376" y="186"/>
                      <a:pt x="381" y="189"/>
                      <a:pt x="382" y="193"/>
                    </a:cubicBezTo>
                    <a:cubicBezTo>
                      <a:pt x="383" y="199"/>
                      <a:pt x="380" y="203"/>
                      <a:pt x="375" y="204"/>
                    </a:cubicBezTo>
                    <a:lnTo>
                      <a:pt x="355" y="208"/>
                    </a:lnTo>
                    <a:cubicBezTo>
                      <a:pt x="351" y="208"/>
                      <a:pt x="345" y="204"/>
                      <a:pt x="344" y="200"/>
                    </a:cubicBezTo>
                    <a:cubicBezTo>
                      <a:pt x="343" y="194"/>
                      <a:pt x="347" y="190"/>
                      <a:pt x="352" y="189"/>
                    </a:cubicBezTo>
                    <a:close/>
                    <a:moveTo>
                      <a:pt x="410" y="180"/>
                    </a:moveTo>
                    <a:lnTo>
                      <a:pt x="429" y="178"/>
                    </a:lnTo>
                    <a:cubicBezTo>
                      <a:pt x="434" y="177"/>
                      <a:pt x="440" y="180"/>
                      <a:pt x="440" y="186"/>
                    </a:cubicBezTo>
                    <a:cubicBezTo>
                      <a:pt x="441" y="191"/>
                      <a:pt x="437" y="195"/>
                      <a:pt x="431" y="196"/>
                    </a:cubicBezTo>
                    <a:lnTo>
                      <a:pt x="412" y="199"/>
                    </a:lnTo>
                    <a:cubicBezTo>
                      <a:pt x="408" y="200"/>
                      <a:pt x="402" y="196"/>
                      <a:pt x="401" y="191"/>
                    </a:cubicBezTo>
                    <a:cubicBezTo>
                      <a:pt x="400" y="186"/>
                      <a:pt x="404" y="181"/>
                      <a:pt x="410" y="180"/>
                    </a:cubicBezTo>
                    <a:close/>
                    <a:moveTo>
                      <a:pt x="467" y="172"/>
                    </a:moveTo>
                    <a:lnTo>
                      <a:pt x="486" y="169"/>
                    </a:lnTo>
                    <a:cubicBezTo>
                      <a:pt x="491" y="168"/>
                      <a:pt x="496" y="172"/>
                      <a:pt x="497" y="177"/>
                    </a:cubicBezTo>
                    <a:cubicBezTo>
                      <a:pt x="498" y="182"/>
                      <a:pt x="495" y="186"/>
                      <a:pt x="488" y="187"/>
                    </a:cubicBezTo>
                    <a:lnTo>
                      <a:pt x="469" y="191"/>
                    </a:lnTo>
                    <a:cubicBezTo>
                      <a:pt x="464" y="191"/>
                      <a:pt x="459" y="187"/>
                      <a:pt x="459" y="182"/>
                    </a:cubicBezTo>
                    <a:cubicBezTo>
                      <a:pt x="458" y="178"/>
                      <a:pt x="462" y="173"/>
                      <a:pt x="467" y="172"/>
                    </a:cubicBezTo>
                    <a:close/>
                    <a:moveTo>
                      <a:pt x="524" y="164"/>
                    </a:moveTo>
                    <a:lnTo>
                      <a:pt x="543" y="161"/>
                    </a:lnTo>
                    <a:cubicBezTo>
                      <a:pt x="548" y="160"/>
                      <a:pt x="553" y="164"/>
                      <a:pt x="554" y="168"/>
                    </a:cubicBezTo>
                    <a:cubicBezTo>
                      <a:pt x="555" y="174"/>
                      <a:pt x="551" y="179"/>
                      <a:pt x="547" y="179"/>
                    </a:cubicBezTo>
                    <a:lnTo>
                      <a:pt x="528" y="182"/>
                    </a:lnTo>
                    <a:cubicBezTo>
                      <a:pt x="521" y="182"/>
                      <a:pt x="518" y="179"/>
                      <a:pt x="517" y="174"/>
                    </a:cubicBezTo>
                    <a:cubicBezTo>
                      <a:pt x="516" y="169"/>
                      <a:pt x="518" y="165"/>
                      <a:pt x="524" y="164"/>
                    </a:cubicBezTo>
                    <a:close/>
                    <a:moveTo>
                      <a:pt x="582" y="156"/>
                    </a:moveTo>
                    <a:lnTo>
                      <a:pt x="600" y="152"/>
                    </a:lnTo>
                    <a:cubicBezTo>
                      <a:pt x="606" y="151"/>
                      <a:pt x="610" y="156"/>
                      <a:pt x="611" y="160"/>
                    </a:cubicBezTo>
                    <a:cubicBezTo>
                      <a:pt x="612" y="165"/>
                      <a:pt x="608" y="170"/>
                      <a:pt x="604" y="171"/>
                    </a:cubicBezTo>
                    <a:lnTo>
                      <a:pt x="584" y="174"/>
                    </a:lnTo>
                    <a:cubicBezTo>
                      <a:pt x="579" y="174"/>
                      <a:pt x="574" y="171"/>
                      <a:pt x="573" y="165"/>
                    </a:cubicBezTo>
                    <a:cubicBezTo>
                      <a:pt x="573" y="161"/>
                      <a:pt x="576" y="157"/>
                      <a:pt x="582" y="156"/>
                    </a:cubicBezTo>
                    <a:close/>
                    <a:moveTo>
                      <a:pt x="639" y="147"/>
                    </a:moveTo>
                    <a:lnTo>
                      <a:pt x="658" y="144"/>
                    </a:lnTo>
                    <a:cubicBezTo>
                      <a:pt x="663" y="143"/>
                      <a:pt x="668" y="147"/>
                      <a:pt x="669" y="151"/>
                    </a:cubicBezTo>
                    <a:cubicBezTo>
                      <a:pt x="670" y="157"/>
                      <a:pt x="665" y="161"/>
                      <a:pt x="661" y="162"/>
                    </a:cubicBezTo>
                    <a:lnTo>
                      <a:pt x="641" y="165"/>
                    </a:lnTo>
                    <a:cubicBezTo>
                      <a:pt x="636" y="165"/>
                      <a:pt x="631" y="163"/>
                      <a:pt x="630" y="157"/>
                    </a:cubicBezTo>
                    <a:cubicBezTo>
                      <a:pt x="629" y="152"/>
                      <a:pt x="634" y="148"/>
                      <a:pt x="639" y="147"/>
                    </a:cubicBezTo>
                    <a:close/>
                    <a:moveTo>
                      <a:pt x="695" y="139"/>
                    </a:moveTo>
                    <a:lnTo>
                      <a:pt x="715" y="136"/>
                    </a:lnTo>
                    <a:cubicBezTo>
                      <a:pt x="720" y="135"/>
                      <a:pt x="725" y="138"/>
                      <a:pt x="726" y="143"/>
                    </a:cubicBezTo>
                    <a:cubicBezTo>
                      <a:pt x="727" y="148"/>
                      <a:pt x="723" y="153"/>
                      <a:pt x="717" y="154"/>
                    </a:cubicBezTo>
                    <a:lnTo>
                      <a:pt x="699" y="157"/>
                    </a:lnTo>
                    <a:cubicBezTo>
                      <a:pt x="694" y="157"/>
                      <a:pt x="688" y="154"/>
                      <a:pt x="688" y="149"/>
                    </a:cubicBezTo>
                    <a:cubicBezTo>
                      <a:pt x="687" y="144"/>
                      <a:pt x="691" y="140"/>
                      <a:pt x="695" y="139"/>
                    </a:cubicBezTo>
                    <a:close/>
                    <a:moveTo>
                      <a:pt x="752" y="130"/>
                    </a:moveTo>
                    <a:lnTo>
                      <a:pt x="772" y="128"/>
                    </a:lnTo>
                    <a:cubicBezTo>
                      <a:pt x="778" y="127"/>
                      <a:pt x="782" y="130"/>
                      <a:pt x="783" y="135"/>
                    </a:cubicBezTo>
                    <a:cubicBezTo>
                      <a:pt x="783" y="140"/>
                      <a:pt x="781" y="144"/>
                      <a:pt x="775" y="145"/>
                    </a:cubicBezTo>
                    <a:lnTo>
                      <a:pt x="756" y="148"/>
                    </a:lnTo>
                    <a:cubicBezTo>
                      <a:pt x="751" y="149"/>
                      <a:pt x="746" y="146"/>
                      <a:pt x="745" y="140"/>
                    </a:cubicBezTo>
                    <a:cubicBezTo>
                      <a:pt x="744" y="136"/>
                      <a:pt x="748" y="131"/>
                      <a:pt x="752" y="130"/>
                    </a:cubicBezTo>
                    <a:close/>
                    <a:moveTo>
                      <a:pt x="811" y="122"/>
                    </a:moveTo>
                    <a:lnTo>
                      <a:pt x="830" y="119"/>
                    </a:lnTo>
                    <a:cubicBezTo>
                      <a:pt x="835" y="118"/>
                      <a:pt x="840" y="122"/>
                      <a:pt x="840" y="127"/>
                    </a:cubicBezTo>
                    <a:cubicBezTo>
                      <a:pt x="841" y="131"/>
                      <a:pt x="838" y="136"/>
                      <a:pt x="832" y="137"/>
                    </a:cubicBezTo>
                    <a:lnTo>
                      <a:pt x="813" y="140"/>
                    </a:lnTo>
                    <a:cubicBezTo>
                      <a:pt x="808" y="140"/>
                      <a:pt x="803" y="137"/>
                      <a:pt x="802" y="132"/>
                    </a:cubicBezTo>
                    <a:cubicBezTo>
                      <a:pt x="802" y="127"/>
                      <a:pt x="805" y="122"/>
                      <a:pt x="811" y="122"/>
                    </a:cubicBezTo>
                    <a:close/>
                    <a:moveTo>
                      <a:pt x="868" y="114"/>
                    </a:moveTo>
                    <a:lnTo>
                      <a:pt x="887" y="110"/>
                    </a:lnTo>
                    <a:cubicBezTo>
                      <a:pt x="892" y="109"/>
                      <a:pt x="897" y="114"/>
                      <a:pt x="898" y="118"/>
                    </a:cubicBezTo>
                    <a:cubicBezTo>
                      <a:pt x="899" y="123"/>
                      <a:pt x="895" y="128"/>
                      <a:pt x="890" y="129"/>
                    </a:cubicBezTo>
                    <a:lnTo>
                      <a:pt x="871" y="131"/>
                    </a:lnTo>
                    <a:cubicBezTo>
                      <a:pt x="865" y="132"/>
                      <a:pt x="860" y="129"/>
                      <a:pt x="860" y="123"/>
                    </a:cubicBezTo>
                    <a:cubicBezTo>
                      <a:pt x="859" y="119"/>
                      <a:pt x="862" y="114"/>
                      <a:pt x="868" y="114"/>
                    </a:cubicBezTo>
                    <a:close/>
                    <a:moveTo>
                      <a:pt x="925" y="105"/>
                    </a:moveTo>
                    <a:lnTo>
                      <a:pt x="944" y="102"/>
                    </a:lnTo>
                    <a:cubicBezTo>
                      <a:pt x="948" y="101"/>
                      <a:pt x="954" y="105"/>
                      <a:pt x="955" y="109"/>
                    </a:cubicBezTo>
                    <a:cubicBezTo>
                      <a:pt x="956" y="114"/>
                      <a:pt x="952" y="120"/>
                      <a:pt x="948" y="121"/>
                    </a:cubicBezTo>
                    <a:lnTo>
                      <a:pt x="928" y="123"/>
                    </a:lnTo>
                    <a:cubicBezTo>
                      <a:pt x="923" y="123"/>
                      <a:pt x="918" y="121"/>
                      <a:pt x="917" y="115"/>
                    </a:cubicBezTo>
                    <a:cubicBezTo>
                      <a:pt x="916" y="110"/>
                      <a:pt x="919" y="106"/>
                      <a:pt x="925" y="105"/>
                    </a:cubicBezTo>
                    <a:close/>
                    <a:moveTo>
                      <a:pt x="982" y="97"/>
                    </a:moveTo>
                    <a:lnTo>
                      <a:pt x="1001" y="93"/>
                    </a:lnTo>
                    <a:cubicBezTo>
                      <a:pt x="1007" y="93"/>
                      <a:pt x="1012" y="97"/>
                      <a:pt x="1013" y="101"/>
                    </a:cubicBezTo>
                    <a:cubicBezTo>
                      <a:pt x="1014" y="106"/>
                      <a:pt x="1009" y="111"/>
                      <a:pt x="1004" y="112"/>
                    </a:cubicBezTo>
                    <a:lnTo>
                      <a:pt x="985" y="114"/>
                    </a:lnTo>
                    <a:cubicBezTo>
                      <a:pt x="980" y="115"/>
                      <a:pt x="975" y="112"/>
                      <a:pt x="974" y="107"/>
                    </a:cubicBezTo>
                    <a:cubicBezTo>
                      <a:pt x="973" y="102"/>
                      <a:pt x="977" y="97"/>
                      <a:pt x="982" y="97"/>
                    </a:cubicBezTo>
                    <a:close/>
                    <a:moveTo>
                      <a:pt x="1039" y="88"/>
                    </a:moveTo>
                    <a:lnTo>
                      <a:pt x="1058" y="86"/>
                    </a:lnTo>
                    <a:cubicBezTo>
                      <a:pt x="1064" y="85"/>
                      <a:pt x="1069" y="88"/>
                      <a:pt x="1069" y="93"/>
                    </a:cubicBezTo>
                    <a:cubicBezTo>
                      <a:pt x="1070" y="98"/>
                      <a:pt x="1067" y="103"/>
                      <a:pt x="1061" y="103"/>
                    </a:cubicBezTo>
                    <a:lnTo>
                      <a:pt x="1043" y="106"/>
                    </a:lnTo>
                    <a:cubicBezTo>
                      <a:pt x="1036" y="107"/>
                      <a:pt x="1032" y="104"/>
                      <a:pt x="1031" y="98"/>
                    </a:cubicBezTo>
                    <a:cubicBezTo>
                      <a:pt x="1030" y="93"/>
                      <a:pt x="1035" y="89"/>
                      <a:pt x="1039" y="88"/>
                    </a:cubicBezTo>
                    <a:close/>
                    <a:moveTo>
                      <a:pt x="1096" y="80"/>
                    </a:moveTo>
                    <a:lnTo>
                      <a:pt x="1115" y="77"/>
                    </a:lnTo>
                    <a:cubicBezTo>
                      <a:pt x="1121" y="76"/>
                      <a:pt x="1125" y="79"/>
                      <a:pt x="1126" y="85"/>
                    </a:cubicBezTo>
                    <a:cubicBezTo>
                      <a:pt x="1127" y="89"/>
                      <a:pt x="1124" y="94"/>
                      <a:pt x="1119" y="95"/>
                    </a:cubicBezTo>
                    <a:lnTo>
                      <a:pt x="1100" y="97"/>
                    </a:lnTo>
                    <a:cubicBezTo>
                      <a:pt x="1095" y="98"/>
                      <a:pt x="1090" y="95"/>
                      <a:pt x="1089" y="90"/>
                    </a:cubicBezTo>
                    <a:cubicBezTo>
                      <a:pt x="1088" y="86"/>
                      <a:pt x="1091" y="80"/>
                      <a:pt x="1096" y="80"/>
                    </a:cubicBezTo>
                    <a:close/>
                    <a:moveTo>
                      <a:pt x="1154" y="72"/>
                    </a:moveTo>
                    <a:lnTo>
                      <a:pt x="1173" y="69"/>
                    </a:lnTo>
                    <a:cubicBezTo>
                      <a:pt x="1179" y="68"/>
                      <a:pt x="1183" y="72"/>
                      <a:pt x="1184" y="76"/>
                    </a:cubicBezTo>
                    <a:cubicBezTo>
                      <a:pt x="1184" y="80"/>
                      <a:pt x="1181" y="86"/>
                      <a:pt x="1176" y="86"/>
                    </a:cubicBezTo>
                    <a:lnTo>
                      <a:pt x="1157" y="89"/>
                    </a:lnTo>
                    <a:cubicBezTo>
                      <a:pt x="1152" y="90"/>
                      <a:pt x="1146" y="87"/>
                      <a:pt x="1146" y="81"/>
                    </a:cubicBezTo>
                    <a:cubicBezTo>
                      <a:pt x="1145" y="77"/>
                      <a:pt x="1148" y="72"/>
                      <a:pt x="1154" y="72"/>
                    </a:cubicBezTo>
                    <a:close/>
                    <a:moveTo>
                      <a:pt x="1212" y="63"/>
                    </a:moveTo>
                    <a:lnTo>
                      <a:pt x="1231" y="60"/>
                    </a:lnTo>
                    <a:cubicBezTo>
                      <a:pt x="1235" y="59"/>
                      <a:pt x="1241" y="63"/>
                      <a:pt x="1242" y="68"/>
                    </a:cubicBezTo>
                    <a:cubicBezTo>
                      <a:pt x="1242" y="72"/>
                      <a:pt x="1238" y="78"/>
                      <a:pt x="1233" y="79"/>
                    </a:cubicBezTo>
                    <a:lnTo>
                      <a:pt x="1213" y="80"/>
                    </a:lnTo>
                    <a:cubicBezTo>
                      <a:pt x="1209" y="81"/>
                      <a:pt x="1203" y="79"/>
                      <a:pt x="1202" y="73"/>
                    </a:cubicBezTo>
                    <a:cubicBezTo>
                      <a:pt x="1202" y="68"/>
                      <a:pt x="1206" y="64"/>
                      <a:pt x="1212" y="63"/>
                    </a:cubicBezTo>
                    <a:close/>
                    <a:moveTo>
                      <a:pt x="1268" y="55"/>
                    </a:moveTo>
                    <a:lnTo>
                      <a:pt x="1288" y="51"/>
                    </a:lnTo>
                    <a:cubicBezTo>
                      <a:pt x="1292" y="50"/>
                      <a:pt x="1298" y="55"/>
                      <a:pt x="1299" y="59"/>
                    </a:cubicBezTo>
                    <a:cubicBezTo>
                      <a:pt x="1300" y="64"/>
                      <a:pt x="1296" y="69"/>
                      <a:pt x="1290" y="70"/>
                    </a:cubicBezTo>
                    <a:lnTo>
                      <a:pt x="1271" y="72"/>
                    </a:lnTo>
                    <a:cubicBezTo>
                      <a:pt x="1266" y="73"/>
                      <a:pt x="1261" y="70"/>
                      <a:pt x="1261" y="64"/>
                    </a:cubicBezTo>
                    <a:cubicBezTo>
                      <a:pt x="1260" y="60"/>
                      <a:pt x="1263" y="55"/>
                      <a:pt x="1268" y="55"/>
                    </a:cubicBezTo>
                    <a:close/>
                    <a:moveTo>
                      <a:pt x="1326" y="46"/>
                    </a:moveTo>
                    <a:lnTo>
                      <a:pt x="1345" y="43"/>
                    </a:lnTo>
                    <a:cubicBezTo>
                      <a:pt x="1350" y="43"/>
                      <a:pt x="1355" y="46"/>
                      <a:pt x="1356" y="51"/>
                    </a:cubicBezTo>
                    <a:cubicBezTo>
                      <a:pt x="1356" y="56"/>
                      <a:pt x="1353" y="61"/>
                      <a:pt x="1348" y="62"/>
                    </a:cubicBezTo>
                    <a:lnTo>
                      <a:pt x="1329" y="64"/>
                    </a:lnTo>
                    <a:cubicBezTo>
                      <a:pt x="1323" y="64"/>
                      <a:pt x="1319" y="62"/>
                      <a:pt x="1318" y="57"/>
                    </a:cubicBezTo>
                    <a:cubicBezTo>
                      <a:pt x="1317" y="51"/>
                      <a:pt x="1320" y="46"/>
                      <a:pt x="1326" y="46"/>
                    </a:cubicBezTo>
                    <a:close/>
                    <a:moveTo>
                      <a:pt x="1383" y="38"/>
                    </a:moveTo>
                    <a:lnTo>
                      <a:pt x="1402" y="35"/>
                    </a:lnTo>
                    <a:cubicBezTo>
                      <a:pt x="1408" y="34"/>
                      <a:pt x="1412" y="38"/>
                      <a:pt x="1413" y="43"/>
                    </a:cubicBezTo>
                    <a:cubicBezTo>
                      <a:pt x="1414" y="47"/>
                      <a:pt x="1410" y="52"/>
                      <a:pt x="1405" y="53"/>
                    </a:cubicBezTo>
                    <a:lnTo>
                      <a:pt x="1386" y="56"/>
                    </a:lnTo>
                    <a:cubicBezTo>
                      <a:pt x="1380" y="57"/>
                      <a:pt x="1376" y="53"/>
                      <a:pt x="1375" y="48"/>
                    </a:cubicBezTo>
                    <a:cubicBezTo>
                      <a:pt x="1374" y="43"/>
                      <a:pt x="1378" y="38"/>
                      <a:pt x="1383" y="38"/>
                    </a:cubicBezTo>
                    <a:close/>
                    <a:moveTo>
                      <a:pt x="1440" y="29"/>
                    </a:moveTo>
                    <a:lnTo>
                      <a:pt x="1459" y="27"/>
                    </a:lnTo>
                    <a:cubicBezTo>
                      <a:pt x="1465" y="26"/>
                      <a:pt x="1469" y="29"/>
                      <a:pt x="1470" y="34"/>
                    </a:cubicBezTo>
                    <a:cubicBezTo>
                      <a:pt x="1471" y="39"/>
                      <a:pt x="1467" y="44"/>
                      <a:pt x="1462" y="45"/>
                    </a:cubicBezTo>
                    <a:lnTo>
                      <a:pt x="1444" y="47"/>
                    </a:lnTo>
                    <a:cubicBezTo>
                      <a:pt x="1437" y="48"/>
                      <a:pt x="1433" y="45"/>
                      <a:pt x="1433" y="39"/>
                    </a:cubicBezTo>
                    <a:cubicBezTo>
                      <a:pt x="1432" y="35"/>
                      <a:pt x="1435" y="29"/>
                      <a:pt x="1440" y="29"/>
                    </a:cubicBezTo>
                    <a:close/>
                    <a:moveTo>
                      <a:pt x="1497" y="21"/>
                    </a:moveTo>
                    <a:lnTo>
                      <a:pt x="1516" y="18"/>
                    </a:lnTo>
                    <a:cubicBezTo>
                      <a:pt x="1522" y="17"/>
                      <a:pt x="1526" y="21"/>
                      <a:pt x="1527" y="26"/>
                    </a:cubicBezTo>
                    <a:cubicBezTo>
                      <a:pt x="1528" y="30"/>
                      <a:pt x="1525" y="36"/>
                      <a:pt x="1520" y="36"/>
                    </a:cubicBezTo>
                    <a:lnTo>
                      <a:pt x="1500" y="38"/>
                    </a:lnTo>
                    <a:cubicBezTo>
                      <a:pt x="1496" y="39"/>
                      <a:pt x="1490" y="36"/>
                      <a:pt x="1489" y="31"/>
                    </a:cubicBezTo>
                    <a:cubicBezTo>
                      <a:pt x="1488" y="27"/>
                      <a:pt x="1492" y="21"/>
                      <a:pt x="1497" y="21"/>
                    </a:cubicBezTo>
                    <a:close/>
                    <a:moveTo>
                      <a:pt x="1554" y="12"/>
                    </a:moveTo>
                    <a:lnTo>
                      <a:pt x="1574" y="10"/>
                    </a:lnTo>
                    <a:cubicBezTo>
                      <a:pt x="1579" y="9"/>
                      <a:pt x="1584" y="12"/>
                      <a:pt x="1585" y="17"/>
                    </a:cubicBezTo>
                    <a:cubicBezTo>
                      <a:pt x="1586" y="22"/>
                      <a:pt x="1582" y="27"/>
                      <a:pt x="1576" y="28"/>
                    </a:cubicBezTo>
                    <a:lnTo>
                      <a:pt x="1557" y="30"/>
                    </a:lnTo>
                    <a:cubicBezTo>
                      <a:pt x="1553" y="31"/>
                      <a:pt x="1547" y="29"/>
                      <a:pt x="1546" y="22"/>
                    </a:cubicBezTo>
                    <a:cubicBezTo>
                      <a:pt x="1545" y="18"/>
                      <a:pt x="1549" y="13"/>
                      <a:pt x="1554" y="12"/>
                    </a:cubicBezTo>
                    <a:close/>
                    <a:moveTo>
                      <a:pt x="1612" y="4"/>
                    </a:moveTo>
                    <a:lnTo>
                      <a:pt x="1631" y="1"/>
                    </a:lnTo>
                    <a:cubicBezTo>
                      <a:pt x="1636" y="0"/>
                      <a:pt x="1642" y="3"/>
                      <a:pt x="1642" y="9"/>
                    </a:cubicBezTo>
                    <a:cubicBezTo>
                      <a:pt x="1642" y="14"/>
                      <a:pt x="1640" y="19"/>
                      <a:pt x="1633" y="20"/>
                    </a:cubicBezTo>
                    <a:lnTo>
                      <a:pt x="1615" y="21"/>
                    </a:lnTo>
                    <a:cubicBezTo>
                      <a:pt x="1609" y="22"/>
                      <a:pt x="1604" y="20"/>
                      <a:pt x="1603" y="14"/>
                    </a:cubicBezTo>
                    <a:cubicBezTo>
                      <a:pt x="1603" y="9"/>
                      <a:pt x="1607" y="5"/>
                      <a:pt x="1612" y="4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8" name="Freeform 373">
                <a:extLst>
                  <a:ext uri="{FF2B5EF4-FFF2-40B4-BE49-F238E27FC236}">
                    <a16:creationId xmlns:a16="http://schemas.microsoft.com/office/drawing/2014/main" id="{5A65DFF7-D33A-4C2E-89AA-9330997F9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" y="2463"/>
                <a:ext cx="88" cy="48"/>
              </a:xfrm>
              <a:custGeom>
                <a:avLst/>
                <a:gdLst>
                  <a:gd name="T0" fmla="*/ 0 w 88"/>
                  <a:gd name="T1" fmla="*/ 0 h 48"/>
                  <a:gd name="T2" fmla="*/ 88 w 88"/>
                  <a:gd name="T3" fmla="*/ 13 h 48"/>
                  <a:gd name="T4" fmla="*/ 8 w 88"/>
                  <a:gd name="T5" fmla="*/ 48 h 48"/>
                  <a:gd name="T6" fmla="*/ 0 w 8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8">
                    <a:moveTo>
                      <a:pt x="0" y="0"/>
                    </a:moveTo>
                    <a:lnTo>
                      <a:pt x="88" y="13"/>
                    </a:lnTo>
                    <a:lnTo>
                      <a:pt x="8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9" name="Freeform 374">
                <a:extLst>
                  <a:ext uri="{FF2B5EF4-FFF2-40B4-BE49-F238E27FC236}">
                    <a16:creationId xmlns:a16="http://schemas.microsoft.com/office/drawing/2014/main" id="{EA6CE3EF-7BC9-42E8-9D8A-1A83F8C0A3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47" cy="810"/>
              </a:xfrm>
              <a:custGeom>
                <a:avLst/>
                <a:gdLst>
                  <a:gd name="T0" fmla="*/ 19 w 1731"/>
                  <a:gd name="T1" fmla="*/ 6 h 2620"/>
                  <a:gd name="T2" fmla="*/ 50 w 1731"/>
                  <a:gd name="T3" fmla="*/ 53 h 2620"/>
                  <a:gd name="T4" fmla="*/ 81 w 1731"/>
                  <a:gd name="T5" fmla="*/ 99 h 2620"/>
                  <a:gd name="T6" fmla="*/ 112 w 1731"/>
                  <a:gd name="T7" fmla="*/ 147 h 2620"/>
                  <a:gd name="T8" fmla="*/ 143 w 1731"/>
                  <a:gd name="T9" fmla="*/ 193 h 2620"/>
                  <a:gd name="T10" fmla="*/ 174 w 1731"/>
                  <a:gd name="T11" fmla="*/ 241 h 2620"/>
                  <a:gd name="T12" fmla="*/ 205 w 1731"/>
                  <a:gd name="T13" fmla="*/ 287 h 2620"/>
                  <a:gd name="T14" fmla="*/ 236 w 1731"/>
                  <a:gd name="T15" fmla="*/ 334 h 2620"/>
                  <a:gd name="T16" fmla="*/ 266 w 1731"/>
                  <a:gd name="T17" fmla="*/ 381 h 2620"/>
                  <a:gd name="T18" fmla="*/ 297 w 1731"/>
                  <a:gd name="T19" fmla="*/ 429 h 2620"/>
                  <a:gd name="T20" fmla="*/ 328 w 1731"/>
                  <a:gd name="T21" fmla="*/ 476 h 2620"/>
                  <a:gd name="T22" fmla="*/ 359 w 1731"/>
                  <a:gd name="T23" fmla="*/ 523 h 2620"/>
                  <a:gd name="T24" fmla="*/ 389 w 1731"/>
                  <a:gd name="T25" fmla="*/ 570 h 2620"/>
                  <a:gd name="T26" fmla="*/ 420 w 1731"/>
                  <a:gd name="T27" fmla="*/ 617 h 2620"/>
                  <a:gd name="T28" fmla="*/ 452 w 1731"/>
                  <a:gd name="T29" fmla="*/ 663 h 2620"/>
                  <a:gd name="T30" fmla="*/ 482 w 1731"/>
                  <a:gd name="T31" fmla="*/ 711 h 2620"/>
                  <a:gd name="T32" fmla="*/ 513 w 1731"/>
                  <a:gd name="T33" fmla="*/ 757 h 2620"/>
                  <a:gd name="T34" fmla="*/ 544 w 1731"/>
                  <a:gd name="T35" fmla="*/ 804 h 2620"/>
                  <a:gd name="T36" fmla="*/ 575 w 1731"/>
                  <a:gd name="T37" fmla="*/ 851 h 2620"/>
                  <a:gd name="T38" fmla="*/ 606 w 1731"/>
                  <a:gd name="T39" fmla="*/ 898 h 2620"/>
                  <a:gd name="T40" fmla="*/ 637 w 1731"/>
                  <a:gd name="T41" fmla="*/ 945 h 2620"/>
                  <a:gd name="T42" fmla="*/ 668 w 1731"/>
                  <a:gd name="T43" fmla="*/ 992 h 2620"/>
                  <a:gd name="T44" fmla="*/ 699 w 1731"/>
                  <a:gd name="T45" fmla="*/ 1040 h 2620"/>
                  <a:gd name="T46" fmla="*/ 729 w 1731"/>
                  <a:gd name="T47" fmla="*/ 1086 h 2620"/>
                  <a:gd name="T48" fmla="*/ 761 w 1731"/>
                  <a:gd name="T49" fmla="*/ 1134 h 2620"/>
                  <a:gd name="T50" fmla="*/ 792 w 1731"/>
                  <a:gd name="T51" fmla="*/ 1180 h 2620"/>
                  <a:gd name="T52" fmla="*/ 822 w 1731"/>
                  <a:gd name="T53" fmla="*/ 1227 h 2620"/>
                  <a:gd name="T54" fmla="*/ 852 w 1731"/>
                  <a:gd name="T55" fmla="*/ 1274 h 2620"/>
                  <a:gd name="T56" fmla="*/ 883 w 1731"/>
                  <a:gd name="T57" fmla="*/ 1321 h 2620"/>
                  <a:gd name="T58" fmla="*/ 915 w 1731"/>
                  <a:gd name="T59" fmla="*/ 1368 h 2620"/>
                  <a:gd name="T60" fmla="*/ 946 w 1731"/>
                  <a:gd name="T61" fmla="*/ 1415 h 2620"/>
                  <a:gd name="T62" fmla="*/ 976 w 1731"/>
                  <a:gd name="T63" fmla="*/ 1462 h 2620"/>
                  <a:gd name="T64" fmla="*/ 1007 w 1731"/>
                  <a:gd name="T65" fmla="*/ 1509 h 2620"/>
                  <a:gd name="T66" fmla="*/ 1038 w 1731"/>
                  <a:gd name="T67" fmla="*/ 1556 h 2620"/>
                  <a:gd name="T68" fmla="*/ 1069 w 1731"/>
                  <a:gd name="T69" fmla="*/ 1604 h 2620"/>
                  <a:gd name="T70" fmla="*/ 1100 w 1731"/>
                  <a:gd name="T71" fmla="*/ 1650 h 2620"/>
                  <a:gd name="T72" fmla="*/ 1131 w 1731"/>
                  <a:gd name="T73" fmla="*/ 1698 h 2620"/>
                  <a:gd name="T74" fmla="*/ 1162 w 1731"/>
                  <a:gd name="T75" fmla="*/ 1744 h 2620"/>
                  <a:gd name="T76" fmla="*/ 1192 w 1731"/>
                  <a:gd name="T77" fmla="*/ 1791 h 2620"/>
                  <a:gd name="T78" fmla="*/ 1224 w 1731"/>
                  <a:gd name="T79" fmla="*/ 1838 h 2620"/>
                  <a:gd name="T80" fmla="*/ 1255 w 1731"/>
                  <a:gd name="T81" fmla="*/ 1885 h 2620"/>
                  <a:gd name="T82" fmla="*/ 1286 w 1731"/>
                  <a:gd name="T83" fmla="*/ 1932 h 2620"/>
                  <a:gd name="T84" fmla="*/ 1316 w 1731"/>
                  <a:gd name="T85" fmla="*/ 1979 h 2620"/>
                  <a:gd name="T86" fmla="*/ 1347 w 1731"/>
                  <a:gd name="T87" fmla="*/ 2026 h 2620"/>
                  <a:gd name="T88" fmla="*/ 1378 w 1731"/>
                  <a:gd name="T89" fmla="*/ 2073 h 2620"/>
                  <a:gd name="T90" fmla="*/ 1409 w 1731"/>
                  <a:gd name="T91" fmla="*/ 2120 h 2620"/>
                  <a:gd name="T92" fmla="*/ 1439 w 1731"/>
                  <a:gd name="T93" fmla="*/ 2168 h 2620"/>
                  <a:gd name="T94" fmla="*/ 1470 w 1731"/>
                  <a:gd name="T95" fmla="*/ 2214 h 2620"/>
                  <a:gd name="T96" fmla="*/ 1501 w 1731"/>
                  <a:gd name="T97" fmla="*/ 2262 h 2620"/>
                  <a:gd name="T98" fmla="*/ 1532 w 1731"/>
                  <a:gd name="T99" fmla="*/ 2308 h 2620"/>
                  <a:gd name="T100" fmla="*/ 1563 w 1731"/>
                  <a:gd name="T101" fmla="*/ 2356 h 2620"/>
                  <a:gd name="T102" fmla="*/ 1594 w 1731"/>
                  <a:gd name="T103" fmla="*/ 2402 h 2620"/>
                  <a:gd name="T104" fmla="*/ 1625 w 1731"/>
                  <a:gd name="T105" fmla="*/ 2449 h 2620"/>
                  <a:gd name="T106" fmla="*/ 1655 w 1731"/>
                  <a:gd name="T107" fmla="*/ 2496 h 2620"/>
                  <a:gd name="T108" fmla="*/ 1687 w 1731"/>
                  <a:gd name="T109" fmla="*/ 2543 h 2620"/>
                  <a:gd name="T110" fmla="*/ 1718 w 1731"/>
                  <a:gd name="T111" fmla="*/ 2590 h 2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31" h="2620">
                    <a:moveTo>
                      <a:pt x="19" y="6"/>
                    </a:moveTo>
                    <a:lnTo>
                      <a:pt x="29" y="21"/>
                    </a:lnTo>
                    <a:cubicBezTo>
                      <a:pt x="33" y="25"/>
                      <a:pt x="31" y="32"/>
                      <a:pt x="27" y="34"/>
                    </a:cubicBezTo>
                    <a:cubicBezTo>
                      <a:pt x="22" y="37"/>
                      <a:pt x="16" y="36"/>
                      <a:pt x="13" y="31"/>
                    </a:cubicBezTo>
                    <a:lnTo>
                      <a:pt x="2" y="16"/>
                    </a:lnTo>
                    <a:cubicBezTo>
                      <a:pt x="0" y="11"/>
                      <a:pt x="1" y="5"/>
                      <a:pt x="6" y="3"/>
                    </a:cubicBezTo>
                    <a:cubicBezTo>
                      <a:pt x="10" y="0"/>
                      <a:pt x="17" y="1"/>
                      <a:pt x="19" y="6"/>
                    </a:cubicBezTo>
                    <a:close/>
                    <a:moveTo>
                      <a:pt x="50" y="53"/>
                    </a:moveTo>
                    <a:lnTo>
                      <a:pt x="60" y="68"/>
                    </a:lnTo>
                    <a:cubicBezTo>
                      <a:pt x="64" y="72"/>
                      <a:pt x="62" y="79"/>
                      <a:pt x="57" y="80"/>
                    </a:cubicBezTo>
                    <a:cubicBezTo>
                      <a:pt x="53" y="84"/>
                      <a:pt x="47" y="82"/>
                      <a:pt x="44" y="79"/>
                    </a:cubicBezTo>
                    <a:lnTo>
                      <a:pt x="33" y="63"/>
                    </a:lnTo>
                    <a:cubicBezTo>
                      <a:pt x="31" y="58"/>
                      <a:pt x="33" y="53"/>
                      <a:pt x="37" y="49"/>
                    </a:cubicBezTo>
                    <a:cubicBezTo>
                      <a:pt x="41" y="47"/>
                      <a:pt x="47" y="48"/>
                      <a:pt x="50" y="53"/>
                    </a:cubicBezTo>
                    <a:close/>
                    <a:moveTo>
                      <a:pt x="81" y="99"/>
                    </a:moveTo>
                    <a:lnTo>
                      <a:pt x="91" y="115"/>
                    </a:lnTo>
                    <a:cubicBezTo>
                      <a:pt x="94" y="119"/>
                      <a:pt x="93" y="125"/>
                      <a:pt x="88" y="128"/>
                    </a:cubicBezTo>
                    <a:cubicBezTo>
                      <a:pt x="84" y="131"/>
                      <a:pt x="77" y="130"/>
                      <a:pt x="76" y="125"/>
                    </a:cubicBezTo>
                    <a:lnTo>
                      <a:pt x="65" y="110"/>
                    </a:lnTo>
                    <a:cubicBezTo>
                      <a:pt x="62" y="105"/>
                      <a:pt x="64" y="99"/>
                      <a:pt x="67" y="97"/>
                    </a:cubicBezTo>
                    <a:cubicBezTo>
                      <a:pt x="72" y="94"/>
                      <a:pt x="77" y="96"/>
                      <a:pt x="81" y="99"/>
                    </a:cubicBezTo>
                    <a:close/>
                    <a:moveTo>
                      <a:pt x="112" y="147"/>
                    </a:moveTo>
                    <a:lnTo>
                      <a:pt x="122" y="162"/>
                    </a:lnTo>
                    <a:cubicBezTo>
                      <a:pt x="125" y="167"/>
                      <a:pt x="123" y="173"/>
                      <a:pt x="120" y="174"/>
                    </a:cubicBezTo>
                    <a:cubicBezTo>
                      <a:pt x="114" y="178"/>
                      <a:pt x="109" y="176"/>
                      <a:pt x="106" y="173"/>
                    </a:cubicBezTo>
                    <a:lnTo>
                      <a:pt x="95" y="156"/>
                    </a:lnTo>
                    <a:cubicBezTo>
                      <a:pt x="93" y="152"/>
                      <a:pt x="94" y="147"/>
                      <a:pt x="99" y="143"/>
                    </a:cubicBezTo>
                    <a:cubicBezTo>
                      <a:pt x="103" y="141"/>
                      <a:pt x="109" y="142"/>
                      <a:pt x="112" y="147"/>
                    </a:cubicBezTo>
                    <a:close/>
                    <a:moveTo>
                      <a:pt x="143" y="193"/>
                    </a:moveTo>
                    <a:lnTo>
                      <a:pt x="153" y="209"/>
                    </a:lnTo>
                    <a:cubicBezTo>
                      <a:pt x="155" y="214"/>
                      <a:pt x="154" y="219"/>
                      <a:pt x="150" y="223"/>
                    </a:cubicBezTo>
                    <a:cubicBezTo>
                      <a:pt x="145" y="225"/>
                      <a:pt x="140" y="223"/>
                      <a:pt x="137" y="219"/>
                    </a:cubicBezTo>
                    <a:lnTo>
                      <a:pt x="126" y="204"/>
                    </a:lnTo>
                    <a:cubicBezTo>
                      <a:pt x="123" y="199"/>
                      <a:pt x="124" y="193"/>
                      <a:pt x="130" y="191"/>
                    </a:cubicBezTo>
                    <a:cubicBezTo>
                      <a:pt x="133" y="188"/>
                      <a:pt x="140" y="190"/>
                      <a:pt x="143" y="193"/>
                    </a:cubicBezTo>
                    <a:close/>
                    <a:moveTo>
                      <a:pt x="174" y="241"/>
                    </a:moveTo>
                    <a:lnTo>
                      <a:pt x="184" y="256"/>
                    </a:lnTo>
                    <a:cubicBezTo>
                      <a:pt x="187" y="261"/>
                      <a:pt x="186" y="267"/>
                      <a:pt x="180" y="269"/>
                    </a:cubicBezTo>
                    <a:cubicBezTo>
                      <a:pt x="176" y="271"/>
                      <a:pt x="170" y="270"/>
                      <a:pt x="168" y="266"/>
                    </a:cubicBezTo>
                    <a:lnTo>
                      <a:pt x="157" y="250"/>
                    </a:lnTo>
                    <a:cubicBezTo>
                      <a:pt x="154" y="246"/>
                      <a:pt x="155" y="240"/>
                      <a:pt x="161" y="238"/>
                    </a:cubicBezTo>
                    <a:cubicBezTo>
                      <a:pt x="165" y="235"/>
                      <a:pt x="170" y="236"/>
                      <a:pt x="174" y="241"/>
                    </a:cubicBezTo>
                    <a:close/>
                    <a:moveTo>
                      <a:pt x="205" y="287"/>
                    </a:moveTo>
                    <a:lnTo>
                      <a:pt x="215" y="303"/>
                    </a:lnTo>
                    <a:cubicBezTo>
                      <a:pt x="217" y="308"/>
                      <a:pt x="217" y="313"/>
                      <a:pt x="211" y="316"/>
                    </a:cubicBezTo>
                    <a:cubicBezTo>
                      <a:pt x="208" y="318"/>
                      <a:pt x="201" y="318"/>
                      <a:pt x="198" y="313"/>
                    </a:cubicBezTo>
                    <a:lnTo>
                      <a:pt x="188" y="297"/>
                    </a:lnTo>
                    <a:cubicBezTo>
                      <a:pt x="186" y="293"/>
                      <a:pt x="187" y="287"/>
                      <a:pt x="191" y="284"/>
                    </a:cubicBezTo>
                    <a:cubicBezTo>
                      <a:pt x="196" y="282"/>
                      <a:pt x="201" y="284"/>
                      <a:pt x="205" y="287"/>
                    </a:cubicBezTo>
                    <a:close/>
                    <a:moveTo>
                      <a:pt x="236" y="334"/>
                    </a:moveTo>
                    <a:lnTo>
                      <a:pt x="245" y="350"/>
                    </a:lnTo>
                    <a:cubicBezTo>
                      <a:pt x="248" y="354"/>
                      <a:pt x="247" y="360"/>
                      <a:pt x="242" y="363"/>
                    </a:cubicBezTo>
                    <a:cubicBezTo>
                      <a:pt x="238" y="365"/>
                      <a:pt x="232" y="365"/>
                      <a:pt x="229" y="360"/>
                    </a:cubicBezTo>
                    <a:lnTo>
                      <a:pt x="219" y="344"/>
                    </a:lnTo>
                    <a:cubicBezTo>
                      <a:pt x="217" y="340"/>
                      <a:pt x="217" y="334"/>
                      <a:pt x="222" y="332"/>
                    </a:cubicBezTo>
                    <a:cubicBezTo>
                      <a:pt x="227" y="329"/>
                      <a:pt x="232" y="330"/>
                      <a:pt x="236" y="334"/>
                    </a:cubicBezTo>
                    <a:close/>
                    <a:moveTo>
                      <a:pt x="266" y="381"/>
                    </a:moveTo>
                    <a:lnTo>
                      <a:pt x="276" y="397"/>
                    </a:lnTo>
                    <a:cubicBezTo>
                      <a:pt x="279" y="402"/>
                      <a:pt x="278" y="407"/>
                      <a:pt x="274" y="410"/>
                    </a:cubicBezTo>
                    <a:cubicBezTo>
                      <a:pt x="269" y="413"/>
                      <a:pt x="264" y="412"/>
                      <a:pt x="260" y="407"/>
                    </a:cubicBezTo>
                    <a:lnTo>
                      <a:pt x="250" y="391"/>
                    </a:lnTo>
                    <a:cubicBezTo>
                      <a:pt x="247" y="387"/>
                      <a:pt x="248" y="381"/>
                      <a:pt x="253" y="378"/>
                    </a:cubicBezTo>
                    <a:cubicBezTo>
                      <a:pt x="257" y="376"/>
                      <a:pt x="264" y="378"/>
                      <a:pt x="266" y="381"/>
                    </a:cubicBezTo>
                    <a:close/>
                    <a:moveTo>
                      <a:pt x="297" y="429"/>
                    </a:moveTo>
                    <a:lnTo>
                      <a:pt x="308" y="445"/>
                    </a:lnTo>
                    <a:cubicBezTo>
                      <a:pt x="310" y="448"/>
                      <a:pt x="309" y="454"/>
                      <a:pt x="304" y="457"/>
                    </a:cubicBezTo>
                    <a:cubicBezTo>
                      <a:pt x="300" y="460"/>
                      <a:pt x="294" y="458"/>
                      <a:pt x="291" y="454"/>
                    </a:cubicBezTo>
                    <a:lnTo>
                      <a:pt x="281" y="438"/>
                    </a:lnTo>
                    <a:cubicBezTo>
                      <a:pt x="278" y="434"/>
                      <a:pt x="279" y="429"/>
                      <a:pt x="284" y="426"/>
                    </a:cubicBezTo>
                    <a:cubicBezTo>
                      <a:pt x="288" y="422"/>
                      <a:pt x="294" y="424"/>
                      <a:pt x="297" y="429"/>
                    </a:cubicBezTo>
                    <a:close/>
                    <a:moveTo>
                      <a:pt x="328" y="476"/>
                    </a:moveTo>
                    <a:lnTo>
                      <a:pt x="339" y="491"/>
                    </a:lnTo>
                    <a:cubicBezTo>
                      <a:pt x="341" y="496"/>
                      <a:pt x="341" y="501"/>
                      <a:pt x="335" y="504"/>
                    </a:cubicBezTo>
                    <a:cubicBezTo>
                      <a:pt x="331" y="507"/>
                      <a:pt x="325" y="506"/>
                      <a:pt x="321" y="501"/>
                    </a:cubicBezTo>
                    <a:lnTo>
                      <a:pt x="312" y="485"/>
                    </a:lnTo>
                    <a:cubicBezTo>
                      <a:pt x="309" y="481"/>
                      <a:pt x="310" y="476"/>
                      <a:pt x="314" y="472"/>
                    </a:cubicBezTo>
                    <a:cubicBezTo>
                      <a:pt x="320" y="470"/>
                      <a:pt x="325" y="471"/>
                      <a:pt x="328" y="476"/>
                    </a:cubicBezTo>
                    <a:close/>
                    <a:moveTo>
                      <a:pt x="359" y="523"/>
                    </a:moveTo>
                    <a:lnTo>
                      <a:pt x="369" y="539"/>
                    </a:lnTo>
                    <a:cubicBezTo>
                      <a:pt x="372" y="542"/>
                      <a:pt x="370" y="548"/>
                      <a:pt x="366" y="551"/>
                    </a:cubicBezTo>
                    <a:cubicBezTo>
                      <a:pt x="362" y="554"/>
                      <a:pt x="356" y="552"/>
                      <a:pt x="353" y="548"/>
                    </a:cubicBezTo>
                    <a:lnTo>
                      <a:pt x="342" y="532"/>
                    </a:lnTo>
                    <a:cubicBezTo>
                      <a:pt x="340" y="528"/>
                      <a:pt x="341" y="523"/>
                      <a:pt x="345" y="520"/>
                    </a:cubicBezTo>
                    <a:cubicBezTo>
                      <a:pt x="350" y="516"/>
                      <a:pt x="356" y="518"/>
                      <a:pt x="359" y="523"/>
                    </a:cubicBezTo>
                    <a:close/>
                    <a:moveTo>
                      <a:pt x="389" y="570"/>
                    </a:moveTo>
                    <a:lnTo>
                      <a:pt x="400" y="585"/>
                    </a:lnTo>
                    <a:cubicBezTo>
                      <a:pt x="403" y="589"/>
                      <a:pt x="401" y="596"/>
                      <a:pt x="397" y="598"/>
                    </a:cubicBezTo>
                    <a:cubicBezTo>
                      <a:pt x="393" y="600"/>
                      <a:pt x="387" y="600"/>
                      <a:pt x="384" y="595"/>
                    </a:cubicBezTo>
                    <a:lnTo>
                      <a:pt x="374" y="580"/>
                    </a:lnTo>
                    <a:cubicBezTo>
                      <a:pt x="370" y="575"/>
                      <a:pt x="372" y="569"/>
                      <a:pt x="376" y="566"/>
                    </a:cubicBezTo>
                    <a:cubicBezTo>
                      <a:pt x="381" y="564"/>
                      <a:pt x="387" y="565"/>
                      <a:pt x="389" y="570"/>
                    </a:cubicBezTo>
                    <a:close/>
                    <a:moveTo>
                      <a:pt x="420" y="617"/>
                    </a:moveTo>
                    <a:lnTo>
                      <a:pt x="431" y="632"/>
                    </a:lnTo>
                    <a:cubicBezTo>
                      <a:pt x="434" y="636"/>
                      <a:pt x="432" y="642"/>
                      <a:pt x="428" y="644"/>
                    </a:cubicBezTo>
                    <a:cubicBezTo>
                      <a:pt x="424" y="648"/>
                      <a:pt x="417" y="646"/>
                      <a:pt x="415" y="642"/>
                    </a:cubicBezTo>
                    <a:lnTo>
                      <a:pt x="405" y="626"/>
                    </a:lnTo>
                    <a:cubicBezTo>
                      <a:pt x="401" y="622"/>
                      <a:pt x="403" y="617"/>
                      <a:pt x="407" y="613"/>
                    </a:cubicBezTo>
                    <a:cubicBezTo>
                      <a:pt x="412" y="611"/>
                      <a:pt x="418" y="612"/>
                      <a:pt x="420" y="617"/>
                    </a:cubicBezTo>
                    <a:close/>
                    <a:moveTo>
                      <a:pt x="452" y="663"/>
                    </a:moveTo>
                    <a:lnTo>
                      <a:pt x="462" y="679"/>
                    </a:lnTo>
                    <a:cubicBezTo>
                      <a:pt x="464" y="683"/>
                      <a:pt x="463" y="689"/>
                      <a:pt x="459" y="692"/>
                    </a:cubicBezTo>
                    <a:cubicBezTo>
                      <a:pt x="454" y="694"/>
                      <a:pt x="448" y="694"/>
                      <a:pt x="445" y="689"/>
                    </a:cubicBezTo>
                    <a:lnTo>
                      <a:pt x="435" y="674"/>
                    </a:lnTo>
                    <a:cubicBezTo>
                      <a:pt x="432" y="668"/>
                      <a:pt x="434" y="663"/>
                      <a:pt x="438" y="660"/>
                    </a:cubicBezTo>
                    <a:cubicBezTo>
                      <a:pt x="443" y="658"/>
                      <a:pt x="449" y="659"/>
                      <a:pt x="452" y="663"/>
                    </a:cubicBezTo>
                    <a:close/>
                    <a:moveTo>
                      <a:pt x="482" y="711"/>
                    </a:moveTo>
                    <a:lnTo>
                      <a:pt x="492" y="726"/>
                    </a:lnTo>
                    <a:cubicBezTo>
                      <a:pt x="496" y="730"/>
                      <a:pt x="494" y="736"/>
                      <a:pt x="490" y="738"/>
                    </a:cubicBezTo>
                    <a:cubicBezTo>
                      <a:pt x="485" y="742"/>
                      <a:pt x="479" y="740"/>
                      <a:pt x="476" y="736"/>
                    </a:cubicBezTo>
                    <a:lnTo>
                      <a:pt x="466" y="720"/>
                    </a:lnTo>
                    <a:cubicBezTo>
                      <a:pt x="463" y="716"/>
                      <a:pt x="464" y="711"/>
                      <a:pt x="469" y="707"/>
                    </a:cubicBezTo>
                    <a:cubicBezTo>
                      <a:pt x="474" y="705"/>
                      <a:pt x="480" y="706"/>
                      <a:pt x="482" y="711"/>
                    </a:cubicBezTo>
                    <a:close/>
                    <a:moveTo>
                      <a:pt x="513" y="757"/>
                    </a:moveTo>
                    <a:lnTo>
                      <a:pt x="523" y="773"/>
                    </a:lnTo>
                    <a:cubicBezTo>
                      <a:pt x="527" y="778"/>
                      <a:pt x="525" y="783"/>
                      <a:pt x="520" y="787"/>
                    </a:cubicBezTo>
                    <a:cubicBezTo>
                      <a:pt x="516" y="788"/>
                      <a:pt x="510" y="787"/>
                      <a:pt x="507" y="783"/>
                    </a:cubicBezTo>
                    <a:lnTo>
                      <a:pt x="497" y="768"/>
                    </a:lnTo>
                    <a:cubicBezTo>
                      <a:pt x="494" y="762"/>
                      <a:pt x="496" y="757"/>
                      <a:pt x="500" y="754"/>
                    </a:cubicBezTo>
                    <a:cubicBezTo>
                      <a:pt x="505" y="752"/>
                      <a:pt x="510" y="753"/>
                      <a:pt x="513" y="757"/>
                    </a:cubicBezTo>
                    <a:close/>
                    <a:moveTo>
                      <a:pt x="544" y="804"/>
                    </a:moveTo>
                    <a:lnTo>
                      <a:pt x="554" y="820"/>
                    </a:lnTo>
                    <a:cubicBezTo>
                      <a:pt x="558" y="825"/>
                      <a:pt x="556" y="830"/>
                      <a:pt x="551" y="833"/>
                    </a:cubicBezTo>
                    <a:cubicBezTo>
                      <a:pt x="547" y="835"/>
                      <a:pt x="540" y="834"/>
                      <a:pt x="539" y="830"/>
                    </a:cubicBezTo>
                    <a:lnTo>
                      <a:pt x="529" y="814"/>
                    </a:lnTo>
                    <a:cubicBezTo>
                      <a:pt x="525" y="810"/>
                      <a:pt x="527" y="804"/>
                      <a:pt x="530" y="802"/>
                    </a:cubicBezTo>
                    <a:cubicBezTo>
                      <a:pt x="535" y="799"/>
                      <a:pt x="541" y="800"/>
                      <a:pt x="544" y="804"/>
                    </a:cubicBezTo>
                    <a:close/>
                    <a:moveTo>
                      <a:pt x="575" y="851"/>
                    </a:moveTo>
                    <a:lnTo>
                      <a:pt x="585" y="867"/>
                    </a:lnTo>
                    <a:cubicBezTo>
                      <a:pt x="588" y="872"/>
                      <a:pt x="586" y="877"/>
                      <a:pt x="583" y="880"/>
                    </a:cubicBezTo>
                    <a:cubicBezTo>
                      <a:pt x="577" y="882"/>
                      <a:pt x="572" y="881"/>
                      <a:pt x="569" y="877"/>
                    </a:cubicBezTo>
                    <a:lnTo>
                      <a:pt x="558" y="861"/>
                    </a:lnTo>
                    <a:cubicBezTo>
                      <a:pt x="556" y="857"/>
                      <a:pt x="558" y="851"/>
                      <a:pt x="562" y="849"/>
                    </a:cubicBezTo>
                    <a:cubicBezTo>
                      <a:pt x="566" y="846"/>
                      <a:pt x="573" y="847"/>
                      <a:pt x="575" y="851"/>
                    </a:cubicBezTo>
                    <a:close/>
                    <a:moveTo>
                      <a:pt x="606" y="898"/>
                    </a:moveTo>
                    <a:lnTo>
                      <a:pt x="616" y="914"/>
                    </a:lnTo>
                    <a:cubicBezTo>
                      <a:pt x="619" y="918"/>
                      <a:pt x="617" y="924"/>
                      <a:pt x="614" y="927"/>
                    </a:cubicBezTo>
                    <a:cubicBezTo>
                      <a:pt x="608" y="929"/>
                      <a:pt x="603" y="929"/>
                      <a:pt x="600" y="924"/>
                    </a:cubicBezTo>
                    <a:lnTo>
                      <a:pt x="589" y="908"/>
                    </a:lnTo>
                    <a:cubicBezTo>
                      <a:pt x="586" y="904"/>
                      <a:pt x="588" y="898"/>
                      <a:pt x="593" y="896"/>
                    </a:cubicBezTo>
                    <a:cubicBezTo>
                      <a:pt x="596" y="893"/>
                      <a:pt x="603" y="894"/>
                      <a:pt x="606" y="898"/>
                    </a:cubicBezTo>
                    <a:close/>
                    <a:moveTo>
                      <a:pt x="637" y="945"/>
                    </a:moveTo>
                    <a:lnTo>
                      <a:pt x="647" y="961"/>
                    </a:lnTo>
                    <a:cubicBezTo>
                      <a:pt x="650" y="966"/>
                      <a:pt x="649" y="971"/>
                      <a:pt x="644" y="974"/>
                    </a:cubicBezTo>
                    <a:cubicBezTo>
                      <a:pt x="639" y="977"/>
                      <a:pt x="633" y="975"/>
                      <a:pt x="631" y="971"/>
                    </a:cubicBezTo>
                    <a:lnTo>
                      <a:pt x="620" y="955"/>
                    </a:lnTo>
                    <a:cubicBezTo>
                      <a:pt x="617" y="951"/>
                      <a:pt x="619" y="945"/>
                      <a:pt x="624" y="942"/>
                    </a:cubicBezTo>
                    <a:cubicBezTo>
                      <a:pt x="628" y="940"/>
                      <a:pt x="633" y="941"/>
                      <a:pt x="637" y="945"/>
                    </a:cubicBezTo>
                    <a:close/>
                    <a:moveTo>
                      <a:pt x="668" y="992"/>
                    </a:moveTo>
                    <a:lnTo>
                      <a:pt x="678" y="1009"/>
                    </a:lnTo>
                    <a:cubicBezTo>
                      <a:pt x="681" y="1012"/>
                      <a:pt x="680" y="1018"/>
                      <a:pt x="675" y="1021"/>
                    </a:cubicBezTo>
                    <a:cubicBezTo>
                      <a:pt x="671" y="1024"/>
                      <a:pt x="664" y="1023"/>
                      <a:pt x="661" y="1018"/>
                    </a:cubicBezTo>
                    <a:lnTo>
                      <a:pt x="651" y="1002"/>
                    </a:lnTo>
                    <a:cubicBezTo>
                      <a:pt x="649" y="998"/>
                      <a:pt x="650" y="992"/>
                      <a:pt x="654" y="990"/>
                    </a:cubicBezTo>
                    <a:cubicBezTo>
                      <a:pt x="659" y="986"/>
                      <a:pt x="664" y="988"/>
                      <a:pt x="668" y="992"/>
                    </a:cubicBezTo>
                    <a:close/>
                    <a:moveTo>
                      <a:pt x="699" y="1040"/>
                    </a:moveTo>
                    <a:lnTo>
                      <a:pt x="709" y="1055"/>
                    </a:lnTo>
                    <a:cubicBezTo>
                      <a:pt x="711" y="1060"/>
                      <a:pt x="710" y="1065"/>
                      <a:pt x="705" y="1068"/>
                    </a:cubicBezTo>
                    <a:cubicBezTo>
                      <a:pt x="701" y="1071"/>
                      <a:pt x="695" y="1069"/>
                      <a:pt x="693" y="1065"/>
                    </a:cubicBezTo>
                    <a:lnTo>
                      <a:pt x="682" y="1049"/>
                    </a:lnTo>
                    <a:cubicBezTo>
                      <a:pt x="680" y="1045"/>
                      <a:pt x="681" y="1040"/>
                      <a:pt x="685" y="1036"/>
                    </a:cubicBezTo>
                    <a:cubicBezTo>
                      <a:pt x="690" y="1034"/>
                      <a:pt x="695" y="1035"/>
                      <a:pt x="699" y="1040"/>
                    </a:cubicBezTo>
                    <a:close/>
                    <a:moveTo>
                      <a:pt x="729" y="1086"/>
                    </a:moveTo>
                    <a:lnTo>
                      <a:pt x="739" y="1103"/>
                    </a:lnTo>
                    <a:cubicBezTo>
                      <a:pt x="742" y="1106"/>
                      <a:pt x="741" y="1111"/>
                      <a:pt x="737" y="1115"/>
                    </a:cubicBezTo>
                    <a:cubicBezTo>
                      <a:pt x="732" y="1118"/>
                      <a:pt x="727" y="1116"/>
                      <a:pt x="723" y="1111"/>
                    </a:cubicBezTo>
                    <a:lnTo>
                      <a:pt x="713" y="1096"/>
                    </a:lnTo>
                    <a:cubicBezTo>
                      <a:pt x="710" y="1092"/>
                      <a:pt x="711" y="1086"/>
                      <a:pt x="716" y="1084"/>
                    </a:cubicBezTo>
                    <a:cubicBezTo>
                      <a:pt x="720" y="1080"/>
                      <a:pt x="727" y="1082"/>
                      <a:pt x="729" y="1086"/>
                    </a:cubicBezTo>
                    <a:close/>
                    <a:moveTo>
                      <a:pt x="761" y="1134"/>
                    </a:moveTo>
                    <a:lnTo>
                      <a:pt x="771" y="1149"/>
                    </a:lnTo>
                    <a:cubicBezTo>
                      <a:pt x="773" y="1153"/>
                      <a:pt x="772" y="1160"/>
                      <a:pt x="767" y="1162"/>
                    </a:cubicBezTo>
                    <a:cubicBezTo>
                      <a:pt x="763" y="1164"/>
                      <a:pt x="757" y="1163"/>
                      <a:pt x="754" y="1159"/>
                    </a:cubicBezTo>
                    <a:lnTo>
                      <a:pt x="744" y="1144"/>
                    </a:lnTo>
                    <a:cubicBezTo>
                      <a:pt x="741" y="1139"/>
                      <a:pt x="742" y="1133"/>
                      <a:pt x="747" y="1130"/>
                    </a:cubicBezTo>
                    <a:cubicBezTo>
                      <a:pt x="751" y="1128"/>
                      <a:pt x="757" y="1128"/>
                      <a:pt x="761" y="1134"/>
                    </a:cubicBezTo>
                    <a:close/>
                    <a:moveTo>
                      <a:pt x="792" y="1180"/>
                    </a:moveTo>
                    <a:lnTo>
                      <a:pt x="802" y="1197"/>
                    </a:lnTo>
                    <a:cubicBezTo>
                      <a:pt x="804" y="1200"/>
                      <a:pt x="804" y="1206"/>
                      <a:pt x="798" y="1208"/>
                    </a:cubicBezTo>
                    <a:cubicBezTo>
                      <a:pt x="794" y="1212"/>
                      <a:pt x="788" y="1210"/>
                      <a:pt x="784" y="1206"/>
                    </a:cubicBezTo>
                    <a:lnTo>
                      <a:pt x="775" y="1190"/>
                    </a:lnTo>
                    <a:cubicBezTo>
                      <a:pt x="772" y="1186"/>
                      <a:pt x="773" y="1180"/>
                      <a:pt x="778" y="1177"/>
                    </a:cubicBezTo>
                    <a:cubicBezTo>
                      <a:pt x="783" y="1175"/>
                      <a:pt x="788" y="1176"/>
                      <a:pt x="792" y="1180"/>
                    </a:cubicBezTo>
                    <a:close/>
                    <a:moveTo>
                      <a:pt x="822" y="1227"/>
                    </a:moveTo>
                    <a:lnTo>
                      <a:pt x="832" y="1243"/>
                    </a:lnTo>
                    <a:cubicBezTo>
                      <a:pt x="835" y="1247"/>
                      <a:pt x="834" y="1253"/>
                      <a:pt x="829" y="1256"/>
                    </a:cubicBezTo>
                    <a:cubicBezTo>
                      <a:pt x="825" y="1258"/>
                      <a:pt x="819" y="1257"/>
                      <a:pt x="816" y="1253"/>
                    </a:cubicBezTo>
                    <a:lnTo>
                      <a:pt x="805" y="1238"/>
                    </a:lnTo>
                    <a:cubicBezTo>
                      <a:pt x="804" y="1232"/>
                      <a:pt x="804" y="1227"/>
                      <a:pt x="809" y="1224"/>
                    </a:cubicBezTo>
                    <a:cubicBezTo>
                      <a:pt x="813" y="1222"/>
                      <a:pt x="819" y="1223"/>
                      <a:pt x="822" y="1227"/>
                    </a:cubicBezTo>
                    <a:close/>
                    <a:moveTo>
                      <a:pt x="852" y="1274"/>
                    </a:moveTo>
                    <a:lnTo>
                      <a:pt x="863" y="1290"/>
                    </a:lnTo>
                    <a:cubicBezTo>
                      <a:pt x="866" y="1294"/>
                      <a:pt x="865" y="1300"/>
                      <a:pt x="860" y="1302"/>
                    </a:cubicBezTo>
                    <a:cubicBezTo>
                      <a:pt x="856" y="1306"/>
                      <a:pt x="850" y="1304"/>
                      <a:pt x="847" y="1300"/>
                    </a:cubicBezTo>
                    <a:lnTo>
                      <a:pt x="837" y="1284"/>
                    </a:lnTo>
                    <a:cubicBezTo>
                      <a:pt x="834" y="1280"/>
                      <a:pt x="835" y="1274"/>
                      <a:pt x="840" y="1271"/>
                    </a:cubicBezTo>
                    <a:cubicBezTo>
                      <a:pt x="844" y="1269"/>
                      <a:pt x="850" y="1270"/>
                      <a:pt x="852" y="1274"/>
                    </a:cubicBezTo>
                    <a:close/>
                    <a:moveTo>
                      <a:pt x="883" y="1321"/>
                    </a:moveTo>
                    <a:lnTo>
                      <a:pt x="894" y="1337"/>
                    </a:lnTo>
                    <a:cubicBezTo>
                      <a:pt x="897" y="1341"/>
                      <a:pt x="895" y="1347"/>
                      <a:pt x="891" y="1350"/>
                    </a:cubicBezTo>
                    <a:cubicBezTo>
                      <a:pt x="887" y="1352"/>
                      <a:pt x="881" y="1350"/>
                      <a:pt x="878" y="1347"/>
                    </a:cubicBezTo>
                    <a:lnTo>
                      <a:pt x="868" y="1332"/>
                    </a:lnTo>
                    <a:cubicBezTo>
                      <a:pt x="864" y="1326"/>
                      <a:pt x="866" y="1321"/>
                      <a:pt x="870" y="1318"/>
                    </a:cubicBezTo>
                    <a:cubicBezTo>
                      <a:pt x="875" y="1316"/>
                      <a:pt x="881" y="1317"/>
                      <a:pt x="883" y="1321"/>
                    </a:cubicBezTo>
                    <a:close/>
                    <a:moveTo>
                      <a:pt x="915" y="1368"/>
                    </a:moveTo>
                    <a:lnTo>
                      <a:pt x="926" y="1384"/>
                    </a:lnTo>
                    <a:cubicBezTo>
                      <a:pt x="927" y="1389"/>
                      <a:pt x="926" y="1394"/>
                      <a:pt x="922" y="1397"/>
                    </a:cubicBezTo>
                    <a:cubicBezTo>
                      <a:pt x="917" y="1399"/>
                      <a:pt x="912" y="1398"/>
                      <a:pt x="908" y="1393"/>
                    </a:cubicBezTo>
                    <a:lnTo>
                      <a:pt x="898" y="1378"/>
                    </a:lnTo>
                    <a:cubicBezTo>
                      <a:pt x="895" y="1374"/>
                      <a:pt x="897" y="1368"/>
                      <a:pt x="901" y="1366"/>
                    </a:cubicBezTo>
                    <a:cubicBezTo>
                      <a:pt x="906" y="1363"/>
                      <a:pt x="912" y="1364"/>
                      <a:pt x="915" y="1368"/>
                    </a:cubicBezTo>
                    <a:close/>
                    <a:moveTo>
                      <a:pt x="946" y="1415"/>
                    </a:moveTo>
                    <a:lnTo>
                      <a:pt x="956" y="1431"/>
                    </a:lnTo>
                    <a:cubicBezTo>
                      <a:pt x="959" y="1435"/>
                      <a:pt x="957" y="1441"/>
                      <a:pt x="953" y="1444"/>
                    </a:cubicBezTo>
                    <a:cubicBezTo>
                      <a:pt x="948" y="1446"/>
                      <a:pt x="942" y="1445"/>
                      <a:pt x="939" y="1441"/>
                    </a:cubicBezTo>
                    <a:lnTo>
                      <a:pt x="929" y="1425"/>
                    </a:lnTo>
                    <a:cubicBezTo>
                      <a:pt x="926" y="1421"/>
                      <a:pt x="927" y="1415"/>
                      <a:pt x="932" y="1413"/>
                    </a:cubicBezTo>
                    <a:cubicBezTo>
                      <a:pt x="937" y="1410"/>
                      <a:pt x="943" y="1411"/>
                      <a:pt x="946" y="1415"/>
                    </a:cubicBezTo>
                    <a:close/>
                    <a:moveTo>
                      <a:pt x="976" y="1462"/>
                    </a:moveTo>
                    <a:lnTo>
                      <a:pt x="987" y="1478"/>
                    </a:lnTo>
                    <a:cubicBezTo>
                      <a:pt x="990" y="1482"/>
                      <a:pt x="988" y="1488"/>
                      <a:pt x="983" y="1491"/>
                    </a:cubicBezTo>
                    <a:cubicBezTo>
                      <a:pt x="980" y="1493"/>
                      <a:pt x="973" y="1493"/>
                      <a:pt x="970" y="1487"/>
                    </a:cubicBezTo>
                    <a:lnTo>
                      <a:pt x="960" y="1472"/>
                    </a:lnTo>
                    <a:cubicBezTo>
                      <a:pt x="957" y="1468"/>
                      <a:pt x="959" y="1461"/>
                      <a:pt x="963" y="1460"/>
                    </a:cubicBezTo>
                    <a:cubicBezTo>
                      <a:pt x="968" y="1457"/>
                      <a:pt x="974" y="1458"/>
                      <a:pt x="976" y="1462"/>
                    </a:cubicBezTo>
                    <a:close/>
                    <a:moveTo>
                      <a:pt x="1007" y="1509"/>
                    </a:moveTo>
                    <a:lnTo>
                      <a:pt x="1017" y="1525"/>
                    </a:lnTo>
                    <a:cubicBezTo>
                      <a:pt x="1021" y="1529"/>
                      <a:pt x="1019" y="1535"/>
                      <a:pt x="1014" y="1538"/>
                    </a:cubicBezTo>
                    <a:cubicBezTo>
                      <a:pt x="1011" y="1541"/>
                      <a:pt x="1003" y="1539"/>
                      <a:pt x="1002" y="1535"/>
                    </a:cubicBezTo>
                    <a:lnTo>
                      <a:pt x="992" y="1519"/>
                    </a:lnTo>
                    <a:cubicBezTo>
                      <a:pt x="988" y="1515"/>
                      <a:pt x="990" y="1509"/>
                      <a:pt x="993" y="1506"/>
                    </a:cubicBezTo>
                    <a:cubicBezTo>
                      <a:pt x="999" y="1503"/>
                      <a:pt x="1004" y="1505"/>
                      <a:pt x="1007" y="1509"/>
                    </a:cubicBezTo>
                    <a:close/>
                    <a:moveTo>
                      <a:pt x="1038" y="1556"/>
                    </a:moveTo>
                    <a:lnTo>
                      <a:pt x="1048" y="1572"/>
                    </a:lnTo>
                    <a:cubicBezTo>
                      <a:pt x="1051" y="1576"/>
                      <a:pt x="1049" y="1581"/>
                      <a:pt x="1046" y="1585"/>
                    </a:cubicBezTo>
                    <a:cubicBezTo>
                      <a:pt x="1040" y="1588"/>
                      <a:pt x="1035" y="1587"/>
                      <a:pt x="1032" y="1581"/>
                    </a:cubicBezTo>
                    <a:lnTo>
                      <a:pt x="1022" y="1566"/>
                    </a:lnTo>
                    <a:cubicBezTo>
                      <a:pt x="1019" y="1562"/>
                      <a:pt x="1021" y="1556"/>
                      <a:pt x="1025" y="1554"/>
                    </a:cubicBezTo>
                    <a:cubicBezTo>
                      <a:pt x="1030" y="1550"/>
                      <a:pt x="1036" y="1552"/>
                      <a:pt x="1038" y="1556"/>
                    </a:cubicBezTo>
                    <a:close/>
                    <a:moveTo>
                      <a:pt x="1069" y="1604"/>
                    </a:moveTo>
                    <a:lnTo>
                      <a:pt x="1079" y="1619"/>
                    </a:lnTo>
                    <a:cubicBezTo>
                      <a:pt x="1082" y="1623"/>
                      <a:pt x="1080" y="1629"/>
                      <a:pt x="1077" y="1631"/>
                    </a:cubicBezTo>
                    <a:cubicBezTo>
                      <a:pt x="1071" y="1635"/>
                      <a:pt x="1066" y="1633"/>
                      <a:pt x="1063" y="1629"/>
                    </a:cubicBezTo>
                    <a:lnTo>
                      <a:pt x="1053" y="1613"/>
                    </a:lnTo>
                    <a:cubicBezTo>
                      <a:pt x="1049" y="1609"/>
                      <a:pt x="1051" y="1604"/>
                      <a:pt x="1056" y="1600"/>
                    </a:cubicBezTo>
                    <a:cubicBezTo>
                      <a:pt x="1060" y="1597"/>
                      <a:pt x="1067" y="1598"/>
                      <a:pt x="1069" y="1604"/>
                    </a:cubicBezTo>
                    <a:close/>
                    <a:moveTo>
                      <a:pt x="1100" y="1650"/>
                    </a:moveTo>
                    <a:lnTo>
                      <a:pt x="1110" y="1666"/>
                    </a:lnTo>
                    <a:cubicBezTo>
                      <a:pt x="1113" y="1670"/>
                      <a:pt x="1112" y="1675"/>
                      <a:pt x="1107" y="1679"/>
                    </a:cubicBezTo>
                    <a:cubicBezTo>
                      <a:pt x="1102" y="1682"/>
                      <a:pt x="1097" y="1680"/>
                      <a:pt x="1094" y="1675"/>
                    </a:cubicBezTo>
                    <a:lnTo>
                      <a:pt x="1084" y="1660"/>
                    </a:lnTo>
                    <a:cubicBezTo>
                      <a:pt x="1080" y="1656"/>
                      <a:pt x="1082" y="1650"/>
                      <a:pt x="1087" y="1648"/>
                    </a:cubicBezTo>
                    <a:cubicBezTo>
                      <a:pt x="1091" y="1644"/>
                      <a:pt x="1097" y="1646"/>
                      <a:pt x="1100" y="1650"/>
                    </a:cubicBezTo>
                    <a:close/>
                    <a:moveTo>
                      <a:pt x="1131" y="1698"/>
                    </a:moveTo>
                    <a:lnTo>
                      <a:pt x="1141" y="1713"/>
                    </a:lnTo>
                    <a:cubicBezTo>
                      <a:pt x="1144" y="1717"/>
                      <a:pt x="1143" y="1724"/>
                      <a:pt x="1138" y="1725"/>
                    </a:cubicBezTo>
                    <a:cubicBezTo>
                      <a:pt x="1134" y="1728"/>
                      <a:pt x="1127" y="1727"/>
                      <a:pt x="1125" y="1723"/>
                    </a:cubicBezTo>
                    <a:lnTo>
                      <a:pt x="1114" y="1708"/>
                    </a:lnTo>
                    <a:cubicBezTo>
                      <a:pt x="1112" y="1703"/>
                      <a:pt x="1113" y="1697"/>
                      <a:pt x="1117" y="1694"/>
                    </a:cubicBezTo>
                    <a:cubicBezTo>
                      <a:pt x="1122" y="1691"/>
                      <a:pt x="1128" y="1692"/>
                      <a:pt x="1131" y="1698"/>
                    </a:cubicBezTo>
                    <a:close/>
                    <a:moveTo>
                      <a:pt x="1162" y="1744"/>
                    </a:moveTo>
                    <a:lnTo>
                      <a:pt x="1172" y="1760"/>
                    </a:lnTo>
                    <a:cubicBezTo>
                      <a:pt x="1175" y="1764"/>
                      <a:pt x="1173" y="1770"/>
                      <a:pt x="1169" y="1772"/>
                    </a:cubicBezTo>
                    <a:cubicBezTo>
                      <a:pt x="1164" y="1776"/>
                      <a:pt x="1158" y="1774"/>
                      <a:pt x="1156" y="1770"/>
                    </a:cubicBezTo>
                    <a:lnTo>
                      <a:pt x="1145" y="1754"/>
                    </a:lnTo>
                    <a:cubicBezTo>
                      <a:pt x="1143" y="1750"/>
                      <a:pt x="1144" y="1744"/>
                      <a:pt x="1148" y="1741"/>
                    </a:cubicBezTo>
                    <a:cubicBezTo>
                      <a:pt x="1153" y="1739"/>
                      <a:pt x="1158" y="1740"/>
                      <a:pt x="1162" y="1744"/>
                    </a:cubicBezTo>
                    <a:close/>
                    <a:moveTo>
                      <a:pt x="1192" y="1791"/>
                    </a:moveTo>
                    <a:lnTo>
                      <a:pt x="1202" y="1807"/>
                    </a:lnTo>
                    <a:cubicBezTo>
                      <a:pt x="1206" y="1810"/>
                      <a:pt x="1204" y="1817"/>
                      <a:pt x="1201" y="1819"/>
                    </a:cubicBezTo>
                    <a:cubicBezTo>
                      <a:pt x="1195" y="1822"/>
                      <a:pt x="1190" y="1821"/>
                      <a:pt x="1187" y="1817"/>
                    </a:cubicBezTo>
                    <a:lnTo>
                      <a:pt x="1176" y="1802"/>
                    </a:lnTo>
                    <a:cubicBezTo>
                      <a:pt x="1173" y="1796"/>
                      <a:pt x="1175" y="1791"/>
                      <a:pt x="1179" y="1788"/>
                    </a:cubicBezTo>
                    <a:cubicBezTo>
                      <a:pt x="1183" y="1785"/>
                      <a:pt x="1190" y="1787"/>
                      <a:pt x="1192" y="1791"/>
                    </a:cubicBezTo>
                    <a:close/>
                    <a:moveTo>
                      <a:pt x="1224" y="1838"/>
                    </a:moveTo>
                    <a:lnTo>
                      <a:pt x="1234" y="1853"/>
                    </a:lnTo>
                    <a:cubicBezTo>
                      <a:pt x="1236" y="1858"/>
                      <a:pt x="1235" y="1864"/>
                      <a:pt x="1230" y="1866"/>
                    </a:cubicBezTo>
                    <a:cubicBezTo>
                      <a:pt x="1226" y="1870"/>
                      <a:pt x="1220" y="1868"/>
                      <a:pt x="1218" y="1864"/>
                    </a:cubicBezTo>
                    <a:lnTo>
                      <a:pt x="1207" y="1848"/>
                    </a:lnTo>
                    <a:cubicBezTo>
                      <a:pt x="1204" y="1844"/>
                      <a:pt x="1205" y="1838"/>
                      <a:pt x="1211" y="1835"/>
                    </a:cubicBezTo>
                    <a:cubicBezTo>
                      <a:pt x="1214" y="1833"/>
                      <a:pt x="1220" y="1835"/>
                      <a:pt x="1224" y="1838"/>
                    </a:cubicBezTo>
                    <a:close/>
                    <a:moveTo>
                      <a:pt x="1255" y="1885"/>
                    </a:moveTo>
                    <a:lnTo>
                      <a:pt x="1265" y="1901"/>
                    </a:lnTo>
                    <a:cubicBezTo>
                      <a:pt x="1268" y="1905"/>
                      <a:pt x="1267" y="1911"/>
                      <a:pt x="1261" y="1914"/>
                    </a:cubicBezTo>
                    <a:cubicBezTo>
                      <a:pt x="1257" y="1916"/>
                      <a:pt x="1251" y="1914"/>
                      <a:pt x="1248" y="1911"/>
                    </a:cubicBezTo>
                    <a:lnTo>
                      <a:pt x="1238" y="1896"/>
                    </a:lnTo>
                    <a:cubicBezTo>
                      <a:pt x="1235" y="1890"/>
                      <a:pt x="1236" y="1885"/>
                      <a:pt x="1241" y="1882"/>
                    </a:cubicBezTo>
                    <a:cubicBezTo>
                      <a:pt x="1246" y="1879"/>
                      <a:pt x="1251" y="1881"/>
                      <a:pt x="1255" y="1885"/>
                    </a:cubicBezTo>
                    <a:close/>
                    <a:moveTo>
                      <a:pt x="1286" y="1932"/>
                    </a:moveTo>
                    <a:lnTo>
                      <a:pt x="1296" y="1947"/>
                    </a:lnTo>
                    <a:cubicBezTo>
                      <a:pt x="1298" y="1953"/>
                      <a:pt x="1297" y="1958"/>
                      <a:pt x="1292" y="1961"/>
                    </a:cubicBezTo>
                    <a:cubicBezTo>
                      <a:pt x="1288" y="1964"/>
                      <a:pt x="1282" y="1962"/>
                      <a:pt x="1279" y="1958"/>
                    </a:cubicBezTo>
                    <a:lnTo>
                      <a:pt x="1268" y="1942"/>
                    </a:lnTo>
                    <a:cubicBezTo>
                      <a:pt x="1267" y="1938"/>
                      <a:pt x="1268" y="1932"/>
                      <a:pt x="1272" y="1930"/>
                    </a:cubicBezTo>
                    <a:cubicBezTo>
                      <a:pt x="1277" y="1927"/>
                      <a:pt x="1282" y="1928"/>
                      <a:pt x="1286" y="1932"/>
                    </a:cubicBezTo>
                    <a:close/>
                    <a:moveTo>
                      <a:pt x="1316" y="1979"/>
                    </a:moveTo>
                    <a:lnTo>
                      <a:pt x="1326" y="1995"/>
                    </a:lnTo>
                    <a:cubicBezTo>
                      <a:pt x="1329" y="1999"/>
                      <a:pt x="1328" y="2005"/>
                      <a:pt x="1323" y="2008"/>
                    </a:cubicBezTo>
                    <a:cubicBezTo>
                      <a:pt x="1319" y="2010"/>
                      <a:pt x="1313" y="2009"/>
                      <a:pt x="1310" y="2005"/>
                    </a:cubicBezTo>
                    <a:lnTo>
                      <a:pt x="1300" y="1989"/>
                    </a:lnTo>
                    <a:cubicBezTo>
                      <a:pt x="1297" y="1985"/>
                      <a:pt x="1298" y="1979"/>
                      <a:pt x="1303" y="1977"/>
                    </a:cubicBezTo>
                    <a:cubicBezTo>
                      <a:pt x="1307" y="1973"/>
                      <a:pt x="1313" y="1975"/>
                      <a:pt x="1316" y="1979"/>
                    </a:cubicBezTo>
                    <a:close/>
                    <a:moveTo>
                      <a:pt x="1347" y="2026"/>
                    </a:moveTo>
                    <a:lnTo>
                      <a:pt x="1357" y="2041"/>
                    </a:lnTo>
                    <a:cubicBezTo>
                      <a:pt x="1360" y="2046"/>
                      <a:pt x="1359" y="2052"/>
                      <a:pt x="1354" y="2055"/>
                    </a:cubicBezTo>
                    <a:cubicBezTo>
                      <a:pt x="1350" y="2057"/>
                      <a:pt x="1344" y="2057"/>
                      <a:pt x="1341" y="2051"/>
                    </a:cubicBezTo>
                    <a:lnTo>
                      <a:pt x="1331" y="2036"/>
                    </a:lnTo>
                    <a:cubicBezTo>
                      <a:pt x="1328" y="2032"/>
                      <a:pt x="1329" y="2025"/>
                      <a:pt x="1334" y="2023"/>
                    </a:cubicBezTo>
                    <a:cubicBezTo>
                      <a:pt x="1338" y="2021"/>
                      <a:pt x="1344" y="2022"/>
                      <a:pt x="1347" y="2026"/>
                    </a:cubicBezTo>
                    <a:close/>
                    <a:moveTo>
                      <a:pt x="1378" y="2073"/>
                    </a:moveTo>
                    <a:lnTo>
                      <a:pt x="1389" y="2089"/>
                    </a:lnTo>
                    <a:cubicBezTo>
                      <a:pt x="1390" y="2093"/>
                      <a:pt x="1390" y="2099"/>
                      <a:pt x="1385" y="2101"/>
                    </a:cubicBezTo>
                    <a:cubicBezTo>
                      <a:pt x="1380" y="2104"/>
                      <a:pt x="1375" y="2103"/>
                      <a:pt x="1371" y="2099"/>
                    </a:cubicBezTo>
                    <a:lnTo>
                      <a:pt x="1362" y="2083"/>
                    </a:lnTo>
                    <a:cubicBezTo>
                      <a:pt x="1359" y="2079"/>
                      <a:pt x="1360" y="2073"/>
                      <a:pt x="1365" y="2070"/>
                    </a:cubicBezTo>
                    <a:cubicBezTo>
                      <a:pt x="1369" y="2067"/>
                      <a:pt x="1375" y="2069"/>
                      <a:pt x="1378" y="2073"/>
                    </a:cubicBezTo>
                    <a:close/>
                    <a:moveTo>
                      <a:pt x="1409" y="2120"/>
                    </a:moveTo>
                    <a:lnTo>
                      <a:pt x="1419" y="2136"/>
                    </a:lnTo>
                    <a:cubicBezTo>
                      <a:pt x="1422" y="2140"/>
                      <a:pt x="1421" y="2145"/>
                      <a:pt x="1416" y="2149"/>
                    </a:cubicBezTo>
                    <a:cubicBezTo>
                      <a:pt x="1411" y="2151"/>
                      <a:pt x="1406" y="2151"/>
                      <a:pt x="1402" y="2145"/>
                    </a:cubicBezTo>
                    <a:lnTo>
                      <a:pt x="1392" y="2130"/>
                    </a:lnTo>
                    <a:cubicBezTo>
                      <a:pt x="1390" y="2126"/>
                      <a:pt x="1390" y="2120"/>
                      <a:pt x="1396" y="2117"/>
                    </a:cubicBezTo>
                    <a:cubicBezTo>
                      <a:pt x="1400" y="2114"/>
                      <a:pt x="1406" y="2116"/>
                      <a:pt x="1409" y="2120"/>
                    </a:cubicBezTo>
                    <a:close/>
                    <a:moveTo>
                      <a:pt x="1439" y="2168"/>
                    </a:moveTo>
                    <a:lnTo>
                      <a:pt x="1450" y="2183"/>
                    </a:lnTo>
                    <a:cubicBezTo>
                      <a:pt x="1453" y="2187"/>
                      <a:pt x="1451" y="2193"/>
                      <a:pt x="1447" y="2195"/>
                    </a:cubicBezTo>
                    <a:cubicBezTo>
                      <a:pt x="1443" y="2199"/>
                      <a:pt x="1437" y="2197"/>
                      <a:pt x="1433" y="2193"/>
                    </a:cubicBezTo>
                    <a:lnTo>
                      <a:pt x="1423" y="2177"/>
                    </a:lnTo>
                    <a:cubicBezTo>
                      <a:pt x="1420" y="2173"/>
                      <a:pt x="1422" y="2168"/>
                      <a:pt x="1426" y="2164"/>
                    </a:cubicBezTo>
                    <a:cubicBezTo>
                      <a:pt x="1431" y="2161"/>
                      <a:pt x="1437" y="2162"/>
                      <a:pt x="1439" y="2168"/>
                    </a:cubicBezTo>
                    <a:close/>
                    <a:moveTo>
                      <a:pt x="1470" y="2214"/>
                    </a:moveTo>
                    <a:lnTo>
                      <a:pt x="1481" y="2230"/>
                    </a:lnTo>
                    <a:cubicBezTo>
                      <a:pt x="1484" y="2234"/>
                      <a:pt x="1482" y="2239"/>
                      <a:pt x="1477" y="2243"/>
                    </a:cubicBezTo>
                    <a:cubicBezTo>
                      <a:pt x="1474" y="2245"/>
                      <a:pt x="1467" y="2244"/>
                      <a:pt x="1465" y="2239"/>
                    </a:cubicBezTo>
                    <a:lnTo>
                      <a:pt x="1455" y="2224"/>
                    </a:lnTo>
                    <a:cubicBezTo>
                      <a:pt x="1451" y="2220"/>
                      <a:pt x="1453" y="2214"/>
                      <a:pt x="1456" y="2211"/>
                    </a:cubicBezTo>
                    <a:cubicBezTo>
                      <a:pt x="1462" y="2208"/>
                      <a:pt x="1467" y="2210"/>
                      <a:pt x="1470" y="2214"/>
                    </a:cubicBezTo>
                    <a:close/>
                    <a:moveTo>
                      <a:pt x="1501" y="2262"/>
                    </a:moveTo>
                    <a:lnTo>
                      <a:pt x="1512" y="2277"/>
                    </a:lnTo>
                    <a:cubicBezTo>
                      <a:pt x="1514" y="2281"/>
                      <a:pt x="1513" y="2288"/>
                      <a:pt x="1509" y="2289"/>
                    </a:cubicBezTo>
                    <a:cubicBezTo>
                      <a:pt x="1504" y="2292"/>
                      <a:pt x="1498" y="2291"/>
                      <a:pt x="1495" y="2287"/>
                    </a:cubicBezTo>
                    <a:lnTo>
                      <a:pt x="1485" y="2271"/>
                    </a:lnTo>
                    <a:cubicBezTo>
                      <a:pt x="1482" y="2267"/>
                      <a:pt x="1484" y="2261"/>
                      <a:pt x="1488" y="2258"/>
                    </a:cubicBezTo>
                    <a:cubicBezTo>
                      <a:pt x="1493" y="2255"/>
                      <a:pt x="1499" y="2256"/>
                      <a:pt x="1501" y="2262"/>
                    </a:cubicBezTo>
                    <a:close/>
                    <a:moveTo>
                      <a:pt x="1532" y="2308"/>
                    </a:moveTo>
                    <a:lnTo>
                      <a:pt x="1542" y="2324"/>
                    </a:lnTo>
                    <a:cubicBezTo>
                      <a:pt x="1545" y="2328"/>
                      <a:pt x="1543" y="2334"/>
                      <a:pt x="1540" y="2336"/>
                    </a:cubicBezTo>
                    <a:cubicBezTo>
                      <a:pt x="1535" y="2339"/>
                      <a:pt x="1529" y="2338"/>
                      <a:pt x="1526" y="2334"/>
                    </a:cubicBezTo>
                    <a:lnTo>
                      <a:pt x="1516" y="2318"/>
                    </a:lnTo>
                    <a:cubicBezTo>
                      <a:pt x="1513" y="2313"/>
                      <a:pt x="1514" y="2308"/>
                      <a:pt x="1519" y="2305"/>
                    </a:cubicBezTo>
                    <a:cubicBezTo>
                      <a:pt x="1523" y="2303"/>
                      <a:pt x="1530" y="2304"/>
                      <a:pt x="1532" y="2308"/>
                    </a:cubicBezTo>
                    <a:close/>
                    <a:moveTo>
                      <a:pt x="1563" y="2356"/>
                    </a:moveTo>
                    <a:lnTo>
                      <a:pt x="1573" y="2371"/>
                    </a:lnTo>
                    <a:cubicBezTo>
                      <a:pt x="1576" y="2374"/>
                      <a:pt x="1575" y="2381"/>
                      <a:pt x="1570" y="2383"/>
                    </a:cubicBezTo>
                    <a:cubicBezTo>
                      <a:pt x="1565" y="2386"/>
                      <a:pt x="1560" y="2385"/>
                      <a:pt x="1557" y="2381"/>
                    </a:cubicBezTo>
                    <a:lnTo>
                      <a:pt x="1547" y="2365"/>
                    </a:lnTo>
                    <a:cubicBezTo>
                      <a:pt x="1543" y="2360"/>
                      <a:pt x="1545" y="2355"/>
                      <a:pt x="1550" y="2352"/>
                    </a:cubicBezTo>
                    <a:cubicBezTo>
                      <a:pt x="1554" y="2350"/>
                      <a:pt x="1560" y="2351"/>
                      <a:pt x="1563" y="2356"/>
                    </a:cubicBezTo>
                    <a:close/>
                    <a:moveTo>
                      <a:pt x="1594" y="2402"/>
                    </a:moveTo>
                    <a:lnTo>
                      <a:pt x="1604" y="2417"/>
                    </a:lnTo>
                    <a:cubicBezTo>
                      <a:pt x="1608" y="2422"/>
                      <a:pt x="1606" y="2428"/>
                      <a:pt x="1601" y="2430"/>
                    </a:cubicBezTo>
                    <a:cubicBezTo>
                      <a:pt x="1597" y="2433"/>
                      <a:pt x="1590" y="2432"/>
                      <a:pt x="1588" y="2428"/>
                    </a:cubicBezTo>
                    <a:lnTo>
                      <a:pt x="1578" y="2412"/>
                    </a:lnTo>
                    <a:cubicBezTo>
                      <a:pt x="1575" y="2407"/>
                      <a:pt x="1576" y="2402"/>
                      <a:pt x="1580" y="2399"/>
                    </a:cubicBezTo>
                    <a:cubicBezTo>
                      <a:pt x="1586" y="2397"/>
                      <a:pt x="1591" y="2399"/>
                      <a:pt x="1594" y="2402"/>
                    </a:cubicBezTo>
                    <a:close/>
                    <a:moveTo>
                      <a:pt x="1625" y="2449"/>
                    </a:moveTo>
                    <a:lnTo>
                      <a:pt x="1635" y="2465"/>
                    </a:lnTo>
                    <a:cubicBezTo>
                      <a:pt x="1638" y="2469"/>
                      <a:pt x="1636" y="2475"/>
                      <a:pt x="1632" y="2477"/>
                    </a:cubicBezTo>
                    <a:cubicBezTo>
                      <a:pt x="1627" y="2480"/>
                      <a:pt x="1621" y="2479"/>
                      <a:pt x="1619" y="2475"/>
                    </a:cubicBezTo>
                    <a:lnTo>
                      <a:pt x="1609" y="2459"/>
                    </a:lnTo>
                    <a:cubicBezTo>
                      <a:pt x="1606" y="2454"/>
                      <a:pt x="1608" y="2449"/>
                      <a:pt x="1611" y="2446"/>
                    </a:cubicBezTo>
                    <a:cubicBezTo>
                      <a:pt x="1616" y="2443"/>
                      <a:pt x="1622" y="2445"/>
                      <a:pt x="1625" y="2449"/>
                    </a:cubicBezTo>
                    <a:close/>
                    <a:moveTo>
                      <a:pt x="1655" y="2496"/>
                    </a:moveTo>
                    <a:lnTo>
                      <a:pt x="1665" y="2511"/>
                    </a:lnTo>
                    <a:cubicBezTo>
                      <a:pt x="1669" y="2517"/>
                      <a:pt x="1667" y="2522"/>
                      <a:pt x="1664" y="2525"/>
                    </a:cubicBezTo>
                    <a:cubicBezTo>
                      <a:pt x="1658" y="2527"/>
                      <a:pt x="1653" y="2526"/>
                      <a:pt x="1650" y="2522"/>
                    </a:cubicBezTo>
                    <a:lnTo>
                      <a:pt x="1639" y="2506"/>
                    </a:lnTo>
                    <a:cubicBezTo>
                      <a:pt x="1636" y="2501"/>
                      <a:pt x="1638" y="2496"/>
                      <a:pt x="1642" y="2493"/>
                    </a:cubicBezTo>
                    <a:cubicBezTo>
                      <a:pt x="1646" y="2491"/>
                      <a:pt x="1653" y="2492"/>
                      <a:pt x="1655" y="2496"/>
                    </a:cubicBezTo>
                    <a:close/>
                    <a:moveTo>
                      <a:pt x="1687" y="2543"/>
                    </a:moveTo>
                    <a:lnTo>
                      <a:pt x="1697" y="2559"/>
                    </a:lnTo>
                    <a:cubicBezTo>
                      <a:pt x="1700" y="2563"/>
                      <a:pt x="1698" y="2569"/>
                      <a:pt x="1694" y="2572"/>
                    </a:cubicBezTo>
                    <a:cubicBezTo>
                      <a:pt x="1689" y="2574"/>
                      <a:pt x="1684" y="2573"/>
                      <a:pt x="1681" y="2569"/>
                    </a:cubicBezTo>
                    <a:lnTo>
                      <a:pt x="1670" y="2553"/>
                    </a:lnTo>
                    <a:cubicBezTo>
                      <a:pt x="1667" y="2549"/>
                      <a:pt x="1669" y="2543"/>
                      <a:pt x="1674" y="2541"/>
                    </a:cubicBezTo>
                    <a:cubicBezTo>
                      <a:pt x="1677" y="2537"/>
                      <a:pt x="1684" y="2539"/>
                      <a:pt x="1687" y="2543"/>
                    </a:cubicBezTo>
                    <a:close/>
                    <a:moveTo>
                      <a:pt x="1718" y="2590"/>
                    </a:moveTo>
                    <a:lnTo>
                      <a:pt x="1728" y="2605"/>
                    </a:lnTo>
                    <a:cubicBezTo>
                      <a:pt x="1731" y="2610"/>
                      <a:pt x="1730" y="2616"/>
                      <a:pt x="1725" y="2619"/>
                    </a:cubicBezTo>
                    <a:cubicBezTo>
                      <a:pt x="1720" y="2620"/>
                      <a:pt x="1714" y="2620"/>
                      <a:pt x="1712" y="2615"/>
                    </a:cubicBezTo>
                    <a:lnTo>
                      <a:pt x="1701" y="2600"/>
                    </a:lnTo>
                    <a:cubicBezTo>
                      <a:pt x="1698" y="2596"/>
                      <a:pt x="1700" y="2589"/>
                      <a:pt x="1704" y="2587"/>
                    </a:cubicBezTo>
                    <a:cubicBezTo>
                      <a:pt x="1709" y="2585"/>
                      <a:pt x="1714" y="2586"/>
                      <a:pt x="1718" y="25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Freeform 375">
                <a:extLst>
                  <a:ext uri="{FF2B5EF4-FFF2-40B4-BE49-F238E27FC236}">
                    <a16:creationId xmlns:a16="http://schemas.microsoft.com/office/drawing/2014/main" id="{A1FC8DCB-6384-429F-8510-1FC4CC603B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47" cy="810"/>
              </a:xfrm>
              <a:custGeom>
                <a:avLst/>
                <a:gdLst>
                  <a:gd name="T0" fmla="*/ 19 w 1731"/>
                  <a:gd name="T1" fmla="*/ 6 h 2620"/>
                  <a:gd name="T2" fmla="*/ 50 w 1731"/>
                  <a:gd name="T3" fmla="*/ 53 h 2620"/>
                  <a:gd name="T4" fmla="*/ 81 w 1731"/>
                  <a:gd name="T5" fmla="*/ 99 h 2620"/>
                  <a:gd name="T6" fmla="*/ 112 w 1731"/>
                  <a:gd name="T7" fmla="*/ 147 h 2620"/>
                  <a:gd name="T8" fmla="*/ 143 w 1731"/>
                  <a:gd name="T9" fmla="*/ 193 h 2620"/>
                  <a:gd name="T10" fmla="*/ 174 w 1731"/>
                  <a:gd name="T11" fmla="*/ 241 h 2620"/>
                  <a:gd name="T12" fmla="*/ 205 w 1731"/>
                  <a:gd name="T13" fmla="*/ 287 h 2620"/>
                  <a:gd name="T14" fmla="*/ 236 w 1731"/>
                  <a:gd name="T15" fmla="*/ 334 h 2620"/>
                  <a:gd name="T16" fmla="*/ 266 w 1731"/>
                  <a:gd name="T17" fmla="*/ 381 h 2620"/>
                  <a:gd name="T18" fmla="*/ 297 w 1731"/>
                  <a:gd name="T19" fmla="*/ 429 h 2620"/>
                  <a:gd name="T20" fmla="*/ 328 w 1731"/>
                  <a:gd name="T21" fmla="*/ 476 h 2620"/>
                  <a:gd name="T22" fmla="*/ 359 w 1731"/>
                  <a:gd name="T23" fmla="*/ 523 h 2620"/>
                  <a:gd name="T24" fmla="*/ 389 w 1731"/>
                  <a:gd name="T25" fmla="*/ 570 h 2620"/>
                  <a:gd name="T26" fmla="*/ 420 w 1731"/>
                  <a:gd name="T27" fmla="*/ 617 h 2620"/>
                  <a:gd name="T28" fmla="*/ 452 w 1731"/>
                  <a:gd name="T29" fmla="*/ 663 h 2620"/>
                  <a:gd name="T30" fmla="*/ 482 w 1731"/>
                  <a:gd name="T31" fmla="*/ 711 h 2620"/>
                  <a:gd name="T32" fmla="*/ 513 w 1731"/>
                  <a:gd name="T33" fmla="*/ 757 h 2620"/>
                  <a:gd name="T34" fmla="*/ 544 w 1731"/>
                  <a:gd name="T35" fmla="*/ 804 h 2620"/>
                  <a:gd name="T36" fmla="*/ 575 w 1731"/>
                  <a:gd name="T37" fmla="*/ 851 h 2620"/>
                  <a:gd name="T38" fmla="*/ 606 w 1731"/>
                  <a:gd name="T39" fmla="*/ 898 h 2620"/>
                  <a:gd name="T40" fmla="*/ 637 w 1731"/>
                  <a:gd name="T41" fmla="*/ 945 h 2620"/>
                  <a:gd name="T42" fmla="*/ 668 w 1731"/>
                  <a:gd name="T43" fmla="*/ 992 h 2620"/>
                  <a:gd name="T44" fmla="*/ 699 w 1731"/>
                  <a:gd name="T45" fmla="*/ 1040 h 2620"/>
                  <a:gd name="T46" fmla="*/ 729 w 1731"/>
                  <a:gd name="T47" fmla="*/ 1086 h 2620"/>
                  <a:gd name="T48" fmla="*/ 761 w 1731"/>
                  <a:gd name="T49" fmla="*/ 1134 h 2620"/>
                  <a:gd name="T50" fmla="*/ 792 w 1731"/>
                  <a:gd name="T51" fmla="*/ 1180 h 2620"/>
                  <a:gd name="T52" fmla="*/ 822 w 1731"/>
                  <a:gd name="T53" fmla="*/ 1227 h 2620"/>
                  <a:gd name="T54" fmla="*/ 852 w 1731"/>
                  <a:gd name="T55" fmla="*/ 1274 h 2620"/>
                  <a:gd name="T56" fmla="*/ 883 w 1731"/>
                  <a:gd name="T57" fmla="*/ 1321 h 2620"/>
                  <a:gd name="T58" fmla="*/ 915 w 1731"/>
                  <a:gd name="T59" fmla="*/ 1368 h 2620"/>
                  <a:gd name="T60" fmla="*/ 946 w 1731"/>
                  <a:gd name="T61" fmla="*/ 1415 h 2620"/>
                  <a:gd name="T62" fmla="*/ 976 w 1731"/>
                  <a:gd name="T63" fmla="*/ 1462 h 2620"/>
                  <a:gd name="T64" fmla="*/ 1007 w 1731"/>
                  <a:gd name="T65" fmla="*/ 1509 h 2620"/>
                  <a:gd name="T66" fmla="*/ 1038 w 1731"/>
                  <a:gd name="T67" fmla="*/ 1556 h 2620"/>
                  <a:gd name="T68" fmla="*/ 1069 w 1731"/>
                  <a:gd name="T69" fmla="*/ 1604 h 2620"/>
                  <a:gd name="T70" fmla="*/ 1100 w 1731"/>
                  <a:gd name="T71" fmla="*/ 1650 h 2620"/>
                  <a:gd name="T72" fmla="*/ 1131 w 1731"/>
                  <a:gd name="T73" fmla="*/ 1698 h 2620"/>
                  <a:gd name="T74" fmla="*/ 1162 w 1731"/>
                  <a:gd name="T75" fmla="*/ 1744 h 2620"/>
                  <a:gd name="T76" fmla="*/ 1192 w 1731"/>
                  <a:gd name="T77" fmla="*/ 1791 h 2620"/>
                  <a:gd name="T78" fmla="*/ 1224 w 1731"/>
                  <a:gd name="T79" fmla="*/ 1838 h 2620"/>
                  <a:gd name="T80" fmla="*/ 1255 w 1731"/>
                  <a:gd name="T81" fmla="*/ 1885 h 2620"/>
                  <a:gd name="T82" fmla="*/ 1286 w 1731"/>
                  <a:gd name="T83" fmla="*/ 1932 h 2620"/>
                  <a:gd name="T84" fmla="*/ 1316 w 1731"/>
                  <a:gd name="T85" fmla="*/ 1979 h 2620"/>
                  <a:gd name="T86" fmla="*/ 1347 w 1731"/>
                  <a:gd name="T87" fmla="*/ 2026 h 2620"/>
                  <a:gd name="T88" fmla="*/ 1378 w 1731"/>
                  <a:gd name="T89" fmla="*/ 2073 h 2620"/>
                  <a:gd name="T90" fmla="*/ 1409 w 1731"/>
                  <a:gd name="T91" fmla="*/ 2120 h 2620"/>
                  <a:gd name="T92" fmla="*/ 1439 w 1731"/>
                  <a:gd name="T93" fmla="*/ 2168 h 2620"/>
                  <a:gd name="T94" fmla="*/ 1470 w 1731"/>
                  <a:gd name="T95" fmla="*/ 2214 h 2620"/>
                  <a:gd name="T96" fmla="*/ 1501 w 1731"/>
                  <a:gd name="T97" fmla="*/ 2262 h 2620"/>
                  <a:gd name="T98" fmla="*/ 1532 w 1731"/>
                  <a:gd name="T99" fmla="*/ 2308 h 2620"/>
                  <a:gd name="T100" fmla="*/ 1563 w 1731"/>
                  <a:gd name="T101" fmla="*/ 2356 h 2620"/>
                  <a:gd name="T102" fmla="*/ 1594 w 1731"/>
                  <a:gd name="T103" fmla="*/ 2402 h 2620"/>
                  <a:gd name="T104" fmla="*/ 1625 w 1731"/>
                  <a:gd name="T105" fmla="*/ 2449 h 2620"/>
                  <a:gd name="T106" fmla="*/ 1655 w 1731"/>
                  <a:gd name="T107" fmla="*/ 2496 h 2620"/>
                  <a:gd name="T108" fmla="*/ 1687 w 1731"/>
                  <a:gd name="T109" fmla="*/ 2543 h 2620"/>
                  <a:gd name="T110" fmla="*/ 1718 w 1731"/>
                  <a:gd name="T111" fmla="*/ 2590 h 2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31" h="2620">
                    <a:moveTo>
                      <a:pt x="19" y="6"/>
                    </a:moveTo>
                    <a:lnTo>
                      <a:pt x="29" y="21"/>
                    </a:lnTo>
                    <a:cubicBezTo>
                      <a:pt x="33" y="25"/>
                      <a:pt x="31" y="32"/>
                      <a:pt x="27" y="34"/>
                    </a:cubicBezTo>
                    <a:cubicBezTo>
                      <a:pt x="22" y="37"/>
                      <a:pt x="16" y="36"/>
                      <a:pt x="13" y="31"/>
                    </a:cubicBezTo>
                    <a:lnTo>
                      <a:pt x="2" y="16"/>
                    </a:lnTo>
                    <a:cubicBezTo>
                      <a:pt x="0" y="11"/>
                      <a:pt x="1" y="5"/>
                      <a:pt x="6" y="3"/>
                    </a:cubicBezTo>
                    <a:cubicBezTo>
                      <a:pt x="10" y="0"/>
                      <a:pt x="17" y="1"/>
                      <a:pt x="19" y="6"/>
                    </a:cubicBezTo>
                    <a:close/>
                    <a:moveTo>
                      <a:pt x="50" y="53"/>
                    </a:moveTo>
                    <a:lnTo>
                      <a:pt x="60" y="68"/>
                    </a:lnTo>
                    <a:cubicBezTo>
                      <a:pt x="64" y="72"/>
                      <a:pt x="62" y="79"/>
                      <a:pt x="57" y="80"/>
                    </a:cubicBezTo>
                    <a:cubicBezTo>
                      <a:pt x="53" y="84"/>
                      <a:pt x="47" y="82"/>
                      <a:pt x="44" y="79"/>
                    </a:cubicBezTo>
                    <a:lnTo>
                      <a:pt x="33" y="63"/>
                    </a:lnTo>
                    <a:cubicBezTo>
                      <a:pt x="31" y="58"/>
                      <a:pt x="33" y="53"/>
                      <a:pt x="37" y="49"/>
                    </a:cubicBezTo>
                    <a:cubicBezTo>
                      <a:pt x="41" y="47"/>
                      <a:pt x="47" y="48"/>
                      <a:pt x="50" y="53"/>
                    </a:cubicBezTo>
                    <a:close/>
                    <a:moveTo>
                      <a:pt x="81" y="99"/>
                    </a:moveTo>
                    <a:lnTo>
                      <a:pt x="91" y="115"/>
                    </a:lnTo>
                    <a:cubicBezTo>
                      <a:pt x="94" y="119"/>
                      <a:pt x="93" y="125"/>
                      <a:pt x="88" y="128"/>
                    </a:cubicBezTo>
                    <a:cubicBezTo>
                      <a:pt x="84" y="131"/>
                      <a:pt x="77" y="130"/>
                      <a:pt x="76" y="125"/>
                    </a:cubicBezTo>
                    <a:lnTo>
                      <a:pt x="65" y="110"/>
                    </a:lnTo>
                    <a:cubicBezTo>
                      <a:pt x="62" y="105"/>
                      <a:pt x="64" y="99"/>
                      <a:pt x="67" y="97"/>
                    </a:cubicBezTo>
                    <a:cubicBezTo>
                      <a:pt x="72" y="94"/>
                      <a:pt x="77" y="96"/>
                      <a:pt x="81" y="99"/>
                    </a:cubicBezTo>
                    <a:close/>
                    <a:moveTo>
                      <a:pt x="112" y="147"/>
                    </a:moveTo>
                    <a:lnTo>
                      <a:pt x="122" y="162"/>
                    </a:lnTo>
                    <a:cubicBezTo>
                      <a:pt x="125" y="167"/>
                      <a:pt x="123" y="173"/>
                      <a:pt x="120" y="174"/>
                    </a:cubicBezTo>
                    <a:cubicBezTo>
                      <a:pt x="114" y="178"/>
                      <a:pt x="109" y="176"/>
                      <a:pt x="106" y="173"/>
                    </a:cubicBezTo>
                    <a:lnTo>
                      <a:pt x="95" y="156"/>
                    </a:lnTo>
                    <a:cubicBezTo>
                      <a:pt x="93" y="152"/>
                      <a:pt x="94" y="147"/>
                      <a:pt x="99" y="143"/>
                    </a:cubicBezTo>
                    <a:cubicBezTo>
                      <a:pt x="103" y="141"/>
                      <a:pt x="109" y="142"/>
                      <a:pt x="112" y="147"/>
                    </a:cubicBezTo>
                    <a:close/>
                    <a:moveTo>
                      <a:pt x="143" y="193"/>
                    </a:moveTo>
                    <a:lnTo>
                      <a:pt x="153" y="209"/>
                    </a:lnTo>
                    <a:cubicBezTo>
                      <a:pt x="155" y="214"/>
                      <a:pt x="154" y="219"/>
                      <a:pt x="150" y="223"/>
                    </a:cubicBezTo>
                    <a:cubicBezTo>
                      <a:pt x="145" y="225"/>
                      <a:pt x="140" y="223"/>
                      <a:pt x="137" y="219"/>
                    </a:cubicBezTo>
                    <a:lnTo>
                      <a:pt x="126" y="204"/>
                    </a:lnTo>
                    <a:cubicBezTo>
                      <a:pt x="123" y="199"/>
                      <a:pt x="124" y="193"/>
                      <a:pt x="130" y="191"/>
                    </a:cubicBezTo>
                    <a:cubicBezTo>
                      <a:pt x="133" y="188"/>
                      <a:pt x="140" y="190"/>
                      <a:pt x="143" y="193"/>
                    </a:cubicBezTo>
                    <a:close/>
                    <a:moveTo>
                      <a:pt x="174" y="241"/>
                    </a:moveTo>
                    <a:lnTo>
                      <a:pt x="184" y="256"/>
                    </a:lnTo>
                    <a:cubicBezTo>
                      <a:pt x="187" y="261"/>
                      <a:pt x="186" y="267"/>
                      <a:pt x="180" y="269"/>
                    </a:cubicBezTo>
                    <a:cubicBezTo>
                      <a:pt x="176" y="271"/>
                      <a:pt x="170" y="270"/>
                      <a:pt x="168" y="266"/>
                    </a:cubicBezTo>
                    <a:lnTo>
                      <a:pt x="157" y="250"/>
                    </a:lnTo>
                    <a:cubicBezTo>
                      <a:pt x="154" y="246"/>
                      <a:pt x="155" y="240"/>
                      <a:pt x="161" y="238"/>
                    </a:cubicBezTo>
                    <a:cubicBezTo>
                      <a:pt x="165" y="235"/>
                      <a:pt x="170" y="236"/>
                      <a:pt x="174" y="241"/>
                    </a:cubicBezTo>
                    <a:close/>
                    <a:moveTo>
                      <a:pt x="205" y="287"/>
                    </a:moveTo>
                    <a:lnTo>
                      <a:pt x="215" y="303"/>
                    </a:lnTo>
                    <a:cubicBezTo>
                      <a:pt x="217" y="308"/>
                      <a:pt x="217" y="313"/>
                      <a:pt x="211" y="316"/>
                    </a:cubicBezTo>
                    <a:cubicBezTo>
                      <a:pt x="208" y="318"/>
                      <a:pt x="201" y="318"/>
                      <a:pt x="198" y="313"/>
                    </a:cubicBezTo>
                    <a:lnTo>
                      <a:pt x="188" y="297"/>
                    </a:lnTo>
                    <a:cubicBezTo>
                      <a:pt x="186" y="293"/>
                      <a:pt x="187" y="287"/>
                      <a:pt x="191" y="284"/>
                    </a:cubicBezTo>
                    <a:cubicBezTo>
                      <a:pt x="196" y="282"/>
                      <a:pt x="201" y="284"/>
                      <a:pt x="205" y="287"/>
                    </a:cubicBezTo>
                    <a:close/>
                    <a:moveTo>
                      <a:pt x="236" y="334"/>
                    </a:moveTo>
                    <a:lnTo>
                      <a:pt x="245" y="350"/>
                    </a:lnTo>
                    <a:cubicBezTo>
                      <a:pt x="248" y="354"/>
                      <a:pt x="247" y="360"/>
                      <a:pt x="242" y="363"/>
                    </a:cubicBezTo>
                    <a:cubicBezTo>
                      <a:pt x="238" y="365"/>
                      <a:pt x="232" y="365"/>
                      <a:pt x="229" y="360"/>
                    </a:cubicBezTo>
                    <a:lnTo>
                      <a:pt x="219" y="344"/>
                    </a:lnTo>
                    <a:cubicBezTo>
                      <a:pt x="217" y="340"/>
                      <a:pt x="217" y="334"/>
                      <a:pt x="222" y="332"/>
                    </a:cubicBezTo>
                    <a:cubicBezTo>
                      <a:pt x="227" y="329"/>
                      <a:pt x="232" y="330"/>
                      <a:pt x="236" y="334"/>
                    </a:cubicBezTo>
                    <a:close/>
                    <a:moveTo>
                      <a:pt x="266" y="381"/>
                    </a:moveTo>
                    <a:lnTo>
                      <a:pt x="276" y="397"/>
                    </a:lnTo>
                    <a:cubicBezTo>
                      <a:pt x="279" y="402"/>
                      <a:pt x="278" y="407"/>
                      <a:pt x="274" y="410"/>
                    </a:cubicBezTo>
                    <a:cubicBezTo>
                      <a:pt x="269" y="413"/>
                      <a:pt x="264" y="412"/>
                      <a:pt x="260" y="407"/>
                    </a:cubicBezTo>
                    <a:lnTo>
                      <a:pt x="250" y="391"/>
                    </a:lnTo>
                    <a:cubicBezTo>
                      <a:pt x="247" y="387"/>
                      <a:pt x="248" y="381"/>
                      <a:pt x="253" y="378"/>
                    </a:cubicBezTo>
                    <a:cubicBezTo>
                      <a:pt x="257" y="376"/>
                      <a:pt x="264" y="378"/>
                      <a:pt x="266" y="381"/>
                    </a:cubicBezTo>
                    <a:close/>
                    <a:moveTo>
                      <a:pt x="297" y="429"/>
                    </a:moveTo>
                    <a:lnTo>
                      <a:pt x="308" y="445"/>
                    </a:lnTo>
                    <a:cubicBezTo>
                      <a:pt x="310" y="448"/>
                      <a:pt x="309" y="454"/>
                      <a:pt x="304" y="457"/>
                    </a:cubicBezTo>
                    <a:cubicBezTo>
                      <a:pt x="300" y="460"/>
                      <a:pt x="294" y="458"/>
                      <a:pt x="291" y="454"/>
                    </a:cubicBezTo>
                    <a:lnTo>
                      <a:pt x="281" y="438"/>
                    </a:lnTo>
                    <a:cubicBezTo>
                      <a:pt x="278" y="434"/>
                      <a:pt x="279" y="429"/>
                      <a:pt x="284" y="426"/>
                    </a:cubicBezTo>
                    <a:cubicBezTo>
                      <a:pt x="288" y="422"/>
                      <a:pt x="294" y="424"/>
                      <a:pt x="297" y="429"/>
                    </a:cubicBezTo>
                    <a:close/>
                    <a:moveTo>
                      <a:pt x="328" y="476"/>
                    </a:moveTo>
                    <a:lnTo>
                      <a:pt x="339" y="491"/>
                    </a:lnTo>
                    <a:cubicBezTo>
                      <a:pt x="341" y="496"/>
                      <a:pt x="341" y="501"/>
                      <a:pt x="335" y="504"/>
                    </a:cubicBezTo>
                    <a:cubicBezTo>
                      <a:pt x="331" y="507"/>
                      <a:pt x="325" y="506"/>
                      <a:pt x="321" y="501"/>
                    </a:cubicBezTo>
                    <a:lnTo>
                      <a:pt x="312" y="485"/>
                    </a:lnTo>
                    <a:cubicBezTo>
                      <a:pt x="309" y="481"/>
                      <a:pt x="310" y="476"/>
                      <a:pt x="314" y="472"/>
                    </a:cubicBezTo>
                    <a:cubicBezTo>
                      <a:pt x="320" y="470"/>
                      <a:pt x="325" y="471"/>
                      <a:pt x="328" y="476"/>
                    </a:cubicBezTo>
                    <a:close/>
                    <a:moveTo>
                      <a:pt x="359" y="523"/>
                    </a:moveTo>
                    <a:lnTo>
                      <a:pt x="369" y="539"/>
                    </a:lnTo>
                    <a:cubicBezTo>
                      <a:pt x="372" y="542"/>
                      <a:pt x="370" y="548"/>
                      <a:pt x="366" y="551"/>
                    </a:cubicBezTo>
                    <a:cubicBezTo>
                      <a:pt x="362" y="554"/>
                      <a:pt x="356" y="552"/>
                      <a:pt x="353" y="548"/>
                    </a:cubicBezTo>
                    <a:lnTo>
                      <a:pt x="342" y="532"/>
                    </a:lnTo>
                    <a:cubicBezTo>
                      <a:pt x="340" y="528"/>
                      <a:pt x="341" y="523"/>
                      <a:pt x="345" y="520"/>
                    </a:cubicBezTo>
                    <a:cubicBezTo>
                      <a:pt x="350" y="516"/>
                      <a:pt x="356" y="518"/>
                      <a:pt x="359" y="523"/>
                    </a:cubicBezTo>
                    <a:close/>
                    <a:moveTo>
                      <a:pt x="389" y="570"/>
                    </a:moveTo>
                    <a:lnTo>
                      <a:pt x="400" y="585"/>
                    </a:lnTo>
                    <a:cubicBezTo>
                      <a:pt x="403" y="589"/>
                      <a:pt x="401" y="596"/>
                      <a:pt x="397" y="598"/>
                    </a:cubicBezTo>
                    <a:cubicBezTo>
                      <a:pt x="393" y="600"/>
                      <a:pt x="387" y="600"/>
                      <a:pt x="384" y="595"/>
                    </a:cubicBezTo>
                    <a:lnTo>
                      <a:pt x="374" y="580"/>
                    </a:lnTo>
                    <a:cubicBezTo>
                      <a:pt x="370" y="575"/>
                      <a:pt x="372" y="569"/>
                      <a:pt x="376" y="566"/>
                    </a:cubicBezTo>
                    <a:cubicBezTo>
                      <a:pt x="381" y="564"/>
                      <a:pt x="387" y="565"/>
                      <a:pt x="389" y="570"/>
                    </a:cubicBezTo>
                    <a:close/>
                    <a:moveTo>
                      <a:pt x="420" y="617"/>
                    </a:moveTo>
                    <a:lnTo>
                      <a:pt x="431" y="632"/>
                    </a:lnTo>
                    <a:cubicBezTo>
                      <a:pt x="434" y="636"/>
                      <a:pt x="432" y="642"/>
                      <a:pt x="428" y="644"/>
                    </a:cubicBezTo>
                    <a:cubicBezTo>
                      <a:pt x="424" y="648"/>
                      <a:pt x="417" y="646"/>
                      <a:pt x="415" y="642"/>
                    </a:cubicBezTo>
                    <a:lnTo>
                      <a:pt x="405" y="626"/>
                    </a:lnTo>
                    <a:cubicBezTo>
                      <a:pt x="401" y="622"/>
                      <a:pt x="403" y="617"/>
                      <a:pt x="407" y="613"/>
                    </a:cubicBezTo>
                    <a:cubicBezTo>
                      <a:pt x="412" y="611"/>
                      <a:pt x="418" y="612"/>
                      <a:pt x="420" y="617"/>
                    </a:cubicBezTo>
                    <a:close/>
                    <a:moveTo>
                      <a:pt x="452" y="663"/>
                    </a:moveTo>
                    <a:lnTo>
                      <a:pt x="462" y="679"/>
                    </a:lnTo>
                    <a:cubicBezTo>
                      <a:pt x="464" y="683"/>
                      <a:pt x="463" y="689"/>
                      <a:pt x="459" y="692"/>
                    </a:cubicBezTo>
                    <a:cubicBezTo>
                      <a:pt x="454" y="694"/>
                      <a:pt x="448" y="694"/>
                      <a:pt x="445" y="689"/>
                    </a:cubicBezTo>
                    <a:lnTo>
                      <a:pt x="435" y="674"/>
                    </a:lnTo>
                    <a:cubicBezTo>
                      <a:pt x="432" y="668"/>
                      <a:pt x="434" y="663"/>
                      <a:pt x="438" y="660"/>
                    </a:cubicBezTo>
                    <a:cubicBezTo>
                      <a:pt x="443" y="658"/>
                      <a:pt x="449" y="659"/>
                      <a:pt x="452" y="663"/>
                    </a:cubicBezTo>
                    <a:close/>
                    <a:moveTo>
                      <a:pt x="482" y="711"/>
                    </a:moveTo>
                    <a:lnTo>
                      <a:pt x="492" y="726"/>
                    </a:lnTo>
                    <a:cubicBezTo>
                      <a:pt x="496" y="730"/>
                      <a:pt x="494" y="736"/>
                      <a:pt x="490" y="738"/>
                    </a:cubicBezTo>
                    <a:cubicBezTo>
                      <a:pt x="485" y="742"/>
                      <a:pt x="479" y="740"/>
                      <a:pt x="476" y="736"/>
                    </a:cubicBezTo>
                    <a:lnTo>
                      <a:pt x="466" y="720"/>
                    </a:lnTo>
                    <a:cubicBezTo>
                      <a:pt x="463" y="716"/>
                      <a:pt x="464" y="711"/>
                      <a:pt x="469" y="707"/>
                    </a:cubicBezTo>
                    <a:cubicBezTo>
                      <a:pt x="474" y="705"/>
                      <a:pt x="480" y="706"/>
                      <a:pt x="482" y="711"/>
                    </a:cubicBezTo>
                    <a:close/>
                    <a:moveTo>
                      <a:pt x="513" y="757"/>
                    </a:moveTo>
                    <a:lnTo>
                      <a:pt x="523" y="773"/>
                    </a:lnTo>
                    <a:cubicBezTo>
                      <a:pt x="527" y="778"/>
                      <a:pt x="525" y="783"/>
                      <a:pt x="520" y="787"/>
                    </a:cubicBezTo>
                    <a:cubicBezTo>
                      <a:pt x="516" y="788"/>
                      <a:pt x="510" y="787"/>
                      <a:pt x="507" y="783"/>
                    </a:cubicBezTo>
                    <a:lnTo>
                      <a:pt x="497" y="768"/>
                    </a:lnTo>
                    <a:cubicBezTo>
                      <a:pt x="494" y="762"/>
                      <a:pt x="496" y="757"/>
                      <a:pt x="500" y="754"/>
                    </a:cubicBezTo>
                    <a:cubicBezTo>
                      <a:pt x="505" y="752"/>
                      <a:pt x="510" y="753"/>
                      <a:pt x="513" y="757"/>
                    </a:cubicBezTo>
                    <a:close/>
                    <a:moveTo>
                      <a:pt x="544" y="804"/>
                    </a:moveTo>
                    <a:lnTo>
                      <a:pt x="554" y="820"/>
                    </a:lnTo>
                    <a:cubicBezTo>
                      <a:pt x="558" y="825"/>
                      <a:pt x="556" y="830"/>
                      <a:pt x="551" y="833"/>
                    </a:cubicBezTo>
                    <a:cubicBezTo>
                      <a:pt x="547" y="835"/>
                      <a:pt x="540" y="834"/>
                      <a:pt x="539" y="830"/>
                    </a:cubicBezTo>
                    <a:lnTo>
                      <a:pt x="529" y="814"/>
                    </a:lnTo>
                    <a:cubicBezTo>
                      <a:pt x="525" y="810"/>
                      <a:pt x="527" y="804"/>
                      <a:pt x="530" y="802"/>
                    </a:cubicBezTo>
                    <a:cubicBezTo>
                      <a:pt x="535" y="799"/>
                      <a:pt x="541" y="800"/>
                      <a:pt x="544" y="804"/>
                    </a:cubicBezTo>
                    <a:close/>
                    <a:moveTo>
                      <a:pt x="575" y="851"/>
                    </a:moveTo>
                    <a:lnTo>
                      <a:pt x="585" y="867"/>
                    </a:lnTo>
                    <a:cubicBezTo>
                      <a:pt x="588" y="872"/>
                      <a:pt x="586" y="877"/>
                      <a:pt x="583" y="880"/>
                    </a:cubicBezTo>
                    <a:cubicBezTo>
                      <a:pt x="577" y="882"/>
                      <a:pt x="572" y="881"/>
                      <a:pt x="569" y="877"/>
                    </a:cubicBezTo>
                    <a:lnTo>
                      <a:pt x="558" y="861"/>
                    </a:lnTo>
                    <a:cubicBezTo>
                      <a:pt x="556" y="857"/>
                      <a:pt x="558" y="851"/>
                      <a:pt x="562" y="849"/>
                    </a:cubicBezTo>
                    <a:cubicBezTo>
                      <a:pt x="566" y="846"/>
                      <a:pt x="573" y="847"/>
                      <a:pt x="575" y="851"/>
                    </a:cubicBezTo>
                    <a:close/>
                    <a:moveTo>
                      <a:pt x="606" y="898"/>
                    </a:moveTo>
                    <a:lnTo>
                      <a:pt x="616" y="914"/>
                    </a:lnTo>
                    <a:cubicBezTo>
                      <a:pt x="619" y="918"/>
                      <a:pt x="617" y="924"/>
                      <a:pt x="614" y="927"/>
                    </a:cubicBezTo>
                    <a:cubicBezTo>
                      <a:pt x="608" y="929"/>
                      <a:pt x="603" y="929"/>
                      <a:pt x="600" y="924"/>
                    </a:cubicBezTo>
                    <a:lnTo>
                      <a:pt x="589" y="908"/>
                    </a:lnTo>
                    <a:cubicBezTo>
                      <a:pt x="586" y="904"/>
                      <a:pt x="588" y="898"/>
                      <a:pt x="593" y="896"/>
                    </a:cubicBezTo>
                    <a:cubicBezTo>
                      <a:pt x="596" y="893"/>
                      <a:pt x="603" y="894"/>
                      <a:pt x="606" y="898"/>
                    </a:cubicBezTo>
                    <a:close/>
                    <a:moveTo>
                      <a:pt x="637" y="945"/>
                    </a:moveTo>
                    <a:lnTo>
                      <a:pt x="647" y="961"/>
                    </a:lnTo>
                    <a:cubicBezTo>
                      <a:pt x="650" y="966"/>
                      <a:pt x="649" y="971"/>
                      <a:pt x="644" y="974"/>
                    </a:cubicBezTo>
                    <a:cubicBezTo>
                      <a:pt x="639" y="977"/>
                      <a:pt x="633" y="975"/>
                      <a:pt x="631" y="971"/>
                    </a:cubicBezTo>
                    <a:lnTo>
                      <a:pt x="620" y="955"/>
                    </a:lnTo>
                    <a:cubicBezTo>
                      <a:pt x="617" y="951"/>
                      <a:pt x="619" y="945"/>
                      <a:pt x="624" y="942"/>
                    </a:cubicBezTo>
                    <a:cubicBezTo>
                      <a:pt x="628" y="940"/>
                      <a:pt x="633" y="941"/>
                      <a:pt x="637" y="945"/>
                    </a:cubicBezTo>
                    <a:close/>
                    <a:moveTo>
                      <a:pt x="668" y="992"/>
                    </a:moveTo>
                    <a:lnTo>
                      <a:pt x="678" y="1009"/>
                    </a:lnTo>
                    <a:cubicBezTo>
                      <a:pt x="681" y="1012"/>
                      <a:pt x="680" y="1018"/>
                      <a:pt x="675" y="1021"/>
                    </a:cubicBezTo>
                    <a:cubicBezTo>
                      <a:pt x="671" y="1024"/>
                      <a:pt x="664" y="1023"/>
                      <a:pt x="661" y="1018"/>
                    </a:cubicBezTo>
                    <a:lnTo>
                      <a:pt x="651" y="1002"/>
                    </a:lnTo>
                    <a:cubicBezTo>
                      <a:pt x="649" y="998"/>
                      <a:pt x="650" y="992"/>
                      <a:pt x="654" y="990"/>
                    </a:cubicBezTo>
                    <a:cubicBezTo>
                      <a:pt x="659" y="986"/>
                      <a:pt x="664" y="988"/>
                      <a:pt x="668" y="992"/>
                    </a:cubicBezTo>
                    <a:close/>
                    <a:moveTo>
                      <a:pt x="699" y="1040"/>
                    </a:moveTo>
                    <a:lnTo>
                      <a:pt x="709" y="1055"/>
                    </a:lnTo>
                    <a:cubicBezTo>
                      <a:pt x="711" y="1060"/>
                      <a:pt x="710" y="1065"/>
                      <a:pt x="705" y="1068"/>
                    </a:cubicBezTo>
                    <a:cubicBezTo>
                      <a:pt x="701" y="1071"/>
                      <a:pt x="695" y="1069"/>
                      <a:pt x="693" y="1065"/>
                    </a:cubicBezTo>
                    <a:lnTo>
                      <a:pt x="682" y="1049"/>
                    </a:lnTo>
                    <a:cubicBezTo>
                      <a:pt x="680" y="1045"/>
                      <a:pt x="681" y="1040"/>
                      <a:pt x="685" y="1036"/>
                    </a:cubicBezTo>
                    <a:cubicBezTo>
                      <a:pt x="690" y="1034"/>
                      <a:pt x="695" y="1035"/>
                      <a:pt x="699" y="1040"/>
                    </a:cubicBezTo>
                    <a:close/>
                    <a:moveTo>
                      <a:pt x="729" y="1086"/>
                    </a:moveTo>
                    <a:lnTo>
                      <a:pt x="739" y="1103"/>
                    </a:lnTo>
                    <a:cubicBezTo>
                      <a:pt x="742" y="1106"/>
                      <a:pt x="741" y="1111"/>
                      <a:pt x="737" y="1115"/>
                    </a:cubicBezTo>
                    <a:cubicBezTo>
                      <a:pt x="732" y="1118"/>
                      <a:pt x="727" y="1116"/>
                      <a:pt x="723" y="1111"/>
                    </a:cubicBezTo>
                    <a:lnTo>
                      <a:pt x="713" y="1096"/>
                    </a:lnTo>
                    <a:cubicBezTo>
                      <a:pt x="710" y="1092"/>
                      <a:pt x="711" y="1086"/>
                      <a:pt x="716" y="1084"/>
                    </a:cubicBezTo>
                    <a:cubicBezTo>
                      <a:pt x="720" y="1080"/>
                      <a:pt x="727" y="1082"/>
                      <a:pt x="729" y="1086"/>
                    </a:cubicBezTo>
                    <a:close/>
                    <a:moveTo>
                      <a:pt x="761" y="1134"/>
                    </a:moveTo>
                    <a:lnTo>
                      <a:pt x="771" y="1149"/>
                    </a:lnTo>
                    <a:cubicBezTo>
                      <a:pt x="773" y="1153"/>
                      <a:pt x="772" y="1160"/>
                      <a:pt x="767" y="1162"/>
                    </a:cubicBezTo>
                    <a:cubicBezTo>
                      <a:pt x="763" y="1164"/>
                      <a:pt x="757" y="1163"/>
                      <a:pt x="754" y="1159"/>
                    </a:cubicBezTo>
                    <a:lnTo>
                      <a:pt x="744" y="1144"/>
                    </a:lnTo>
                    <a:cubicBezTo>
                      <a:pt x="741" y="1139"/>
                      <a:pt x="742" y="1133"/>
                      <a:pt x="747" y="1130"/>
                    </a:cubicBezTo>
                    <a:cubicBezTo>
                      <a:pt x="751" y="1128"/>
                      <a:pt x="757" y="1128"/>
                      <a:pt x="761" y="1134"/>
                    </a:cubicBezTo>
                    <a:close/>
                    <a:moveTo>
                      <a:pt x="792" y="1180"/>
                    </a:moveTo>
                    <a:lnTo>
                      <a:pt x="802" y="1197"/>
                    </a:lnTo>
                    <a:cubicBezTo>
                      <a:pt x="804" y="1200"/>
                      <a:pt x="804" y="1206"/>
                      <a:pt x="798" y="1208"/>
                    </a:cubicBezTo>
                    <a:cubicBezTo>
                      <a:pt x="794" y="1212"/>
                      <a:pt x="788" y="1210"/>
                      <a:pt x="784" y="1206"/>
                    </a:cubicBezTo>
                    <a:lnTo>
                      <a:pt x="775" y="1190"/>
                    </a:lnTo>
                    <a:cubicBezTo>
                      <a:pt x="772" y="1186"/>
                      <a:pt x="773" y="1180"/>
                      <a:pt x="778" y="1177"/>
                    </a:cubicBezTo>
                    <a:cubicBezTo>
                      <a:pt x="783" y="1175"/>
                      <a:pt x="788" y="1176"/>
                      <a:pt x="792" y="1180"/>
                    </a:cubicBezTo>
                    <a:close/>
                    <a:moveTo>
                      <a:pt x="822" y="1227"/>
                    </a:moveTo>
                    <a:lnTo>
                      <a:pt x="832" y="1243"/>
                    </a:lnTo>
                    <a:cubicBezTo>
                      <a:pt x="835" y="1247"/>
                      <a:pt x="834" y="1253"/>
                      <a:pt x="829" y="1256"/>
                    </a:cubicBezTo>
                    <a:cubicBezTo>
                      <a:pt x="825" y="1258"/>
                      <a:pt x="819" y="1257"/>
                      <a:pt x="816" y="1253"/>
                    </a:cubicBezTo>
                    <a:lnTo>
                      <a:pt x="805" y="1238"/>
                    </a:lnTo>
                    <a:cubicBezTo>
                      <a:pt x="804" y="1232"/>
                      <a:pt x="804" y="1227"/>
                      <a:pt x="809" y="1224"/>
                    </a:cubicBezTo>
                    <a:cubicBezTo>
                      <a:pt x="813" y="1222"/>
                      <a:pt x="819" y="1223"/>
                      <a:pt x="822" y="1227"/>
                    </a:cubicBezTo>
                    <a:close/>
                    <a:moveTo>
                      <a:pt x="852" y="1274"/>
                    </a:moveTo>
                    <a:lnTo>
                      <a:pt x="863" y="1290"/>
                    </a:lnTo>
                    <a:cubicBezTo>
                      <a:pt x="866" y="1294"/>
                      <a:pt x="865" y="1300"/>
                      <a:pt x="860" y="1302"/>
                    </a:cubicBezTo>
                    <a:cubicBezTo>
                      <a:pt x="856" y="1306"/>
                      <a:pt x="850" y="1304"/>
                      <a:pt x="847" y="1300"/>
                    </a:cubicBezTo>
                    <a:lnTo>
                      <a:pt x="837" y="1284"/>
                    </a:lnTo>
                    <a:cubicBezTo>
                      <a:pt x="834" y="1280"/>
                      <a:pt x="835" y="1274"/>
                      <a:pt x="840" y="1271"/>
                    </a:cubicBezTo>
                    <a:cubicBezTo>
                      <a:pt x="844" y="1269"/>
                      <a:pt x="850" y="1270"/>
                      <a:pt x="852" y="1274"/>
                    </a:cubicBezTo>
                    <a:close/>
                    <a:moveTo>
                      <a:pt x="883" y="1321"/>
                    </a:moveTo>
                    <a:lnTo>
                      <a:pt x="894" y="1337"/>
                    </a:lnTo>
                    <a:cubicBezTo>
                      <a:pt x="897" y="1341"/>
                      <a:pt x="895" y="1347"/>
                      <a:pt x="891" y="1350"/>
                    </a:cubicBezTo>
                    <a:cubicBezTo>
                      <a:pt x="887" y="1352"/>
                      <a:pt x="881" y="1350"/>
                      <a:pt x="878" y="1347"/>
                    </a:cubicBezTo>
                    <a:lnTo>
                      <a:pt x="868" y="1332"/>
                    </a:lnTo>
                    <a:cubicBezTo>
                      <a:pt x="864" y="1326"/>
                      <a:pt x="866" y="1321"/>
                      <a:pt x="870" y="1318"/>
                    </a:cubicBezTo>
                    <a:cubicBezTo>
                      <a:pt x="875" y="1316"/>
                      <a:pt x="881" y="1317"/>
                      <a:pt x="883" y="1321"/>
                    </a:cubicBezTo>
                    <a:close/>
                    <a:moveTo>
                      <a:pt x="915" y="1368"/>
                    </a:moveTo>
                    <a:lnTo>
                      <a:pt x="926" y="1384"/>
                    </a:lnTo>
                    <a:cubicBezTo>
                      <a:pt x="927" y="1389"/>
                      <a:pt x="926" y="1394"/>
                      <a:pt x="922" y="1397"/>
                    </a:cubicBezTo>
                    <a:cubicBezTo>
                      <a:pt x="917" y="1399"/>
                      <a:pt x="912" y="1398"/>
                      <a:pt x="908" y="1393"/>
                    </a:cubicBezTo>
                    <a:lnTo>
                      <a:pt x="898" y="1378"/>
                    </a:lnTo>
                    <a:cubicBezTo>
                      <a:pt x="895" y="1374"/>
                      <a:pt x="897" y="1368"/>
                      <a:pt x="901" y="1366"/>
                    </a:cubicBezTo>
                    <a:cubicBezTo>
                      <a:pt x="906" y="1363"/>
                      <a:pt x="912" y="1364"/>
                      <a:pt x="915" y="1368"/>
                    </a:cubicBezTo>
                    <a:close/>
                    <a:moveTo>
                      <a:pt x="946" y="1415"/>
                    </a:moveTo>
                    <a:lnTo>
                      <a:pt x="956" y="1431"/>
                    </a:lnTo>
                    <a:cubicBezTo>
                      <a:pt x="959" y="1435"/>
                      <a:pt x="957" y="1441"/>
                      <a:pt x="953" y="1444"/>
                    </a:cubicBezTo>
                    <a:cubicBezTo>
                      <a:pt x="948" y="1446"/>
                      <a:pt x="942" y="1445"/>
                      <a:pt x="939" y="1441"/>
                    </a:cubicBezTo>
                    <a:lnTo>
                      <a:pt x="929" y="1425"/>
                    </a:lnTo>
                    <a:cubicBezTo>
                      <a:pt x="926" y="1421"/>
                      <a:pt x="927" y="1415"/>
                      <a:pt x="932" y="1413"/>
                    </a:cubicBezTo>
                    <a:cubicBezTo>
                      <a:pt x="937" y="1410"/>
                      <a:pt x="943" y="1411"/>
                      <a:pt x="946" y="1415"/>
                    </a:cubicBezTo>
                    <a:close/>
                    <a:moveTo>
                      <a:pt x="976" y="1462"/>
                    </a:moveTo>
                    <a:lnTo>
                      <a:pt x="987" y="1478"/>
                    </a:lnTo>
                    <a:cubicBezTo>
                      <a:pt x="990" y="1482"/>
                      <a:pt x="988" y="1488"/>
                      <a:pt x="983" y="1491"/>
                    </a:cubicBezTo>
                    <a:cubicBezTo>
                      <a:pt x="980" y="1493"/>
                      <a:pt x="973" y="1493"/>
                      <a:pt x="970" y="1487"/>
                    </a:cubicBezTo>
                    <a:lnTo>
                      <a:pt x="960" y="1472"/>
                    </a:lnTo>
                    <a:cubicBezTo>
                      <a:pt x="957" y="1468"/>
                      <a:pt x="959" y="1461"/>
                      <a:pt x="963" y="1460"/>
                    </a:cubicBezTo>
                    <a:cubicBezTo>
                      <a:pt x="968" y="1457"/>
                      <a:pt x="974" y="1458"/>
                      <a:pt x="976" y="1462"/>
                    </a:cubicBezTo>
                    <a:close/>
                    <a:moveTo>
                      <a:pt x="1007" y="1509"/>
                    </a:moveTo>
                    <a:lnTo>
                      <a:pt x="1017" y="1525"/>
                    </a:lnTo>
                    <a:cubicBezTo>
                      <a:pt x="1021" y="1529"/>
                      <a:pt x="1019" y="1535"/>
                      <a:pt x="1014" y="1538"/>
                    </a:cubicBezTo>
                    <a:cubicBezTo>
                      <a:pt x="1011" y="1541"/>
                      <a:pt x="1003" y="1539"/>
                      <a:pt x="1002" y="1535"/>
                    </a:cubicBezTo>
                    <a:lnTo>
                      <a:pt x="992" y="1519"/>
                    </a:lnTo>
                    <a:cubicBezTo>
                      <a:pt x="988" y="1515"/>
                      <a:pt x="990" y="1509"/>
                      <a:pt x="993" y="1506"/>
                    </a:cubicBezTo>
                    <a:cubicBezTo>
                      <a:pt x="999" y="1503"/>
                      <a:pt x="1004" y="1505"/>
                      <a:pt x="1007" y="1509"/>
                    </a:cubicBezTo>
                    <a:close/>
                    <a:moveTo>
                      <a:pt x="1038" y="1556"/>
                    </a:moveTo>
                    <a:lnTo>
                      <a:pt x="1048" y="1572"/>
                    </a:lnTo>
                    <a:cubicBezTo>
                      <a:pt x="1051" y="1576"/>
                      <a:pt x="1049" y="1581"/>
                      <a:pt x="1046" y="1585"/>
                    </a:cubicBezTo>
                    <a:cubicBezTo>
                      <a:pt x="1040" y="1588"/>
                      <a:pt x="1035" y="1587"/>
                      <a:pt x="1032" y="1581"/>
                    </a:cubicBezTo>
                    <a:lnTo>
                      <a:pt x="1022" y="1566"/>
                    </a:lnTo>
                    <a:cubicBezTo>
                      <a:pt x="1019" y="1562"/>
                      <a:pt x="1021" y="1556"/>
                      <a:pt x="1025" y="1554"/>
                    </a:cubicBezTo>
                    <a:cubicBezTo>
                      <a:pt x="1030" y="1550"/>
                      <a:pt x="1036" y="1552"/>
                      <a:pt x="1038" y="1556"/>
                    </a:cubicBezTo>
                    <a:close/>
                    <a:moveTo>
                      <a:pt x="1069" y="1604"/>
                    </a:moveTo>
                    <a:lnTo>
                      <a:pt x="1079" y="1619"/>
                    </a:lnTo>
                    <a:cubicBezTo>
                      <a:pt x="1082" y="1623"/>
                      <a:pt x="1080" y="1629"/>
                      <a:pt x="1077" y="1631"/>
                    </a:cubicBezTo>
                    <a:cubicBezTo>
                      <a:pt x="1071" y="1635"/>
                      <a:pt x="1066" y="1633"/>
                      <a:pt x="1063" y="1629"/>
                    </a:cubicBezTo>
                    <a:lnTo>
                      <a:pt x="1053" y="1613"/>
                    </a:lnTo>
                    <a:cubicBezTo>
                      <a:pt x="1049" y="1609"/>
                      <a:pt x="1051" y="1604"/>
                      <a:pt x="1056" y="1600"/>
                    </a:cubicBezTo>
                    <a:cubicBezTo>
                      <a:pt x="1060" y="1597"/>
                      <a:pt x="1067" y="1598"/>
                      <a:pt x="1069" y="1604"/>
                    </a:cubicBezTo>
                    <a:close/>
                    <a:moveTo>
                      <a:pt x="1100" y="1650"/>
                    </a:moveTo>
                    <a:lnTo>
                      <a:pt x="1110" y="1666"/>
                    </a:lnTo>
                    <a:cubicBezTo>
                      <a:pt x="1113" y="1670"/>
                      <a:pt x="1112" y="1675"/>
                      <a:pt x="1107" y="1679"/>
                    </a:cubicBezTo>
                    <a:cubicBezTo>
                      <a:pt x="1102" y="1682"/>
                      <a:pt x="1097" y="1680"/>
                      <a:pt x="1094" y="1675"/>
                    </a:cubicBezTo>
                    <a:lnTo>
                      <a:pt x="1084" y="1660"/>
                    </a:lnTo>
                    <a:cubicBezTo>
                      <a:pt x="1080" y="1656"/>
                      <a:pt x="1082" y="1650"/>
                      <a:pt x="1087" y="1648"/>
                    </a:cubicBezTo>
                    <a:cubicBezTo>
                      <a:pt x="1091" y="1644"/>
                      <a:pt x="1097" y="1646"/>
                      <a:pt x="1100" y="1650"/>
                    </a:cubicBezTo>
                    <a:close/>
                    <a:moveTo>
                      <a:pt x="1131" y="1698"/>
                    </a:moveTo>
                    <a:lnTo>
                      <a:pt x="1141" y="1713"/>
                    </a:lnTo>
                    <a:cubicBezTo>
                      <a:pt x="1144" y="1717"/>
                      <a:pt x="1143" y="1724"/>
                      <a:pt x="1138" y="1725"/>
                    </a:cubicBezTo>
                    <a:cubicBezTo>
                      <a:pt x="1134" y="1728"/>
                      <a:pt x="1127" y="1727"/>
                      <a:pt x="1125" y="1723"/>
                    </a:cubicBezTo>
                    <a:lnTo>
                      <a:pt x="1114" y="1708"/>
                    </a:lnTo>
                    <a:cubicBezTo>
                      <a:pt x="1112" y="1703"/>
                      <a:pt x="1113" y="1697"/>
                      <a:pt x="1117" y="1694"/>
                    </a:cubicBezTo>
                    <a:cubicBezTo>
                      <a:pt x="1122" y="1691"/>
                      <a:pt x="1128" y="1692"/>
                      <a:pt x="1131" y="1698"/>
                    </a:cubicBezTo>
                    <a:close/>
                    <a:moveTo>
                      <a:pt x="1162" y="1744"/>
                    </a:moveTo>
                    <a:lnTo>
                      <a:pt x="1172" y="1760"/>
                    </a:lnTo>
                    <a:cubicBezTo>
                      <a:pt x="1175" y="1764"/>
                      <a:pt x="1173" y="1770"/>
                      <a:pt x="1169" y="1772"/>
                    </a:cubicBezTo>
                    <a:cubicBezTo>
                      <a:pt x="1164" y="1776"/>
                      <a:pt x="1158" y="1774"/>
                      <a:pt x="1156" y="1770"/>
                    </a:cubicBezTo>
                    <a:lnTo>
                      <a:pt x="1145" y="1754"/>
                    </a:lnTo>
                    <a:cubicBezTo>
                      <a:pt x="1143" y="1750"/>
                      <a:pt x="1144" y="1744"/>
                      <a:pt x="1148" y="1741"/>
                    </a:cubicBezTo>
                    <a:cubicBezTo>
                      <a:pt x="1153" y="1739"/>
                      <a:pt x="1158" y="1740"/>
                      <a:pt x="1162" y="1744"/>
                    </a:cubicBezTo>
                    <a:close/>
                    <a:moveTo>
                      <a:pt x="1192" y="1791"/>
                    </a:moveTo>
                    <a:lnTo>
                      <a:pt x="1202" y="1807"/>
                    </a:lnTo>
                    <a:cubicBezTo>
                      <a:pt x="1206" y="1810"/>
                      <a:pt x="1204" y="1817"/>
                      <a:pt x="1201" y="1819"/>
                    </a:cubicBezTo>
                    <a:cubicBezTo>
                      <a:pt x="1195" y="1822"/>
                      <a:pt x="1190" y="1821"/>
                      <a:pt x="1187" y="1817"/>
                    </a:cubicBezTo>
                    <a:lnTo>
                      <a:pt x="1176" y="1802"/>
                    </a:lnTo>
                    <a:cubicBezTo>
                      <a:pt x="1173" y="1796"/>
                      <a:pt x="1175" y="1791"/>
                      <a:pt x="1179" y="1788"/>
                    </a:cubicBezTo>
                    <a:cubicBezTo>
                      <a:pt x="1183" y="1785"/>
                      <a:pt x="1190" y="1787"/>
                      <a:pt x="1192" y="1791"/>
                    </a:cubicBezTo>
                    <a:close/>
                    <a:moveTo>
                      <a:pt x="1224" y="1838"/>
                    </a:moveTo>
                    <a:lnTo>
                      <a:pt x="1234" y="1853"/>
                    </a:lnTo>
                    <a:cubicBezTo>
                      <a:pt x="1236" y="1858"/>
                      <a:pt x="1235" y="1864"/>
                      <a:pt x="1230" y="1866"/>
                    </a:cubicBezTo>
                    <a:cubicBezTo>
                      <a:pt x="1226" y="1870"/>
                      <a:pt x="1220" y="1868"/>
                      <a:pt x="1218" y="1864"/>
                    </a:cubicBezTo>
                    <a:lnTo>
                      <a:pt x="1207" y="1848"/>
                    </a:lnTo>
                    <a:cubicBezTo>
                      <a:pt x="1204" y="1844"/>
                      <a:pt x="1205" y="1838"/>
                      <a:pt x="1211" y="1835"/>
                    </a:cubicBezTo>
                    <a:cubicBezTo>
                      <a:pt x="1214" y="1833"/>
                      <a:pt x="1220" y="1835"/>
                      <a:pt x="1224" y="1838"/>
                    </a:cubicBezTo>
                    <a:close/>
                    <a:moveTo>
                      <a:pt x="1255" y="1885"/>
                    </a:moveTo>
                    <a:lnTo>
                      <a:pt x="1265" y="1901"/>
                    </a:lnTo>
                    <a:cubicBezTo>
                      <a:pt x="1268" y="1905"/>
                      <a:pt x="1267" y="1911"/>
                      <a:pt x="1261" y="1914"/>
                    </a:cubicBezTo>
                    <a:cubicBezTo>
                      <a:pt x="1257" y="1916"/>
                      <a:pt x="1251" y="1914"/>
                      <a:pt x="1248" y="1911"/>
                    </a:cubicBezTo>
                    <a:lnTo>
                      <a:pt x="1238" y="1896"/>
                    </a:lnTo>
                    <a:cubicBezTo>
                      <a:pt x="1235" y="1890"/>
                      <a:pt x="1236" y="1885"/>
                      <a:pt x="1241" y="1882"/>
                    </a:cubicBezTo>
                    <a:cubicBezTo>
                      <a:pt x="1246" y="1879"/>
                      <a:pt x="1251" y="1881"/>
                      <a:pt x="1255" y="1885"/>
                    </a:cubicBezTo>
                    <a:close/>
                    <a:moveTo>
                      <a:pt x="1286" y="1932"/>
                    </a:moveTo>
                    <a:lnTo>
                      <a:pt x="1296" y="1947"/>
                    </a:lnTo>
                    <a:cubicBezTo>
                      <a:pt x="1298" y="1953"/>
                      <a:pt x="1297" y="1958"/>
                      <a:pt x="1292" y="1961"/>
                    </a:cubicBezTo>
                    <a:cubicBezTo>
                      <a:pt x="1288" y="1964"/>
                      <a:pt x="1282" y="1962"/>
                      <a:pt x="1279" y="1958"/>
                    </a:cubicBezTo>
                    <a:lnTo>
                      <a:pt x="1268" y="1942"/>
                    </a:lnTo>
                    <a:cubicBezTo>
                      <a:pt x="1267" y="1938"/>
                      <a:pt x="1268" y="1932"/>
                      <a:pt x="1272" y="1930"/>
                    </a:cubicBezTo>
                    <a:cubicBezTo>
                      <a:pt x="1277" y="1927"/>
                      <a:pt x="1282" y="1928"/>
                      <a:pt x="1286" y="1932"/>
                    </a:cubicBezTo>
                    <a:close/>
                    <a:moveTo>
                      <a:pt x="1316" y="1979"/>
                    </a:moveTo>
                    <a:lnTo>
                      <a:pt x="1326" y="1995"/>
                    </a:lnTo>
                    <a:cubicBezTo>
                      <a:pt x="1329" y="1999"/>
                      <a:pt x="1328" y="2005"/>
                      <a:pt x="1323" y="2008"/>
                    </a:cubicBezTo>
                    <a:cubicBezTo>
                      <a:pt x="1319" y="2010"/>
                      <a:pt x="1313" y="2009"/>
                      <a:pt x="1310" y="2005"/>
                    </a:cubicBezTo>
                    <a:lnTo>
                      <a:pt x="1300" y="1989"/>
                    </a:lnTo>
                    <a:cubicBezTo>
                      <a:pt x="1297" y="1985"/>
                      <a:pt x="1298" y="1979"/>
                      <a:pt x="1303" y="1977"/>
                    </a:cubicBezTo>
                    <a:cubicBezTo>
                      <a:pt x="1307" y="1973"/>
                      <a:pt x="1313" y="1975"/>
                      <a:pt x="1316" y="1979"/>
                    </a:cubicBezTo>
                    <a:close/>
                    <a:moveTo>
                      <a:pt x="1347" y="2026"/>
                    </a:moveTo>
                    <a:lnTo>
                      <a:pt x="1357" y="2041"/>
                    </a:lnTo>
                    <a:cubicBezTo>
                      <a:pt x="1360" y="2046"/>
                      <a:pt x="1359" y="2052"/>
                      <a:pt x="1354" y="2055"/>
                    </a:cubicBezTo>
                    <a:cubicBezTo>
                      <a:pt x="1350" y="2057"/>
                      <a:pt x="1344" y="2057"/>
                      <a:pt x="1341" y="2051"/>
                    </a:cubicBezTo>
                    <a:lnTo>
                      <a:pt x="1331" y="2036"/>
                    </a:lnTo>
                    <a:cubicBezTo>
                      <a:pt x="1328" y="2032"/>
                      <a:pt x="1329" y="2025"/>
                      <a:pt x="1334" y="2023"/>
                    </a:cubicBezTo>
                    <a:cubicBezTo>
                      <a:pt x="1338" y="2021"/>
                      <a:pt x="1344" y="2022"/>
                      <a:pt x="1347" y="2026"/>
                    </a:cubicBezTo>
                    <a:close/>
                    <a:moveTo>
                      <a:pt x="1378" y="2073"/>
                    </a:moveTo>
                    <a:lnTo>
                      <a:pt x="1389" y="2089"/>
                    </a:lnTo>
                    <a:cubicBezTo>
                      <a:pt x="1390" y="2093"/>
                      <a:pt x="1390" y="2099"/>
                      <a:pt x="1385" y="2101"/>
                    </a:cubicBezTo>
                    <a:cubicBezTo>
                      <a:pt x="1380" y="2104"/>
                      <a:pt x="1375" y="2103"/>
                      <a:pt x="1371" y="2099"/>
                    </a:cubicBezTo>
                    <a:lnTo>
                      <a:pt x="1362" y="2083"/>
                    </a:lnTo>
                    <a:cubicBezTo>
                      <a:pt x="1359" y="2079"/>
                      <a:pt x="1360" y="2073"/>
                      <a:pt x="1365" y="2070"/>
                    </a:cubicBezTo>
                    <a:cubicBezTo>
                      <a:pt x="1369" y="2067"/>
                      <a:pt x="1375" y="2069"/>
                      <a:pt x="1378" y="2073"/>
                    </a:cubicBezTo>
                    <a:close/>
                    <a:moveTo>
                      <a:pt x="1409" y="2120"/>
                    </a:moveTo>
                    <a:lnTo>
                      <a:pt x="1419" y="2136"/>
                    </a:lnTo>
                    <a:cubicBezTo>
                      <a:pt x="1422" y="2140"/>
                      <a:pt x="1421" y="2145"/>
                      <a:pt x="1416" y="2149"/>
                    </a:cubicBezTo>
                    <a:cubicBezTo>
                      <a:pt x="1411" y="2151"/>
                      <a:pt x="1406" y="2151"/>
                      <a:pt x="1402" y="2145"/>
                    </a:cubicBezTo>
                    <a:lnTo>
                      <a:pt x="1392" y="2130"/>
                    </a:lnTo>
                    <a:cubicBezTo>
                      <a:pt x="1390" y="2126"/>
                      <a:pt x="1390" y="2120"/>
                      <a:pt x="1396" y="2117"/>
                    </a:cubicBezTo>
                    <a:cubicBezTo>
                      <a:pt x="1400" y="2114"/>
                      <a:pt x="1406" y="2116"/>
                      <a:pt x="1409" y="2120"/>
                    </a:cubicBezTo>
                    <a:close/>
                    <a:moveTo>
                      <a:pt x="1439" y="2168"/>
                    </a:moveTo>
                    <a:lnTo>
                      <a:pt x="1450" y="2183"/>
                    </a:lnTo>
                    <a:cubicBezTo>
                      <a:pt x="1453" y="2187"/>
                      <a:pt x="1451" y="2193"/>
                      <a:pt x="1447" y="2195"/>
                    </a:cubicBezTo>
                    <a:cubicBezTo>
                      <a:pt x="1443" y="2199"/>
                      <a:pt x="1437" y="2197"/>
                      <a:pt x="1433" y="2193"/>
                    </a:cubicBezTo>
                    <a:lnTo>
                      <a:pt x="1423" y="2177"/>
                    </a:lnTo>
                    <a:cubicBezTo>
                      <a:pt x="1420" y="2173"/>
                      <a:pt x="1422" y="2168"/>
                      <a:pt x="1426" y="2164"/>
                    </a:cubicBezTo>
                    <a:cubicBezTo>
                      <a:pt x="1431" y="2161"/>
                      <a:pt x="1437" y="2162"/>
                      <a:pt x="1439" y="2168"/>
                    </a:cubicBezTo>
                    <a:close/>
                    <a:moveTo>
                      <a:pt x="1470" y="2214"/>
                    </a:moveTo>
                    <a:lnTo>
                      <a:pt x="1481" y="2230"/>
                    </a:lnTo>
                    <a:cubicBezTo>
                      <a:pt x="1484" y="2234"/>
                      <a:pt x="1482" y="2239"/>
                      <a:pt x="1477" y="2243"/>
                    </a:cubicBezTo>
                    <a:cubicBezTo>
                      <a:pt x="1474" y="2245"/>
                      <a:pt x="1467" y="2244"/>
                      <a:pt x="1465" y="2239"/>
                    </a:cubicBezTo>
                    <a:lnTo>
                      <a:pt x="1455" y="2224"/>
                    </a:lnTo>
                    <a:cubicBezTo>
                      <a:pt x="1451" y="2220"/>
                      <a:pt x="1453" y="2214"/>
                      <a:pt x="1456" y="2211"/>
                    </a:cubicBezTo>
                    <a:cubicBezTo>
                      <a:pt x="1462" y="2208"/>
                      <a:pt x="1467" y="2210"/>
                      <a:pt x="1470" y="2214"/>
                    </a:cubicBezTo>
                    <a:close/>
                    <a:moveTo>
                      <a:pt x="1501" y="2262"/>
                    </a:moveTo>
                    <a:lnTo>
                      <a:pt x="1512" y="2277"/>
                    </a:lnTo>
                    <a:cubicBezTo>
                      <a:pt x="1514" y="2281"/>
                      <a:pt x="1513" y="2288"/>
                      <a:pt x="1509" y="2289"/>
                    </a:cubicBezTo>
                    <a:cubicBezTo>
                      <a:pt x="1504" y="2292"/>
                      <a:pt x="1498" y="2291"/>
                      <a:pt x="1495" y="2287"/>
                    </a:cubicBezTo>
                    <a:lnTo>
                      <a:pt x="1485" y="2271"/>
                    </a:lnTo>
                    <a:cubicBezTo>
                      <a:pt x="1482" y="2267"/>
                      <a:pt x="1484" y="2261"/>
                      <a:pt x="1488" y="2258"/>
                    </a:cubicBezTo>
                    <a:cubicBezTo>
                      <a:pt x="1493" y="2255"/>
                      <a:pt x="1499" y="2256"/>
                      <a:pt x="1501" y="2262"/>
                    </a:cubicBezTo>
                    <a:close/>
                    <a:moveTo>
                      <a:pt x="1532" y="2308"/>
                    </a:moveTo>
                    <a:lnTo>
                      <a:pt x="1542" y="2324"/>
                    </a:lnTo>
                    <a:cubicBezTo>
                      <a:pt x="1545" y="2328"/>
                      <a:pt x="1543" y="2334"/>
                      <a:pt x="1540" y="2336"/>
                    </a:cubicBezTo>
                    <a:cubicBezTo>
                      <a:pt x="1535" y="2339"/>
                      <a:pt x="1529" y="2338"/>
                      <a:pt x="1526" y="2334"/>
                    </a:cubicBezTo>
                    <a:lnTo>
                      <a:pt x="1516" y="2318"/>
                    </a:lnTo>
                    <a:cubicBezTo>
                      <a:pt x="1513" y="2313"/>
                      <a:pt x="1514" y="2308"/>
                      <a:pt x="1519" y="2305"/>
                    </a:cubicBezTo>
                    <a:cubicBezTo>
                      <a:pt x="1523" y="2303"/>
                      <a:pt x="1530" y="2304"/>
                      <a:pt x="1532" y="2308"/>
                    </a:cubicBezTo>
                    <a:close/>
                    <a:moveTo>
                      <a:pt x="1563" y="2356"/>
                    </a:moveTo>
                    <a:lnTo>
                      <a:pt x="1573" y="2371"/>
                    </a:lnTo>
                    <a:cubicBezTo>
                      <a:pt x="1576" y="2374"/>
                      <a:pt x="1575" y="2381"/>
                      <a:pt x="1570" y="2383"/>
                    </a:cubicBezTo>
                    <a:cubicBezTo>
                      <a:pt x="1565" y="2386"/>
                      <a:pt x="1560" y="2385"/>
                      <a:pt x="1557" y="2381"/>
                    </a:cubicBezTo>
                    <a:lnTo>
                      <a:pt x="1547" y="2365"/>
                    </a:lnTo>
                    <a:cubicBezTo>
                      <a:pt x="1543" y="2360"/>
                      <a:pt x="1545" y="2355"/>
                      <a:pt x="1550" y="2352"/>
                    </a:cubicBezTo>
                    <a:cubicBezTo>
                      <a:pt x="1554" y="2350"/>
                      <a:pt x="1560" y="2351"/>
                      <a:pt x="1563" y="2356"/>
                    </a:cubicBezTo>
                    <a:close/>
                    <a:moveTo>
                      <a:pt x="1594" y="2402"/>
                    </a:moveTo>
                    <a:lnTo>
                      <a:pt x="1604" y="2417"/>
                    </a:lnTo>
                    <a:cubicBezTo>
                      <a:pt x="1608" y="2422"/>
                      <a:pt x="1606" y="2428"/>
                      <a:pt x="1601" y="2430"/>
                    </a:cubicBezTo>
                    <a:cubicBezTo>
                      <a:pt x="1597" y="2433"/>
                      <a:pt x="1590" y="2432"/>
                      <a:pt x="1588" y="2428"/>
                    </a:cubicBezTo>
                    <a:lnTo>
                      <a:pt x="1578" y="2412"/>
                    </a:lnTo>
                    <a:cubicBezTo>
                      <a:pt x="1575" y="2407"/>
                      <a:pt x="1576" y="2402"/>
                      <a:pt x="1580" y="2399"/>
                    </a:cubicBezTo>
                    <a:cubicBezTo>
                      <a:pt x="1586" y="2397"/>
                      <a:pt x="1591" y="2399"/>
                      <a:pt x="1594" y="2402"/>
                    </a:cubicBezTo>
                    <a:close/>
                    <a:moveTo>
                      <a:pt x="1625" y="2449"/>
                    </a:moveTo>
                    <a:lnTo>
                      <a:pt x="1635" y="2465"/>
                    </a:lnTo>
                    <a:cubicBezTo>
                      <a:pt x="1638" y="2469"/>
                      <a:pt x="1636" y="2475"/>
                      <a:pt x="1632" y="2477"/>
                    </a:cubicBezTo>
                    <a:cubicBezTo>
                      <a:pt x="1627" y="2480"/>
                      <a:pt x="1621" y="2479"/>
                      <a:pt x="1619" y="2475"/>
                    </a:cubicBezTo>
                    <a:lnTo>
                      <a:pt x="1609" y="2459"/>
                    </a:lnTo>
                    <a:cubicBezTo>
                      <a:pt x="1606" y="2454"/>
                      <a:pt x="1608" y="2449"/>
                      <a:pt x="1611" y="2446"/>
                    </a:cubicBezTo>
                    <a:cubicBezTo>
                      <a:pt x="1616" y="2443"/>
                      <a:pt x="1622" y="2445"/>
                      <a:pt x="1625" y="2449"/>
                    </a:cubicBezTo>
                    <a:close/>
                    <a:moveTo>
                      <a:pt x="1655" y="2496"/>
                    </a:moveTo>
                    <a:lnTo>
                      <a:pt x="1665" y="2511"/>
                    </a:lnTo>
                    <a:cubicBezTo>
                      <a:pt x="1669" y="2517"/>
                      <a:pt x="1667" y="2522"/>
                      <a:pt x="1664" y="2525"/>
                    </a:cubicBezTo>
                    <a:cubicBezTo>
                      <a:pt x="1658" y="2527"/>
                      <a:pt x="1653" y="2526"/>
                      <a:pt x="1650" y="2522"/>
                    </a:cubicBezTo>
                    <a:lnTo>
                      <a:pt x="1639" y="2506"/>
                    </a:lnTo>
                    <a:cubicBezTo>
                      <a:pt x="1636" y="2501"/>
                      <a:pt x="1638" y="2496"/>
                      <a:pt x="1642" y="2493"/>
                    </a:cubicBezTo>
                    <a:cubicBezTo>
                      <a:pt x="1646" y="2491"/>
                      <a:pt x="1653" y="2492"/>
                      <a:pt x="1655" y="2496"/>
                    </a:cubicBezTo>
                    <a:close/>
                    <a:moveTo>
                      <a:pt x="1687" y="2543"/>
                    </a:moveTo>
                    <a:lnTo>
                      <a:pt x="1697" y="2559"/>
                    </a:lnTo>
                    <a:cubicBezTo>
                      <a:pt x="1700" y="2563"/>
                      <a:pt x="1698" y="2569"/>
                      <a:pt x="1694" y="2572"/>
                    </a:cubicBezTo>
                    <a:cubicBezTo>
                      <a:pt x="1689" y="2574"/>
                      <a:pt x="1684" y="2573"/>
                      <a:pt x="1681" y="2569"/>
                    </a:cubicBezTo>
                    <a:lnTo>
                      <a:pt x="1670" y="2553"/>
                    </a:lnTo>
                    <a:cubicBezTo>
                      <a:pt x="1667" y="2549"/>
                      <a:pt x="1669" y="2543"/>
                      <a:pt x="1674" y="2541"/>
                    </a:cubicBezTo>
                    <a:cubicBezTo>
                      <a:pt x="1677" y="2537"/>
                      <a:pt x="1684" y="2539"/>
                      <a:pt x="1687" y="2543"/>
                    </a:cubicBezTo>
                    <a:close/>
                    <a:moveTo>
                      <a:pt x="1718" y="2590"/>
                    </a:moveTo>
                    <a:lnTo>
                      <a:pt x="1728" y="2605"/>
                    </a:lnTo>
                    <a:cubicBezTo>
                      <a:pt x="1731" y="2610"/>
                      <a:pt x="1730" y="2616"/>
                      <a:pt x="1725" y="2619"/>
                    </a:cubicBezTo>
                    <a:cubicBezTo>
                      <a:pt x="1720" y="2620"/>
                      <a:pt x="1714" y="2620"/>
                      <a:pt x="1712" y="2615"/>
                    </a:cubicBezTo>
                    <a:lnTo>
                      <a:pt x="1701" y="2600"/>
                    </a:lnTo>
                    <a:cubicBezTo>
                      <a:pt x="1698" y="2596"/>
                      <a:pt x="1700" y="2589"/>
                      <a:pt x="1704" y="2587"/>
                    </a:cubicBezTo>
                    <a:cubicBezTo>
                      <a:pt x="1709" y="2585"/>
                      <a:pt x="1714" y="2586"/>
                      <a:pt x="1718" y="2590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Freeform 376">
                <a:extLst>
                  <a:ext uri="{FF2B5EF4-FFF2-40B4-BE49-F238E27FC236}">
                    <a16:creationId xmlns:a16="http://schemas.microsoft.com/office/drawing/2014/main" id="{A38B7807-649A-41E5-8BFA-E75143BB6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7" y="2396"/>
                <a:ext cx="69" cy="80"/>
              </a:xfrm>
              <a:custGeom>
                <a:avLst/>
                <a:gdLst>
                  <a:gd name="T0" fmla="*/ 48 w 69"/>
                  <a:gd name="T1" fmla="*/ 0 h 80"/>
                  <a:gd name="T2" fmla="*/ 69 w 69"/>
                  <a:gd name="T3" fmla="*/ 80 h 80"/>
                  <a:gd name="T4" fmla="*/ 0 w 69"/>
                  <a:gd name="T5" fmla="*/ 28 h 80"/>
                  <a:gd name="T6" fmla="*/ 48 w 69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80">
                    <a:moveTo>
                      <a:pt x="48" y="0"/>
                    </a:moveTo>
                    <a:lnTo>
                      <a:pt x="69" y="80"/>
                    </a:lnTo>
                    <a:lnTo>
                      <a:pt x="0" y="2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5" name="Freeform 377">
                <a:extLst>
                  <a:ext uri="{FF2B5EF4-FFF2-40B4-BE49-F238E27FC236}">
                    <a16:creationId xmlns:a16="http://schemas.microsoft.com/office/drawing/2014/main" id="{14963B80-CA22-446B-852A-0198ED833C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61" cy="1173"/>
              </a:xfrm>
              <a:custGeom>
                <a:avLst/>
                <a:gdLst>
                  <a:gd name="T0" fmla="*/ 51 w 1775"/>
                  <a:gd name="T1" fmla="*/ 74 h 3795"/>
                  <a:gd name="T2" fmla="*/ 57 w 1775"/>
                  <a:gd name="T3" fmla="*/ 133 h 3795"/>
                  <a:gd name="T4" fmla="*/ 77 w 1775"/>
                  <a:gd name="T5" fmla="*/ 154 h 3795"/>
                  <a:gd name="T6" fmla="*/ 138 w 1775"/>
                  <a:gd name="T7" fmla="*/ 260 h 3795"/>
                  <a:gd name="T8" fmla="*/ 165 w 1775"/>
                  <a:gd name="T9" fmla="*/ 341 h 3795"/>
                  <a:gd name="T10" fmla="*/ 167 w 1775"/>
                  <a:gd name="T11" fmla="*/ 370 h 3795"/>
                  <a:gd name="T12" fmla="*/ 208 w 1775"/>
                  <a:gd name="T13" fmla="*/ 413 h 3795"/>
                  <a:gd name="T14" fmla="*/ 264 w 1775"/>
                  <a:gd name="T15" fmla="*/ 532 h 3795"/>
                  <a:gd name="T16" fmla="*/ 270 w 1775"/>
                  <a:gd name="T17" fmla="*/ 590 h 3795"/>
                  <a:gd name="T18" fmla="*/ 290 w 1775"/>
                  <a:gd name="T19" fmla="*/ 611 h 3795"/>
                  <a:gd name="T20" fmla="*/ 350 w 1775"/>
                  <a:gd name="T21" fmla="*/ 718 h 3795"/>
                  <a:gd name="T22" fmla="*/ 377 w 1775"/>
                  <a:gd name="T23" fmla="*/ 797 h 3795"/>
                  <a:gd name="T24" fmla="*/ 379 w 1775"/>
                  <a:gd name="T25" fmla="*/ 827 h 3795"/>
                  <a:gd name="T26" fmla="*/ 420 w 1775"/>
                  <a:gd name="T27" fmla="*/ 870 h 3795"/>
                  <a:gd name="T28" fmla="*/ 475 w 1775"/>
                  <a:gd name="T29" fmla="*/ 989 h 3795"/>
                  <a:gd name="T30" fmla="*/ 481 w 1775"/>
                  <a:gd name="T31" fmla="*/ 1046 h 3795"/>
                  <a:gd name="T32" fmla="*/ 502 w 1775"/>
                  <a:gd name="T33" fmla="*/ 1069 h 3795"/>
                  <a:gd name="T34" fmla="*/ 562 w 1775"/>
                  <a:gd name="T35" fmla="*/ 1174 h 3795"/>
                  <a:gd name="T36" fmla="*/ 589 w 1775"/>
                  <a:gd name="T37" fmla="*/ 1255 h 3795"/>
                  <a:gd name="T38" fmla="*/ 592 w 1775"/>
                  <a:gd name="T39" fmla="*/ 1283 h 3795"/>
                  <a:gd name="T40" fmla="*/ 632 w 1775"/>
                  <a:gd name="T41" fmla="*/ 1327 h 3795"/>
                  <a:gd name="T42" fmla="*/ 688 w 1775"/>
                  <a:gd name="T43" fmla="*/ 1445 h 3795"/>
                  <a:gd name="T44" fmla="*/ 694 w 1775"/>
                  <a:gd name="T45" fmla="*/ 1503 h 3795"/>
                  <a:gd name="T46" fmla="*/ 715 w 1775"/>
                  <a:gd name="T47" fmla="*/ 1525 h 3795"/>
                  <a:gd name="T48" fmla="*/ 774 w 1775"/>
                  <a:gd name="T49" fmla="*/ 1631 h 3795"/>
                  <a:gd name="T50" fmla="*/ 802 w 1775"/>
                  <a:gd name="T51" fmla="*/ 1711 h 3795"/>
                  <a:gd name="T52" fmla="*/ 804 w 1775"/>
                  <a:gd name="T53" fmla="*/ 1741 h 3795"/>
                  <a:gd name="T54" fmla="*/ 845 w 1775"/>
                  <a:gd name="T55" fmla="*/ 1784 h 3795"/>
                  <a:gd name="T56" fmla="*/ 900 w 1775"/>
                  <a:gd name="T57" fmla="*/ 1903 h 3795"/>
                  <a:gd name="T58" fmla="*/ 906 w 1775"/>
                  <a:gd name="T59" fmla="*/ 1961 h 3795"/>
                  <a:gd name="T60" fmla="*/ 926 w 1775"/>
                  <a:gd name="T61" fmla="*/ 1982 h 3795"/>
                  <a:gd name="T62" fmla="*/ 987 w 1775"/>
                  <a:gd name="T63" fmla="*/ 2089 h 3795"/>
                  <a:gd name="T64" fmla="*/ 1014 w 1775"/>
                  <a:gd name="T65" fmla="*/ 2168 h 3795"/>
                  <a:gd name="T66" fmla="*/ 1016 w 1775"/>
                  <a:gd name="T67" fmla="*/ 2198 h 3795"/>
                  <a:gd name="T68" fmla="*/ 1058 w 1775"/>
                  <a:gd name="T69" fmla="*/ 2240 h 3795"/>
                  <a:gd name="T70" fmla="*/ 1113 w 1775"/>
                  <a:gd name="T71" fmla="*/ 2360 h 3795"/>
                  <a:gd name="T72" fmla="*/ 1118 w 1775"/>
                  <a:gd name="T73" fmla="*/ 2417 h 3795"/>
                  <a:gd name="T74" fmla="*/ 1139 w 1775"/>
                  <a:gd name="T75" fmla="*/ 2440 h 3795"/>
                  <a:gd name="T76" fmla="*/ 1199 w 1775"/>
                  <a:gd name="T77" fmla="*/ 2545 h 3795"/>
                  <a:gd name="T78" fmla="*/ 1226 w 1775"/>
                  <a:gd name="T79" fmla="*/ 2625 h 3795"/>
                  <a:gd name="T80" fmla="*/ 1228 w 1775"/>
                  <a:gd name="T81" fmla="*/ 2654 h 3795"/>
                  <a:gd name="T82" fmla="*/ 1269 w 1775"/>
                  <a:gd name="T83" fmla="*/ 2697 h 3795"/>
                  <a:gd name="T84" fmla="*/ 1324 w 1775"/>
                  <a:gd name="T85" fmla="*/ 2816 h 3795"/>
                  <a:gd name="T86" fmla="*/ 1331 w 1775"/>
                  <a:gd name="T87" fmla="*/ 2875 h 3795"/>
                  <a:gd name="T88" fmla="*/ 1351 w 1775"/>
                  <a:gd name="T89" fmla="*/ 2896 h 3795"/>
                  <a:gd name="T90" fmla="*/ 1411 w 1775"/>
                  <a:gd name="T91" fmla="*/ 3003 h 3795"/>
                  <a:gd name="T92" fmla="*/ 1437 w 1775"/>
                  <a:gd name="T93" fmla="*/ 3082 h 3795"/>
                  <a:gd name="T94" fmla="*/ 1441 w 1775"/>
                  <a:gd name="T95" fmla="*/ 3111 h 3795"/>
                  <a:gd name="T96" fmla="*/ 1482 w 1775"/>
                  <a:gd name="T97" fmla="*/ 3155 h 3795"/>
                  <a:gd name="T98" fmla="*/ 1537 w 1775"/>
                  <a:gd name="T99" fmla="*/ 3273 h 3795"/>
                  <a:gd name="T100" fmla="*/ 1543 w 1775"/>
                  <a:gd name="T101" fmla="*/ 3332 h 3795"/>
                  <a:gd name="T102" fmla="*/ 1564 w 1775"/>
                  <a:gd name="T103" fmla="*/ 3353 h 3795"/>
                  <a:gd name="T104" fmla="*/ 1623 w 1775"/>
                  <a:gd name="T105" fmla="*/ 3460 h 3795"/>
                  <a:gd name="T106" fmla="*/ 1650 w 1775"/>
                  <a:gd name="T107" fmla="*/ 3540 h 3795"/>
                  <a:gd name="T108" fmla="*/ 1653 w 1775"/>
                  <a:gd name="T109" fmla="*/ 3568 h 3795"/>
                  <a:gd name="T110" fmla="*/ 1694 w 1775"/>
                  <a:gd name="T111" fmla="*/ 3611 h 3795"/>
                  <a:gd name="T112" fmla="*/ 1749 w 1775"/>
                  <a:gd name="T113" fmla="*/ 3730 h 3795"/>
                  <a:gd name="T114" fmla="*/ 1755 w 1775"/>
                  <a:gd name="T115" fmla="*/ 3788 h 3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75" h="3795">
                    <a:moveTo>
                      <a:pt x="20" y="7"/>
                    </a:moveTo>
                    <a:lnTo>
                      <a:pt x="28" y="24"/>
                    </a:lnTo>
                    <a:cubicBezTo>
                      <a:pt x="30" y="29"/>
                      <a:pt x="28" y="34"/>
                      <a:pt x="22" y="36"/>
                    </a:cubicBezTo>
                    <a:cubicBezTo>
                      <a:pt x="19" y="38"/>
                      <a:pt x="12" y="36"/>
                      <a:pt x="10" y="31"/>
                    </a:cubicBezTo>
                    <a:lnTo>
                      <a:pt x="2" y="14"/>
                    </a:lnTo>
                    <a:cubicBezTo>
                      <a:pt x="0" y="10"/>
                      <a:pt x="2" y="4"/>
                      <a:pt x="8" y="2"/>
                    </a:cubicBezTo>
                    <a:cubicBezTo>
                      <a:pt x="11" y="0"/>
                      <a:pt x="18" y="2"/>
                      <a:pt x="20" y="7"/>
                    </a:cubicBezTo>
                    <a:close/>
                    <a:moveTo>
                      <a:pt x="44" y="57"/>
                    </a:moveTo>
                    <a:lnTo>
                      <a:pt x="51" y="74"/>
                    </a:lnTo>
                    <a:cubicBezTo>
                      <a:pt x="54" y="80"/>
                      <a:pt x="51" y="85"/>
                      <a:pt x="47" y="87"/>
                    </a:cubicBezTo>
                    <a:cubicBezTo>
                      <a:pt x="42" y="88"/>
                      <a:pt x="36" y="87"/>
                      <a:pt x="33" y="82"/>
                    </a:cubicBezTo>
                    <a:lnTo>
                      <a:pt x="26" y="65"/>
                    </a:lnTo>
                    <a:cubicBezTo>
                      <a:pt x="23" y="61"/>
                      <a:pt x="26" y="55"/>
                      <a:pt x="31" y="53"/>
                    </a:cubicBezTo>
                    <a:cubicBezTo>
                      <a:pt x="36" y="51"/>
                      <a:pt x="41" y="53"/>
                      <a:pt x="44" y="57"/>
                    </a:cubicBezTo>
                    <a:close/>
                    <a:moveTo>
                      <a:pt x="66" y="108"/>
                    </a:moveTo>
                    <a:lnTo>
                      <a:pt x="76" y="125"/>
                    </a:lnTo>
                    <a:cubicBezTo>
                      <a:pt x="77" y="130"/>
                      <a:pt x="76" y="136"/>
                      <a:pt x="70" y="137"/>
                    </a:cubicBezTo>
                    <a:cubicBezTo>
                      <a:pt x="66" y="139"/>
                      <a:pt x="59" y="137"/>
                      <a:pt x="57" y="133"/>
                    </a:cubicBezTo>
                    <a:lnTo>
                      <a:pt x="49" y="116"/>
                    </a:lnTo>
                    <a:cubicBezTo>
                      <a:pt x="47" y="112"/>
                      <a:pt x="49" y="105"/>
                      <a:pt x="55" y="104"/>
                    </a:cubicBezTo>
                    <a:cubicBezTo>
                      <a:pt x="59" y="102"/>
                      <a:pt x="66" y="104"/>
                      <a:pt x="66" y="108"/>
                    </a:cubicBezTo>
                    <a:close/>
                    <a:moveTo>
                      <a:pt x="90" y="159"/>
                    </a:moveTo>
                    <a:lnTo>
                      <a:pt x="99" y="175"/>
                    </a:lnTo>
                    <a:cubicBezTo>
                      <a:pt x="100" y="181"/>
                      <a:pt x="99" y="186"/>
                      <a:pt x="94" y="189"/>
                    </a:cubicBezTo>
                    <a:cubicBezTo>
                      <a:pt x="88" y="191"/>
                      <a:pt x="83" y="189"/>
                      <a:pt x="81" y="183"/>
                    </a:cubicBezTo>
                    <a:lnTo>
                      <a:pt x="73" y="167"/>
                    </a:lnTo>
                    <a:cubicBezTo>
                      <a:pt x="71" y="162"/>
                      <a:pt x="73" y="156"/>
                      <a:pt x="77" y="154"/>
                    </a:cubicBezTo>
                    <a:cubicBezTo>
                      <a:pt x="83" y="152"/>
                      <a:pt x="88" y="154"/>
                      <a:pt x="90" y="159"/>
                    </a:cubicBezTo>
                    <a:close/>
                    <a:moveTo>
                      <a:pt x="114" y="209"/>
                    </a:moveTo>
                    <a:lnTo>
                      <a:pt x="122" y="226"/>
                    </a:lnTo>
                    <a:cubicBezTo>
                      <a:pt x="124" y="232"/>
                      <a:pt x="122" y="237"/>
                      <a:pt x="117" y="239"/>
                    </a:cubicBezTo>
                    <a:cubicBezTo>
                      <a:pt x="112" y="241"/>
                      <a:pt x="107" y="239"/>
                      <a:pt x="104" y="234"/>
                    </a:cubicBezTo>
                    <a:lnTo>
                      <a:pt x="97" y="217"/>
                    </a:lnTo>
                    <a:cubicBezTo>
                      <a:pt x="94" y="213"/>
                      <a:pt x="97" y="208"/>
                      <a:pt x="101" y="206"/>
                    </a:cubicBezTo>
                    <a:cubicBezTo>
                      <a:pt x="106" y="203"/>
                      <a:pt x="112" y="206"/>
                      <a:pt x="114" y="209"/>
                    </a:cubicBezTo>
                    <a:close/>
                    <a:moveTo>
                      <a:pt x="138" y="260"/>
                    </a:moveTo>
                    <a:lnTo>
                      <a:pt x="145" y="278"/>
                    </a:lnTo>
                    <a:cubicBezTo>
                      <a:pt x="148" y="282"/>
                      <a:pt x="145" y="287"/>
                      <a:pt x="141" y="290"/>
                    </a:cubicBezTo>
                    <a:cubicBezTo>
                      <a:pt x="136" y="292"/>
                      <a:pt x="131" y="290"/>
                      <a:pt x="128" y="285"/>
                    </a:cubicBezTo>
                    <a:lnTo>
                      <a:pt x="121" y="268"/>
                    </a:lnTo>
                    <a:cubicBezTo>
                      <a:pt x="118" y="263"/>
                      <a:pt x="121" y="258"/>
                      <a:pt x="125" y="256"/>
                    </a:cubicBezTo>
                    <a:cubicBezTo>
                      <a:pt x="130" y="254"/>
                      <a:pt x="135" y="256"/>
                      <a:pt x="138" y="260"/>
                    </a:cubicBezTo>
                    <a:close/>
                    <a:moveTo>
                      <a:pt x="161" y="311"/>
                    </a:moveTo>
                    <a:lnTo>
                      <a:pt x="169" y="328"/>
                    </a:lnTo>
                    <a:cubicBezTo>
                      <a:pt x="171" y="333"/>
                      <a:pt x="169" y="338"/>
                      <a:pt x="165" y="341"/>
                    </a:cubicBezTo>
                    <a:cubicBezTo>
                      <a:pt x="160" y="343"/>
                      <a:pt x="154" y="341"/>
                      <a:pt x="151" y="336"/>
                    </a:cubicBezTo>
                    <a:lnTo>
                      <a:pt x="143" y="318"/>
                    </a:lnTo>
                    <a:cubicBezTo>
                      <a:pt x="142" y="314"/>
                      <a:pt x="143" y="309"/>
                      <a:pt x="149" y="307"/>
                    </a:cubicBezTo>
                    <a:cubicBezTo>
                      <a:pt x="154" y="304"/>
                      <a:pt x="159" y="307"/>
                      <a:pt x="161" y="311"/>
                    </a:cubicBezTo>
                    <a:close/>
                    <a:moveTo>
                      <a:pt x="185" y="362"/>
                    </a:moveTo>
                    <a:lnTo>
                      <a:pt x="193" y="379"/>
                    </a:lnTo>
                    <a:cubicBezTo>
                      <a:pt x="195" y="384"/>
                      <a:pt x="193" y="389"/>
                      <a:pt x="188" y="391"/>
                    </a:cubicBezTo>
                    <a:cubicBezTo>
                      <a:pt x="183" y="394"/>
                      <a:pt x="177" y="391"/>
                      <a:pt x="176" y="387"/>
                    </a:cubicBezTo>
                    <a:lnTo>
                      <a:pt x="167" y="370"/>
                    </a:lnTo>
                    <a:cubicBezTo>
                      <a:pt x="165" y="365"/>
                      <a:pt x="167" y="359"/>
                      <a:pt x="172" y="358"/>
                    </a:cubicBezTo>
                    <a:cubicBezTo>
                      <a:pt x="177" y="355"/>
                      <a:pt x="183" y="358"/>
                      <a:pt x="185" y="362"/>
                    </a:cubicBezTo>
                    <a:close/>
                    <a:moveTo>
                      <a:pt x="208" y="413"/>
                    </a:moveTo>
                    <a:lnTo>
                      <a:pt x="217" y="430"/>
                    </a:lnTo>
                    <a:cubicBezTo>
                      <a:pt x="219" y="435"/>
                      <a:pt x="217" y="439"/>
                      <a:pt x="211" y="442"/>
                    </a:cubicBezTo>
                    <a:cubicBezTo>
                      <a:pt x="207" y="445"/>
                      <a:pt x="200" y="442"/>
                      <a:pt x="198" y="438"/>
                    </a:cubicBezTo>
                    <a:lnTo>
                      <a:pt x="190" y="421"/>
                    </a:lnTo>
                    <a:cubicBezTo>
                      <a:pt x="188" y="415"/>
                      <a:pt x="190" y="411"/>
                      <a:pt x="196" y="408"/>
                    </a:cubicBezTo>
                    <a:cubicBezTo>
                      <a:pt x="200" y="406"/>
                      <a:pt x="207" y="408"/>
                      <a:pt x="208" y="413"/>
                    </a:cubicBezTo>
                    <a:close/>
                    <a:moveTo>
                      <a:pt x="232" y="463"/>
                    </a:moveTo>
                    <a:lnTo>
                      <a:pt x="240" y="480"/>
                    </a:lnTo>
                    <a:cubicBezTo>
                      <a:pt x="242" y="486"/>
                      <a:pt x="240" y="491"/>
                      <a:pt x="235" y="493"/>
                    </a:cubicBezTo>
                    <a:cubicBezTo>
                      <a:pt x="231" y="495"/>
                      <a:pt x="225" y="493"/>
                      <a:pt x="222" y="488"/>
                    </a:cubicBezTo>
                    <a:lnTo>
                      <a:pt x="215" y="471"/>
                    </a:lnTo>
                    <a:cubicBezTo>
                      <a:pt x="212" y="466"/>
                      <a:pt x="215" y="462"/>
                      <a:pt x="219" y="459"/>
                    </a:cubicBezTo>
                    <a:cubicBezTo>
                      <a:pt x="224" y="456"/>
                      <a:pt x="230" y="459"/>
                      <a:pt x="232" y="463"/>
                    </a:cubicBezTo>
                    <a:close/>
                    <a:moveTo>
                      <a:pt x="255" y="515"/>
                    </a:moveTo>
                    <a:lnTo>
                      <a:pt x="264" y="532"/>
                    </a:lnTo>
                    <a:cubicBezTo>
                      <a:pt x="265" y="536"/>
                      <a:pt x="264" y="542"/>
                      <a:pt x="259" y="543"/>
                    </a:cubicBezTo>
                    <a:cubicBezTo>
                      <a:pt x="254" y="546"/>
                      <a:pt x="248" y="543"/>
                      <a:pt x="245" y="539"/>
                    </a:cubicBezTo>
                    <a:lnTo>
                      <a:pt x="238" y="522"/>
                    </a:lnTo>
                    <a:cubicBezTo>
                      <a:pt x="236" y="518"/>
                      <a:pt x="238" y="512"/>
                      <a:pt x="243" y="510"/>
                    </a:cubicBezTo>
                    <a:cubicBezTo>
                      <a:pt x="248" y="508"/>
                      <a:pt x="253" y="510"/>
                      <a:pt x="255" y="515"/>
                    </a:cubicBezTo>
                    <a:close/>
                    <a:moveTo>
                      <a:pt x="279" y="566"/>
                    </a:moveTo>
                    <a:lnTo>
                      <a:pt x="287" y="582"/>
                    </a:lnTo>
                    <a:cubicBezTo>
                      <a:pt x="289" y="587"/>
                      <a:pt x="287" y="592"/>
                      <a:pt x="283" y="594"/>
                    </a:cubicBezTo>
                    <a:cubicBezTo>
                      <a:pt x="277" y="597"/>
                      <a:pt x="272" y="594"/>
                      <a:pt x="270" y="590"/>
                    </a:cubicBezTo>
                    <a:lnTo>
                      <a:pt x="262" y="573"/>
                    </a:lnTo>
                    <a:cubicBezTo>
                      <a:pt x="260" y="568"/>
                      <a:pt x="262" y="563"/>
                      <a:pt x="266" y="560"/>
                    </a:cubicBezTo>
                    <a:cubicBezTo>
                      <a:pt x="272" y="558"/>
                      <a:pt x="277" y="560"/>
                      <a:pt x="279" y="566"/>
                    </a:cubicBezTo>
                    <a:close/>
                    <a:moveTo>
                      <a:pt x="302" y="616"/>
                    </a:moveTo>
                    <a:lnTo>
                      <a:pt x="311" y="633"/>
                    </a:lnTo>
                    <a:cubicBezTo>
                      <a:pt x="312" y="638"/>
                      <a:pt x="311" y="643"/>
                      <a:pt x="306" y="645"/>
                    </a:cubicBezTo>
                    <a:cubicBezTo>
                      <a:pt x="301" y="647"/>
                      <a:pt x="295" y="645"/>
                      <a:pt x="293" y="641"/>
                    </a:cubicBezTo>
                    <a:lnTo>
                      <a:pt x="285" y="624"/>
                    </a:lnTo>
                    <a:cubicBezTo>
                      <a:pt x="283" y="619"/>
                      <a:pt x="285" y="614"/>
                      <a:pt x="290" y="611"/>
                    </a:cubicBezTo>
                    <a:cubicBezTo>
                      <a:pt x="295" y="609"/>
                      <a:pt x="301" y="611"/>
                      <a:pt x="302" y="616"/>
                    </a:cubicBezTo>
                    <a:close/>
                    <a:moveTo>
                      <a:pt x="327" y="667"/>
                    </a:moveTo>
                    <a:lnTo>
                      <a:pt x="334" y="684"/>
                    </a:lnTo>
                    <a:cubicBezTo>
                      <a:pt x="337" y="688"/>
                      <a:pt x="334" y="694"/>
                      <a:pt x="330" y="696"/>
                    </a:cubicBezTo>
                    <a:cubicBezTo>
                      <a:pt x="324" y="698"/>
                      <a:pt x="320" y="696"/>
                      <a:pt x="317" y="692"/>
                    </a:cubicBezTo>
                    <a:lnTo>
                      <a:pt x="309" y="675"/>
                    </a:lnTo>
                    <a:cubicBezTo>
                      <a:pt x="307" y="669"/>
                      <a:pt x="309" y="664"/>
                      <a:pt x="313" y="662"/>
                    </a:cubicBezTo>
                    <a:cubicBezTo>
                      <a:pt x="319" y="660"/>
                      <a:pt x="324" y="662"/>
                      <a:pt x="327" y="667"/>
                    </a:cubicBezTo>
                    <a:close/>
                    <a:moveTo>
                      <a:pt x="350" y="718"/>
                    </a:moveTo>
                    <a:lnTo>
                      <a:pt x="358" y="734"/>
                    </a:lnTo>
                    <a:cubicBezTo>
                      <a:pt x="360" y="739"/>
                      <a:pt x="358" y="745"/>
                      <a:pt x="353" y="747"/>
                    </a:cubicBezTo>
                    <a:cubicBezTo>
                      <a:pt x="349" y="749"/>
                      <a:pt x="342" y="747"/>
                      <a:pt x="340" y="742"/>
                    </a:cubicBezTo>
                    <a:lnTo>
                      <a:pt x="332" y="726"/>
                    </a:lnTo>
                    <a:cubicBezTo>
                      <a:pt x="331" y="720"/>
                      <a:pt x="332" y="715"/>
                      <a:pt x="338" y="713"/>
                    </a:cubicBezTo>
                    <a:cubicBezTo>
                      <a:pt x="342" y="711"/>
                      <a:pt x="348" y="713"/>
                      <a:pt x="350" y="718"/>
                    </a:cubicBezTo>
                    <a:close/>
                    <a:moveTo>
                      <a:pt x="374" y="768"/>
                    </a:moveTo>
                    <a:lnTo>
                      <a:pt x="381" y="786"/>
                    </a:lnTo>
                    <a:cubicBezTo>
                      <a:pt x="384" y="789"/>
                      <a:pt x="381" y="796"/>
                      <a:pt x="377" y="797"/>
                    </a:cubicBezTo>
                    <a:cubicBezTo>
                      <a:pt x="372" y="799"/>
                      <a:pt x="366" y="797"/>
                      <a:pt x="364" y="793"/>
                    </a:cubicBezTo>
                    <a:lnTo>
                      <a:pt x="356" y="776"/>
                    </a:lnTo>
                    <a:cubicBezTo>
                      <a:pt x="353" y="771"/>
                      <a:pt x="356" y="765"/>
                      <a:pt x="361" y="764"/>
                    </a:cubicBezTo>
                    <a:cubicBezTo>
                      <a:pt x="366" y="762"/>
                      <a:pt x="371" y="764"/>
                      <a:pt x="374" y="768"/>
                    </a:cubicBezTo>
                    <a:close/>
                    <a:moveTo>
                      <a:pt x="397" y="820"/>
                    </a:moveTo>
                    <a:lnTo>
                      <a:pt x="406" y="837"/>
                    </a:lnTo>
                    <a:cubicBezTo>
                      <a:pt x="407" y="840"/>
                      <a:pt x="406" y="846"/>
                      <a:pt x="400" y="848"/>
                    </a:cubicBezTo>
                    <a:cubicBezTo>
                      <a:pt x="396" y="850"/>
                      <a:pt x="389" y="848"/>
                      <a:pt x="387" y="844"/>
                    </a:cubicBezTo>
                    <a:lnTo>
                      <a:pt x="379" y="827"/>
                    </a:lnTo>
                    <a:cubicBezTo>
                      <a:pt x="377" y="821"/>
                      <a:pt x="379" y="816"/>
                      <a:pt x="385" y="814"/>
                    </a:cubicBezTo>
                    <a:cubicBezTo>
                      <a:pt x="389" y="813"/>
                      <a:pt x="396" y="814"/>
                      <a:pt x="397" y="820"/>
                    </a:cubicBezTo>
                    <a:close/>
                    <a:moveTo>
                      <a:pt x="420" y="870"/>
                    </a:moveTo>
                    <a:lnTo>
                      <a:pt x="429" y="887"/>
                    </a:lnTo>
                    <a:cubicBezTo>
                      <a:pt x="430" y="892"/>
                      <a:pt x="429" y="897"/>
                      <a:pt x="424" y="899"/>
                    </a:cubicBezTo>
                    <a:cubicBezTo>
                      <a:pt x="419" y="901"/>
                      <a:pt x="413" y="899"/>
                      <a:pt x="411" y="894"/>
                    </a:cubicBezTo>
                    <a:lnTo>
                      <a:pt x="403" y="877"/>
                    </a:lnTo>
                    <a:cubicBezTo>
                      <a:pt x="401" y="873"/>
                      <a:pt x="403" y="867"/>
                      <a:pt x="408" y="865"/>
                    </a:cubicBezTo>
                    <a:cubicBezTo>
                      <a:pt x="413" y="863"/>
                      <a:pt x="419" y="865"/>
                      <a:pt x="420" y="870"/>
                    </a:cubicBezTo>
                    <a:close/>
                    <a:moveTo>
                      <a:pt x="444" y="921"/>
                    </a:moveTo>
                    <a:lnTo>
                      <a:pt x="452" y="938"/>
                    </a:lnTo>
                    <a:cubicBezTo>
                      <a:pt x="454" y="942"/>
                      <a:pt x="452" y="948"/>
                      <a:pt x="447" y="949"/>
                    </a:cubicBezTo>
                    <a:cubicBezTo>
                      <a:pt x="442" y="952"/>
                      <a:pt x="437" y="949"/>
                      <a:pt x="434" y="945"/>
                    </a:cubicBezTo>
                    <a:lnTo>
                      <a:pt x="427" y="928"/>
                    </a:lnTo>
                    <a:cubicBezTo>
                      <a:pt x="425" y="924"/>
                      <a:pt x="427" y="918"/>
                      <a:pt x="431" y="916"/>
                    </a:cubicBezTo>
                    <a:cubicBezTo>
                      <a:pt x="436" y="914"/>
                      <a:pt x="442" y="916"/>
                      <a:pt x="444" y="921"/>
                    </a:cubicBezTo>
                    <a:close/>
                    <a:moveTo>
                      <a:pt x="468" y="972"/>
                    </a:moveTo>
                    <a:lnTo>
                      <a:pt x="475" y="989"/>
                    </a:lnTo>
                    <a:cubicBezTo>
                      <a:pt x="478" y="993"/>
                      <a:pt x="475" y="999"/>
                      <a:pt x="471" y="1000"/>
                    </a:cubicBezTo>
                    <a:cubicBezTo>
                      <a:pt x="466" y="1003"/>
                      <a:pt x="461" y="1000"/>
                      <a:pt x="458" y="996"/>
                    </a:cubicBezTo>
                    <a:lnTo>
                      <a:pt x="451" y="979"/>
                    </a:lnTo>
                    <a:cubicBezTo>
                      <a:pt x="448" y="974"/>
                      <a:pt x="451" y="969"/>
                      <a:pt x="455" y="966"/>
                    </a:cubicBezTo>
                    <a:cubicBezTo>
                      <a:pt x="460" y="965"/>
                      <a:pt x="465" y="966"/>
                      <a:pt x="468" y="972"/>
                    </a:cubicBezTo>
                    <a:close/>
                    <a:moveTo>
                      <a:pt x="491" y="1022"/>
                    </a:moveTo>
                    <a:lnTo>
                      <a:pt x="500" y="1039"/>
                    </a:lnTo>
                    <a:cubicBezTo>
                      <a:pt x="501" y="1044"/>
                      <a:pt x="500" y="1050"/>
                      <a:pt x="495" y="1052"/>
                    </a:cubicBezTo>
                    <a:cubicBezTo>
                      <a:pt x="490" y="1053"/>
                      <a:pt x="484" y="1052"/>
                      <a:pt x="481" y="1046"/>
                    </a:cubicBezTo>
                    <a:lnTo>
                      <a:pt x="474" y="1029"/>
                    </a:lnTo>
                    <a:cubicBezTo>
                      <a:pt x="472" y="1026"/>
                      <a:pt x="474" y="1020"/>
                      <a:pt x="479" y="1018"/>
                    </a:cubicBezTo>
                    <a:cubicBezTo>
                      <a:pt x="484" y="1016"/>
                      <a:pt x="490" y="1018"/>
                      <a:pt x="491" y="1022"/>
                    </a:cubicBezTo>
                    <a:close/>
                    <a:moveTo>
                      <a:pt x="515" y="1073"/>
                    </a:moveTo>
                    <a:lnTo>
                      <a:pt x="523" y="1090"/>
                    </a:lnTo>
                    <a:cubicBezTo>
                      <a:pt x="525" y="1094"/>
                      <a:pt x="523" y="1100"/>
                      <a:pt x="518" y="1102"/>
                    </a:cubicBezTo>
                    <a:cubicBezTo>
                      <a:pt x="513" y="1104"/>
                      <a:pt x="507" y="1102"/>
                      <a:pt x="506" y="1097"/>
                    </a:cubicBezTo>
                    <a:lnTo>
                      <a:pt x="497" y="1080"/>
                    </a:lnTo>
                    <a:cubicBezTo>
                      <a:pt x="496" y="1077"/>
                      <a:pt x="497" y="1070"/>
                      <a:pt x="502" y="1069"/>
                    </a:cubicBezTo>
                    <a:cubicBezTo>
                      <a:pt x="507" y="1067"/>
                      <a:pt x="513" y="1069"/>
                      <a:pt x="515" y="1073"/>
                    </a:cubicBezTo>
                    <a:close/>
                    <a:moveTo>
                      <a:pt x="539" y="1124"/>
                    </a:moveTo>
                    <a:lnTo>
                      <a:pt x="547" y="1140"/>
                    </a:lnTo>
                    <a:cubicBezTo>
                      <a:pt x="549" y="1145"/>
                      <a:pt x="547" y="1151"/>
                      <a:pt x="541" y="1153"/>
                    </a:cubicBezTo>
                    <a:cubicBezTo>
                      <a:pt x="537" y="1155"/>
                      <a:pt x="531" y="1153"/>
                      <a:pt x="529" y="1148"/>
                    </a:cubicBezTo>
                    <a:lnTo>
                      <a:pt x="521" y="1132"/>
                    </a:lnTo>
                    <a:cubicBezTo>
                      <a:pt x="519" y="1127"/>
                      <a:pt x="521" y="1121"/>
                      <a:pt x="526" y="1119"/>
                    </a:cubicBezTo>
                    <a:cubicBezTo>
                      <a:pt x="530" y="1117"/>
                      <a:pt x="537" y="1119"/>
                      <a:pt x="539" y="1124"/>
                    </a:cubicBezTo>
                    <a:close/>
                    <a:moveTo>
                      <a:pt x="562" y="1174"/>
                    </a:moveTo>
                    <a:lnTo>
                      <a:pt x="570" y="1191"/>
                    </a:lnTo>
                    <a:cubicBezTo>
                      <a:pt x="573" y="1196"/>
                      <a:pt x="570" y="1202"/>
                      <a:pt x="565" y="1204"/>
                    </a:cubicBezTo>
                    <a:cubicBezTo>
                      <a:pt x="561" y="1205"/>
                      <a:pt x="555" y="1204"/>
                      <a:pt x="552" y="1199"/>
                    </a:cubicBezTo>
                    <a:lnTo>
                      <a:pt x="545" y="1182"/>
                    </a:lnTo>
                    <a:cubicBezTo>
                      <a:pt x="542" y="1178"/>
                      <a:pt x="545" y="1172"/>
                      <a:pt x="550" y="1170"/>
                    </a:cubicBezTo>
                    <a:cubicBezTo>
                      <a:pt x="554" y="1168"/>
                      <a:pt x="560" y="1170"/>
                      <a:pt x="562" y="1174"/>
                    </a:cubicBezTo>
                    <a:close/>
                    <a:moveTo>
                      <a:pt x="585" y="1225"/>
                    </a:moveTo>
                    <a:lnTo>
                      <a:pt x="594" y="1242"/>
                    </a:lnTo>
                    <a:cubicBezTo>
                      <a:pt x="595" y="1247"/>
                      <a:pt x="594" y="1252"/>
                      <a:pt x="589" y="1255"/>
                    </a:cubicBezTo>
                    <a:cubicBezTo>
                      <a:pt x="584" y="1256"/>
                      <a:pt x="578" y="1255"/>
                      <a:pt x="575" y="1250"/>
                    </a:cubicBezTo>
                    <a:lnTo>
                      <a:pt x="568" y="1233"/>
                    </a:lnTo>
                    <a:cubicBezTo>
                      <a:pt x="566" y="1228"/>
                      <a:pt x="568" y="1222"/>
                      <a:pt x="573" y="1221"/>
                    </a:cubicBezTo>
                    <a:cubicBezTo>
                      <a:pt x="578" y="1219"/>
                      <a:pt x="584" y="1221"/>
                      <a:pt x="585" y="1225"/>
                    </a:cubicBezTo>
                    <a:close/>
                    <a:moveTo>
                      <a:pt x="609" y="1275"/>
                    </a:moveTo>
                    <a:lnTo>
                      <a:pt x="617" y="1292"/>
                    </a:lnTo>
                    <a:cubicBezTo>
                      <a:pt x="619" y="1298"/>
                      <a:pt x="617" y="1303"/>
                      <a:pt x="613" y="1306"/>
                    </a:cubicBezTo>
                    <a:cubicBezTo>
                      <a:pt x="607" y="1307"/>
                      <a:pt x="602" y="1306"/>
                      <a:pt x="600" y="1300"/>
                    </a:cubicBezTo>
                    <a:lnTo>
                      <a:pt x="592" y="1283"/>
                    </a:lnTo>
                    <a:cubicBezTo>
                      <a:pt x="590" y="1279"/>
                      <a:pt x="592" y="1273"/>
                      <a:pt x="596" y="1272"/>
                    </a:cubicBezTo>
                    <a:cubicBezTo>
                      <a:pt x="602" y="1269"/>
                      <a:pt x="607" y="1272"/>
                      <a:pt x="609" y="1275"/>
                    </a:cubicBezTo>
                    <a:close/>
                    <a:moveTo>
                      <a:pt x="632" y="1327"/>
                    </a:moveTo>
                    <a:lnTo>
                      <a:pt x="641" y="1344"/>
                    </a:lnTo>
                    <a:cubicBezTo>
                      <a:pt x="642" y="1348"/>
                      <a:pt x="641" y="1354"/>
                      <a:pt x="636" y="1356"/>
                    </a:cubicBezTo>
                    <a:cubicBezTo>
                      <a:pt x="631" y="1358"/>
                      <a:pt x="625" y="1356"/>
                      <a:pt x="623" y="1351"/>
                    </a:cubicBezTo>
                    <a:lnTo>
                      <a:pt x="615" y="1334"/>
                    </a:lnTo>
                    <a:cubicBezTo>
                      <a:pt x="614" y="1330"/>
                      <a:pt x="615" y="1324"/>
                      <a:pt x="620" y="1323"/>
                    </a:cubicBezTo>
                    <a:cubicBezTo>
                      <a:pt x="625" y="1320"/>
                      <a:pt x="631" y="1323"/>
                      <a:pt x="632" y="1327"/>
                    </a:cubicBezTo>
                    <a:close/>
                    <a:moveTo>
                      <a:pt x="657" y="1378"/>
                    </a:moveTo>
                    <a:lnTo>
                      <a:pt x="664" y="1395"/>
                    </a:lnTo>
                    <a:cubicBezTo>
                      <a:pt x="667" y="1399"/>
                      <a:pt x="664" y="1404"/>
                      <a:pt x="660" y="1407"/>
                    </a:cubicBezTo>
                    <a:cubicBezTo>
                      <a:pt x="654" y="1409"/>
                      <a:pt x="650" y="1407"/>
                      <a:pt x="647" y="1402"/>
                    </a:cubicBezTo>
                    <a:lnTo>
                      <a:pt x="639" y="1385"/>
                    </a:lnTo>
                    <a:cubicBezTo>
                      <a:pt x="637" y="1380"/>
                      <a:pt x="639" y="1375"/>
                      <a:pt x="643" y="1373"/>
                    </a:cubicBezTo>
                    <a:cubicBezTo>
                      <a:pt x="649" y="1371"/>
                      <a:pt x="654" y="1373"/>
                      <a:pt x="657" y="1378"/>
                    </a:cubicBezTo>
                    <a:close/>
                    <a:moveTo>
                      <a:pt x="680" y="1428"/>
                    </a:moveTo>
                    <a:lnTo>
                      <a:pt x="688" y="1445"/>
                    </a:lnTo>
                    <a:cubicBezTo>
                      <a:pt x="690" y="1451"/>
                      <a:pt x="688" y="1455"/>
                      <a:pt x="683" y="1458"/>
                    </a:cubicBezTo>
                    <a:cubicBezTo>
                      <a:pt x="679" y="1460"/>
                      <a:pt x="672" y="1458"/>
                      <a:pt x="670" y="1452"/>
                    </a:cubicBezTo>
                    <a:lnTo>
                      <a:pt x="662" y="1435"/>
                    </a:lnTo>
                    <a:cubicBezTo>
                      <a:pt x="661" y="1431"/>
                      <a:pt x="662" y="1427"/>
                      <a:pt x="668" y="1424"/>
                    </a:cubicBezTo>
                    <a:cubicBezTo>
                      <a:pt x="672" y="1421"/>
                      <a:pt x="678" y="1424"/>
                      <a:pt x="680" y="1428"/>
                    </a:cubicBezTo>
                    <a:close/>
                    <a:moveTo>
                      <a:pt x="704" y="1479"/>
                    </a:moveTo>
                    <a:lnTo>
                      <a:pt x="711" y="1496"/>
                    </a:lnTo>
                    <a:cubicBezTo>
                      <a:pt x="714" y="1501"/>
                      <a:pt x="711" y="1506"/>
                      <a:pt x="707" y="1508"/>
                    </a:cubicBezTo>
                    <a:cubicBezTo>
                      <a:pt x="702" y="1511"/>
                      <a:pt x="696" y="1508"/>
                      <a:pt x="694" y="1503"/>
                    </a:cubicBezTo>
                    <a:lnTo>
                      <a:pt x="686" y="1486"/>
                    </a:lnTo>
                    <a:cubicBezTo>
                      <a:pt x="683" y="1482"/>
                      <a:pt x="686" y="1477"/>
                      <a:pt x="691" y="1475"/>
                    </a:cubicBezTo>
                    <a:cubicBezTo>
                      <a:pt x="696" y="1472"/>
                      <a:pt x="701" y="1475"/>
                      <a:pt x="704" y="1479"/>
                    </a:cubicBezTo>
                    <a:close/>
                    <a:moveTo>
                      <a:pt x="727" y="1530"/>
                    </a:moveTo>
                    <a:lnTo>
                      <a:pt x="736" y="1546"/>
                    </a:lnTo>
                    <a:cubicBezTo>
                      <a:pt x="737" y="1552"/>
                      <a:pt x="736" y="1557"/>
                      <a:pt x="730" y="1559"/>
                    </a:cubicBezTo>
                    <a:cubicBezTo>
                      <a:pt x="726" y="1562"/>
                      <a:pt x="719" y="1559"/>
                      <a:pt x="717" y="1555"/>
                    </a:cubicBezTo>
                    <a:lnTo>
                      <a:pt x="709" y="1538"/>
                    </a:lnTo>
                    <a:cubicBezTo>
                      <a:pt x="707" y="1533"/>
                      <a:pt x="709" y="1528"/>
                      <a:pt x="715" y="1525"/>
                    </a:cubicBezTo>
                    <a:cubicBezTo>
                      <a:pt x="719" y="1523"/>
                      <a:pt x="726" y="1525"/>
                      <a:pt x="727" y="1530"/>
                    </a:cubicBezTo>
                    <a:close/>
                    <a:moveTo>
                      <a:pt x="751" y="1580"/>
                    </a:moveTo>
                    <a:lnTo>
                      <a:pt x="759" y="1597"/>
                    </a:lnTo>
                    <a:cubicBezTo>
                      <a:pt x="761" y="1603"/>
                      <a:pt x="759" y="1608"/>
                      <a:pt x="754" y="1610"/>
                    </a:cubicBezTo>
                    <a:cubicBezTo>
                      <a:pt x="749" y="1612"/>
                      <a:pt x="744" y="1610"/>
                      <a:pt x="741" y="1605"/>
                    </a:cubicBezTo>
                    <a:lnTo>
                      <a:pt x="733" y="1588"/>
                    </a:lnTo>
                    <a:cubicBezTo>
                      <a:pt x="731" y="1584"/>
                      <a:pt x="734" y="1579"/>
                      <a:pt x="738" y="1576"/>
                    </a:cubicBezTo>
                    <a:cubicBezTo>
                      <a:pt x="743" y="1574"/>
                      <a:pt x="749" y="1576"/>
                      <a:pt x="751" y="1580"/>
                    </a:cubicBezTo>
                    <a:close/>
                    <a:moveTo>
                      <a:pt x="774" y="1631"/>
                    </a:moveTo>
                    <a:lnTo>
                      <a:pt x="783" y="1648"/>
                    </a:lnTo>
                    <a:cubicBezTo>
                      <a:pt x="784" y="1653"/>
                      <a:pt x="783" y="1658"/>
                      <a:pt x="777" y="1660"/>
                    </a:cubicBezTo>
                    <a:cubicBezTo>
                      <a:pt x="773" y="1663"/>
                      <a:pt x="767" y="1660"/>
                      <a:pt x="764" y="1657"/>
                    </a:cubicBezTo>
                    <a:lnTo>
                      <a:pt x="757" y="1640"/>
                    </a:lnTo>
                    <a:cubicBezTo>
                      <a:pt x="755" y="1634"/>
                      <a:pt x="757" y="1629"/>
                      <a:pt x="762" y="1626"/>
                    </a:cubicBezTo>
                    <a:cubicBezTo>
                      <a:pt x="766" y="1625"/>
                      <a:pt x="772" y="1626"/>
                      <a:pt x="774" y="1631"/>
                    </a:cubicBezTo>
                    <a:close/>
                    <a:moveTo>
                      <a:pt x="798" y="1682"/>
                    </a:moveTo>
                    <a:lnTo>
                      <a:pt x="805" y="1699"/>
                    </a:lnTo>
                    <a:cubicBezTo>
                      <a:pt x="808" y="1704"/>
                      <a:pt x="805" y="1709"/>
                      <a:pt x="802" y="1711"/>
                    </a:cubicBezTo>
                    <a:cubicBezTo>
                      <a:pt x="796" y="1714"/>
                      <a:pt x="791" y="1711"/>
                      <a:pt x="788" y="1707"/>
                    </a:cubicBezTo>
                    <a:lnTo>
                      <a:pt x="781" y="1691"/>
                    </a:lnTo>
                    <a:cubicBezTo>
                      <a:pt x="778" y="1685"/>
                      <a:pt x="781" y="1680"/>
                      <a:pt x="785" y="1677"/>
                    </a:cubicBezTo>
                    <a:cubicBezTo>
                      <a:pt x="791" y="1675"/>
                      <a:pt x="795" y="1677"/>
                      <a:pt x="798" y="1682"/>
                    </a:cubicBezTo>
                    <a:close/>
                    <a:moveTo>
                      <a:pt x="821" y="1733"/>
                    </a:moveTo>
                    <a:lnTo>
                      <a:pt x="830" y="1750"/>
                    </a:lnTo>
                    <a:cubicBezTo>
                      <a:pt x="831" y="1754"/>
                      <a:pt x="830" y="1760"/>
                      <a:pt x="825" y="1762"/>
                    </a:cubicBezTo>
                    <a:cubicBezTo>
                      <a:pt x="820" y="1764"/>
                      <a:pt x="814" y="1762"/>
                      <a:pt x="812" y="1758"/>
                    </a:cubicBezTo>
                    <a:lnTo>
                      <a:pt x="804" y="1741"/>
                    </a:lnTo>
                    <a:cubicBezTo>
                      <a:pt x="802" y="1736"/>
                      <a:pt x="804" y="1730"/>
                      <a:pt x="809" y="1728"/>
                    </a:cubicBezTo>
                    <a:cubicBezTo>
                      <a:pt x="814" y="1726"/>
                      <a:pt x="820" y="1728"/>
                      <a:pt x="821" y="1733"/>
                    </a:cubicBezTo>
                    <a:close/>
                    <a:moveTo>
                      <a:pt x="845" y="1784"/>
                    </a:moveTo>
                    <a:lnTo>
                      <a:pt x="853" y="1801"/>
                    </a:lnTo>
                    <a:cubicBezTo>
                      <a:pt x="855" y="1805"/>
                      <a:pt x="853" y="1810"/>
                      <a:pt x="849" y="1813"/>
                    </a:cubicBezTo>
                    <a:cubicBezTo>
                      <a:pt x="843" y="1815"/>
                      <a:pt x="838" y="1813"/>
                      <a:pt x="836" y="1809"/>
                    </a:cubicBezTo>
                    <a:lnTo>
                      <a:pt x="827" y="1792"/>
                    </a:lnTo>
                    <a:cubicBezTo>
                      <a:pt x="826" y="1786"/>
                      <a:pt x="827" y="1781"/>
                      <a:pt x="832" y="1779"/>
                    </a:cubicBezTo>
                    <a:cubicBezTo>
                      <a:pt x="838" y="1777"/>
                      <a:pt x="843" y="1779"/>
                      <a:pt x="845" y="1784"/>
                    </a:cubicBezTo>
                    <a:close/>
                    <a:moveTo>
                      <a:pt x="869" y="1835"/>
                    </a:moveTo>
                    <a:lnTo>
                      <a:pt x="877" y="1852"/>
                    </a:lnTo>
                    <a:cubicBezTo>
                      <a:pt x="879" y="1856"/>
                      <a:pt x="877" y="1861"/>
                      <a:pt x="871" y="1864"/>
                    </a:cubicBezTo>
                    <a:cubicBezTo>
                      <a:pt x="867" y="1866"/>
                      <a:pt x="861" y="1864"/>
                      <a:pt x="859" y="1859"/>
                    </a:cubicBezTo>
                    <a:lnTo>
                      <a:pt x="851" y="1842"/>
                    </a:lnTo>
                    <a:cubicBezTo>
                      <a:pt x="849" y="1837"/>
                      <a:pt x="851" y="1832"/>
                      <a:pt x="856" y="1830"/>
                    </a:cubicBezTo>
                    <a:cubicBezTo>
                      <a:pt x="860" y="1827"/>
                      <a:pt x="867" y="1830"/>
                      <a:pt x="869" y="1835"/>
                    </a:cubicBezTo>
                    <a:close/>
                    <a:moveTo>
                      <a:pt x="893" y="1886"/>
                    </a:moveTo>
                    <a:lnTo>
                      <a:pt x="900" y="1903"/>
                    </a:lnTo>
                    <a:cubicBezTo>
                      <a:pt x="903" y="1906"/>
                      <a:pt x="900" y="1913"/>
                      <a:pt x="895" y="1914"/>
                    </a:cubicBezTo>
                    <a:cubicBezTo>
                      <a:pt x="891" y="1916"/>
                      <a:pt x="885" y="1914"/>
                      <a:pt x="882" y="1910"/>
                    </a:cubicBezTo>
                    <a:lnTo>
                      <a:pt x="875" y="1893"/>
                    </a:lnTo>
                    <a:cubicBezTo>
                      <a:pt x="872" y="1888"/>
                      <a:pt x="875" y="1882"/>
                      <a:pt x="880" y="1881"/>
                    </a:cubicBezTo>
                    <a:cubicBezTo>
                      <a:pt x="884" y="1879"/>
                      <a:pt x="890" y="1881"/>
                      <a:pt x="893" y="1886"/>
                    </a:cubicBezTo>
                    <a:close/>
                    <a:moveTo>
                      <a:pt x="915" y="1937"/>
                    </a:moveTo>
                    <a:lnTo>
                      <a:pt x="924" y="1954"/>
                    </a:lnTo>
                    <a:cubicBezTo>
                      <a:pt x="926" y="1958"/>
                      <a:pt x="924" y="1963"/>
                      <a:pt x="919" y="1965"/>
                    </a:cubicBezTo>
                    <a:cubicBezTo>
                      <a:pt x="915" y="1968"/>
                      <a:pt x="908" y="1965"/>
                      <a:pt x="906" y="1961"/>
                    </a:cubicBezTo>
                    <a:lnTo>
                      <a:pt x="898" y="1944"/>
                    </a:lnTo>
                    <a:cubicBezTo>
                      <a:pt x="896" y="1938"/>
                      <a:pt x="898" y="1933"/>
                      <a:pt x="904" y="1931"/>
                    </a:cubicBezTo>
                    <a:cubicBezTo>
                      <a:pt x="908" y="1930"/>
                      <a:pt x="914" y="1931"/>
                      <a:pt x="915" y="1937"/>
                    </a:cubicBezTo>
                    <a:close/>
                    <a:moveTo>
                      <a:pt x="939" y="1987"/>
                    </a:moveTo>
                    <a:lnTo>
                      <a:pt x="948" y="2004"/>
                    </a:lnTo>
                    <a:cubicBezTo>
                      <a:pt x="949" y="2009"/>
                      <a:pt x="948" y="2014"/>
                      <a:pt x="943" y="2016"/>
                    </a:cubicBezTo>
                    <a:cubicBezTo>
                      <a:pt x="937" y="2018"/>
                      <a:pt x="932" y="2016"/>
                      <a:pt x="930" y="2011"/>
                    </a:cubicBezTo>
                    <a:lnTo>
                      <a:pt x="922" y="1994"/>
                    </a:lnTo>
                    <a:cubicBezTo>
                      <a:pt x="920" y="1989"/>
                      <a:pt x="922" y="1985"/>
                      <a:pt x="926" y="1982"/>
                    </a:cubicBezTo>
                    <a:cubicBezTo>
                      <a:pt x="932" y="1980"/>
                      <a:pt x="937" y="1982"/>
                      <a:pt x="939" y="1987"/>
                    </a:cubicBezTo>
                    <a:close/>
                    <a:moveTo>
                      <a:pt x="963" y="2038"/>
                    </a:moveTo>
                    <a:lnTo>
                      <a:pt x="971" y="2055"/>
                    </a:lnTo>
                    <a:cubicBezTo>
                      <a:pt x="973" y="2059"/>
                      <a:pt x="971" y="2065"/>
                      <a:pt x="966" y="2066"/>
                    </a:cubicBezTo>
                    <a:cubicBezTo>
                      <a:pt x="961" y="2069"/>
                      <a:pt x="955" y="2066"/>
                      <a:pt x="953" y="2062"/>
                    </a:cubicBezTo>
                    <a:lnTo>
                      <a:pt x="945" y="2045"/>
                    </a:lnTo>
                    <a:cubicBezTo>
                      <a:pt x="944" y="2041"/>
                      <a:pt x="945" y="2035"/>
                      <a:pt x="950" y="2033"/>
                    </a:cubicBezTo>
                    <a:cubicBezTo>
                      <a:pt x="955" y="2031"/>
                      <a:pt x="961" y="2033"/>
                      <a:pt x="963" y="2038"/>
                    </a:cubicBezTo>
                    <a:close/>
                    <a:moveTo>
                      <a:pt x="987" y="2089"/>
                    </a:moveTo>
                    <a:lnTo>
                      <a:pt x="994" y="2105"/>
                    </a:lnTo>
                    <a:cubicBezTo>
                      <a:pt x="997" y="2110"/>
                      <a:pt x="994" y="2116"/>
                      <a:pt x="990" y="2117"/>
                    </a:cubicBezTo>
                    <a:cubicBezTo>
                      <a:pt x="985" y="2120"/>
                      <a:pt x="980" y="2117"/>
                      <a:pt x="977" y="2113"/>
                    </a:cubicBezTo>
                    <a:lnTo>
                      <a:pt x="970" y="2096"/>
                    </a:lnTo>
                    <a:cubicBezTo>
                      <a:pt x="967" y="2092"/>
                      <a:pt x="970" y="2086"/>
                      <a:pt x="973" y="2083"/>
                    </a:cubicBezTo>
                    <a:cubicBezTo>
                      <a:pt x="979" y="2082"/>
                      <a:pt x="984" y="2083"/>
                      <a:pt x="987" y="2089"/>
                    </a:cubicBezTo>
                    <a:close/>
                    <a:moveTo>
                      <a:pt x="1010" y="2139"/>
                    </a:moveTo>
                    <a:lnTo>
                      <a:pt x="1018" y="2156"/>
                    </a:lnTo>
                    <a:cubicBezTo>
                      <a:pt x="1020" y="2160"/>
                      <a:pt x="1018" y="2167"/>
                      <a:pt x="1014" y="2168"/>
                    </a:cubicBezTo>
                    <a:cubicBezTo>
                      <a:pt x="1009" y="2170"/>
                      <a:pt x="1003" y="2168"/>
                      <a:pt x="1001" y="2164"/>
                    </a:cubicBezTo>
                    <a:lnTo>
                      <a:pt x="992" y="2146"/>
                    </a:lnTo>
                    <a:cubicBezTo>
                      <a:pt x="991" y="2143"/>
                      <a:pt x="992" y="2136"/>
                      <a:pt x="998" y="2134"/>
                    </a:cubicBezTo>
                    <a:cubicBezTo>
                      <a:pt x="1003" y="2133"/>
                      <a:pt x="1008" y="2134"/>
                      <a:pt x="1010" y="2139"/>
                    </a:cubicBezTo>
                    <a:close/>
                    <a:moveTo>
                      <a:pt x="1034" y="2190"/>
                    </a:moveTo>
                    <a:lnTo>
                      <a:pt x="1042" y="2207"/>
                    </a:lnTo>
                    <a:cubicBezTo>
                      <a:pt x="1044" y="2211"/>
                      <a:pt x="1042" y="2217"/>
                      <a:pt x="1037" y="2219"/>
                    </a:cubicBezTo>
                    <a:cubicBezTo>
                      <a:pt x="1032" y="2221"/>
                      <a:pt x="1026" y="2219"/>
                      <a:pt x="1025" y="2215"/>
                    </a:cubicBezTo>
                    <a:lnTo>
                      <a:pt x="1016" y="2198"/>
                    </a:lnTo>
                    <a:cubicBezTo>
                      <a:pt x="1014" y="2193"/>
                      <a:pt x="1016" y="2187"/>
                      <a:pt x="1021" y="2185"/>
                    </a:cubicBezTo>
                    <a:cubicBezTo>
                      <a:pt x="1026" y="2184"/>
                      <a:pt x="1032" y="2185"/>
                      <a:pt x="1034" y="2190"/>
                    </a:cubicBezTo>
                    <a:close/>
                    <a:moveTo>
                      <a:pt x="1058" y="2240"/>
                    </a:moveTo>
                    <a:lnTo>
                      <a:pt x="1066" y="2257"/>
                    </a:lnTo>
                    <a:cubicBezTo>
                      <a:pt x="1067" y="2262"/>
                      <a:pt x="1066" y="2268"/>
                      <a:pt x="1060" y="2271"/>
                    </a:cubicBezTo>
                    <a:cubicBezTo>
                      <a:pt x="1056" y="2272"/>
                      <a:pt x="1049" y="2271"/>
                      <a:pt x="1047" y="2265"/>
                    </a:cubicBezTo>
                    <a:lnTo>
                      <a:pt x="1039" y="2248"/>
                    </a:lnTo>
                    <a:cubicBezTo>
                      <a:pt x="1038" y="2244"/>
                      <a:pt x="1039" y="2238"/>
                      <a:pt x="1045" y="2236"/>
                    </a:cubicBezTo>
                    <a:cubicBezTo>
                      <a:pt x="1049" y="2234"/>
                      <a:pt x="1056" y="2236"/>
                      <a:pt x="1058" y="2240"/>
                    </a:cubicBezTo>
                    <a:close/>
                    <a:moveTo>
                      <a:pt x="1081" y="2291"/>
                    </a:moveTo>
                    <a:lnTo>
                      <a:pt x="1089" y="2308"/>
                    </a:lnTo>
                    <a:cubicBezTo>
                      <a:pt x="1091" y="2313"/>
                      <a:pt x="1089" y="2319"/>
                      <a:pt x="1084" y="2321"/>
                    </a:cubicBezTo>
                    <a:cubicBezTo>
                      <a:pt x="1079" y="2322"/>
                      <a:pt x="1074" y="2321"/>
                      <a:pt x="1071" y="2316"/>
                    </a:cubicBezTo>
                    <a:lnTo>
                      <a:pt x="1064" y="2299"/>
                    </a:lnTo>
                    <a:cubicBezTo>
                      <a:pt x="1061" y="2295"/>
                      <a:pt x="1064" y="2288"/>
                      <a:pt x="1068" y="2288"/>
                    </a:cubicBezTo>
                    <a:cubicBezTo>
                      <a:pt x="1073" y="2285"/>
                      <a:pt x="1079" y="2288"/>
                      <a:pt x="1081" y="2291"/>
                    </a:cubicBezTo>
                    <a:close/>
                    <a:moveTo>
                      <a:pt x="1104" y="2342"/>
                    </a:moveTo>
                    <a:lnTo>
                      <a:pt x="1113" y="2360"/>
                    </a:lnTo>
                    <a:cubicBezTo>
                      <a:pt x="1114" y="2364"/>
                      <a:pt x="1113" y="2369"/>
                      <a:pt x="1107" y="2372"/>
                    </a:cubicBezTo>
                    <a:cubicBezTo>
                      <a:pt x="1103" y="2373"/>
                      <a:pt x="1097" y="2372"/>
                      <a:pt x="1095" y="2367"/>
                    </a:cubicBezTo>
                    <a:lnTo>
                      <a:pt x="1087" y="2350"/>
                    </a:lnTo>
                    <a:cubicBezTo>
                      <a:pt x="1085" y="2345"/>
                      <a:pt x="1087" y="2339"/>
                      <a:pt x="1092" y="2338"/>
                    </a:cubicBezTo>
                    <a:cubicBezTo>
                      <a:pt x="1096" y="2336"/>
                      <a:pt x="1102" y="2338"/>
                      <a:pt x="1104" y="2342"/>
                    </a:cubicBezTo>
                    <a:close/>
                    <a:moveTo>
                      <a:pt x="1128" y="2393"/>
                    </a:moveTo>
                    <a:lnTo>
                      <a:pt x="1135" y="2410"/>
                    </a:lnTo>
                    <a:cubicBezTo>
                      <a:pt x="1138" y="2415"/>
                      <a:pt x="1135" y="2420"/>
                      <a:pt x="1132" y="2423"/>
                    </a:cubicBezTo>
                    <a:cubicBezTo>
                      <a:pt x="1126" y="2424"/>
                      <a:pt x="1121" y="2423"/>
                      <a:pt x="1118" y="2417"/>
                    </a:cubicBezTo>
                    <a:lnTo>
                      <a:pt x="1111" y="2400"/>
                    </a:lnTo>
                    <a:cubicBezTo>
                      <a:pt x="1108" y="2396"/>
                      <a:pt x="1111" y="2390"/>
                      <a:pt x="1115" y="2389"/>
                    </a:cubicBezTo>
                    <a:cubicBezTo>
                      <a:pt x="1121" y="2386"/>
                      <a:pt x="1125" y="2389"/>
                      <a:pt x="1128" y="2393"/>
                    </a:cubicBezTo>
                    <a:close/>
                    <a:moveTo>
                      <a:pt x="1151" y="2444"/>
                    </a:moveTo>
                    <a:lnTo>
                      <a:pt x="1160" y="2461"/>
                    </a:lnTo>
                    <a:cubicBezTo>
                      <a:pt x="1161" y="2466"/>
                      <a:pt x="1160" y="2471"/>
                      <a:pt x="1155" y="2473"/>
                    </a:cubicBezTo>
                    <a:cubicBezTo>
                      <a:pt x="1150" y="2475"/>
                      <a:pt x="1144" y="2473"/>
                      <a:pt x="1142" y="2468"/>
                    </a:cubicBezTo>
                    <a:lnTo>
                      <a:pt x="1134" y="2451"/>
                    </a:lnTo>
                    <a:cubicBezTo>
                      <a:pt x="1133" y="2447"/>
                      <a:pt x="1134" y="2441"/>
                      <a:pt x="1139" y="2440"/>
                    </a:cubicBezTo>
                    <a:cubicBezTo>
                      <a:pt x="1144" y="2437"/>
                      <a:pt x="1150" y="2440"/>
                      <a:pt x="1151" y="2444"/>
                    </a:cubicBezTo>
                    <a:close/>
                    <a:moveTo>
                      <a:pt x="1175" y="2495"/>
                    </a:moveTo>
                    <a:lnTo>
                      <a:pt x="1183" y="2511"/>
                    </a:lnTo>
                    <a:cubicBezTo>
                      <a:pt x="1185" y="2517"/>
                      <a:pt x="1183" y="2521"/>
                      <a:pt x="1179" y="2524"/>
                    </a:cubicBezTo>
                    <a:cubicBezTo>
                      <a:pt x="1173" y="2526"/>
                      <a:pt x="1168" y="2524"/>
                      <a:pt x="1166" y="2519"/>
                    </a:cubicBezTo>
                    <a:lnTo>
                      <a:pt x="1157" y="2502"/>
                    </a:lnTo>
                    <a:cubicBezTo>
                      <a:pt x="1156" y="2497"/>
                      <a:pt x="1157" y="2492"/>
                      <a:pt x="1162" y="2490"/>
                    </a:cubicBezTo>
                    <a:cubicBezTo>
                      <a:pt x="1168" y="2487"/>
                      <a:pt x="1173" y="2490"/>
                      <a:pt x="1175" y="2495"/>
                    </a:cubicBezTo>
                    <a:close/>
                    <a:moveTo>
                      <a:pt x="1199" y="2545"/>
                    </a:moveTo>
                    <a:lnTo>
                      <a:pt x="1207" y="2562"/>
                    </a:lnTo>
                    <a:cubicBezTo>
                      <a:pt x="1209" y="2567"/>
                      <a:pt x="1207" y="2573"/>
                      <a:pt x="1202" y="2575"/>
                    </a:cubicBezTo>
                    <a:cubicBezTo>
                      <a:pt x="1197" y="2577"/>
                      <a:pt x="1191" y="2575"/>
                      <a:pt x="1190" y="2569"/>
                    </a:cubicBezTo>
                    <a:lnTo>
                      <a:pt x="1181" y="2552"/>
                    </a:lnTo>
                    <a:cubicBezTo>
                      <a:pt x="1179" y="2548"/>
                      <a:pt x="1181" y="2543"/>
                      <a:pt x="1186" y="2541"/>
                    </a:cubicBezTo>
                    <a:cubicBezTo>
                      <a:pt x="1191" y="2538"/>
                      <a:pt x="1197" y="2541"/>
                      <a:pt x="1199" y="2545"/>
                    </a:cubicBezTo>
                    <a:close/>
                    <a:moveTo>
                      <a:pt x="1223" y="2596"/>
                    </a:moveTo>
                    <a:lnTo>
                      <a:pt x="1230" y="2613"/>
                    </a:lnTo>
                    <a:cubicBezTo>
                      <a:pt x="1233" y="2618"/>
                      <a:pt x="1230" y="2623"/>
                      <a:pt x="1226" y="2625"/>
                    </a:cubicBezTo>
                    <a:cubicBezTo>
                      <a:pt x="1221" y="2628"/>
                      <a:pt x="1215" y="2625"/>
                      <a:pt x="1213" y="2620"/>
                    </a:cubicBezTo>
                    <a:lnTo>
                      <a:pt x="1205" y="2603"/>
                    </a:lnTo>
                    <a:cubicBezTo>
                      <a:pt x="1202" y="2599"/>
                      <a:pt x="1205" y="2594"/>
                      <a:pt x="1210" y="2591"/>
                    </a:cubicBezTo>
                    <a:cubicBezTo>
                      <a:pt x="1214" y="2590"/>
                      <a:pt x="1220" y="2591"/>
                      <a:pt x="1223" y="2596"/>
                    </a:cubicBezTo>
                    <a:close/>
                    <a:moveTo>
                      <a:pt x="1246" y="2647"/>
                    </a:moveTo>
                    <a:lnTo>
                      <a:pt x="1255" y="2663"/>
                    </a:lnTo>
                    <a:cubicBezTo>
                      <a:pt x="1256" y="2669"/>
                      <a:pt x="1255" y="2674"/>
                      <a:pt x="1249" y="2676"/>
                    </a:cubicBezTo>
                    <a:cubicBezTo>
                      <a:pt x="1245" y="2679"/>
                      <a:pt x="1238" y="2676"/>
                      <a:pt x="1236" y="2671"/>
                    </a:cubicBezTo>
                    <a:lnTo>
                      <a:pt x="1228" y="2654"/>
                    </a:lnTo>
                    <a:cubicBezTo>
                      <a:pt x="1226" y="2650"/>
                      <a:pt x="1228" y="2645"/>
                      <a:pt x="1234" y="2642"/>
                    </a:cubicBezTo>
                    <a:cubicBezTo>
                      <a:pt x="1238" y="2640"/>
                      <a:pt x="1245" y="2642"/>
                      <a:pt x="1246" y="2647"/>
                    </a:cubicBezTo>
                    <a:close/>
                    <a:moveTo>
                      <a:pt x="1269" y="2697"/>
                    </a:moveTo>
                    <a:lnTo>
                      <a:pt x="1278" y="2714"/>
                    </a:lnTo>
                    <a:cubicBezTo>
                      <a:pt x="1279" y="2719"/>
                      <a:pt x="1278" y="2725"/>
                      <a:pt x="1273" y="2727"/>
                    </a:cubicBezTo>
                    <a:cubicBezTo>
                      <a:pt x="1268" y="2729"/>
                      <a:pt x="1262" y="2727"/>
                      <a:pt x="1260" y="2723"/>
                    </a:cubicBezTo>
                    <a:lnTo>
                      <a:pt x="1252" y="2705"/>
                    </a:lnTo>
                    <a:cubicBezTo>
                      <a:pt x="1250" y="2701"/>
                      <a:pt x="1252" y="2695"/>
                      <a:pt x="1257" y="2693"/>
                    </a:cubicBezTo>
                    <a:cubicBezTo>
                      <a:pt x="1262" y="2691"/>
                      <a:pt x="1268" y="2693"/>
                      <a:pt x="1269" y="2697"/>
                    </a:cubicBezTo>
                    <a:close/>
                    <a:moveTo>
                      <a:pt x="1293" y="2748"/>
                    </a:moveTo>
                    <a:lnTo>
                      <a:pt x="1301" y="2765"/>
                    </a:lnTo>
                    <a:cubicBezTo>
                      <a:pt x="1303" y="2770"/>
                      <a:pt x="1301" y="2775"/>
                      <a:pt x="1296" y="2778"/>
                    </a:cubicBezTo>
                    <a:cubicBezTo>
                      <a:pt x="1291" y="2780"/>
                      <a:pt x="1286" y="2777"/>
                      <a:pt x="1284" y="2774"/>
                    </a:cubicBezTo>
                    <a:lnTo>
                      <a:pt x="1276" y="2757"/>
                    </a:lnTo>
                    <a:cubicBezTo>
                      <a:pt x="1274" y="2751"/>
                      <a:pt x="1276" y="2746"/>
                      <a:pt x="1280" y="2743"/>
                    </a:cubicBezTo>
                    <a:cubicBezTo>
                      <a:pt x="1285" y="2742"/>
                      <a:pt x="1291" y="2743"/>
                      <a:pt x="1293" y="2748"/>
                    </a:cubicBezTo>
                    <a:close/>
                    <a:moveTo>
                      <a:pt x="1317" y="2799"/>
                    </a:moveTo>
                    <a:lnTo>
                      <a:pt x="1324" y="2816"/>
                    </a:lnTo>
                    <a:cubicBezTo>
                      <a:pt x="1327" y="2821"/>
                      <a:pt x="1324" y="2826"/>
                      <a:pt x="1320" y="2829"/>
                    </a:cubicBezTo>
                    <a:cubicBezTo>
                      <a:pt x="1315" y="2830"/>
                      <a:pt x="1310" y="2829"/>
                      <a:pt x="1307" y="2824"/>
                    </a:cubicBezTo>
                    <a:lnTo>
                      <a:pt x="1300" y="2807"/>
                    </a:lnTo>
                    <a:cubicBezTo>
                      <a:pt x="1297" y="2802"/>
                      <a:pt x="1300" y="2797"/>
                      <a:pt x="1304" y="2795"/>
                    </a:cubicBezTo>
                    <a:cubicBezTo>
                      <a:pt x="1309" y="2792"/>
                      <a:pt x="1314" y="2795"/>
                      <a:pt x="1317" y="2799"/>
                    </a:cubicBezTo>
                    <a:close/>
                    <a:moveTo>
                      <a:pt x="1340" y="2850"/>
                    </a:moveTo>
                    <a:lnTo>
                      <a:pt x="1348" y="2867"/>
                    </a:lnTo>
                    <a:cubicBezTo>
                      <a:pt x="1350" y="2871"/>
                      <a:pt x="1348" y="2877"/>
                      <a:pt x="1344" y="2879"/>
                    </a:cubicBezTo>
                    <a:cubicBezTo>
                      <a:pt x="1339" y="2881"/>
                      <a:pt x="1333" y="2879"/>
                      <a:pt x="1331" y="2875"/>
                    </a:cubicBezTo>
                    <a:lnTo>
                      <a:pt x="1323" y="2858"/>
                    </a:lnTo>
                    <a:cubicBezTo>
                      <a:pt x="1321" y="2853"/>
                      <a:pt x="1323" y="2847"/>
                      <a:pt x="1328" y="2846"/>
                    </a:cubicBezTo>
                    <a:cubicBezTo>
                      <a:pt x="1333" y="2843"/>
                      <a:pt x="1338" y="2846"/>
                      <a:pt x="1340" y="2850"/>
                    </a:cubicBezTo>
                    <a:close/>
                    <a:moveTo>
                      <a:pt x="1364" y="2902"/>
                    </a:moveTo>
                    <a:lnTo>
                      <a:pt x="1372" y="2918"/>
                    </a:lnTo>
                    <a:cubicBezTo>
                      <a:pt x="1374" y="2922"/>
                      <a:pt x="1372" y="2927"/>
                      <a:pt x="1367" y="2930"/>
                    </a:cubicBezTo>
                    <a:cubicBezTo>
                      <a:pt x="1362" y="2932"/>
                      <a:pt x="1356" y="2930"/>
                      <a:pt x="1355" y="2926"/>
                    </a:cubicBezTo>
                    <a:lnTo>
                      <a:pt x="1346" y="2909"/>
                    </a:lnTo>
                    <a:cubicBezTo>
                      <a:pt x="1345" y="2903"/>
                      <a:pt x="1346" y="2898"/>
                      <a:pt x="1351" y="2896"/>
                    </a:cubicBezTo>
                    <a:cubicBezTo>
                      <a:pt x="1356" y="2894"/>
                      <a:pt x="1362" y="2896"/>
                      <a:pt x="1364" y="2902"/>
                    </a:cubicBezTo>
                    <a:close/>
                    <a:moveTo>
                      <a:pt x="1388" y="2952"/>
                    </a:moveTo>
                    <a:lnTo>
                      <a:pt x="1396" y="2969"/>
                    </a:lnTo>
                    <a:cubicBezTo>
                      <a:pt x="1397" y="2973"/>
                      <a:pt x="1396" y="2978"/>
                      <a:pt x="1390" y="2981"/>
                    </a:cubicBezTo>
                    <a:cubicBezTo>
                      <a:pt x="1386" y="2982"/>
                      <a:pt x="1379" y="2981"/>
                      <a:pt x="1378" y="2976"/>
                    </a:cubicBezTo>
                    <a:lnTo>
                      <a:pt x="1369" y="2959"/>
                    </a:lnTo>
                    <a:cubicBezTo>
                      <a:pt x="1368" y="2954"/>
                      <a:pt x="1369" y="2949"/>
                      <a:pt x="1375" y="2947"/>
                    </a:cubicBezTo>
                    <a:cubicBezTo>
                      <a:pt x="1379" y="2944"/>
                      <a:pt x="1386" y="2947"/>
                      <a:pt x="1388" y="2952"/>
                    </a:cubicBezTo>
                    <a:close/>
                    <a:moveTo>
                      <a:pt x="1411" y="3003"/>
                    </a:moveTo>
                    <a:lnTo>
                      <a:pt x="1419" y="3020"/>
                    </a:lnTo>
                    <a:cubicBezTo>
                      <a:pt x="1422" y="3024"/>
                      <a:pt x="1419" y="3029"/>
                      <a:pt x="1414" y="3031"/>
                    </a:cubicBezTo>
                    <a:cubicBezTo>
                      <a:pt x="1409" y="3034"/>
                      <a:pt x="1404" y="3031"/>
                      <a:pt x="1401" y="3027"/>
                    </a:cubicBezTo>
                    <a:lnTo>
                      <a:pt x="1394" y="3010"/>
                    </a:lnTo>
                    <a:cubicBezTo>
                      <a:pt x="1391" y="3005"/>
                      <a:pt x="1394" y="3000"/>
                      <a:pt x="1398" y="2997"/>
                    </a:cubicBezTo>
                    <a:cubicBezTo>
                      <a:pt x="1403" y="2995"/>
                      <a:pt x="1409" y="2997"/>
                      <a:pt x="1411" y="3003"/>
                    </a:cubicBezTo>
                    <a:close/>
                    <a:moveTo>
                      <a:pt x="1434" y="3054"/>
                    </a:moveTo>
                    <a:lnTo>
                      <a:pt x="1443" y="3070"/>
                    </a:lnTo>
                    <a:cubicBezTo>
                      <a:pt x="1444" y="3075"/>
                      <a:pt x="1443" y="3080"/>
                      <a:pt x="1437" y="3082"/>
                    </a:cubicBezTo>
                    <a:cubicBezTo>
                      <a:pt x="1433" y="3085"/>
                      <a:pt x="1427" y="3082"/>
                      <a:pt x="1425" y="3078"/>
                    </a:cubicBezTo>
                    <a:lnTo>
                      <a:pt x="1417" y="3061"/>
                    </a:lnTo>
                    <a:cubicBezTo>
                      <a:pt x="1415" y="3055"/>
                      <a:pt x="1417" y="3051"/>
                      <a:pt x="1422" y="3048"/>
                    </a:cubicBezTo>
                    <a:cubicBezTo>
                      <a:pt x="1426" y="3046"/>
                      <a:pt x="1433" y="3048"/>
                      <a:pt x="1434" y="3054"/>
                    </a:cubicBezTo>
                    <a:close/>
                    <a:moveTo>
                      <a:pt x="1458" y="3104"/>
                    </a:moveTo>
                    <a:lnTo>
                      <a:pt x="1466" y="3121"/>
                    </a:lnTo>
                    <a:cubicBezTo>
                      <a:pt x="1468" y="3125"/>
                      <a:pt x="1466" y="3132"/>
                      <a:pt x="1462" y="3133"/>
                    </a:cubicBezTo>
                    <a:cubicBezTo>
                      <a:pt x="1456" y="3135"/>
                      <a:pt x="1451" y="3133"/>
                      <a:pt x="1448" y="3128"/>
                    </a:cubicBezTo>
                    <a:lnTo>
                      <a:pt x="1441" y="3111"/>
                    </a:lnTo>
                    <a:cubicBezTo>
                      <a:pt x="1438" y="3107"/>
                      <a:pt x="1441" y="3101"/>
                      <a:pt x="1445" y="3099"/>
                    </a:cubicBezTo>
                    <a:cubicBezTo>
                      <a:pt x="1451" y="3098"/>
                      <a:pt x="1456" y="3099"/>
                      <a:pt x="1458" y="3104"/>
                    </a:cubicBezTo>
                    <a:close/>
                    <a:moveTo>
                      <a:pt x="1482" y="3155"/>
                    </a:moveTo>
                    <a:lnTo>
                      <a:pt x="1490" y="3172"/>
                    </a:lnTo>
                    <a:cubicBezTo>
                      <a:pt x="1491" y="3176"/>
                      <a:pt x="1490" y="3182"/>
                      <a:pt x="1485" y="3183"/>
                    </a:cubicBezTo>
                    <a:cubicBezTo>
                      <a:pt x="1480" y="3186"/>
                      <a:pt x="1474" y="3183"/>
                      <a:pt x="1473" y="3179"/>
                    </a:cubicBezTo>
                    <a:lnTo>
                      <a:pt x="1464" y="3162"/>
                    </a:lnTo>
                    <a:cubicBezTo>
                      <a:pt x="1463" y="3157"/>
                      <a:pt x="1464" y="3152"/>
                      <a:pt x="1469" y="3149"/>
                    </a:cubicBezTo>
                    <a:cubicBezTo>
                      <a:pt x="1474" y="3149"/>
                      <a:pt x="1480" y="3149"/>
                      <a:pt x="1482" y="3155"/>
                    </a:cubicBezTo>
                    <a:close/>
                    <a:moveTo>
                      <a:pt x="1506" y="3205"/>
                    </a:moveTo>
                    <a:lnTo>
                      <a:pt x="1513" y="3222"/>
                    </a:lnTo>
                    <a:cubicBezTo>
                      <a:pt x="1516" y="3227"/>
                      <a:pt x="1513" y="3233"/>
                      <a:pt x="1509" y="3234"/>
                    </a:cubicBezTo>
                    <a:cubicBezTo>
                      <a:pt x="1503" y="3237"/>
                      <a:pt x="1499" y="3234"/>
                      <a:pt x="1496" y="3230"/>
                    </a:cubicBezTo>
                    <a:lnTo>
                      <a:pt x="1488" y="3213"/>
                    </a:lnTo>
                    <a:cubicBezTo>
                      <a:pt x="1486" y="3208"/>
                      <a:pt x="1488" y="3203"/>
                      <a:pt x="1492" y="3200"/>
                    </a:cubicBezTo>
                    <a:cubicBezTo>
                      <a:pt x="1498" y="3199"/>
                      <a:pt x="1503" y="3200"/>
                      <a:pt x="1506" y="3205"/>
                    </a:cubicBezTo>
                    <a:close/>
                    <a:moveTo>
                      <a:pt x="1529" y="3256"/>
                    </a:moveTo>
                    <a:lnTo>
                      <a:pt x="1537" y="3273"/>
                    </a:lnTo>
                    <a:cubicBezTo>
                      <a:pt x="1539" y="3277"/>
                      <a:pt x="1537" y="3284"/>
                      <a:pt x="1532" y="3285"/>
                    </a:cubicBezTo>
                    <a:cubicBezTo>
                      <a:pt x="1528" y="3287"/>
                      <a:pt x="1521" y="3285"/>
                      <a:pt x="1520" y="3281"/>
                    </a:cubicBezTo>
                    <a:lnTo>
                      <a:pt x="1511" y="3264"/>
                    </a:lnTo>
                    <a:cubicBezTo>
                      <a:pt x="1510" y="3260"/>
                      <a:pt x="1511" y="3253"/>
                      <a:pt x="1517" y="3251"/>
                    </a:cubicBezTo>
                    <a:cubicBezTo>
                      <a:pt x="1521" y="3250"/>
                      <a:pt x="1527" y="3251"/>
                      <a:pt x="1529" y="3256"/>
                    </a:cubicBezTo>
                    <a:close/>
                    <a:moveTo>
                      <a:pt x="1553" y="3307"/>
                    </a:moveTo>
                    <a:lnTo>
                      <a:pt x="1560" y="3324"/>
                    </a:lnTo>
                    <a:cubicBezTo>
                      <a:pt x="1563" y="3328"/>
                      <a:pt x="1560" y="3334"/>
                      <a:pt x="1556" y="3336"/>
                    </a:cubicBezTo>
                    <a:cubicBezTo>
                      <a:pt x="1551" y="3338"/>
                      <a:pt x="1545" y="3336"/>
                      <a:pt x="1543" y="3332"/>
                    </a:cubicBezTo>
                    <a:lnTo>
                      <a:pt x="1535" y="3315"/>
                    </a:lnTo>
                    <a:cubicBezTo>
                      <a:pt x="1532" y="3310"/>
                      <a:pt x="1535" y="3304"/>
                      <a:pt x="1540" y="3302"/>
                    </a:cubicBezTo>
                    <a:cubicBezTo>
                      <a:pt x="1545" y="3301"/>
                      <a:pt x="1550" y="3302"/>
                      <a:pt x="1553" y="3307"/>
                    </a:cubicBezTo>
                    <a:close/>
                    <a:moveTo>
                      <a:pt x="1576" y="3357"/>
                    </a:moveTo>
                    <a:lnTo>
                      <a:pt x="1585" y="3374"/>
                    </a:lnTo>
                    <a:cubicBezTo>
                      <a:pt x="1586" y="3379"/>
                      <a:pt x="1585" y="3385"/>
                      <a:pt x="1579" y="3387"/>
                    </a:cubicBezTo>
                    <a:cubicBezTo>
                      <a:pt x="1575" y="3388"/>
                      <a:pt x="1568" y="3387"/>
                      <a:pt x="1567" y="3382"/>
                    </a:cubicBezTo>
                    <a:lnTo>
                      <a:pt x="1558" y="3365"/>
                    </a:lnTo>
                    <a:cubicBezTo>
                      <a:pt x="1557" y="3361"/>
                      <a:pt x="1558" y="3355"/>
                      <a:pt x="1564" y="3353"/>
                    </a:cubicBezTo>
                    <a:cubicBezTo>
                      <a:pt x="1568" y="3351"/>
                      <a:pt x="1575" y="3353"/>
                      <a:pt x="1576" y="3357"/>
                    </a:cubicBezTo>
                    <a:close/>
                    <a:moveTo>
                      <a:pt x="1599" y="3409"/>
                    </a:moveTo>
                    <a:lnTo>
                      <a:pt x="1608" y="3426"/>
                    </a:lnTo>
                    <a:cubicBezTo>
                      <a:pt x="1609" y="3430"/>
                      <a:pt x="1608" y="3436"/>
                      <a:pt x="1603" y="3438"/>
                    </a:cubicBezTo>
                    <a:cubicBezTo>
                      <a:pt x="1598" y="3439"/>
                      <a:pt x="1592" y="3438"/>
                      <a:pt x="1590" y="3433"/>
                    </a:cubicBezTo>
                    <a:lnTo>
                      <a:pt x="1582" y="3416"/>
                    </a:lnTo>
                    <a:cubicBezTo>
                      <a:pt x="1580" y="3412"/>
                      <a:pt x="1582" y="3405"/>
                      <a:pt x="1587" y="3405"/>
                    </a:cubicBezTo>
                    <a:cubicBezTo>
                      <a:pt x="1592" y="3402"/>
                      <a:pt x="1598" y="3405"/>
                      <a:pt x="1599" y="3409"/>
                    </a:cubicBezTo>
                    <a:close/>
                    <a:moveTo>
                      <a:pt x="1623" y="3460"/>
                    </a:moveTo>
                    <a:lnTo>
                      <a:pt x="1631" y="3476"/>
                    </a:lnTo>
                    <a:cubicBezTo>
                      <a:pt x="1633" y="3481"/>
                      <a:pt x="1631" y="3486"/>
                      <a:pt x="1626" y="3489"/>
                    </a:cubicBezTo>
                    <a:cubicBezTo>
                      <a:pt x="1621" y="3490"/>
                      <a:pt x="1616" y="3489"/>
                      <a:pt x="1614" y="3484"/>
                    </a:cubicBezTo>
                    <a:lnTo>
                      <a:pt x="1606" y="3467"/>
                    </a:lnTo>
                    <a:cubicBezTo>
                      <a:pt x="1604" y="3462"/>
                      <a:pt x="1606" y="3456"/>
                      <a:pt x="1610" y="3455"/>
                    </a:cubicBezTo>
                    <a:cubicBezTo>
                      <a:pt x="1615" y="3452"/>
                      <a:pt x="1621" y="3455"/>
                      <a:pt x="1623" y="3460"/>
                    </a:cubicBezTo>
                    <a:close/>
                    <a:moveTo>
                      <a:pt x="1647" y="3510"/>
                    </a:moveTo>
                    <a:lnTo>
                      <a:pt x="1654" y="3527"/>
                    </a:lnTo>
                    <a:cubicBezTo>
                      <a:pt x="1657" y="3532"/>
                      <a:pt x="1654" y="3537"/>
                      <a:pt x="1650" y="3540"/>
                    </a:cubicBezTo>
                    <a:cubicBezTo>
                      <a:pt x="1645" y="3541"/>
                      <a:pt x="1640" y="3540"/>
                      <a:pt x="1637" y="3534"/>
                    </a:cubicBezTo>
                    <a:lnTo>
                      <a:pt x="1630" y="3517"/>
                    </a:lnTo>
                    <a:cubicBezTo>
                      <a:pt x="1627" y="3513"/>
                      <a:pt x="1630" y="3508"/>
                      <a:pt x="1634" y="3506"/>
                    </a:cubicBezTo>
                    <a:cubicBezTo>
                      <a:pt x="1639" y="3503"/>
                      <a:pt x="1644" y="3506"/>
                      <a:pt x="1647" y="3510"/>
                    </a:cubicBezTo>
                    <a:close/>
                    <a:moveTo>
                      <a:pt x="1671" y="3561"/>
                    </a:moveTo>
                    <a:lnTo>
                      <a:pt x="1678" y="3578"/>
                    </a:lnTo>
                    <a:cubicBezTo>
                      <a:pt x="1680" y="3583"/>
                      <a:pt x="1678" y="3588"/>
                      <a:pt x="1674" y="3590"/>
                    </a:cubicBezTo>
                    <a:cubicBezTo>
                      <a:pt x="1669" y="3592"/>
                      <a:pt x="1663" y="3590"/>
                      <a:pt x="1661" y="3585"/>
                    </a:cubicBezTo>
                    <a:lnTo>
                      <a:pt x="1653" y="3568"/>
                    </a:lnTo>
                    <a:cubicBezTo>
                      <a:pt x="1651" y="3564"/>
                      <a:pt x="1653" y="3558"/>
                      <a:pt x="1658" y="3556"/>
                    </a:cubicBezTo>
                    <a:cubicBezTo>
                      <a:pt x="1663" y="3554"/>
                      <a:pt x="1668" y="3556"/>
                      <a:pt x="1671" y="3561"/>
                    </a:cubicBezTo>
                    <a:close/>
                    <a:moveTo>
                      <a:pt x="1694" y="3611"/>
                    </a:moveTo>
                    <a:lnTo>
                      <a:pt x="1702" y="3628"/>
                    </a:lnTo>
                    <a:cubicBezTo>
                      <a:pt x="1704" y="3634"/>
                      <a:pt x="1702" y="3639"/>
                      <a:pt x="1698" y="3641"/>
                    </a:cubicBezTo>
                    <a:cubicBezTo>
                      <a:pt x="1692" y="3643"/>
                      <a:pt x="1687" y="3641"/>
                      <a:pt x="1685" y="3635"/>
                    </a:cubicBezTo>
                    <a:lnTo>
                      <a:pt x="1676" y="3619"/>
                    </a:lnTo>
                    <a:cubicBezTo>
                      <a:pt x="1675" y="3615"/>
                      <a:pt x="1676" y="3609"/>
                      <a:pt x="1681" y="3607"/>
                    </a:cubicBezTo>
                    <a:cubicBezTo>
                      <a:pt x="1687" y="3605"/>
                      <a:pt x="1692" y="3607"/>
                      <a:pt x="1694" y="3611"/>
                    </a:cubicBezTo>
                    <a:close/>
                    <a:moveTo>
                      <a:pt x="1718" y="3662"/>
                    </a:moveTo>
                    <a:lnTo>
                      <a:pt x="1726" y="3679"/>
                    </a:lnTo>
                    <a:cubicBezTo>
                      <a:pt x="1728" y="3684"/>
                      <a:pt x="1726" y="3690"/>
                      <a:pt x="1720" y="3691"/>
                    </a:cubicBezTo>
                    <a:cubicBezTo>
                      <a:pt x="1716" y="3694"/>
                      <a:pt x="1710" y="3691"/>
                      <a:pt x="1709" y="3686"/>
                    </a:cubicBezTo>
                    <a:lnTo>
                      <a:pt x="1699" y="3669"/>
                    </a:lnTo>
                    <a:cubicBezTo>
                      <a:pt x="1698" y="3666"/>
                      <a:pt x="1700" y="3660"/>
                      <a:pt x="1705" y="3658"/>
                    </a:cubicBezTo>
                    <a:cubicBezTo>
                      <a:pt x="1709" y="3656"/>
                      <a:pt x="1716" y="3658"/>
                      <a:pt x="1718" y="3662"/>
                    </a:cubicBezTo>
                    <a:close/>
                    <a:moveTo>
                      <a:pt x="1742" y="3713"/>
                    </a:moveTo>
                    <a:lnTo>
                      <a:pt x="1749" y="3730"/>
                    </a:lnTo>
                    <a:cubicBezTo>
                      <a:pt x="1752" y="3735"/>
                      <a:pt x="1749" y="3740"/>
                      <a:pt x="1744" y="3742"/>
                    </a:cubicBezTo>
                    <a:cubicBezTo>
                      <a:pt x="1740" y="3745"/>
                      <a:pt x="1734" y="3742"/>
                      <a:pt x="1731" y="3738"/>
                    </a:cubicBezTo>
                    <a:lnTo>
                      <a:pt x="1724" y="3721"/>
                    </a:lnTo>
                    <a:cubicBezTo>
                      <a:pt x="1721" y="3716"/>
                      <a:pt x="1724" y="3711"/>
                      <a:pt x="1729" y="3708"/>
                    </a:cubicBezTo>
                    <a:cubicBezTo>
                      <a:pt x="1733" y="3707"/>
                      <a:pt x="1739" y="3708"/>
                      <a:pt x="1742" y="3713"/>
                    </a:cubicBezTo>
                    <a:close/>
                    <a:moveTo>
                      <a:pt x="1765" y="3763"/>
                    </a:moveTo>
                    <a:lnTo>
                      <a:pt x="1773" y="3780"/>
                    </a:lnTo>
                    <a:cubicBezTo>
                      <a:pt x="1775" y="3786"/>
                      <a:pt x="1773" y="3791"/>
                      <a:pt x="1768" y="3793"/>
                    </a:cubicBezTo>
                    <a:cubicBezTo>
                      <a:pt x="1764" y="3795"/>
                      <a:pt x="1757" y="3793"/>
                      <a:pt x="1755" y="3788"/>
                    </a:cubicBezTo>
                    <a:lnTo>
                      <a:pt x="1747" y="3771"/>
                    </a:lnTo>
                    <a:cubicBezTo>
                      <a:pt x="1745" y="3767"/>
                      <a:pt x="1747" y="3762"/>
                      <a:pt x="1753" y="3759"/>
                    </a:cubicBezTo>
                    <a:cubicBezTo>
                      <a:pt x="1757" y="3757"/>
                      <a:pt x="1763" y="3759"/>
                      <a:pt x="1765" y="37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6" name="Freeform 378">
                <a:extLst>
                  <a:ext uri="{FF2B5EF4-FFF2-40B4-BE49-F238E27FC236}">
                    <a16:creationId xmlns:a16="http://schemas.microsoft.com/office/drawing/2014/main" id="{23915B55-2A85-4476-93D8-F4F0E4C023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61" cy="1173"/>
              </a:xfrm>
              <a:custGeom>
                <a:avLst/>
                <a:gdLst>
                  <a:gd name="T0" fmla="*/ 51 w 1775"/>
                  <a:gd name="T1" fmla="*/ 74 h 3795"/>
                  <a:gd name="T2" fmla="*/ 57 w 1775"/>
                  <a:gd name="T3" fmla="*/ 133 h 3795"/>
                  <a:gd name="T4" fmla="*/ 77 w 1775"/>
                  <a:gd name="T5" fmla="*/ 154 h 3795"/>
                  <a:gd name="T6" fmla="*/ 138 w 1775"/>
                  <a:gd name="T7" fmla="*/ 260 h 3795"/>
                  <a:gd name="T8" fmla="*/ 165 w 1775"/>
                  <a:gd name="T9" fmla="*/ 341 h 3795"/>
                  <a:gd name="T10" fmla="*/ 167 w 1775"/>
                  <a:gd name="T11" fmla="*/ 370 h 3795"/>
                  <a:gd name="T12" fmla="*/ 208 w 1775"/>
                  <a:gd name="T13" fmla="*/ 413 h 3795"/>
                  <a:gd name="T14" fmla="*/ 264 w 1775"/>
                  <a:gd name="T15" fmla="*/ 532 h 3795"/>
                  <a:gd name="T16" fmla="*/ 270 w 1775"/>
                  <a:gd name="T17" fmla="*/ 590 h 3795"/>
                  <a:gd name="T18" fmla="*/ 290 w 1775"/>
                  <a:gd name="T19" fmla="*/ 611 h 3795"/>
                  <a:gd name="T20" fmla="*/ 350 w 1775"/>
                  <a:gd name="T21" fmla="*/ 718 h 3795"/>
                  <a:gd name="T22" fmla="*/ 377 w 1775"/>
                  <a:gd name="T23" fmla="*/ 797 h 3795"/>
                  <a:gd name="T24" fmla="*/ 379 w 1775"/>
                  <a:gd name="T25" fmla="*/ 827 h 3795"/>
                  <a:gd name="T26" fmla="*/ 420 w 1775"/>
                  <a:gd name="T27" fmla="*/ 870 h 3795"/>
                  <a:gd name="T28" fmla="*/ 475 w 1775"/>
                  <a:gd name="T29" fmla="*/ 989 h 3795"/>
                  <a:gd name="T30" fmla="*/ 481 w 1775"/>
                  <a:gd name="T31" fmla="*/ 1046 h 3795"/>
                  <a:gd name="T32" fmla="*/ 502 w 1775"/>
                  <a:gd name="T33" fmla="*/ 1069 h 3795"/>
                  <a:gd name="T34" fmla="*/ 562 w 1775"/>
                  <a:gd name="T35" fmla="*/ 1174 h 3795"/>
                  <a:gd name="T36" fmla="*/ 589 w 1775"/>
                  <a:gd name="T37" fmla="*/ 1255 h 3795"/>
                  <a:gd name="T38" fmla="*/ 592 w 1775"/>
                  <a:gd name="T39" fmla="*/ 1283 h 3795"/>
                  <a:gd name="T40" fmla="*/ 632 w 1775"/>
                  <a:gd name="T41" fmla="*/ 1327 h 3795"/>
                  <a:gd name="T42" fmla="*/ 688 w 1775"/>
                  <a:gd name="T43" fmla="*/ 1445 h 3795"/>
                  <a:gd name="T44" fmla="*/ 694 w 1775"/>
                  <a:gd name="T45" fmla="*/ 1503 h 3795"/>
                  <a:gd name="T46" fmla="*/ 715 w 1775"/>
                  <a:gd name="T47" fmla="*/ 1525 h 3795"/>
                  <a:gd name="T48" fmla="*/ 774 w 1775"/>
                  <a:gd name="T49" fmla="*/ 1631 h 3795"/>
                  <a:gd name="T50" fmla="*/ 802 w 1775"/>
                  <a:gd name="T51" fmla="*/ 1711 h 3795"/>
                  <a:gd name="T52" fmla="*/ 804 w 1775"/>
                  <a:gd name="T53" fmla="*/ 1741 h 3795"/>
                  <a:gd name="T54" fmla="*/ 845 w 1775"/>
                  <a:gd name="T55" fmla="*/ 1784 h 3795"/>
                  <a:gd name="T56" fmla="*/ 900 w 1775"/>
                  <a:gd name="T57" fmla="*/ 1903 h 3795"/>
                  <a:gd name="T58" fmla="*/ 906 w 1775"/>
                  <a:gd name="T59" fmla="*/ 1961 h 3795"/>
                  <a:gd name="T60" fmla="*/ 926 w 1775"/>
                  <a:gd name="T61" fmla="*/ 1982 h 3795"/>
                  <a:gd name="T62" fmla="*/ 987 w 1775"/>
                  <a:gd name="T63" fmla="*/ 2089 h 3795"/>
                  <a:gd name="T64" fmla="*/ 1014 w 1775"/>
                  <a:gd name="T65" fmla="*/ 2168 h 3795"/>
                  <a:gd name="T66" fmla="*/ 1016 w 1775"/>
                  <a:gd name="T67" fmla="*/ 2198 h 3795"/>
                  <a:gd name="T68" fmla="*/ 1058 w 1775"/>
                  <a:gd name="T69" fmla="*/ 2240 h 3795"/>
                  <a:gd name="T70" fmla="*/ 1113 w 1775"/>
                  <a:gd name="T71" fmla="*/ 2360 h 3795"/>
                  <a:gd name="T72" fmla="*/ 1118 w 1775"/>
                  <a:gd name="T73" fmla="*/ 2417 h 3795"/>
                  <a:gd name="T74" fmla="*/ 1139 w 1775"/>
                  <a:gd name="T75" fmla="*/ 2440 h 3795"/>
                  <a:gd name="T76" fmla="*/ 1199 w 1775"/>
                  <a:gd name="T77" fmla="*/ 2545 h 3795"/>
                  <a:gd name="T78" fmla="*/ 1226 w 1775"/>
                  <a:gd name="T79" fmla="*/ 2625 h 3795"/>
                  <a:gd name="T80" fmla="*/ 1228 w 1775"/>
                  <a:gd name="T81" fmla="*/ 2654 h 3795"/>
                  <a:gd name="T82" fmla="*/ 1269 w 1775"/>
                  <a:gd name="T83" fmla="*/ 2697 h 3795"/>
                  <a:gd name="T84" fmla="*/ 1324 w 1775"/>
                  <a:gd name="T85" fmla="*/ 2816 h 3795"/>
                  <a:gd name="T86" fmla="*/ 1331 w 1775"/>
                  <a:gd name="T87" fmla="*/ 2875 h 3795"/>
                  <a:gd name="T88" fmla="*/ 1351 w 1775"/>
                  <a:gd name="T89" fmla="*/ 2896 h 3795"/>
                  <a:gd name="T90" fmla="*/ 1411 w 1775"/>
                  <a:gd name="T91" fmla="*/ 3003 h 3795"/>
                  <a:gd name="T92" fmla="*/ 1437 w 1775"/>
                  <a:gd name="T93" fmla="*/ 3082 h 3795"/>
                  <a:gd name="T94" fmla="*/ 1441 w 1775"/>
                  <a:gd name="T95" fmla="*/ 3111 h 3795"/>
                  <a:gd name="T96" fmla="*/ 1482 w 1775"/>
                  <a:gd name="T97" fmla="*/ 3155 h 3795"/>
                  <a:gd name="T98" fmla="*/ 1537 w 1775"/>
                  <a:gd name="T99" fmla="*/ 3273 h 3795"/>
                  <a:gd name="T100" fmla="*/ 1543 w 1775"/>
                  <a:gd name="T101" fmla="*/ 3332 h 3795"/>
                  <a:gd name="T102" fmla="*/ 1564 w 1775"/>
                  <a:gd name="T103" fmla="*/ 3353 h 3795"/>
                  <a:gd name="T104" fmla="*/ 1623 w 1775"/>
                  <a:gd name="T105" fmla="*/ 3460 h 3795"/>
                  <a:gd name="T106" fmla="*/ 1650 w 1775"/>
                  <a:gd name="T107" fmla="*/ 3540 h 3795"/>
                  <a:gd name="T108" fmla="*/ 1653 w 1775"/>
                  <a:gd name="T109" fmla="*/ 3568 h 3795"/>
                  <a:gd name="T110" fmla="*/ 1694 w 1775"/>
                  <a:gd name="T111" fmla="*/ 3611 h 3795"/>
                  <a:gd name="T112" fmla="*/ 1749 w 1775"/>
                  <a:gd name="T113" fmla="*/ 3730 h 3795"/>
                  <a:gd name="T114" fmla="*/ 1755 w 1775"/>
                  <a:gd name="T115" fmla="*/ 3788 h 3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75" h="3795">
                    <a:moveTo>
                      <a:pt x="20" y="7"/>
                    </a:moveTo>
                    <a:lnTo>
                      <a:pt x="28" y="24"/>
                    </a:lnTo>
                    <a:cubicBezTo>
                      <a:pt x="30" y="29"/>
                      <a:pt x="28" y="34"/>
                      <a:pt x="22" y="36"/>
                    </a:cubicBezTo>
                    <a:cubicBezTo>
                      <a:pt x="19" y="38"/>
                      <a:pt x="12" y="36"/>
                      <a:pt x="10" y="31"/>
                    </a:cubicBezTo>
                    <a:lnTo>
                      <a:pt x="2" y="14"/>
                    </a:lnTo>
                    <a:cubicBezTo>
                      <a:pt x="0" y="10"/>
                      <a:pt x="2" y="4"/>
                      <a:pt x="8" y="2"/>
                    </a:cubicBezTo>
                    <a:cubicBezTo>
                      <a:pt x="11" y="0"/>
                      <a:pt x="18" y="2"/>
                      <a:pt x="20" y="7"/>
                    </a:cubicBezTo>
                    <a:close/>
                    <a:moveTo>
                      <a:pt x="44" y="57"/>
                    </a:moveTo>
                    <a:lnTo>
                      <a:pt x="51" y="74"/>
                    </a:lnTo>
                    <a:cubicBezTo>
                      <a:pt x="54" y="80"/>
                      <a:pt x="51" y="85"/>
                      <a:pt x="47" y="87"/>
                    </a:cubicBezTo>
                    <a:cubicBezTo>
                      <a:pt x="42" y="88"/>
                      <a:pt x="36" y="87"/>
                      <a:pt x="33" y="82"/>
                    </a:cubicBezTo>
                    <a:lnTo>
                      <a:pt x="26" y="65"/>
                    </a:lnTo>
                    <a:cubicBezTo>
                      <a:pt x="23" y="61"/>
                      <a:pt x="26" y="55"/>
                      <a:pt x="31" y="53"/>
                    </a:cubicBezTo>
                    <a:cubicBezTo>
                      <a:pt x="36" y="51"/>
                      <a:pt x="41" y="53"/>
                      <a:pt x="44" y="57"/>
                    </a:cubicBezTo>
                    <a:close/>
                    <a:moveTo>
                      <a:pt x="66" y="108"/>
                    </a:moveTo>
                    <a:lnTo>
                      <a:pt x="76" y="125"/>
                    </a:lnTo>
                    <a:cubicBezTo>
                      <a:pt x="77" y="130"/>
                      <a:pt x="76" y="136"/>
                      <a:pt x="70" y="137"/>
                    </a:cubicBezTo>
                    <a:cubicBezTo>
                      <a:pt x="66" y="139"/>
                      <a:pt x="59" y="137"/>
                      <a:pt x="57" y="133"/>
                    </a:cubicBezTo>
                    <a:lnTo>
                      <a:pt x="49" y="116"/>
                    </a:lnTo>
                    <a:cubicBezTo>
                      <a:pt x="47" y="112"/>
                      <a:pt x="49" y="105"/>
                      <a:pt x="55" y="104"/>
                    </a:cubicBezTo>
                    <a:cubicBezTo>
                      <a:pt x="59" y="102"/>
                      <a:pt x="66" y="104"/>
                      <a:pt x="66" y="108"/>
                    </a:cubicBezTo>
                    <a:close/>
                    <a:moveTo>
                      <a:pt x="90" y="159"/>
                    </a:moveTo>
                    <a:lnTo>
                      <a:pt x="99" y="175"/>
                    </a:lnTo>
                    <a:cubicBezTo>
                      <a:pt x="100" y="181"/>
                      <a:pt x="99" y="186"/>
                      <a:pt x="94" y="189"/>
                    </a:cubicBezTo>
                    <a:cubicBezTo>
                      <a:pt x="88" y="191"/>
                      <a:pt x="83" y="189"/>
                      <a:pt x="81" y="183"/>
                    </a:cubicBezTo>
                    <a:lnTo>
                      <a:pt x="73" y="167"/>
                    </a:lnTo>
                    <a:cubicBezTo>
                      <a:pt x="71" y="162"/>
                      <a:pt x="73" y="156"/>
                      <a:pt x="77" y="154"/>
                    </a:cubicBezTo>
                    <a:cubicBezTo>
                      <a:pt x="83" y="152"/>
                      <a:pt x="88" y="154"/>
                      <a:pt x="90" y="159"/>
                    </a:cubicBezTo>
                    <a:close/>
                    <a:moveTo>
                      <a:pt x="114" y="209"/>
                    </a:moveTo>
                    <a:lnTo>
                      <a:pt x="122" y="226"/>
                    </a:lnTo>
                    <a:cubicBezTo>
                      <a:pt x="124" y="232"/>
                      <a:pt x="122" y="237"/>
                      <a:pt x="117" y="239"/>
                    </a:cubicBezTo>
                    <a:cubicBezTo>
                      <a:pt x="112" y="241"/>
                      <a:pt x="107" y="239"/>
                      <a:pt x="104" y="234"/>
                    </a:cubicBezTo>
                    <a:lnTo>
                      <a:pt x="97" y="217"/>
                    </a:lnTo>
                    <a:cubicBezTo>
                      <a:pt x="94" y="213"/>
                      <a:pt x="97" y="208"/>
                      <a:pt x="101" y="206"/>
                    </a:cubicBezTo>
                    <a:cubicBezTo>
                      <a:pt x="106" y="203"/>
                      <a:pt x="112" y="206"/>
                      <a:pt x="114" y="209"/>
                    </a:cubicBezTo>
                    <a:close/>
                    <a:moveTo>
                      <a:pt x="138" y="260"/>
                    </a:moveTo>
                    <a:lnTo>
                      <a:pt x="145" y="278"/>
                    </a:lnTo>
                    <a:cubicBezTo>
                      <a:pt x="148" y="282"/>
                      <a:pt x="145" y="287"/>
                      <a:pt x="141" y="290"/>
                    </a:cubicBezTo>
                    <a:cubicBezTo>
                      <a:pt x="136" y="292"/>
                      <a:pt x="131" y="290"/>
                      <a:pt x="128" y="285"/>
                    </a:cubicBezTo>
                    <a:lnTo>
                      <a:pt x="121" y="268"/>
                    </a:lnTo>
                    <a:cubicBezTo>
                      <a:pt x="118" y="263"/>
                      <a:pt x="121" y="258"/>
                      <a:pt x="125" y="256"/>
                    </a:cubicBezTo>
                    <a:cubicBezTo>
                      <a:pt x="130" y="254"/>
                      <a:pt x="135" y="256"/>
                      <a:pt x="138" y="260"/>
                    </a:cubicBezTo>
                    <a:close/>
                    <a:moveTo>
                      <a:pt x="161" y="311"/>
                    </a:moveTo>
                    <a:lnTo>
                      <a:pt x="169" y="328"/>
                    </a:lnTo>
                    <a:cubicBezTo>
                      <a:pt x="171" y="333"/>
                      <a:pt x="169" y="338"/>
                      <a:pt x="165" y="341"/>
                    </a:cubicBezTo>
                    <a:cubicBezTo>
                      <a:pt x="160" y="343"/>
                      <a:pt x="154" y="341"/>
                      <a:pt x="151" y="336"/>
                    </a:cubicBezTo>
                    <a:lnTo>
                      <a:pt x="143" y="318"/>
                    </a:lnTo>
                    <a:cubicBezTo>
                      <a:pt x="142" y="314"/>
                      <a:pt x="143" y="309"/>
                      <a:pt x="149" y="307"/>
                    </a:cubicBezTo>
                    <a:cubicBezTo>
                      <a:pt x="154" y="304"/>
                      <a:pt x="159" y="307"/>
                      <a:pt x="161" y="311"/>
                    </a:cubicBezTo>
                    <a:close/>
                    <a:moveTo>
                      <a:pt x="185" y="362"/>
                    </a:moveTo>
                    <a:lnTo>
                      <a:pt x="193" y="379"/>
                    </a:lnTo>
                    <a:cubicBezTo>
                      <a:pt x="195" y="384"/>
                      <a:pt x="193" y="389"/>
                      <a:pt x="188" y="391"/>
                    </a:cubicBezTo>
                    <a:cubicBezTo>
                      <a:pt x="183" y="394"/>
                      <a:pt x="177" y="391"/>
                      <a:pt x="176" y="387"/>
                    </a:cubicBezTo>
                    <a:lnTo>
                      <a:pt x="167" y="370"/>
                    </a:lnTo>
                    <a:cubicBezTo>
                      <a:pt x="165" y="365"/>
                      <a:pt x="167" y="359"/>
                      <a:pt x="172" y="358"/>
                    </a:cubicBezTo>
                    <a:cubicBezTo>
                      <a:pt x="177" y="355"/>
                      <a:pt x="183" y="358"/>
                      <a:pt x="185" y="362"/>
                    </a:cubicBezTo>
                    <a:close/>
                    <a:moveTo>
                      <a:pt x="208" y="413"/>
                    </a:moveTo>
                    <a:lnTo>
                      <a:pt x="217" y="430"/>
                    </a:lnTo>
                    <a:cubicBezTo>
                      <a:pt x="219" y="435"/>
                      <a:pt x="217" y="439"/>
                      <a:pt x="211" y="442"/>
                    </a:cubicBezTo>
                    <a:cubicBezTo>
                      <a:pt x="207" y="445"/>
                      <a:pt x="200" y="442"/>
                      <a:pt x="198" y="438"/>
                    </a:cubicBezTo>
                    <a:lnTo>
                      <a:pt x="190" y="421"/>
                    </a:lnTo>
                    <a:cubicBezTo>
                      <a:pt x="188" y="415"/>
                      <a:pt x="190" y="411"/>
                      <a:pt x="196" y="408"/>
                    </a:cubicBezTo>
                    <a:cubicBezTo>
                      <a:pt x="200" y="406"/>
                      <a:pt x="207" y="408"/>
                      <a:pt x="208" y="413"/>
                    </a:cubicBezTo>
                    <a:close/>
                    <a:moveTo>
                      <a:pt x="232" y="463"/>
                    </a:moveTo>
                    <a:lnTo>
                      <a:pt x="240" y="480"/>
                    </a:lnTo>
                    <a:cubicBezTo>
                      <a:pt x="242" y="486"/>
                      <a:pt x="240" y="491"/>
                      <a:pt x="235" y="493"/>
                    </a:cubicBezTo>
                    <a:cubicBezTo>
                      <a:pt x="231" y="495"/>
                      <a:pt x="225" y="493"/>
                      <a:pt x="222" y="488"/>
                    </a:cubicBezTo>
                    <a:lnTo>
                      <a:pt x="215" y="471"/>
                    </a:lnTo>
                    <a:cubicBezTo>
                      <a:pt x="212" y="466"/>
                      <a:pt x="215" y="462"/>
                      <a:pt x="219" y="459"/>
                    </a:cubicBezTo>
                    <a:cubicBezTo>
                      <a:pt x="224" y="456"/>
                      <a:pt x="230" y="459"/>
                      <a:pt x="232" y="463"/>
                    </a:cubicBezTo>
                    <a:close/>
                    <a:moveTo>
                      <a:pt x="255" y="515"/>
                    </a:moveTo>
                    <a:lnTo>
                      <a:pt x="264" y="532"/>
                    </a:lnTo>
                    <a:cubicBezTo>
                      <a:pt x="265" y="536"/>
                      <a:pt x="264" y="542"/>
                      <a:pt x="259" y="543"/>
                    </a:cubicBezTo>
                    <a:cubicBezTo>
                      <a:pt x="254" y="546"/>
                      <a:pt x="248" y="543"/>
                      <a:pt x="245" y="539"/>
                    </a:cubicBezTo>
                    <a:lnTo>
                      <a:pt x="238" y="522"/>
                    </a:lnTo>
                    <a:cubicBezTo>
                      <a:pt x="236" y="518"/>
                      <a:pt x="238" y="512"/>
                      <a:pt x="243" y="510"/>
                    </a:cubicBezTo>
                    <a:cubicBezTo>
                      <a:pt x="248" y="508"/>
                      <a:pt x="253" y="510"/>
                      <a:pt x="255" y="515"/>
                    </a:cubicBezTo>
                    <a:close/>
                    <a:moveTo>
                      <a:pt x="279" y="566"/>
                    </a:moveTo>
                    <a:lnTo>
                      <a:pt x="287" y="582"/>
                    </a:lnTo>
                    <a:cubicBezTo>
                      <a:pt x="289" y="587"/>
                      <a:pt x="287" y="592"/>
                      <a:pt x="283" y="594"/>
                    </a:cubicBezTo>
                    <a:cubicBezTo>
                      <a:pt x="277" y="597"/>
                      <a:pt x="272" y="594"/>
                      <a:pt x="270" y="590"/>
                    </a:cubicBezTo>
                    <a:lnTo>
                      <a:pt x="262" y="573"/>
                    </a:lnTo>
                    <a:cubicBezTo>
                      <a:pt x="260" y="568"/>
                      <a:pt x="262" y="563"/>
                      <a:pt x="266" y="560"/>
                    </a:cubicBezTo>
                    <a:cubicBezTo>
                      <a:pt x="272" y="558"/>
                      <a:pt x="277" y="560"/>
                      <a:pt x="279" y="566"/>
                    </a:cubicBezTo>
                    <a:close/>
                    <a:moveTo>
                      <a:pt x="302" y="616"/>
                    </a:moveTo>
                    <a:lnTo>
                      <a:pt x="311" y="633"/>
                    </a:lnTo>
                    <a:cubicBezTo>
                      <a:pt x="312" y="638"/>
                      <a:pt x="311" y="643"/>
                      <a:pt x="306" y="645"/>
                    </a:cubicBezTo>
                    <a:cubicBezTo>
                      <a:pt x="301" y="647"/>
                      <a:pt x="295" y="645"/>
                      <a:pt x="293" y="641"/>
                    </a:cubicBezTo>
                    <a:lnTo>
                      <a:pt x="285" y="624"/>
                    </a:lnTo>
                    <a:cubicBezTo>
                      <a:pt x="283" y="619"/>
                      <a:pt x="285" y="614"/>
                      <a:pt x="290" y="611"/>
                    </a:cubicBezTo>
                    <a:cubicBezTo>
                      <a:pt x="295" y="609"/>
                      <a:pt x="301" y="611"/>
                      <a:pt x="302" y="616"/>
                    </a:cubicBezTo>
                    <a:close/>
                    <a:moveTo>
                      <a:pt x="327" y="667"/>
                    </a:moveTo>
                    <a:lnTo>
                      <a:pt x="334" y="684"/>
                    </a:lnTo>
                    <a:cubicBezTo>
                      <a:pt x="337" y="688"/>
                      <a:pt x="334" y="694"/>
                      <a:pt x="330" y="696"/>
                    </a:cubicBezTo>
                    <a:cubicBezTo>
                      <a:pt x="324" y="698"/>
                      <a:pt x="320" y="696"/>
                      <a:pt x="317" y="692"/>
                    </a:cubicBezTo>
                    <a:lnTo>
                      <a:pt x="309" y="675"/>
                    </a:lnTo>
                    <a:cubicBezTo>
                      <a:pt x="307" y="669"/>
                      <a:pt x="309" y="664"/>
                      <a:pt x="313" y="662"/>
                    </a:cubicBezTo>
                    <a:cubicBezTo>
                      <a:pt x="319" y="660"/>
                      <a:pt x="324" y="662"/>
                      <a:pt x="327" y="667"/>
                    </a:cubicBezTo>
                    <a:close/>
                    <a:moveTo>
                      <a:pt x="350" y="718"/>
                    </a:moveTo>
                    <a:lnTo>
                      <a:pt x="358" y="734"/>
                    </a:lnTo>
                    <a:cubicBezTo>
                      <a:pt x="360" y="739"/>
                      <a:pt x="358" y="745"/>
                      <a:pt x="353" y="747"/>
                    </a:cubicBezTo>
                    <a:cubicBezTo>
                      <a:pt x="349" y="749"/>
                      <a:pt x="342" y="747"/>
                      <a:pt x="340" y="742"/>
                    </a:cubicBezTo>
                    <a:lnTo>
                      <a:pt x="332" y="726"/>
                    </a:lnTo>
                    <a:cubicBezTo>
                      <a:pt x="331" y="720"/>
                      <a:pt x="332" y="715"/>
                      <a:pt x="338" y="713"/>
                    </a:cubicBezTo>
                    <a:cubicBezTo>
                      <a:pt x="342" y="711"/>
                      <a:pt x="348" y="713"/>
                      <a:pt x="350" y="718"/>
                    </a:cubicBezTo>
                    <a:close/>
                    <a:moveTo>
                      <a:pt x="374" y="768"/>
                    </a:moveTo>
                    <a:lnTo>
                      <a:pt x="381" y="786"/>
                    </a:lnTo>
                    <a:cubicBezTo>
                      <a:pt x="384" y="789"/>
                      <a:pt x="381" y="796"/>
                      <a:pt x="377" y="797"/>
                    </a:cubicBezTo>
                    <a:cubicBezTo>
                      <a:pt x="372" y="799"/>
                      <a:pt x="366" y="797"/>
                      <a:pt x="364" y="793"/>
                    </a:cubicBezTo>
                    <a:lnTo>
                      <a:pt x="356" y="776"/>
                    </a:lnTo>
                    <a:cubicBezTo>
                      <a:pt x="353" y="771"/>
                      <a:pt x="356" y="765"/>
                      <a:pt x="361" y="764"/>
                    </a:cubicBezTo>
                    <a:cubicBezTo>
                      <a:pt x="366" y="762"/>
                      <a:pt x="371" y="764"/>
                      <a:pt x="374" y="768"/>
                    </a:cubicBezTo>
                    <a:close/>
                    <a:moveTo>
                      <a:pt x="397" y="820"/>
                    </a:moveTo>
                    <a:lnTo>
                      <a:pt x="406" y="837"/>
                    </a:lnTo>
                    <a:cubicBezTo>
                      <a:pt x="407" y="840"/>
                      <a:pt x="406" y="846"/>
                      <a:pt x="400" y="848"/>
                    </a:cubicBezTo>
                    <a:cubicBezTo>
                      <a:pt x="396" y="850"/>
                      <a:pt x="389" y="848"/>
                      <a:pt x="387" y="844"/>
                    </a:cubicBezTo>
                    <a:lnTo>
                      <a:pt x="379" y="827"/>
                    </a:lnTo>
                    <a:cubicBezTo>
                      <a:pt x="377" y="821"/>
                      <a:pt x="379" y="816"/>
                      <a:pt x="385" y="814"/>
                    </a:cubicBezTo>
                    <a:cubicBezTo>
                      <a:pt x="389" y="813"/>
                      <a:pt x="396" y="814"/>
                      <a:pt x="397" y="820"/>
                    </a:cubicBezTo>
                    <a:close/>
                    <a:moveTo>
                      <a:pt x="420" y="870"/>
                    </a:moveTo>
                    <a:lnTo>
                      <a:pt x="429" y="887"/>
                    </a:lnTo>
                    <a:cubicBezTo>
                      <a:pt x="430" y="892"/>
                      <a:pt x="429" y="897"/>
                      <a:pt x="424" y="899"/>
                    </a:cubicBezTo>
                    <a:cubicBezTo>
                      <a:pt x="419" y="901"/>
                      <a:pt x="413" y="899"/>
                      <a:pt x="411" y="894"/>
                    </a:cubicBezTo>
                    <a:lnTo>
                      <a:pt x="403" y="877"/>
                    </a:lnTo>
                    <a:cubicBezTo>
                      <a:pt x="401" y="873"/>
                      <a:pt x="403" y="867"/>
                      <a:pt x="408" y="865"/>
                    </a:cubicBezTo>
                    <a:cubicBezTo>
                      <a:pt x="413" y="863"/>
                      <a:pt x="419" y="865"/>
                      <a:pt x="420" y="870"/>
                    </a:cubicBezTo>
                    <a:close/>
                    <a:moveTo>
                      <a:pt x="444" y="921"/>
                    </a:moveTo>
                    <a:lnTo>
                      <a:pt x="452" y="938"/>
                    </a:lnTo>
                    <a:cubicBezTo>
                      <a:pt x="454" y="942"/>
                      <a:pt x="452" y="948"/>
                      <a:pt x="447" y="949"/>
                    </a:cubicBezTo>
                    <a:cubicBezTo>
                      <a:pt x="442" y="952"/>
                      <a:pt x="437" y="949"/>
                      <a:pt x="434" y="945"/>
                    </a:cubicBezTo>
                    <a:lnTo>
                      <a:pt x="427" y="928"/>
                    </a:lnTo>
                    <a:cubicBezTo>
                      <a:pt x="425" y="924"/>
                      <a:pt x="427" y="918"/>
                      <a:pt x="431" y="916"/>
                    </a:cubicBezTo>
                    <a:cubicBezTo>
                      <a:pt x="436" y="914"/>
                      <a:pt x="442" y="916"/>
                      <a:pt x="444" y="921"/>
                    </a:cubicBezTo>
                    <a:close/>
                    <a:moveTo>
                      <a:pt x="468" y="972"/>
                    </a:moveTo>
                    <a:lnTo>
                      <a:pt x="475" y="989"/>
                    </a:lnTo>
                    <a:cubicBezTo>
                      <a:pt x="478" y="993"/>
                      <a:pt x="475" y="999"/>
                      <a:pt x="471" y="1000"/>
                    </a:cubicBezTo>
                    <a:cubicBezTo>
                      <a:pt x="466" y="1003"/>
                      <a:pt x="461" y="1000"/>
                      <a:pt x="458" y="996"/>
                    </a:cubicBezTo>
                    <a:lnTo>
                      <a:pt x="451" y="979"/>
                    </a:lnTo>
                    <a:cubicBezTo>
                      <a:pt x="448" y="974"/>
                      <a:pt x="451" y="969"/>
                      <a:pt x="455" y="966"/>
                    </a:cubicBezTo>
                    <a:cubicBezTo>
                      <a:pt x="460" y="965"/>
                      <a:pt x="465" y="966"/>
                      <a:pt x="468" y="972"/>
                    </a:cubicBezTo>
                    <a:close/>
                    <a:moveTo>
                      <a:pt x="491" y="1022"/>
                    </a:moveTo>
                    <a:lnTo>
                      <a:pt x="500" y="1039"/>
                    </a:lnTo>
                    <a:cubicBezTo>
                      <a:pt x="501" y="1044"/>
                      <a:pt x="500" y="1050"/>
                      <a:pt x="495" y="1052"/>
                    </a:cubicBezTo>
                    <a:cubicBezTo>
                      <a:pt x="490" y="1053"/>
                      <a:pt x="484" y="1052"/>
                      <a:pt x="481" y="1046"/>
                    </a:cubicBezTo>
                    <a:lnTo>
                      <a:pt x="474" y="1029"/>
                    </a:lnTo>
                    <a:cubicBezTo>
                      <a:pt x="472" y="1026"/>
                      <a:pt x="474" y="1020"/>
                      <a:pt x="479" y="1018"/>
                    </a:cubicBezTo>
                    <a:cubicBezTo>
                      <a:pt x="484" y="1016"/>
                      <a:pt x="490" y="1018"/>
                      <a:pt x="491" y="1022"/>
                    </a:cubicBezTo>
                    <a:close/>
                    <a:moveTo>
                      <a:pt x="515" y="1073"/>
                    </a:moveTo>
                    <a:lnTo>
                      <a:pt x="523" y="1090"/>
                    </a:lnTo>
                    <a:cubicBezTo>
                      <a:pt x="525" y="1094"/>
                      <a:pt x="523" y="1100"/>
                      <a:pt x="518" y="1102"/>
                    </a:cubicBezTo>
                    <a:cubicBezTo>
                      <a:pt x="513" y="1104"/>
                      <a:pt x="507" y="1102"/>
                      <a:pt x="506" y="1097"/>
                    </a:cubicBezTo>
                    <a:lnTo>
                      <a:pt x="497" y="1080"/>
                    </a:lnTo>
                    <a:cubicBezTo>
                      <a:pt x="496" y="1077"/>
                      <a:pt x="497" y="1070"/>
                      <a:pt x="502" y="1069"/>
                    </a:cubicBezTo>
                    <a:cubicBezTo>
                      <a:pt x="507" y="1067"/>
                      <a:pt x="513" y="1069"/>
                      <a:pt x="515" y="1073"/>
                    </a:cubicBezTo>
                    <a:close/>
                    <a:moveTo>
                      <a:pt x="539" y="1124"/>
                    </a:moveTo>
                    <a:lnTo>
                      <a:pt x="547" y="1140"/>
                    </a:lnTo>
                    <a:cubicBezTo>
                      <a:pt x="549" y="1145"/>
                      <a:pt x="547" y="1151"/>
                      <a:pt x="541" y="1153"/>
                    </a:cubicBezTo>
                    <a:cubicBezTo>
                      <a:pt x="537" y="1155"/>
                      <a:pt x="531" y="1153"/>
                      <a:pt x="529" y="1148"/>
                    </a:cubicBezTo>
                    <a:lnTo>
                      <a:pt x="521" y="1132"/>
                    </a:lnTo>
                    <a:cubicBezTo>
                      <a:pt x="519" y="1127"/>
                      <a:pt x="521" y="1121"/>
                      <a:pt x="526" y="1119"/>
                    </a:cubicBezTo>
                    <a:cubicBezTo>
                      <a:pt x="530" y="1117"/>
                      <a:pt x="537" y="1119"/>
                      <a:pt x="539" y="1124"/>
                    </a:cubicBezTo>
                    <a:close/>
                    <a:moveTo>
                      <a:pt x="562" y="1174"/>
                    </a:moveTo>
                    <a:lnTo>
                      <a:pt x="570" y="1191"/>
                    </a:lnTo>
                    <a:cubicBezTo>
                      <a:pt x="573" y="1196"/>
                      <a:pt x="570" y="1202"/>
                      <a:pt x="565" y="1204"/>
                    </a:cubicBezTo>
                    <a:cubicBezTo>
                      <a:pt x="561" y="1205"/>
                      <a:pt x="555" y="1204"/>
                      <a:pt x="552" y="1199"/>
                    </a:cubicBezTo>
                    <a:lnTo>
                      <a:pt x="545" y="1182"/>
                    </a:lnTo>
                    <a:cubicBezTo>
                      <a:pt x="542" y="1178"/>
                      <a:pt x="545" y="1172"/>
                      <a:pt x="550" y="1170"/>
                    </a:cubicBezTo>
                    <a:cubicBezTo>
                      <a:pt x="554" y="1168"/>
                      <a:pt x="560" y="1170"/>
                      <a:pt x="562" y="1174"/>
                    </a:cubicBezTo>
                    <a:close/>
                    <a:moveTo>
                      <a:pt x="585" y="1225"/>
                    </a:moveTo>
                    <a:lnTo>
                      <a:pt x="594" y="1242"/>
                    </a:lnTo>
                    <a:cubicBezTo>
                      <a:pt x="595" y="1247"/>
                      <a:pt x="594" y="1252"/>
                      <a:pt x="589" y="1255"/>
                    </a:cubicBezTo>
                    <a:cubicBezTo>
                      <a:pt x="584" y="1256"/>
                      <a:pt x="578" y="1255"/>
                      <a:pt x="575" y="1250"/>
                    </a:cubicBezTo>
                    <a:lnTo>
                      <a:pt x="568" y="1233"/>
                    </a:lnTo>
                    <a:cubicBezTo>
                      <a:pt x="566" y="1228"/>
                      <a:pt x="568" y="1222"/>
                      <a:pt x="573" y="1221"/>
                    </a:cubicBezTo>
                    <a:cubicBezTo>
                      <a:pt x="578" y="1219"/>
                      <a:pt x="584" y="1221"/>
                      <a:pt x="585" y="1225"/>
                    </a:cubicBezTo>
                    <a:close/>
                    <a:moveTo>
                      <a:pt x="609" y="1275"/>
                    </a:moveTo>
                    <a:lnTo>
                      <a:pt x="617" y="1292"/>
                    </a:lnTo>
                    <a:cubicBezTo>
                      <a:pt x="619" y="1298"/>
                      <a:pt x="617" y="1303"/>
                      <a:pt x="613" y="1306"/>
                    </a:cubicBezTo>
                    <a:cubicBezTo>
                      <a:pt x="607" y="1307"/>
                      <a:pt x="602" y="1306"/>
                      <a:pt x="600" y="1300"/>
                    </a:cubicBezTo>
                    <a:lnTo>
                      <a:pt x="592" y="1283"/>
                    </a:lnTo>
                    <a:cubicBezTo>
                      <a:pt x="590" y="1279"/>
                      <a:pt x="592" y="1273"/>
                      <a:pt x="596" y="1272"/>
                    </a:cubicBezTo>
                    <a:cubicBezTo>
                      <a:pt x="602" y="1269"/>
                      <a:pt x="607" y="1272"/>
                      <a:pt x="609" y="1275"/>
                    </a:cubicBezTo>
                    <a:close/>
                    <a:moveTo>
                      <a:pt x="632" y="1327"/>
                    </a:moveTo>
                    <a:lnTo>
                      <a:pt x="641" y="1344"/>
                    </a:lnTo>
                    <a:cubicBezTo>
                      <a:pt x="642" y="1348"/>
                      <a:pt x="641" y="1354"/>
                      <a:pt x="636" y="1356"/>
                    </a:cubicBezTo>
                    <a:cubicBezTo>
                      <a:pt x="631" y="1358"/>
                      <a:pt x="625" y="1356"/>
                      <a:pt x="623" y="1351"/>
                    </a:cubicBezTo>
                    <a:lnTo>
                      <a:pt x="615" y="1334"/>
                    </a:lnTo>
                    <a:cubicBezTo>
                      <a:pt x="614" y="1330"/>
                      <a:pt x="615" y="1324"/>
                      <a:pt x="620" y="1323"/>
                    </a:cubicBezTo>
                    <a:cubicBezTo>
                      <a:pt x="625" y="1320"/>
                      <a:pt x="631" y="1323"/>
                      <a:pt x="632" y="1327"/>
                    </a:cubicBezTo>
                    <a:close/>
                    <a:moveTo>
                      <a:pt x="657" y="1378"/>
                    </a:moveTo>
                    <a:lnTo>
                      <a:pt x="664" y="1395"/>
                    </a:lnTo>
                    <a:cubicBezTo>
                      <a:pt x="667" y="1399"/>
                      <a:pt x="664" y="1404"/>
                      <a:pt x="660" y="1407"/>
                    </a:cubicBezTo>
                    <a:cubicBezTo>
                      <a:pt x="654" y="1409"/>
                      <a:pt x="650" y="1407"/>
                      <a:pt x="647" y="1402"/>
                    </a:cubicBezTo>
                    <a:lnTo>
                      <a:pt x="639" y="1385"/>
                    </a:lnTo>
                    <a:cubicBezTo>
                      <a:pt x="637" y="1380"/>
                      <a:pt x="639" y="1375"/>
                      <a:pt x="643" y="1373"/>
                    </a:cubicBezTo>
                    <a:cubicBezTo>
                      <a:pt x="649" y="1371"/>
                      <a:pt x="654" y="1373"/>
                      <a:pt x="657" y="1378"/>
                    </a:cubicBezTo>
                    <a:close/>
                    <a:moveTo>
                      <a:pt x="680" y="1428"/>
                    </a:moveTo>
                    <a:lnTo>
                      <a:pt x="688" y="1445"/>
                    </a:lnTo>
                    <a:cubicBezTo>
                      <a:pt x="690" y="1451"/>
                      <a:pt x="688" y="1455"/>
                      <a:pt x="683" y="1458"/>
                    </a:cubicBezTo>
                    <a:cubicBezTo>
                      <a:pt x="679" y="1460"/>
                      <a:pt x="672" y="1458"/>
                      <a:pt x="670" y="1452"/>
                    </a:cubicBezTo>
                    <a:lnTo>
                      <a:pt x="662" y="1435"/>
                    </a:lnTo>
                    <a:cubicBezTo>
                      <a:pt x="661" y="1431"/>
                      <a:pt x="662" y="1427"/>
                      <a:pt x="668" y="1424"/>
                    </a:cubicBezTo>
                    <a:cubicBezTo>
                      <a:pt x="672" y="1421"/>
                      <a:pt x="678" y="1424"/>
                      <a:pt x="680" y="1428"/>
                    </a:cubicBezTo>
                    <a:close/>
                    <a:moveTo>
                      <a:pt x="704" y="1479"/>
                    </a:moveTo>
                    <a:lnTo>
                      <a:pt x="711" y="1496"/>
                    </a:lnTo>
                    <a:cubicBezTo>
                      <a:pt x="714" y="1501"/>
                      <a:pt x="711" y="1506"/>
                      <a:pt x="707" y="1508"/>
                    </a:cubicBezTo>
                    <a:cubicBezTo>
                      <a:pt x="702" y="1511"/>
                      <a:pt x="696" y="1508"/>
                      <a:pt x="694" y="1503"/>
                    </a:cubicBezTo>
                    <a:lnTo>
                      <a:pt x="686" y="1486"/>
                    </a:lnTo>
                    <a:cubicBezTo>
                      <a:pt x="683" y="1482"/>
                      <a:pt x="686" y="1477"/>
                      <a:pt x="691" y="1475"/>
                    </a:cubicBezTo>
                    <a:cubicBezTo>
                      <a:pt x="696" y="1472"/>
                      <a:pt x="701" y="1475"/>
                      <a:pt x="704" y="1479"/>
                    </a:cubicBezTo>
                    <a:close/>
                    <a:moveTo>
                      <a:pt x="727" y="1530"/>
                    </a:moveTo>
                    <a:lnTo>
                      <a:pt x="736" y="1546"/>
                    </a:lnTo>
                    <a:cubicBezTo>
                      <a:pt x="737" y="1552"/>
                      <a:pt x="736" y="1557"/>
                      <a:pt x="730" y="1559"/>
                    </a:cubicBezTo>
                    <a:cubicBezTo>
                      <a:pt x="726" y="1562"/>
                      <a:pt x="719" y="1559"/>
                      <a:pt x="717" y="1555"/>
                    </a:cubicBezTo>
                    <a:lnTo>
                      <a:pt x="709" y="1538"/>
                    </a:lnTo>
                    <a:cubicBezTo>
                      <a:pt x="707" y="1533"/>
                      <a:pt x="709" y="1528"/>
                      <a:pt x="715" y="1525"/>
                    </a:cubicBezTo>
                    <a:cubicBezTo>
                      <a:pt x="719" y="1523"/>
                      <a:pt x="726" y="1525"/>
                      <a:pt x="727" y="1530"/>
                    </a:cubicBezTo>
                    <a:close/>
                    <a:moveTo>
                      <a:pt x="751" y="1580"/>
                    </a:moveTo>
                    <a:lnTo>
                      <a:pt x="759" y="1597"/>
                    </a:lnTo>
                    <a:cubicBezTo>
                      <a:pt x="761" y="1603"/>
                      <a:pt x="759" y="1608"/>
                      <a:pt x="754" y="1610"/>
                    </a:cubicBezTo>
                    <a:cubicBezTo>
                      <a:pt x="749" y="1612"/>
                      <a:pt x="744" y="1610"/>
                      <a:pt x="741" y="1605"/>
                    </a:cubicBezTo>
                    <a:lnTo>
                      <a:pt x="733" y="1588"/>
                    </a:lnTo>
                    <a:cubicBezTo>
                      <a:pt x="731" y="1584"/>
                      <a:pt x="734" y="1579"/>
                      <a:pt x="738" y="1576"/>
                    </a:cubicBezTo>
                    <a:cubicBezTo>
                      <a:pt x="743" y="1574"/>
                      <a:pt x="749" y="1576"/>
                      <a:pt x="751" y="1580"/>
                    </a:cubicBezTo>
                    <a:close/>
                    <a:moveTo>
                      <a:pt x="774" y="1631"/>
                    </a:moveTo>
                    <a:lnTo>
                      <a:pt x="783" y="1648"/>
                    </a:lnTo>
                    <a:cubicBezTo>
                      <a:pt x="784" y="1653"/>
                      <a:pt x="783" y="1658"/>
                      <a:pt x="777" y="1660"/>
                    </a:cubicBezTo>
                    <a:cubicBezTo>
                      <a:pt x="773" y="1663"/>
                      <a:pt x="767" y="1660"/>
                      <a:pt x="764" y="1657"/>
                    </a:cubicBezTo>
                    <a:lnTo>
                      <a:pt x="757" y="1640"/>
                    </a:lnTo>
                    <a:cubicBezTo>
                      <a:pt x="755" y="1634"/>
                      <a:pt x="757" y="1629"/>
                      <a:pt x="762" y="1626"/>
                    </a:cubicBezTo>
                    <a:cubicBezTo>
                      <a:pt x="766" y="1625"/>
                      <a:pt x="772" y="1626"/>
                      <a:pt x="774" y="1631"/>
                    </a:cubicBezTo>
                    <a:close/>
                    <a:moveTo>
                      <a:pt x="798" y="1682"/>
                    </a:moveTo>
                    <a:lnTo>
                      <a:pt x="805" y="1699"/>
                    </a:lnTo>
                    <a:cubicBezTo>
                      <a:pt x="808" y="1704"/>
                      <a:pt x="805" y="1709"/>
                      <a:pt x="802" y="1711"/>
                    </a:cubicBezTo>
                    <a:cubicBezTo>
                      <a:pt x="796" y="1714"/>
                      <a:pt x="791" y="1711"/>
                      <a:pt x="788" y="1707"/>
                    </a:cubicBezTo>
                    <a:lnTo>
                      <a:pt x="781" y="1691"/>
                    </a:lnTo>
                    <a:cubicBezTo>
                      <a:pt x="778" y="1685"/>
                      <a:pt x="781" y="1680"/>
                      <a:pt x="785" y="1677"/>
                    </a:cubicBezTo>
                    <a:cubicBezTo>
                      <a:pt x="791" y="1675"/>
                      <a:pt x="795" y="1677"/>
                      <a:pt x="798" y="1682"/>
                    </a:cubicBezTo>
                    <a:close/>
                    <a:moveTo>
                      <a:pt x="821" y="1733"/>
                    </a:moveTo>
                    <a:lnTo>
                      <a:pt x="830" y="1750"/>
                    </a:lnTo>
                    <a:cubicBezTo>
                      <a:pt x="831" y="1754"/>
                      <a:pt x="830" y="1760"/>
                      <a:pt x="825" y="1762"/>
                    </a:cubicBezTo>
                    <a:cubicBezTo>
                      <a:pt x="820" y="1764"/>
                      <a:pt x="814" y="1762"/>
                      <a:pt x="812" y="1758"/>
                    </a:cubicBezTo>
                    <a:lnTo>
                      <a:pt x="804" y="1741"/>
                    </a:lnTo>
                    <a:cubicBezTo>
                      <a:pt x="802" y="1736"/>
                      <a:pt x="804" y="1730"/>
                      <a:pt x="809" y="1728"/>
                    </a:cubicBezTo>
                    <a:cubicBezTo>
                      <a:pt x="814" y="1726"/>
                      <a:pt x="820" y="1728"/>
                      <a:pt x="821" y="1733"/>
                    </a:cubicBezTo>
                    <a:close/>
                    <a:moveTo>
                      <a:pt x="845" y="1784"/>
                    </a:moveTo>
                    <a:lnTo>
                      <a:pt x="853" y="1801"/>
                    </a:lnTo>
                    <a:cubicBezTo>
                      <a:pt x="855" y="1805"/>
                      <a:pt x="853" y="1810"/>
                      <a:pt x="849" y="1813"/>
                    </a:cubicBezTo>
                    <a:cubicBezTo>
                      <a:pt x="843" y="1815"/>
                      <a:pt x="838" y="1813"/>
                      <a:pt x="836" y="1809"/>
                    </a:cubicBezTo>
                    <a:lnTo>
                      <a:pt x="827" y="1792"/>
                    </a:lnTo>
                    <a:cubicBezTo>
                      <a:pt x="826" y="1786"/>
                      <a:pt x="827" y="1781"/>
                      <a:pt x="832" y="1779"/>
                    </a:cubicBezTo>
                    <a:cubicBezTo>
                      <a:pt x="838" y="1777"/>
                      <a:pt x="843" y="1779"/>
                      <a:pt x="845" y="1784"/>
                    </a:cubicBezTo>
                    <a:close/>
                    <a:moveTo>
                      <a:pt x="869" y="1835"/>
                    </a:moveTo>
                    <a:lnTo>
                      <a:pt x="877" y="1852"/>
                    </a:lnTo>
                    <a:cubicBezTo>
                      <a:pt x="879" y="1856"/>
                      <a:pt x="877" y="1861"/>
                      <a:pt x="871" y="1864"/>
                    </a:cubicBezTo>
                    <a:cubicBezTo>
                      <a:pt x="867" y="1866"/>
                      <a:pt x="861" y="1864"/>
                      <a:pt x="859" y="1859"/>
                    </a:cubicBezTo>
                    <a:lnTo>
                      <a:pt x="851" y="1842"/>
                    </a:lnTo>
                    <a:cubicBezTo>
                      <a:pt x="849" y="1837"/>
                      <a:pt x="851" y="1832"/>
                      <a:pt x="856" y="1830"/>
                    </a:cubicBezTo>
                    <a:cubicBezTo>
                      <a:pt x="860" y="1827"/>
                      <a:pt x="867" y="1830"/>
                      <a:pt x="869" y="1835"/>
                    </a:cubicBezTo>
                    <a:close/>
                    <a:moveTo>
                      <a:pt x="893" y="1886"/>
                    </a:moveTo>
                    <a:lnTo>
                      <a:pt x="900" y="1903"/>
                    </a:lnTo>
                    <a:cubicBezTo>
                      <a:pt x="903" y="1906"/>
                      <a:pt x="900" y="1913"/>
                      <a:pt x="895" y="1914"/>
                    </a:cubicBezTo>
                    <a:cubicBezTo>
                      <a:pt x="891" y="1916"/>
                      <a:pt x="885" y="1914"/>
                      <a:pt x="882" y="1910"/>
                    </a:cubicBezTo>
                    <a:lnTo>
                      <a:pt x="875" y="1893"/>
                    </a:lnTo>
                    <a:cubicBezTo>
                      <a:pt x="872" y="1888"/>
                      <a:pt x="875" y="1882"/>
                      <a:pt x="880" y="1881"/>
                    </a:cubicBezTo>
                    <a:cubicBezTo>
                      <a:pt x="884" y="1879"/>
                      <a:pt x="890" y="1881"/>
                      <a:pt x="893" y="1886"/>
                    </a:cubicBezTo>
                    <a:close/>
                    <a:moveTo>
                      <a:pt x="915" y="1937"/>
                    </a:moveTo>
                    <a:lnTo>
                      <a:pt x="924" y="1954"/>
                    </a:lnTo>
                    <a:cubicBezTo>
                      <a:pt x="926" y="1958"/>
                      <a:pt x="924" y="1963"/>
                      <a:pt x="919" y="1965"/>
                    </a:cubicBezTo>
                    <a:cubicBezTo>
                      <a:pt x="915" y="1968"/>
                      <a:pt x="908" y="1965"/>
                      <a:pt x="906" y="1961"/>
                    </a:cubicBezTo>
                    <a:lnTo>
                      <a:pt x="898" y="1944"/>
                    </a:lnTo>
                    <a:cubicBezTo>
                      <a:pt x="896" y="1938"/>
                      <a:pt x="898" y="1933"/>
                      <a:pt x="904" y="1931"/>
                    </a:cubicBezTo>
                    <a:cubicBezTo>
                      <a:pt x="908" y="1930"/>
                      <a:pt x="914" y="1931"/>
                      <a:pt x="915" y="1937"/>
                    </a:cubicBezTo>
                    <a:close/>
                    <a:moveTo>
                      <a:pt x="939" y="1987"/>
                    </a:moveTo>
                    <a:lnTo>
                      <a:pt x="948" y="2004"/>
                    </a:lnTo>
                    <a:cubicBezTo>
                      <a:pt x="949" y="2009"/>
                      <a:pt x="948" y="2014"/>
                      <a:pt x="943" y="2016"/>
                    </a:cubicBezTo>
                    <a:cubicBezTo>
                      <a:pt x="937" y="2018"/>
                      <a:pt x="932" y="2016"/>
                      <a:pt x="930" y="2011"/>
                    </a:cubicBezTo>
                    <a:lnTo>
                      <a:pt x="922" y="1994"/>
                    </a:lnTo>
                    <a:cubicBezTo>
                      <a:pt x="920" y="1989"/>
                      <a:pt x="922" y="1985"/>
                      <a:pt x="926" y="1982"/>
                    </a:cubicBezTo>
                    <a:cubicBezTo>
                      <a:pt x="932" y="1980"/>
                      <a:pt x="937" y="1982"/>
                      <a:pt x="939" y="1987"/>
                    </a:cubicBezTo>
                    <a:close/>
                    <a:moveTo>
                      <a:pt x="963" y="2038"/>
                    </a:moveTo>
                    <a:lnTo>
                      <a:pt x="971" y="2055"/>
                    </a:lnTo>
                    <a:cubicBezTo>
                      <a:pt x="973" y="2059"/>
                      <a:pt x="971" y="2065"/>
                      <a:pt x="966" y="2066"/>
                    </a:cubicBezTo>
                    <a:cubicBezTo>
                      <a:pt x="961" y="2069"/>
                      <a:pt x="955" y="2066"/>
                      <a:pt x="953" y="2062"/>
                    </a:cubicBezTo>
                    <a:lnTo>
                      <a:pt x="945" y="2045"/>
                    </a:lnTo>
                    <a:cubicBezTo>
                      <a:pt x="944" y="2041"/>
                      <a:pt x="945" y="2035"/>
                      <a:pt x="950" y="2033"/>
                    </a:cubicBezTo>
                    <a:cubicBezTo>
                      <a:pt x="955" y="2031"/>
                      <a:pt x="961" y="2033"/>
                      <a:pt x="963" y="2038"/>
                    </a:cubicBezTo>
                    <a:close/>
                    <a:moveTo>
                      <a:pt x="987" y="2089"/>
                    </a:moveTo>
                    <a:lnTo>
                      <a:pt x="994" y="2105"/>
                    </a:lnTo>
                    <a:cubicBezTo>
                      <a:pt x="997" y="2110"/>
                      <a:pt x="994" y="2116"/>
                      <a:pt x="990" y="2117"/>
                    </a:cubicBezTo>
                    <a:cubicBezTo>
                      <a:pt x="985" y="2120"/>
                      <a:pt x="980" y="2117"/>
                      <a:pt x="977" y="2113"/>
                    </a:cubicBezTo>
                    <a:lnTo>
                      <a:pt x="970" y="2096"/>
                    </a:lnTo>
                    <a:cubicBezTo>
                      <a:pt x="967" y="2092"/>
                      <a:pt x="970" y="2086"/>
                      <a:pt x="973" y="2083"/>
                    </a:cubicBezTo>
                    <a:cubicBezTo>
                      <a:pt x="979" y="2082"/>
                      <a:pt x="984" y="2083"/>
                      <a:pt x="987" y="2089"/>
                    </a:cubicBezTo>
                    <a:close/>
                    <a:moveTo>
                      <a:pt x="1010" y="2139"/>
                    </a:moveTo>
                    <a:lnTo>
                      <a:pt x="1018" y="2156"/>
                    </a:lnTo>
                    <a:cubicBezTo>
                      <a:pt x="1020" y="2160"/>
                      <a:pt x="1018" y="2167"/>
                      <a:pt x="1014" y="2168"/>
                    </a:cubicBezTo>
                    <a:cubicBezTo>
                      <a:pt x="1009" y="2170"/>
                      <a:pt x="1003" y="2168"/>
                      <a:pt x="1001" y="2164"/>
                    </a:cubicBezTo>
                    <a:lnTo>
                      <a:pt x="992" y="2146"/>
                    </a:lnTo>
                    <a:cubicBezTo>
                      <a:pt x="991" y="2143"/>
                      <a:pt x="992" y="2136"/>
                      <a:pt x="998" y="2134"/>
                    </a:cubicBezTo>
                    <a:cubicBezTo>
                      <a:pt x="1003" y="2133"/>
                      <a:pt x="1008" y="2134"/>
                      <a:pt x="1010" y="2139"/>
                    </a:cubicBezTo>
                    <a:close/>
                    <a:moveTo>
                      <a:pt x="1034" y="2190"/>
                    </a:moveTo>
                    <a:lnTo>
                      <a:pt x="1042" y="2207"/>
                    </a:lnTo>
                    <a:cubicBezTo>
                      <a:pt x="1044" y="2211"/>
                      <a:pt x="1042" y="2217"/>
                      <a:pt x="1037" y="2219"/>
                    </a:cubicBezTo>
                    <a:cubicBezTo>
                      <a:pt x="1032" y="2221"/>
                      <a:pt x="1026" y="2219"/>
                      <a:pt x="1025" y="2215"/>
                    </a:cubicBezTo>
                    <a:lnTo>
                      <a:pt x="1016" y="2198"/>
                    </a:lnTo>
                    <a:cubicBezTo>
                      <a:pt x="1014" y="2193"/>
                      <a:pt x="1016" y="2187"/>
                      <a:pt x="1021" y="2185"/>
                    </a:cubicBezTo>
                    <a:cubicBezTo>
                      <a:pt x="1026" y="2184"/>
                      <a:pt x="1032" y="2185"/>
                      <a:pt x="1034" y="2190"/>
                    </a:cubicBezTo>
                    <a:close/>
                    <a:moveTo>
                      <a:pt x="1058" y="2240"/>
                    </a:moveTo>
                    <a:lnTo>
                      <a:pt x="1066" y="2257"/>
                    </a:lnTo>
                    <a:cubicBezTo>
                      <a:pt x="1067" y="2262"/>
                      <a:pt x="1066" y="2268"/>
                      <a:pt x="1060" y="2271"/>
                    </a:cubicBezTo>
                    <a:cubicBezTo>
                      <a:pt x="1056" y="2272"/>
                      <a:pt x="1049" y="2271"/>
                      <a:pt x="1047" y="2265"/>
                    </a:cubicBezTo>
                    <a:lnTo>
                      <a:pt x="1039" y="2248"/>
                    </a:lnTo>
                    <a:cubicBezTo>
                      <a:pt x="1038" y="2244"/>
                      <a:pt x="1039" y="2238"/>
                      <a:pt x="1045" y="2236"/>
                    </a:cubicBezTo>
                    <a:cubicBezTo>
                      <a:pt x="1049" y="2234"/>
                      <a:pt x="1056" y="2236"/>
                      <a:pt x="1058" y="2240"/>
                    </a:cubicBezTo>
                    <a:close/>
                    <a:moveTo>
                      <a:pt x="1081" y="2291"/>
                    </a:moveTo>
                    <a:lnTo>
                      <a:pt x="1089" y="2308"/>
                    </a:lnTo>
                    <a:cubicBezTo>
                      <a:pt x="1091" y="2313"/>
                      <a:pt x="1089" y="2319"/>
                      <a:pt x="1084" y="2321"/>
                    </a:cubicBezTo>
                    <a:cubicBezTo>
                      <a:pt x="1079" y="2322"/>
                      <a:pt x="1074" y="2321"/>
                      <a:pt x="1071" y="2316"/>
                    </a:cubicBezTo>
                    <a:lnTo>
                      <a:pt x="1064" y="2299"/>
                    </a:lnTo>
                    <a:cubicBezTo>
                      <a:pt x="1061" y="2295"/>
                      <a:pt x="1064" y="2288"/>
                      <a:pt x="1068" y="2288"/>
                    </a:cubicBezTo>
                    <a:cubicBezTo>
                      <a:pt x="1073" y="2285"/>
                      <a:pt x="1079" y="2288"/>
                      <a:pt x="1081" y="2291"/>
                    </a:cubicBezTo>
                    <a:close/>
                    <a:moveTo>
                      <a:pt x="1104" y="2342"/>
                    </a:moveTo>
                    <a:lnTo>
                      <a:pt x="1113" y="2360"/>
                    </a:lnTo>
                    <a:cubicBezTo>
                      <a:pt x="1114" y="2364"/>
                      <a:pt x="1113" y="2369"/>
                      <a:pt x="1107" y="2372"/>
                    </a:cubicBezTo>
                    <a:cubicBezTo>
                      <a:pt x="1103" y="2373"/>
                      <a:pt x="1097" y="2372"/>
                      <a:pt x="1095" y="2367"/>
                    </a:cubicBezTo>
                    <a:lnTo>
                      <a:pt x="1087" y="2350"/>
                    </a:lnTo>
                    <a:cubicBezTo>
                      <a:pt x="1085" y="2345"/>
                      <a:pt x="1087" y="2339"/>
                      <a:pt x="1092" y="2338"/>
                    </a:cubicBezTo>
                    <a:cubicBezTo>
                      <a:pt x="1096" y="2336"/>
                      <a:pt x="1102" y="2338"/>
                      <a:pt x="1104" y="2342"/>
                    </a:cubicBezTo>
                    <a:close/>
                    <a:moveTo>
                      <a:pt x="1128" y="2393"/>
                    </a:moveTo>
                    <a:lnTo>
                      <a:pt x="1135" y="2410"/>
                    </a:lnTo>
                    <a:cubicBezTo>
                      <a:pt x="1138" y="2415"/>
                      <a:pt x="1135" y="2420"/>
                      <a:pt x="1132" y="2423"/>
                    </a:cubicBezTo>
                    <a:cubicBezTo>
                      <a:pt x="1126" y="2424"/>
                      <a:pt x="1121" y="2423"/>
                      <a:pt x="1118" y="2417"/>
                    </a:cubicBezTo>
                    <a:lnTo>
                      <a:pt x="1111" y="2400"/>
                    </a:lnTo>
                    <a:cubicBezTo>
                      <a:pt x="1108" y="2396"/>
                      <a:pt x="1111" y="2390"/>
                      <a:pt x="1115" y="2389"/>
                    </a:cubicBezTo>
                    <a:cubicBezTo>
                      <a:pt x="1121" y="2386"/>
                      <a:pt x="1125" y="2389"/>
                      <a:pt x="1128" y="2393"/>
                    </a:cubicBezTo>
                    <a:close/>
                    <a:moveTo>
                      <a:pt x="1151" y="2444"/>
                    </a:moveTo>
                    <a:lnTo>
                      <a:pt x="1160" y="2461"/>
                    </a:lnTo>
                    <a:cubicBezTo>
                      <a:pt x="1161" y="2466"/>
                      <a:pt x="1160" y="2471"/>
                      <a:pt x="1155" y="2473"/>
                    </a:cubicBezTo>
                    <a:cubicBezTo>
                      <a:pt x="1150" y="2475"/>
                      <a:pt x="1144" y="2473"/>
                      <a:pt x="1142" y="2468"/>
                    </a:cubicBezTo>
                    <a:lnTo>
                      <a:pt x="1134" y="2451"/>
                    </a:lnTo>
                    <a:cubicBezTo>
                      <a:pt x="1133" y="2447"/>
                      <a:pt x="1134" y="2441"/>
                      <a:pt x="1139" y="2440"/>
                    </a:cubicBezTo>
                    <a:cubicBezTo>
                      <a:pt x="1144" y="2437"/>
                      <a:pt x="1150" y="2440"/>
                      <a:pt x="1151" y="2444"/>
                    </a:cubicBezTo>
                    <a:close/>
                    <a:moveTo>
                      <a:pt x="1175" y="2495"/>
                    </a:moveTo>
                    <a:lnTo>
                      <a:pt x="1183" y="2511"/>
                    </a:lnTo>
                    <a:cubicBezTo>
                      <a:pt x="1185" y="2517"/>
                      <a:pt x="1183" y="2521"/>
                      <a:pt x="1179" y="2524"/>
                    </a:cubicBezTo>
                    <a:cubicBezTo>
                      <a:pt x="1173" y="2526"/>
                      <a:pt x="1168" y="2524"/>
                      <a:pt x="1166" y="2519"/>
                    </a:cubicBezTo>
                    <a:lnTo>
                      <a:pt x="1157" y="2502"/>
                    </a:lnTo>
                    <a:cubicBezTo>
                      <a:pt x="1156" y="2497"/>
                      <a:pt x="1157" y="2492"/>
                      <a:pt x="1162" y="2490"/>
                    </a:cubicBezTo>
                    <a:cubicBezTo>
                      <a:pt x="1168" y="2487"/>
                      <a:pt x="1173" y="2490"/>
                      <a:pt x="1175" y="2495"/>
                    </a:cubicBezTo>
                    <a:close/>
                    <a:moveTo>
                      <a:pt x="1199" y="2545"/>
                    </a:moveTo>
                    <a:lnTo>
                      <a:pt x="1207" y="2562"/>
                    </a:lnTo>
                    <a:cubicBezTo>
                      <a:pt x="1209" y="2567"/>
                      <a:pt x="1207" y="2573"/>
                      <a:pt x="1202" y="2575"/>
                    </a:cubicBezTo>
                    <a:cubicBezTo>
                      <a:pt x="1197" y="2577"/>
                      <a:pt x="1191" y="2575"/>
                      <a:pt x="1190" y="2569"/>
                    </a:cubicBezTo>
                    <a:lnTo>
                      <a:pt x="1181" y="2552"/>
                    </a:lnTo>
                    <a:cubicBezTo>
                      <a:pt x="1179" y="2548"/>
                      <a:pt x="1181" y="2543"/>
                      <a:pt x="1186" y="2541"/>
                    </a:cubicBezTo>
                    <a:cubicBezTo>
                      <a:pt x="1191" y="2538"/>
                      <a:pt x="1197" y="2541"/>
                      <a:pt x="1199" y="2545"/>
                    </a:cubicBezTo>
                    <a:close/>
                    <a:moveTo>
                      <a:pt x="1223" y="2596"/>
                    </a:moveTo>
                    <a:lnTo>
                      <a:pt x="1230" y="2613"/>
                    </a:lnTo>
                    <a:cubicBezTo>
                      <a:pt x="1233" y="2618"/>
                      <a:pt x="1230" y="2623"/>
                      <a:pt x="1226" y="2625"/>
                    </a:cubicBezTo>
                    <a:cubicBezTo>
                      <a:pt x="1221" y="2628"/>
                      <a:pt x="1215" y="2625"/>
                      <a:pt x="1213" y="2620"/>
                    </a:cubicBezTo>
                    <a:lnTo>
                      <a:pt x="1205" y="2603"/>
                    </a:lnTo>
                    <a:cubicBezTo>
                      <a:pt x="1202" y="2599"/>
                      <a:pt x="1205" y="2594"/>
                      <a:pt x="1210" y="2591"/>
                    </a:cubicBezTo>
                    <a:cubicBezTo>
                      <a:pt x="1214" y="2590"/>
                      <a:pt x="1220" y="2591"/>
                      <a:pt x="1223" y="2596"/>
                    </a:cubicBezTo>
                    <a:close/>
                    <a:moveTo>
                      <a:pt x="1246" y="2647"/>
                    </a:moveTo>
                    <a:lnTo>
                      <a:pt x="1255" y="2663"/>
                    </a:lnTo>
                    <a:cubicBezTo>
                      <a:pt x="1256" y="2669"/>
                      <a:pt x="1255" y="2674"/>
                      <a:pt x="1249" y="2676"/>
                    </a:cubicBezTo>
                    <a:cubicBezTo>
                      <a:pt x="1245" y="2679"/>
                      <a:pt x="1238" y="2676"/>
                      <a:pt x="1236" y="2671"/>
                    </a:cubicBezTo>
                    <a:lnTo>
                      <a:pt x="1228" y="2654"/>
                    </a:lnTo>
                    <a:cubicBezTo>
                      <a:pt x="1226" y="2650"/>
                      <a:pt x="1228" y="2645"/>
                      <a:pt x="1234" y="2642"/>
                    </a:cubicBezTo>
                    <a:cubicBezTo>
                      <a:pt x="1238" y="2640"/>
                      <a:pt x="1245" y="2642"/>
                      <a:pt x="1246" y="2647"/>
                    </a:cubicBezTo>
                    <a:close/>
                    <a:moveTo>
                      <a:pt x="1269" y="2697"/>
                    </a:moveTo>
                    <a:lnTo>
                      <a:pt x="1278" y="2714"/>
                    </a:lnTo>
                    <a:cubicBezTo>
                      <a:pt x="1279" y="2719"/>
                      <a:pt x="1278" y="2725"/>
                      <a:pt x="1273" y="2727"/>
                    </a:cubicBezTo>
                    <a:cubicBezTo>
                      <a:pt x="1268" y="2729"/>
                      <a:pt x="1262" y="2727"/>
                      <a:pt x="1260" y="2723"/>
                    </a:cubicBezTo>
                    <a:lnTo>
                      <a:pt x="1252" y="2705"/>
                    </a:lnTo>
                    <a:cubicBezTo>
                      <a:pt x="1250" y="2701"/>
                      <a:pt x="1252" y="2695"/>
                      <a:pt x="1257" y="2693"/>
                    </a:cubicBezTo>
                    <a:cubicBezTo>
                      <a:pt x="1262" y="2691"/>
                      <a:pt x="1268" y="2693"/>
                      <a:pt x="1269" y="2697"/>
                    </a:cubicBezTo>
                    <a:close/>
                    <a:moveTo>
                      <a:pt x="1293" y="2748"/>
                    </a:moveTo>
                    <a:lnTo>
                      <a:pt x="1301" y="2765"/>
                    </a:lnTo>
                    <a:cubicBezTo>
                      <a:pt x="1303" y="2770"/>
                      <a:pt x="1301" y="2775"/>
                      <a:pt x="1296" y="2778"/>
                    </a:cubicBezTo>
                    <a:cubicBezTo>
                      <a:pt x="1291" y="2780"/>
                      <a:pt x="1286" y="2777"/>
                      <a:pt x="1284" y="2774"/>
                    </a:cubicBezTo>
                    <a:lnTo>
                      <a:pt x="1276" y="2757"/>
                    </a:lnTo>
                    <a:cubicBezTo>
                      <a:pt x="1274" y="2751"/>
                      <a:pt x="1276" y="2746"/>
                      <a:pt x="1280" y="2743"/>
                    </a:cubicBezTo>
                    <a:cubicBezTo>
                      <a:pt x="1285" y="2742"/>
                      <a:pt x="1291" y="2743"/>
                      <a:pt x="1293" y="2748"/>
                    </a:cubicBezTo>
                    <a:close/>
                    <a:moveTo>
                      <a:pt x="1317" y="2799"/>
                    </a:moveTo>
                    <a:lnTo>
                      <a:pt x="1324" y="2816"/>
                    </a:lnTo>
                    <a:cubicBezTo>
                      <a:pt x="1327" y="2821"/>
                      <a:pt x="1324" y="2826"/>
                      <a:pt x="1320" y="2829"/>
                    </a:cubicBezTo>
                    <a:cubicBezTo>
                      <a:pt x="1315" y="2830"/>
                      <a:pt x="1310" y="2829"/>
                      <a:pt x="1307" y="2824"/>
                    </a:cubicBezTo>
                    <a:lnTo>
                      <a:pt x="1300" y="2807"/>
                    </a:lnTo>
                    <a:cubicBezTo>
                      <a:pt x="1297" y="2802"/>
                      <a:pt x="1300" y="2797"/>
                      <a:pt x="1304" y="2795"/>
                    </a:cubicBezTo>
                    <a:cubicBezTo>
                      <a:pt x="1309" y="2792"/>
                      <a:pt x="1314" y="2795"/>
                      <a:pt x="1317" y="2799"/>
                    </a:cubicBezTo>
                    <a:close/>
                    <a:moveTo>
                      <a:pt x="1340" y="2850"/>
                    </a:moveTo>
                    <a:lnTo>
                      <a:pt x="1348" y="2867"/>
                    </a:lnTo>
                    <a:cubicBezTo>
                      <a:pt x="1350" y="2871"/>
                      <a:pt x="1348" y="2877"/>
                      <a:pt x="1344" y="2879"/>
                    </a:cubicBezTo>
                    <a:cubicBezTo>
                      <a:pt x="1339" y="2881"/>
                      <a:pt x="1333" y="2879"/>
                      <a:pt x="1331" y="2875"/>
                    </a:cubicBezTo>
                    <a:lnTo>
                      <a:pt x="1323" y="2858"/>
                    </a:lnTo>
                    <a:cubicBezTo>
                      <a:pt x="1321" y="2853"/>
                      <a:pt x="1323" y="2847"/>
                      <a:pt x="1328" y="2846"/>
                    </a:cubicBezTo>
                    <a:cubicBezTo>
                      <a:pt x="1333" y="2843"/>
                      <a:pt x="1338" y="2846"/>
                      <a:pt x="1340" y="2850"/>
                    </a:cubicBezTo>
                    <a:close/>
                    <a:moveTo>
                      <a:pt x="1364" y="2902"/>
                    </a:moveTo>
                    <a:lnTo>
                      <a:pt x="1372" y="2918"/>
                    </a:lnTo>
                    <a:cubicBezTo>
                      <a:pt x="1374" y="2922"/>
                      <a:pt x="1372" y="2927"/>
                      <a:pt x="1367" y="2930"/>
                    </a:cubicBezTo>
                    <a:cubicBezTo>
                      <a:pt x="1362" y="2932"/>
                      <a:pt x="1356" y="2930"/>
                      <a:pt x="1355" y="2926"/>
                    </a:cubicBezTo>
                    <a:lnTo>
                      <a:pt x="1346" y="2909"/>
                    </a:lnTo>
                    <a:cubicBezTo>
                      <a:pt x="1345" y="2903"/>
                      <a:pt x="1346" y="2898"/>
                      <a:pt x="1351" y="2896"/>
                    </a:cubicBezTo>
                    <a:cubicBezTo>
                      <a:pt x="1356" y="2894"/>
                      <a:pt x="1362" y="2896"/>
                      <a:pt x="1364" y="2902"/>
                    </a:cubicBezTo>
                    <a:close/>
                    <a:moveTo>
                      <a:pt x="1388" y="2952"/>
                    </a:moveTo>
                    <a:lnTo>
                      <a:pt x="1396" y="2969"/>
                    </a:lnTo>
                    <a:cubicBezTo>
                      <a:pt x="1397" y="2973"/>
                      <a:pt x="1396" y="2978"/>
                      <a:pt x="1390" y="2981"/>
                    </a:cubicBezTo>
                    <a:cubicBezTo>
                      <a:pt x="1386" y="2982"/>
                      <a:pt x="1379" y="2981"/>
                      <a:pt x="1378" y="2976"/>
                    </a:cubicBezTo>
                    <a:lnTo>
                      <a:pt x="1369" y="2959"/>
                    </a:lnTo>
                    <a:cubicBezTo>
                      <a:pt x="1368" y="2954"/>
                      <a:pt x="1369" y="2949"/>
                      <a:pt x="1375" y="2947"/>
                    </a:cubicBezTo>
                    <a:cubicBezTo>
                      <a:pt x="1379" y="2944"/>
                      <a:pt x="1386" y="2947"/>
                      <a:pt x="1388" y="2952"/>
                    </a:cubicBezTo>
                    <a:close/>
                    <a:moveTo>
                      <a:pt x="1411" y="3003"/>
                    </a:moveTo>
                    <a:lnTo>
                      <a:pt x="1419" y="3020"/>
                    </a:lnTo>
                    <a:cubicBezTo>
                      <a:pt x="1422" y="3024"/>
                      <a:pt x="1419" y="3029"/>
                      <a:pt x="1414" y="3031"/>
                    </a:cubicBezTo>
                    <a:cubicBezTo>
                      <a:pt x="1409" y="3034"/>
                      <a:pt x="1404" y="3031"/>
                      <a:pt x="1401" y="3027"/>
                    </a:cubicBezTo>
                    <a:lnTo>
                      <a:pt x="1394" y="3010"/>
                    </a:lnTo>
                    <a:cubicBezTo>
                      <a:pt x="1391" y="3005"/>
                      <a:pt x="1394" y="3000"/>
                      <a:pt x="1398" y="2997"/>
                    </a:cubicBezTo>
                    <a:cubicBezTo>
                      <a:pt x="1403" y="2995"/>
                      <a:pt x="1409" y="2997"/>
                      <a:pt x="1411" y="3003"/>
                    </a:cubicBezTo>
                    <a:close/>
                    <a:moveTo>
                      <a:pt x="1434" y="3054"/>
                    </a:moveTo>
                    <a:lnTo>
                      <a:pt x="1443" y="3070"/>
                    </a:lnTo>
                    <a:cubicBezTo>
                      <a:pt x="1444" y="3075"/>
                      <a:pt x="1443" y="3080"/>
                      <a:pt x="1437" y="3082"/>
                    </a:cubicBezTo>
                    <a:cubicBezTo>
                      <a:pt x="1433" y="3085"/>
                      <a:pt x="1427" y="3082"/>
                      <a:pt x="1425" y="3078"/>
                    </a:cubicBezTo>
                    <a:lnTo>
                      <a:pt x="1417" y="3061"/>
                    </a:lnTo>
                    <a:cubicBezTo>
                      <a:pt x="1415" y="3055"/>
                      <a:pt x="1417" y="3051"/>
                      <a:pt x="1422" y="3048"/>
                    </a:cubicBezTo>
                    <a:cubicBezTo>
                      <a:pt x="1426" y="3046"/>
                      <a:pt x="1433" y="3048"/>
                      <a:pt x="1434" y="3054"/>
                    </a:cubicBezTo>
                    <a:close/>
                    <a:moveTo>
                      <a:pt x="1458" y="3104"/>
                    </a:moveTo>
                    <a:lnTo>
                      <a:pt x="1466" y="3121"/>
                    </a:lnTo>
                    <a:cubicBezTo>
                      <a:pt x="1468" y="3125"/>
                      <a:pt x="1466" y="3132"/>
                      <a:pt x="1462" y="3133"/>
                    </a:cubicBezTo>
                    <a:cubicBezTo>
                      <a:pt x="1456" y="3135"/>
                      <a:pt x="1451" y="3133"/>
                      <a:pt x="1448" y="3128"/>
                    </a:cubicBezTo>
                    <a:lnTo>
                      <a:pt x="1441" y="3111"/>
                    </a:lnTo>
                    <a:cubicBezTo>
                      <a:pt x="1438" y="3107"/>
                      <a:pt x="1441" y="3101"/>
                      <a:pt x="1445" y="3099"/>
                    </a:cubicBezTo>
                    <a:cubicBezTo>
                      <a:pt x="1451" y="3098"/>
                      <a:pt x="1456" y="3099"/>
                      <a:pt x="1458" y="3104"/>
                    </a:cubicBezTo>
                    <a:close/>
                    <a:moveTo>
                      <a:pt x="1482" y="3155"/>
                    </a:moveTo>
                    <a:lnTo>
                      <a:pt x="1490" y="3172"/>
                    </a:lnTo>
                    <a:cubicBezTo>
                      <a:pt x="1491" y="3176"/>
                      <a:pt x="1490" y="3182"/>
                      <a:pt x="1485" y="3183"/>
                    </a:cubicBezTo>
                    <a:cubicBezTo>
                      <a:pt x="1480" y="3186"/>
                      <a:pt x="1474" y="3183"/>
                      <a:pt x="1473" y="3179"/>
                    </a:cubicBezTo>
                    <a:lnTo>
                      <a:pt x="1464" y="3162"/>
                    </a:lnTo>
                    <a:cubicBezTo>
                      <a:pt x="1463" y="3157"/>
                      <a:pt x="1464" y="3152"/>
                      <a:pt x="1469" y="3149"/>
                    </a:cubicBezTo>
                    <a:cubicBezTo>
                      <a:pt x="1474" y="3149"/>
                      <a:pt x="1480" y="3149"/>
                      <a:pt x="1482" y="3155"/>
                    </a:cubicBezTo>
                    <a:close/>
                    <a:moveTo>
                      <a:pt x="1506" y="3205"/>
                    </a:moveTo>
                    <a:lnTo>
                      <a:pt x="1513" y="3222"/>
                    </a:lnTo>
                    <a:cubicBezTo>
                      <a:pt x="1516" y="3227"/>
                      <a:pt x="1513" y="3233"/>
                      <a:pt x="1509" y="3234"/>
                    </a:cubicBezTo>
                    <a:cubicBezTo>
                      <a:pt x="1503" y="3237"/>
                      <a:pt x="1499" y="3234"/>
                      <a:pt x="1496" y="3230"/>
                    </a:cubicBezTo>
                    <a:lnTo>
                      <a:pt x="1488" y="3213"/>
                    </a:lnTo>
                    <a:cubicBezTo>
                      <a:pt x="1486" y="3208"/>
                      <a:pt x="1488" y="3203"/>
                      <a:pt x="1492" y="3200"/>
                    </a:cubicBezTo>
                    <a:cubicBezTo>
                      <a:pt x="1498" y="3199"/>
                      <a:pt x="1503" y="3200"/>
                      <a:pt x="1506" y="3205"/>
                    </a:cubicBezTo>
                    <a:close/>
                    <a:moveTo>
                      <a:pt x="1529" y="3256"/>
                    </a:moveTo>
                    <a:lnTo>
                      <a:pt x="1537" y="3273"/>
                    </a:lnTo>
                    <a:cubicBezTo>
                      <a:pt x="1539" y="3277"/>
                      <a:pt x="1537" y="3284"/>
                      <a:pt x="1532" y="3285"/>
                    </a:cubicBezTo>
                    <a:cubicBezTo>
                      <a:pt x="1528" y="3287"/>
                      <a:pt x="1521" y="3285"/>
                      <a:pt x="1520" y="3281"/>
                    </a:cubicBezTo>
                    <a:lnTo>
                      <a:pt x="1511" y="3264"/>
                    </a:lnTo>
                    <a:cubicBezTo>
                      <a:pt x="1510" y="3260"/>
                      <a:pt x="1511" y="3253"/>
                      <a:pt x="1517" y="3251"/>
                    </a:cubicBezTo>
                    <a:cubicBezTo>
                      <a:pt x="1521" y="3250"/>
                      <a:pt x="1527" y="3251"/>
                      <a:pt x="1529" y="3256"/>
                    </a:cubicBezTo>
                    <a:close/>
                    <a:moveTo>
                      <a:pt x="1553" y="3307"/>
                    </a:moveTo>
                    <a:lnTo>
                      <a:pt x="1560" y="3324"/>
                    </a:lnTo>
                    <a:cubicBezTo>
                      <a:pt x="1563" y="3328"/>
                      <a:pt x="1560" y="3334"/>
                      <a:pt x="1556" y="3336"/>
                    </a:cubicBezTo>
                    <a:cubicBezTo>
                      <a:pt x="1551" y="3338"/>
                      <a:pt x="1545" y="3336"/>
                      <a:pt x="1543" y="3332"/>
                    </a:cubicBezTo>
                    <a:lnTo>
                      <a:pt x="1535" y="3315"/>
                    </a:lnTo>
                    <a:cubicBezTo>
                      <a:pt x="1532" y="3310"/>
                      <a:pt x="1535" y="3304"/>
                      <a:pt x="1540" y="3302"/>
                    </a:cubicBezTo>
                    <a:cubicBezTo>
                      <a:pt x="1545" y="3301"/>
                      <a:pt x="1550" y="3302"/>
                      <a:pt x="1553" y="3307"/>
                    </a:cubicBezTo>
                    <a:close/>
                    <a:moveTo>
                      <a:pt x="1576" y="3357"/>
                    </a:moveTo>
                    <a:lnTo>
                      <a:pt x="1585" y="3374"/>
                    </a:lnTo>
                    <a:cubicBezTo>
                      <a:pt x="1586" y="3379"/>
                      <a:pt x="1585" y="3385"/>
                      <a:pt x="1579" y="3387"/>
                    </a:cubicBezTo>
                    <a:cubicBezTo>
                      <a:pt x="1575" y="3388"/>
                      <a:pt x="1568" y="3387"/>
                      <a:pt x="1567" y="3382"/>
                    </a:cubicBezTo>
                    <a:lnTo>
                      <a:pt x="1558" y="3365"/>
                    </a:lnTo>
                    <a:cubicBezTo>
                      <a:pt x="1557" y="3361"/>
                      <a:pt x="1558" y="3355"/>
                      <a:pt x="1564" y="3353"/>
                    </a:cubicBezTo>
                    <a:cubicBezTo>
                      <a:pt x="1568" y="3351"/>
                      <a:pt x="1575" y="3353"/>
                      <a:pt x="1576" y="3357"/>
                    </a:cubicBezTo>
                    <a:close/>
                    <a:moveTo>
                      <a:pt x="1599" y="3409"/>
                    </a:moveTo>
                    <a:lnTo>
                      <a:pt x="1608" y="3426"/>
                    </a:lnTo>
                    <a:cubicBezTo>
                      <a:pt x="1609" y="3430"/>
                      <a:pt x="1608" y="3436"/>
                      <a:pt x="1603" y="3438"/>
                    </a:cubicBezTo>
                    <a:cubicBezTo>
                      <a:pt x="1598" y="3439"/>
                      <a:pt x="1592" y="3438"/>
                      <a:pt x="1590" y="3433"/>
                    </a:cubicBezTo>
                    <a:lnTo>
                      <a:pt x="1582" y="3416"/>
                    </a:lnTo>
                    <a:cubicBezTo>
                      <a:pt x="1580" y="3412"/>
                      <a:pt x="1582" y="3405"/>
                      <a:pt x="1587" y="3405"/>
                    </a:cubicBezTo>
                    <a:cubicBezTo>
                      <a:pt x="1592" y="3402"/>
                      <a:pt x="1598" y="3405"/>
                      <a:pt x="1599" y="3409"/>
                    </a:cubicBezTo>
                    <a:close/>
                    <a:moveTo>
                      <a:pt x="1623" y="3460"/>
                    </a:moveTo>
                    <a:lnTo>
                      <a:pt x="1631" y="3476"/>
                    </a:lnTo>
                    <a:cubicBezTo>
                      <a:pt x="1633" y="3481"/>
                      <a:pt x="1631" y="3486"/>
                      <a:pt x="1626" y="3489"/>
                    </a:cubicBezTo>
                    <a:cubicBezTo>
                      <a:pt x="1621" y="3490"/>
                      <a:pt x="1616" y="3489"/>
                      <a:pt x="1614" y="3484"/>
                    </a:cubicBezTo>
                    <a:lnTo>
                      <a:pt x="1606" y="3467"/>
                    </a:lnTo>
                    <a:cubicBezTo>
                      <a:pt x="1604" y="3462"/>
                      <a:pt x="1606" y="3456"/>
                      <a:pt x="1610" y="3455"/>
                    </a:cubicBezTo>
                    <a:cubicBezTo>
                      <a:pt x="1615" y="3452"/>
                      <a:pt x="1621" y="3455"/>
                      <a:pt x="1623" y="3460"/>
                    </a:cubicBezTo>
                    <a:close/>
                    <a:moveTo>
                      <a:pt x="1647" y="3510"/>
                    </a:moveTo>
                    <a:lnTo>
                      <a:pt x="1654" y="3527"/>
                    </a:lnTo>
                    <a:cubicBezTo>
                      <a:pt x="1657" y="3532"/>
                      <a:pt x="1654" y="3537"/>
                      <a:pt x="1650" y="3540"/>
                    </a:cubicBezTo>
                    <a:cubicBezTo>
                      <a:pt x="1645" y="3541"/>
                      <a:pt x="1640" y="3540"/>
                      <a:pt x="1637" y="3534"/>
                    </a:cubicBezTo>
                    <a:lnTo>
                      <a:pt x="1630" y="3517"/>
                    </a:lnTo>
                    <a:cubicBezTo>
                      <a:pt x="1627" y="3513"/>
                      <a:pt x="1630" y="3508"/>
                      <a:pt x="1634" y="3506"/>
                    </a:cubicBezTo>
                    <a:cubicBezTo>
                      <a:pt x="1639" y="3503"/>
                      <a:pt x="1644" y="3506"/>
                      <a:pt x="1647" y="3510"/>
                    </a:cubicBezTo>
                    <a:close/>
                    <a:moveTo>
                      <a:pt x="1671" y="3561"/>
                    </a:moveTo>
                    <a:lnTo>
                      <a:pt x="1678" y="3578"/>
                    </a:lnTo>
                    <a:cubicBezTo>
                      <a:pt x="1680" y="3583"/>
                      <a:pt x="1678" y="3588"/>
                      <a:pt x="1674" y="3590"/>
                    </a:cubicBezTo>
                    <a:cubicBezTo>
                      <a:pt x="1669" y="3592"/>
                      <a:pt x="1663" y="3590"/>
                      <a:pt x="1661" y="3585"/>
                    </a:cubicBezTo>
                    <a:lnTo>
                      <a:pt x="1653" y="3568"/>
                    </a:lnTo>
                    <a:cubicBezTo>
                      <a:pt x="1651" y="3564"/>
                      <a:pt x="1653" y="3558"/>
                      <a:pt x="1658" y="3556"/>
                    </a:cubicBezTo>
                    <a:cubicBezTo>
                      <a:pt x="1663" y="3554"/>
                      <a:pt x="1668" y="3556"/>
                      <a:pt x="1671" y="3561"/>
                    </a:cubicBezTo>
                    <a:close/>
                    <a:moveTo>
                      <a:pt x="1694" y="3611"/>
                    </a:moveTo>
                    <a:lnTo>
                      <a:pt x="1702" y="3628"/>
                    </a:lnTo>
                    <a:cubicBezTo>
                      <a:pt x="1704" y="3634"/>
                      <a:pt x="1702" y="3639"/>
                      <a:pt x="1698" y="3641"/>
                    </a:cubicBezTo>
                    <a:cubicBezTo>
                      <a:pt x="1692" y="3643"/>
                      <a:pt x="1687" y="3641"/>
                      <a:pt x="1685" y="3635"/>
                    </a:cubicBezTo>
                    <a:lnTo>
                      <a:pt x="1676" y="3619"/>
                    </a:lnTo>
                    <a:cubicBezTo>
                      <a:pt x="1675" y="3615"/>
                      <a:pt x="1676" y="3609"/>
                      <a:pt x="1681" y="3607"/>
                    </a:cubicBezTo>
                    <a:cubicBezTo>
                      <a:pt x="1687" y="3605"/>
                      <a:pt x="1692" y="3607"/>
                      <a:pt x="1694" y="3611"/>
                    </a:cubicBezTo>
                    <a:close/>
                    <a:moveTo>
                      <a:pt x="1718" y="3662"/>
                    </a:moveTo>
                    <a:lnTo>
                      <a:pt x="1726" y="3679"/>
                    </a:lnTo>
                    <a:cubicBezTo>
                      <a:pt x="1728" y="3684"/>
                      <a:pt x="1726" y="3690"/>
                      <a:pt x="1720" y="3691"/>
                    </a:cubicBezTo>
                    <a:cubicBezTo>
                      <a:pt x="1716" y="3694"/>
                      <a:pt x="1710" y="3691"/>
                      <a:pt x="1709" y="3686"/>
                    </a:cubicBezTo>
                    <a:lnTo>
                      <a:pt x="1699" y="3669"/>
                    </a:lnTo>
                    <a:cubicBezTo>
                      <a:pt x="1698" y="3666"/>
                      <a:pt x="1700" y="3660"/>
                      <a:pt x="1705" y="3658"/>
                    </a:cubicBezTo>
                    <a:cubicBezTo>
                      <a:pt x="1709" y="3656"/>
                      <a:pt x="1716" y="3658"/>
                      <a:pt x="1718" y="3662"/>
                    </a:cubicBezTo>
                    <a:close/>
                    <a:moveTo>
                      <a:pt x="1742" y="3713"/>
                    </a:moveTo>
                    <a:lnTo>
                      <a:pt x="1749" y="3730"/>
                    </a:lnTo>
                    <a:cubicBezTo>
                      <a:pt x="1752" y="3735"/>
                      <a:pt x="1749" y="3740"/>
                      <a:pt x="1744" y="3742"/>
                    </a:cubicBezTo>
                    <a:cubicBezTo>
                      <a:pt x="1740" y="3745"/>
                      <a:pt x="1734" y="3742"/>
                      <a:pt x="1731" y="3738"/>
                    </a:cubicBezTo>
                    <a:lnTo>
                      <a:pt x="1724" y="3721"/>
                    </a:lnTo>
                    <a:cubicBezTo>
                      <a:pt x="1721" y="3716"/>
                      <a:pt x="1724" y="3711"/>
                      <a:pt x="1729" y="3708"/>
                    </a:cubicBezTo>
                    <a:cubicBezTo>
                      <a:pt x="1733" y="3707"/>
                      <a:pt x="1739" y="3708"/>
                      <a:pt x="1742" y="3713"/>
                    </a:cubicBezTo>
                    <a:close/>
                    <a:moveTo>
                      <a:pt x="1765" y="3763"/>
                    </a:moveTo>
                    <a:lnTo>
                      <a:pt x="1773" y="3780"/>
                    </a:lnTo>
                    <a:cubicBezTo>
                      <a:pt x="1775" y="3786"/>
                      <a:pt x="1773" y="3791"/>
                      <a:pt x="1768" y="3793"/>
                    </a:cubicBezTo>
                    <a:cubicBezTo>
                      <a:pt x="1764" y="3795"/>
                      <a:pt x="1757" y="3793"/>
                      <a:pt x="1755" y="3788"/>
                    </a:cubicBezTo>
                    <a:lnTo>
                      <a:pt x="1747" y="3771"/>
                    </a:lnTo>
                    <a:cubicBezTo>
                      <a:pt x="1745" y="3767"/>
                      <a:pt x="1747" y="3762"/>
                      <a:pt x="1753" y="3759"/>
                    </a:cubicBezTo>
                    <a:cubicBezTo>
                      <a:pt x="1757" y="3757"/>
                      <a:pt x="1763" y="3759"/>
                      <a:pt x="1765" y="376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Freeform 379">
                <a:extLst>
                  <a:ext uri="{FF2B5EF4-FFF2-40B4-BE49-F238E27FC236}">
                    <a16:creationId xmlns:a16="http://schemas.microsoft.com/office/drawing/2014/main" id="{E82DC757-FEEE-4B69-A763-96FF2F89D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" y="2759"/>
                <a:ext cx="60" cy="80"/>
              </a:xfrm>
              <a:custGeom>
                <a:avLst/>
                <a:gdLst>
                  <a:gd name="T0" fmla="*/ 52 w 60"/>
                  <a:gd name="T1" fmla="*/ 0 h 80"/>
                  <a:gd name="T2" fmla="*/ 60 w 60"/>
                  <a:gd name="T3" fmla="*/ 80 h 80"/>
                  <a:gd name="T4" fmla="*/ 0 w 60"/>
                  <a:gd name="T5" fmla="*/ 21 h 80"/>
                  <a:gd name="T6" fmla="*/ 52 w 60"/>
                  <a:gd name="T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80">
                    <a:moveTo>
                      <a:pt x="52" y="0"/>
                    </a:moveTo>
                    <a:lnTo>
                      <a:pt x="60" y="80"/>
                    </a:lnTo>
                    <a:lnTo>
                      <a:pt x="0" y="2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Freeform 380">
                <a:extLst>
                  <a:ext uri="{FF2B5EF4-FFF2-40B4-BE49-F238E27FC236}">
                    <a16:creationId xmlns:a16="http://schemas.microsoft.com/office/drawing/2014/main" id="{EB372212-07E7-4C20-8D44-DDEFA94059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71"/>
                <a:ext cx="570" cy="1496"/>
              </a:xfrm>
              <a:custGeom>
                <a:avLst/>
                <a:gdLst>
                  <a:gd name="T0" fmla="*/ 46 w 1804"/>
                  <a:gd name="T1" fmla="*/ 4764 h 4841"/>
                  <a:gd name="T2" fmla="*/ 60 w 1804"/>
                  <a:gd name="T3" fmla="*/ 4672 h 4841"/>
                  <a:gd name="T4" fmla="*/ 98 w 1804"/>
                  <a:gd name="T5" fmla="*/ 4625 h 4841"/>
                  <a:gd name="T6" fmla="*/ 124 w 1804"/>
                  <a:gd name="T7" fmla="*/ 4496 h 4841"/>
                  <a:gd name="T8" fmla="*/ 143 w 1804"/>
                  <a:gd name="T9" fmla="*/ 4474 h 4841"/>
                  <a:gd name="T10" fmla="*/ 195 w 1804"/>
                  <a:gd name="T11" fmla="*/ 4334 h 4841"/>
                  <a:gd name="T12" fmla="*/ 195 w 1804"/>
                  <a:gd name="T13" fmla="*/ 4305 h 4841"/>
                  <a:gd name="T14" fmla="*/ 258 w 1804"/>
                  <a:gd name="T15" fmla="*/ 4189 h 4841"/>
                  <a:gd name="T16" fmla="*/ 273 w 1804"/>
                  <a:gd name="T17" fmla="*/ 4096 h 4841"/>
                  <a:gd name="T18" fmla="*/ 310 w 1804"/>
                  <a:gd name="T19" fmla="*/ 4049 h 4841"/>
                  <a:gd name="T20" fmla="*/ 337 w 1804"/>
                  <a:gd name="T21" fmla="*/ 3922 h 4841"/>
                  <a:gd name="T22" fmla="*/ 355 w 1804"/>
                  <a:gd name="T23" fmla="*/ 3899 h 4841"/>
                  <a:gd name="T24" fmla="*/ 408 w 1804"/>
                  <a:gd name="T25" fmla="*/ 3760 h 4841"/>
                  <a:gd name="T26" fmla="*/ 408 w 1804"/>
                  <a:gd name="T27" fmla="*/ 3731 h 4841"/>
                  <a:gd name="T28" fmla="*/ 471 w 1804"/>
                  <a:gd name="T29" fmla="*/ 3615 h 4841"/>
                  <a:gd name="T30" fmla="*/ 485 w 1804"/>
                  <a:gd name="T31" fmla="*/ 3521 h 4841"/>
                  <a:gd name="T32" fmla="*/ 523 w 1804"/>
                  <a:gd name="T33" fmla="*/ 3476 h 4841"/>
                  <a:gd name="T34" fmla="*/ 550 w 1804"/>
                  <a:gd name="T35" fmla="*/ 3348 h 4841"/>
                  <a:gd name="T36" fmla="*/ 568 w 1804"/>
                  <a:gd name="T37" fmla="*/ 3325 h 4841"/>
                  <a:gd name="T38" fmla="*/ 620 w 1804"/>
                  <a:gd name="T39" fmla="*/ 3185 h 4841"/>
                  <a:gd name="T40" fmla="*/ 620 w 1804"/>
                  <a:gd name="T41" fmla="*/ 3155 h 4841"/>
                  <a:gd name="T42" fmla="*/ 683 w 1804"/>
                  <a:gd name="T43" fmla="*/ 3040 h 4841"/>
                  <a:gd name="T44" fmla="*/ 697 w 1804"/>
                  <a:gd name="T45" fmla="*/ 2947 h 4841"/>
                  <a:gd name="T46" fmla="*/ 735 w 1804"/>
                  <a:gd name="T47" fmla="*/ 2901 h 4841"/>
                  <a:gd name="T48" fmla="*/ 761 w 1804"/>
                  <a:gd name="T49" fmla="*/ 2772 h 4841"/>
                  <a:gd name="T50" fmla="*/ 781 w 1804"/>
                  <a:gd name="T51" fmla="*/ 2749 h 4841"/>
                  <a:gd name="T52" fmla="*/ 832 w 1804"/>
                  <a:gd name="T53" fmla="*/ 2610 h 4841"/>
                  <a:gd name="T54" fmla="*/ 833 w 1804"/>
                  <a:gd name="T55" fmla="*/ 2581 h 4841"/>
                  <a:gd name="T56" fmla="*/ 896 w 1804"/>
                  <a:gd name="T57" fmla="*/ 2465 h 4841"/>
                  <a:gd name="T58" fmla="*/ 910 w 1804"/>
                  <a:gd name="T59" fmla="*/ 2371 h 4841"/>
                  <a:gd name="T60" fmla="*/ 948 w 1804"/>
                  <a:gd name="T61" fmla="*/ 2326 h 4841"/>
                  <a:gd name="T62" fmla="*/ 975 w 1804"/>
                  <a:gd name="T63" fmla="*/ 2198 h 4841"/>
                  <a:gd name="T64" fmla="*/ 993 w 1804"/>
                  <a:gd name="T65" fmla="*/ 2175 h 4841"/>
                  <a:gd name="T66" fmla="*/ 1045 w 1804"/>
                  <a:gd name="T67" fmla="*/ 2036 h 4841"/>
                  <a:gd name="T68" fmla="*/ 1046 w 1804"/>
                  <a:gd name="T69" fmla="*/ 2006 h 4841"/>
                  <a:gd name="T70" fmla="*/ 1109 w 1804"/>
                  <a:gd name="T71" fmla="*/ 1891 h 4841"/>
                  <a:gd name="T72" fmla="*/ 1123 w 1804"/>
                  <a:gd name="T73" fmla="*/ 1798 h 4841"/>
                  <a:gd name="T74" fmla="*/ 1160 w 1804"/>
                  <a:gd name="T75" fmla="*/ 1751 h 4841"/>
                  <a:gd name="T76" fmla="*/ 1188 w 1804"/>
                  <a:gd name="T77" fmla="*/ 1623 h 4841"/>
                  <a:gd name="T78" fmla="*/ 1206 w 1804"/>
                  <a:gd name="T79" fmla="*/ 1601 h 4841"/>
                  <a:gd name="T80" fmla="*/ 1257 w 1804"/>
                  <a:gd name="T81" fmla="*/ 1461 h 4841"/>
                  <a:gd name="T82" fmla="*/ 1257 w 1804"/>
                  <a:gd name="T83" fmla="*/ 1432 h 4841"/>
                  <a:gd name="T84" fmla="*/ 1322 w 1804"/>
                  <a:gd name="T85" fmla="*/ 1316 h 4841"/>
                  <a:gd name="T86" fmla="*/ 1335 w 1804"/>
                  <a:gd name="T87" fmla="*/ 1223 h 4841"/>
                  <a:gd name="T88" fmla="*/ 1373 w 1804"/>
                  <a:gd name="T89" fmla="*/ 1176 h 4841"/>
                  <a:gd name="T90" fmla="*/ 1400 w 1804"/>
                  <a:gd name="T91" fmla="*/ 1049 h 4841"/>
                  <a:gd name="T92" fmla="*/ 1419 w 1804"/>
                  <a:gd name="T93" fmla="*/ 1025 h 4841"/>
                  <a:gd name="T94" fmla="*/ 1470 w 1804"/>
                  <a:gd name="T95" fmla="*/ 886 h 4841"/>
                  <a:gd name="T96" fmla="*/ 1471 w 1804"/>
                  <a:gd name="T97" fmla="*/ 857 h 4841"/>
                  <a:gd name="T98" fmla="*/ 1533 w 1804"/>
                  <a:gd name="T99" fmla="*/ 741 h 4841"/>
                  <a:gd name="T100" fmla="*/ 1548 w 1804"/>
                  <a:gd name="T101" fmla="*/ 648 h 4841"/>
                  <a:gd name="T102" fmla="*/ 1586 w 1804"/>
                  <a:gd name="T103" fmla="*/ 602 h 4841"/>
                  <a:gd name="T104" fmla="*/ 1612 w 1804"/>
                  <a:gd name="T105" fmla="*/ 474 h 4841"/>
                  <a:gd name="T106" fmla="*/ 1631 w 1804"/>
                  <a:gd name="T107" fmla="*/ 451 h 4841"/>
                  <a:gd name="T108" fmla="*/ 1683 w 1804"/>
                  <a:gd name="T109" fmla="*/ 311 h 4841"/>
                  <a:gd name="T110" fmla="*/ 1684 w 1804"/>
                  <a:gd name="T111" fmla="*/ 282 h 4841"/>
                  <a:gd name="T112" fmla="*/ 1746 w 1804"/>
                  <a:gd name="T113" fmla="*/ 167 h 4841"/>
                  <a:gd name="T114" fmla="*/ 1761 w 1804"/>
                  <a:gd name="T115" fmla="*/ 73 h 4841"/>
                  <a:gd name="T116" fmla="*/ 1798 w 1804"/>
                  <a:gd name="T117" fmla="*/ 27 h 4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41">
                    <a:moveTo>
                      <a:pt x="1" y="4827"/>
                    </a:moveTo>
                    <a:lnTo>
                      <a:pt x="9" y="4810"/>
                    </a:lnTo>
                    <a:cubicBezTo>
                      <a:pt x="10" y="4805"/>
                      <a:pt x="16" y="4802"/>
                      <a:pt x="21" y="4804"/>
                    </a:cubicBezTo>
                    <a:cubicBezTo>
                      <a:pt x="26" y="4806"/>
                      <a:pt x="29" y="4811"/>
                      <a:pt x="27" y="4817"/>
                    </a:cubicBezTo>
                    <a:lnTo>
                      <a:pt x="20" y="4834"/>
                    </a:lnTo>
                    <a:cubicBezTo>
                      <a:pt x="19" y="4839"/>
                      <a:pt x="12" y="4841"/>
                      <a:pt x="8" y="4840"/>
                    </a:cubicBezTo>
                    <a:cubicBezTo>
                      <a:pt x="2" y="4838"/>
                      <a:pt x="0" y="4833"/>
                      <a:pt x="1" y="4827"/>
                    </a:cubicBezTo>
                    <a:close/>
                    <a:moveTo>
                      <a:pt x="21" y="4775"/>
                    </a:moveTo>
                    <a:lnTo>
                      <a:pt x="28" y="4757"/>
                    </a:lnTo>
                    <a:cubicBezTo>
                      <a:pt x="29" y="4753"/>
                      <a:pt x="35" y="4750"/>
                      <a:pt x="40" y="4752"/>
                    </a:cubicBezTo>
                    <a:cubicBezTo>
                      <a:pt x="45" y="4754"/>
                      <a:pt x="48" y="4759"/>
                      <a:pt x="46" y="4764"/>
                    </a:cubicBezTo>
                    <a:lnTo>
                      <a:pt x="39" y="4782"/>
                    </a:lnTo>
                    <a:cubicBezTo>
                      <a:pt x="38" y="4787"/>
                      <a:pt x="32" y="4789"/>
                      <a:pt x="27" y="4787"/>
                    </a:cubicBezTo>
                    <a:cubicBezTo>
                      <a:pt x="22" y="4785"/>
                      <a:pt x="19" y="4780"/>
                      <a:pt x="21" y="4775"/>
                    </a:cubicBezTo>
                    <a:close/>
                    <a:moveTo>
                      <a:pt x="40" y="4723"/>
                    </a:moveTo>
                    <a:lnTo>
                      <a:pt x="47" y="4706"/>
                    </a:lnTo>
                    <a:cubicBezTo>
                      <a:pt x="48" y="4701"/>
                      <a:pt x="55" y="4698"/>
                      <a:pt x="59" y="4700"/>
                    </a:cubicBezTo>
                    <a:cubicBezTo>
                      <a:pt x="65" y="4702"/>
                      <a:pt x="67" y="4707"/>
                      <a:pt x="66" y="4712"/>
                    </a:cubicBezTo>
                    <a:lnTo>
                      <a:pt x="58" y="4729"/>
                    </a:lnTo>
                    <a:cubicBezTo>
                      <a:pt x="57" y="4733"/>
                      <a:pt x="52" y="4736"/>
                      <a:pt x="47" y="4734"/>
                    </a:cubicBezTo>
                    <a:cubicBezTo>
                      <a:pt x="42" y="4733"/>
                      <a:pt x="39" y="4728"/>
                      <a:pt x="40" y="4723"/>
                    </a:cubicBezTo>
                    <a:close/>
                    <a:moveTo>
                      <a:pt x="60" y="4672"/>
                    </a:moveTo>
                    <a:lnTo>
                      <a:pt x="66" y="4654"/>
                    </a:lnTo>
                    <a:cubicBezTo>
                      <a:pt x="68" y="4648"/>
                      <a:pt x="74" y="4646"/>
                      <a:pt x="78" y="4648"/>
                    </a:cubicBezTo>
                    <a:cubicBezTo>
                      <a:pt x="84" y="4649"/>
                      <a:pt x="87" y="4655"/>
                      <a:pt x="85" y="4659"/>
                    </a:cubicBezTo>
                    <a:lnTo>
                      <a:pt x="77" y="4677"/>
                    </a:lnTo>
                    <a:cubicBezTo>
                      <a:pt x="77" y="4681"/>
                      <a:pt x="71" y="4684"/>
                      <a:pt x="66" y="4682"/>
                    </a:cubicBezTo>
                    <a:cubicBezTo>
                      <a:pt x="61" y="4680"/>
                      <a:pt x="58" y="4676"/>
                      <a:pt x="60" y="4672"/>
                    </a:cubicBezTo>
                    <a:close/>
                    <a:moveTo>
                      <a:pt x="79" y="4618"/>
                    </a:moveTo>
                    <a:lnTo>
                      <a:pt x="86" y="4602"/>
                    </a:lnTo>
                    <a:cubicBezTo>
                      <a:pt x="88" y="4596"/>
                      <a:pt x="93" y="4594"/>
                      <a:pt x="98" y="4595"/>
                    </a:cubicBezTo>
                    <a:cubicBezTo>
                      <a:pt x="103" y="4597"/>
                      <a:pt x="106" y="4603"/>
                      <a:pt x="104" y="4607"/>
                    </a:cubicBezTo>
                    <a:lnTo>
                      <a:pt x="98" y="4625"/>
                    </a:lnTo>
                    <a:cubicBezTo>
                      <a:pt x="96" y="4629"/>
                      <a:pt x="90" y="4632"/>
                      <a:pt x="86" y="4630"/>
                    </a:cubicBezTo>
                    <a:cubicBezTo>
                      <a:pt x="80" y="4629"/>
                      <a:pt x="77" y="4623"/>
                      <a:pt x="79" y="4618"/>
                    </a:cubicBezTo>
                    <a:close/>
                    <a:moveTo>
                      <a:pt x="99" y="4566"/>
                    </a:moveTo>
                    <a:lnTo>
                      <a:pt x="105" y="4548"/>
                    </a:lnTo>
                    <a:cubicBezTo>
                      <a:pt x="107" y="4544"/>
                      <a:pt x="112" y="4541"/>
                      <a:pt x="117" y="4543"/>
                    </a:cubicBezTo>
                    <a:cubicBezTo>
                      <a:pt x="122" y="4545"/>
                      <a:pt x="125" y="4550"/>
                      <a:pt x="123" y="4555"/>
                    </a:cubicBezTo>
                    <a:lnTo>
                      <a:pt x="117" y="4572"/>
                    </a:lnTo>
                    <a:cubicBezTo>
                      <a:pt x="115" y="4578"/>
                      <a:pt x="110" y="4579"/>
                      <a:pt x="105" y="4578"/>
                    </a:cubicBezTo>
                    <a:cubicBezTo>
                      <a:pt x="99" y="4577"/>
                      <a:pt x="98" y="4571"/>
                      <a:pt x="99" y="4566"/>
                    </a:cubicBezTo>
                    <a:close/>
                    <a:moveTo>
                      <a:pt x="118" y="4514"/>
                    </a:moveTo>
                    <a:lnTo>
                      <a:pt x="124" y="4496"/>
                    </a:lnTo>
                    <a:cubicBezTo>
                      <a:pt x="126" y="4492"/>
                      <a:pt x="132" y="4489"/>
                      <a:pt x="136" y="4491"/>
                    </a:cubicBezTo>
                    <a:cubicBezTo>
                      <a:pt x="142" y="4493"/>
                      <a:pt x="144" y="4498"/>
                      <a:pt x="143" y="4502"/>
                    </a:cubicBezTo>
                    <a:lnTo>
                      <a:pt x="136" y="4520"/>
                    </a:lnTo>
                    <a:cubicBezTo>
                      <a:pt x="134" y="4526"/>
                      <a:pt x="129" y="4527"/>
                      <a:pt x="124" y="4526"/>
                    </a:cubicBezTo>
                    <a:cubicBezTo>
                      <a:pt x="119" y="4525"/>
                      <a:pt x="117" y="4518"/>
                      <a:pt x="118" y="4514"/>
                    </a:cubicBezTo>
                    <a:close/>
                    <a:moveTo>
                      <a:pt x="137" y="4462"/>
                    </a:moveTo>
                    <a:lnTo>
                      <a:pt x="143" y="4444"/>
                    </a:lnTo>
                    <a:cubicBezTo>
                      <a:pt x="146" y="4440"/>
                      <a:pt x="151" y="4437"/>
                      <a:pt x="155" y="4439"/>
                    </a:cubicBezTo>
                    <a:cubicBezTo>
                      <a:pt x="161" y="4441"/>
                      <a:pt x="164" y="4446"/>
                      <a:pt x="162" y="4450"/>
                    </a:cubicBezTo>
                    <a:lnTo>
                      <a:pt x="155" y="4468"/>
                    </a:lnTo>
                    <a:cubicBezTo>
                      <a:pt x="154" y="4473"/>
                      <a:pt x="148" y="4476"/>
                      <a:pt x="143" y="4474"/>
                    </a:cubicBezTo>
                    <a:cubicBezTo>
                      <a:pt x="138" y="4472"/>
                      <a:pt x="136" y="4467"/>
                      <a:pt x="137" y="4462"/>
                    </a:cubicBezTo>
                    <a:close/>
                    <a:moveTo>
                      <a:pt x="156" y="4410"/>
                    </a:moveTo>
                    <a:lnTo>
                      <a:pt x="164" y="4392"/>
                    </a:lnTo>
                    <a:cubicBezTo>
                      <a:pt x="165" y="4387"/>
                      <a:pt x="170" y="4385"/>
                      <a:pt x="176" y="4387"/>
                    </a:cubicBezTo>
                    <a:cubicBezTo>
                      <a:pt x="180" y="4388"/>
                      <a:pt x="183" y="4394"/>
                      <a:pt x="181" y="4399"/>
                    </a:cubicBezTo>
                    <a:lnTo>
                      <a:pt x="176" y="4416"/>
                    </a:lnTo>
                    <a:cubicBezTo>
                      <a:pt x="173" y="4420"/>
                      <a:pt x="167" y="4424"/>
                      <a:pt x="163" y="4421"/>
                    </a:cubicBezTo>
                    <a:cubicBezTo>
                      <a:pt x="157" y="4419"/>
                      <a:pt x="155" y="4415"/>
                      <a:pt x="156" y="4410"/>
                    </a:cubicBezTo>
                    <a:close/>
                    <a:moveTo>
                      <a:pt x="176" y="4357"/>
                    </a:moveTo>
                    <a:lnTo>
                      <a:pt x="183" y="4340"/>
                    </a:lnTo>
                    <a:cubicBezTo>
                      <a:pt x="185" y="4335"/>
                      <a:pt x="189" y="4333"/>
                      <a:pt x="195" y="4334"/>
                    </a:cubicBezTo>
                    <a:cubicBezTo>
                      <a:pt x="199" y="4336"/>
                      <a:pt x="202" y="4341"/>
                      <a:pt x="200" y="4347"/>
                    </a:cubicBezTo>
                    <a:lnTo>
                      <a:pt x="195" y="4364"/>
                    </a:lnTo>
                    <a:cubicBezTo>
                      <a:pt x="192" y="4368"/>
                      <a:pt x="187" y="4371"/>
                      <a:pt x="182" y="4369"/>
                    </a:cubicBezTo>
                    <a:cubicBezTo>
                      <a:pt x="176" y="4367"/>
                      <a:pt x="175" y="4363"/>
                      <a:pt x="176" y="4357"/>
                    </a:cubicBezTo>
                    <a:close/>
                    <a:moveTo>
                      <a:pt x="195" y="4305"/>
                    </a:moveTo>
                    <a:lnTo>
                      <a:pt x="202" y="4288"/>
                    </a:lnTo>
                    <a:cubicBezTo>
                      <a:pt x="204" y="4283"/>
                      <a:pt x="209" y="4280"/>
                      <a:pt x="214" y="4282"/>
                    </a:cubicBezTo>
                    <a:cubicBezTo>
                      <a:pt x="219" y="4284"/>
                      <a:pt x="221" y="4288"/>
                      <a:pt x="220" y="4294"/>
                    </a:cubicBezTo>
                    <a:lnTo>
                      <a:pt x="214" y="4311"/>
                    </a:lnTo>
                    <a:cubicBezTo>
                      <a:pt x="212" y="4316"/>
                      <a:pt x="206" y="4318"/>
                      <a:pt x="201" y="4317"/>
                    </a:cubicBezTo>
                    <a:cubicBezTo>
                      <a:pt x="196" y="4315"/>
                      <a:pt x="194" y="4310"/>
                      <a:pt x="195" y="4305"/>
                    </a:cubicBezTo>
                    <a:close/>
                    <a:moveTo>
                      <a:pt x="214" y="4253"/>
                    </a:moveTo>
                    <a:lnTo>
                      <a:pt x="221" y="4236"/>
                    </a:lnTo>
                    <a:cubicBezTo>
                      <a:pt x="223" y="4231"/>
                      <a:pt x="228" y="4228"/>
                      <a:pt x="233" y="4229"/>
                    </a:cubicBezTo>
                    <a:cubicBezTo>
                      <a:pt x="238" y="4232"/>
                      <a:pt x="242" y="4237"/>
                      <a:pt x="239" y="4241"/>
                    </a:cubicBezTo>
                    <a:lnTo>
                      <a:pt x="233" y="4259"/>
                    </a:lnTo>
                    <a:cubicBezTo>
                      <a:pt x="231" y="4263"/>
                      <a:pt x="225" y="4266"/>
                      <a:pt x="220" y="4264"/>
                    </a:cubicBezTo>
                    <a:cubicBezTo>
                      <a:pt x="215" y="4263"/>
                      <a:pt x="213" y="4257"/>
                      <a:pt x="214" y="4253"/>
                    </a:cubicBezTo>
                    <a:close/>
                    <a:moveTo>
                      <a:pt x="233" y="4201"/>
                    </a:moveTo>
                    <a:lnTo>
                      <a:pt x="241" y="4183"/>
                    </a:lnTo>
                    <a:cubicBezTo>
                      <a:pt x="242" y="4178"/>
                      <a:pt x="247" y="4176"/>
                      <a:pt x="253" y="4177"/>
                    </a:cubicBezTo>
                    <a:cubicBezTo>
                      <a:pt x="257" y="4179"/>
                      <a:pt x="261" y="4185"/>
                      <a:pt x="258" y="4189"/>
                    </a:cubicBezTo>
                    <a:lnTo>
                      <a:pt x="253" y="4207"/>
                    </a:lnTo>
                    <a:cubicBezTo>
                      <a:pt x="251" y="4211"/>
                      <a:pt x="244" y="4214"/>
                      <a:pt x="240" y="4212"/>
                    </a:cubicBezTo>
                    <a:cubicBezTo>
                      <a:pt x="234" y="4211"/>
                      <a:pt x="232" y="4205"/>
                      <a:pt x="233" y="4201"/>
                    </a:cubicBezTo>
                    <a:close/>
                    <a:moveTo>
                      <a:pt x="253" y="4148"/>
                    </a:moveTo>
                    <a:lnTo>
                      <a:pt x="260" y="4131"/>
                    </a:lnTo>
                    <a:cubicBezTo>
                      <a:pt x="262" y="4126"/>
                      <a:pt x="267" y="4124"/>
                      <a:pt x="273" y="4126"/>
                    </a:cubicBezTo>
                    <a:cubicBezTo>
                      <a:pt x="277" y="4126"/>
                      <a:pt x="280" y="4133"/>
                      <a:pt x="278" y="4137"/>
                    </a:cubicBezTo>
                    <a:lnTo>
                      <a:pt x="272" y="4155"/>
                    </a:lnTo>
                    <a:cubicBezTo>
                      <a:pt x="270" y="4160"/>
                      <a:pt x="264" y="4162"/>
                      <a:pt x="259" y="4160"/>
                    </a:cubicBezTo>
                    <a:cubicBezTo>
                      <a:pt x="253" y="4158"/>
                      <a:pt x="252" y="4153"/>
                      <a:pt x="253" y="4148"/>
                    </a:cubicBezTo>
                    <a:close/>
                    <a:moveTo>
                      <a:pt x="273" y="4096"/>
                    </a:moveTo>
                    <a:lnTo>
                      <a:pt x="279" y="4079"/>
                    </a:lnTo>
                    <a:cubicBezTo>
                      <a:pt x="281" y="4074"/>
                      <a:pt x="287" y="4071"/>
                      <a:pt x="292" y="4073"/>
                    </a:cubicBezTo>
                    <a:cubicBezTo>
                      <a:pt x="297" y="4075"/>
                      <a:pt x="299" y="4080"/>
                      <a:pt x="298" y="4085"/>
                    </a:cubicBezTo>
                    <a:lnTo>
                      <a:pt x="291" y="4102"/>
                    </a:lnTo>
                    <a:cubicBezTo>
                      <a:pt x="289" y="4107"/>
                      <a:pt x="283" y="4109"/>
                      <a:pt x="278" y="4108"/>
                    </a:cubicBezTo>
                    <a:cubicBezTo>
                      <a:pt x="273" y="4106"/>
                      <a:pt x="271" y="4101"/>
                      <a:pt x="273" y="4096"/>
                    </a:cubicBezTo>
                    <a:close/>
                    <a:moveTo>
                      <a:pt x="292" y="4044"/>
                    </a:moveTo>
                    <a:lnTo>
                      <a:pt x="298" y="4026"/>
                    </a:lnTo>
                    <a:cubicBezTo>
                      <a:pt x="300" y="4022"/>
                      <a:pt x="306" y="4019"/>
                      <a:pt x="311" y="4021"/>
                    </a:cubicBezTo>
                    <a:cubicBezTo>
                      <a:pt x="316" y="4023"/>
                      <a:pt x="319" y="4028"/>
                      <a:pt x="317" y="4032"/>
                    </a:cubicBezTo>
                    <a:lnTo>
                      <a:pt x="310" y="4049"/>
                    </a:lnTo>
                    <a:cubicBezTo>
                      <a:pt x="309" y="4055"/>
                      <a:pt x="302" y="4057"/>
                      <a:pt x="298" y="4056"/>
                    </a:cubicBezTo>
                    <a:cubicBezTo>
                      <a:pt x="292" y="4054"/>
                      <a:pt x="290" y="4049"/>
                      <a:pt x="292" y="4044"/>
                    </a:cubicBezTo>
                    <a:close/>
                    <a:moveTo>
                      <a:pt x="311" y="3991"/>
                    </a:moveTo>
                    <a:lnTo>
                      <a:pt x="318" y="3974"/>
                    </a:lnTo>
                    <a:cubicBezTo>
                      <a:pt x="320" y="3970"/>
                      <a:pt x="325" y="3967"/>
                      <a:pt x="331" y="3969"/>
                    </a:cubicBezTo>
                    <a:cubicBezTo>
                      <a:pt x="335" y="3971"/>
                      <a:pt x="338" y="3975"/>
                      <a:pt x="336" y="3980"/>
                    </a:cubicBezTo>
                    <a:lnTo>
                      <a:pt x="330" y="3998"/>
                    </a:lnTo>
                    <a:cubicBezTo>
                      <a:pt x="328" y="4002"/>
                      <a:pt x="321" y="4005"/>
                      <a:pt x="317" y="4003"/>
                    </a:cubicBezTo>
                    <a:cubicBezTo>
                      <a:pt x="312" y="4002"/>
                      <a:pt x="309" y="3996"/>
                      <a:pt x="311" y="3991"/>
                    </a:cubicBezTo>
                    <a:close/>
                    <a:moveTo>
                      <a:pt x="331" y="3939"/>
                    </a:moveTo>
                    <a:lnTo>
                      <a:pt x="337" y="3922"/>
                    </a:lnTo>
                    <a:cubicBezTo>
                      <a:pt x="339" y="3917"/>
                      <a:pt x="344" y="3914"/>
                      <a:pt x="350" y="3917"/>
                    </a:cubicBezTo>
                    <a:cubicBezTo>
                      <a:pt x="354" y="3918"/>
                      <a:pt x="357" y="3923"/>
                      <a:pt x="355" y="3928"/>
                    </a:cubicBezTo>
                    <a:lnTo>
                      <a:pt x="349" y="3946"/>
                    </a:lnTo>
                    <a:cubicBezTo>
                      <a:pt x="347" y="3950"/>
                      <a:pt x="341" y="3953"/>
                      <a:pt x="336" y="3951"/>
                    </a:cubicBezTo>
                    <a:cubicBezTo>
                      <a:pt x="331" y="3949"/>
                      <a:pt x="329" y="3944"/>
                      <a:pt x="331" y="3939"/>
                    </a:cubicBezTo>
                    <a:close/>
                    <a:moveTo>
                      <a:pt x="350" y="3887"/>
                    </a:moveTo>
                    <a:lnTo>
                      <a:pt x="356" y="3870"/>
                    </a:lnTo>
                    <a:cubicBezTo>
                      <a:pt x="358" y="3864"/>
                      <a:pt x="364" y="3862"/>
                      <a:pt x="369" y="3863"/>
                    </a:cubicBezTo>
                    <a:cubicBezTo>
                      <a:pt x="374" y="3865"/>
                      <a:pt x="376" y="3871"/>
                      <a:pt x="375" y="3876"/>
                    </a:cubicBezTo>
                    <a:lnTo>
                      <a:pt x="368" y="3894"/>
                    </a:lnTo>
                    <a:cubicBezTo>
                      <a:pt x="366" y="3898"/>
                      <a:pt x="361" y="3901"/>
                      <a:pt x="355" y="3899"/>
                    </a:cubicBezTo>
                    <a:cubicBezTo>
                      <a:pt x="351" y="3897"/>
                      <a:pt x="348" y="3892"/>
                      <a:pt x="350" y="3887"/>
                    </a:cubicBezTo>
                    <a:close/>
                    <a:moveTo>
                      <a:pt x="369" y="3835"/>
                    </a:moveTo>
                    <a:lnTo>
                      <a:pt x="375" y="3818"/>
                    </a:lnTo>
                    <a:cubicBezTo>
                      <a:pt x="377" y="3812"/>
                      <a:pt x="383" y="3810"/>
                      <a:pt x="388" y="3811"/>
                    </a:cubicBezTo>
                    <a:cubicBezTo>
                      <a:pt x="393" y="3813"/>
                      <a:pt x="396" y="3819"/>
                      <a:pt x="394" y="3824"/>
                    </a:cubicBezTo>
                    <a:lnTo>
                      <a:pt x="387" y="3841"/>
                    </a:lnTo>
                    <a:cubicBezTo>
                      <a:pt x="386" y="3846"/>
                      <a:pt x="380" y="3848"/>
                      <a:pt x="375" y="3847"/>
                    </a:cubicBezTo>
                    <a:cubicBezTo>
                      <a:pt x="370" y="3845"/>
                      <a:pt x="367" y="3840"/>
                      <a:pt x="369" y="3835"/>
                    </a:cubicBezTo>
                    <a:close/>
                    <a:moveTo>
                      <a:pt x="389" y="3783"/>
                    </a:moveTo>
                    <a:lnTo>
                      <a:pt x="395" y="3765"/>
                    </a:lnTo>
                    <a:cubicBezTo>
                      <a:pt x="397" y="3760"/>
                      <a:pt x="402" y="3758"/>
                      <a:pt x="408" y="3760"/>
                    </a:cubicBezTo>
                    <a:cubicBezTo>
                      <a:pt x="412" y="3761"/>
                      <a:pt x="415" y="3767"/>
                      <a:pt x="413" y="3771"/>
                    </a:cubicBezTo>
                    <a:lnTo>
                      <a:pt x="407" y="3788"/>
                    </a:lnTo>
                    <a:cubicBezTo>
                      <a:pt x="405" y="3794"/>
                      <a:pt x="399" y="3796"/>
                      <a:pt x="395" y="3794"/>
                    </a:cubicBezTo>
                    <a:cubicBezTo>
                      <a:pt x="390" y="3793"/>
                      <a:pt x="386" y="3787"/>
                      <a:pt x="389" y="3783"/>
                    </a:cubicBezTo>
                    <a:close/>
                    <a:moveTo>
                      <a:pt x="408" y="3731"/>
                    </a:moveTo>
                    <a:lnTo>
                      <a:pt x="414" y="3713"/>
                    </a:lnTo>
                    <a:cubicBezTo>
                      <a:pt x="416" y="3708"/>
                      <a:pt x="421" y="3706"/>
                      <a:pt x="427" y="3708"/>
                    </a:cubicBezTo>
                    <a:cubicBezTo>
                      <a:pt x="431" y="3709"/>
                      <a:pt x="434" y="3715"/>
                      <a:pt x="432" y="3719"/>
                    </a:cubicBezTo>
                    <a:lnTo>
                      <a:pt x="426" y="3736"/>
                    </a:lnTo>
                    <a:cubicBezTo>
                      <a:pt x="424" y="3741"/>
                      <a:pt x="419" y="3743"/>
                      <a:pt x="414" y="3742"/>
                    </a:cubicBezTo>
                    <a:cubicBezTo>
                      <a:pt x="409" y="3741"/>
                      <a:pt x="406" y="3735"/>
                      <a:pt x="408" y="3731"/>
                    </a:cubicBezTo>
                    <a:close/>
                    <a:moveTo>
                      <a:pt x="428" y="3678"/>
                    </a:moveTo>
                    <a:lnTo>
                      <a:pt x="433" y="3661"/>
                    </a:lnTo>
                    <a:cubicBezTo>
                      <a:pt x="435" y="3656"/>
                      <a:pt x="441" y="3654"/>
                      <a:pt x="446" y="3656"/>
                    </a:cubicBezTo>
                    <a:cubicBezTo>
                      <a:pt x="451" y="3657"/>
                      <a:pt x="453" y="3662"/>
                      <a:pt x="452" y="3666"/>
                    </a:cubicBezTo>
                    <a:lnTo>
                      <a:pt x="445" y="3684"/>
                    </a:lnTo>
                    <a:cubicBezTo>
                      <a:pt x="443" y="3689"/>
                      <a:pt x="439" y="3691"/>
                      <a:pt x="433" y="3690"/>
                    </a:cubicBezTo>
                    <a:cubicBezTo>
                      <a:pt x="429" y="3688"/>
                      <a:pt x="426" y="3683"/>
                      <a:pt x="428" y="3678"/>
                    </a:cubicBezTo>
                    <a:close/>
                    <a:moveTo>
                      <a:pt x="447" y="3625"/>
                    </a:moveTo>
                    <a:lnTo>
                      <a:pt x="452" y="3609"/>
                    </a:lnTo>
                    <a:cubicBezTo>
                      <a:pt x="455" y="3604"/>
                      <a:pt x="460" y="3601"/>
                      <a:pt x="465" y="3603"/>
                    </a:cubicBezTo>
                    <a:cubicBezTo>
                      <a:pt x="470" y="3605"/>
                      <a:pt x="473" y="3610"/>
                      <a:pt x="471" y="3615"/>
                    </a:cubicBezTo>
                    <a:lnTo>
                      <a:pt x="464" y="3632"/>
                    </a:lnTo>
                    <a:cubicBezTo>
                      <a:pt x="463" y="3637"/>
                      <a:pt x="458" y="3640"/>
                      <a:pt x="452" y="3638"/>
                    </a:cubicBezTo>
                    <a:cubicBezTo>
                      <a:pt x="448" y="3636"/>
                      <a:pt x="445" y="3631"/>
                      <a:pt x="447" y="3625"/>
                    </a:cubicBezTo>
                    <a:close/>
                    <a:moveTo>
                      <a:pt x="466" y="3573"/>
                    </a:moveTo>
                    <a:lnTo>
                      <a:pt x="472" y="3555"/>
                    </a:lnTo>
                    <a:cubicBezTo>
                      <a:pt x="474" y="3551"/>
                      <a:pt x="479" y="3548"/>
                      <a:pt x="485" y="3550"/>
                    </a:cubicBezTo>
                    <a:cubicBezTo>
                      <a:pt x="489" y="3553"/>
                      <a:pt x="492" y="3557"/>
                      <a:pt x="490" y="3563"/>
                    </a:cubicBezTo>
                    <a:lnTo>
                      <a:pt x="484" y="3580"/>
                    </a:lnTo>
                    <a:cubicBezTo>
                      <a:pt x="482" y="3585"/>
                      <a:pt x="477" y="3587"/>
                      <a:pt x="472" y="3586"/>
                    </a:cubicBezTo>
                    <a:cubicBezTo>
                      <a:pt x="467" y="3584"/>
                      <a:pt x="464" y="3579"/>
                      <a:pt x="466" y="3573"/>
                    </a:cubicBezTo>
                    <a:close/>
                    <a:moveTo>
                      <a:pt x="485" y="3521"/>
                    </a:moveTo>
                    <a:lnTo>
                      <a:pt x="492" y="3504"/>
                    </a:lnTo>
                    <a:cubicBezTo>
                      <a:pt x="494" y="3499"/>
                      <a:pt x="498" y="3496"/>
                      <a:pt x="504" y="3498"/>
                    </a:cubicBezTo>
                    <a:cubicBezTo>
                      <a:pt x="508" y="3500"/>
                      <a:pt x="511" y="3505"/>
                      <a:pt x="509" y="3510"/>
                    </a:cubicBezTo>
                    <a:lnTo>
                      <a:pt x="504" y="3528"/>
                    </a:lnTo>
                    <a:cubicBezTo>
                      <a:pt x="501" y="3533"/>
                      <a:pt x="496" y="3535"/>
                      <a:pt x="491" y="3533"/>
                    </a:cubicBezTo>
                    <a:cubicBezTo>
                      <a:pt x="486" y="3532"/>
                      <a:pt x="484" y="3526"/>
                      <a:pt x="485" y="3521"/>
                    </a:cubicBezTo>
                    <a:close/>
                    <a:moveTo>
                      <a:pt x="505" y="3470"/>
                    </a:moveTo>
                    <a:lnTo>
                      <a:pt x="511" y="3452"/>
                    </a:lnTo>
                    <a:cubicBezTo>
                      <a:pt x="513" y="3447"/>
                      <a:pt x="518" y="3444"/>
                      <a:pt x="523" y="3446"/>
                    </a:cubicBezTo>
                    <a:cubicBezTo>
                      <a:pt x="528" y="3448"/>
                      <a:pt x="530" y="3453"/>
                      <a:pt x="529" y="3458"/>
                    </a:cubicBezTo>
                    <a:lnTo>
                      <a:pt x="523" y="3476"/>
                    </a:lnTo>
                    <a:cubicBezTo>
                      <a:pt x="520" y="3480"/>
                      <a:pt x="516" y="3483"/>
                      <a:pt x="510" y="3481"/>
                    </a:cubicBezTo>
                    <a:cubicBezTo>
                      <a:pt x="506" y="3478"/>
                      <a:pt x="503" y="3474"/>
                      <a:pt x="505" y="3470"/>
                    </a:cubicBezTo>
                    <a:close/>
                    <a:moveTo>
                      <a:pt x="524" y="3418"/>
                    </a:moveTo>
                    <a:lnTo>
                      <a:pt x="530" y="3400"/>
                    </a:lnTo>
                    <a:cubicBezTo>
                      <a:pt x="532" y="3394"/>
                      <a:pt x="537" y="3393"/>
                      <a:pt x="542" y="3394"/>
                    </a:cubicBezTo>
                    <a:cubicBezTo>
                      <a:pt x="547" y="3395"/>
                      <a:pt x="550" y="3401"/>
                      <a:pt x="548" y="3406"/>
                    </a:cubicBezTo>
                    <a:lnTo>
                      <a:pt x="542" y="3423"/>
                    </a:lnTo>
                    <a:cubicBezTo>
                      <a:pt x="540" y="3427"/>
                      <a:pt x="535" y="3430"/>
                      <a:pt x="529" y="3428"/>
                    </a:cubicBezTo>
                    <a:cubicBezTo>
                      <a:pt x="525" y="3427"/>
                      <a:pt x="522" y="3422"/>
                      <a:pt x="524" y="3418"/>
                    </a:cubicBezTo>
                    <a:close/>
                    <a:moveTo>
                      <a:pt x="543" y="3364"/>
                    </a:moveTo>
                    <a:lnTo>
                      <a:pt x="550" y="3348"/>
                    </a:lnTo>
                    <a:cubicBezTo>
                      <a:pt x="551" y="3342"/>
                      <a:pt x="556" y="3341"/>
                      <a:pt x="562" y="3342"/>
                    </a:cubicBezTo>
                    <a:cubicBezTo>
                      <a:pt x="566" y="3343"/>
                      <a:pt x="570" y="3348"/>
                      <a:pt x="567" y="3353"/>
                    </a:cubicBezTo>
                    <a:lnTo>
                      <a:pt x="562" y="3371"/>
                    </a:lnTo>
                    <a:cubicBezTo>
                      <a:pt x="560" y="3376"/>
                      <a:pt x="554" y="3378"/>
                      <a:pt x="549" y="3376"/>
                    </a:cubicBezTo>
                    <a:cubicBezTo>
                      <a:pt x="544" y="3375"/>
                      <a:pt x="541" y="3369"/>
                      <a:pt x="543" y="3364"/>
                    </a:cubicBezTo>
                    <a:close/>
                    <a:moveTo>
                      <a:pt x="562" y="3312"/>
                    </a:moveTo>
                    <a:lnTo>
                      <a:pt x="569" y="3295"/>
                    </a:lnTo>
                    <a:cubicBezTo>
                      <a:pt x="571" y="3291"/>
                      <a:pt x="575" y="3287"/>
                      <a:pt x="581" y="3290"/>
                    </a:cubicBezTo>
                    <a:cubicBezTo>
                      <a:pt x="585" y="3291"/>
                      <a:pt x="589" y="3296"/>
                      <a:pt x="586" y="3301"/>
                    </a:cubicBezTo>
                    <a:lnTo>
                      <a:pt x="581" y="3318"/>
                    </a:lnTo>
                    <a:cubicBezTo>
                      <a:pt x="579" y="3324"/>
                      <a:pt x="573" y="3325"/>
                      <a:pt x="568" y="3325"/>
                    </a:cubicBezTo>
                    <a:cubicBezTo>
                      <a:pt x="563" y="3323"/>
                      <a:pt x="561" y="3317"/>
                      <a:pt x="562" y="3312"/>
                    </a:cubicBezTo>
                    <a:close/>
                    <a:moveTo>
                      <a:pt x="582" y="3260"/>
                    </a:moveTo>
                    <a:lnTo>
                      <a:pt x="588" y="3242"/>
                    </a:lnTo>
                    <a:cubicBezTo>
                      <a:pt x="590" y="3238"/>
                      <a:pt x="595" y="3235"/>
                      <a:pt x="601" y="3237"/>
                    </a:cubicBezTo>
                    <a:cubicBezTo>
                      <a:pt x="606" y="3239"/>
                      <a:pt x="608" y="3244"/>
                      <a:pt x="606" y="3248"/>
                    </a:cubicBezTo>
                    <a:lnTo>
                      <a:pt x="600" y="3266"/>
                    </a:lnTo>
                    <a:cubicBezTo>
                      <a:pt x="598" y="3271"/>
                      <a:pt x="593" y="3274"/>
                      <a:pt x="587" y="3272"/>
                    </a:cubicBezTo>
                    <a:cubicBezTo>
                      <a:pt x="583" y="3271"/>
                      <a:pt x="580" y="3265"/>
                      <a:pt x="582" y="3260"/>
                    </a:cubicBezTo>
                    <a:close/>
                    <a:moveTo>
                      <a:pt x="601" y="3208"/>
                    </a:moveTo>
                    <a:lnTo>
                      <a:pt x="607" y="3190"/>
                    </a:lnTo>
                    <a:cubicBezTo>
                      <a:pt x="609" y="3186"/>
                      <a:pt x="615" y="3183"/>
                      <a:pt x="620" y="3185"/>
                    </a:cubicBezTo>
                    <a:cubicBezTo>
                      <a:pt x="625" y="3187"/>
                      <a:pt x="628" y="3192"/>
                      <a:pt x="626" y="3197"/>
                    </a:cubicBezTo>
                    <a:lnTo>
                      <a:pt x="619" y="3214"/>
                    </a:lnTo>
                    <a:cubicBezTo>
                      <a:pt x="617" y="3219"/>
                      <a:pt x="612" y="3222"/>
                      <a:pt x="606" y="3220"/>
                    </a:cubicBezTo>
                    <a:cubicBezTo>
                      <a:pt x="602" y="3218"/>
                      <a:pt x="599" y="3213"/>
                      <a:pt x="601" y="3208"/>
                    </a:cubicBezTo>
                    <a:close/>
                    <a:moveTo>
                      <a:pt x="620" y="3155"/>
                    </a:moveTo>
                    <a:lnTo>
                      <a:pt x="627" y="3138"/>
                    </a:lnTo>
                    <a:cubicBezTo>
                      <a:pt x="628" y="3133"/>
                      <a:pt x="634" y="3131"/>
                      <a:pt x="639" y="3132"/>
                    </a:cubicBezTo>
                    <a:cubicBezTo>
                      <a:pt x="644" y="3134"/>
                      <a:pt x="647" y="3140"/>
                      <a:pt x="645" y="3145"/>
                    </a:cubicBezTo>
                    <a:lnTo>
                      <a:pt x="639" y="3163"/>
                    </a:lnTo>
                    <a:cubicBezTo>
                      <a:pt x="637" y="3167"/>
                      <a:pt x="631" y="3170"/>
                      <a:pt x="626" y="3168"/>
                    </a:cubicBezTo>
                    <a:cubicBezTo>
                      <a:pt x="621" y="3165"/>
                      <a:pt x="618" y="3161"/>
                      <a:pt x="620" y="3155"/>
                    </a:cubicBezTo>
                    <a:close/>
                    <a:moveTo>
                      <a:pt x="639" y="3103"/>
                    </a:moveTo>
                    <a:lnTo>
                      <a:pt x="646" y="3086"/>
                    </a:lnTo>
                    <a:cubicBezTo>
                      <a:pt x="648" y="3081"/>
                      <a:pt x="653" y="3078"/>
                      <a:pt x="659" y="3080"/>
                    </a:cubicBezTo>
                    <a:cubicBezTo>
                      <a:pt x="663" y="3082"/>
                      <a:pt x="666" y="3087"/>
                      <a:pt x="664" y="3093"/>
                    </a:cubicBezTo>
                    <a:lnTo>
                      <a:pt x="658" y="3110"/>
                    </a:lnTo>
                    <a:cubicBezTo>
                      <a:pt x="656" y="3114"/>
                      <a:pt x="650" y="3117"/>
                      <a:pt x="645" y="3115"/>
                    </a:cubicBezTo>
                    <a:cubicBezTo>
                      <a:pt x="640" y="3113"/>
                      <a:pt x="638" y="3109"/>
                      <a:pt x="639" y="3103"/>
                    </a:cubicBezTo>
                    <a:close/>
                    <a:moveTo>
                      <a:pt x="659" y="3052"/>
                    </a:moveTo>
                    <a:lnTo>
                      <a:pt x="665" y="3034"/>
                    </a:lnTo>
                    <a:cubicBezTo>
                      <a:pt x="667" y="3029"/>
                      <a:pt x="672" y="3026"/>
                      <a:pt x="678" y="3028"/>
                    </a:cubicBezTo>
                    <a:cubicBezTo>
                      <a:pt x="683" y="3030"/>
                      <a:pt x="685" y="3035"/>
                      <a:pt x="683" y="3040"/>
                    </a:cubicBezTo>
                    <a:lnTo>
                      <a:pt x="677" y="3057"/>
                    </a:lnTo>
                    <a:cubicBezTo>
                      <a:pt x="675" y="3062"/>
                      <a:pt x="670" y="3064"/>
                      <a:pt x="664" y="3063"/>
                    </a:cubicBezTo>
                    <a:cubicBezTo>
                      <a:pt x="660" y="3061"/>
                      <a:pt x="657" y="3056"/>
                      <a:pt x="659" y="3052"/>
                    </a:cubicBezTo>
                    <a:close/>
                    <a:moveTo>
                      <a:pt x="678" y="2999"/>
                    </a:moveTo>
                    <a:lnTo>
                      <a:pt x="684" y="2982"/>
                    </a:lnTo>
                    <a:cubicBezTo>
                      <a:pt x="686" y="2977"/>
                      <a:pt x="692" y="2975"/>
                      <a:pt x="697" y="2976"/>
                    </a:cubicBezTo>
                    <a:cubicBezTo>
                      <a:pt x="702" y="2978"/>
                      <a:pt x="705" y="2983"/>
                      <a:pt x="703" y="2987"/>
                    </a:cubicBezTo>
                    <a:lnTo>
                      <a:pt x="696" y="3005"/>
                    </a:lnTo>
                    <a:cubicBezTo>
                      <a:pt x="694" y="3009"/>
                      <a:pt x="689" y="3012"/>
                      <a:pt x="683" y="3010"/>
                    </a:cubicBezTo>
                    <a:cubicBezTo>
                      <a:pt x="679" y="3009"/>
                      <a:pt x="676" y="3003"/>
                      <a:pt x="678" y="2999"/>
                    </a:cubicBezTo>
                    <a:close/>
                    <a:moveTo>
                      <a:pt x="697" y="2947"/>
                    </a:moveTo>
                    <a:lnTo>
                      <a:pt x="704" y="2929"/>
                    </a:lnTo>
                    <a:cubicBezTo>
                      <a:pt x="705" y="2924"/>
                      <a:pt x="712" y="2922"/>
                      <a:pt x="716" y="2924"/>
                    </a:cubicBezTo>
                    <a:cubicBezTo>
                      <a:pt x="721" y="2925"/>
                      <a:pt x="724" y="2931"/>
                      <a:pt x="722" y="2935"/>
                    </a:cubicBezTo>
                    <a:lnTo>
                      <a:pt x="716" y="2953"/>
                    </a:lnTo>
                    <a:cubicBezTo>
                      <a:pt x="714" y="2958"/>
                      <a:pt x="708" y="2960"/>
                      <a:pt x="703" y="2958"/>
                    </a:cubicBezTo>
                    <a:cubicBezTo>
                      <a:pt x="698" y="2957"/>
                      <a:pt x="695" y="2951"/>
                      <a:pt x="697" y="2947"/>
                    </a:cubicBezTo>
                    <a:close/>
                    <a:moveTo>
                      <a:pt x="717" y="2894"/>
                    </a:moveTo>
                    <a:lnTo>
                      <a:pt x="723" y="2877"/>
                    </a:lnTo>
                    <a:cubicBezTo>
                      <a:pt x="725" y="2872"/>
                      <a:pt x="731" y="2870"/>
                      <a:pt x="736" y="2871"/>
                    </a:cubicBezTo>
                    <a:cubicBezTo>
                      <a:pt x="741" y="2873"/>
                      <a:pt x="743" y="2879"/>
                      <a:pt x="741" y="2883"/>
                    </a:cubicBezTo>
                    <a:lnTo>
                      <a:pt x="735" y="2901"/>
                    </a:lnTo>
                    <a:cubicBezTo>
                      <a:pt x="733" y="2906"/>
                      <a:pt x="728" y="2908"/>
                      <a:pt x="723" y="2907"/>
                    </a:cubicBezTo>
                    <a:cubicBezTo>
                      <a:pt x="718" y="2905"/>
                      <a:pt x="715" y="2899"/>
                      <a:pt x="717" y="2894"/>
                    </a:cubicBezTo>
                    <a:close/>
                    <a:moveTo>
                      <a:pt x="737" y="2842"/>
                    </a:moveTo>
                    <a:lnTo>
                      <a:pt x="742" y="2825"/>
                    </a:lnTo>
                    <a:cubicBezTo>
                      <a:pt x="744" y="2820"/>
                      <a:pt x="750" y="2817"/>
                      <a:pt x="755" y="2819"/>
                    </a:cubicBezTo>
                    <a:cubicBezTo>
                      <a:pt x="761" y="2821"/>
                      <a:pt x="762" y="2826"/>
                      <a:pt x="761" y="2831"/>
                    </a:cubicBezTo>
                    <a:lnTo>
                      <a:pt x="754" y="2848"/>
                    </a:lnTo>
                    <a:cubicBezTo>
                      <a:pt x="752" y="2854"/>
                      <a:pt x="748" y="2856"/>
                      <a:pt x="742" y="2855"/>
                    </a:cubicBezTo>
                    <a:cubicBezTo>
                      <a:pt x="738" y="2852"/>
                      <a:pt x="734" y="2847"/>
                      <a:pt x="737" y="2842"/>
                    </a:cubicBezTo>
                    <a:close/>
                    <a:moveTo>
                      <a:pt x="756" y="2790"/>
                    </a:moveTo>
                    <a:lnTo>
                      <a:pt x="761" y="2772"/>
                    </a:lnTo>
                    <a:cubicBezTo>
                      <a:pt x="763" y="2768"/>
                      <a:pt x="770" y="2765"/>
                      <a:pt x="774" y="2767"/>
                    </a:cubicBezTo>
                    <a:cubicBezTo>
                      <a:pt x="780" y="2769"/>
                      <a:pt x="782" y="2774"/>
                      <a:pt x="780" y="2779"/>
                    </a:cubicBezTo>
                    <a:lnTo>
                      <a:pt x="773" y="2796"/>
                    </a:lnTo>
                    <a:cubicBezTo>
                      <a:pt x="772" y="2801"/>
                      <a:pt x="767" y="2804"/>
                      <a:pt x="761" y="2802"/>
                    </a:cubicBezTo>
                    <a:cubicBezTo>
                      <a:pt x="757" y="2800"/>
                      <a:pt x="754" y="2795"/>
                      <a:pt x="756" y="2790"/>
                    </a:cubicBezTo>
                    <a:close/>
                    <a:moveTo>
                      <a:pt x="775" y="2738"/>
                    </a:moveTo>
                    <a:lnTo>
                      <a:pt x="781" y="2720"/>
                    </a:lnTo>
                    <a:cubicBezTo>
                      <a:pt x="783" y="2716"/>
                      <a:pt x="789" y="2713"/>
                      <a:pt x="794" y="2715"/>
                    </a:cubicBezTo>
                    <a:cubicBezTo>
                      <a:pt x="799" y="2717"/>
                      <a:pt x="801" y="2722"/>
                      <a:pt x="799" y="2727"/>
                    </a:cubicBezTo>
                    <a:lnTo>
                      <a:pt x="793" y="2744"/>
                    </a:lnTo>
                    <a:cubicBezTo>
                      <a:pt x="791" y="2748"/>
                      <a:pt x="786" y="2751"/>
                      <a:pt x="781" y="2749"/>
                    </a:cubicBezTo>
                    <a:cubicBezTo>
                      <a:pt x="776" y="2748"/>
                      <a:pt x="773" y="2743"/>
                      <a:pt x="775" y="2738"/>
                    </a:cubicBezTo>
                    <a:close/>
                    <a:moveTo>
                      <a:pt x="794" y="2685"/>
                    </a:moveTo>
                    <a:lnTo>
                      <a:pt x="800" y="2668"/>
                    </a:lnTo>
                    <a:cubicBezTo>
                      <a:pt x="803" y="2663"/>
                      <a:pt x="808" y="2661"/>
                      <a:pt x="813" y="2663"/>
                    </a:cubicBezTo>
                    <a:cubicBezTo>
                      <a:pt x="818" y="2664"/>
                      <a:pt x="820" y="2669"/>
                      <a:pt x="819" y="2674"/>
                    </a:cubicBezTo>
                    <a:lnTo>
                      <a:pt x="812" y="2692"/>
                    </a:lnTo>
                    <a:cubicBezTo>
                      <a:pt x="810" y="2696"/>
                      <a:pt x="805" y="2699"/>
                      <a:pt x="800" y="2697"/>
                    </a:cubicBezTo>
                    <a:cubicBezTo>
                      <a:pt x="795" y="2695"/>
                      <a:pt x="793" y="2690"/>
                      <a:pt x="794" y="2685"/>
                    </a:cubicBezTo>
                    <a:close/>
                    <a:moveTo>
                      <a:pt x="814" y="2633"/>
                    </a:moveTo>
                    <a:lnTo>
                      <a:pt x="820" y="2617"/>
                    </a:lnTo>
                    <a:cubicBezTo>
                      <a:pt x="822" y="2611"/>
                      <a:pt x="827" y="2609"/>
                      <a:pt x="832" y="2610"/>
                    </a:cubicBezTo>
                    <a:cubicBezTo>
                      <a:pt x="838" y="2612"/>
                      <a:pt x="839" y="2617"/>
                      <a:pt x="838" y="2622"/>
                    </a:cubicBezTo>
                    <a:lnTo>
                      <a:pt x="832" y="2640"/>
                    </a:lnTo>
                    <a:cubicBezTo>
                      <a:pt x="829" y="2644"/>
                      <a:pt x="825" y="2647"/>
                      <a:pt x="819" y="2645"/>
                    </a:cubicBezTo>
                    <a:cubicBezTo>
                      <a:pt x="815" y="2643"/>
                      <a:pt x="812" y="2638"/>
                      <a:pt x="814" y="2633"/>
                    </a:cubicBezTo>
                    <a:close/>
                    <a:moveTo>
                      <a:pt x="833" y="2581"/>
                    </a:moveTo>
                    <a:lnTo>
                      <a:pt x="839" y="2563"/>
                    </a:lnTo>
                    <a:cubicBezTo>
                      <a:pt x="841" y="2558"/>
                      <a:pt x="847" y="2556"/>
                      <a:pt x="851" y="2557"/>
                    </a:cubicBezTo>
                    <a:cubicBezTo>
                      <a:pt x="857" y="2559"/>
                      <a:pt x="859" y="2565"/>
                      <a:pt x="858" y="2570"/>
                    </a:cubicBezTo>
                    <a:lnTo>
                      <a:pt x="851" y="2587"/>
                    </a:lnTo>
                    <a:cubicBezTo>
                      <a:pt x="849" y="2592"/>
                      <a:pt x="844" y="2594"/>
                      <a:pt x="838" y="2593"/>
                    </a:cubicBezTo>
                    <a:cubicBezTo>
                      <a:pt x="834" y="2592"/>
                      <a:pt x="831" y="2586"/>
                      <a:pt x="833" y="2581"/>
                    </a:cubicBezTo>
                    <a:close/>
                    <a:moveTo>
                      <a:pt x="852" y="2529"/>
                    </a:moveTo>
                    <a:lnTo>
                      <a:pt x="859" y="2511"/>
                    </a:lnTo>
                    <a:cubicBezTo>
                      <a:pt x="860" y="2506"/>
                      <a:pt x="866" y="2504"/>
                      <a:pt x="871" y="2506"/>
                    </a:cubicBezTo>
                    <a:cubicBezTo>
                      <a:pt x="876" y="2507"/>
                      <a:pt x="878" y="2513"/>
                      <a:pt x="877" y="2517"/>
                    </a:cubicBezTo>
                    <a:lnTo>
                      <a:pt x="871" y="2535"/>
                    </a:lnTo>
                    <a:cubicBezTo>
                      <a:pt x="869" y="2540"/>
                      <a:pt x="863" y="2542"/>
                      <a:pt x="858" y="2540"/>
                    </a:cubicBezTo>
                    <a:cubicBezTo>
                      <a:pt x="853" y="2540"/>
                      <a:pt x="850" y="2533"/>
                      <a:pt x="852" y="2529"/>
                    </a:cubicBezTo>
                    <a:close/>
                    <a:moveTo>
                      <a:pt x="871" y="2477"/>
                    </a:moveTo>
                    <a:lnTo>
                      <a:pt x="878" y="2459"/>
                    </a:lnTo>
                    <a:cubicBezTo>
                      <a:pt x="880" y="2455"/>
                      <a:pt x="885" y="2452"/>
                      <a:pt x="890" y="2454"/>
                    </a:cubicBezTo>
                    <a:cubicBezTo>
                      <a:pt x="895" y="2455"/>
                      <a:pt x="898" y="2461"/>
                      <a:pt x="896" y="2465"/>
                    </a:cubicBezTo>
                    <a:lnTo>
                      <a:pt x="890" y="2482"/>
                    </a:lnTo>
                    <a:cubicBezTo>
                      <a:pt x="888" y="2487"/>
                      <a:pt x="882" y="2490"/>
                      <a:pt x="878" y="2488"/>
                    </a:cubicBezTo>
                    <a:cubicBezTo>
                      <a:pt x="872" y="2486"/>
                      <a:pt x="870" y="2481"/>
                      <a:pt x="871" y="2477"/>
                    </a:cubicBezTo>
                    <a:close/>
                    <a:moveTo>
                      <a:pt x="891" y="2424"/>
                    </a:moveTo>
                    <a:lnTo>
                      <a:pt x="897" y="2407"/>
                    </a:lnTo>
                    <a:cubicBezTo>
                      <a:pt x="899" y="2402"/>
                      <a:pt x="904" y="2400"/>
                      <a:pt x="909" y="2402"/>
                    </a:cubicBezTo>
                    <a:cubicBezTo>
                      <a:pt x="915" y="2403"/>
                      <a:pt x="917" y="2409"/>
                      <a:pt x="915" y="2413"/>
                    </a:cubicBezTo>
                    <a:lnTo>
                      <a:pt x="909" y="2430"/>
                    </a:lnTo>
                    <a:cubicBezTo>
                      <a:pt x="907" y="2435"/>
                      <a:pt x="902" y="2438"/>
                      <a:pt x="897" y="2436"/>
                    </a:cubicBezTo>
                    <a:cubicBezTo>
                      <a:pt x="892" y="2434"/>
                      <a:pt x="889" y="2430"/>
                      <a:pt x="891" y="2424"/>
                    </a:cubicBezTo>
                    <a:close/>
                    <a:moveTo>
                      <a:pt x="910" y="2371"/>
                    </a:moveTo>
                    <a:lnTo>
                      <a:pt x="916" y="2355"/>
                    </a:lnTo>
                    <a:cubicBezTo>
                      <a:pt x="918" y="2350"/>
                      <a:pt x="925" y="2348"/>
                      <a:pt x="929" y="2349"/>
                    </a:cubicBezTo>
                    <a:cubicBezTo>
                      <a:pt x="935" y="2351"/>
                      <a:pt x="937" y="2355"/>
                      <a:pt x="936" y="2361"/>
                    </a:cubicBezTo>
                    <a:lnTo>
                      <a:pt x="928" y="2378"/>
                    </a:lnTo>
                    <a:cubicBezTo>
                      <a:pt x="926" y="2383"/>
                      <a:pt x="921" y="2386"/>
                      <a:pt x="916" y="2384"/>
                    </a:cubicBezTo>
                    <a:cubicBezTo>
                      <a:pt x="911" y="2382"/>
                      <a:pt x="908" y="2377"/>
                      <a:pt x="910" y="2371"/>
                    </a:cubicBezTo>
                    <a:close/>
                    <a:moveTo>
                      <a:pt x="929" y="2319"/>
                    </a:moveTo>
                    <a:lnTo>
                      <a:pt x="936" y="2302"/>
                    </a:lnTo>
                    <a:cubicBezTo>
                      <a:pt x="937" y="2298"/>
                      <a:pt x="944" y="2294"/>
                      <a:pt x="948" y="2297"/>
                    </a:cubicBezTo>
                    <a:cubicBezTo>
                      <a:pt x="954" y="2299"/>
                      <a:pt x="956" y="2303"/>
                      <a:pt x="955" y="2309"/>
                    </a:cubicBezTo>
                    <a:lnTo>
                      <a:pt x="948" y="2326"/>
                    </a:lnTo>
                    <a:cubicBezTo>
                      <a:pt x="946" y="2331"/>
                      <a:pt x="940" y="2333"/>
                      <a:pt x="936" y="2332"/>
                    </a:cubicBezTo>
                    <a:cubicBezTo>
                      <a:pt x="930" y="2330"/>
                      <a:pt x="927" y="2325"/>
                      <a:pt x="929" y="2319"/>
                    </a:cubicBezTo>
                    <a:close/>
                    <a:moveTo>
                      <a:pt x="948" y="2268"/>
                    </a:moveTo>
                    <a:lnTo>
                      <a:pt x="956" y="2250"/>
                    </a:lnTo>
                    <a:cubicBezTo>
                      <a:pt x="957" y="2245"/>
                      <a:pt x="963" y="2242"/>
                      <a:pt x="968" y="2244"/>
                    </a:cubicBezTo>
                    <a:cubicBezTo>
                      <a:pt x="973" y="2247"/>
                      <a:pt x="975" y="2251"/>
                      <a:pt x="974" y="2256"/>
                    </a:cubicBezTo>
                    <a:lnTo>
                      <a:pt x="967" y="2274"/>
                    </a:lnTo>
                    <a:cubicBezTo>
                      <a:pt x="965" y="2278"/>
                      <a:pt x="959" y="2281"/>
                      <a:pt x="955" y="2279"/>
                    </a:cubicBezTo>
                    <a:cubicBezTo>
                      <a:pt x="949" y="2278"/>
                      <a:pt x="947" y="2272"/>
                      <a:pt x="948" y="2268"/>
                    </a:cubicBezTo>
                    <a:close/>
                    <a:moveTo>
                      <a:pt x="968" y="2216"/>
                    </a:moveTo>
                    <a:lnTo>
                      <a:pt x="975" y="2198"/>
                    </a:lnTo>
                    <a:cubicBezTo>
                      <a:pt x="976" y="2193"/>
                      <a:pt x="982" y="2191"/>
                      <a:pt x="987" y="2192"/>
                    </a:cubicBezTo>
                    <a:cubicBezTo>
                      <a:pt x="992" y="2194"/>
                      <a:pt x="994" y="2199"/>
                      <a:pt x="993" y="2204"/>
                    </a:cubicBezTo>
                    <a:lnTo>
                      <a:pt x="986" y="2222"/>
                    </a:lnTo>
                    <a:cubicBezTo>
                      <a:pt x="985" y="2226"/>
                      <a:pt x="979" y="2229"/>
                      <a:pt x="974" y="2227"/>
                    </a:cubicBezTo>
                    <a:cubicBezTo>
                      <a:pt x="969" y="2225"/>
                      <a:pt x="966" y="2220"/>
                      <a:pt x="968" y="2216"/>
                    </a:cubicBezTo>
                    <a:close/>
                    <a:moveTo>
                      <a:pt x="987" y="2163"/>
                    </a:moveTo>
                    <a:lnTo>
                      <a:pt x="994" y="2146"/>
                    </a:lnTo>
                    <a:cubicBezTo>
                      <a:pt x="995" y="2140"/>
                      <a:pt x="1002" y="2139"/>
                      <a:pt x="1006" y="2140"/>
                    </a:cubicBezTo>
                    <a:cubicBezTo>
                      <a:pt x="1012" y="2141"/>
                      <a:pt x="1014" y="2148"/>
                      <a:pt x="1013" y="2152"/>
                    </a:cubicBezTo>
                    <a:lnTo>
                      <a:pt x="1005" y="2169"/>
                    </a:lnTo>
                    <a:cubicBezTo>
                      <a:pt x="1004" y="2174"/>
                      <a:pt x="998" y="2177"/>
                      <a:pt x="993" y="2175"/>
                    </a:cubicBezTo>
                    <a:cubicBezTo>
                      <a:pt x="988" y="2173"/>
                      <a:pt x="985" y="2168"/>
                      <a:pt x="987" y="2163"/>
                    </a:cubicBezTo>
                    <a:close/>
                    <a:moveTo>
                      <a:pt x="1006" y="2111"/>
                    </a:moveTo>
                    <a:lnTo>
                      <a:pt x="1014" y="2094"/>
                    </a:lnTo>
                    <a:cubicBezTo>
                      <a:pt x="1014" y="2089"/>
                      <a:pt x="1021" y="2086"/>
                      <a:pt x="1025" y="2088"/>
                    </a:cubicBezTo>
                    <a:cubicBezTo>
                      <a:pt x="1031" y="2089"/>
                      <a:pt x="1034" y="2095"/>
                      <a:pt x="1032" y="2100"/>
                    </a:cubicBezTo>
                    <a:lnTo>
                      <a:pt x="1025" y="2117"/>
                    </a:lnTo>
                    <a:cubicBezTo>
                      <a:pt x="1024" y="2122"/>
                      <a:pt x="1017" y="2124"/>
                      <a:pt x="1013" y="2123"/>
                    </a:cubicBezTo>
                    <a:cubicBezTo>
                      <a:pt x="1007" y="2121"/>
                      <a:pt x="1004" y="2116"/>
                      <a:pt x="1006" y="2111"/>
                    </a:cubicBezTo>
                    <a:close/>
                    <a:moveTo>
                      <a:pt x="1025" y="2058"/>
                    </a:moveTo>
                    <a:lnTo>
                      <a:pt x="1033" y="2041"/>
                    </a:lnTo>
                    <a:cubicBezTo>
                      <a:pt x="1034" y="2037"/>
                      <a:pt x="1040" y="2034"/>
                      <a:pt x="1045" y="2036"/>
                    </a:cubicBezTo>
                    <a:cubicBezTo>
                      <a:pt x="1050" y="2037"/>
                      <a:pt x="1053" y="2042"/>
                      <a:pt x="1051" y="2047"/>
                    </a:cubicBezTo>
                    <a:lnTo>
                      <a:pt x="1044" y="2064"/>
                    </a:lnTo>
                    <a:cubicBezTo>
                      <a:pt x="1043" y="2070"/>
                      <a:pt x="1037" y="2072"/>
                      <a:pt x="1033" y="2071"/>
                    </a:cubicBezTo>
                    <a:cubicBezTo>
                      <a:pt x="1027" y="2069"/>
                      <a:pt x="1024" y="2063"/>
                      <a:pt x="1025" y="2058"/>
                    </a:cubicBezTo>
                    <a:close/>
                    <a:moveTo>
                      <a:pt x="1046" y="2006"/>
                    </a:moveTo>
                    <a:lnTo>
                      <a:pt x="1052" y="1989"/>
                    </a:lnTo>
                    <a:cubicBezTo>
                      <a:pt x="1053" y="1985"/>
                      <a:pt x="1059" y="1981"/>
                      <a:pt x="1064" y="1984"/>
                    </a:cubicBezTo>
                    <a:cubicBezTo>
                      <a:pt x="1069" y="1986"/>
                      <a:pt x="1072" y="1990"/>
                      <a:pt x="1070" y="1995"/>
                    </a:cubicBezTo>
                    <a:lnTo>
                      <a:pt x="1063" y="2012"/>
                    </a:lnTo>
                    <a:cubicBezTo>
                      <a:pt x="1062" y="2017"/>
                      <a:pt x="1057" y="2020"/>
                      <a:pt x="1052" y="2018"/>
                    </a:cubicBezTo>
                    <a:cubicBezTo>
                      <a:pt x="1047" y="2017"/>
                      <a:pt x="1043" y="2011"/>
                      <a:pt x="1046" y="2006"/>
                    </a:cubicBezTo>
                    <a:close/>
                    <a:moveTo>
                      <a:pt x="1065" y="1954"/>
                    </a:moveTo>
                    <a:lnTo>
                      <a:pt x="1071" y="1936"/>
                    </a:lnTo>
                    <a:cubicBezTo>
                      <a:pt x="1072" y="1932"/>
                      <a:pt x="1079" y="1929"/>
                      <a:pt x="1083" y="1931"/>
                    </a:cubicBezTo>
                    <a:cubicBezTo>
                      <a:pt x="1089" y="1933"/>
                      <a:pt x="1091" y="1938"/>
                      <a:pt x="1090" y="1943"/>
                    </a:cubicBezTo>
                    <a:lnTo>
                      <a:pt x="1082" y="1961"/>
                    </a:lnTo>
                    <a:cubicBezTo>
                      <a:pt x="1081" y="1965"/>
                      <a:pt x="1076" y="1968"/>
                      <a:pt x="1071" y="1966"/>
                    </a:cubicBezTo>
                    <a:cubicBezTo>
                      <a:pt x="1066" y="1964"/>
                      <a:pt x="1063" y="1959"/>
                      <a:pt x="1065" y="1954"/>
                    </a:cubicBezTo>
                    <a:close/>
                    <a:moveTo>
                      <a:pt x="1084" y="1901"/>
                    </a:moveTo>
                    <a:lnTo>
                      <a:pt x="1091" y="1884"/>
                    </a:lnTo>
                    <a:cubicBezTo>
                      <a:pt x="1092" y="1879"/>
                      <a:pt x="1098" y="1877"/>
                      <a:pt x="1102" y="1878"/>
                    </a:cubicBezTo>
                    <a:cubicBezTo>
                      <a:pt x="1108" y="1880"/>
                      <a:pt x="1111" y="1886"/>
                      <a:pt x="1109" y="1891"/>
                    </a:cubicBezTo>
                    <a:lnTo>
                      <a:pt x="1102" y="1909"/>
                    </a:lnTo>
                    <a:cubicBezTo>
                      <a:pt x="1101" y="1913"/>
                      <a:pt x="1095" y="1916"/>
                      <a:pt x="1091" y="1914"/>
                    </a:cubicBezTo>
                    <a:cubicBezTo>
                      <a:pt x="1085" y="1912"/>
                      <a:pt x="1082" y="1907"/>
                      <a:pt x="1084" y="1901"/>
                    </a:cubicBezTo>
                    <a:close/>
                    <a:moveTo>
                      <a:pt x="1103" y="1850"/>
                    </a:moveTo>
                    <a:lnTo>
                      <a:pt x="1110" y="1832"/>
                    </a:lnTo>
                    <a:cubicBezTo>
                      <a:pt x="1112" y="1827"/>
                      <a:pt x="1117" y="1824"/>
                      <a:pt x="1122" y="1826"/>
                    </a:cubicBezTo>
                    <a:cubicBezTo>
                      <a:pt x="1127" y="1828"/>
                      <a:pt x="1130" y="1833"/>
                      <a:pt x="1128" y="1839"/>
                    </a:cubicBezTo>
                    <a:lnTo>
                      <a:pt x="1121" y="1856"/>
                    </a:lnTo>
                    <a:cubicBezTo>
                      <a:pt x="1120" y="1861"/>
                      <a:pt x="1114" y="1863"/>
                      <a:pt x="1110" y="1862"/>
                    </a:cubicBezTo>
                    <a:cubicBezTo>
                      <a:pt x="1104" y="1859"/>
                      <a:pt x="1102" y="1855"/>
                      <a:pt x="1103" y="1850"/>
                    </a:cubicBezTo>
                    <a:close/>
                    <a:moveTo>
                      <a:pt x="1123" y="1798"/>
                    </a:moveTo>
                    <a:lnTo>
                      <a:pt x="1129" y="1780"/>
                    </a:lnTo>
                    <a:cubicBezTo>
                      <a:pt x="1131" y="1775"/>
                      <a:pt x="1136" y="1773"/>
                      <a:pt x="1141" y="1774"/>
                    </a:cubicBezTo>
                    <a:cubicBezTo>
                      <a:pt x="1146" y="1776"/>
                      <a:pt x="1149" y="1782"/>
                      <a:pt x="1147" y="1786"/>
                    </a:cubicBezTo>
                    <a:lnTo>
                      <a:pt x="1141" y="1803"/>
                    </a:lnTo>
                    <a:cubicBezTo>
                      <a:pt x="1139" y="1808"/>
                      <a:pt x="1134" y="1811"/>
                      <a:pt x="1129" y="1809"/>
                    </a:cubicBezTo>
                    <a:cubicBezTo>
                      <a:pt x="1124" y="1807"/>
                      <a:pt x="1121" y="1802"/>
                      <a:pt x="1123" y="1798"/>
                    </a:cubicBezTo>
                    <a:close/>
                    <a:moveTo>
                      <a:pt x="1142" y="1746"/>
                    </a:moveTo>
                    <a:lnTo>
                      <a:pt x="1149" y="1728"/>
                    </a:lnTo>
                    <a:cubicBezTo>
                      <a:pt x="1150" y="1723"/>
                      <a:pt x="1156" y="1721"/>
                      <a:pt x="1160" y="1722"/>
                    </a:cubicBezTo>
                    <a:cubicBezTo>
                      <a:pt x="1166" y="1724"/>
                      <a:pt x="1168" y="1729"/>
                      <a:pt x="1167" y="1733"/>
                    </a:cubicBezTo>
                    <a:lnTo>
                      <a:pt x="1160" y="1751"/>
                    </a:lnTo>
                    <a:cubicBezTo>
                      <a:pt x="1158" y="1756"/>
                      <a:pt x="1153" y="1758"/>
                      <a:pt x="1148" y="1756"/>
                    </a:cubicBezTo>
                    <a:cubicBezTo>
                      <a:pt x="1143" y="1755"/>
                      <a:pt x="1141" y="1750"/>
                      <a:pt x="1142" y="1746"/>
                    </a:cubicBezTo>
                    <a:close/>
                    <a:moveTo>
                      <a:pt x="1161" y="1693"/>
                    </a:moveTo>
                    <a:lnTo>
                      <a:pt x="1168" y="1676"/>
                    </a:lnTo>
                    <a:cubicBezTo>
                      <a:pt x="1170" y="1671"/>
                      <a:pt x="1175" y="1669"/>
                      <a:pt x="1179" y="1671"/>
                    </a:cubicBezTo>
                    <a:cubicBezTo>
                      <a:pt x="1185" y="1671"/>
                      <a:pt x="1188" y="1677"/>
                      <a:pt x="1186" y="1681"/>
                    </a:cubicBezTo>
                    <a:lnTo>
                      <a:pt x="1179" y="1699"/>
                    </a:lnTo>
                    <a:cubicBezTo>
                      <a:pt x="1179" y="1704"/>
                      <a:pt x="1172" y="1706"/>
                      <a:pt x="1168" y="1705"/>
                    </a:cubicBezTo>
                    <a:cubicBezTo>
                      <a:pt x="1162" y="1703"/>
                      <a:pt x="1160" y="1697"/>
                      <a:pt x="1161" y="1693"/>
                    </a:cubicBezTo>
                    <a:close/>
                    <a:moveTo>
                      <a:pt x="1180" y="1640"/>
                    </a:moveTo>
                    <a:lnTo>
                      <a:pt x="1188" y="1623"/>
                    </a:lnTo>
                    <a:cubicBezTo>
                      <a:pt x="1190" y="1618"/>
                      <a:pt x="1194" y="1616"/>
                      <a:pt x="1200" y="1617"/>
                    </a:cubicBezTo>
                    <a:cubicBezTo>
                      <a:pt x="1204" y="1620"/>
                      <a:pt x="1207" y="1624"/>
                      <a:pt x="1205" y="1629"/>
                    </a:cubicBezTo>
                    <a:lnTo>
                      <a:pt x="1200" y="1647"/>
                    </a:lnTo>
                    <a:cubicBezTo>
                      <a:pt x="1198" y="1652"/>
                      <a:pt x="1191" y="1654"/>
                      <a:pt x="1187" y="1653"/>
                    </a:cubicBezTo>
                    <a:cubicBezTo>
                      <a:pt x="1181" y="1651"/>
                      <a:pt x="1179" y="1645"/>
                      <a:pt x="1180" y="1640"/>
                    </a:cubicBezTo>
                    <a:close/>
                    <a:moveTo>
                      <a:pt x="1200" y="1588"/>
                    </a:moveTo>
                    <a:lnTo>
                      <a:pt x="1207" y="1570"/>
                    </a:lnTo>
                    <a:cubicBezTo>
                      <a:pt x="1209" y="1566"/>
                      <a:pt x="1213" y="1563"/>
                      <a:pt x="1219" y="1565"/>
                    </a:cubicBezTo>
                    <a:cubicBezTo>
                      <a:pt x="1224" y="1567"/>
                      <a:pt x="1227" y="1572"/>
                      <a:pt x="1224" y="1577"/>
                    </a:cubicBezTo>
                    <a:lnTo>
                      <a:pt x="1219" y="1594"/>
                    </a:lnTo>
                    <a:cubicBezTo>
                      <a:pt x="1217" y="1600"/>
                      <a:pt x="1211" y="1602"/>
                      <a:pt x="1206" y="1601"/>
                    </a:cubicBezTo>
                    <a:cubicBezTo>
                      <a:pt x="1201" y="1599"/>
                      <a:pt x="1199" y="1594"/>
                      <a:pt x="1200" y="1588"/>
                    </a:cubicBezTo>
                    <a:close/>
                    <a:moveTo>
                      <a:pt x="1219" y="1536"/>
                    </a:moveTo>
                    <a:lnTo>
                      <a:pt x="1226" y="1518"/>
                    </a:lnTo>
                    <a:cubicBezTo>
                      <a:pt x="1228" y="1514"/>
                      <a:pt x="1233" y="1511"/>
                      <a:pt x="1238" y="1513"/>
                    </a:cubicBezTo>
                    <a:cubicBezTo>
                      <a:pt x="1243" y="1515"/>
                      <a:pt x="1246" y="1520"/>
                      <a:pt x="1244" y="1525"/>
                    </a:cubicBezTo>
                    <a:lnTo>
                      <a:pt x="1238" y="1543"/>
                    </a:lnTo>
                    <a:cubicBezTo>
                      <a:pt x="1236" y="1547"/>
                      <a:pt x="1230" y="1550"/>
                      <a:pt x="1225" y="1548"/>
                    </a:cubicBezTo>
                    <a:cubicBezTo>
                      <a:pt x="1220" y="1546"/>
                      <a:pt x="1218" y="1541"/>
                      <a:pt x="1219" y="1536"/>
                    </a:cubicBezTo>
                    <a:close/>
                    <a:moveTo>
                      <a:pt x="1238" y="1484"/>
                    </a:moveTo>
                    <a:lnTo>
                      <a:pt x="1246" y="1466"/>
                    </a:lnTo>
                    <a:cubicBezTo>
                      <a:pt x="1247" y="1462"/>
                      <a:pt x="1253" y="1459"/>
                      <a:pt x="1257" y="1461"/>
                    </a:cubicBezTo>
                    <a:cubicBezTo>
                      <a:pt x="1263" y="1463"/>
                      <a:pt x="1266" y="1468"/>
                      <a:pt x="1264" y="1473"/>
                    </a:cubicBezTo>
                    <a:lnTo>
                      <a:pt x="1257" y="1490"/>
                    </a:lnTo>
                    <a:cubicBezTo>
                      <a:pt x="1256" y="1494"/>
                      <a:pt x="1249" y="1498"/>
                      <a:pt x="1245" y="1495"/>
                    </a:cubicBezTo>
                    <a:cubicBezTo>
                      <a:pt x="1239" y="1493"/>
                      <a:pt x="1237" y="1489"/>
                      <a:pt x="1238" y="1484"/>
                    </a:cubicBezTo>
                    <a:close/>
                    <a:moveTo>
                      <a:pt x="1257" y="1432"/>
                    </a:moveTo>
                    <a:lnTo>
                      <a:pt x="1265" y="1415"/>
                    </a:lnTo>
                    <a:cubicBezTo>
                      <a:pt x="1267" y="1409"/>
                      <a:pt x="1272" y="1407"/>
                      <a:pt x="1278" y="1409"/>
                    </a:cubicBezTo>
                    <a:cubicBezTo>
                      <a:pt x="1282" y="1410"/>
                      <a:pt x="1285" y="1416"/>
                      <a:pt x="1283" y="1421"/>
                    </a:cubicBezTo>
                    <a:lnTo>
                      <a:pt x="1277" y="1438"/>
                    </a:lnTo>
                    <a:cubicBezTo>
                      <a:pt x="1275" y="1442"/>
                      <a:pt x="1268" y="1445"/>
                      <a:pt x="1264" y="1443"/>
                    </a:cubicBezTo>
                    <a:cubicBezTo>
                      <a:pt x="1258" y="1441"/>
                      <a:pt x="1257" y="1437"/>
                      <a:pt x="1257" y="1432"/>
                    </a:cubicBezTo>
                    <a:close/>
                    <a:moveTo>
                      <a:pt x="1278" y="1379"/>
                    </a:moveTo>
                    <a:lnTo>
                      <a:pt x="1284" y="1363"/>
                    </a:lnTo>
                    <a:cubicBezTo>
                      <a:pt x="1286" y="1357"/>
                      <a:pt x="1291" y="1355"/>
                      <a:pt x="1297" y="1356"/>
                    </a:cubicBezTo>
                    <a:cubicBezTo>
                      <a:pt x="1301" y="1358"/>
                      <a:pt x="1304" y="1363"/>
                      <a:pt x="1302" y="1368"/>
                    </a:cubicBezTo>
                    <a:lnTo>
                      <a:pt x="1296" y="1386"/>
                    </a:lnTo>
                    <a:cubicBezTo>
                      <a:pt x="1294" y="1390"/>
                      <a:pt x="1288" y="1393"/>
                      <a:pt x="1283" y="1391"/>
                    </a:cubicBezTo>
                    <a:cubicBezTo>
                      <a:pt x="1278" y="1390"/>
                      <a:pt x="1276" y="1384"/>
                      <a:pt x="1278" y="1379"/>
                    </a:cubicBezTo>
                    <a:close/>
                    <a:moveTo>
                      <a:pt x="1297" y="1327"/>
                    </a:moveTo>
                    <a:lnTo>
                      <a:pt x="1303" y="1310"/>
                    </a:lnTo>
                    <a:cubicBezTo>
                      <a:pt x="1305" y="1305"/>
                      <a:pt x="1311" y="1302"/>
                      <a:pt x="1316" y="1304"/>
                    </a:cubicBezTo>
                    <a:cubicBezTo>
                      <a:pt x="1321" y="1306"/>
                      <a:pt x="1323" y="1311"/>
                      <a:pt x="1322" y="1316"/>
                    </a:cubicBezTo>
                    <a:lnTo>
                      <a:pt x="1315" y="1333"/>
                    </a:lnTo>
                    <a:cubicBezTo>
                      <a:pt x="1313" y="1338"/>
                      <a:pt x="1307" y="1340"/>
                      <a:pt x="1302" y="1339"/>
                    </a:cubicBezTo>
                    <a:cubicBezTo>
                      <a:pt x="1297" y="1338"/>
                      <a:pt x="1295" y="1332"/>
                      <a:pt x="1297" y="1327"/>
                    </a:cubicBezTo>
                    <a:close/>
                    <a:moveTo>
                      <a:pt x="1316" y="1275"/>
                    </a:moveTo>
                    <a:lnTo>
                      <a:pt x="1323" y="1257"/>
                    </a:lnTo>
                    <a:cubicBezTo>
                      <a:pt x="1324" y="1253"/>
                      <a:pt x="1330" y="1250"/>
                      <a:pt x="1335" y="1252"/>
                    </a:cubicBezTo>
                    <a:cubicBezTo>
                      <a:pt x="1340" y="1253"/>
                      <a:pt x="1343" y="1259"/>
                      <a:pt x="1341" y="1263"/>
                    </a:cubicBezTo>
                    <a:lnTo>
                      <a:pt x="1334" y="1281"/>
                    </a:lnTo>
                    <a:cubicBezTo>
                      <a:pt x="1333" y="1286"/>
                      <a:pt x="1326" y="1288"/>
                      <a:pt x="1322" y="1287"/>
                    </a:cubicBezTo>
                    <a:cubicBezTo>
                      <a:pt x="1316" y="1286"/>
                      <a:pt x="1314" y="1279"/>
                      <a:pt x="1316" y="1275"/>
                    </a:cubicBezTo>
                    <a:close/>
                    <a:moveTo>
                      <a:pt x="1335" y="1223"/>
                    </a:moveTo>
                    <a:lnTo>
                      <a:pt x="1342" y="1205"/>
                    </a:lnTo>
                    <a:cubicBezTo>
                      <a:pt x="1344" y="1201"/>
                      <a:pt x="1349" y="1198"/>
                      <a:pt x="1355" y="1200"/>
                    </a:cubicBezTo>
                    <a:cubicBezTo>
                      <a:pt x="1359" y="1201"/>
                      <a:pt x="1362" y="1207"/>
                      <a:pt x="1360" y="1211"/>
                    </a:cubicBezTo>
                    <a:lnTo>
                      <a:pt x="1354" y="1229"/>
                    </a:lnTo>
                    <a:cubicBezTo>
                      <a:pt x="1352" y="1234"/>
                      <a:pt x="1345" y="1236"/>
                      <a:pt x="1341" y="1235"/>
                    </a:cubicBezTo>
                    <a:cubicBezTo>
                      <a:pt x="1336" y="1233"/>
                      <a:pt x="1334" y="1228"/>
                      <a:pt x="1335" y="1223"/>
                    </a:cubicBezTo>
                    <a:close/>
                    <a:moveTo>
                      <a:pt x="1356" y="1170"/>
                    </a:moveTo>
                    <a:lnTo>
                      <a:pt x="1361" y="1153"/>
                    </a:lnTo>
                    <a:cubicBezTo>
                      <a:pt x="1363" y="1148"/>
                      <a:pt x="1368" y="1146"/>
                      <a:pt x="1374" y="1147"/>
                    </a:cubicBezTo>
                    <a:cubicBezTo>
                      <a:pt x="1378" y="1149"/>
                      <a:pt x="1381" y="1155"/>
                      <a:pt x="1379" y="1159"/>
                    </a:cubicBezTo>
                    <a:lnTo>
                      <a:pt x="1373" y="1176"/>
                    </a:lnTo>
                    <a:cubicBezTo>
                      <a:pt x="1371" y="1181"/>
                      <a:pt x="1366" y="1185"/>
                      <a:pt x="1361" y="1182"/>
                    </a:cubicBezTo>
                    <a:cubicBezTo>
                      <a:pt x="1356" y="1180"/>
                      <a:pt x="1353" y="1176"/>
                      <a:pt x="1356" y="1170"/>
                    </a:cubicBezTo>
                    <a:close/>
                    <a:moveTo>
                      <a:pt x="1375" y="1118"/>
                    </a:moveTo>
                    <a:lnTo>
                      <a:pt x="1380" y="1101"/>
                    </a:lnTo>
                    <a:cubicBezTo>
                      <a:pt x="1382" y="1096"/>
                      <a:pt x="1388" y="1093"/>
                      <a:pt x="1393" y="1095"/>
                    </a:cubicBezTo>
                    <a:cubicBezTo>
                      <a:pt x="1398" y="1097"/>
                      <a:pt x="1400" y="1102"/>
                      <a:pt x="1399" y="1108"/>
                    </a:cubicBezTo>
                    <a:lnTo>
                      <a:pt x="1392" y="1124"/>
                    </a:lnTo>
                    <a:cubicBezTo>
                      <a:pt x="1390" y="1129"/>
                      <a:pt x="1385" y="1132"/>
                      <a:pt x="1380" y="1130"/>
                    </a:cubicBezTo>
                    <a:cubicBezTo>
                      <a:pt x="1375" y="1128"/>
                      <a:pt x="1372" y="1124"/>
                      <a:pt x="1375" y="1118"/>
                    </a:cubicBezTo>
                    <a:close/>
                    <a:moveTo>
                      <a:pt x="1394" y="1066"/>
                    </a:moveTo>
                    <a:lnTo>
                      <a:pt x="1400" y="1049"/>
                    </a:lnTo>
                    <a:cubicBezTo>
                      <a:pt x="1401" y="1044"/>
                      <a:pt x="1407" y="1041"/>
                      <a:pt x="1412" y="1043"/>
                    </a:cubicBezTo>
                    <a:cubicBezTo>
                      <a:pt x="1417" y="1045"/>
                      <a:pt x="1420" y="1049"/>
                      <a:pt x="1418" y="1055"/>
                    </a:cubicBezTo>
                    <a:lnTo>
                      <a:pt x="1411" y="1072"/>
                    </a:lnTo>
                    <a:cubicBezTo>
                      <a:pt x="1410" y="1077"/>
                      <a:pt x="1404" y="1079"/>
                      <a:pt x="1400" y="1078"/>
                    </a:cubicBezTo>
                    <a:cubicBezTo>
                      <a:pt x="1394" y="1076"/>
                      <a:pt x="1392" y="1070"/>
                      <a:pt x="1394" y="1066"/>
                    </a:cubicBezTo>
                    <a:close/>
                    <a:moveTo>
                      <a:pt x="1413" y="1014"/>
                    </a:moveTo>
                    <a:lnTo>
                      <a:pt x="1419" y="997"/>
                    </a:lnTo>
                    <a:cubicBezTo>
                      <a:pt x="1421" y="992"/>
                      <a:pt x="1426" y="989"/>
                      <a:pt x="1432" y="991"/>
                    </a:cubicBezTo>
                    <a:cubicBezTo>
                      <a:pt x="1436" y="993"/>
                      <a:pt x="1439" y="997"/>
                      <a:pt x="1437" y="1002"/>
                    </a:cubicBezTo>
                    <a:lnTo>
                      <a:pt x="1431" y="1020"/>
                    </a:lnTo>
                    <a:cubicBezTo>
                      <a:pt x="1429" y="1024"/>
                      <a:pt x="1423" y="1027"/>
                      <a:pt x="1419" y="1025"/>
                    </a:cubicBezTo>
                    <a:cubicBezTo>
                      <a:pt x="1414" y="1024"/>
                      <a:pt x="1411" y="1018"/>
                      <a:pt x="1413" y="1014"/>
                    </a:cubicBezTo>
                    <a:close/>
                    <a:moveTo>
                      <a:pt x="1433" y="962"/>
                    </a:moveTo>
                    <a:lnTo>
                      <a:pt x="1438" y="944"/>
                    </a:lnTo>
                    <a:cubicBezTo>
                      <a:pt x="1441" y="939"/>
                      <a:pt x="1445" y="937"/>
                      <a:pt x="1451" y="938"/>
                    </a:cubicBezTo>
                    <a:cubicBezTo>
                      <a:pt x="1455" y="940"/>
                      <a:pt x="1458" y="946"/>
                      <a:pt x="1456" y="950"/>
                    </a:cubicBezTo>
                    <a:lnTo>
                      <a:pt x="1450" y="968"/>
                    </a:lnTo>
                    <a:cubicBezTo>
                      <a:pt x="1448" y="972"/>
                      <a:pt x="1444" y="975"/>
                      <a:pt x="1438" y="973"/>
                    </a:cubicBezTo>
                    <a:cubicBezTo>
                      <a:pt x="1433" y="972"/>
                      <a:pt x="1431" y="966"/>
                      <a:pt x="1433" y="962"/>
                    </a:cubicBezTo>
                    <a:close/>
                    <a:moveTo>
                      <a:pt x="1452" y="909"/>
                    </a:moveTo>
                    <a:lnTo>
                      <a:pt x="1457" y="892"/>
                    </a:lnTo>
                    <a:cubicBezTo>
                      <a:pt x="1460" y="887"/>
                      <a:pt x="1465" y="885"/>
                      <a:pt x="1470" y="886"/>
                    </a:cubicBezTo>
                    <a:cubicBezTo>
                      <a:pt x="1475" y="887"/>
                      <a:pt x="1477" y="894"/>
                      <a:pt x="1476" y="898"/>
                    </a:cubicBezTo>
                    <a:lnTo>
                      <a:pt x="1470" y="916"/>
                    </a:lnTo>
                    <a:cubicBezTo>
                      <a:pt x="1467" y="921"/>
                      <a:pt x="1463" y="923"/>
                      <a:pt x="1457" y="921"/>
                    </a:cubicBezTo>
                    <a:cubicBezTo>
                      <a:pt x="1453" y="920"/>
                      <a:pt x="1450" y="914"/>
                      <a:pt x="1452" y="909"/>
                    </a:cubicBezTo>
                    <a:close/>
                    <a:moveTo>
                      <a:pt x="1471" y="857"/>
                    </a:moveTo>
                    <a:lnTo>
                      <a:pt x="1477" y="839"/>
                    </a:lnTo>
                    <a:cubicBezTo>
                      <a:pt x="1479" y="835"/>
                      <a:pt x="1484" y="832"/>
                      <a:pt x="1489" y="834"/>
                    </a:cubicBezTo>
                    <a:cubicBezTo>
                      <a:pt x="1494" y="835"/>
                      <a:pt x="1497" y="841"/>
                      <a:pt x="1495" y="846"/>
                    </a:cubicBezTo>
                    <a:lnTo>
                      <a:pt x="1489" y="862"/>
                    </a:lnTo>
                    <a:cubicBezTo>
                      <a:pt x="1487" y="868"/>
                      <a:pt x="1482" y="870"/>
                      <a:pt x="1477" y="870"/>
                    </a:cubicBezTo>
                    <a:cubicBezTo>
                      <a:pt x="1472" y="867"/>
                      <a:pt x="1469" y="862"/>
                      <a:pt x="1471" y="857"/>
                    </a:cubicBezTo>
                    <a:close/>
                    <a:moveTo>
                      <a:pt x="1490" y="805"/>
                    </a:moveTo>
                    <a:lnTo>
                      <a:pt x="1497" y="787"/>
                    </a:lnTo>
                    <a:cubicBezTo>
                      <a:pt x="1499" y="783"/>
                      <a:pt x="1503" y="780"/>
                      <a:pt x="1509" y="782"/>
                    </a:cubicBezTo>
                    <a:cubicBezTo>
                      <a:pt x="1513" y="784"/>
                      <a:pt x="1516" y="789"/>
                      <a:pt x="1514" y="793"/>
                    </a:cubicBezTo>
                    <a:lnTo>
                      <a:pt x="1509" y="810"/>
                    </a:lnTo>
                    <a:cubicBezTo>
                      <a:pt x="1507" y="816"/>
                      <a:pt x="1501" y="818"/>
                      <a:pt x="1496" y="817"/>
                    </a:cubicBezTo>
                    <a:cubicBezTo>
                      <a:pt x="1491" y="815"/>
                      <a:pt x="1488" y="810"/>
                      <a:pt x="1490" y="805"/>
                    </a:cubicBezTo>
                    <a:close/>
                    <a:moveTo>
                      <a:pt x="1510" y="752"/>
                    </a:moveTo>
                    <a:lnTo>
                      <a:pt x="1516" y="735"/>
                    </a:lnTo>
                    <a:cubicBezTo>
                      <a:pt x="1518" y="731"/>
                      <a:pt x="1522" y="728"/>
                      <a:pt x="1528" y="730"/>
                    </a:cubicBezTo>
                    <a:cubicBezTo>
                      <a:pt x="1532" y="732"/>
                      <a:pt x="1536" y="736"/>
                      <a:pt x="1533" y="741"/>
                    </a:cubicBezTo>
                    <a:lnTo>
                      <a:pt x="1528" y="759"/>
                    </a:lnTo>
                    <a:cubicBezTo>
                      <a:pt x="1526" y="763"/>
                      <a:pt x="1521" y="766"/>
                      <a:pt x="1515" y="764"/>
                    </a:cubicBezTo>
                    <a:cubicBezTo>
                      <a:pt x="1510" y="762"/>
                      <a:pt x="1508" y="757"/>
                      <a:pt x="1510" y="752"/>
                    </a:cubicBezTo>
                    <a:close/>
                    <a:moveTo>
                      <a:pt x="1529" y="700"/>
                    </a:moveTo>
                    <a:lnTo>
                      <a:pt x="1535" y="683"/>
                    </a:lnTo>
                    <a:cubicBezTo>
                      <a:pt x="1537" y="678"/>
                      <a:pt x="1542" y="675"/>
                      <a:pt x="1547" y="678"/>
                    </a:cubicBezTo>
                    <a:cubicBezTo>
                      <a:pt x="1552" y="679"/>
                      <a:pt x="1555" y="684"/>
                      <a:pt x="1553" y="689"/>
                    </a:cubicBezTo>
                    <a:lnTo>
                      <a:pt x="1547" y="707"/>
                    </a:lnTo>
                    <a:cubicBezTo>
                      <a:pt x="1545" y="711"/>
                      <a:pt x="1540" y="714"/>
                      <a:pt x="1534" y="712"/>
                    </a:cubicBezTo>
                    <a:cubicBezTo>
                      <a:pt x="1530" y="710"/>
                      <a:pt x="1527" y="705"/>
                      <a:pt x="1529" y="700"/>
                    </a:cubicBezTo>
                    <a:close/>
                    <a:moveTo>
                      <a:pt x="1548" y="648"/>
                    </a:moveTo>
                    <a:lnTo>
                      <a:pt x="1554" y="631"/>
                    </a:lnTo>
                    <a:cubicBezTo>
                      <a:pt x="1556" y="625"/>
                      <a:pt x="1561" y="623"/>
                      <a:pt x="1566" y="624"/>
                    </a:cubicBezTo>
                    <a:cubicBezTo>
                      <a:pt x="1571" y="627"/>
                      <a:pt x="1575" y="631"/>
                      <a:pt x="1573" y="637"/>
                    </a:cubicBezTo>
                    <a:lnTo>
                      <a:pt x="1566" y="655"/>
                    </a:lnTo>
                    <a:cubicBezTo>
                      <a:pt x="1565" y="659"/>
                      <a:pt x="1559" y="662"/>
                      <a:pt x="1554" y="660"/>
                    </a:cubicBezTo>
                    <a:cubicBezTo>
                      <a:pt x="1549" y="658"/>
                      <a:pt x="1546" y="653"/>
                      <a:pt x="1548" y="648"/>
                    </a:cubicBezTo>
                    <a:close/>
                    <a:moveTo>
                      <a:pt x="1567" y="596"/>
                    </a:moveTo>
                    <a:lnTo>
                      <a:pt x="1574" y="578"/>
                    </a:lnTo>
                    <a:cubicBezTo>
                      <a:pt x="1576" y="573"/>
                      <a:pt x="1581" y="571"/>
                      <a:pt x="1587" y="572"/>
                    </a:cubicBezTo>
                    <a:cubicBezTo>
                      <a:pt x="1591" y="574"/>
                      <a:pt x="1594" y="580"/>
                      <a:pt x="1592" y="585"/>
                    </a:cubicBezTo>
                    <a:lnTo>
                      <a:pt x="1586" y="602"/>
                    </a:lnTo>
                    <a:cubicBezTo>
                      <a:pt x="1584" y="607"/>
                      <a:pt x="1578" y="609"/>
                      <a:pt x="1573" y="608"/>
                    </a:cubicBezTo>
                    <a:cubicBezTo>
                      <a:pt x="1568" y="606"/>
                      <a:pt x="1565" y="601"/>
                      <a:pt x="1567" y="596"/>
                    </a:cubicBezTo>
                    <a:close/>
                    <a:moveTo>
                      <a:pt x="1587" y="544"/>
                    </a:moveTo>
                    <a:lnTo>
                      <a:pt x="1593" y="526"/>
                    </a:lnTo>
                    <a:cubicBezTo>
                      <a:pt x="1595" y="521"/>
                      <a:pt x="1600" y="519"/>
                      <a:pt x="1606" y="520"/>
                    </a:cubicBezTo>
                    <a:cubicBezTo>
                      <a:pt x="1610" y="522"/>
                      <a:pt x="1613" y="528"/>
                      <a:pt x="1611" y="532"/>
                    </a:cubicBezTo>
                    <a:lnTo>
                      <a:pt x="1605" y="550"/>
                    </a:lnTo>
                    <a:cubicBezTo>
                      <a:pt x="1603" y="554"/>
                      <a:pt x="1598" y="557"/>
                      <a:pt x="1592" y="555"/>
                    </a:cubicBezTo>
                    <a:cubicBezTo>
                      <a:pt x="1587" y="554"/>
                      <a:pt x="1585" y="548"/>
                      <a:pt x="1587" y="544"/>
                    </a:cubicBezTo>
                    <a:close/>
                    <a:moveTo>
                      <a:pt x="1606" y="492"/>
                    </a:moveTo>
                    <a:lnTo>
                      <a:pt x="1612" y="474"/>
                    </a:lnTo>
                    <a:cubicBezTo>
                      <a:pt x="1614" y="469"/>
                      <a:pt x="1620" y="467"/>
                      <a:pt x="1625" y="469"/>
                    </a:cubicBezTo>
                    <a:cubicBezTo>
                      <a:pt x="1630" y="470"/>
                      <a:pt x="1632" y="476"/>
                      <a:pt x="1631" y="480"/>
                    </a:cubicBezTo>
                    <a:lnTo>
                      <a:pt x="1624" y="497"/>
                    </a:lnTo>
                    <a:cubicBezTo>
                      <a:pt x="1622" y="502"/>
                      <a:pt x="1617" y="505"/>
                      <a:pt x="1611" y="503"/>
                    </a:cubicBezTo>
                    <a:cubicBezTo>
                      <a:pt x="1607" y="501"/>
                      <a:pt x="1604" y="496"/>
                      <a:pt x="1606" y="492"/>
                    </a:cubicBezTo>
                    <a:close/>
                    <a:moveTo>
                      <a:pt x="1625" y="439"/>
                    </a:moveTo>
                    <a:lnTo>
                      <a:pt x="1631" y="422"/>
                    </a:lnTo>
                    <a:cubicBezTo>
                      <a:pt x="1633" y="417"/>
                      <a:pt x="1639" y="415"/>
                      <a:pt x="1644" y="416"/>
                    </a:cubicBezTo>
                    <a:cubicBezTo>
                      <a:pt x="1649" y="418"/>
                      <a:pt x="1652" y="423"/>
                      <a:pt x="1650" y="427"/>
                    </a:cubicBezTo>
                    <a:lnTo>
                      <a:pt x="1643" y="445"/>
                    </a:lnTo>
                    <a:cubicBezTo>
                      <a:pt x="1642" y="450"/>
                      <a:pt x="1636" y="452"/>
                      <a:pt x="1631" y="451"/>
                    </a:cubicBezTo>
                    <a:cubicBezTo>
                      <a:pt x="1626" y="449"/>
                      <a:pt x="1623" y="444"/>
                      <a:pt x="1625" y="439"/>
                    </a:cubicBezTo>
                    <a:close/>
                    <a:moveTo>
                      <a:pt x="1644" y="386"/>
                    </a:moveTo>
                    <a:lnTo>
                      <a:pt x="1651" y="370"/>
                    </a:lnTo>
                    <a:cubicBezTo>
                      <a:pt x="1653" y="365"/>
                      <a:pt x="1658" y="362"/>
                      <a:pt x="1664" y="364"/>
                    </a:cubicBezTo>
                    <a:cubicBezTo>
                      <a:pt x="1668" y="366"/>
                      <a:pt x="1671" y="370"/>
                      <a:pt x="1669" y="375"/>
                    </a:cubicBezTo>
                    <a:lnTo>
                      <a:pt x="1663" y="393"/>
                    </a:lnTo>
                    <a:cubicBezTo>
                      <a:pt x="1661" y="398"/>
                      <a:pt x="1655" y="401"/>
                      <a:pt x="1650" y="399"/>
                    </a:cubicBezTo>
                    <a:cubicBezTo>
                      <a:pt x="1645" y="397"/>
                      <a:pt x="1642" y="392"/>
                      <a:pt x="1644" y="386"/>
                    </a:cubicBezTo>
                    <a:close/>
                    <a:moveTo>
                      <a:pt x="1664" y="334"/>
                    </a:moveTo>
                    <a:lnTo>
                      <a:pt x="1670" y="316"/>
                    </a:lnTo>
                    <a:cubicBezTo>
                      <a:pt x="1672" y="312"/>
                      <a:pt x="1677" y="309"/>
                      <a:pt x="1683" y="311"/>
                    </a:cubicBezTo>
                    <a:cubicBezTo>
                      <a:pt x="1687" y="314"/>
                      <a:pt x="1690" y="318"/>
                      <a:pt x="1688" y="324"/>
                    </a:cubicBezTo>
                    <a:lnTo>
                      <a:pt x="1682" y="341"/>
                    </a:lnTo>
                    <a:cubicBezTo>
                      <a:pt x="1680" y="346"/>
                      <a:pt x="1675" y="348"/>
                      <a:pt x="1669" y="347"/>
                    </a:cubicBezTo>
                    <a:cubicBezTo>
                      <a:pt x="1665" y="345"/>
                      <a:pt x="1662" y="340"/>
                      <a:pt x="1664" y="334"/>
                    </a:cubicBezTo>
                    <a:close/>
                    <a:moveTo>
                      <a:pt x="1684" y="282"/>
                    </a:moveTo>
                    <a:lnTo>
                      <a:pt x="1689" y="264"/>
                    </a:lnTo>
                    <a:cubicBezTo>
                      <a:pt x="1691" y="260"/>
                      <a:pt x="1697" y="257"/>
                      <a:pt x="1702" y="259"/>
                    </a:cubicBezTo>
                    <a:cubicBezTo>
                      <a:pt x="1707" y="261"/>
                      <a:pt x="1709" y="266"/>
                      <a:pt x="1708" y="271"/>
                    </a:cubicBezTo>
                    <a:lnTo>
                      <a:pt x="1701" y="289"/>
                    </a:lnTo>
                    <a:cubicBezTo>
                      <a:pt x="1699" y="293"/>
                      <a:pt x="1695" y="296"/>
                      <a:pt x="1689" y="294"/>
                    </a:cubicBezTo>
                    <a:cubicBezTo>
                      <a:pt x="1685" y="293"/>
                      <a:pt x="1681" y="287"/>
                      <a:pt x="1684" y="282"/>
                    </a:cubicBezTo>
                    <a:close/>
                    <a:moveTo>
                      <a:pt x="1703" y="230"/>
                    </a:moveTo>
                    <a:lnTo>
                      <a:pt x="1709" y="213"/>
                    </a:lnTo>
                    <a:cubicBezTo>
                      <a:pt x="1710" y="208"/>
                      <a:pt x="1716" y="205"/>
                      <a:pt x="1721" y="207"/>
                    </a:cubicBezTo>
                    <a:cubicBezTo>
                      <a:pt x="1726" y="208"/>
                      <a:pt x="1729" y="214"/>
                      <a:pt x="1727" y="219"/>
                    </a:cubicBezTo>
                    <a:lnTo>
                      <a:pt x="1720" y="237"/>
                    </a:lnTo>
                    <a:cubicBezTo>
                      <a:pt x="1719" y="241"/>
                      <a:pt x="1714" y="244"/>
                      <a:pt x="1709" y="242"/>
                    </a:cubicBezTo>
                    <a:cubicBezTo>
                      <a:pt x="1704" y="239"/>
                      <a:pt x="1700" y="235"/>
                      <a:pt x="1703" y="230"/>
                    </a:cubicBezTo>
                    <a:close/>
                    <a:moveTo>
                      <a:pt x="1722" y="178"/>
                    </a:moveTo>
                    <a:lnTo>
                      <a:pt x="1728" y="161"/>
                    </a:lnTo>
                    <a:cubicBezTo>
                      <a:pt x="1730" y="155"/>
                      <a:pt x="1736" y="153"/>
                      <a:pt x="1741" y="154"/>
                    </a:cubicBezTo>
                    <a:cubicBezTo>
                      <a:pt x="1745" y="156"/>
                      <a:pt x="1748" y="162"/>
                      <a:pt x="1746" y="167"/>
                    </a:cubicBezTo>
                    <a:lnTo>
                      <a:pt x="1740" y="184"/>
                    </a:lnTo>
                    <a:cubicBezTo>
                      <a:pt x="1738" y="188"/>
                      <a:pt x="1733" y="192"/>
                      <a:pt x="1728" y="189"/>
                    </a:cubicBezTo>
                    <a:cubicBezTo>
                      <a:pt x="1723" y="188"/>
                      <a:pt x="1720" y="183"/>
                      <a:pt x="1722" y="178"/>
                    </a:cubicBezTo>
                    <a:close/>
                    <a:moveTo>
                      <a:pt x="1742" y="126"/>
                    </a:moveTo>
                    <a:lnTo>
                      <a:pt x="1747" y="109"/>
                    </a:lnTo>
                    <a:cubicBezTo>
                      <a:pt x="1750" y="103"/>
                      <a:pt x="1755" y="101"/>
                      <a:pt x="1760" y="102"/>
                    </a:cubicBezTo>
                    <a:cubicBezTo>
                      <a:pt x="1765" y="104"/>
                      <a:pt x="1767" y="110"/>
                      <a:pt x="1765" y="115"/>
                    </a:cubicBezTo>
                    <a:lnTo>
                      <a:pt x="1759" y="131"/>
                    </a:lnTo>
                    <a:cubicBezTo>
                      <a:pt x="1757" y="136"/>
                      <a:pt x="1753" y="139"/>
                      <a:pt x="1747" y="137"/>
                    </a:cubicBezTo>
                    <a:cubicBezTo>
                      <a:pt x="1742" y="136"/>
                      <a:pt x="1740" y="131"/>
                      <a:pt x="1742" y="126"/>
                    </a:cubicBezTo>
                    <a:close/>
                    <a:moveTo>
                      <a:pt x="1761" y="73"/>
                    </a:moveTo>
                    <a:lnTo>
                      <a:pt x="1766" y="56"/>
                    </a:lnTo>
                    <a:cubicBezTo>
                      <a:pt x="1769" y="51"/>
                      <a:pt x="1775" y="49"/>
                      <a:pt x="1779" y="51"/>
                    </a:cubicBezTo>
                    <a:cubicBezTo>
                      <a:pt x="1785" y="52"/>
                      <a:pt x="1786" y="57"/>
                      <a:pt x="1785" y="62"/>
                    </a:cubicBezTo>
                    <a:lnTo>
                      <a:pt x="1778" y="79"/>
                    </a:lnTo>
                    <a:cubicBezTo>
                      <a:pt x="1776" y="85"/>
                      <a:pt x="1772" y="86"/>
                      <a:pt x="1766" y="85"/>
                    </a:cubicBezTo>
                    <a:cubicBezTo>
                      <a:pt x="1762" y="84"/>
                      <a:pt x="1759" y="77"/>
                      <a:pt x="1761" y="73"/>
                    </a:cubicBezTo>
                    <a:close/>
                    <a:moveTo>
                      <a:pt x="1780" y="21"/>
                    </a:moveTo>
                    <a:lnTo>
                      <a:pt x="1785" y="9"/>
                    </a:lnTo>
                    <a:cubicBezTo>
                      <a:pt x="1786" y="3"/>
                      <a:pt x="1792" y="0"/>
                      <a:pt x="1797" y="2"/>
                    </a:cubicBezTo>
                    <a:cubicBezTo>
                      <a:pt x="1802" y="4"/>
                      <a:pt x="1804" y="9"/>
                      <a:pt x="1803" y="15"/>
                    </a:cubicBezTo>
                    <a:lnTo>
                      <a:pt x="1798" y="27"/>
                    </a:lnTo>
                    <a:cubicBezTo>
                      <a:pt x="1796" y="32"/>
                      <a:pt x="1791" y="34"/>
                      <a:pt x="1786" y="33"/>
                    </a:cubicBezTo>
                    <a:cubicBezTo>
                      <a:pt x="1781" y="32"/>
                      <a:pt x="1778" y="26"/>
                      <a:pt x="178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Freeform 381">
                <a:extLst>
                  <a:ext uri="{FF2B5EF4-FFF2-40B4-BE49-F238E27FC236}">
                    <a16:creationId xmlns:a16="http://schemas.microsoft.com/office/drawing/2014/main" id="{0240B4FB-9CA6-4A34-9839-9E2624849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071"/>
                <a:ext cx="570" cy="1496"/>
              </a:xfrm>
              <a:custGeom>
                <a:avLst/>
                <a:gdLst>
                  <a:gd name="T0" fmla="*/ 46 w 1804"/>
                  <a:gd name="T1" fmla="*/ 4764 h 4841"/>
                  <a:gd name="T2" fmla="*/ 60 w 1804"/>
                  <a:gd name="T3" fmla="*/ 4672 h 4841"/>
                  <a:gd name="T4" fmla="*/ 98 w 1804"/>
                  <a:gd name="T5" fmla="*/ 4625 h 4841"/>
                  <a:gd name="T6" fmla="*/ 124 w 1804"/>
                  <a:gd name="T7" fmla="*/ 4496 h 4841"/>
                  <a:gd name="T8" fmla="*/ 143 w 1804"/>
                  <a:gd name="T9" fmla="*/ 4474 h 4841"/>
                  <a:gd name="T10" fmla="*/ 195 w 1804"/>
                  <a:gd name="T11" fmla="*/ 4334 h 4841"/>
                  <a:gd name="T12" fmla="*/ 195 w 1804"/>
                  <a:gd name="T13" fmla="*/ 4305 h 4841"/>
                  <a:gd name="T14" fmla="*/ 258 w 1804"/>
                  <a:gd name="T15" fmla="*/ 4189 h 4841"/>
                  <a:gd name="T16" fmla="*/ 273 w 1804"/>
                  <a:gd name="T17" fmla="*/ 4096 h 4841"/>
                  <a:gd name="T18" fmla="*/ 310 w 1804"/>
                  <a:gd name="T19" fmla="*/ 4049 h 4841"/>
                  <a:gd name="T20" fmla="*/ 337 w 1804"/>
                  <a:gd name="T21" fmla="*/ 3922 h 4841"/>
                  <a:gd name="T22" fmla="*/ 355 w 1804"/>
                  <a:gd name="T23" fmla="*/ 3899 h 4841"/>
                  <a:gd name="T24" fmla="*/ 408 w 1804"/>
                  <a:gd name="T25" fmla="*/ 3760 h 4841"/>
                  <a:gd name="T26" fmla="*/ 408 w 1804"/>
                  <a:gd name="T27" fmla="*/ 3731 h 4841"/>
                  <a:gd name="T28" fmla="*/ 471 w 1804"/>
                  <a:gd name="T29" fmla="*/ 3615 h 4841"/>
                  <a:gd name="T30" fmla="*/ 485 w 1804"/>
                  <a:gd name="T31" fmla="*/ 3521 h 4841"/>
                  <a:gd name="T32" fmla="*/ 523 w 1804"/>
                  <a:gd name="T33" fmla="*/ 3476 h 4841"/>
                  <a:gd name="T34" fmla="*/ 550 w 1804"/>
                  <a:gd name="T35" fmla="*/ 3348 h 4841"/>
                  <a:gd name="T36" fmla="*/ 568 w 1804"/>
                  <a:gd name="T37" fmla="*/ 3325 h 4841"/>
                  <a:gd name="T38" fmla="*/ 620 w 1804"/>
                  <a:gd name="T39" fmla="*/ 3185 h 4841"/>
                  <a:gd name="T40" fmla="*/ 620 w 1804"/>
                  <a:gd name="T41" fmla="*/ 3155 h 4841"/>
                  <a:gd name="T42" fmla="*/ 683 w 1804"/>
                  <a:gd name="T43" fmla="*/ 3040 h 4841"/>
                  <a:gd name="T44" fmla="*/ 697 w 1804"/>
                  <a:gd name="T45" fmla="*/ 2947 h 4841"/>
                  <a:gd name="T46" fmla="*/ 735 w 1804"/>
                  <a:gd name="T47" fmla="*/ 2901 h 4841"/>
                  <a:gd name="T48" fmla="*/ 761 w 1804"/>
                  <a:gd name="T49" fmla="*/ 2772 h 4841"/>
                  <a:gd name="T50" fmla="*/ 781 w 1804"/>
                  <a:gd name="T51" fmla="*/ 2749 h 4841"/>
                  <a:gd name="T52" fmla="*/ 832 w 1804"/>
                  <a:gd name="T53" fmla="*/ 2610 h 4841"/>
                  <a:gd name="T54" fmla="*/ 833 w 1804"/>
                  <a:gd name="T55" fmla="*/ 2581 h 4841"/>
                  <a:gd name="T56" fmla="*/ 896 w 1804"/>
                  <a:gd name="T57" fmla="*/ 2465 h 4841"/>
                  <a:gd name="T58" fmla="*/ 910 w 1804"/>
                  <a:gd name="T59" fmla="*/ 2371 h 4841"/>
                  <a:gd name="T60" fmla="*/ 948 w 1804"/>
                  <a:gd name="T61" fmla="*/ 2326 h 4841"/>
                  <a:gd name="T62" fmla="*/ 975 w 1804"/>
                  <a:gd name="T63" fmla="*/ 2198 h 4841"/>
                  <a:gd name="T64" fmla="*/ 993 w 1804"/>
                  <a:gd name="T65" fmla="*/ 2175 h 4841"/>
                  <a:gd name="T66" fmla="*/ 1045 w 1804"/>
                  <a:gd name="T67" fmla="*/ 2036 h 4841"/>
                  <a:gd name="T68" fmla="*/ 1046 w 1804"/>
                  <a:gd name="T69" fmla="*/ 2006 h 4841"/>
                  <a:gd name="T70" fmla="*/ 1109 w 1804"/>
                  <a:gd name="T71" fmla="*/ 1891 h 4841"/>
                  <a:gd name="T72" fmla="*/ 1123 w 1804"/>
                  <a:gd name="T73" fmla="*/ 1798 h 4841"/>
                  <a:gd name="T74" fmla="*/ 1160 w 1804"/>
                  <a:gd name="T75" fmla="*/ 1751 h 4841"/>
                  <a:gd name="T76" fmla="*/ 1188 w 1804"/>
                  <a:gd name="T77" fmla="*/ 1623 h 4841"/>
                  <a:gd name="T78" fmla="*/ 1206 w 1804"/>
                  <a:gd name="T79" fmla="*/ 1601 h 4841"/>
                  <a:gd name="T80" fmla="*/ 1257 w 1804"/>
                  <a:gd name="T81" fmla="*/ 1461 h 4841"/>
                  <a:gd name="T82" fmla="*/ 1257 w 1804"/>
                  <a:gd name="T83" fmla="*/ 1432 h 4841"/>
                  <a:gd name="T84" fmla="*/ 1322 w 1804"/>
                  <a:gd name="T85" fmla="*/ 1316 h 4841"/>
                  <a:gd name="T86" fmla="*/ 1335 w 1804"/>
                  <a:gd name="T87" fmla="*/ 1223 h 4841"/>
                  <a:gd name="T88" fmla="*/ 1373 w 1804"/>
                  <a:gd name="T89" fmla="*/ 1176 h 4841"/>
                  <a:gd name="T90" fmla="*/ 1400 w 1804"/>
                  <a:gd name="T91" fmla="*/ 1049 h 4841"/>
                  <a:gd name="T92" fmla="*/ 1419 w 1804"/>
                  <a:gd name="T93" fmla="*/ 1025 h 4841"/>
                  <a:gd name="T94" fmla="*/ 1470 w 1804"/>
                  <a:gd name="T95" fmla="*/ 886 h 4841"/>
                  <a:gd name="T96" fmla="*/ 1471 w 1804"/>
                  <a:gd name="T97" fmla="*/ 857 h 4841"/>
                  <a:gd name="T98" fmla="*/ 1533 w 1804"/>
                  <a:gd name="T99" fmla="*/ 741 h 4841"/>
                  <a:gd name="T100" fmla="*/ 1548 w 1804"/>
                  <a:gd name="T101" fmla="*/ 648 h 4841"/>
                  <a:gd name="T102" fmla="*/ 1586 w 1804"/>
                  <a:gd name="T103" fmla="*/ 602 h 4841"/>
                  <a:gd name="T104" fmla="*/ 1612 w 1804"/>
                  <a:gd name="T105" fmla="*/ 474 h 4841"/>
                  <a:gd name="T106" fmla="*/ 1631 w 1804"/>
                  <a:gd name="T107" fmla="*/ 451 h 4841"/>
                  <a:gd name="T108" fmla="*/ 1683 w 1804"/>
                  <a:gd name="T109" fmla="*/ 311 h 4841"/>
                  <a:gd name="T110" fmla="*/ 1684 w 1804"/>
                  <a:gd name="T111" fmla="*/ 282 h 4841"/>
                  <a:gd name="T112" fmla="*/ 1746 w 1804"/>
                  <a:gd name="T113" fmla="*/ 167 h 4841"/>
                  <a:gd name="T114" fmla="*/ 1761 w 1804"/>
                  <a:gd name="T115" fmla="*/ 73 h 4841"/>
                  <a:gd name="T116" fmla="*/ 1798 w 1804"/>
                  <a:gd name="T117" fmla="*/ 27 h 4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41">
                    <a:moveTo>
                      <a:pt x="1" y="4827"/>
                    </a:moveTo>
                    <a:lnTo>
                      <a:pt x="9" y="4810"/>
                    </a:lnTo>
                    <a:cubicBezTo>
                      <a:pt x="10" y="4805"/>
                      <a:pt x="16" y="4802"/>
                      <a:pt x="21" y="4804"/>
                    </a:cubicBezTo>
                    <a:cubicBezTo>
                      <a:pt x="26" y="4806"/>
                      <a:pt x="29" y="4811"/>
                      <a:pt x="27" y="4817"/>
                    </a:cubicBezTo>
                    <a:lnTo>
                      <a:pt x="20" y="4834"/>
                    </a:lnTo>
                    <a:cubicBezTo>
                      <a:pt x="19" y="4839"/>
                      <a:pt x="12" y="4841"/>
                      <a:pt x="8" y="4840"/>
                    </a:cubicBezTo>
                    <a:cubicBezTo>
                      <a:pt x="2" y="4838"/>
                      <a:pt x="0" y="4833"/>
                      <a:pt x="1" y="4827"/>
                    </a:cubicBezTo>
                    <a:close/>
                    <a:moveTo>
                      <a:pt x="21" y="4775"/>
                    </a:moveTo>
                    <a:lnTo>
                      <a:pt x="28" y="4757"/>
                    </a:lnTo>
                    <a:cubicBezTo>
                      <a:pt x="29" y="4753"/>
                      <a:pt x="35" y="4750"/>
                      <a:pt x="40" y="4752"/>
                    </a:cubicBezTo>
                    <a:cubicBezTo>
                      <a:pt x="45" y="4754"/>
                      <a:pt x="48" y="4759"/>
                      <a:pt x="46" y="4764"/>
                    </a:cubicBezTo>
                    <a:lnTo>
                      <a:pt x="39" y="4782"/>
                    </a:lnTo>
                    <a:cubicBezTo>
                      <a:pt x="38" y="4787"/>
                      <a:pt x="32" y="4789"/>
                      <a:pt x="27" y="4787"/>
                    </a:cubicBezTo>
                    <a:cubicBezTo>
                      <a:pt x="22" y="4785"/>
                      <a:pt x="19" y="4780"/>
                      <a:pt x="21" y="4775"/>
                    </a:cubicBezTo>
                    <a:close/>
                    <a:moveTo>
                      <a:pt x="40" y="4723"/>
                    </a:moveTo>
                    <a:lnTo>
                      <a:pt x="47" y="4706"/>
                    </a:lnTo>
                    <a:cubicBezTo>
                      <a:pt x="48" y="4701"/>
                      <a:pt x="55" y="4698"/>
                      <a:pt x="59" y="4700"/>
                    </a:cubicBezTo>
                    <a:cubicBezTo>
                      <a:pt x="65" y="4702"/>
                      <a:pt x="67" y="4707"/>
                      <a:pt x="66" y="4712"/>
                    </a:cubicBezTo>
                    <a:lnTo>
                      <a:pt x="58" y="4729"/>
                    </a:lnTo>
                    <a:cubicBezTo>
                      <a:pt x="57" y="4733"/>
                      <a:pt x="52" y="4736"/>
                      <a:pt x="47" y="4734"/>
                    </a:cubicBezTo>
                    <a:cubicBezTo>
                      <a:pt x="42" y="4733"/>
                      <a:pt x="39" y="4728"/>
                      <a:pt x="40" y="4723"/>
                    </a:cubicBezTo>
                    <a:close/>
                    <a:moveTo>
                      <a:pt x="60" y="4672"/>
                    </a:moveTo>
                    <a:lnTo>
                      <a:pt x="66" y="4654"/>
                    </a:lnTo>
                    <a:cubicBezTo>
                      <a:pt x="68" y="4648"/>
                      <a:pt x="74" y="4646"/>
                      <a:pt x="78" y="4648"/>
                    </a:cubicBezTo>
                    <a:cubicBezTo>
                      <a:pt x="84" y="4649"/>
                      <a:pt x="87" y="4655"/>
                      <a:pt x="85" y="4659"/>
                    </a:cubicBezTo>
                    <a:lnTo>
                      <a:pt x="77" y="4677"/>
                    </a:lnTo>
                    <a:cubicBezTo>
                      <a:pt x="77" y="4681"/>
                      <a:pt x="71" y="4684"/>
                      <a:pt x="66" y="4682"/>
                    </a:cubicBezTo>
                    <a:cubicBezTo>
                      <a:pt x="61" y="4680"/>
                      <a:pt x="58" y="4676"/>
                      <a:pt x="60" y="4672"/>
                    </a:cubicBezTo>
                    <a:close/>
                    <a:moveTo>
                      <a:pt x="79" y="4618"/>
                    </a:moveTo>
                    <a:lnTo>
                      <a:pt x="86" y="4602"/>
                    </a:lnTo>
                    <a:cubicBezTo>
                      <a:pt x="88" y="4596"/>
                      <a:pt x="93" y="4594"/>
                      <a:pt x="98" y="4595"/>
                    </a:cubicBezTo>
                    <a:cubicBezTo>
                      <a:pt x="103" y="4597"/>
                      <a:pt x="106" y="4603"/>
                      <a:pt x="104" y="4607"/>
                    </a:cubicBezTo>
                    <a:lnTo>
                      <a:pt x="98" y="4625"/>
                    </a:lnTo>
                    <a:cubicBezTo>
                      <a:pt x="96" y="4629"/>
                      <a:pt x="90" y="4632"/>
                      <a:pt x="86" y="4630"/>
                    </a:cubicBezTo>
                    <a:cubicBezTo>
                      <a:pt x="80" y="4629"/>
                      <a:pt x="77" y="4623"/>
                      <a:pt x="79" y="4618"/>
                    </a:cubicBezTo>
                    <a:close/>
                    <a:moveTo>
                      <a:pt x="99" y="4566"/>
                    </a:moveTo>
                    <a:lnTo>
                      <a:pt x="105" y="4548"/>
                    </a:lnTo>
                    <a:cubicBezTo>
                      <a:pt x="107" y="4544"/>
                      <a:pt x="112" y="4541"/>
                      <a:pt x="117" y="4543"/>
                    </a:cubicBezTo>
                    <a:cubicBezTo>
                      <a:pt x="122" y="4545"/>
                      <a:pt x="125" y="4550"/>
                      <a:pt x="123" y="4555"/>
                    </a:cubicBezTo>
                    <a:lnTo>
                      <a:pt x="117" y="4572"/>
                    </a:lnTo>
                    <a:cubicBezTo>
                      <a:pt x="115" y="4578"/>
                      <a:pt x="110" y="4579"/>
                      <a:pt x="105" y="4578"/>
                    </a:cubicBezTo>
                    <a:cubicBezTo>
                      <a:pt x="99" y="4577"/>
                      <a:pt x="98" y="4571"/>
                      <a:pt x="99" y="4566"/>
                    </a:cubicBezTo>
                    <a:close/>
                    <a:moveTo>
                      <a:pt x="118" y="4514"/>
                    </a:moveTo>
                    <a:lnTo>
                      <a:pt x="124" y="4496"/>
                    </a:lnTo>
                    <a:cubicBezTo>
                      <a:pt x="126" y="4492"/>
                      <a:pt x="132" y="4489"/>
                      <a:pt x="136" y="4491"/>
                    </a:cubicBezTo>
                    <a:cubicBezTo>
                      <a:pt x="142" y="4493"/>
                      <a:pt x="144" y="4498"/>
                      <a:pt x="143" y="4502"/>
                    </a:cubicBezTo>
                    <a:lnTo>
                      <a:pt x="136" y="4520"/>
                    </a:lnTo>
                    <a:cubicBezTo>
                      <a:pt x="134" y="4526"/>
                      <a:pt x="129" y="4527"/>
                      <a:pt x="124" y="4526"/>
                    </a:cubicBezTo>
                    <a:cubicBezTo>
                      <a:pt x="119" y="4525"/>
                      <a:pt x="117" y="4518"/>
                      <a:pt x="118" y="4514"/>
                    </a:cubicBezTo>
                    <a:close/>
                    <a:moveTo>
                      <a:pt x="137" y="4462"/>
                    </a:moveTo>
                    <a:lnTo>
                      <a:pt x="143" y="4444"/>
                    </a:lnTo>
                    <a:cubicBezTo>
                      <a:pt x="146" y="4440"/>
                      <a:pt x="151" y="4437"/>
                      <a:pt x="155" y="4439"/>
                    </a:cubicBezTo>
                    <a:cubicBezTo>
                      <a:pt x="161" y="4441"/>
                      <a:pt x="164" y="4446"/>
                      <a:pt x="162" y="4450"/>
                    </a:cubicBezTo>
                    <a:lnTo>
                      <a:pt x="155" y="4468"/>
                    </a:lnTo>
                    <a:cubicBezTo>
                      <a:pt x="154" y="4473"/>
                      <a:pt x="148" y="4476"/>
                      <a:pt x="143" y="4474"/>
                    </a:cubicBezTo>
                    <a:cubicBezTo>
                      <a:pt x="138" y="4472"/>
                      <a:pt x="136" y="4467"/>
                      <a:pt x="137" y="4462"/>
                    </a:cubicBezTo>
                    <a:close/>
                    <a:moveTo>
                      <a:pt x="156" y="4410"/>
                    </a:moveTo>
                    <a:lnTo>
                      <a:pt x="164" y="4392"/>
                    </a:lnTo>
                    <a:cubicBezTo>
                      <a:pt x="165" y="4387"/>
                      <a:pt x="170" y="4385"/>
                      <a:pt x="176" y="4387"/>
                    </a:cubicBezTo>
                    <a:cubicBezTo>
                      <a:pt x="180" y="4388"/>
                      <a:pt x="183" y="4394"/>
                      <a:pt x="181" y="4399"/>
                    </a:cubicBezTo>
                    <a:lnTo>
                      <a:pt x="176" y="4416"/>
                    </a:lnTo>
                    <a:cubicBezTo>
                      <a:pt x="173" y="4420"/>
                      <a:pt x="167" y="4424"/>
                      <a:pt x="163" y="4421"/>
                    </a:cubicBezTo>
                    <a:cubicBezTo>
                      <a:pt x="157" y="4419"/>
                      <a:pt x="155" y="4415"/>
                      <a:pt x="156" y="4410"/>
                    </a:cubicBezTo>
                    <a:close/>
                    <a:moveTo>
                      <a:pt x="176" y="4357"/>
                    </a:moveTo>
                    <a:lnTo>
                      <a:pt x="183" y="4340"/>
                    </a:lnTo>
                    <a:cubicBezTo>
                      <a:pt x="185" y="4335"/>
                      <a:pt x="189" y="4333"/>
                      <a:pt x="195" y="4334"/>
                    </a:cubicBezTo>
                    <a:cubicBezTo>
                      <a:pt x="199" y="4336"/>
                      <a:pt x="202" y="4341"/>
                      <a:pt x="200" y="4347"/>
                    </a:cubicBezTo>
                    <a:lnTo>
                      <a:pt x="195" y="4364"/>
                    </a:lnTo>
                    <a:cubicBezTo>
                      <a:pt x="192" y="4368"/>
                      <a:pt x="187" y="4371"/>
                      <a:pt x="182" y="4369"/>
                    </a:cubicBezTo>
                    <a:cubicBezTo>
                      <a:pt x="176" y="4367"/>
                      <a:pt x="175" y="4363"/>
                      <a:pt x="176" y="4357"/>
                    </a:cubicBezTo>
                    <a:close/>
                    <a:moveTo>
                      <a:pt x="195" y="4305"/>
                    </a:moveTo>
                    <a:lnTo>
                      <a:pt x="202" y="4288"/>
                    </a:lnTo>
                    <a:cubicBezTo>
                      <a:pt x="204" y="4283"/>
                      <a:pt x="209" y="4280"/>
                      <a:pt x="214" y="4282"/>
                    </a:cubicBezTo>
                    <a:cubicBezTo>
                      <a:pt x="219" y="4284"/>
                      <a:pt x="221" y="4288"/>
                      <a:pt x="220" y="4294"/>
                    </a:cubicBezTo>
                    <a:lnTo>
                      <a:pt x="214" y="4311"/>
                    </a:lnTo>
                    <a:cubicBezTo>
                      <a:pt x="212" y="4316"/>
                      <a:pt x="206" y="4318"/>
                      <a:pt x="201" y="4317"/>
                    </a:cubicBezTo>
                    <a:cubicBezTo>
                      <a:pt x="196" y="4315"/>
                      <a:pt x="194" y="4310"/>
                      <a:pt x="195" y="4305"/>
                    </a:cubicBezTo>
                    <a:close/>
                    <a:moveTo>
                      <a:pt x="214" y="4253"/>
                    </a:moveTo>
                    <a:lnTo>
                      <a:pt x="221" y="4236"/>
                    </a:lnTo>
                    <a:cubicBezTo>
                      <a:pt x="223" y="4231"/>
                      <a:pt x="228" y="4228"/>
                      <a:pt x="233" y="4229"/>
                    </a:cubicBezTo>
                    <a:cubicBezTo>
                      <a:pt x="238" y="4232"/>
                      <a:pt x="242" y="4237"/>
                      <a:pt x="239" y="4241"/>
                    </a:cubicBezTo>
                    <a:lnTo>
                      <a:pt x="233" y="4259"/>
                    </a:lnTo>
                    <a:cubicBezTo>
                      <a:pt x="231" y="4263"/>
                      <a:pt x="225" y="4266"/>
                      <a:pt x="220" y="4264"/>
                    </a:cubicBezTo>
                    <a:cubicBezTo>
                      <a:pt x="215" y="4263"/>
                      <a:pt x="213" y="4257"/>
                      <a:pt x="214" y="4253"/>
                    </a:cubicBezTo>
                    <a:close/>
                    <a:moveTo>
                      <a:pt x="233" y="4201"/>
                    </a:moveTo>
                    <a:lnTo>
                      <a:pt x="241" y="4183"/>
                    </a:lnTo>
                    <a:cubicBezTo>
                      <a:pt x="242" y="4178"/>
                      <a:pt x="247" y="4176"/>
                      <a:pt x="253" y="4177"/>
                    </a:cubicBezTo>
                    <a:cubicBezTo>
                      <a:pt x="257" y="4179"/>
                      <a:pt x="261" y="4185"/>
                      <a:pt x="258" y="4189"/>
                    </a:cubicBezTo>
                    <a:lnTo>
                      <a:pt x="253" y="4207"/>
                    </a:lnTo>
                    <a:cubicBezTo>
                      <a:pt x="251" y="4211"/>
                      <a:pt x="244" y="4214"/>
                      <a:pt x="240" y="4212"/>
                    </a:cubicBezTo>
                    <a:cubicBezTo>
                      <a:pt x="234" y="4211"/>
                      <a:pt x="232" y="4205"/>
                      <a:pt x="233" y="4201"/>
                    </a:cubicBezTo>
                    <a:close/>
                    <a:moveTo>
                      <a:pt x="253" y="4148"/>
                    </a:moveTo>
                    <a:lnTo>
                      <a:pt x="260" y="4131"/>
                    </a:lnTo>
                    <a:cubicBezTo>
                      <a:pt x="262" y="4126"/>
                      <a:pt x="267" y="4124"/>
                      <a:pt x="273" y="4126"/>
                    </a:cubicBezTo>
                    <a:cubicBezTo>
                      <a:pt x="277" y="4126"/>
                      <a:pt x="280" y="4133"/>
                      <a:pt x="278" y="4137"/>
                    </a:cubicBezTo>
                    <a:lnTo>
                      <a:pt x="272" y="4155"/>
                    </a:lnTo>
                    <a:cubicBezTo>
                      <a:pt x="270" y="4160"/>
                      <a:pt x="264" y="4162"/>
                      <a:pt x="259" y="4160"/>
                    </a:cubicBezTo>
                    <a:cubicBezTo>
                      <a:pt x="253" y="4158"/>
                      <a:pt x="252" y="4153"/>
                      <a:pt x="253" y="4148"/>
                    </a:cubicBezTo>
                    <a:close/>
                    <a:moveTo>
                      <a:pt x="273" y="4096"/>
                    </a:moveTo>
                    <a:lnTo>
                      <a:pt x="279" y="4079"/>
                    </a:lnTo>
                    <a:cubicBezTo>
                      <a:pt x="281" y="4074"/>
                      <a:pt x="287" y="4071"/>
                      <a:pt x="292" y="4073"/>
                    </a:cubicBezTo>
                    <a:cubicBezTo>
                      <a:pt x="297" y="4075"/>
                      <a:pt x="299" y="4080"/>
                      <a:pt x="298" y="4085"/>
                    </a:cubicBezTo>
                    <a:lnTo>
                      <a:pt x="291" y="4102"/>
                    </a:lnTo>
                    <a:cubicBezTo>
                      <a:pt x="289" y="4107"/>
                      <a:pt x="283" y="4109"/>
                      <a:pt x="278" y="4108"/>
                    </a:cubicBezTo>
                    <a:cubicBezTo>
                      <a:pt x="273" y="4106"/>
                      <a:pt x="271" y="4101"/>
                      <a:pt x="273" y="4096"/>
                    </a:cubicBezTo>
                    <a:close/>
                    <a:moveTo>
                      <a:pt x="292" y="4044"/>
                    </a:moveTo>
                    <a:lnTo>
                      <a:pt x="298" y="4026"/>
                    </a:lnTo>
                    <a:cubicBezTo>
                      <a:pt x="300" y="4022"/>
                      <a:pt x="306" y="4019"/>
                      <a:pt x="311" y="4021"/>
                    </a:cubicBezTo>
                    <a:cubicBezTo>
                      <a:pt x="316" y="4023"/>
                      <a:pt x="319" y="4028"/>
                      <a:pt x="317" y="4032"/>
                    </a:cubicBezTo>
                    <a:lnTo>
                      <a:pt x="310" y="4049"/>
                    </a:lnTo>
                    <a:cubicBezTo>
                      <a:pt x="309" y="4055"/>
                      <a:pt x="302" y="4057"/>
                      <a:pt x="298" y="4056"/>
                    </a:cubicBezTo>
                    <a:cubicBezTo>
                      <a:pt x="292" y="4054"/>
                      <a:pt x="290" y="4049"/>
                      <a:pt x="292" y="4044"/>
                    </a:cubicBezTo>
                    <a:close/>
                    <a:moveTo>
                      <a:pt x="311" y="3991"/>
                    </a:moveTo>
                    <a:lnTo>
                      <a:pt x="318" y="3974"/>
                    </a:lnTo>
                    <a:cubicBezTo>
                      <a:pt x="320" y="3970"/>
                      <a:pt x="325" y="3967"/>
                      <a:pt x="331" y="3969"/>
                    </a:cubicBezTo>
                    <a:cubicBezTo>
                      <a:pt x="335" y="3971"/>
                      <a:pt x="338" y="3975"/>
                      <a:pt x="336" y="3980"/>
                    </a:cubicBezTo>
                    <a:lnTo>
                      <a:pt x="330" y="3998"/>
                    </a:lnTo>
                    <a:cubicBezTo>
                      <a:pt x="328" y="4002"/>
                      <a:pt x="321" y="4005"/>
                      <a:pt x="317" y="4003"/>
                    </a:cubicBezTo>
                    <a:cubicBezTo>
                      <a:pt x="312" y="4002"/>
                      <a:pt x="309" y="3996"/>
                      <a:pt x="311" y="3991"/>
                    </a:cubicBezTo>
                    <a:close/>
                    <a:moveTo>
                      <a:pt x="331" y="3939"/>
                    </a:moveTo>
                    <a:lnTo>
                      <a:pt x="337" y="3922"/>
                    </a:lnTo>
                    <a:cubicBezTo>
                      <a:pt x="339" y="3917"/>
                      <a:pt x="344" y="3914"/>
                      <a:pt x="350" y="3917"/>
                    </a:cubicBezTo>
                    <a:cubicBezTo>
                      <a:pt x="354" y="3918"/>
                      <a:pt x="357" y="3923"/>
                      <a:pt x="355" y="3928"/>
                    </a:cubicBezTo>
                    <a:lnTo>
                      <a:pt x="349" y="3946"/>
                    </a:lnTo>
                    <a:cubicBezTo>
                      <a:pt x="347" y="3950"/>
                      <a:pt x="341" y="3953"/>
                      <a:pt x="336" y="3951"/>
                    </a:cubicBezTo>
                    <a:cubicBezTo>
                      <a:pt x="331" y="3949"/>
                      <a:pt x="329" y="3944"/>
                      <a:pt x="331" y="3939"/>
                    </a:cubicBezTo>
                    <a:close/>
                    <a:moveTo>
                      <a:pt x="350" y="3887"/>
                    </a:moveTo>
                    <a:lnTo>
                      <a:pt x="356" y="3870"/>
                    </a:lnTo>
                    <a:cubicBezTo>
                      <a:pt x="358" y="3864"/>
                      <a:pt x="364" y="3862"/>
                      <a:pt x="369" y="3863"/>
                    </a:cubicBezTo>
                    <a:cubicBezTo>
                      <a:pt x="374" y="3865"/>
                      <a:pt x="376" y="3871"/>
                      <a:pt x="375" y="3876"/>
                    </a:cubicBezTo>
                    <a:lnTo>
                      <a:pt x="368" y="3894"/>
                    </a:lnTo>
                    <a:cubicBezTo>
                      <a:pt x="366" y="3898"/>
                      <a:pt x="361" y="3901"/>
                      <a:pt x="355" y="3899"/>
                    </a:cubicBezTo>
                    <a:cubicBezTo>
                      <a:pt x="351" y="3897"/>
                      <a:pt x="348" y="3892"/>
                      <a:pt x="350" y="3887"/>
                    </a:cubicBezTo>
                    <a:close/>
                    <a:moveTo>
                      <a:pt x="369" y="3835"/>
                    </a:moveTo>
                    <a:lnTo>
                      <a:pt x="375" y="3818"/>
                    </a:lnTo>
                    <a:cubicBezTo>
                      <a:pt x="377" y="3812"/>
                      <a:pt x="383" y="3810"/>
                      <a:pt x="388" y="3811"/>
                    </a:cubicBezTo>
                    <a:cubicBezTo>
                      <a:pt x="393" y="3813"/>
                      <a:pt x="396" y="3819"/>
                      <a:pt x="394" y="3824"/>
                    </a:cubicBezTo>
                    <a:lnTo>
                      <a:pt x="387" y="3841"/>
                    </a:lnTo>
                    <a:cubicBezTo>
                      <a:pt x="386" y="3846"/>
                      <a:pt x="380" y="3848"/>
                      <a:pt x="375" y="3847"/>
                    </a:cubicBezTo>
                    <a:cubicBezTo>
                      <a:pt x="370" y="3845"/>
                      <a:pt x="367" y="3840"/>
                      <a:pt x="369" y="3835"/>
                    </a:cubicBezTo>
                    <a:close/>
                    <a:moveTo>
                      <a:pt x="389" y="3783"/>
                    </a:moveTo>
                    <a:lnTo>
                      <a:pt x="395" y="3765"/>
                    </a:lnTo>
                    <a:cubicBezTo>
                      <a:pt x="397" y="3760"/>
                      <a:pt x="402" y="3758"/>
                      <a:pt x="408" y="3760"/>
                    </a:cubicBezTo>
                    <a:cubicBezTo>
                      <a:pt x="412" y="3761"/>
                      <a:pt x="415" y="3767"/>
                      <a:pt x="413" y="3771"/>
                    </a:cubicBezTo>
                    <a:lnTo>
                      <a:pt x="407" y="3788"/>
                    </a:lnTo>
                    <a:cubicBezTo>
                      <a:pt x="405" y="3794"/>
                      <a:pt x="399" y="3796"/>
                      <a:pt x="395" y="3794"/>
                    </a:cubicBezTo>
                    <a:cubicBezTo>
                      <a:pt x="390" y="3793"/>
                      <a:pt x="386" y="3787"/>
                      <a:pt x="389" y="3783"/>
                    </a:cubicBezTo>
                    <a:close/>
                    <a:moveTo>
                      <a:pt x="408" y="3731"/>
                    </a:moveTo>
                    <a:lnTo>
                      <a:pt x="414" y="3713"/>
                    </a:lnTo>
                    <a:cubicBezTo>
                      <a:pt x="416" y="3708"/>
                      <a:pt x="421" y="3706"/>
                      <a:pt x="427" y="3708"/>
                    </a:cubicBezTo>
                    <a:cubicBezTo>
                      <a:pt x="431" y="3709"/>
                      <a:pt x="434" y="3715"/>
                      <a:pt x="432" y="3719"/>
                    </a:cubicBezTo>
                    <a:lnTo>
                      <a:pt x="426" y="3736"/>
                    </a:lnTo>
                    <a:cubicBezTo>
                      <a:pt x="424" y="3741"/>
                      <a:pt x="419" y="3743"/>
                      <a:pt x="414" y="3742"/>
                    </a:cubicBezTo>
                    <a:cubicBezTo>
                      <a:pt x="409" y="3741"/>
                      <a:pt x="406" y="3735"/>
                      <a:pt x="408" y="3731"/>
                    </a:cubicBezTo>
                    <a:close/>
                    <a:moveTo>
                      <a:pt x="428" y="3678"/>
                    </a:moveTo>
                    <a:lnTo>
                      <a:pt x="433" y="3661"/>
                    </a:lnTo>
                    <a:cubicBezTo>
                      <a:pt x="435" y="3656"/>
                      <a:pt x="441" y="3654"/>
                      <a:pt x="446" y="3656"/>
                    </a:cubicBezTo>
                    <a:cubicBezTo>
                      <a:pt x="451" y="3657"/>
                      <a:pt x="453" y="3662"/>
                      <a:pt x="452" y="3666"/>
                    </a:cubicBezTo>
                    <a:lnTo>
                      <a:pt x="445" y="3684"/>
                    </a:lnTo>
                    <a:cubicBezTo>
                      <a:pt x="443" y="3689"/>
                      <a:pt x="439" y="3691"/>
                      <a:pt x="433" y="3690"/>
                    </a:cubicBezTo>
                    <a:cubicBezTo>
                      <a:pt x="429" y="3688"/>
                      <a:pt x="426" y="3683"/>
                      <a:pt x="428" y="3678"/>
                    </a:cubicBezTo>
                    <a:close/>
                    <a:moveTo>
                      <a:pt x="447" y="3625"/>
                    </a:moveTo>
                    <a:lnTo>
                      <a:pt x="452" y="3609"/>
                    </a:lnTo>
                    <a:cubicBezTo>
                      <a:pt x="455" y="3604"/>
                      <a:pt x="460" y="3601"/>
                      <a:pt x="465" y="3603"/>
                    </a:cubicBezTo>
                    <a:cubicBezTo>
                      <a:pt x="470" y="3605"/>
                      <a:pt x="473" y="3610"/>
                      <a:pt x="471" y="3615"/>
                    </a:cubicBezTo>
                    <a:lnTo>
                      <a:pt x="464" y="3632"/>
                    </a:lnTo>
                    <a:cubicBezTo>
                      <a:pt x="463" y="3637"/>
                      <a:pt x="458" y="3640"/>
                      <a:pt x="452" y="3638"/>
                    </a:cubicBezTo>
                    <a:cubicBezTo>
                      <a:pt x="448" y="3636"/>
                      <a:pt x="445" y="3631"/>
                      <a:pt x="447" y="3625"/>
                    </a:cubicBezTo>
                    <a:close/>
                    <a:moveTo>
                      <a:pt x="466" y="3573"/>
                    </a:moveTo>
                    <a:lnTo>
                      <a:pt x="472" y="3555"/>
                    </a:lnTo>
                    <a:cubicBezTo>
                      <a:pt x="474" y="3551"/>
                      <a:pt x="479" y="3548"/>
                      <a:pt x="485" y="3550"/>
                    </a:cubicBezTo>
                    <a:cubicBezTo>
                      <a:pt x="489" y="3553"/>
                      <a:pt x="492" y="3557"/>
                      <a:pt x="490" y="3563"/>
                    </a:cubicBezTo>
                    <a:lnTo>
                      <a:pt x="484" y="3580"/>
                    </a:lnTo>
                    <a:cubicBezTo>
                      <a:pt x="482" y="3585"/>
                      <a:pt x="477" y="3587"/>
                      <a:pt x="472" y="3586"/>
                    </a:cubicBezTo>
                    <a:cubicBezTo>
                      <a:pt x="467" y="3584"/>
                      <a:pt x="464" y="3579"/>
                      <a:pt x="466" y="3573"/>
                    </a:cubicBezTo>
                    <a:close/>
                    <a:moveTo>
                      <a:pt x="485" y="3521"/>
                    </a:moveTo>
                    <a:lnTo>
                      <a:pt x="492" y="3504"/>
                    </a:lnTo>
                    <a:cubicBezTo>
                      <a:pt x="494" y="3499"/>
                      <a:pt x="498" y="3496"/>
                      <a:pt x="504" y="3498"/>
                    </a:cubicBezTo>
                    <a:cubicBezTo>
                      <a:pt x="508" y="3500"/>
                      <a:pt x="511" y="3505"/>
                      <a:pt x="509" y="3510"/>
                    </a:cubicBezTo>
                    <a:lnTo>
                      <a:pt x="504" y="3528"/>
                    </a:lnTo>
                    <a:cubicBezTo>
                      <a:pt x="501" y="3533"/>
                      <a:pt x="496" y="3535"/>
                      <a:pt x="491" y="3533"/>
                    </a:cubicBezTo>
                    <a:cubicBezTo>
                      <a:pt x="486" y="3532"/>
                      <a:pt x="484" y="3526"/>
                      <a:pt x="485" y="3521"/>
                    </a:cubicBezTo>
                    <a:close/>
                    <a:moveTo>
                      <a:pt x="505" y="3470"/>
                    </a:moveTo>
                    <a:lnTo>
                      <a:pt x="511" y="3452"/>
                    </a:lnTo>
                    <a:cubicBezTo>
                      <a:pt x="513" y="3447"/>
                      <a:pt x="518" y="3444"/>
                      <a:pt x="523" y="3446"/>
                    </a:cubicBezTo>
                    <a:cubicBezTo>
                      <a:pt x="528" y="3448"/>
                      <a:pt x="530" y="3453"/>
                      <a:pt x="529" y="3458"/>
                    </a:cubicBezTo>
                    <a:lnTo>
                      <a:pt x="523" y="3476"/>
                    </a:lnTo>
                    <a:cubicBezTo>
                      <a:pt x="520" y="3480"/>
                      <a:pt x="516" y="3483"/>
                      <a:pt x="510" y="3481"/>
                    </a:cubicBezTo>
                    <a:cubicBezTo>
                      <a:pt x="506" y="3478"/>
                      <a:pt x="503" y="3474"/>
                      <a:pt x="505" y="3470"/>
                    </a:cubicBezTo>
                    <a:close/>
                    <a:moveTo>
                      <a:pt x="524" y="3418"/>
                    </a:moveTo>
                    <a:lnTo>
                      <a:pt x="530" y="3400"/>
                    </a:lnTo>
                    <a:cubicBezTo>
                      <a:pt x="532" y="3394"/>
                      <a:pt x="537" y="3393"/>
                      <a:pt x="542" y="3394"/>
                    </a:cubicBezTo>
                    <a:cubicBezTo>
                      <a:pt x="547" y="3395"/>
                      <a:pt x="550" y="3401"/>
                      <a:pt x="548" y="3406"/>
                    </a:cubicBezTo>
                    <a:lnTo>
                      <a:pt x="542" y="3423"/>
                    </a:lnTo>
                    <a:cubicBezTo>
                      <a:pt x="540" y="3427"/>
                      <a:pt x="535" y="3430"/>
                      <a:pt x="529" y="3428"/>
                    </a:cubicBezTo>
                    <a:cubicBezTo>
                      <a:pt x="525" y="3427"/>
                      <a:pt x="522" y="3422"/>
                      <a:pt x="524" y="3418"/>
                    </a:cubicBezTo>
                    <a:close/>
                    <a:moveTo>
                      <a:pt x="543" y="3364"/>
                    </a:moveTo>
                    <a:lnTo>
                      <a:pt x="550" y="3348"/>
                    </a:lnTo>
                    <a:cubicBezTo>
                      <a:pt x="551" y="3342"/>
                      <a:pt x="556" y="3341"/>
                      <a:pt x="562" y="3342"/>
                    </a:cubicBezTo>
                    <a:cubicBezTo>
                      <a:pt x="566" y="3343"/>
                      <a:pt x="570" y="3348"/>
                      <a:pt x="567" y="3353"/>
                    </a:cubicBezTo>
                    <a:lnTo>
                      <a:pt x="562" y="3371"/>
                    </a:lnTo>
                    <a:cubicBezTo>
                      <a:pt x="560" y="3376"/>
                      <a:pt x="554" y="3378"/>
                      <a:pt x="549" y="3376"/>
                    </a:cubicBezTo>
                    <a:cubicBezTo>
                      <a:pt x="544" y="3375"/>
                      <a:pt x="541" y="3369"/>
                      <a:pt x="543" y="3364"/>
                    </a:cubicBezTo>
                    <a:close/>
                    <a:moveTo>
                      <a:pt x="562" y="3312"/>
                    </a:moveTo>
                    <a:lnTo>
                      <a:pt x="569" y="3295"/>
                    </a:lnTo>
                    <a:cubicBezTo>
                      <a:pt x="571" y="3291"/>
                      <a:pt x="575" y="3287"/>
                      <a:pt x="581" y="3290"/>
                    </a:cubicBezTo>
                    <a:cubicBezTo>
                      <a:pt x="585" y="3291"/>
                      <a:pt x="589" y="3296"/>
                      <a:pt x="586" y="3301"/>
                    </a:cubicBezTo>
                    <a:lnTo>
                      <a:pt x="581" y="3318"/>
                    </a:lnTo>
                    <a:cubicBezTo>
                      <a:pt x="579" y="3324"/>
                      <a:pt x="573" y="3325"/>
                      <a:pt x="568" y="3325"/>
                    </a:cubicBezTo>
                    <a:cubicBezTo>
                      <a:pt x="563" y="3323"/>
                      <a:pt x="561" y="3317"/>
                      <a:pt x="562" y="3312"/>
                    </a:cubicBezTo>
                    <a:close/>
                    <a:moveTo>
                      <a:pt x="582" y="3260"/>
                    </a:moveTo>
                    <a:lnTo>
                      <a:pt x="588" y="3242"/>
                    </a:lnTo>
                    <a:cubicBezTo>
                      <a:pt x="590" y="3238"/>
                      <a:pt x="595" y="3235"/>
                      <a:pt x="601" y="3237"/>
                    </a:cubicBezTo>
                    <a:cubicBezTo>
                      <a:pt x="606" y="3239"/>
                      <a:pt x="608" y="3244"/>
                      <a:pt x="606" y="3248"/>
                    </a:cubicBezTo>
                    <a:lnTo>
                      <a:pt x="600" y="3266"/>
                    </a:lnTo>
                    <a:cubicBezTo>
                      <a:pt x="598" y="3271"/>
                      <a:pt x="593" y="3274"/>
                      <a:pt x="587" y="3272"/>
                    </a:cubicBezTo>
                    <a:cubicBezTo>
                      <a:pt x="583" y="3271"/>
                      <a:pt x="580" y="3265"/>
                      <a:pt x="582" y="3260"/>
                    </a:cubicBezTo>
                    <a:close/>
                    <a:moveTo>
                      <a:pt x="601" y="3208"/>
                    </a:moveTo>
                    <a:lnTo>
                      <a:pt x="607" y="3190"/>
                    </a:lnTo>
                    <a:cubicBezTo>
                      <a:pt x="609" y="3186"/>
                      <a:pt x="615" y="3183"/>
                      <a:pt x="620" y="3185"/>
                    </a:cubicBezTo>
                    <a:cubicBezTo>
                      <a:pt x="625" y="3187"/>
                      <a:pt x="628" y="3192"/>
                      <a:pt x="626" y="3197"/>
                    </a:cubicBezTo>
                    <a:lnTo>
                      <a:pt x="619" y="3214"/>
                    </a:lnTo>
                    <a:cubicBezTo>
                      <a:pt x="617" y="3219"/>
                      <a:pt x="612" y="3222"/>
                      <a:pt x="606" y="3220"/>
                    </a:cubicBezTo>
                    <a:cubicBezTo>
                      <a:pt x="602" y="3218"/>
                      <a:pt x="599" y="3213"/>
                      <a:pt x="601" y="3208"/>
                    </a:cubicBezTo>
                    <a:close/>
                    <a:moveTo>
                      <a:pt x="620" y="3155"/>
                    </a:moveTo>
                    <a:lnTo>
                      <a:pt x="627" y="3138"/>
                    </a:lnTo>
                    <a:cubicBezTo>
                      <a:pt x="628" y="3133"/>
                      <a:pt x="634" y="3131"/>
                      <a:pt x="639" y="3132"/>
                    </a:cubicBezTo>
                    <a:cubicBezTo>
                      <a:pt x="644" y="3134"/>
                      <a:pt x="647" y="3140"/>
                      <a:pt x="645" y="3145"/>
                    </a:cubicBezTo>
                    <a:lnTo>
                      <a:pt x="639" y="3163"/>
                    </a:lnTo>
                    <a:cubicBezTo>
                      <a:pt x="637" y="3167"/>
                      <a:pt x="631" y="3170"/>
                      <a:pt x="626" y="3168"/>
                    </a:cubicBezTo>
                    <a:cubicBezTo>
                      <a:pt x="621" y="3165"/>
                      <a:pt x="618" y="3161"/>
                      <a:pt x="620" y="3155"/>
                    </a:cubicBezTo>
                    <a:close/>
                    <a:moveTo>
                      <a:pt x="639" y="3103"/>
                    </a:moveTo>
                    <a:lnTo>
                      <a:pt x="646" y="3086"/>
                    </a:lnTo>
                    <a:cubicBezTo>
                      <a:pt x="648" y="3081"/>
                      <a:pt x="653" y="3078"/>
                      <a:pt x="659" y="3080"/>
                    </a:cubicBezTo>
                    <a:cubicBezTo>
                      <a:pt x="663" y="3082"/>
                      <a:pt x="666" y="3087"/>
                      <a:pt x="664" y="3093"/>
                    </a:cubicBezTo>
                    <a:lnTo>
                      <a:pt x="658" y="3110"/>
                    </a:lnTo>
                    <a:cubicBezTo>
                      <a:pt x="656" y="3114"/>
                      <a:pt x="650" y="3117"/>
                      <a:pt x="645" y="3115"/>
                    </a:cubicBezTo>
                    <a:cubicBezTo>
                      <a:pt x="640" y="3113"/>
                      <a:pt x="638" y="3109"/>
                      <a:pt x="639" y="3103"/>
                    </a:cubicBezTo>
                    <a:close/>
                    <a:moveTo>
                      <a:pt x="659" y="3052"/>
                    </a:moveTo>
                    <a:lnTo>
                      <a:pt x="665" y="3034"/>
                    </a:lnTo>
                    <a:cubicBezTo>
                      <a:pt x="667" y="3029"/>
                      <a:pt x="672" y="3026"/>
                      <a:pt x="678" y="3028"/>
                    </a:cubicBezTo>
                    <a:cubicBezTo>
                      <a:pt x="683" y="3030"/>
                      <a:pt x="685" y="3035"/>
                      <a:pt x="683" y="3040"/>
                    </a:cubicBezTo>
                    <a:lnTo>
                      <a:pt x="677" y="3057"/>
                    </a:lnTo>
                    <a:cubicBezTo>
                      <a:pt x="675" y="3062"/>
                      <a:pt x="670" y="3064"/>
                      <a:pt x="664" y="3063"/>
                    </a:cubicBezTo>
                    <a:cubicBezTo>
                      <a:pt x="660" y="3061"/>
                      <a:pt x="657" y="3056"/>
                      <a:pt x="659" y="3052"/>
                    </a:cubicBezTo>
                    <a:close/>
                    <a:moveTo>
                      <a:pt x="678" y="2999"/>
                    </a:moveTo>
                    <a:lnTo>
                      <a:pt x="684" y="2982"/>
                    </a:lnTo>
                    <a:cubicBezTo>
                      <a:pt x="686" y="2977"/>
                      <a:pt x="692" y="2975"/>
                      <a:pt x="697" y="2976"/>
                    </a:cubicBezTo>
                    <a:cubicBezTo>
                      <a:pt x="702" y="2978"/>
                      <a:pt x="705" y="2983"/>
                      <a:pt x="703" y="2987"/>
                    </a:cubicBezTo>
                    <a:lnTo>
                      <a:pt x="696" y="3005"/>
                    </a:lnTo>
                    <a:cubicBezTo>
                      <a:pt x="694" y="3009"/>
                      <a:pt x="689" y="3012"/>
                      <a:pt x="683" y="3010"/>
                    </a:cubicBezTo>
                    <a:cubicBezTo>
                      <a:pt x="679" y="3009"/>
                      <a:pt x="676" y="3003"/>
                      <a:pt x="678" y="2999"/>
                    </a:cubicBezTo>
                    <a:close/>
                    <a:moveTo>
                      <a:pt x="697" y="2947"/>
                    </a:moveTo>
                    <a:lnTo>
                      <a:pt x="704" y="2929"/>
                    </a:lnTo>
                    <a:cubicBezTo>
                      <a:pt x="705" y="2924"/>
                      <a:pt x="712" y="2922"/>
                      <a:pt x="716" y="2924"/>
                    </a:cubicBezTo>
                    <a:cubicBezTo>
                      <a:pt x="721" y="2925"/>
                      <a:pt x="724" y="2931"/>
                      <a:pt x="722" y="2935"/>
                    </a:cubicBezTo>
                    <a:lnTo>
                      <a:pt x="716" y="2953"/>
                    </a:lnTo>
                    <a:cubicBezTo>
                      <a:pt x="714" y="2958"/>
                      <a:pt x="708" y="2960"/>
                      <a:pt x="703" y="2958"/>
                    </a:cubicBezTo>
                    <a:cubicBezTo>
                      <a:pt x="698" y="2957"/>
                      <a:pt x="695" y="2951"/>
                      <a:pt x="697" y="2947"/>
                    </a:cubicBezTo>
                    <a:close/>
                    <a:moveTo>
                      <a:pt x="717" y="2894"/>
                    </a:moveTo>
                    <a:lnTo>
                      <a:pt x="723" y="2877"/>
                    </a:lnTo>
                    <a:cubicBezTo>
                      <a:pt x="725" y="2872"/>
                      <a:pt x="731" y="2870"/>
                      <a:pt x="736" y="2871"/>
                    </a:cubicBezTo>
                    <a:cubicBezTo>
                      <a:pt x="741" y="2873"/>
                      <a:pt x="743" y="2879"/>
                      <a:pt x="741" y="2883"/>
                    </a:cubicBezTo>
                    <a:lnTo>
                      <a:pt x="735" y="2901"/>
                    </a:lnTo>
                    <a:cubicBezTo>
                      <a:pt x="733" y="2906"/>
                      <a:pt x="728" y="2908"/>
                      <a:pt x="723" y="2907"/>
                    </a:cubicBezTo>
                    <a:cubicBezTo>
                      <a:pt x="718" y="2905"/>
                      <a:pt x="715" y="2899"/>
                      <a:pt x="717" y="2894"/>
                    </a:cubicBezTo>
                    <a:close/>
                    <a:moveTo>
                      <a:pt x="737" y="2842"/>
                    </a:moveTo>
                    <a:lnTo>
                      <a:pt x="742" y="2825"/>
                    </a:lnTo>
                    <a:cubicBezTo>
                      <a:pt x="744" y="2820"/>
                      <a:pt x="750" y="2817"/>
                      <a:pt x="755" y="2819"/>
                    </a:cubicBezTo>
                    <a:cubicBezTo>
                      <a:pt x="761" y="2821"/>
                      <a:pt x="762" y="2826"/>
                      <a:pt x="761" y="2831"/>
                    </a:cubicBezTo>
                    <a:lnTo>
                      <a:pt x="754" y="2848"/>
                    </a:lnTo>
                    <a:cubicBezTo>
                      <a:pt x="752" y="2854"/>
                      <a:pt x="748" y="2856"/>
                      <a:pt x="742" y="2855"/>
                    </a:cubicBezTo>
                    <a:cubicBezTo>
                      <a:pt x="738" y="2852"/>
                      <a:pt x="734" y="2847"/>
                      <a:pt x="737" y="2842"/>
                    </a:cubicBezTo>
                    <a:close/>
                    <a:moveTo>
                      <a:pt x="756" y="2790"/>
                    </a:moveTo>
                    <a:lnTo>
                      <a:pt x="761" y="2772"/>
                    </a:lnTo>
                    <a:cubicBezTo>
                      <a:pt x="763" y="2768"/>
                      <a:pt x="770" y="2765"/>
                      <a:pt x="774" y="2767"/>
                    </a:cubicBezTo>
                    <a:cubicBezTo>
                      <a:pt x="780" y="2769"/>
                      <a:pt x="782" y="2774"/>
                      <a:pt x="780" y="2779"/>
                    </a:cubicBezTo>
                    <a:lnTo>
                      <a:pt x="773" y="2796"/>
                    </a:lnTo>
                    <a:cubicBezTo>
                      <a:pt x="772" y="2801"/>
                      <a:pt x="767" y="2804"/>
                      <a:pt x="761" y="2802"/>
                    </a:cubicBezTo>
                    <a:cubicBezTo>
                      <a:pt x="757" y="2800"/>
                      <a:pt x="754" y="2795"/>
                      <a:pt x="756" y="2790"/>
                    </a:cubicBezTo>
                    <a:close/>
                    <a:moveTo>
                      <a:pt x="775" y="2738"/>
                    </a:moveTo>
                    <a:lnTo>
                      <a:pt x="781" y="2720"/>
                    </a:lnTo>
                    <a:cubicBezTo>
                      <a:pt x="783" y="2716"/>
                      <a:pt x="789" y="2713"/>
                      <a:pt x="794" y="2715"/>
                    </a:cubicBezTo>
                    <a:cubicBezTo>
                      <a:pt x="799" y="2717"/>
                      <a:pt x="801" y="2722"/>
                      <a:pt x="799" y="2727"/>
                    </a:cubicBezTo>
                    <a:lnTo>
                      <a:pt x="793" y="2744"/>
                    </a:lnTo>
                    <a:cubicBezTo>
                      <a:pt x="791" y="2748"/>
                      <a:pt x="786" y="2751"/>
                      <a:pt x="781" y="2749"/>
                    </a:cubicBezTo>
                    <a:cubicBezTo>
                      <a:pt x="776" y="2748"/>
                      <a:pt x="773" y="2743"/>
                      <a:pt x="775" y="2738"/>
                    </a:cubicBezTo>
                    <a:close/>
                    <a:moveTo>
                      <a:pt x="794" y="2685"/>
                    </a:moveTo>
                    <a:lnTo>
                      <a:pt x="800" y="2668"/>
                    </a:lnTo>
                    <a:cubicBezTo>
                      <a:pt x="803" y="2663"/>
                      <a:pt x="808" y="2661"/>
                      <a:pt x="813" y="2663"/>
                    </a:cubicBezTo>
                    <a:cubicBezTo>
                      <a:pt x="818" y="2664"/>
                      <a:pt x="820" y="2669"/>
                      <a:pt x="819" y="2674"/>
                    </a:cubicBezTo>
                    <a:lnTo>
                      <a:pt x="812" y="2692"/>
                    </a:lnTo>
                    <a:cubicBezTo>
                      <a:pt x="810" y="2696"/>
                      <a:pt x="805" y="2699"/>
                      <a:pt x="800" y="2697"/>
                    </a:cubicBezTo>
                    <a:cubicBezTo>
                      <a:pt x="795" y="2695"/>
                      <a:pt x="793" y="2690"/>
                      <a:pt x="794" y="2685"/>
                    </a:cubicBezTo>
                    <a:close/>
                    <a:moveTo>
                      <a:pt x="814" y="2633"/>
                    </a:moveTo>
                    <a:lnTo>
                      <a:pt x="820" y="2617"/>
                    </a:lnTo>
                    <a:cubicBezTo>
                      <a:pt x="822" y="2611"/>
                      <a:pt x="827" y="2609"/>
                      <a:pt x="832" y="2610"/>
                    </a:cubicBezTo>
                    <a:cubicBezTo>
                      <a:pt x="838" y="2612"/>
                      <a:pt x="839" y="2617"/>
                      <a:pt x="838" y="2622"/>
                    </a:cubicBezTo>
                    <a:lnTo>
                      <a:pt x="832" y="2640"/>
                    </a:lnTo>
                    <a:cubicBezTo>
                      <a:pt x="829" y="2644"/>
                      <a:pt x="825" y="2647"/>
                      <a:pt x="819" y="2645"/>
                    </a:cubicBezTo>
                    <a:cubicBezTo>
                      <a:pt x="815" y="2643"/>
                      <a:pt x="812" y="2638"/>
                      <a:pt x="814" y="2633"/>
                    </a:cubicBezTo>
                    <a:close/>
                    <a:moveTo>
                      <a:pt x="833" y="2581"/>
                    </a:moveTo>
                    <a:lnTo>
                      <a:pt x="839" y="2563"/>
                    </a:lnTo>
                    <a:cubicBezTo>
                      <a:pt x="841" y="2558"/>
                      <a:pt x="847" y="2556"/>
                      <a:pt x="851" y="2557"/>
                    </a:cubicBezTo>
                    <a:cubicBezTo>
                      <a:pt x="857" y="2559"/>
                      <a:pt x="859" y="2565"/>
                      <a:pt x="858" y="2570"/>
                    </a:cubicBezTo>
                    <a:lnTo>
                      <a:pt x="851" y="2587"/>
                    </a:lnTo>
                    <a:cubicBezTo>
                      <a:pt x="849" y="2592"/>
                      <a:pt x="844" y="2594"/>
                      <a:pt x="838" y="2593"/>
                    </a:cubicBezTo>
                    <a:cubicBezTo>
                      <a:pt x="834" y="2592"/>
                      <a:pt x="831" y="2586"/>
                      <a:pt x="833" y="2581"/>
                    </a:cubicBezTo>
                    <a:close/>
                    <a:moveTo>
                      <a:pt x="852" y="2529"/>
                    </a:moveTo>
                    <a:lnTo>
                      <a:pt x="859" y="2511"/>
                    </a:lnTo>
                    <a:cubicBezTo>
                      <a:pt x="860" y="2506"/>
                      <a:pt x="866" y="2504"/>
                      <a:pt x="871" y="2506"/>
                    </a:cubicBezTo>
                    <a:cubicBezTo>
                      <a:pt x="876" y="2507"/>
                      <a:pt x="878" y="2513"/>
                      <a:pt x="877" y="2517"/>
                    </a:cubicBezTo>
                    <a:lnTo>
                      <a:pt x="871" y="2535"/>
                    </a:lnTo>
                    <a:cubicBezTo>
                      <a:pt x="869" y="2540"/>
                      <a:pt x="863" y="2542"/>
                      <a:pt x="858" y="2540"/>
                    </a:cubicBezTo>
                    <a:cubicBezTo>
                      <a:pt x="853" y="2540"/>
                      <a:pt x="850" y="2533"/>
                      <a:pt x="852" y="2529"/>
                    </a:cubicBezTo>
                    <a:close/>
                    <a:moveTo>
                      <a:pt x="871" y="2477"/>
                    </a:moveTo>
                    <a:lnTo>
                      <a:pt x="878" y="2459"/>
                    </a:lnTo>
                    <a:cubicBezTo>
                      <a:pt x="880" y="2455"/>
                      <a:pt x="885" y="2452"/>
                      <a:pt x="890" y="2454"/>
                    </a:cubicBezTo>
                    <a:cubicBezTo>
                      <a:pt x="895" y="2455"/>
                      <a:pt x="898" y="2461"/>
                      <a:pt x="896" y="2465"/>
                    </a:cubicBezTo>
                    <a:lnTo>
                      <a:pt x="890" y="2482"/>
                    </a:lnTo>
                    <a:cubicBezTo>
                      <a:pt x="888" y="2487"/>
                      <a:pt x="882" y="2490"/>
                      <a:pt x="878" y="2488"/>
                    </a:cubicBezTo>
                    <a:cubicBezTo>
                      <a:pt x="872" y="2486"/>
                      <a:pt x="870" y="2481"/>
                      <a:pt x="871" y="2477"/>
                    </a:cubicBezTo>
                    <a:close/>
                    <a:moveTo>
                      <a:pt x="891" y="2424"/>
                    </a:moveTo>
                    <a:lnTo>
                      <a:pt x="897" y="2407"/>
                    </a:lnTo>
                    <a:cubicBezTo>
                      <a:pt x="899" y="2402"/>
                      <a:pt x="904" y="2400"/>
                      <a:pt x="909" y="2402"/>
                    </a:cubicBezTo>
                    <a:cubicBezTo>
                      <a:pt x="915" y="2403"/>
                      <a:pt x="917" y="2409"/>
                      <a:pt x="915" y="2413"/>
                    </a:cubicBezTo>
                    <a:lnTo>
                      <a:pt x="909" y="2430"/>
                    </a:lnTo>
                    <a:cubicBezTo>
                      <a:pt x="907" y="2435"/>
                      <a:pt x="902" y="2438"/>
                      <a:pt x="897" y="2436"/>
                    </a:cubicBezTo>
                    <a:cubicBezTo>
                      <a:pt x="892" y="2434"/>
                      <a:pt x="889" y="2430"/>
                      <a:pt x="891" y="2424"/>
                    </a:cubicBezTo>
                    <a:close/>
                    <a:moveTo>
                      <a:pt x="910" y="2371"/>
                    </a:moveTo>
                    <a:lnTo>
                      <a:pt x="916" y="2355"/>
                    </a:lnTo>
                    <a:cubicBezTo>
                      <a:pt x="918" y="2350"/>
                      <a:pt x="925" y="2348"/>
                      <a:pt x="929" y="2349"/>
                    </a:cubicBezTo>
                    <a:cubicBezTo>
                      <a:pt x="935" y="2351"/>
                      <a:pt x="937" y="2355"/>
                      <a:pt x="936" y="2361"/>
                    </a:cubicBezTo>
                    <a:lnTo>
                      <a:pt x="928" y="2378"/>
                    </a:lnTo>
                    <a:cubicBezTo>
                      <a:pt x="926" y="2383"/>
                      <a:pt x="921" y="2386"/>
                      <a:pt x="916" y="2384"/>
                    </a:cubicBezTo>
                    <a:cubicBezTo>
                      <a:pt x="911" y="2382"/>
                      <a:pt x="908" y="2377"/>
                      <a:pt x="910" y="2371"/>
                    </a:cubicBezTo>
                    <a:close/>
                    <a:moveTo>
                      <a:pt x="929" y="2319"/>
                    </a:moveTo>
                    <a:lnTo>
                      <a:pt x="936" y="2302"/>
                    </a:lnTo>
                    <a:cubicBezTo>
                      <a:pt x="937" y="2298"/>
                      <a:pt x="944" y="2294"/>
                      <a:pt x="948" y="2297"/>
                    </a:cubicBezTo>
                    <a:cubicBezTo>
                      <a:pt x="954" y="2299"/>
                      <a:pt x="956" y="2303"/>
                      <a:pt x="955" y="2309"/>
                    </a:cubicBezTo>
                    <a:lnTo>
                      <a:pt x="948" y="2326"/>
                    </a:lnTo>
                    <a:cubicBezTo>
                      <a:pt x="946" y="2331"/>
                      <a:pt x="940" y="2333"/>
                      <a:pt x="936" y="2332"/>
                    </a:cubicBezTo>
                    <a:cubicBezTo>
                      <a:pt x="930" y="2330"/>
                      <a:pt x="927" y="2325"/>
                      <a:pt x="929" y="2319"/>
                    </a:cubicBezTo>
                    <a:close/>
                    <a:moveTo>
                      <a:pt x="948" y="2268"/>
                    </a:moveTo>
                    <a:lnTo>
                      <a:pt x="956" y="2250"/>
                    </a:lnTo>
                    <a:cubicBezTo>
                      <a:pt x="957" y="2245"/>
                      <a:pt x="963" y="2242"/>
                      <a:pt x="968" y="2244"/>
                    </a:cubicBezTo>
                    <a:cubicBezTo>
                      <a:pt x="973" y="2247"/>
                      <a:pt x="975" y="2251"/>
                      <a:pt x="974" y="2256"/>
                    </a:cubicBezTo>
                    <a:lnTo>
                      <a:pt x="967" y="2274"/>
                    </a:lnTo>
                    <a:cubicBezTo>
                      <a:pt x="965" y="2278"/>
                      <a:pt x="959" y="2281"/>
                      <a:pt x="955" y="2279"/>
                    </a:cubicBezTo>
                    <a:cubicBezTo>
                      <a:pt x="949" y="2278"/>
                      <a:pt x="947" y="2272"/>
                      <a:pt x="948" y="2268"/>
                    </a:cubicBezTo>
                    <a:close/>
                    <a:moveTo>
                      <a:pt x="968" y="2216"/>
                    </a:moveTo>
                    <a:lnTo>
                      <a:pt x="975" y="2198"/>
                    </a:lnTo>
                    <a:cubicBezTo>
                      <a:pt x="976" y="2193"/>
                      <a:pt x="982" y="2191"/>
                      <a:pt x="987" y="2192"/>
                    </a:cubicBezTo>
                    <a:cubicBezTo>
                      <a:pt x="992" y="2194"/>
                      <a:pt x="994" y="2199"/>
                      <a:pt x="993" y="2204"/>
                    </a:cubicBezTo>
                    <a:lnTo>
                      <a:pt x="986" y="2222"/>
                    </a:lnTo>
                    <a:cubicBezTo>
                      <a:pt x="985" y="2226"/>
                      <a:pt x="979" y="2229"/>
                      <a:pt x="974" y="2227"/>
                    </a:cubicBezTo>
                    <a:cubicBezTo>
                      <a:pt x="969" y="2225"/>
                      <a:pt x="966" y="2220"/>
                      <a:pt x="968" y="2216"/>
                    </a:cubicBezTo>
                    <a:close/>
                    <a:moveTo>
                      <a:pt x="987" y="2163"/>
                    </a:moveTo>
                    <a:lnTo>
                      <a:pt x="994" y="2146"/>
                    </a:lnTo>
                    <a:cubicBezTo>
                      <a:pt x="995" y="2140"/>
                      <a:pt x="1002" y="2139"/>
                      <a:pt x="1006" y="2140"/>
                    </a:cubicBezTo>
                    <a:cubicBezTo>
                      <a:pt x="1012" y="2141"/>
                      <a:pt x="1014" y="2148"/>
                      <a:pt x="1013" y="2152"/>
                    </a:cubicBezTo>
                    <a:lnTo>
                      <a:pt x="1005" y="2169"/>
                    </a:lnTo>
                    <a:cubicBezTo>
                      <a:pt x="1004" y="2174"/>
                      <a:pt x="998" y="2177"/>
                      <a:pt x="993" y="2175"/>
                    </a:cubicBezTo>
                    <a:cubicBezTo>
                      <a:pt x="988" y="2173"/>
                      <a:pt x="985" y="2168"/>
                      <a:pt x="987" y="2163"/>
                    </a:cubicBezTo>
                    <a:close/>
                    <a:moveTo>
                      <a:pt x="1006" y="2111"/>
                    </a:moveTo>
                    <a:lnTo>
                      <a:pt x="1014" y="2094"/>
                    </a:lnTo>
                    <a:cubicBezTo>
                      <a:pt x="1014" y="2089"/>
                      <a:pt x="1021" y="2086"/>
                      <a:pt x="1025" y="2088"/>
                    </a:cubicBezTo>
                    <a:cubicBezTo>
                      <a:pt x="1031" y="2089"/>
                      <a:pt x="1034" y="2095"/>
                      <a:pt x="1032" y="2100"/>
                    </a:cubicBezTo>
                    <a:lnTo>
                      <a:pt x="1025" y="2117"/>
                    </a:lnTo>
                    <a:cubicBezTo>
                      <a:pt x="1024" y="2122"/>
                      <a:pt x="1017" y="2124"/>
                      <a:pt x="1013" y="2123"/>
                    </a:cubicBezTo>
                    <a:cubicBezTo>
                      <a:pt x="1007" y="2121"/>
                      <a:pt x="1004" y="2116"/>
                      <a:pt x="1006" y="2111"/>
                    </a:cubicBezTo>
                    <a:close/>
                    <a:moveTo>
                      <a:pt x="1025" y="2058"/>
                    </a:moveTo>
                    <a:lnTo>
                      <a:pt x="1033" y="2041"/>
                    </a:lnTo>
                    <a:cubicBezTo>
                      <a:pt x="1034" y="2037"/>
                      <a:pt x="1040" y="2034"/>
                      <a:pt x="1045" y="2036"/>
                    </a:cubicBezTo>
                    <a:cubicBezTo>
                      <a:pt x="1050" y="2037"/>
                      <a:pt x="1053" y="2042"/>
                      <a:pt x="1051" y="2047"/>
                    </a:cubicBezTo>
                    <a:lnTo>
                      <a:pt x="1044" y="2064"/>
                    </a:lnTo>
                    <a:cubicBezTo>
                      <a:pt x="1043" y="2070"/>
                      <a:pt x="1037" y="2072"/>
                      <a:pt x="1033" y="2071"/>
                    </a:cubicBezTo>
                    <a:cubicBezTo>
                      <a:pt x="1027" y="2069"/>
                      <a:pt x="1024" y="2063"/>
                      <a:pt x="1025" y="2058"/>
                    </a:cubicBezTo>
                    <a:close/>
                    <a:moveTo>
                      <a:pt x="1046" y="2006"/>
                    </a:moveTo>
                    <a:lnTo>
                      <a:pt x="1052" y="1989"/>
                    </a:lnTo>
                    <a:cubicBezTo>
                      <a:pt x="1053" y="1985"/>
                      <a:pt x="1059" y="1981"/>
                      <a:pt x="1064" y="1984"/>
                    </a:cubicBezTo>
                    <a:cubicBezTo>
                      <a:pt x="1069" y="1986"/>
                      <a:pt x="1072" y="1990"/>
                      <a:pt x="1070" y="1995"/>
                    </a:cubicBezTo>
                    <a:lnTo>
                      <a:pt x="1063" y="2012"/>
                    </a:lnTo>
                    <a:cubicBezTo>
                      <a:pt x="1062" y="2017"/>
                      <a:pt x="1057" y="2020"/>
                      <a:pt x="1052" y="2018"/>
                    </a:cubicBezTo>
                    <a:cubicBezTo>
                      <a:pt x="1047" y="2017"/>
                      <a:pt x="1043" y="2011"/>
                      <a:pt x="1046" y="2006"/>
                    </a:cubicBezTo>
                    <a:close/>
                    <a:moveTo>
                      <a:pt x="1065" y="1954"/>
                    </a:moveTo>
                    <a:lnTo>
                      <a:pt x="1071" y="1936"/>
                    </a:lnTo>
                    <a:cubicBezTo>
                      <a:pt x="1072" y="1932"/>
                      <a:pt x="1079" y="1929"/>
                      <a:pt x="1083" y="1931"/>
                    </a:cubicBezTo>
                    <a:cubicBezTo>
                      <a:pt x="1089" y="1933"/>
                      <a:pt x="1091" y="1938"/>
                      <a:pt x="1090" y="1943"/>
                    </a:cubicBezTo>
                    <a:lnTo>
                      <a:pt x="1082" y="1961"/>
                    </a:lnTo>
                    <a:cubicBezTo>
                      <a:pt x="1081" y="1965"/>
                      <a:pt x="1076" y="1968"/>
                      <a:pt x="1071" y="1966"/>
                    </a:cubicBezTo>
                    <a:cubicBezTo>
                      <a:pt x="1066" y="1964"/>
                      <a:pt x="1063" y="1959"/>
                      <a:pt x="1065" y="1954"/>
                    </a:cubicBezTo>
                    <a:close/>
                    <a:moveTo>
                      <a:pt x="1084" y="1901"/>
                    </a:moveTo>
                    <a:lnTo>
                      <a:pt x="1091" y="1884"/>
                    </a:lnTo>
                    <a:cubicBezTo>
                      <a:pt x="1092" y="1879"/>
                      <a:pt x="1098" y="1877"/>
                      <a:pt x="1102" y="1878"/>
                    </a:cubicBezTo>
                    <a:cubicBezTo>
                      <a:pt x="1108" y="1880"/>
                      <a:pt x="1111" y="1886"/>
                      <a:pt x="1109" y="1891"/>
                    </a:cubicBezTo>
                    <a:lnTo>
                      <a:pt x="1102" y="1909"/>
                    </a:lnTo>
                    <a:cubicBezTo>
                      <a:pt x="1101" y="1913"/>
                      <a:pt x="1095" y="1916"/>
                      <a:pt x="1091" y="1914"/>
                    </a:cubicBezTo>
                    <a:cubicBezTo>
                      <a:pt x="1085" y="1912"/>
                      <a:pt x="1082" y="1907"/>
                      <a:pt x="1084" y="1901"/>
                    </a:cubicBezTo>
                    <a:close/>
                    <a:moveTo>
                      <a:pt x="1103" y="1850"/>
                    </a:moveTo>
                    <a:lnTo>
                      <a:pt x="1110" y="1832"/>
                    </a:lnTo>
                    <a:cubicBezTo>
                      <a:pt x="1112" y="1827"/>
                      <a:pt x="1117" y="1824"/>
                      <a:pt x="1122" y="1826"/>
                    </a:cubicBezTo>
                    <a:cubicBezTo>
                      <a:pt x="1127" y="1828"/>
                      <a:pt x="1130" y="1833"/>
                      <a:pt x="1128" y="1839"/>
                    </a:cubicBezTo>
                    <a:lnTo>
                      <a:pt x="1121" y="1856"/>
                    </a:lnTo>
                    <a:cubicBezTo>
                      <a:pt x="1120" y="1861"/>
                      <a:pt x="1114" y="1863"/>
                      <a:pt x="1110" y="1862"/>
                    </a:cubicBezTo>
                    <a:cubicBezTo>
                      <a:pt x="1104" y="1859"/>
                      <a:pt x="1102" y="1855"/>
                      <a:pt x="1103" y="1850"/>
                    </a:cubicBezTo>
                    <a:close/>
                    <a:moveTo>
                      <a:pt x="1123" y="1798"/>
                    </a:moveTo>
                    <a:lnTo>
                      <a:pt x="1129" y="1780"/>
                    </a:lnTo>
                    <a:cubicBezTo>
                      <a:pt x="1131" y="1775"/>
                      <a:pt x="1136" y="1773"/>
                      <a:pt x="1141" y="1774"/>
                    </a:cubicBezTo>
                    <a:cubicBezTo>
                      <a:pt x="1146" y="1776"/>
                      <a:pt x="1149" y="1782"/>
                      <a:pt x="1147" y="1786"/>
                    </a:cubicBezTo>
                    <a:lnTo>
                      <a:pt x="1141" y="1803"/>
                    </a:lnTo>
                    <a:cubicBezTo>
                      <a:pt x="1139" y="1808"/>
                      <a:pt x="1134" y="1811"/>
                      <a:pt x="1129" y="1809"/>
                    </a:cubicBezTo>
                    <a:cubicBezTo>
                      <a:pt x="1124" y="1807"/>
                      <a:pt x="1121" y="1802"/>
                      <a:pt x="1123" y="1798"/>
                    </a:cubicBezTo>
                    <a:close/>
                    <a:moveTo>
                      <a:pt x="1142" y="1746"/>
                    </a:moveTo>
                    <a:lnTo>
                      <a:pt x="1149" y="1728"/>
                    </a:lnTo>
                    <a:cubicBezTo>
                      <a:pt x="1150" y="1723"/>
                      <a:pt x="1156" y="1721"/>
                      <a:pt x="1160" y="1722"/>
                    </a:cubicBezTo>
                    <a:cubicBezTo>
                      <a:pt x="1166" y="1724"/>
                      <a:pt x="1168" y="1729"/>
                      <a:pt x="1167" y="1733"/>
                    </a:cubicBezTo>
                    <a:lnTo>
                      <a:pt x="1160" y="1751"/>
                    </a:lnTo>
                    <a:cubicBezTo>
                      <a:pt x="1158" y="1756"/>
                      <a:pt x="1153" y="1758"/>
                      <a:pt x="1148" y="1756"/>
                    </a:cubicBezTo>
                    <a:cubicBezTo>
                      <a:pt x="1143" y="1755"/>
                      <a:pt x="1141" y="1750"/>
                      <a:pt x="1142" y="1746"/>
                    </a:cubicBezTo>
                    <a:close/>
                    <a:moveTo>
                      <a:pt x="1161" y="1693"/>
                    </a:moveTo>
                    <a:lnTo>
                      <a:pt x="1168" y="1676"/>
                    </a:lnTo>
                    <a:cubicBezTo>
                      <a:pt x="1170" y="1671"/>
                      <a:pt x="1175" y="1669"/>
                      <a:pt x="1179" y="1671"/>
                    </a:cubicBezTo>
                    <a:cubicBezTo>
                      <a:pt x="1185" y="1671"/>
                      <a:pt x="1188" y="1677"/>
                      <a:pt x="1186" y="1681"/>
                    </a:cubicBezTo>
                    <a:lnTo>
                      <a:pt x="1179" y="1699"/>
                    </a:lnTo>
                    <a:cubicBezTo>
                      <a:pt x="1179" y="1704"/>
                      <a:pt x="1172" y="1706"/>
                      <a:pt x="1168" y="1705"/>
                    </a:cubicBezTo>
                    <a:cubicBezTo>
                      <a:pt x="1162" y="1703"/>
                      <a:pt x="1160" y="1697"/>
                      <a:pt x="1161" y="1693"/>
                    </a:cubicBezTo>
                    <a:close/>
                    <a:moveTo>
                      <a:pt x="1180" y="1640"/>
                    </a:moveTo>
                    <a:lnTo>
                      <a:pt x="1188" y="1623"/>
                    </a:lnTo>
                    <a:cubicBezTo>
                      <a:pt x="1190" y="1618"/>
                      <a:pt x="1194" y="1616"/>
                      <a:pt x="1200" y="1617"/>
                    </a:cubicBezTo>
                    <a:cubicBezTo>
                      <a:pt x="1204" y="1620"/>
                      <a:pt x="1207" y="1624"/>
                      <a:pt x="1205" y="1629"/>
                    </a:cubicBezTo>
                    <a:lnTo>
                      <a:pt x="1200" y="1647"/>
                    </a:lnTo>
                    <a:cubicBezTo>
                      <a:pt x="1198" y="1652"/>
                      <a:pt x="1191" y="1654"/>
                      <a:pt x="1187" y="1653"/>
                    </a:cubicBezTo>
                    <a:cubicBezTo>
                      <a:pt x="1181" y="1651"/>
                      <a:pt x="1179" y="1645"/>
                      <a:pt x="1180" y="1640"/>
                    </a:cubicBezTo>
                    <a:close/>
                    <a:moveTo>
                      <a:pt x="1200" y="1588"/>
                    </a:moveTo>
                    <a:lnTo>
                      <a:pt x="1207" y="1570"/>
                    </a:lnTo>
                    <a:cubicBezTo>
                      <a:pt x="1209" y="1566"/>
                      <a:pt x="1213" y="1563"/>
                      <a:pt x="1219" y="1565"/>
                    </a:cubicBezTo>
                    <a:cubicBezTo>
                      <a:pt x="1224" y="1567"/>
                      <a:pt x="1227" y="1572"/>
                      <a:pt x="1224" y="1577"/>
                    </a:cubicBezTo>
                    <a:lnTo>
                      <a:pt x="1219" y="1594"/>
                    </a:lnTo>
                    <a:cubicBezTo>
                      <a:pt x="1217" y="1600"/>
                      <a:pt x="1211" y="1602"/>
                      <a:pt x="1206" y="1601"/>
                    </a:cubicBezTo>
                    <a:cubicBezTo>
                      <a:pt x="1201" y="1599"/>
                      <a:pt x="1199" y="1594"/>
                      <a:pt x="1200" y="1588"/>
                    </a:cubicBezTo>
                    <a:close/>
                    <a:moveTo>
                      <a:pt x="1219" y="1536"/>
                    </a:moveTo>
                    <a:lnTo>
                      <a:pt x="1226" y="1518"/>
                    </a:lnTo>
                    <a:cubicBezTo>
                      <a:pt x="1228" y="1514"/>
                      <a:pt x="1233" y="1511"/>
                      <a:pt x="1238" y="1513"/>
                    </a:cubicBezTo>
                    <a:cubicBezTo>
                      <a:pt x="1243" y="1515"/>
                      <a:pt x="1246" y="1520"/>
                      <a:pt x="1244" y="1525"/>
                    </a:cubicBezTo>
                    <a:lnTo>
                      <a:pt x="1238" y="1543"/>
                    </a:lnTo>
                    <a:cubicBezTo>
                      <a:pt x="1236" y="1547"/>
                      <a:pt x="1230" y="1550"/>
                      <a:pt x="1225" y="1548"/>
                    </a:cubicBezTo>
                    <a:cubicBezTo>
                      <a:pt x="1220" y="1546"/>
                      <a:pt x="1218" y="1541"/>
                      <a:pt x="1219" y="1536"/>
                    </a:cubicBezTo>
                    <a:close/>
                    <a:moveTo>
                      <a:pt x="1238" y="1484"/>
                    </a:moveTo>
                    <a:lnTo>
                      <a:pt x="1246" y="1466"/>
                    </a:lnTo>
                    <a:cubicBezTo>
                      <a:pt x="1247" y="1462"/>
                      <a:pt x="1253" y="1459"/>
                      <a:pt x="1257" y="1461"/>
                    </a:cubicBezTo>
                    <a:cubicBezTo>
                      <a:pt x="1263" y="1463"/>
                      <a:pt x="1266" y="1468"/>
                      <a:pt x="1264" y="1473"/>
                    </a:cubicBezTo>
                    <a:lnTo>
                      <a:pt x="1257" y="1490"/>
                    </a:lnTo>
                    <a:cubicBezTo>
                      <a:pt x="1256" y="1494"/>
                      <a:pt x="1249" y="1498"/>
                      <a:pt x="1245" y="1495"/>
                    </a:cubicBezTo>
                    <a:cubicBezTo>
                      <a:pt x="1239" y="1493"/>
                      <a:pt x="1237" y="1489"/>
                      <a:pt x="1238" y="1484"/>
                    </a:cubicBezTo>
                    <a:close/>
                    <a:moveTo>
                      <a:pt x="1257" y="1432"/>
                    </a:moveTo>
                    <a:lnTo>
                      <a:pt x="1265" y="1415"/>
                    </a:lnTo>
                    <a:cubicBezTo>
                      <a:pt x="1267" y="1409"/>
                      <a:pt x="1272" y="1407"/>
                      <a:pt x="1278" y="1409"/>
                    </a:cubicBezTo>
                    <a:cubicBezTo>
                      <a:pt x="1282" y="1410"/>
                      <a:pt x="1285" y="1416"/>
                      <a:pt x="1283" y="1421"/>
                    </a:cubicBezTo>
                    <a:lnTo>
                      <a:pt x="1277" y="1438"/>
                    </a:lnTo>
                    <a:cubicBezTo>
                      <a:pt x="1275" y="1442"/>
                      <a:pt x="1268" y="1445"/>
                      <a:pt x="1264" y="1443"/>
                    </a:cubicBezTo>
                    <a:cubicBezTo>
                      <a:pt x="1258" y="1441"/>
                      <a:pt x="1257" y="1437"/>
                      <a:pt x="1257" y="1432"/>
                    </a:cubicBezTo>
                    <a:close/>
                    <a:moveTo>
                      <a:pt x="1278" y="1379"/>
                    </a:moveTo>
                    <a:lnTo>
                      <a:pt x="1284" y="1363"/>
                    </a:lnTo>
                    <a:cubicBezTo>
                      <a:pt x="1286" y="1357"/>
                      <a:pt x="1291" y="1355"/>
                      <a:pt x="1297" y="1356"/>
                    </a:cubicBezTo>
                    <a:cubicBezTo>
                      <a:pt x="1301" y="1358"/>
                      <a:pt x="1304" y="1363"/>
                      <a:pt x="1302" y="1368"/>
                    </a:cubicBezTo>
                    <a:lnTo>
                      <a:pt x="1296" y="1386"/>
                    </a:lnTo>
                    <a:cubicBezTo>
                      <a:pt x="1294" y="1390"/>
                      <a:pt x="1288" y="1393"/>
                      <a:pt x="1283" y="1391"/>
                    </a:cubicBezTo>
                    <a:cubicBezTo>
                      <a:pt x="1278" y="1390"/>
                      <a:pt x="1276" y="1384"/>
                      <a:pt x="1278" y="1379"/>
                    </a:cubicBezTo>
                    <a:close/>
                    <a:moveTo>
                      <a:pt x="1297" y="1327"/>
                    </a:moveTo>
                    <a:lnTo>
                      <a:pt x="1303" y="1310"/>
                    </a:lnTo>
                    <a:cubicBezTo>
                      <a:pt x="1305" y="1305"/>
                      <a:pt x="1311" y="1302"/>
                      <a:pt x="1316" y="1304"/>
                    </a:cubicBezTo>
                    <a:cubicBezTo>
                      <a:pt x="1321" y="1306"/>
                      <a:pt x="1323" y="1311"/>
                      <a:pt x="1322" y="1316"/>
                    </a:cubicBezTo>
                    <a:lnTo>
                      <a:pt x="1315" y="1333"/>
                    </a:lnTo>
                    <a:cubicBezTo>
                      <a:pt x="1313" y="1338"/>
                      <a:pt x="1307" y="1340"/>
                      <a:pt x="1302" y="1339"/>
                    </a:cubicBezTo>
                    <a:cubicBezTo>
                      <a:pt x="1297" y="1338"/>
                      <a:pt x="1295" y="1332"/>
                      <a:pt x="1297" y="1327"/>
                    </a:cubicBezTo>
                    <a:close/>
                    <a:moveTo>
                      <a:pt x="1316" y="1275"/>
                    </a:moveTo>
                    <a:lnTo>
                      <a:pt x="1323" y="1257"/>
                    </a:lnTo>
                    <a:cubicBezTo>
                      <a:pt x="1324" y="1253"/>
                      <a:pt x="1330" y="1250"/>
                      <a:pt x="1335" y="1252"/>
                    </a:cubicBezTo>
                    <a:cubicBezTo>
                      <a:pt x="1340" y="1253"/>
                      <a:pt x="1343" y="1259"/>
                      <a:pt x="1341" y="1263"/>
                    </a:cubicBezTo>
                    <a:lnTo>
                      <a:pt x="1334" y="1281"/>
                    </a:lnTo>
                    <a:cubicBezTo>
                      <a:pt x="1333" y="1286"/>
                      <a:pt x="1326" y="1288"/>
                      <a:pt x="1322" y="1287"/>
                    </a:cubicBezTo>
                    <a:cubicBezTo>
                      <a:pt x="1316" y="1286"/>
                      <a:pt x="1314" y="1279"/>
                      <a:pt x="1316" y="1275"/>
                    </a:cubicBezTo>
                    <a:close/>
                    <a:moveTo>
                      <a:pt x="1335" y="1223"/>
                    </a:moveTo>
                    <a:lnTo>
                      <a:pt x="1342" y="1205"/>
                    </a:lnTo>
                    <a:cubicBezTo>
                      <a:pt x="1344" y="1201"/>
                      <a:pt x="1349" y="1198"/>
                      <a:pt x="1355" y="1200"/>
                    </a:cubicBezTo>
                    <a:cubicBezTo>
                      <a:pt x="1359" y="1201"/>
                      <a:pt x="1362" y="1207"/>
                      <a:pt x="1360" y="1211"/>
                    </a:cubicBezTo>
                    <a:lnTo>
                      <a:pt x="1354" y="1229"/>
                    </a:lnTo>
                    <a:cubicBezTo>
                      <a:pt x="1352" y="1234"/>
                      <a:pt x="1345" y="1236"/>
                      <a:pt x="1341" y="1235"/>
                    </a:cubicBezTo>
                    <a:cubicBezTo>
                      <a:pt x="1336" y="1233"/>
                      <a:pt x="1334" y="1228"/>
                      <a:pt x="1335" y="1223"/>
                    </a:cubicBezTo>
                    <a:close/>
                    <a:moveTo>
                      <a:pt x="1356" y="1170"/>
                    </a:moveTo>
                    <a:lnTo>
                      <a:pt x="1361" y="1153"/>
                    </a:lnTo>
                    <a:cubicBezTo>
                      <a:pt x="1363" y="1148"/>
                      <a:pt x="1368" y="1146"/>
                      <a:pt x="1374" y="1147"/>
                    </a:cubicBezTo>
                    <a:cubicBezTo>
                      <a:pt x="1378" y="1149"/>
                      <a:pt x="1381" y="1155"/>
                      <a:pt x="1379" y="1159"/>
                    </a:cubicBezTo>
                    <a:lnTo>
                      <a:pt x="1373" y="1176"/>
                    </a:lnTo>
                    <a:cubicBezTo>
                      <a:pt x="1371" y="1181"/>
                      <a:pt x="1366" y="1185"/>
                      <a:pt x="1361" y="1182"/>
                    </a:cubicBezTo>
                    <a:cubicBezTo>
                      <a:pt x="1356" y="1180"/>
                      <a:pt x="1353" y="1176"/>
                      <a:pt x="1356" y="1170"/>
                    </a:cubicBezTo>
                    <a:close/>
                    <a:moveTo>
                      <a:pt x="1375" y="1118"/>
                    </a:moveTo>
                    <a:lnTo>
                      <a:pt x="1380" y="1101"/>
                    </a:lnTo>
                    <a:cubicBezTo>
                      <a:pt x="1382" y="1096"/>
                      <a:pt x="1388" y="1093"/>
                      <a:pt x="1393" y="1095"/>
                    </a:cubicBezTo>
                    <a:cubicBezTo>
                      <a:pt x="1398" y="1097"/>
                      <a:pt x="1400" y="1102"/>
                      <a:pt x="1399" y="1108"/>
                    </a:cubicBezTo>
                    <a:lnTo>
                      <a:pt x="1392" y="1124"/>
                    </a:lnTo>
                    <a:cubicBezTo>
                      <a:pt x="1390" y="1129"/>
                      <a:pt x="1385" y="1132"/>
                      <a:pt x="1380" y="1130"/>
                    </a:cubicBezTo>
                    <a:cubicBezTo>
                      <a:pt x="1375" y="1128"/>
                      <a:pt x="1372" y="1124"/>
                      <a:pt x="1375" y="1118"/>
                    </a:cubicBezTo>
                    <a:close/>
                    <a:moveTo>
                      <a:pt x="1394" y="1066"/>
                    </a:moveTo>
                    <a:lnTo>
                      <a:pt x="1400" y="1049"/>
                    </a:lnTo>
                    <a:cubicBezTo>
                      <a:pt x="1401" y="1044"/>
                      <a:pt x="1407" y="1041"/>
                      <a:pt x="1412" y="1043"/>
                    </a:cubicBezTo>
                    <a:cubicBezTo>
                      <a:pt x="1417" y="1045"/>
                      <a:pt x="1420" y="1049"/>
                      <a:pt x="1418" y="1055"/>
                    </a:cubicBezTo>
                    <a:lnTo>
                      <a:pt x="1411" y="1072"/>
                    </a:lnTo>
                    <a:cubicBezTo>
                      <a:pt x="1410" y="1077"/>
                      <a:pt x="1404" y="1079"/>
                      <a:pt x="1400" y="1078"/>
                    </a:cubicBezTo>
                    <a:cubicBezTo>
                      <a:pt x="1394" y="1076"/>
                      <a:pt x="1392" y="1070"/>
                      <a:pt x="1394" y="1066"/>
                    </a:cubicBezTo>
                    <a:close/>
                    <a:moveTo>
                      <a:pt x="1413" y="1014"/>
                    </a:moveTo>
                    <a:lnTo>
                      <a:pt x="1419" y="997"/>
                    </a:lnTo>
                    <a:cubicBezTo>
                      <a:pt x="1421" y="992"/>
                      <a:pt x="1426" y="989"/>
                      <a:pt x="1432" y="991"/>
                    </a:cubicBezTo>
                    <a:cubicBezTo>
                      <a:pt x="1436" y="993"/>
                      <a:pt x="1439" y="997"/>
                      <a:pt x="1437" y="1002"/>
                    </a:cubicBezTo>
                    <a:lnTo>
                      <a:pt x="1431" y="1020"/>
                    </a:lnTo>
                    <a:cubicBezTo>
                      <a:pt x="1429" y="1024"/>
                      <a:pt x="1423" y="1027"/>
                      <a:pt x="1419" y="1025"/>
                    </a:cubicBezTo>
                    <a:cubicBezTo>
                      <a:pt x="1414" y="1024"/>
                      <a:pt x="1411" y="1018"/>
                      <a:pt x="1413" y="1014"/>
                    </a:cubicBezTo>
                    <a:close/>
                    <a:moveTo>
                      <a:pt x="1433" y="962"/>
                    </a:moveTo>
                    <a:lnTo>
                      <a:pt x="1438" y="944"/>
                    </a:lnTo>
                    <a:cubicBezTo>
                      <a:pt x="1441" y="939"/>
                      <a:pt x="1445" y="937"/>
                      <a:pt x="1451" y="938"/>
                    </a:cubicBezTo>
                    <a:cubicBezTo>
                      <a:pt x="1455" y="940"/>
                      <a:pt x="1458" y="946"/>
                      <a:pt x="1456" y="950"/>
                    </a:cubicBezTo>
                    <a:lnTo>
                      <a:pt x="1450" y="968"/>
                    </a:lnTo>
                    <a:cubicBezTo>
                      <a:pt x="1448" y="972"/>
                      <a:pt x="1444" y="975"/>
                      <a:pt x="1438" y="973"/>
                    </a:cubicBezTo>
                    <a:cubicBezTo>
                      <a:pt x="1433" y="972"/>
                      <a:pt x="1431" y="966"/>
                      <a:pt x="1433" y="962"/>
                    </a:cubicBezTo>
                    <a:close/>
                    <a:moveTo>
                      <a:pt x="1452" y="909"/>
                    </a:moveTo>
                    <a:lnTo>
                      <a:pt x="1457" y="892"/>
                    </a:lnTo>
                    <a:cubicBezTo>
                      <a:pt x="1460" y="887"/>
                      <a:pt x="1465" y="885"/>
                      <a:pt x="1470" y="886"/>
                    </a:cubicBezTo>
                    <a:cubicBezTo>
                      <a:pt x="1475" y="887"/>
                      <a:pt x="1477" y="894"/>
                      <a:pt x="1476" y="898"/>
                    </a:cubicBezTo>
                    <a:lnTo>
                      <a:pt x="1470" y="916"/>
                    </a:lnTo>
                    <a:cubicBezTo>
                      <a:pt x="1467" y="921"/>
                      <a:pt x="1463" y="923"/>
                      <a:pt x="1457" y="921"/>
                    </a:cubicBezTo>
                    <a:cubicBezTo>
                      <a:pt x="1453" y="920"/>
                      <a:pt x="1450" y="914"/>
                      <a:pt x="1452" y="909"/>
                    </a:cubicBezTo>
                    <a:close/>
                    <a:moveTo>
                      <a:pt x="1471" y="857"/>
                    </a:moveTo>
                    <a:lnTo>
                      <a:pt x="1477" y="839"/>
                    </a:lnTo>
                    <a:cubicBezTo>
                      <a:pt x="1479" y="835"/>
                      <a:pt x="1484" y="832"/>
                      <a:pt x="1489" y="834"/>
                    </a:cubicBezTo>
                    <a:cubicBezTo>
                      <a:pt x="1494" y="835"/>
                      <a:pt x="1497" y="841"/>
                      <a:pt x="1495" y="846"/>
                    </a:cubicBezTo>
                    <a:lnTo>
                      <a:pt x="1489" y="862"/>
                    </a:lnTo>
                    <a:cubicBezTo>
                      <a:pt x="1487" y="868"/>
                      <a:pt x="1482" y="870"/>
                      <a:pt x="1477" y="870"/>
                    </a:cubicBezTo>
                    <a:cubicBezTo>
                      <a:pt x="1472" y="867"/>
                      <a:pt x="1469" y="862"/>
                      <a:pt x="1471" y="857"/>
                    </a:cubicBezTo>
                    <a:close/>
                    <a:moveTo>
                      <a:pt x="1490" y="805"/>
                    </a:moveTo>
                    <a:lnTo>
                      <a:pt x="1497" y="787"/>
                    </a:lnTo>
                    <a:cubicBezTo>
                      <a:pt x="1499" y="783"/>
                      <a:pt x="1503" y="780"/>
                      <a:pt x="1509" y="782"/>
                    </a:cubicBezTo>
                    <a:cubicBezTo>
                      <a:pt x="1513" y="784"/>
                      <a:pt x="1516" y="789"/>
                      <a:pt x="1514" y="793"/>
                    </a:cubicBezTo>
                    <a:lnTo>
                      <a:pt x="1509" y="810"/>
                    </a:lnTo>
                    <a:cubicBezTo>
                      <a:pt x="1507" y="816"/>
                      <a:pt x="1501" y="818"/>
                      <a:pt x="1496" y="817"/>
                    </a:cubicBezTo>
                    <a:cubicBezTo>
                      <a:pt x="1491" y="815"/>
                      <a:pt x="1488" y="810"/>
                      <a:pt x="1490" y="805"/>
                    </a:cubicBezTo>
                    <a:close/>
                    <a:moveTo>
                      <a:pt x="1510" y="752"/>
                    </a:moveTo>
                    <a:lnTo>
                      <a:pt x="1516" y="735"/>
                    </a:lnTo>
                    <a:cubicBezTo>
                      <a:pt x="1518" y="731"/>
                      <a:pt x="1522" y="728"/>
                      <a:pt x="1528" y="730"/>
                    </a:cubicBezTo>
                    <a:cubicBezTo>
                      <a:pt x="1532" y="732"/>
                      <a:pt x="1536" y="736"/>
                      <a:pt x="1533" y="741"/>
                    </a:cubicBezTo>
                    <a:lnTo>
                      <a:pt x="1528" y="759"/>
                    </a:lnTo>
                    <a:cubicBezTo>
                      <a:pt x="1526" y="763"/>
                      <a:pt x="1521" y="766"/>
                      <a:pt x="1515" y="764"/>
                    </a:cubicBezTo>
                    <a:cubicBezTo>
                      <a:pt x="1510" y="762"/>
                      <a:pt x="1508" y="757"/>
                      <a:pt x="1510" y="752"/>
                    </a:cubicBezTo>
                    <a:close/>
                    <a:moveTo>
                      <a:pt x="1529" y="700"/>
                    </a:moveTo>
                    <a:lnTo>
                      <a:pt x="1535" y="683"/>
                    </a:lnTo>
                    <a:cubicBezTo>
                      <a:pt x="1537" y="678"/>
                      <a:pt x="1542" y="675"/>
                      <a:pt x="1547" y="678"/>
                    </a:cubicBezTo>
                    <a:cubicBezTo>
                      <a:pt x="1552" y="679"/>
                      <a:pt x="1555" y="684"/>
                      <a:pt x="1553" y="689"/>
                    </a:cubicBezTo>
                    <a:lnTo>
                      <a:pt x="1547" y="707"/>
                    </a:lnTo>
                    <a:cubicBezTo>
                      <a:pt x="1545" y="711"/>
                      <a:pt x="1540" y="714"/>
                      <a:pt x="1534" y="712"/>
                    </a:cubicBezTo>
                    <a:cubicBezTo>
                      <a:pt x="1530" y="710"/>
                      <a:pt x="1527" y="705"/>
                      <a:pt x="1529" y="700"/>
                    </a:cubicBezTo>
                    <a:close/>
                    <a:moveTo>
                      <a:pt x="1548" y="648"/>
                    </a:moveTo>
                    <a:lnTo>
                      <a:pt x="1554" y="631"/>
                    </a:lnTo>
                    <a:cubicBezTo>
                      <a:pt x="1556" y="625"/>
                      <a:pt x="1561" y="623"/>
                      <a:pt x="1566" y="624"/>
                    </a:cubicBezTo>
                    <a:cubicBezTo>
                      <a:pt x="1571" y="627"/>
                      <a:pt x="1575" y="631"/>
                      <a:pt x="1573" y="637"/>
                    </a:cubicBezTo>
                    <a:lnTo>
                      <a:pt x="1566" y="655"/>
                    </a:lnTo>
                    <a:cubicBezTo>
                      <a:pt x="1565" y="659"/>
                      <a:pt x="1559" y="662"/>
                      <a:pt x="1554" y="660"/>
                    </a:cubicBezTo>
                    <a:cubicBezTo>
                      <a:pt x="1549" y="658"/>
                      <a:pt x="1546" y="653"/>
                      <a:pt x="1548" y="648"/>
                    </a:cubicBezTo>
                    <a:close/>
                    <a:moveTo>
                      <a:pt x="1567" y="596"/>
                    </a:moveTo>
                    <a:lnTo>
                      <a:pt x="1574" y="578"/>
                    </a:lnTo>
                    <a:cubicBezTo>
                      <a:pt x="1576" y="573"/>
                      <a:pt x="1581" y="571"/>
                      <a:pt x="1587" y="572"/>
                    </a:cubicBezTo>
                    <a:cubicBezTo>
                      <a:pt x="1591" y="574"/>
                      <a:pt x="1594" y="580"/>
                      <a:pt x="1592" y="585"/>
                    </a:cubicBezTo>
                    <a:lnTo>
                      <a:pt x="1586" y="602"/>
                    </a:lnTo>
                    <a:cubicBezTo>
                      <a:pt x="1584" y="607"/>
                      <a:pt x="1578" y="609"/>
                      <a:pt x="1573" y="608"/>
                    </a:cubicBezTo>
                    <a:cubicBezTo>
                      <a:pt x="1568" y="606"/>
                      <a:pt x="1565" y="601"/>
                      <a:pt x="1567" y="596"/>
                    </a:cubicBezTo>
                    <a:close/>
                    <a:moveTo>
                      <a:pt x="1587" y="544"/>
                    </a:moveTo>
                    <a:lnTo>
                      <a:pt x="1593" y="526"/>
                    </a:lnTo>
                    <a:cubicBezTo>
                      <a:pt x="1595" y="521"/>
                      <a:pt x="1600" y="519"/>
                      <a:pt x="1606" y="520"/>
                    </a:cubicBezTo>
                    <a:cubicBezTo>
                      <a:pt x="1610" y="522"/>
                      <a:pt x="1613" y="528"/>
                      <a:pt x="1611" y="532"/>
                    </a:cubicBezTo>
                    <a:lnTo>
                      <a:pt x="1605" y="550"/>
                    </a:lnTo>
                    <a:cubicBezTo>
                      <a:pt x="1603" y="554"/>
                      <a:pt x="1598" y="557"/>
                      <a:pt x="1592" y="555"/>
                    </a:cubicBezTo>
                    <a:cubicBezTo>
                      <a:pt x="1587" y="554"/>
                      <a:pt x="1585" y="548"/>
                      <a:pt x="1587" y="544"/>
                    </a:cubicBezTo>
                    <a:close/>
                    <a:moveTo>
                      <a:pt x="1606" y="492"/>
                    </a:moveTo>
                    <a:lnTo>
                      <a:pt x="1612" y="474"/>
                    </a:lnTo>
                    <a:cubicBezTo>
                      <a:pt x="1614" y="469"/>
                      <a:pt x="1620" y="467"/>
                      <a:pt x="1625" y="469"/>
                    </a:cubicBezTo>
                    <a:cubicBezTo>
                      <a:pt x="1630" y="470"/>
                      <a:pt x="1632" y="476"/>
                      <a:pt x="1631" y="480"/>
                    </a:cubicBezTo>
                    <a:lnTo>
                      <a:pt x="1624" y="497"/>
                    </a:lnTo>
                    <a:cubicBezTo>
                      <a:pt x="1622" y="502"/>
                      <a:pt x="1617" y="505"/>
                      <a:pt x="1611" y="503"/>
                    </a:cubicBezTo>
                    <a:cubicBezTo>
                      <a:pt x="1607" y="501"/>
                      <a:pt x="1604" y="496"/>
                      <a:pt x="1606" y="492"/>
                    </a:cubicBezTo>
                    <a:close/>
                    <a:moveTo>
                      <a:pt x="1625" y="439"/>
                    </a:moveTo>
                    <a:lnTo>
                      <a:pt x="1631" y="422"/>
                    </a:lnTo>
                    <a:cubicBezTo>
                      <a:pt x="1633" y="417"/>
                      <a:pt x="1639" y="415"/>
                      <a:pt x="1644" y="416"/>
                    </a:cubicBezTo>
                    <a:cubicBezTo>
                      <a:pt x="1649" y="418"/>
                      <a:pt x="1652" y="423"/>
                      <a:pt x="1650" y="427"/>
                    </a:cubicBezTo>
                    <a:lnTo>
                      <a:pt x="1643" y="445"/>
                    </a:lnTo>
                    <a:cubicBezTo>
                      <a:pt x="1642" y="450"/>
                      <a:pt x="1636" y="452"/>
                      <a:pt x="1631" y="451"/>
                    </a:cubicBezTo>
                    <a:cubicBezTo>
                      <a:pt x="1626" y="449"/>
                      <a:pt x="1623" y="444"/>
                      <a:pt x="1625" y="439"/>
                    </a:cubicBezTo>
                    <a:close/>
                    <a:moveTo>
                      <a:pt x="1644" y="386"/>
                    </a:moveTo>
                    <a:lnTo>
                      <a:pt x="1651" y="370"/>
                    </a:lnTo>
                    <a:cubicBezTo>
                      <a:pt x="1653" y="365"/>
                      <a:pt x="1658" y="362"/>
                      <a:pt x="1664" y="364"/>
                    </a:cubicBezTo>
                    <a:cubicBezTo>
                      <a:pt x="1668" y="366"/>
                      <a:pt x="1671" y="370"/>
                      <a:pt x="1669" y="375"/>
                    </a:cubicBezTo>
                    <a:lnTo>
                      <a:pt x="1663" y="393"/>
                    </a:lnTo>
                    <a:cubicBezTo>
                      <a:pt x="1661" y="398"/>
                      <a:pt x="1655" y="401"/>
                      <a:pt x="1650" y="399"/>
                    </a:cubicBezTo>
                    <a:cubicBezTo>
                      <a:pt x="1645" y="397"/>
                      <a:pt x="1642" y="392"/>
                      <a:pt x="1644" y="386"/>
                    </a:cubicBezTo>
                    <a:close/>
                    <a:moveTo>
                      <a:pt x="1664" y="334"/>
                    </a:moveTo>
                    <a:lnTo>
                      <a:pt x="1670" y="316"/>
                    </a:lnTo>
                    <a:cubicBezTo>
                      <a:pt x="1672" y="312"/>
                      <a:pt x="1677" y="309"/>
                      <a:pt x="1683" y="311"/>
                    </a:cubicBezTo>
                    <a:cubicBezTo>
                      <a:pt x="1687" y="314"/>
                      <a:pt x="1690" y="318"/>
                      <a:pt x="1688" y="324"/>
                    </a:cubicBezTo>
                    <a:lnTo>
                      <a:pt x="1682" y="341"/>
                    </a:lnTo>
                    <a:cubicBezTo>
                      <a:pt x="1680" y="346"/>
                      <a:pt x="1675" y="348"/>
                      <a:pt x="1669" y="347"/>
                    </a:cubicBezTo>
                    <a:cubicBezTo>
                      <a:pt x="1665" y="345"/>
                      <a:pt x="1662" y="340"/>
                      <a:pt x="1664" y="334"/>
                    </a:cubicBezTo>
                    <a:close/>
                    <a:moveTo>
                      <a:pt x="1684" y="282"/>
                    </a:moveTo>
                    <a:lnTo>
                      <a:pt x="1689" y="264"/>
                    </a:lnTo>
                    <a:cubicBezTo>
                      <a:pt x="1691" y="260"/>
                      <a:pt x="1697" y="257"/>
                      <a:pt x="1702" y="259"/>
                    </a:cubicBezTo>
                    <a:cubicBezTo>
                      <a:pt x="1707" y="261"/>
                      <a:pt x="1709" y="266"/>
                      <a:pt x="1708" y="271"/>
                    </a:cubicBezTo>
                    <a:lnTo>
                      <a:pt x="1701" y="289"/>
                    </a:lnTo>
                    <a:cubicBezTo>
                      <a:pt x="1699" y="293"/>
                      <a:pt x="1695" y="296"/>
                      <a:pt x="1689" y="294"/>
                    </a:cubicBezTo>
                    <a:cubicBezTo>
                      <a:pt x="1685" y="293"/>
                      <a:pt x="1681" y="287"/>
                      <a:pt x="1684" y="282"/>
                    </a:cubicBezTo>
                    <a:close/>
                    <a:moveTo>
                      <a:pt x="1703" y="230"/>
                    </a:moveTo>
                    <a:lnTo>
                      <a:pt x="1709" y="213"/>
                    </a:lnTo>
                    <a:cubicBezTo>
                      <a:pt x="1710" y="208"/>
                      <a:pt x="1716" y="205"/>
                      <a:pt x="1721" y="207"/>
                    </a:cubicBezTo>
                    <a:cubicBezTo>
                      <a:pt x="1726" y="208"/>
                      <a:pt x="1729" y="214"/>
                      <a:pt x="1727" y="219"/>
                    </a:cubicBezTo>
                    <a:lnTo>
                      <a:pt x="1720" y="237"/>
                    </a:lnTo>
                    <a:cubicBezTo>
                      <a:pt x="1719" y="241"/>
                      <a:pt x="1714" y="244"/>
                      <a:pt x="1709" y="242"/>
                    </a:cubicBezTo>
                    <a:cubicBezTo>
                      <a:pt x="1704" y="239"/>
                      <a:pt x="1700" y="235"/>
                      <a:pt x="1703" y="230"/>
                    </a:cubicBezTo>
                    <a:close/>
                    <a:moveTo>
                      <a:pt x="1722" y="178"/>
                    </a:moveTo>
                    <a:lnTo>
                      <a:pt x="1728" y="161"/>
                    </a:lnTo>
                    <a:cubicBezTo>
                      <a:pt x="1730" y="155"/>
                      <a:pt x="1736" y="153"/>
                      <a:pt x="1741" y="154"/>
                    </a:cubicBezTo>
                    <a:cubicBezTo>
                      <a:pt x="1745" y="156"/>
                      <a:pt x="1748" y="162"/>
                      <a:pt x="1746" y="167"/>
                    </a:cubicBezTo>
                    <a:lnTo>
                      <a:pt x="1740" y="184"/>
                    </a:lnTo>
                    <a:cubicBezTo>
                      <a:pt x="1738" y="188"/>
                      <a:pt x="1733" y="192"/>
                      <a:pt x="1728" y="189"/>
                    </a:cubicBezTo>
                    <a:cubicBezTo>
                      <a:pt x="1723" y="188"/>
                      <a:pt x="1720" y="183"/>
                      <a:pt x="1722" y="178"/>
                    </a:cubicBezTo>
                    <a:close/>
                    <a:moveTo>
                      <a:pt x="1742" y="126"/>
                    </a:moveTo>
                    <a:lnTo>
                      <a:pt x="1747" y="109"/>
                    </a:lnTo>
                    <a:cubicBezTo>
                      <a:pt x="1750" y="103"/>
                      <a:pt x="1755" y="101"/>
                      <a:pt x="1760" y="102"/>
                    </a:cubicBezTo>
                    <a:cubicBezTo>
                      <a:pt x="1765" y="104"/>
                      <a:pt x="1767" y="110"/>
                      <a:pt x="1765" y="115"/>
                    </a:cubicBezTo>
                    <a:lnTo>
                      <a:pt x="1759" y="131"/>
                    </a:lnTo>
                    <a:cubicBezTo>
                      <a:pt x="1757" y="136"/>
                      <a:pt x="1753" y="139"/>
                      <a:pt x="1747" y="137"/>
                    </a:cubicBezTo>
                    <a:cubicBezTo>
                      <a:pt x="1742" y="136"/>
                      <a:pt x="1740" y="131"/>
                      <a:pt x="1742" y="126"/>
                    </a:cubicBezTo>
                    <a:close/>
                    <a:moveTo>
                      <a:pt x="1761" y="73"/>
                    </a:moveTo>
                    <a:lnTo>
                      <a:pt x="1766" y="56"/>
                    </a:lnTo>
                    <a:cubicBezTo>
                      <a:pt x="1769" y="51"/>
                      <a:pt x="1775" y="49"/>
                      <a:pt x="1779" y="51"/>
                    </a:cubicBezTo>
                    <a:cubicBezTo>
                      <a:pt x="1785" y="52"/>
                      <a:pt x="1786" y="57"/>
                      <a:pt x="1785" y="62"/>
                    </a:cubicBezTo>
                    <a:lnTo>
                      <a:pt x="1778" y="79"/>
                    </a:lnTo>
                    <a:cubicBezTo>
                      <a:pt x="1776" y="85"/>
                      <a:pt x="1772" y="86"/>
                      <a:pt x="1766" y="85"/>
                    </a:cubicBezTo>
                    <a:cubicBezTo>
                      <a:pt x="1762" y="84"/>
                      <a:pt x="1759" y="77"/>
                      <a:pt x="1761" y="73"/>
                    </a:cubicBezTo>
                    <a:close/>
                    <a:moveTo>
                      <a:pt x="1780" y="21"/>
                    </a:moveTo>
                    <a:lnTo>
                      <a:pt x="1785" y="9"/>
                    </a:lnTo>
                    <a:cubicBezTo>
                      <a:pt x="1786" y="3"/>
                      <a:pt x="1792" y="0"/>
                      <a:pt x="1797" y="2"/>
                    </a:cubicBezTo>
                    <a:cubicBezTo>
                      <a:pt x="1802" y="4"/>
                      <a:pt x="1804" y="9"/>
                      <a:pt x="1803" y="15"/>
                    </a:cubicBezTo>
                    <a:lnTo>
                      <a:pt x="1798" y="27"/>
                    </a:lnTo>
                    <a:cubicBezTo>
                      <a:pt x="1796" y="32"/>
                      <a:pt x="1791" y="34"/>
                      <a:pt x="1786" y="33"/>
                    </a:cubicBezTo>
                    <a:cubicBezTo>
                      <a:pt x="1781" y="32"/>
                      <a:pt x="1778" y="26"/>
                      <a:pt x="1780" y="2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Freeform 382">
                <a:extLst>
                  <a:ext uri="{FF2B5EF4-FFF2-40B4-BE49-F238E27FC236}">
                    <a16:creationId xmlns:a16="http://schemas.microsoft.com/office/drawing/2014/main" id="{B43DD1D4-F8F4-4455-9F79-AEC50311F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1002"/>
                <a:ext cx="56" cy="85"/>
              </a:xfrm>
              <a:custGeom>
                <a:avLst/>
                <a:gdLst>
                  <a:gd name="T0" fmla="*/ 0 w 56"/>
                  <a:gd name="T1" fmla="*/ 66 h 85"/>
                  <a:gd name="T2" fmla="*/ 56 w 56"/>
                  <a:gd name="T3" fmla="*/ 0 h 85"/>
                  <a:gd name="T4" fmla="*/ 54 w 56"/>
                  <a:gd name="T5" fmla="*/ 85 h 85"/>
                  <a:gd name="T6" fmla="*/ 0 w 56"/>
                  <a:gd name="T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0" y="66"/>
                    </a:moveTo>
                    <a:lnTo>
                      <a:pt x="56" y="0"/>
                    </a:lnTo>
                    <a:lnTo>
                      <a:pt x="54" y="85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0" name="Freeform 383">
                <a:extLst>
                  <a:ext uri="{FF2B5EF4-FFF2-40B4-BE49-F238E27FC236}">
                    <a16:creationId xmlns:a16="http://schemas.microsoft.com/office/drawing/2014/main" id="{86AA8AC6-379A-4469-B33E-CC29C085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3" y="2100"/>
                <a:ext cx="32" cy="26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8"/>
                      <a:pt x="80" y="86"/>
                      <a:pt x="51" y="86"/>
                    </a:cubicBezTo>
                    <a:cubicBezTo>
                      <a:pt x="24" y="86"/>
                      <a:pt x="0" y="68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2" name="Oval 384">
                <a:extLst>
                  <a:ext uri="{FF2B5EF4-FFF2-40B4-BE49-F238E27FC236}">
                    <a16:creationId xmlns:a16="http://schemas.microsoft.com/office/drawing/2014/main" id="{95178B9C-87F3-42BA-B097-17741595F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100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4" name="Oval 385">
                <a:extLst>
                  <a:ext uri="{FF2B5EF4-FFF2-40B4-BE49-F238E27FC236}">
                    <a16:creationId xmlns:a16="http://schemas.microsoft.com/office/drawing/2014/main" id="{7F798E53-DA05-4F2E-A9A0-B2C82EE7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100"/>
                <a:ext cx="32" cy="2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4" name="Freeform 386">
                <a:extLst>
                  <a:ext uri="{FF2B5EF4-FFF2-40B4-BE49-F238E27FC236}">
                    <a16:creationId xmlns:a16="http://schemas.microsoft.com/office/drawing/2014/main" id="{D0915ACD-D244-46F0-AD26-105C615B4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3" y="2148"/>
                <a:ext cx="32" cy="27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20"/>
                      <a:pt x="24" y="0"/>
                      <a:pt x="51" y="0"/>
                    </a:cubicBezTo>
                    <a:cubicBezTo>
                      <a:pt x="80" y="0"/>
                      <a:pt x="103" y="20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Oval 387">
                <a:extLst>
                  <a:ext uri="{FF2B5EF4-FFF2-40B4-BE49-F238E27FC236}">
                    <a16:creationId xmlns:a16="http://schemas.microsoft.com/office/drawing/2014/main" id="{0FD871A7-945A-4FD2-B1B6-DDE38518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148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Oval 388">
                <a:extLst>
                  <a:ext uri="{FF2B5EF4-FFF2-40B4-BE49-F238E27FC236}">
                    <a16:creationId xmlns:a16="http://schemas.microsoft.com/office/drawing/2014/main" id="{69857AC3-BBD4-4A67-9D19-11F6E947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148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1" name="Freeform 389">
                <a:extLst>
                  <a:ext uri="{FF2B5EF4-FFF2-40B4-BE49-F238E27FC236}">
                    <a16:creationId xmlns:a16="http://schemas.microsoft.com/office/drawing/2014/main" id="{6279BA1F-12CA-449C-8B76-CF72E8A2F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3" y="2202"/>
                <a:ext cx="32" cy="26"/>
              </a:xfrm>
              <a:custGeom>
                <a:avLst/>
                <a:gdLst>
                  <a:gd name="T0" fmla="*/ 0 w 103"/>
                  <a:gd name="T1" fmla="*/ 43 h 86"/>
                  <a:gd name="T2" fmla="*/ 51 w 103"/>
                  <a:gd name="T3" fmla="*/ 0 h 86"/>
                  <a:gd name="T4" fmla="*/ 103 w 103"/>
                  <a:gd name="T5" fmla="*/ 43 h 86"/>
                  <a:gd name="T6" fmla="*/ 51 w 103"/>
                  <a:gd name="T7" fmla="*/ 86 h 86"/>
                  <a:gd name="T8" fmla="*/ 0 w 103"/>
                  <a:gd name="T9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86">
                    <a:moveTo>
                      <a:pt x="0" y="43"/>
                    </a:moveTo>
                    <a:cubicBezTo>
                      <a:pt x="0" y="19"/>
                      <a:pt x="24" y="0"/>
                      <a:pt x="51" y="0"/>
                    </a:cubicBezTo>
                    <a:cubicBezTo>
                      <a:pt x="80" y="0"/>
                      <a:pt x="103" y="19"/>
                      <a:pt x="103" y="43"/>
                    </a:cubicBezTo>
                    <a:cubicBezTo>
                      <a:pt x="103" y="67"/>
                      <a:pt x="80" y="86"/>
                      <a:pt x="51" y="86"/>
                    </a:cubicBezTo>
                    <a:cubicBezTo>
                      <a:pt x="24" y="86"/>
                      <a:pt x="0" y="67"/>
                      <a:pt x="0" y="43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2" name="Oval 390">
                <a:extLst>
                  <a:ext uri="{FF2B5EF4-FFF2-40B4-BE49-F238E27FC236}">
                    <a16:creationId xmlns:a16="http://schemas.microsoft.com/office/drawing/2014/main" id="{EB8705AA-1676-4A34-9E80-CA48C303D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201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3" name="Oval 391">
                <a:extLst>
                  <a:ext uri="{FF2B5EF4-FFF2-40B4-BE49-F238E27FC236}">
                    <a16:creationId xmlns:a16="http://schemas.microsoft.com/office/drawing/2014/main" id="{0BFC99BB-3115-4BDD-A108-20BCF2740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2201"/>
                <a:ext cx="32" cy="27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4" name="Freeform 392">
                <a:extLst>
                  <a:ext uri="{FF2B5EF4-FFF2-40B4-BE49-F238E27FC236}">
                    <a16:creationId xmlns:a16="http://schemas.microsoft.com/office/drawing/2014/main" id="{C5490668-9EE7-47A0-A2E1-97F21FF316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558"/>
                <a:ext cx="547" cy="566"/>
              </a:xfrm>
              <a:custGeom>
                <a:avLst/>
                <a:gdLst>
                  <a:gd name="T0" fmla="*/ 4 w 1731"/>
                  <a:gd name="T1" fmla="*/ 17 h 1833"/>
                  <a:gd name="T2" fmla="*/ 69 w 1731"/>
                  <a:gd name="T3" fmla="*/ 73 h 1833"/>
                  <a:gd name="T4" fmla="*/ 96 w 1731"/>
                  <a:gd name="T5" fmla="*/ 86 h 1833"/>
                  <a:gd name="T6" fmla="*/ 82 w 1731"/>
                  <a:gd name="T7" fmla="*/ 86 h 1833"/>
                  <a:gd name="T8" fmla="*/ 132 w 1731"/>
                  <a:gd name="T9" fmla="*/ 154 h 1833"/>
                  <a:gd name="T10" fmla="*/ 187 w 1731"/>
                  <a:gd name="T11" fmla="*/ 183 h 1833"/>
                  <a:gd name="T12" fmla="*/ 174 w 1731"/>
                  <a:gd name="T13" fmla="*/ 169 h 1833"/>
                  <a:gd name="T14" fmla="*/ 198 w 1731"/>
                  <a:gd name="T15" fmla="*/ 223 h 1833"/>
                  <a:gd name="T16" fmla="*/ 263 w 1731"/>
                  <a:gd name="T17" fmla="*/ 278 h 1833"/>
                  <a:gd name="T18" fmla="*/ 290 w 1731"/>
                  <a:gd name="T19" fmla="*/ 292 h 1833"/>
                  <a:gd name="T20" fmla="*/ 276 w 1731"/>
                  <a:gd name="T21" fmla="*/ 292 h 1833"/>
                  <a:gd name="T22" fmla="*/ 327 w 1731"/>
                  <a:gd name="T23" fmla="*/ 359 h 1833"/>
                  <a:gd name="T24" fmla="*/ 380 w 1731"/>
                  <a:gd name="T25" fmla="*/ 388 h 1833"/>
                  <a:gd name="T26" fmla="*/ 367 w 1731"/>
                  <a:gd name="T27" fmla="*/ 375 h 1833"/>
                  <a:gd name="T28" fmla="*/ 392 w 1731"/>
                  <a:gd name="T29" fmla="*/ 429 h 1833"/>
                  <a:gd name="T30" fmla="*/ 457 w 1731"/>
                  <a:gd name="T31" fmla="*/ 484 h 1833"/>
                  <a:gd name="T32" fmla="*/ 484 w 1731"/>
                  <a:gd name="T33" fmla="*/ 498 h 1833"/>
                  <a:gd name="T34" fmla="*/ 470 w 1731"/>
                  <a:gd name="T35" fmla="*/ 498 h 1833"/>
                  <a:gd name="T36" fmla="*/ 521 w 1731"/>
                  <a:gd name="T37" fmla="*/ 565 h 1833"/>
                  <a:gd name="T38" fmla="*/ 573 w 1731"/>
                  <a:gd name="T39" fmla="*/ 593 h 1833"/>
                  <a:gd name="T40" fmla="*/ 561 w 1731"/>
                  <a:gd name="T41" fmla="*/ 580 h 1833"/>
                  <a:gd name="T42" fmla="*/ 585 w 1731"/>
                  <a:gd name="T43" fmla="*/ 634 h 1833"/>
                  <a:gd name="T44" fmla="*/ 650 w 1731"/>
                  <a:gd name="T45" fmla="*/ 689 h 1833"/>
                  <a:gd name="T46" fmla="*/ 677 w 1731"/>
                  <a:gd name="T47" fmla="*/ 703 h 1833"/>
                  <a:gd name="T48" fmla="*/ 664 w 1731"/>
                  <a:gd name="T49" fmla="*/ 703 h 1833"/>
                  <a:gd name="T50" fmla="*/ 715 w 1731"/>
                  <a:gd name="T51" fmla="*/ 771 h 1833"/>
                  <a:gd name="T52" fmla="*/ 768 w 1731"/>
                  <a:gd name="T53" fmla="*/ 799 h 1833"/>
                  <a:gd name="T54" fmla="*/ 755 w 1731"/>
                  <a:gd name="T55" fmla="*/ 786 h 1833"/>
                  <a:gd name="T56" fmla="*/ 779 w 1731"/>
                  <a:gd name="T57" fmla="*/ 840 h 1833"/>
                  <a:gd name="T58" fmla="*/ 845 w 1731"/>
                  <a:gd name="T59" fmla="*/ 895 h 1833"/>
                  <a:gd name="T60" fmla="*/ 871 w 1731"/>
                  <a:gd name="T61" fmla="*/ 908 h 1833"/>
                  <a:gd name="T62" fmla="*/ 858 w 1731"/>
                  <a:gd name="T63" fmla="*/ 908 h 1833"/>
                  <a:gd name="T64" fmla="*/ 908 w 1731"/>
                  <a:gd name="T65" fmla="*/ 976 h 1833"/>
                  <a:gd name="T66" fmla="*/ 962 w 1731"/>
                  <a:gd name="T67" fmla="*/ 1005 h 1833"/>
                  <a:gd name="T68" fmla="*/ 948 w 1731"/>
                  <a:gd name="T69" fmla="*/ 991 h 1833"/>
                  <a:gd name="T70" fmla="*/ 973 w 1731"/>
                  <a:gd name="T71" fmla="*/ 1045 h 1833"/>
                  <a:gd name="T72" fmla="*/ 1038 w 1731"/>
                  <a:gd name="T73" fmla="*/ 1100 h 1833"/>
                  <a:gd name="T74" fmla="*/ 1066 w 1731"/>
                  <a:gd name="T75" fmla="*/ 1114 h 1833"/>
                  <a:gd name="T76" fmla="*/ 1051 w 1731"/>
                  <a:gd name="T77" fmla="*/ 1114 h 1833"/>
                  <a:gd name="T78" fmla="*/ 1102 w 1731"/>
                  <a:gd name="T79" fmla="*/ 1181 h 1833"/>
                  <a:gd name="T80" fmla="*/ 1156 w 1731"/>
                  <a:gd name="T81" fmla="*/ 1210 h 1833"/>
                  <a:gd name="T82" fmla="*/ 1142 w 1731"/>
                  <a:gd name="T83" fmla="*/ 1197 h 1833"/>
                  <a:gd name="T84" fmla="*/ 1168 w 1731"/>
                  <a:gd name="T85" fmla="*/ 1250 h 1833"/>
                  <a:gd name="T86" fmla="*/ 1233 w 1731"/>
                  <a:gd name="T87" fmla="*/ 1306 h 1833"/>
                  <a:gd name="T88" fmla="*/ 1259 w 1731"/>
                  <a:gd name="T89" fmla="*/ 1319 h 1833"/>
                  <a:gd name="T90" fmla="*/ 1245 w 1731"/>
                  <a:gd name="T91" fmla="*/ 1319 h 1833"/>
                  <a:gd name="T92" fmla="*/ 1297 w 1731"/>
                  <a:gd name="T93" fmla="*/ 1387 h 1833"/>
                  <a:gd name="T94" fmla="*/ 1349 w 1731"/>
                  <a:gd name="T95" fmla="*/ 1416 h 1833"/>
                  <a:gd name="T96" fmla="*/ 1337 w 1731"/>
                  <a:gd name="T97" fmla="*/ 1403 h 1833"/>
                  <a:gd name="T98" fmla="*/ 1361 w 1731"/>
                  <a:gd name="T99" fmla="*/ 1456 h 1833"/>
                  <a:gd name="T100" fmla="*/ 1426 w 1731"/>
                  <a:gd name="T101" fmla="*/ 1512 h 1833"/>
                  <a:gd name="T102" fmla="*/ 1453 w 1731"/>
                  <a:gd name="T103" fmla="*/ 1525 h 1833"/>
                  <a:gd name="T104" fmla="*/ 1440 w 1731"/>
                  <a:gd name="T105" fmla="*/ 1525 h 1833"/>
                  <a:gd name="T106" fmla="*/ 1490 w 1731"/>
                  <a:gd name="T107" fmla="*/ 1592 h 1833"/>
                  <a:gd name="T108" fmla="*/ 1543 w 1731"/>
                  <a:gd name="T109" fmla="*/ 1622 h 1833"/>
                  <a:gd name="T110" fmla="*/ 1531 w 1731"/>
                  <a:gd name="T111" fmla="*/ 1607 h 1833"/>
                  <a:gd name="T112" fmla="*/ 1554 w 1731"/>
                  <a:gd name="T113" fmla="*/ 1661 h 1833"/>
                  <a:gd name="T114" fmla="*/ 1620 w 1731"/>
                  <a:gd name="T115" fmla="*/ 1717 h 1833"/>
                  <a:gd name="T116" fmla="*/ 1646 w 1731"/>
                  <a:gd name="T117" fmla="*/ 1731 h 1833"/>
                  <a:gd name="T118" fmla="*/ 1633 w 1731"/>
                  <a:gd name="T119" fmla="*/ 1731 h 1833"/>
                  <a:gd name="T120" fmla="*/ 1684 w 1731"/>
                  <a:gd name="T121" fmla="*/ 1798 h 1833"/>
                  <a:gd name="T122" fmla="*/ 1728 w 1731"/>
                  <a:gd name="T123" fmla="*/ 1817 h 1833"/>
                  <a:gd name="T124" fmla="*/ 1724 w 1731"/>
                  <a:gd name="T125" fmla="*/ 1813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31" h="1833">
                    <a:moveTo>
                      <a:pt x="19" y="5"/>
                    </a:moveTo>
                    <a:lnTo>
                      <a:pt x="31" y="18"/>
                    </a:lnTo>
                    <a:cubicBezTo>
                      <a:pt x="35" y="22"/>
                      <a:pt x="34" y="28"/>
                      <a:pt x="30" y="31"/>
                    </a:cubicBezTo>
                    <a:cubicBezTo>
                      <a:pt x="27" y="35"/>
                      <a:pt x="20" y="34"/>
                      <a:pt x="17" y="31"/>
                    </a:cubicBezTo>
                    <a:lnTo>
                      <a:pt x="4" y="17"/>
                    </a:lnTo>
                    <a:cubicBezTo>
                      <a:pt x="0" y="13"/>
                      <a:pt x="0" y="8"/>
                      <a:pt x="4" y="4"/>
                    </a:cubicBezTo>
                    <a:cubicBezTo>
                      <a:pt x="9" y="0"/>
                      <a:pt x="14" y="0"/>
                      <a:pt x="19" y="5"/>
                    </a:cubicBezTo>
                    <a:close/>
                    <a:moveTo>
                      <a:pt x="56" y="46"/>
                    </a:moveTo>
                    <a:lnTo>
                      <a:pt x="70" y="59"/>
                    </a:lnTo>
                    <a:cubicBezTo>
                      <a:pt x="74" y="63"/>
                      <a:pt x="74" y="69"/>
                      <a:pt x="69" y="73"/>
                    </a:cubicBezTo>
                    <a:cubicBezTo>
                      <a:pt x="66" y="76"/>
                      <a:pt x="59" y="76"/>
                      <a:pt x="55" y="72"/>
                    </a:cubicBezTo>
                    <a:lnTo>
                      <a:pt x="43" y="58"/>
                    </a:lnTo>
                    <a:cubicBezTo>
                      <a:pt x="39" y="55"/>
                      <a:pt x="39" y="48"/>
                      <a:pt x="44" y="46"/>
                    </a:cubicBezTo>
                    <a:cubicBezTo>
                      <a:pt x="47" y="41"/>
                      <a:pt x="54" y="42"/>
                      <a:pt x="56" y="46"/>
                    </a:cubicBezTo>
                    <a:close/>
                    <a:moveTo>
                      <a:pt x="96" y="86"/>
                    </a:moveTo>
                    <a:lnTo>
                      <a:pt x="109" y="101"/>
                    </a:lnTo>
                    <a:cubicBezTo>
                      <a:pt x="112" y="104"/>
                      <a:pt x="112" y="110"/>
                      <a:pt x="108" y="114"/>
                    </a:cubicBezTo>
                    <a:cubicBezTo>
                      <a:pt x="104" y="117"/>
                      <a:pt x="98" y="117"/>
                      <a:pt x="94" y="113"/>
                    </a:cubicBezTo>
                    <a:lnTo>
                      <a:pt x="82" y="99"/>
                    </a:lnTo>
                    <a:cubicBezTo>
                      <a:pt x="77" y="95"/>
                      <a:pt x="78" y="90"/>
                      <a:pt x="82" y="86"/>
                    </a:cubicBezTo>
                    <a:cubicBezTo>
                      <a:pt x="86" y="82"/>
                      <a:pt x="92" y="83"/>
                      <a:pt x="96" y="86"/>
                    </a:cubicBezTo>
                    <a:close/>
                    <a:moveTo>
                      <a:pt x="134" y="128"/>
                    </a:moveTo>
                    <a:lnTo>
                      <a:pt x="148" y="141"/>
                    </a:lnTo>
                    <a:cubicBezTo>
                      <a:pt x="151" y="145"/>
                      <a:pt x="150" y="151"/>
                      <a:pt x="147" y="155"/>
                    </a:cubicBezTo>
                    <a:cubicBezTo>
                      <a:pt x="143" y="158"/>
                      <a:pt x="137" y="158"/>
                      <a:pt x="132" y="154"/>
                    </a:cubicBezTo>
                    <a:lnTo>
                      <a:pt x="121" y="141"/>
                    </a:lnTo>
                    <a:cubicBezTo>
                      <a:pt x="117" y="136"/>
                      <a:pt x="117" y="131"/>
                      <a:pt x="121" y="127"/>
                    </a:cubicBezTo>
                    <a:cubicBezTo>
                      <a:pt x="125" y="124"/>
                      <a:pt x="131" y="124"/>
                      <a:pt x="134" y="128"/>
                    </a:cubicBezTo>
                    <a:close/>
                    <a:moveTo>
                      <a:pt x="174" y="169"/>
                    </a:moveTo>
                    <a:lnTo>
                      <a:pt x="187" y="183"/>
                    </a:lnTo>
                    <a:cubicBezTo>
                      <a:pt x="189" y="187"/>
                      <a:pt x="189" y="192"/>
                      <a:pt x="186" y="195"/>
                    </a:cubicBezTo>
                    <a:cubicBezTo>
                      <a:pt x="181" y="200"/>
                      <a:pt x="176" y="199"/>
                      <a:pt x="172" y="195"/>
                    </a:cubicBezTo>
                    <a:lnTo>
                      <a:pt x="159" y="181"/>
                    </a:lnTo>
                    <a:cubicBezTo>
                      <a:pt x="155" y="178"/>
                      <a:pt x="156" y="172"/>
                      <a:pt x="159" y="168"/>
                    </a:cubicBezTo>
                    <a:cubicBezTo>
                      <a:pt x="164" y="165"/>
                      <a:pt x="169" y="165"/>
                      <a:pt x="174" y="169"/>
                    </a:cubicBezTo>
                    <a:close/>
                    <a:moveTo>
                      <a:pt x="212" y="210"/>
                    </a:moveTo>
                    <a:lnTo>
                      <a:pt x="224" y="224"/>
                    </a:lnTo>
                    <a:cubicBezTo>
                      <a:pt x="229" y="227"/>
                      <a:pt x="228" y="234"/>
                      <a:pt x="224" y="236"/>
                    </a:cubicBezTo>
                    <a:cubicBezTo>
                      <a:pt x="220" y="241"/>
                      <a:pt x="215" y="240"/>
                      <a:pt x="210" y="236"/>
                    </a:cubicBezTo>
                    <a:lnTo>
                      <a:pt x="198" y="223"/>
                    </a:lnTo>
                    <a:cubicBezTo>
                      <a:pt x="195" y="218"/>
                      <a:pt x="195" y="213"/>
                      <a:pt x="198" y="209"/>
                    </a:cubicBezTo>
                    <a:cubicBezTo>
                      <a:pt x="202" y="206"/>
                      <a:pt x="209" y="206"/>
                      <a:pt x="212" y="210"/>
                    </a:cubicBezTo>
                    <a:close/>
                    <a:moveTo>
                      <a:pt x="251" y="251"/>
                    </a:moveTo>
                    <a:lnTo>
                      <a:pt x="264" y="265"/>
                    </a:lnTo>
                    <a:cubicBezTo>
                      <a:pt x="267" y="269"/>
                      <a:pt x="267" y="274"/>
                      <a:pt x="263" y="278"/>
                    </a:cubicBezTo>
                    <a:cubicBezTo>
                      <a:pt x="259" y="281"/>
                      <a:pt x="253" y="281"/>
                      <a:pt x="250" y="277"/>
                    </a:cubicBezTo>
                    <a:lnTo>
                      <a:pt x="236" y="264"/>
                    </a:lnTo>
                    <a:cubicBezTo>
                      <a:pt x="233" y="260"/>
                      <a:pt x="233" y="254"/>
                      <a:pt x="237" y="250"/>
                    </a:cubicBezTo>
                    <a:cubicBezTo>
                      <a:pt x="242" y="247"/>
                      <a:pt x="247" y="248"/>
                      <a:pt x="251" y="251"/>
                    </a:cubicBezTo>
                    <a:close/>
                    <a:moveTo>
                      <a:pt x="290" y="292"/>
                    </a:moveTo>
                    <a:lnTo>
                      <a:pt x="302" y="306"/>
                    </a:lnTo>
                    <a:cubicBezTo>
                      <a:pt x="307" y="310"/>
                      <a:pt x="306" y="316"/>
                      <a:pt x="301" y="320"/>
                    </a:cubicBezTo>
                    <a:cubicBezTo>
                      <a:pt x="298" y="322"/>
                      <a:pt x="292" y="322"/>
                      <a:pt x="288" y="319"/>
                    </a:cubicBezTo>
                    <a:lnTo>
                      <a:pt x="276" y="304"/>
                    </a:lnTo>
                    <a:cubicBezTo>
                      <a:pt x="271" y="301"/>
                      <a:pt x="272" y="295"/>
                      <a:pt x="276" y="292"/>
                    </a:cubicBezTo>
                    <a:cubicBezTo>
                      <a:pt x="280" y="288"/>
                      <a:pt x="287" y="289"/>
                      <a:pt x="290" y="292"/>
                    </a:cubicBezTo>
                    <a:close/>
                    <a:moveTo>
                      <a:pt x="328" y="334"/>
                    </a:moveTo>
                    <a:lnTo>
                      <a:pt x="342" y="347"/>
                    </a:lnTo>
                    <a:cubicBezTo>
                      <a:pt x="345" y="351"/>
                      <a:pt x="345" y="357"/>
                      <a:pt x="341" y="360"/>
                    </a:cubicBezTo>
                    <a:cubicBezTo>
                      <a:pt x="337" y="363"/>
                      <a:pt x="331" y="363"/>
                      <a:pt x="327" y="359"/>
                    </a:cubicBezTo>
                    <a:lnTo>
                      <a:pt x="314" y="346"/>
                    </a:lnTo>
                    <a:cubicBezTo>
                      <a:pt x="310" y="342"/>
                      <a:pt x="310" y="336"/>
                      <a:pt x="315" y="333"/>
                    </a:cubicBezTo>
                    <a:cubicBezTo>
                      <a:pt x="319" y="329"/>
                      <a:pt x="325" y="329"/>
                      <a:pt x="328" y="334"/>
                    </a:cubicBezTo>
                    <a:close/>
                    <a:moveTo>
                      <a:pt x="367" y="375"/>
                    </a:moveTo>
                    <a:lnTo>
                      <a:pt x="380" y="388"/>
                    </a:lnTo>
                    <a:cubicBezTo>
                      <a:pt x="384" y="392"/>
                      <a:pt x="384" y="398"/>
                      <a:pt x="379" y="401"/>
                    </a:cubicBezTo>
                    <a:cubicBezTo>
                      <a:pt x="375" y="405"/>
                      <a:pt x="369" y="405"/>
                      <a:pt x="365" y="400"/>
                    </a:cubicBezTo>
                    <a:lnTo>
                      <a:pt x="353" y="387"/>
                    </a:lnTo>
                    <a:cubicBezTo>
                      <a:pt x="349" y="383"/>
                      <a:pt x="350" y="377"/>
                      <a:pt x="353" y="374"/>
                    </a:cubicBezTo>
                    <a:cubicBezTo>
                      <a:pt x="357" y="371"/>
                      <a:pt x="364" y="371"/>
                      <a:pt x="367" y="375"/>
                    </a:cubicBezTo>
                    <a:close/>
                    <a:moveTo>
                      <a:pt x="406" y="415"/>
                    </a:moveTo>
                    <a:lnTo>
                      <a:pt x="419" y="430"/>
                    </a:lnTo>
                    <a:cubicBezTo>
                      <a:pt x="422" y="433"/>
                      <a:pt x="422" y="439"/>
                      <a:pt x="419" y="442"/>
                    </a:cubicBezTo>
                    <a:cubicBezTo>
                      <a:pt x="414" y="446"/>
                      <a:pt x="408" y="445"/>
                      <a:pt x="405" y="442"/>
                    </a:cubicBezTo>
                    <a:lnTo>
                      <a:pt x="392" y="429"/>
                    </a:lnTo>
                    <a:cubicBezTo>
                      <a:pt x="388" y="424"/>
                      <a:pt x="388" y="419"/>
                      <a:pt x="393" y="414"/>
                    </a:cubicBezTo>
                    <a:cubicBezTo>
                      <a:pt x="397" y="412"/>
                      <a:pt x="402" y="412"/>
                      <a:pt x="406" y="415"/>
                    </a:cubicBezTo>
                    <a:close/>
                    <a:moveTo>
                      <a:pt x="445" y="456"/>
                    </a:moveTo>
                    <a:lnTo>
                      <a:pt x="458" y="470"/>
                    </a:lnTo>
                    <a:cubicBezTo>
                      <a:pt x="461" y="474"/>
                      <a:pt x="461" y="480"/>
                      <a:pt x="457" y="484"/>
                    </a:cubicBezTo>
                    <a:cubicBezTo>
                      <a:pt x="453" y="487"/>
                      <a:pt x="447" y="487"/>
                      <a:pt x="443" y="483"/>
                    </a:cubicBezTo>
                    <a:lnTo>
                      <a:pt x="430" y="469"/>
                    </a:lnTo>
                    <a:cubicBezTo>
                      <a:pt x="427" y="465"/>
                      <a:pt x="428" y="460"/>
                      <a:pt x="430" y="456"/>
                    </a:cubicBezTo>
                    <a:cubicBezTo>
                      <a:pt x="435" y="453"/>
                      <a:pt x="441" y="453"/>
                      <a:pt x="445" y="456"/>
                    </a:cubicBezTo>
                    <a:close/>
                    <a:moveTo>
                      <a:pt x="484" y="498"/>
                    </a:moveTo>
                    <a:lnTo>
                      <a:pt x="496" y="512"/>
                    </a:lnTo>
                    <a:cubicBezTo>
                      <a:pt x="500" y="515"/>
                      <a:pt x="499" y="522"/>
                      <a:pt x="496" y="525"/>
                    </a:cubicBezTo>
                    <a:cubicBezTo>
                      <a:pt x="492" y="528"/>
                      <a:pt x="486" y="528"/>
                      <a:pt x="482" y="524"/>
                    </a:cubicBezTo>
                    <a:lnTo>
                      <a:pt x="469" y="510"/>
                    </a:lnTo>
                    <a:cubicBezTo>
                      <a:pt x="466" y="507"/>
                      <a:pt x="466" y="500"/>
                      <a:pt x="470" y="498"/>
                    </a:cubicBezTo>
                    <a:cubicBezTo>
                      <a:pt x="474" y="493"/>
                      <a:pt x="480" y="494"/>
                      <a:pt x="484" y="498"/>
                    </a:cubicBezTo>
                    <a:close/>
                    <a:moveTo>
                      <a:pt x="522" y="539"/>
                    </a:moveTo>
                    <a:lnTo>
                      <a:pt x="535" y="553"/>
                    </a:lnTo>
                    <a:cubicBezTo>
                      <a:pt x="539" y="556"/>
                      <a:pt x="539" y="562"/>
                      <a:pt x="534" y="566"/>
                    </a:cubicBezTo>
                    <a:cubicBezTo>
                      <a:pt x="530" y="569"/>
                      <a:pt x="524" y="569"/>
                      <a:pt x="521" y="565"/>
                    </a:cubicBezTo>
                    <a:lnTo>
                      <a:pt x="507" y="551"/>
                    </a:lnTo>
                    <a:cubicBezTo>
                      <a:pt x="505" y="547"/>
                      <a:pt x="505" y="542"/>
                      <a:pt x="508" y="539"/>
                    </a:cubicBezTo>
                    <a:cubicBezTo>
                      <a:pt x="513" y="535"/>
                      <a:pt x="518" y="535"/>
                      <a:pt x="522" y="539"/>
                    </a:cubicBezTo>
                    <a:close/>
                    <a:moveTo>
                      <a:pt x="561" y="580"/>
                    </a:moveTo>
                    <a:lnTo>
                      <a:pt x="573" y="593"/>
                    </a:lnTo>
                    <a:cubicBezTo>
                      <a:pt x="578" y="598"/>
                      <a:pt x="577" y="603"/>
                      <a:pt x="573" y="607"/>
                    </a:cubicBezTo>
                    <a:cubicBezTo>
                      <a:pt x="570" y="610"/>
                      <a:pt x="563" y="610"/>
                      <a:pt x="560" y="606"/>
                    </a:cubicBezTo>
                    <a:lnTo>
                      <a:pt x="547" y="593"/>
                    </a:lnTo>
                    <a:cubicBezTo>
                      <a:pt x="543" y="589"/>
                      <a:pt x="543" y="583"/>
                      <a:pt x="548" y="579"/>
                    </a:cubicBezTo>
                    <a:cubicBezTo>
                      <a:pt x="551" y="576"/>
                      <a:pt x="558" y="576"/>
                      <a:pt x="561" y="580"/>
                    </a:cubicBezTo>
                    <a:close/>
                    <a:moveTo>
                      <a:pt x="599" y="621"/>
                    </a:moveTo>
                    <a:lnTo>
                      <a:pt x="613" y="635"/>
                    </a:lnTo>
                    <a:cubicBezTo>
                      <a:pt x="617" y="639"/>
                      <a:pt x="617" y="644"/>
                      <a:pt x="612" y="648"/>
                    </a:cubicBezTo>
                    <a:cubicBezTo>
                      <a:pt x="608" y="652"/>
                      <a:pt x="602" y="651"/>
                      <a:pt x="598" y="648"/>
                    </a:cubicBezTo>
                    <a:lnTo>
                      <a:pt x="585" y="634"/>
                    </a:lnTo>
                    <a:cubicBezTo>
                      <a:pt x="582" y="630"/>
                      <a:pt x="582" y="624"/>
                      <a:pt x="586" y="620"/>
                    </a:cubicBezTo>
                    <a:cubicBezTo>
                      <a:pt x="590" y="617"/>
                      <a:pt x="596" y="617"/>
                      <a:pt x="599" y="621"/>
                    </a:cubicBezTo>
                    <a:close/>
                    <a:moveTo>
                      <a:pt x="639" y="662"/>
                    </a:moveTo>
                    <a:lnTo>
                      <a:pt x="651" y="676"/>
                    </a:lnTo>
                    <a:cubicBezTo>
                      <a:pt x="655" y="679"/>
                      <a:pt x="655" y="686"/>
                      <a:pt x="650" y="689"/>
                    </a:cubicBezTo>
                    <a:cubicBezTo>
                      <a:pt x="647" y="693"/>
                      <a:pt x="640" y="693"/>
                      <a:pt x="637" y="688"/>
                    </a:cubicBezTo>
                    <a:lnTo>
                      <a:pt x="625" y="675"/>
                    </a:lnTo>
                    <a:cubicBezTo>
                      <a:pt x="620" y="671"/>
                      <a:pt x="621" y="665"/>
                      <a:pt x="625" y="661"/>
                    </a:cubicBezTo>
                    <a:cubicBezTo>
                      <a:pt x="628" y="658"/>
                      <a:pt x="635" y="659"/>
                      <a:pt x="639" y="662"/>
                    </a:cubicBezTo>
                    <a:close/>
                    <a:moveTo>
                      <a:pt x="677" y="703"/>
                    </a:moveTo>
                    <a:lnTo>
                      <a:pt x="691" y="718"/>
                    </a:lnTo>
                    <a:cubicBezTo>
                      <a:pt x="694" y="721"/>
                      <a:pt x="694" y="727"/>
                      <a:pt x="690" y="730"/>
                    </a:cubicBezTo>
                    <a:cubicBezTo>
                      <a:pt x="685" y="733"/>
                      <a:pt x="680" y="733"/>
                      <a:pt x="676" y="729"/>
                    </a:cubicBezTo>
                    <a:lnTo>
                      <a:pt x="663" y="716"/>
                    </a:lnTo>
                    <a:cubicBezTo>
                      <a:pt x="660" y="712"/>
                      <a:pt x="660" y="706"/>
                      <a:pt x="664" y="703"/>
                    </a:cubicBezTo>
                    <a:cubicBezTo>
                      <a:pt x="668" y="699"/>
                      <a:pt x="673" y="700"/>
                      <a:pt x="677" y="703"/>
                    </a:cubicBezTo>
                    <a:close/>
                    <a:moveTo>
                      <a:pt x="716" y="745"/>
                    </a:moveTo>
                    <a:lnTo>
                      <a:pt x="729" y="758"/>
                    </a:lnTo>
                    <a:cubicBezTo>
                      <a:pt x="732" y="762"/>
                      <a:pt x="732" y="768"/>
                      <a:pt x="728" y="772"/>
                    </a:cubicBezTo>
                    <a:cubicBezTo>
                      <a:pt x="725" y="774"/>
                      <a:pt x="718" y="774"/>
                      <a:pt x="715" y="771"/>
                    </a:cubicBezTo>
                    <a:lnTo>
                      <a:pt x="702" y="757"/>
                    </a:lnTo>
                    <a:cubicBezTo>
                      <a:pt x="698" y="753"/>
                      <a:pt x="699" y="747"/>
                      <a:pt x="702" y="744"/>
                    </a:cubicBezTo>
                    <a:cubicBezTo>
                      <a:pt x="706" y="741"/>
                      <a:pt x="712" y="741"/>
                      <a:pt x="716" y="745"/>
                    </a:cubicBezTo>
                    <a:close/>
                    <a:moveTo>
                      <a:pt x="755" y="786"/>
                    </a:moveTo>
                    <a:lnTo>
                      <a:pt x="768" y="799"/>
                    </a:lnTo>
                    <a:cubicBezTo>
                      <a:pt x="772" y="804"/>
                      <a:pt x="771" y="809"/>
                      <a:pt x="767" y="812"/>
                    </a:cubicBezTo>
                    <a:cubicBezTo>
                      <a:pt x="763" y="815"/>
                      <a:pt x="758" y="815"/>
                      <a:pt x="753" y="812"/>
                    </a:cubicBezTo>
                    <a:lnTo>
                      <a:pt x="740" y="797"/>
                    </a:lnTo>
                    <a:cubicBezTo>
                      <a:pt x="738" y="795"/>
                      <a:pt x="738" y="788"/>
                      <a:pt x="741" y="785"/>
                    </a:cubicBezTo>
                    <a:cubicBezTo>
                      <a:pt x="745" y="781"/>
                      <a:pt x="751" y="781"/>
                      <a:pt x="755" y="786"/>
                    </a:cubicBezTo>
                    <a:close/>
                    <a:moveTo>
                      <a:pt x="794" y="827"/>
                    </a:moveTo>
                    <a:lnTo>
                      <a:pt x="806" y="840"/>
                    </a:lnTo>
                    <a:cubicBezTo>
                      <a:pt x="810" y="844"/>
                      <a:pt x="810" y="850"/>
                      <a:pt x="805" y="853"/>
                    </a:cubicBezTo>
                    <a:cubicBezTo>
                      <a:pt x="802" y="857"/>
                      <a:pt x="795" y="857"/>
                      <a:pt x="793" y="853"/>
                    </a:cubicBezTo>
                    <a:lnTo>
                      <a:pt x="779" y="840"/>
                    </a:lnTo>
                    <a:cubicBezTo>
                      <a:pt x="776" y="835"/>
                      <a:pt x="776" y="830"/>
                      <a:pt x="780" y="826"/>
                    </a:cubicBezTo>
                    <a:cubicBezTo>
                      <a:pt x="784" y="823"/>
                      <a:pt x="790" y="823"/>
                      <a:pt x="794" y="827"/>
                    </a:cubicBezTo>
                    <a:close/>
                    <a:moveTo>
                      <a:pt x="832" y="867"/>
                    </a:moveTo>
                    <a:lnTo>
                      <a:pt x="845" y="882"/>
                    </a:lnTo>
                    <a:cubicBezTo>
                      <a:pt x="849" y="885"/>
                      <a:pt x="849" y="891"/>
                      <a:pt x="845" y="895"/>
                    </a:cubicBezTo>
                    <a:cubicBezTo>
                      <a:pt x="841" y="898"/>
                      <a:pt x="835" y="898"/>
                      <a:pt x="831" y="894"/>
                    </a:cubicBezTo>
                    <a:lnTo>
                      <a:pt x="818" y="881"/>
                    </a:lnTo>
                    <a:cubicBezTo>
                      <a:pt x="815" y="876"/>
                      <a:pt x="815" y="871"/>
                      <a:pt x="819" y="866"/>
                    </a:cubicBezTo>
                    <a:cubicBezTo>
                      <a:pt x="823" y="864"/>
                      <a:pt x="829" y="865"/>
                      <a:pt x="832" y="867"/>
                    </a:cubicBezTo>
                    <a:close/>
                    <a:moveTo>
                      <a:pt x="871" y="908"/>
                    </a:moveTo>
                    <a:lnTo>
                      <a:pt x="884" y="923"/>
                    </a:lnTo>
                    <a:cubicBezTo>
                      <a:pt x="888" y="926"/>
                      <a:pt x="888" y="933"/>
                      <a:pt x="883" y="936"/>
                    </a:cubicBezTo>
                    <a:cubicBezTo>
                      <a:pt x="879" y="939"/>
                      <a:pt x="873" y="939"/>
                      <a:pt x="870" y="935"/>
                    </a:cubicBezTo>
                    <a:lnTo>
                      <a:pt x="857" y="921"/>
                    </a:lnTo>
                    <a:cubicBezTo>
                      <a:pt x="853" y="917"/>
                      <a:pt x="853" y="912"/>
                      <a:pt x="858" y="908"/>
                    </a:cubicBezTo>
                    <a:cubicBezTo>
                      <a:pt x="861" y="905"/>
                      <a:pt x="868" y="905"/>
                      <a:pt x="871" y="908"/>
                    </a:cubicBezTo>
                    <a:close/>
                    <a:moveTo>
                      <a:pt x="910" y="951"/>
                    </a:moveTo>
                    <a:lnTo>
                      <a:pt x="923" y="964"/>
                    </a:lnTo>
                    <a:cubicBezTo>
                      <a:pt x="926" y="968"/>
                      <a:pt x="926" y="974"/>
                      <a:pt x="922" y="976"/>
                    </a:cubicBezTo>
                    <a:cubicBezTo>
                      <a:pt x="918" y="980"/>
                      <a:pt x="912" y="980"/>
                      <a:pt x="908" y="976"/>
                    </a:cubicBezTo>
                    <a:lnTo>
                      <a:pt x="896" y="962"/>
                    </a:lnTo>
                    <a:cubicBezTo>
                      <a:pt x="892" y="959"/>
                      <a:pt x="893" y="952"/>
                      <a:pt x="897" y="950"/>
                    </a:cubicBezTo>
                    <a:cubicBezTo>
                      <a:pt x="900" y="946"/>
                      <a:pt x="907" y="946"/>
                      <a:pt x="910" y="951"/>
                    </a:cubicBezTo>
                    <a:close/>
                    <a:moveTo>
                      <a:pt x="948" y="991"/>
                    </a:moveTo>
                    <a:lnTo>
                      <a:pt x="962" y="1005"/>
                    </a:lnTo>
                    <a:cubicBezTo>
                      <a:pt x="965" y="1009"/>
                      <a:pt x="965" y="1014"/>
                      <a:pt x="961" y="1018"/>
                    </a:cubicBezTo>
                    <a:cubicBezTo>
                      <a:pt x="957" y="1021"/>
                      <a:pt x="951" y="1021"/>
                      <a:pt x="948" y="1017"/>
                    </a:cubicBezTo>
                    <a:lnTo>
                      <a:pt x="935" y="1003"/>
                    </a:lnTo>
                    <a:cubicBezTo>
                      <a:pt x="931" y="1000"/>
                      <a:pt x="931" y="994"/>
                      <a:pt x="936" y="991"/>
                    </a:cubicBezTo>
                    <a:cubicBezTo>
                      <a:pt x="939" y="987"/>
                      <a:pt x="945" y="987"/>
                      <a:pt x="948" y="991"/>
                    </a:cubicBezTo>
                    <a:close/>
                    <a:moveTo>
                      <a:pt x="988" y="1032"/>
                    </a:moveTo>
                    <a:lnTo>
                      <a:pt x="1001" y="1045"/>
                    </a:lnTo>
                    <a:cubicBezTo>
                      <a:pt x="1003" y="1050"/>
                      <a:pt x="1003" y="1055"/>
                      <a:pt x="1000" y="1059"/>
                    </a:cubicBezTo>
                    <a:cubicBezTo>
                      <a:pt x="996" y="1062"/>
                      <a:pt x="990" y="1062"/>
                      <a:pt x="986" y="1059"/>
                    </a:cubicBezTo>
                    <a:lnTo>
                      <a:pt x="973" y="1045"/>
                    </a:lnTo>
                    <a:cubicBezTo>
                      <a:pt x="970" y="1041"/>
                      <a:pt x="970" y="1036"/>
                      <a:pt x="973" y="1031"/>
                    </a:cubicBezTo>
                    <a:cubicBezTo>
                      <a:pt x="978" y="1028"/>
                      <a:pt x="983" y="1028"/>
                      <a:pt x="988" y="1032"/>
                    </a:cubicBezTo>
                    <a:close/>
                    <a:moveTo>
                      <a:pt x="1026" y="1073"/>
                    </a:moveTo>
                    <a:lnTo>
                      <a:pt x="1039" y="1087"/>
                    </a:lnTo>
                    <a:cubicBezTo>
                      <a:pt x="1043" y="1091"/>
                      <a:pt x="1042" y="1096"/>
                      <a:pt x="1038" y="1100"/>
                    </a:cubicBezTo>
                    <a:cubicBezTo>
                      <a:pt x="1035" y="1104"/>
                      <a:pt x="1029" y="1104"/>
                      <a:pt x="1025" y="1100"/>
                    </a:cubicBezTo>
                    <a:lnTo>
                      <a:pt x="1012" y="1086"/>
                    </a:lnTo>
                    <a:cubicBezTo>
                      <a:pt x="1009" y="1082"/>
                      <a:pt x="1009" y="1077"/>
                      <a:pt x="1013" y="1072"/>
                    </a:cubicBezTo>
                    <a:cubicBezTo>
                      <a:pt x="1017" y="1069"/>
                      <a:pt x="1023" y="1070"/>
                      <a:pt x="1026" y="1073"/>
                    </a:cubicBezTo>
                    <a:close/>
                    <a:moveTo>
                      <a:pt x="1066" y="1114"/>
                    </a:moveTo>
                    <a:lnTo>
                      <a:pt x="1078" y="1129"/>
                    </a:lnTo>
                    <a:cubicBezTo>
                      <a:pt x="1081" y="1131"/>
                      <a:pt x="1081" y="1138"/>
                      <a:pt x="1077" y="1141"/>
                    </a:cubicBezTo>
                    <a:cubicBezTo>
                      <a:pt x="1073" y="1145"/>
                      <a:pt x="1067" y="1145"/>
                      <a:pt x="1064" y="1140"/>
                    </a:cubicBezTo>
                    <a:lnTo>
                      <a:pt x="1050" y="1127"/>
                    </a:lnTo>
                    <a:cubicBezTo>
                      <a:pt x="1047" y="1123"/>
                      <a:pt x="1047" y="1117"/>
                      <a:pt x="1051" y="1114"/>
                    </a:cubicBezTo>
                    <a:cubicBezTo>
                      <a:pt x="1056" y="1110"/>
                      <a:pt x="1061" y="1111"/>
                      <a:pt x="1066" y="1114"/>
                    </a:cubicBezTo>
                    <a:close/>
                    <a:moveTo>
                      <a:pt x="1103" y="1155"/>
                    </a:moveTo>
                    <a:lnTo>
                      <a:pt x="1116" y="1170"/>
                    </a:lnTo>
                    <a:cubicBezTo>
                      <a:pt x="1121" y="1173"/>
                      <a:pt x="1120" y="1179"/>
                      <a:pt x="1116" y="1182"/>
                    </a:cubicBezTo>
                    <a:cubicBezTo>
                      <a:pt x="1113" y="1186"/>
                      <a:pt x="1106" y="1186"/>
                      <a:pt x="1102" y="1181"/>
                    </a:cubicBezTo>
                    <a:lnTo>
                      <a:pt x="1090" y="1168"/>
                    </a:lnTo>
                    <a:cubicBezTo>
                      <a:pt x="1086" y="1164"/>
                      <a:pt x="1086" y="1158"/>
                      <a:pt x="1091" y="1155"/>
                    </a:cubicBezTo>
                    <a:cubicBezTo>
                      <a:pt x="1094" y="1152"/>
                      <a:pt x="1101" y="1152"/>
                      <a:pt x="1103" y="1155"/>
                    </a:cubicBezTo>
                    <a:close/>
                    <a:moveTo>
                      <a:pt x="1142" y="1197"/>
                    </a:moveTo>
                    <a:lnTo>
                      <a:pt x="1156" y="1210"/>
                    </a:lnTo>
                    <a:cubicBezTo>
                      <a:pt x="1159" y="1215"/>
                      <a:pt x="1159" y="1220"/>
                      <a:pt x="1155" y="1224"/>
                    </a:cubicBezTo>
                    <a:cubicBezTo>
                      <a:pt x="1150" y="1226"/>
                      <a:pt x="1145" y="1226"/>
                      <a:pt x="1141" y="1223"/>
                    </a:cubicBezTo>
                    <a:lnTo>
                      <a:pt x="1128" y="1209"/>
                    </a:lnTo>
                    <a:cubicBezTo>
                      <a:pt x="1124" y="1206"/>
                      <a:pt x="1124" y="1199"/>
                      <a:pt x="1129" y="1196"/>
                    </a:cubicBezTo>
                    <a:cubicBezTo>
                      <a:pt x="1133" y="1193"/>
                      <a:pt x="1139" y="1193"/>
                      <a:pt x="1142" y="1197"/>
                    </a:cubicBezTo>
                    <a:close/>
                    <a:moveTo>
                      <a:pt x="1181" y="1238"/>
                    </a:moveTo>
                    <a:lnTo>
                      <a:pt x="1194" y="1251"/>
                    </a:lnTo>
                    <a:cubicBezTo>
                      <a:pt x="1198" y="1256"/>
                      <a:pt x="1197" y="1261"/>
                      <a:pt x="1194" y="1264"/>
                    </a:cubicBezTo>
                    <a:cubicBezTo>
                      <a:pt x="1190" y="1268"/>
                      <a:pt x="1184" y="1267"/>
                      <a:pt x="1179" y="1264"/>
                    </a:cubicBezTo>
                    <a:lnTo>
                      <a:pt x="1168" y="1250"/>
                    </a:lnTo>
                    <a:cubicBezTo>
                      <a:pt x="1163" y="1247"/>
                      <a:pt x="1164" y="1241"/>
                      <a:pt x="1168" y="1237"/>
                    </a:cubicBezTo>
                    <a:cubicBezTo>
                      <a:pt x="1171" y="1233"/>
                      <a:pt x="1179" y="1233"/>
                      <a:pt x="1181" y="1238"/>
                    </a:cubicBezTo>
                    <a:close/>
                    <a:moveTo>
                      <a:pt x="1220" y="1279"/>
                    </a:moveTo>
                    <a:lnTo>
                      <a:pt x="1234" y="1292"/>
                    </a:lnTo>
                    <a:cubicBezTo>
                      <a:pt x="1236" y="1296"/>
                      <a:pt x="1236" y="1302"/>
                      <a:pt x="1233" y="1306"/>
                    </a:cubicBezTo>
                    <a:cubicBezTo>
                      <a:pt x="1228" y="1309"/>
                      <a:pt x="1223" y="1309"/>
                      <a:pt x="1219" y="1305"/>
                    </a:cubicBezTo>
                    <a:lnTo>
                      <a:pt x="1206" y="1292"/>
                    </a:lnTo>
                    <a:cubicBezTo>
                      <a:pt x="1202" y="1287"/>
                      <a:pt x="1202" y="1282"/>
                      <a:pt x="1207" y="1278"/>
                    </a:cubicBezTo>
                    <a:cubicBezTo>
                      <a:pt x="1211" y="1275"/>
                      <a:pt x="1216" y="1275"/>
                      <a:pt x="1220" y="1279"/>
                    </a:cubicBezTo>
                    <a:close/>
                    <a:moveTo>
                      <a:pt x="1259" y="1319"/>
                    </a:moveTo>
                    <a:lnTo>
                      <a:pt x="1272" y="1334"/>
                    </a:lnTo>
                    <a:cubicBezTo>
                      <a:pt x="1275" y="1337"/>
                      <a:pt x="1275" y="1343"/>
                      <a:pt x="1271" y="1347"/>
                    </a:cubicBezTo>
                    <a:cubicBezTo>
                      <a:pt x="1268" y="1350"/>
                      <a:pt x="1261" y="1350"/>
                      <a:pt x="1257" y="1346"/>
                    </a:cubicBezTo>
                    <a:lnTo>
                      <a:pt x="1245" y="1333"/>
                    </a:lnTo>
                    <a:cubicBezTo>
                      <a:pt x="1241" y="1328"/>
                      <a:pt x="1242" y="1323"/>
                      <a:pt x="1245" y="1319"/>
                    </a:cubicBezTo>
                    <a:cubicBezTo>
                      <a:pt x="1249" y="1316"/>
                      <a:pt x="1255" y="1317"/>
                      <a:pt x="1259" y="1319"/>
                    </a:cubicBezTo>
                    <a:close/>
                    <a:moveTo>
                      <a:pt x="1298" y="1361"/>
                    </a:moveTo>
                    <a:lnTo>
                      <a:pt x="1311" y="1375"/>
                    </a:lnTo>
                    <a:cubicBezTo>
                      <a:pt x="1314" y="1378"/>
                      <a:pt x="1314" y="1385"/>
                      <a:pt x="1310" y="1388"/>
                    </a:cubicBezTo>
                    <a:cubicBezTo>
                      <a:pt x="1306" y="1391"/>
                      <a:pt x="1301" y="1391"/>
                      <a:pt x="1297" y="1387"/>
                    </a:cubicBezTo>
                    <a:lnTo>
                      <a:pt x="1283" y="1373"/>
                    </a:lnTo>
                    <a:cubicBezTo>
                      <a:pt x="1280" y="1369"/>
                      <a:pt x="1280" y="1364"/>
                      <a:pt x="1284" y="1360"/>
                    </a:cubicBezTo>
                    <a:cubicBezTo>
                      <a:pt x="1289" y="1358"/>
                      <a:pt x="1294" y="1358"/>
                      <a:pt x="1298" y="1361"/>
                    </a:cubicBezTo>
                    <a:close/>
                    <a:moveTo>
                      <a:pt x="1337" y="1403"/>
                    </a:moveTo>
                    <a:lnTo>
                      <a:pt x="1349" y="1416"/>
                    </a:lnTo>
                    <a:cubicBezTo>
                      <a:pt x="1353" y="1420"/>
                      <a:pt x="1353" y="1426"/>
                      <a:pt x="1348" y="1428"/>
                    </a:cubicBezTo>
                    <a:cubicBezTo>
                      <a:pt x="1345" y="1432"/>
                      <a:pt x="1338" y="1432"/>
                      <a:pt x="1335" y="1428"/>
                    </a:cubicBezTo>
                    <a:lnTo>
                      <a:pt x="1323" y="1414"/>
                    </a:lnTo>
                    <a:cubicBezTo>
                      <a:pt x="1319" y="1411"/>
                      <a:pt x="1319" y="1404"/>
                      <a:pt x="1323" y="1402"/>
                    </a:cubicBezTo>
                    <a:cubicBezTo>
                      <a:pt x="1327" y="1398"/>
                      <a:pt x="1333" y="1398"/>
                      <a:pt x="1337" y="1403"/>
                    </a:cubicBezTo>
                    <a:close/>
                    <a:moveTo>
                      <a:pt x="1375" y="1443"/>
                    </a:moveTo>
                    <a:lnTo>
                      <a:pt x="1388" y="1457"/>
                    </a:lnTo>
                    <a:cubicBezTo>
                      <a:pt x="1392" y="1461"/>
                      <a:pt x="1391" y="1467"/>
                      <a:pt x="1388" y="1470"/>
                    </a:cubicBezTo>
                    <a:cubicBezTo>
                      <a:pt x="1384" y="1474"/>
                      <a:pt x="1378" y="1473"/>
                      <a:pt x="1374" y="1470"/>
                    </a:cubicBezTo>
                    <a:lnTo>
                      <a:pt x="1361" y="1456"/>
                    </a:lnTo>
                    <a:cubicBezTo>
                      <a:pt x="1357" y="1452"/>
                      <a:pt x="1357" y="1446"/>
                      <a:pt x="1362" y="1443"/>
                    </a:cubicBezTo>
                    <a:cubicBezTo>
                      <a:pt x="1366" y="1439"/>
                      <a:pt x="1372" y="1439"/>
                      <a:pt x="1375" y="1443"/>
                    </a:cubicBezTo>
                    <a:close/>
                    <a:moveTo>
                      <a:pt x="1413" y="1484"/>
                    </a:moveTo>
                    <a:lnTo>
                      <a:pt x="1427" y="1497"/>
                    </a:lnTo>
                    <a:cubicBezTo>
                      <a:pt x="1431" y="1502"/>
                      <a:pt x="1431" y="1507"/>
                      <a:pt x="1426" y="1512"/>
                    </a:cubicBezTo>
                    <a:cubicBezTo>
                      <a:pt x="1422" y="1514"/>
                      <a:pt x="1416" y="1514"/>
                      <a:pt x="1412" y="1511"/>
                    </a:cubicBezTo>
                    <a:lnTo>
                      <a:pt x="1400" y="1497"/>
                    </a:lnTo>
                    <a:cubicBezTo>
                      <a:pt x="1396" y="1493"/>
                      <a:pt x="1396" y="1488"/>
                      <a:pt x="1400" y="1483"/>
                    </a:cubicBezTo>
                    <a:cubicBezTo>
                      <a:pt x="1404" y="1480"/>
                      <a:pt x="1411" y="1481"/>
                      <a:pt x="1413" y="1484"/>
                    </a:cubicBezTo>
                    <a:close/>
                    <a:moveTo>
                      <a:pt x="1453" y="1525"/>
                    </a:moveTo>
                    <a:lnTo>
                      <a:pt x="1466" y="1539"/>
                    </a:lnTo>
                    <a:cubicBezTo>
                      <a:pt x="1469" y="1543"/>
                      <a:pt x="1468" y="1549"/>
                      <a:pt x="1466" y="1552"/>
                    </a:cubicBezTo>
                    <a:cubicBezTo>
                      <a:pt x="1461" y="1556"/>
                      <a:pt x="1455" y="1556"/>
                      <a:pt x="1451" y="1552"/>
                    </a:cubicBezTo>
                    <a:lnTo>
                      <a:pt x="1439" y="1538"/>
                    </a:lnTo>
                    <a:cubicBezTo>
                      <a:pt x="1435" y="1534"/>
                      <a:pt x="1435" y="1529"/>
                      <a:pt x="1440" y="1525"/>
                    </a:cubicBezTo>
                    <a:cubicBezTo>
                      <a:pt x="1443" y="1522"/>
                      <a:pt x="1450" y="1522"/>
                      <a:pt x="1453" y="1525"/>
                    </a:cubicBezTo>
                    <a:close/>
                    <a:moveTo>
                      <a:pt x="1491" y="1567"/>
                    </a:moveTo>
                    <a:lnTo>
                      <a:pt x="1505" y="1581"/>
                    </a:lnTo>
                    <a:cubicBezTo>
                      <a:pt x="1508" y="1583"/>
                      <a:pt x="1508" y="1590"/>
                      <a:pt x="1504" y="1593"/>
                    </a:cubicBezTo>
                    <a:cubicBezTo>
                      <a:pt x="1499" y="1597"/>
                      <a:pt x="1494" y="1597"/>
                      <a:pt x="1490" y="1592"/>
                    </a:cubicBezTo>
                    <a:lnTo>
                      <a:pt x="1477" y="1579"/>
                    </a:lnTo>
                    <a:cubicBezTo>
                      <a:pt x="1474" y="1575"/>
                      <a:pt x="1474" y="1569"/>
                      <a:pt x="1478" y="1566"/>
                    </a:cubicBezTo>
                    <a:cubicBezTo>
                      <a:pt x="1482" y="1563"/>
                      <a:pt x="1488" y="1563"/>
                      <a:pt x="1491" y="1567"/>
                    </a:cubicBezTo>
                    <a:close/>
                    <a:moveTo>
                      <a:pt x="1531" y="1607"/>
                    </a:moveTo>
                    <a:lnTo>
                      <a:pt x="1543" y="1622"/>
                    </a:lnTo>
                    <a:cubicBezTo>
                      <a:pt x="1547" y="1625"/>
                      <a:pt x="1546" y="1631"/>
                      <a:pt x="1543" y="1634"/>
                    </a:cubicBezTo>
                    <a:cubicBezTo>
                      <a:pt x="1539" y="1638"/>
                      <a:pt x="1532" y="1638"/>
                      <a:pt x="1529" y="1633"/>
                    </a:cubicBezTo>
                    <a:lnTo>
                      <a:pt x="1516" y="1620"/>
                    </a:lnTo>
                    <a:cubicBezTo>
                      <a:pt x="1512" y="1616"/>
                      <a:pt x="1513" y="1610"/>
                      <a:pt x="1516" y="1607"/>
                    </a:cubicBezTo>
                    <a:cubicBezTo>
                      <a:pt x="1521" y="1604"/>
                      <a:pt x="1526" y="1604"/>
                      <a:pt x="1531" y="1607"/>
                    </a:cubicBezTo>
                    <a:close/>
                    <a:moveTo>
                      <a:pt x="1569" y="1649"/>
                    </a:moveTo>
                    <a:lnTo>
                      <a:pt x="1582" y="1662"/>
                    </a:lnTo>
                    <a:cubicBezTo>
                      <a:pt x="1586" y="1667"/>
                      <a:pt x="1586" y="1672"/>
                      <a:pt x="1581" y="1676"/>
                    </a:cubicBezTo>
                    <a:cubicBezTo>
                      <a:pt x="1577" y="1679"/>
                      <a:pt x="1572" y="1678"/>
                      <a:pt x="1568" y="1676"/>
                    </a:cubicBezTo>
                    <a:lnTo>
                      <a:pt x="1554" y="1661"/>
                    </a:lnTo>
                    <a:cubicBezTo>
                      <a:pt x="1552" y="1658"/>
                      <a:pt x="1552" y="1652"/>
                      <a:pt x="1555" y="1648"/>
                    </a:cubicBezTo>
                    <a:cubicBezTo>
                      <a:pt x="1560" y="1645"/>
                      <a:pt x="1565" y="1645"/>
                      <a:pt x="1569" y="1649"/>
                    </a:cubicBezTo>
                    <a:close/>
                    <a:moveTo>
                      <a:pt x="1609" y="1690"/>
                    </a:moveTo>
                    <a:lnTo>
                      <a:pt x="1620" y="1703"/>
                    </a:lnTo>
                    <a:cubicBezTo>
                      <a:pt x="1624" y="1708"/>
                      <a:pt x="1624" y="1713"/>
                      <a:pt x="1620" y="1717"/>
                    </a:cubicBezTo>
                    <a:cubicBezTo>
                      <a:pt x="1617" y="1720"/>
                      <a:pt x="1609" y="1719"/>
                      <a:pt x="1607" y="1716"/>
                    </a:cubicBezTo>
                    <a:lnTo>
                      <a:pt x="1594" y="1702"/>
                    </a:lnTo>
                    <a:cubicBezTo>
                      <a:pt x="1590" y="1699"/>
                      <a:pt x="1590" y="1693"/>
                      <a:pt x="1594" y="1689"/>
                    </a:cubicBezTo>
                    <a:cubicBezTo>
                      <a:pt x="1598" y="1685"/>
                      <a:pt x="1604" y="1686"/>
                      <a:pt x="1609" y="1690"/>
                    </a:cubicBezTo>
                    <a:close/>
                    <a:moveTo>
                      <a:pt x="1646" y="1731"/>
                    </a:moveTo>
                    <a:lnTo>
                      <a:pt x="1660" y="1745"/>
                    </a:lnTo>
                    <a:cubicBezTo>
                      <a:pt x="1664" y="1748"/>
                      <a:pt x="1663" y="1754"/>
                      <a:pt x="1659" y="1758"/>
                    </a:cubicBezTo>
                    <a:cubicBezTo>
                      <a:pt x="1655" y="1761"/>
                      <a:pt x="1649" y="1761"/>
                      <a:pt x="1645" y="1757"/>
                    </a:cubicBezTo>
                    <a:lnTo>
                      <a:pt x="1632" y="1744"/>
                    </a:lnTo>
                    <a:cubicBezTo>
                      <a:pt x="1629" y="1740"/>
                      <a:pt x="1629" y="1734"/>
                      <a:pt x="1633" y="1731"/>
                    </a:cubicBezTo>
                    <a:cubicBezTo>
                      <a:pt x="1637" y="1727"/>
                      <a:pt x="1643" y="1727"/>
                      <a:pt x="1646" y="1731"/>
                    </a:cubicBezTo>
                    <a:close/>
                    <a:moveTo>
                      <a:pt x="1686" y="1772"/>
                    </a:moveTo>
                    <a:lnTo>
                      <a:pt x="1698" y="1786"/>
                    </a:lnTo>
                    <a:cubicBezTo>
                      <a:pt x="1702" y="1789"/>
                      <a:pt x="1702" y="1795"/>
                      <a:pt x="1698" y="1799"/>
                    </a:cubicBezTo>
                    <a:cubicBezTo>
                      <a:pt x="1693" y="1802"/>
                      <a:pt x="1687" y="1802"/>
                      <a:pt x="1684" y="1798"/>
                    </a:cubicBezTo>
                    <a:lnTo>
                      <a:pt x="1671" y="1785"/>
                    </a:lnTo>
                    <a:cubicBezTo>
                      <a:pt x="1667" y="1780"/>
                      <a:pt x="1668" y="1775"/>
                      <a:pt x="1672" y="1771"/>
                    </a:cubicBezTo>
                    <a:cubicBezTo>
                      <a:pt x="1676" y="1769"/>
                      <a:pt x="1682" y="1769"/>
                      <a:pt x="1686" y="1772"/>
                    </a:cubicBezTo>
                    <a:close/>
                    <a:moveTo>
                      <a:pt x="1724" y="1813"/>
                    </a:moveTo>
                    <a:lnTo>
                      <a:pt x="1728" y="1817"/>
                    </a:lnTo>
                    <a:cubicBezTo>
                      <a:pt x="1731" y="1820"/>
                      <a:pt x="1731" y="1826"/>
                      <a:pt x="1727" y="1830"/>
                    </a:cubicBezTo>
                    <a:cubicBezTo>
                      <a:pt x="1723" y="1833"/>
                      <a:pt x="1717" y="1833"/>
                      <a:pt x="1713" y="1829"/>
                    </a:cubicBezTo>
                    <a:lnTo>
                      <a:pt x="1710" y="1825"/>
                    </a:lnTo>
                    <a:cubicBezTo>
                      <a:pt x="1707" y="1822"/>
                      <a:pt x="1707" y="1816"/>
                      <a:pt x="1711" y="1812"/>
                    </a:cubicBezTo>
                    <a:cubicBezTo>
                      <a:pt x="1714" y="1810"/>
                      <a:pt x="1721" y="1810"/>
                      <a:pt x="1724" y="18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4" name="Freeform 393">
                <a:extLst>
                  <a:ext uri="{FF2B5EF4-FFF2-40B4-BE49-F238E27FC236}">
                    <a16:creationId xmlns:a16="http://schemas.microsoft.com/office/drawing/2014/main" id="{0C03FAB2-BFDB-4BF5-892D-DB9DD6FB5E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2558"/>
                <a:ext cx="547" cy="566"/>
              </a:xfrm>
              <a:custGeom>
                <a:avLst/>
                <a:gdLst>
                  <a:gd name="T0" fmla="*/ 4 w 1731"/>
                  <a:gd name="T1" fmla="*/ 17 h 1833"/>
                  <a:gd name="T2" fmla="*/ 69 w 1731"/>
                  <a:gd name="T3" fmla="*/ 73 h 1833"/>
                  <a:gd name="T4" fmla="*/ 96 w 1731"/>
                  <a:gd name="T5" fmla="*/ 86 h 1833"/>
                  <a:gd name="T6" fmla="*/ 82 w 1731"/>
                  <a:gd name="T7" fmla="*/ 86 h 1833"/>
                  <a:gd name="T8" fmla="*/ 132 w 1731"/>
                  <a:gd name="T9" fmla="*/ 154 h 1833"/>
                  <a:gd name="T10" fmla="*/ 187 w 1731"/>
                  <a:gd name="T11" fmla="*/ 183 h 1833"/>
                  <a:gd name="T12" fmla="*/ 174 w 1731"/>
                  <a:gd name="T13" fmla="*/ 169 h 1833"/>
                  <a:gd name="T14" fmla="*/ 198 w 1731"/>
                  <a:gd name="T15" fmla="*/ 223 h 1833"/>
                  <a:gd name="T16" fmla="*/ 263 w 1731"/>
                  <a:gd name="T17" fmla="*/ 278 h 1833"/>
                  <a:gd name="T18" fmla="*/ 290 w 1731"/>
                  <a:gd name="T19" fmla="*/ 292 h 1833"/>
                  <a:gd name="T20" fmla="*/ 276 w 1731"/>
                  <a:gd name="T21" fmla="*/ 292 h 1833"/>
                  <a:gd name="T22" fmla="*/ 327 w 1731"/>
                  <a:gd name="T23" fmla="*/ 359 h 1833"/>
                  <a:gd name="T24" fmla="*/ 380 w 1731"/>
                  <a:gd name="T25" fmla="*/ 388 h 1833"/>
                  <a:gd name="T26" fmla="*/ 367 w 1731"/>
                  <a:gd name="T27" fmla="*/ 375 h 1833"/>
                  <a:gd name="T28" fmla="*/ 392 w 1731"/>
                  <a:gd name="T29" fmla="*/ 429 h 1833"/>
                  <a:gd name="T30" fmla="*/ 457 w 1731"/>
                  <a:gd name="T31" fmla="*/ 484 h 1833"/>
                  <a:gd name="T32" fmla="*/ 484 w 1731"/>
                  <a:gd name="T33" fmla="*/ 498 h 1833"/>
                  <a:gd name="T34" fmla="*/ 470 w 1731"/>
                  <a:gd name="T35" fmla="*/ 498 h 1833"/>
                  <a:gd name="T36" fmla="*/ 521 w 1731"/>
                  <a:gd name="T37" fmla="*/ 565 h 1833"/>
                  <a:gd name="T38" fmla="*/ 573 w 1731"/>
                  <a:gd name="T39" fmla="*/ 593 h 1833"/>
                  <a:gd name="T40" fmla="*/ 561 w 1731"/>
                  <a:gd name="T41" fmla="*/ 580 h 1833"/>
                  <a:gd name="T42" fmla="*/ 585 w 1731"/>
                  <a:gd name="T43" fmla="*/ 634 h 1833"/>
                  <a:gd name="T44" fmla="*/ 650 w 1731"/>
                  <a:gd name="T45" fmla="*/ 689 h 1833"/>
                  <a:gd name="T46" fmla="*/ 677 w 1731"/>
                  <a:gd name="T47" fmla="*/ 703 h 1833"/>
                  <a:gd name="T48" fmla="*/ 664 w 1731"/>
                  <a:gd name="T49" fmla="*/ 703 h 1833"/>
                  <a:gd name="T50" fmla="*/ 715 w 1731"/>
                  <a:gd name="T51" fmla="*/ 771 h 1833"/>
                  <a:gd name="T52" fmla="*/ 768 w 1731"/>
                  <a:gd name="T53" fmla="*/ 799 h 1833"/>
                  <a:gd name="T54" fmla="*/ 755 w 1731"/>
                  <a:gd name="T55" fmla="*/ 786 h 1833"/>
                  <a:gd name="T56" fmla="*/ 779 w 1731"/>
                  <a:gd name="T57" fmla="*/ 840 h 1833"/>
                  <a:gd name="T58" fmla="*/ 845 w 1731"/>
                  <a:gd name="T59" fmla="*/ 895 h 1833"/>
                  <a:gd name="T60" fmla="*/ 871 w 1731"/>
                  <a:gd name="T61" fmla="*/ 908 h 1833"/>
                  <a:gd name="T62" fmla="*/ 858 w 1731"/>
                  <a:gd name="T63" fmla="*/ 908 h 1833"/>
                  <a:gd name="T64" fmla="*/ 908 w 1731"/>
                  <a:gd name="T65" fmla="*/ 976 h 1833"/>
                  <a:gd name="T66" fmla="*/ 962 w 1731"/>
                  <a:gd name="T67" fmla="*/ 1005 h 1833"/>
                  <a:gd name="T68" fmla="*/ 948 w 1731"/>
                  <a:gd name="T69" fmla="*/ 991 h 1833"/>
                  <a:gd name="T70" fmla="*/ 973 w 1731"/>
                  <a:gd name="T71" fmla="*/ 1045 h 1833"/>
                  <a:gd name="T72" fmla="*/ 1038 w 1731"/>
                  <a:gd name="T73" fmla="*/ 1100 h 1833"/>
                  <a:gd name="T74" fmla="*/ 1066 w 1731"/>
                  <a:gd name="T75" fmla="*/ 1114 h 1833"/>
                  <a:gd name="T76" fmla="*/ 1051 w 1731"/>
                  <a:gd name="T77" fmla="*/ 1114 h 1833"/>
                  <a:gd name="T78" fmla="*/ 1102 w 1731"/>
                  <a:gd name="T79" fmla="*/ 1181 h 1833"/>
                  <a:gd name="T80" fmla="*/ 1156 w 1731"/>
                  <a:gd name="T81" fmla="*/ 1210 h 1833"/>
                  <a:gd name="T82" fmla="*/ 1142 w 1731"/>
                  <a:gd name="T83" fmla="*/ 1197 h 1833"/>
                  <a:gd name="T84" fmla="*/ 1168 w 1731"/>
                  <a:gd name="T85" fmla="*/ 1250 h 1833"/>
                  <a:gd name="T86" fmla="*/ 1233 w 1731"/>
                  <a:gd name="T87" fmla="*/ 1306 h 1833"/>
                  <a:gd name="T88" fmla="*/ 1259 w 1731"/>
                  <a:gd name="T89" fmla="*/ 1319 h 1833"/>
                  <a:gd name="T90" fmla="*/ 1245 w 1731"/>
                  <a:gd name="T91" fmla="*/ 1319 h 1833"/>
                  <a:gd name="T92" fmla="*/ 1297 w 1731"/>
                  <a:gd name="T93" fmla="*/ 1387 h 1833"/>
                  <a:gd name="T94" fmla="*/ 1349 w 1731"/>
                  <a:gd name="T95" fmla="*/ 1416 h 1833"/>
                  <a:gd name="T96" fmla="*/ 1337 w 1731"/>
                  <a:gd name="T97" fmla="*/ 1403 h 1833"/>
                  <a:gd name="T98" fmla="*/ 1361 w 1731"/>
                  <a:gd name="T99" fmla="*/ 1456 h 1833"/>
                  <a:gd name="T100" fmla="*/ 1426 w 1731"/>
                  <a:gd name="T101" fmla="*/ 1512 h 1833"/>
                  <a:gd name="T102" fmla="*/ 1453 w 1731"/>
                  <a:gd name="T103" fmla="*/ 1525 h 1833"/>
                  <a:gd name="T104" fmla="*/ 1440 w 1731"/>
                  <a:gd name="T105" fmla="*/ 1525 h 1833"/>
                  <a:gd name="T106" fmla="*/ 1490 w 1731"/>
                  <a:gd name="T107" fmla="*/ 1592 h 1833"/>
                  <a:gd name="T108" fmla="*/ 1543 w 1731"/>
                  <a:gd name="T109" fmla="*/ 1622 h 1833"/>
                  <a:gd name="T110" fmla="*/ 1531 w 1731"/>
                  <a:gd name="T111" fmla="*/ 1607 h 1833"/>
                  <a:gd name="T112" fmla="*/ 1554 w 1731"/>
                  <a:gd name="T113" fmla="*/ 1661 h 1833"/>
                  <a:gd name="T114" fmla="*/ 1620 w 1731"/>
                  <a:gd name="T115" fmla="*/ 1717 h 1833"/>
                  <a:gd name="T116" fmla="*/ 1646 w 1731"/>
                  <a:gd name="T117" fmla="*/ 1731 h 1833"/>
                  <a:gd name="T118" fmla="*/ 1633 w 1731"/>
                  <a:gd name="T119" fmla="*/ 1731 h 1833"/>
                  <a:gd name="T120" fmla="*/ 1684 w 1731"/>
                  <a:gd name="T121" fmla="*/ 1798 h 1833"/>
                  <a:gd name="T122" fmla="*/ 1728 w 1731"/>
                  <a:gd name="T123" fmla="*/ 1817 h 1833"/>
                  <a:gd name="T124" fmla="*/ 1724 w 1731"/>
                  <a:gd name="T125" fmla="*/ 1813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31" h="1833">
                    <a:moveTo>
                      <a:pt x="19" y="5"/>
                    </a:moveTo>
                    <a:lnTo>
                      <a:pt x="31" y="18"/>
                    </a:lnTo>
                    <a:cubicBezTo>
                      <a:pt x="35" y="22"/>
                      <a:pt x="34" y="28"/>
                      <a:pt x="30" y="31"/>
                    </a:cubicBezTo>
                    <a:cubicBezTo>
                      <a:pt x="27" y="35"/>
                      <a:pt x="20" y="34"/>
                      <a:pt x="17" y="31"/>
                    </a:cubicBezTo>
                    <a:lnTo>
                      <a:pt x="4" y="17"/>
                    </a:lnTo>
                    <a:cubicBezTo>
                      <a:pt x="0" y="13"/>
                      <a:pt x="0" y="8"/>
                      <a:pt x="4" y="4"/>
                    </a:cubicBezTo>
                    <a:cubicBezTo>
                      <a:pt x="9" y="0"/>
                      <a:pt x="14" y="0"/>
                      <a:pt x="19" y="5"/>
                    </a:cubicBezTo>
                    <a:close/>
                    <a:moveTo>
                      <a:pt x="56" y="46"/>
                    </a:moveTo>
                    <a:lnTo>
                      <a:pt x="70" y="59"/>
                    </a:lnTo>
                    <a:cubicBezTo>
                      <a:pt x="74" y="63"/>
                      <a:pt x="74" y="69"/>
                      <a:pt x="69" y="73"/>
                    </a:cubicBezTo>
                    <a:cubicBezTo>
                      <a:pt x="66" y="76"/>
                      <a:pt x="59" y="76"/>
                      <a:pt x="55" y="72"/>
                    </a:cubicBezTo>
                    <a:lnTo>
                      <a:pt x="43" y="58"/>
                    </a:lnTo>
                    <a:cubicBezTo>
                      <a:pt x="39" y="55"/>
                      <a:pt x="39" y="48"/>
                      <a:pt x="44" y="46"/>
                    </a:cubicBezTo>
                    <a:cubicBezTo>
                      <a:pt x="47" y="41"/>
                      <a:pt x="54" y="42"/>
                      <a:pt x="56" y="46"/>
                    </a:cubicBezTo>
                    <a:close/>
                    <a:moveTo>
                      <a:pt x="96" y="86"/>
                    </a:moveTo>
                    <a:lnTo>
                      <a:pt x="109" y="101"/>
                    </a:lnTo>
                    <a:cubicBezTo>
                      <a:pt x="112" y="104"/>
                      <a:pt x="112" y="110"/>
                      <a:pt x="108" y="114"/>
                    </a:cubicBezTo>
                    <a:cubicBezTo>
                      <a:pt x="104" y="117"/>
                      <a:pt x="98" y="117"/>
                      <a:pt x="94" y="113"/>
                    </a:cubicBezTo>
                    <a:lnTo>
                      <a:pt x="82" y="99"/>
                    </a:lnTo>
                    <a:cubicBezTo>
                      <a:pt x="77" y="95"/>
                      <a:pt x="78" y="90"/>
                      <a:pt x="82" y="86"/>
                    </a:cubicBezTo>
                    <a:cubicBezTo>
                      <a:pt x="86" y="82"/>
                      <a:pt x="92" y="83"/>
                      <a:pt x="96" y="86"/>
                    </a:cubicBezTo>
                    <a:close/>
                    <a:moveTo>
                      <a:pt x="134" y="128"/>
                    </a:moveTo>
                    <a:lnTo>
                      <a:pt x="148" y="141"/>
                    </a:lnTo>
                    <a:cubicBezTo>
                      <a:pt x="151" y="145"/>
                      <a:pt x="150" y="151"/>
                      <a:pt x="147" y="155"/>
                    </a:cubicBezTo>
                    <a:cubicBezTo>
                      <a:pt x="143" y="158"/>
                      <a:pt x="137" y="158"/>
                      <a:pt x="132" y="154"/>
                    </a:cubicBezTo>
                    <a:lnTo>
                      <a:pt x="121" y="141"/>
                    </a:lnTo>
                    <a:cubicBezTo>
                      <a:pt x="117" y="136"/>
                      <a:pt x="117" y="131"/>
                      <a:pt x="121" y="127"/>
                    </a:cubicBezTo>
                    <a:cubicBezTo>
                      <a:pt x="125" y="124"/>
                      <a:pt x="131" y="124"/>
                      <a:pt x="134" y="128"/>
                    </a:cubicBezTo>
                    <a:close/>
                    <a:moveTo>
                      <a:pt x="174" y="169"/>
                    </a:moveTo>
                    <a:lnTo>
                      <a:pt x="187" y="183"/>
                    </a:lnTo>
                    <a:cubicBezTo>
                      <a:pt x="189" y="187"/>
                      <a:pt x="189" y="192"/>
                      <a:pt x="186" y="195"/>
                    </a:cubicBezTo>
                    <a:cubicBezTo>
                      <a:pt x="181" y="200"/>
                      <a:pt x="176" y="199"/>
                      <a:pt x="172" y="195"/>
                    </a:cubicBezTo>
                    <a:lnTo>
                      <a:pt x="159" y="181"/>
                    </a:lnTo>
                    <a:cubicBezTo>
                      <a:pt x="155" y="178"/>
                      <a:pt x="156" y="172"/>
                      <a:pt x="159" y="168"/>
                    </a:cubicBezTo>
                    <a:cubicBezTo>
                      <a:pt x="164" y="165"/>
                      <a:pt x="169" y="165"/>
                      <a:pt x="174" y="169"/>
                    </a:cubicBezTo>
                    <a:close/>
                    <a:moveTo>
                      <a:pt x="212" y="210"/>
                    </a:moveTo>
                    <a:lnTo>
                      <a:pt x="224" y="224"/>
                    </a:lnTo>
                    <a:cubicBezTo>
                      <a:pt x="229" y="227"/>
                      <a:pt x="228" y="234"/>
                      <a:pt x="224" y="236"/>
                    </a:cubicBezTo>
                    <a:cubicBezTo>
                      <a:pt x="220" y="241"/>
                      <a:pt x="215" y="240"/>
                      <a:pt x="210" y="236"/>
                    </a:cubicBezTo>
                    <a:lnTo>
                      <a:pt x="198" y="223"/>
                    </a:lnTo>
                    <a:cubicBezTo>
                      <a:pt x="195" y="218"/>
                      <a:pt x="195" y="213"/>
                      <a:pt x="198" y="209"/>
                    </a:cubicBezTo>
                    <a:cubicBezTo>
                      <a:pt x="202" y="206"/>
                      <a:pt x="209" y="206"/>
                      <a:pt x="212" y="210"/>
                    </a:cubicBezTo>
                    <a:close/>
                    <a:moveTo>
                      <a:pt x="251" y="251"/>
                    </a:moveTo>
                    <a:lnTo>
                      <a:pt x="264" y="265"/>
                    </a:lnTo>
                    <a:cubicBezTo>
                      <a:pt x="267" y="269"/>
                      <a:pt x="267" y="274"/>
                      <a:pt x="263" y="278"/>
                    </a:cubicBezTo>
                    <a:cubicBezTo>
                      <a:pt x="259" y="281"/>
                      <a:pt x="253" y="281"/>
                      <a:pt x="250" y="277"/>
                    </a:cubicBezTo>
                    <a:lnTo>
                      <a:pt x="236" y="264"/>
                    </a:lnTo>
                    <a:cubicBezTo>
                      <a:pt x="233" y="260"/>
                      <a:pt x="233" y="254"/>
                      <a:pt x="237" y="250"/>
                    </a:cubicBezTo>
                    <a:cubicBezTo>
                      <a:pt x="242" y="247"/>
                      <a:pt x="247" y="248"/>
                      <a:pt x="251" y="251"/>
                    </a:cubicBezTo>
                    <a:close/>
                    <a:moveTo>
                      <a:pt x="290" y="292"/>
                    </a:moveTo>
                    <a:lnTo>
                      <a:pt x="302" y="306"/>
                    </a:lnTo>
                    <a:cubicBezTo>
                      <a:pt x="307" y="310"/>
                      <a:pt x="306" y="316"/>
                      <a:pt x="301" y="320"/>
                    </a:cubicBezTo>
                    <a:cubicBezTo>
                      <a:pt x="298" y="322"/>
                      <a:pt x="292" y="322"/>
                      <a:pt x="288" y="319"/>
                    </a:cubicBezTo>
                    <a:lnTo>
                      <a:pt x="276" y="304"/>
                    </a:lnTo>
                    <a:cubicBezTo>
                      <a:pt x="271" y="301"/>
                      <a:pt x="272" y="295"/>
                      <a:pt x="276" y="292"/>
                    </a:cubicBezTo>
                    <a:cubicBezTo>
                      <a:pt x="280" y="288"/>
                      <a:pt x="287" y="289"/>
                      <a:pt x="290" y="292"/>
                    </a:cubicBezTo>
                    <a:close/>
                    <a:moveTo>
                      <a:pt x="328" y="334"/>
                    </a:moveTo>
                    <a:lnTo>
                      <a:pt x="342" y="347"/>
                    </a:lnTo>
                    <a:cubicBezTo>
                      <a:pt x="345" y="351"/>
                      <a:pt x="345" y="357"/>
                      <a:pt x="341" y="360"/>
                    </a:cubicBezTo>
                    <a:cubicBezTo>
                      <a:pt x="337" y="363"/>
                      <a:pt x="331" y="363"/>
                      <a:pt x="327" y="359"/>
                    </a:cubicBezTo>
                    <a:lnTo>
                      <a:pt x="314" y="346"/>
                    </a:lnTo>
                    <a:cubicBezTo>
                      <a:pt x="310" y="342"/>
                      <a:pt x="310" y="336"/>
                      <a:pt x="315" y="333"/>
                    </a:cubicBezTo>
                    <a:cubicBezTo>
                      <a:pt x="319" y="329"/>
                      <a:pt x="325" y="329"/>
                      <a:pt x="328" y="334"/>
                    </a:cubicBezTo>
                    <a:close/>
                    <a:moveTo>
                      <a:pt x="367" y="375"/>
                    </a:moveTo>
                    <a:lnTo>
                      <a:pt x="380" y="388"/>
                    </a:lnTo>
                    <a:cubicBezTo>
                      <a:pt x="384" y="392"/>
                      <a:pt x="384" y="398"/>
                      <a:pt x="379" y="401"/>
                    </a:cubicBezTo>
                    <a:cubicBezTo>
                      <a:pt x="375" y="405"/>
                      <a:pt x="369" y="405"/>
                      <a:pt x="365" y="400"/>
                    </a:cubicBezTo>
                    <a:lnTo>
                      <a:pt x="353" y="387"/>
                    </a:lnTo>
                    <a:cubicBezTo>
                      <a:pt x="349" y="383"/>
                      <a:pt x="350" y="377"/>
                      <a:pt x="353" y="374"/>
                    </a:cubicBezTo>
                    <a:cubicBezTo>
                      <a:pt x="357" y="371"/>
                      <a:pt x="364" y="371"/>
                      <a:pt x="367" y="375"/>
                    </a:cubicBezTo>
                    <a:close/>
                    <a:moveTo>
                      <a:pt x="406" y="415"/>
                    </a:moveTo>
                    <a:lnTo>
                      <a:pt x="419" y="430"/>
                    </a:lnTo>
                    <a:cubicBezTo>
                      <a:pt x="422" y="433"/>
                      <a:pt x="422" y="439"/>
                      <a:pt x="419" y="442"/>
                    </a:cubicBezTo>
                    <a:cubicBezTo>
                      <a:pt x="414" y="446"/>
                      <a:pt x="408" y="445"/>
                      <a:pt x="405" y="442"/>
                    </a:cubicBezTo>
                    <a:lnTo>
                      <a:pt x="392" y="429"/>
                    </a:lnTo>
                    <a:cubicBezTo>
                      <a:pt x="388" y="424"/>
                      <a:pt x="388" y="419"/>
                      <a:pt x="393" y="414"/>
                    </a:cubicBezTo>
                    <a:cubicBezTo>
                      <a:pt x="397" y="412"/>
                      <a:pt x="402" y="412"/>
                      <a:pt x="406" y="415"/>
                    </a:cubicBezTo>
                    <a:close/>
                    <a:moveTo>
                      <a:pt x="445" y="456"/>
                    </a:moveTo>
                    <a:lnTo>
                      <a:pt x="458" y="470"/>
                    </a:lnTo>
                    <a:cubicBezTo>
                      <a:pt x="461" y="474"/>
                      <a:pt x="461" y="480"/>
                      <a:pt x="457" y="484"/>
                    </a:cubicBezTo>
                    <a:cubicBezTo>
                      <a:pt x="453" y="487"/>
                      <a:pt x="447" y="487"/>
                      <a:pt x="443" y="483"/>
                    </a:cubicBezTo>
                    <a:lnTo>
                      <a:pt x="430" y="469"/>
                    </a:lnTo>
                    <a:cubicBezTo>
                      <a:pt x="427" y="465"/>
                      <a:pt x="428" y="460"/>
                      <a:pt x="430" y="456"/>
                    </a:cubicBezTo>
                    <a:cubicBezTo>
                      <a:pt x="435" y="453"/>
                      <a:pt x="441" y="453"/>
                      <a:pt x="445" y="456"/>
                    </a:cubicBezTo>
                    <a:close/>
                    <a:moveTo>
                      <a:pt x="484" y="498"/>
                    </a:moveTo>
                    <a:lnTo>
                      <a:pt x="496" y="512"/>
                    </a:lnTo>
                    <a:cubicBezTo>
                      <a:pt x="500" y="515"/>
                      <a:pt x="499" y="522"/>
                      <a:pt x="496" y="525"/>
                    </a:cubicBezTo>
                    <a:cubicBezTo>
                      <a:pt x="492" y="528"/>
                      <a:pt x="486" y="528"/>
                      <a:pt x="482" y="524"/>
                    </a:cubicBezTo>
                    <a:lnTo>
                      <a:pt x="469" y="510"/>
                    </a:lnTo>
                    <a:cubicBezTo>
                      <a:pt x="466" y="507"/>
                      <a:pt x="466" y="500"/>
                      <a:pt x="470" y="498"/>
                    </a:cubicBezTo>
                    <a:cubicBezTo>
                      <a:pt x="474" y="493"/>
                      <a:pt x="480" y="494"/>
                      <a:pt x="484" y="498"/>
                    </a:cubicBezTo>
                    <a:close/>
                    <a:moveTo>
                      <a:pt x="522" y="539"/>
                    </a:moveTo>
                    <a:lnTo>
                      <a:pt x="535" y="553"/>
                    </a:lnTo>
                    <a:cubicBezTo>
                      <a:pt x="539" y="556"/>
                      <a:pt x="539" y="562"/>
                      <a:pt x="534" y="566"/>
                    </a:cubicBezTo>
                    <a:cubicBezTo>
                      <a:pt x="530" y="569"/>
                      <a:pt x="524" y="569"/>
                      <a:pt x="521" y="565"/>
                    </a:cubicBezTo>
                    <a:lnTo>
                      <a:pt x="507" y="551"/>
                    </a:lnTo>
                    <a:cubicBezTo>
                      <a:pt x="505" y="547"/>
                      <a:pt x="505" y="542"/>
                      <a:pt x="508" y="539"/>
                    </a:cubicBezTo>
                    <a:cubicBezTo>
                      <a:pt x="513" y="535"/>
                      <a:pt x="518" y="535"/>
                      <a:pt x="522" y="539"/>
                    </a:cubicBezTo>
                    <a:close/>
                    <a:moveTo>
                      <a:pt x="561" y="580"/>
                    </a:moveTo>
                    <a:lnTo>
                      <a:pt x="573" y="593"/>
                    </a:lnTo>
                    <a:cubicBezTo>
                      <a:pt x="578" y="598"/>
                      <a:pt x="577" y="603"/>
                      <a:pt x="573" y="607"/>
                    </a:cubicBezTo>
                    <a:cubicBezTo>
                      <a:pt x="570" y="610"/>
                      <a:pt x="563" y="610"/>
                      <a:pt x="560" y="606"/>
                    </a:cubicBezTo>
                    <a:lnTo>
                      <a:pt x="547" y="593"/>
                    </a:lnTo>
                    <a:cubicBezTo>
                      <a:pt x="543" y="589"/>
                      <a:pt x="543" y="583"/>
                      <a:pt x="548" y="579"/>
                    </a:cubicBezTo>
                    <a:cubicBezTo>
                      <a:pt x="551" y="576"/>
                      <a:pt x="558" y="576"/>
                      <a:pt x="561" y="580"/>
                    </a:cubicBezTo>
                    <a:close/>
                    <a:moveTo>
                      <a:pt x="599" y="621"/>
                    </a:moveTo>
                    <a:lnTo>
                      <a:pt x="613" y="635"/>
                    </a:lnTo>
                    <a:cubicBezTo>
                      <a:pt x="617" y="639"/>
                      <a:pt x="617" y="644"/>
                      <a:pt x="612" y="648"/>
                    </a:cubicBezTo>
                    <a:cubicBezTo>
                      <a:pt x="608" y="652"/>
                      <a:pt x="602" y="651"/>
                      <a:pt x="598" y="648"/>
                    </a:cubicBezTo>
                    <a:lnTo>
                      <a:pt x="585" y="634"/>
                    </a:lnTo>
                    <a:cubicBezTo>
                      <a:pt x="582" y="630"/>
                      <a:pt x="582" y="624"/>
                      <a:pt x="586" y="620"/>
                    </a:cubicBezTo>
                    <a:cubicBezTo>
                      <a:pt x="590" y="617"/>
                      <a:pt x="596" y="617"/>
                      <a:pt x="599" y="621"/>
                    </a:cubicBezTo>
                    <a:close/>
                    <a:moveTo>
                      <a:pt x="639" y="662"/>
                    </a:moveTo>
                    <a:lnTo>
                      <a:pt x="651" y="676"/>
                    </a:lnTo>
                    <a:cubicBezTo>
                      <a:pt x="655" y="679"/>
                      <a:pt x="655" y="686"/>
                      <a:pt x="650" y="689"/>
                    </a:cubicBezTo>
                    <a:cubicBezTo>
                      <a:pt x="647" y="693"/>
                      <a:pt x="640" y="693"/>
                      <a:pt x="637" y="688"/>
                    </a:cubicBezTo>
                    <a:lnTo>
                      <a:pt x="625" y="675"/>
                    </a:lnTo>
                    <a:cubicBezTo>
                      <a:pt x="620" y="671"/>
                      <a:pt x="621" y="665"/>
                      <a:pt x="625" y="661"/>
                    </a:cubicBezTo>
                    <a:cubicBezTo>
                      <a:pt x="628" y="658"/>
                      <a:pt x="635" y="659"/>
                      <a:pt x="639" y="662"/>
                    </a:cubicBezTo>
                    <a:close/>
                    <a:moveTo>
                      <a:pt x="677" y="703"/>
                    </a:moveTo>
                    <a:lnTo>
                      <a:pt x="691" y="718"/>
                    </a:lnTo>
                    <a:cubicBezTo>
                      <a:pt x="694" y="721"/>
                      <a:pt x="694" y="727"/>
                      <a:pt x="690" y="730"/>
                    </a:cubicBezTo>
                    <a:cubicBezTo>
                      <a:pt x="685" y="733"/>
                      <a:pt x="680" y="733"/>
                      <a:pt x="676" y="729"/>
                    </a:cubicBezTo>
                    <a:lnTo>
                      <a:pt x="663" y="716"/>
                    </a:lnTo>
                    <a:cubicBezTo>
                      <a:pt x="660" y="712"/>
                      <a:pt x="660" y="706"/>
                      <a:pt x="664" y="703"/>
                    </a:cubicBezTo>
                    <a:cubicBezTo>
                      <a:pt x="668" y="699"/>
                      <a:pt x="673" y="700"/>
                      <a:pt x="677" y="703"/>
                    </a:cubicBezTo>
                    <a:close/>
                    <a:moveTo>
                      <a:pt x="716" y="745"/>
                    </a:moveTo>
                    <a:lnTo>
                      <a:pt x="729" y="758"/>
                    </a:lnTo>
                    <a:cubicBezTo>
                      <a:pt x="732" y="762"/>
                      <a:pt x="732" y="768"/>
                      <a:pt x="728" y="772"/>
                    </a:cubicBezTo>
                    <a:cubicBezTo>
                      <a:pt x="725" y="774"/>
                      <a:pt x="718" y="774"/>
                      <a:pt x="715" y="771"/>
                    </a:cubicBezTo>
                    <a:lnTo>
                      <a:pt x="702" y="757"/>
                    </a:lnTo>
                    <a:cubicBezTo>
                      <a:pt x="698" y="753"/>
                      <a:pt x="699" y="747"/>
                      <a:pt x="702" y="744"/>
                    </a:cubicBezTo>
                    <a:cubicBezTo>
                      <a:pt x="706" y="741"/>
                      <a:pt x="712" y="741"/>
                      <a:pt x="716" y="745"/>
                    </a:cubicBezTo>
                    <a:close/>
                    <a:moveTo>
                      <a:pt x="755" y="786"/>
                    </a:moveTo>
                    <a:lnTo>
                      <a:pt x="768" y="799"/>
                    </a:lnTo>
                    <a:cubicBezTo>
                      <a:pt x="772" y="804"/>
                      <a:pt x="771" y="809"/>
                      <a:pt x="767" y="812"/>
                    </a:cubicBezTo>
                    <a:cubicBezTo>
                      <a:pt x="763" y="815"/>
                      <a:pt x="758" y="815"/>
                      <a:pt x="753" y="812"/>
                    </a:cubicBezTo>
                    <a:lnTo>
                      <a:pt x="740" y="797"/>
                    </a:lnTo>
                    <a:cubicBezTo>
                      <a:pt x="738" y="795"/>
                      <a:pt x="738" y="788"/>
                      <a:pt x="741" y="785"/>
                    </a:cubicBezTo>
                    <a:cubicBezTo>
                      <a:pt x="745" y="781"/>
                      <a:pt x="751" y="781"/>
                      <a:pt x="755" y="786"/>
                    </a:cubicBezTo>
                    <a:close/>
                    <a:moveTo>
                      <a:pt x="794" y="827"/>
                    </a:moveTo>
                    <a:lnTo>
                      <a:pt x="806" y="840"/>
                    </a:lnTo>
                    <a:cubicBezTo>
                      <a:pt x="810" y="844"/>
                      <a:pt x="810" y="850"/>
                      <a:pt x="805" y="853"/>
                    </a:cubicBezTo>
                    <a:cubicBezTo>
                      <a:pt x="802" y="857"/>
                      <a:pt x="795" y="857"/>
                      <a:pt x="793" y="853"/>
                    </a:cubicBezTo>
                    <a:lnTo>
                      <a:pt x="779" y="840"/>
                    </a:lnTo>
                    <a:cubicBezTo>
                      <a:pt x="776" y="835"/>
                      <a:pt x="776" y="830"/>
                      <a:pt x="780" y="826"/>
                    </a:cubicBezTo>
                    <a:cubicBezTo>
                      <a:pt x="784" y="823"/>
                      <a:pt x="790" y="823"/>
                      <a:pt x="794" y="827"/>
                    </a:cubicBezTo>
                    <a:close/>
                    <a:moveTo>
                      <a:pt x="832" y="867"/>
                    </a:moveTo>
                    <a:lnTo>
                      <a:pt x="845" y="882"/>
                    </a:lnTo>
                    <a:cubicBezTo>
                      <a:pt x="849" y="885"/>
                      <a:pt x="849" y="891"/>
                      <a:pt x="845" y="895"/>
                    </a:cubicBezTo>
                    <a:cubicBezTo>
                      <a:pt x="841" y="898"/>
                      <a:pt x="835" y="898"/>
                      <a:pt x="831" y="894"/>
                    </a:cubicBezTo>
                    <a:lnTo>
                      <a:pt x="818" y="881"/>
                    </a:lnTo>
                    <a:cubicBezTo>
                      <a:pt x="815" y="876"/>
                      <a:pt x="815" y="871"/>
                      <a:pt x="819" y="866"/>
                    </a:cubicBezTo>
                    <a:cubicBezTo>
                      <a:pt x="823" y="864"/>
                      <a:pt x="829" y="865"/>
                      <a:pt x="832" y="867"/>
                    </a:cubicBezTo>
                    <a:close/>
                    <a:moveTo>
                      <a:pt x="871" y="908"/>
                    </a:moveTo>
                    <a:lnTo>
                      <a:pt x="884" y="923"/>
                    </a:lnTo>
                    <a:cubicBezTo>
                      <a:pt x="888" y="926"/>
                      <a:pt x="888" y="933"/>
                      <a:pt x="883" y="936"/>
                    </a:cubicBezTo>
                    <a:cubicBezTo>
                      <a:pt x="879" y="939"/>
                      <a:pt x="873" y="939"/>
                      <a:pt x="870" y="935"/>
                    </a:cubicBezTo>
                    <a:lnTo>
                      <a:pt x="857" y="921"/>
                    </a:lnTo>
                    <a:cubicBezTo>
                      <a:pt x="853" y="917"/>
                      <a:pt x="853" y="912"/>
                      <a:pt x="858" y="908"/>
                    </a:cubicBezTo>
                    <a:cubicBezTo>
                      <a:pt x="861" y="905"/>
                      <a:pt x="868" y="905"/>
                      <a:pt x="871" y="908"/>
                    </a:cubicBezTo>
                    <a:close/>
                    <a:moveTo>
                      <a:pt x="910" y="951"/>
                    </a:moveTo>
                    <a:lnTo>
                      <a:pt x="923" y="964"/>
                    </a:lnTo>
                    <a:cubicBezTo>
                      <a:pt x="926" y="968"/>
                      <a:pt x="926" y="974"/>
                      <a:pt x="922" y="976"/>
                    </a:cubicBezTo>
                    <a:cubicBezTo>
                      <a:pt x="918" y="980"/>
                      <a:pt x="912" y="980"/>
                      <a:pt x="908" y="976"/>
                    </a:cubicBezTo>
                    <a:lnTo>
                      <a:pt x="896" y="962"/>
                    </a:lnTo>
                    <a:cubicBezTo>
                      <a:pt x="892" y="959"/>
                      <a:pt x="893" y="952"/>
                      <a:pt x="897" y="950"/>
                    </a:cubicBezTo>
                    <a:cubicBezTo>
                      <a:pt x="900" y="946"/>
                      <a:pt x="907" y="946"/>
                      <a:pt x="910" y="951"/>
                    </a:cubicBezTo>
                    <a:close/>
                    <a:moveTo>
                      <a:pt x="948" y="991"/>
                    </a:moveTo>
                    <a:lnTo>
                      <a:pt x="962" y="1005"/>
                    </a:lnTo>
                    <a:cubicBezTo>
                      <a:pt x="965" y="1009"/>
                      <a:pt x="965" y="1014"/>
                      <a:pt x="961" y="1018"/>
                    </a:cubicBezTo>
                    <a:cubicBezTo>
                      <a:pt x="957" y="1021"/>
                      <a:pt x="951" y="1021"/>
                      <a:pt x="948" y="1017"/>
                    </a:cubicBezTo>
                    <a:lnTo>
                      <a:pt x="935" y="1003"/>
                    </a:lnTo>
                    <a:cubicBezTo>
                      <a:pt x="931" y="1000"/>
                      <a:pt x="931" y="994"/>
                      <a:pt x="936" y="991"/>
                    </a:cubicBezTo>
                    <a:cubicBezTo>
                      <a:pt x="939" y="987"/>
                      <a:pt x="945" y="987"/>
                      <a:pt x="948" y="991"/>
                    </a:cubicBezTo>
                    <a:close/>
                    <a:moveTo>
                      <a:pt x="988" y="1032"/>
                    </a:moveTo>
                    <a:lnTo>
                      <a:pt x="1001" y="1045"/>
                    </a:lnTo>
                    <a:cubicBezTo>
                      <a:pt x="1003" y="1050"/>
                      <a:pt x="1003" y="1055"/>
                      <a:pt x="1000" y="1059"/>
                    </a:cubicBezTo>
                    <a:cubicBezTo>
                      <a:pt x="996" y="1062"/>
                      <a:pt x="990" y="1062"/>
                      <a:pt x="986" y="1059"/>
                    </a:cubicBezTo>
                    <a:lnTo>
                      <a:pt x="973" y="1045"/>
                    </a:lnTo>
                    <a:cubicBezTo>
                      <a:pt x="970" y="1041"/>
                      <a:pt x="970" y="1036"/>
                      <a:pt x="973" y="1031"/>
                    </a:cubicBezTo>
                    <a:cubicBezTo>
                      <a:pt x="978" y="1028"/>
                      <a:pt x="983" y="1028"/>
                      <a:pt x="988" y="1032"/>
                    </a:cubicBezTo>
                    <a:close/>
                    <a:moveTo>
                      <a:pt x="1026" y="1073"/>
                    </a:moveTo>
                    <a:lnTo>
                      <a:pt x="1039" y="1087"/>
                    </a:lnTo>
                    <a:cubicBezTo>
                      <a:pt x="1043" y="1091"/>
                      <a:pt x="1042" y="1096"/>
                      <a:pt x="1038" y="1100"/>
                    </a:cubicBezTo>
                    <a:cubicBezTo>
                      <a:pt x="1035" y="1104"/>
                      <a:pt x="1029" y="1104"/>
                      <a:pt x="1025" y="1100"/>
                    </a:cubicBezTo>
                    <a:lnTo>
                      <a:pt x="1012" y="1086"/>
                    </a:lnTo>
                    <a:cubicBezTo>
                      <a:pt x="1009" y="1082"/>
                      <a:pt x="1009" y="1077"/>
                      <a:pt x="1013" y="1072"/>
                    </a:cubicBezTo>
                    <a:cubicBezTo>
                      <a:pt x="1017" y="1069"/>
                      <a:pt x="1023" y="1070"/>
                      <a:pt x="1026" y="1073"/>
                    </a:cubicBezTo>
                    <a:close/>
                    <a:moveTo>
                      <a:pt x="1066" y="1114"/>
                    </a:moveTo>
                    <a:lnTo>
                      <a:pt x="1078" y="1129"/>
                    </a:lnTo>
                    <a:cubicBezTo>
                      <a:pt x="1081" y="1131"/>
                      <a:pt x="1081" y="1138"/>
                      <a:pt x="1077" y="1141"/>
                    </a:cubicBezTo>
                    <a:cubicBezTo>
                      <a:pt x="1073" y="1145"/>
                      <a:pt x="1067" y="1145"/>
                      <a:pt x="1064" y="1140"/>
                    </a:cubicBezTo>
                    <a:lnTo>
                      <a:pt x="1050" y="1127"/>
                    </a:lnTo>
                    <a:cubicBezTo>
                      <a:pt x="1047" y="1123"/>
                      <a:pt x="1047" y="1117"/>
                      <a:pt x="1051" y="1114"/>
                    </a:cubicBezTo>
                    <a:cubicBezTo>
                      <a:pt x="1056" y="1110"/>
                      <a:pt x="1061" y="1111"/>
                      <a:pt x="1066" y="1114"/>
                    </a:cubicBezTo>
                    <a:close/>
                    <a:moveTo>
                      <a:pt x="1103" y="1155"/>
                    </a:moveTo>
                    <a:lnTo>
                      <a:pt x="1116" y="1170"/>
                    </a:lnTo>
                    <a:cubicBezTo>
                      <a:pt x="1121" y="1173"/>
                      <a:pt x="1120" y="1179"/>
                      <a:pt x="1116" y="1182"/>
                    </a:cubicBezTo>
                    <a:cubicBezTo>
                      <a:pt x="1113" y="1186"/>
                      <a:pt x="1106" y="1186"/>
                      <a:pt x="1102" y="1181"/>
                    </a:cubicBezTo>
                    <a:lnTo>
                      <a:pt x="1090" y="1168"/>
                    </a:lnTo>
                    <a:cubicBezTo>
                      <a:pt x="1086" y="1164"/>
                      <a:pt x="1086" y="1158"/>
                      <a:pt x="1091" y="1155"/>
                    </a:cubicBezTo>
                    <a:cubicBezTo>
                      <a:pt x="1094" y="1152"/>
                      <a:pt x="1101" y="1152"/>
                      <a:pt x="1103" y="1155"/>
                    </a:cubicBezTo>
                    <a:close/>
                    <a:moveTo>
                      <a:pt x="1142" y="1197"/>
                    </a:moveTo>
                    <a:lnTo>
                      <a:pt x="1156" y="1210"/>
                    </a:lnTo>
                    <a:cubicBezTo>
                      <a:pt x="1159" y="1215"/>
                      <a:pt x="1159" y="1220"/>
                      <a:pt x="1155" y="1224"/>
                    </a:cubicBezTo>
                    <a:cubicBezTo>
                      <a:pt x="1150" y="1226"/>
                      <a:pt x="1145" y="1226"/>
                      <a:pt x="1141" y="1223"/>
                    </a:cubicBezTo>
                    <a:lnTo>
                      <a:pt x="1128" y="1209"/>
                    </a:lnTo>
                    <a:cubicBezTo>
                      <a:pt x="1124" y="1206"/>
                      <a:pt x="1124" y="1199"/>
                      <a:pt x="1129" y="1196"/>
                    </a:cubicBezTo>
                    <a:cubicBezTo>
                      <a:pt x="1133" y="1193"/>
                      <a:pt x="1139" y="1193"/>
                      <a:pt x="1142" y="1197"/>
                    </a:cubicBezTo>
                    <a:close/>
                    <a:moveTo>
                      <a:pt x="1181" y="1238"/>
                    </a:moveTo>
                    <a:lnTo>
                      <a:pt x="1194" y="1251"/>
                    </a:lnTo>
                    <a:cubicBezTo>
                      <a:pt x="1198" y="1256"/>
                      <a:pt x="1197" y="1261"/>
                      <a:pt x="1194" y="1264"/>
                    </a:cubicBezTo>
                    <a:cubicBezTo>
                      <a:pt x="1190" y="1268"/>
                      <a:pt x="1184" y="1267"/>
                      <a:pt x="1179" y="1264"/>
                    </a:cubicBezTo>
                    <a:lnTo>
                      <a:pt x="1168" y="1250"/>
                    </a:lnTo>
                    <a:cubicBezTo>
                      <a:pt x="1163" y="1247"/>
                      <a:pt x="1164" y="1241"/>
                      <a:pt x="1168" y="1237"/>
                    </a:cubicBezTo>
                    <a:cubicBezTo>
                      <a:pt x="1171" y="1233"/>
                      <a:pt x="1179" y="1233"/>
                      <a:pt x="1181" y="1238"/>
                    </a:cubicBezTo>
                    <a:close/>
                    <a:moveTo>
                      <a:pt x="1220" y="1279"/>
                    </a:moveTo>
                    <a:lnTo>
                      <a:pt x="1234" y="1292"/>
                    </a:lnTo>
                    <a:cubicBezTo>
                      <a:pt x="1236" y="1296"/>
                      <a:pt x="1236" y="1302"/>
                      <a:pt x="1233" y="1306"/>
                    </a:cubicBezTo>
                    <a:cubicBezTo>
                      <a:pt x="1228" y="1309"/>
                      <a:pt x="1223" y="1309"/>
                      <a:pt x="1219" y="1305"/>
                    </a:cubicBezTo>
                    <a:lnTo>
                      <a:pt x="1206" y="1292"/>
                    </a:lnTo>
                    <a:cubicBezTo>
                      <a:pt x="1202" y="1287"/>
                      <a:pt x="1202" y="1282"/>
                      <a:pt x="1207" y="1278"/>
                    </a:cubicBezTo>
                    <a:cubicBezTo>
                      <a:pt x="1211" y="1275"/>
                      <a:pt x="1216" y="1275"/>
                      <a:pt x="1220" y="1279"/>
                    </a:cubicBezTo>
                    <a:close/>
                    <a:moveTo>
                      <a:pt x="1259" y="1319"/>
                    </a:moveTo>
                    <a:lnTo>
                      <a:pt x="1272" y="1334"/>
                    </a:lnTo>
                    <a:cubicBezTo>
                      <a:pt x="1275" y="1337"/>
                      <a:pt x="1275" y="1343"/>
                      <a:pt x="1271" y="1347"/>
                    </a:cubicBezTo>
                    <a:cubicBezTo>
                      <a:pt x="1268" y="1350"/>
                      <a:pt x="1261" y="1350"/>
                      <a:pt x="1257" y="1346"/>
                    </a:cubicBezTo>
                    <a:lnTo>
                      <a:pt x="1245" y="1333"/>
                    </a:lnTo>
                    <a:cubicBezTo>
                      <a:pt x="1241" y="1328"/>
                      <a:pt x="1242" y="1323"/>
                      <a:pt x="1245" y="1319"/>
                    </a:cubicBezTo>
                    <a:cubicBezTo>
                      <a:pt x="1249" y="1316"/>
                      <a:pt x="1255" y="1317"/>
                      <a:pt x="1259" y="1319"/>
                    </a:cubicBezTo>
                    <a:close/>
                    <a:moveTo>
                      <a:pt x="1298" y="1361"/>
                    </a:moveTo>
                    <a:lnTo>
                      <a:pt x="1311" y="1375"/>
                    </a:lnTo>
                    <a:cubicBezTo>
                      <a:pt x="1314" y="1378"/>
                      <a:pt x="1314" y="1385"/>
                      <a:pt x="1310" y="1388"/>
                    </a:cubicBezTo>
                    <a:cubicBezTo>
                      <a:pt x="1306" y="1391"/>
                      <a:pt x="1301" y="1391"/>
                      <a:pt x="1297" y="1387"/>
                    </a:cubicBezTo>
                    <a:lnTo>
                      <a:pt x="1283" y="1373"/>
                    </a:lnTo>
                    <a:cubicBezTo>
                      <a:pt x="1280" y="1369"/>
                      <a:pt x="1280" y="1364"/>
                      <a:pt x="1284" y="1360"/>
                    </a:cubicBezTo>
                    <a:cubicBezTo>
                      <a:pt x="1289" y="1358"/>
                      <a:pt x="1294" y="1358"/>
                      <a:pt x="1298" y="1361"/>
                    </a:cubicBezTo>
                    <a:close/>
                    <a:moveTo>
                      <a:pt x="1337" y="1403"/>
                    </a:moveTo>
                    <a:lnTo>
                      <a:pt x="1349" y="1416"/>
                    </a:lnTo>
                    <a:cubicBezTo>
                      <a:pt x="1353" y="1420"/>
                      <a:pt x="1353" y="1426"/>
                      <a:pt x="1348" y="1428"/>
                    </a:cubicBezTo>
                    <a:cubicBezTo>
                      <a:pt x="1345" y="1432"/>
                      <a:pt x="1338" y="1432"/>
                      <a:pt x="1335" y="1428"/>
                    </a:cubicBezTo>
                    <a:lnTo>
                      <a:pt x="1323" y="1414"/>
                    </a:lnTo>
                    <a:cubicBezTo>
                      <a:pt x="1319" y="1411"/>
                      <a:pt x="1319" y="1404"/>
                      <a:pt x="1323" y="1402"/>
                    </a:cubicBezTo>
                    <a:cubicBezTo>
                      <a:pt x="1327" y="1398"/>
                      <a:pt x="1333" y="1398"/>
                      <a:pt x="1337" y="1403"/>
                    </a:cubicBezTo>
                    <a:close/>
                    <a:moveTo>
                      <a:pt x="1375" y="1443"/>
                    </a:moveTo>
                    <a:lnTo>
                      <a:pt x="1388" y="1457"/>
                    </a:lnTo>
                    <a:cubicBezTo>
                      <a:pt x="1392" y="1461"/>
                      <a:pt x="1391" y="1467"/>
                      <a:pt x="1388" y="1470"/>
                    </a:cubicBezTo>
                    <a:cubicBezTo>
                      <a:pt x="1384" y="1474"/>
                      <a:pt x="1378" y="1473"/>
                      <a:pt x="1374" y="1470"/>
                    </a:cubicBezTo>
                    <a:lnTo>
                      <a:pt x="1361" y="1456"/>
                    </a:lnTo>
                    <a:cubicBezTo>
                      <a:pt x="1357" y="1452"/>
                      <a:pt x="1357" y="1446"/>
                      <a:pt x="1362" y="1443"/>
                    </a:cubicBezTo>
                    <a:cubicBezTo>
                      <a:pt x="1366" y="1439"/>
                      <a:pt x="1372" y="1439"/>
                      <a:pt x="1375" y="1443"/>
                    </a:cubicBezTo>
                    <a:close/>
                    <a:moveTo>
                      <a:pt x="1413" y="1484"/>
                    </a:moveTo>
                    <a:lnTo>
                      <a:pt x="1427" y="1497"/>
                    </a:lnTo>
                    <a:cubicBezTo>
                      <a:pt x="1431" y="1502"/>
                      <a:pt x="1431" y="1507"/>
                      <a:pt x="1426" y="1512"/>
                    </a:cubicBezTo>
                    <a:cubicBezTo>
                      <a:pt x="1422" y="1514"/>
                      <a:pt x="1416" y="1514"/>
                      <a:pt x="1412" y="1511"/>
                    </a:cubicBezTo>
                    <a:lnTo>
                      <a:pt x="1400" y="1497"/>
                    </a:lnTo>
                    <a:cubicBezTo>
                      <a:pt x="1396" y="1493"/>
                      <a:pt x="1396" y="1488"/>
                      <a:pt x="1400" y="1483"/>
                    </a:cubicBezTo>
                    <a:cubicBezTo>
                      <a:pt x="1404" y="1480"/>
                      <a:pt x="1411" y="1481"/>
                      <a:pt x="1413" y="1484"/>
                    </a:cubicBezTo>
                    <a:close/>
                    <a:moveTo>
                      <a:pt x="1453" y="1525"/>
                    </a:moveTo>
                    <a:lnTo>
                      <a:pt x="1466" y="1539"/>
                    </a:lnTo>
                    <a:cubicBezTo>
                      <a:pt x="1469" y="1543"/>
                      <a:pt x="1468" y="1549"/>
                      <a:pt x="1466" y="1552"/>
                    </a:cubicBezTo>
                    <a:cubicBezTo>
                      <a:pt x="1461" y="1556"/>
                      <a:pt x="1455" y="1556"/>
                      <a:pt x="1451" y="1552"/>
                    </a:cubicBezTo>
                    <a:lnTo>
                      <a:pt x="1439" y="1538"/>
                    </a:lnTo>
                    <a:cubicBezTo>
                      <a:pt x="1435" y="1534"/>
                      <a:pt x="1435" y="1529"/>
                      <a:pt x="1440" y="1525"/>
                    </a:cubicBezTo>
                    <a:cubicBezTo>
                      <a:pt x="1443" y="1522"/>
                      <a:pt x="1450" y="1522"/>
                      <a:pt x="1453" y="1525"/>
                    </a:cubicBezTo>
                    <a:close/>
                    <a:moveTo>
                      <a:pt x="1491" y="1567"/>
                    </a:moveTo>
                    <a:lnTo>
                      <a:pt x="1505" y="1581"/>
                    </a:lnTo>
                    <a:cubicBezTo>
                      <a:pt x="1508" y="1583"/>
                      <a:pt x="1508" y="1590"/>
                      <a:pt x="1504" y="1593"/>
                    </a:cubicBezTo>
                    <a:cubicBezTo>
                      <a:pt x="1499" y="1597"/>
                      <a:pt x="1494" y="1597"/>
                      <a:pt x="1490" y="1592"/>
                    </a:cubicBezTo>
                    <a:lnTo>
                      <a:pt x="1477" y="1579"/>
                    </a:lnTo>
                    <a:cubicBezTo>
                      <a:pt x="1474" y="1575"/>
                      <a:pt x="1474" y="1569"/>
                      <a:pt x="1478" y="1566"/>
                    </a:cubicBezTo>
                    <a:cubicBezTo>
                      <a:pt x="1482" y="1563"/>
                      <a:pt x="1488" y="1563"/>
                      <a:pt x="1491" y="1567"/>
                    </a:cubicBezTo>
                    <a:close/>
                    <a:moveTo>
                      <a:pt x="1531" y="1607"/>
                    </a:moveTo>
                    <a:lnTo>
                      <a:pt x="1543" y="1622"/>
                    </a:lnTo>
                    <a:cubicBezTo>
                      <a:pt x="1547" y="1625"/>
                      <a:pt x="1546" y="1631"/>
                      <a:pt x="1543" y="1634"/>
                    </a:cubicBezTo>
                    <a:cubicBezTo>
                      <a:pt x="1539" y="1638"/>
                      <a:pt x="1532" y="1638"/>
                      <a:pt x="1529" y="1633"/>
                    </a:cubicBezTo>
                    <a:lnTo>
                      <a:pt x="1516" y="1620"/>
                    </a:lnTo>
                    <a:cubicBezTo>
                      <a:pt x="1512" y="1616"/>
                      <a:pt x="1513" y="1610"/>
                      <a:pt x="1516" y="1607"/>
                    </a:cubicBezTo>
                    <a:cubicBezTo>
                      <a:pt x="1521" y="1604"/>
                      <a:pt x="1526" y="1604"/>
                      <a:pt x="1531" y="1607"/>
                    </a:cubicBezTo>
                    <a:close/>
                    <a:moveTo>
                      <a:pt x="1569" y="1649"/>
                    </a:moveTo>
                    <a:lnTo>
                      <a:pt x="1582" y="1662"/>
                    </a:lnTo>
                    <a:cubicBezTo>
                      <a:pt x="1586" y="1667"/>
                      <a:pt x="1586" y="1672"/>
                      <a:pt x="1581" y="1676"/>
                    </a:cubicBezTo>
                    <a:cubicBezTo>
                      <a:pt x="1577" y="1679"/>
                      <a:pt x="1572" y="1678"/>
                      <a:pt x="1568" y="1676"/>
                    </a:cubicBezTo>
                    <a:lnTo>
                      <a:pt x="1554" y="1661"/>
                    </a:lnTo>
                    <a:cubicBezTo>
                      <a:pt x="1552" y="1658"/>
                      <a:pt x="1552" y="1652"/>
                      <a:pt x="1555" y="1648"/>
                    </a:cubicBezTo>
                    <a:cubicBezTo>
                      <a:pt x="1560" y="1645"/>
                      <a:pt x="1565" y="1645"/>
                      <a:pt x="1569" y="1649"/>
                    </a:cubicBezTo>
                    <a:close/>
                    <a:moveTo>
                      <a:pt x="1609" y="1690"/>
                    </a:moveTo>
                    <a:lnTo>
                      <a:pt x="1620" y="1703"/>
                    </a:lnTo>
                    <a:cubicBezTo>
                      <a:pt x="1624" y="1708"/>
                      <a:pt x="1624" y="1713"/>
                      <a:pt x="1620" y="1717"/>
                    </a:cubicBezTo>
                    <a:cubicBezTo>
                      <a:pt x="1617" y="1720"/>
                      <a:pt x="1609" y="1719"/>
                      <a:pt x="1607" y="1716"/>
                    </a:cubicBezTo>
                    <a:lnTo>
                      <a:pt x="1594" y="1702"/>
                    </a:lnTo>
                    <a:cubicBezTo>
                      <a:pt x="1590" y="1699"/>
                      <a:pt x="1590" y="1693"/>
                      <a:pt x="1594" y="1689"/>
                    </a:cubicBezTo>
                    <a:cubicBezTo>
                      <a:pt x="1598" y="1685"/>
                      <a:pt x="1604" y="1686"/>
                      <a:pt x="1609" y="1690"/>
                    </a:cubicBezTo>
                    <a:close/>
                    <a:moveTo>
                      <a:pt x="1646" y="1731"/>
                    </a:moveTo>
                    <a:lnTo>
                      <a:pt x="1660" y="1745"/>
                    </a:lnTo>
                    <a:cubicBezTo>
                      <a:pt x="1664" y="1748"/>
                      <a:pt x="1663" y="1754"/>
                      <a:pt x="1659" y="1758"/>
                    </a:cubicBezTo>
                    <a:cubicBezTo>
                      <a:pt x="1655" y="1761"/>
                      <a:pt x="1649" y="1761"/>
                      <a:pt x="1645" y="1757"/>
                    </a:cubicBezTo>
                    <a:lnTo>
                      <a:pt x="1632" y="1744"/>
                    </a:lnTo>
                    <a:cubicBezTo>
                      <a:pt x="1629" y="1740"/>
                      <a:pt x="1629" y="1734"/>
                      <a:pt x="1633" y="1731"/>
                    </a:cubicBezTo>
                    <a:cubicBezTo>
                      <a:pt x="1637" y="1727"/>
                      <a:pt x="1643" y="1727"/>
                      <a:pt x="1646" y="1731"/>
                    </a:cubicBezTo>
                    <a:close/>
                    <a:moveTo>
                      <a:pt x="1686" y="1772"/>
                    </a:moveTo>
                    <a:lnTo>
                      <a:pt x="1698" y="1786"/>
                    </a:lnTo>
                    <a:cubicBezTo>
                      <a:pt x="1702" y="1789"/>
                      <a:pt x="1702" y="1795"/>
                      <a:pt x="1698" y="1799"/>
                    </a:cubicBezTo>
                    <a:cubicBezTo>
                      <a:pt x="1693" y="1802"/>
                      <a:pt x="1687" y="1802"/>
                      <a:pt x="1684" y="1798"/>
                    </a:cubicBezTo>
                    <a:lnTo>
                      <a:pt x="1671" y="1785"/>
                    </a:lnTo>
                    <a:cubicBezTo>
                      <a:pt x="1667" y="1780"/>
                      <a:pt x="1668" y="1775"/>
                      <a:pt x="1672" y="1771"/>
                    </a:cubicBezTo>
                    <a:cubicBezTo>
                      <a:pt x="1676" y="1769"/>
                      <a:pt x="1682" y="1769"/>
                      <a:pt x="1686" y="1772"/>
                    </a:cubicBezTo>
                    <a:close/>
                    <a:moveTo>
                      <a:pt x="1724" y="1813"/>
                    </a:moveTo>
                    <a:lnTo>
                      <a:pt x="1728" y="1817"/>
                    </a:lnTo>
                    <a:cubicBezTo>
                      <a:pt x="1731" y="1820"/>
                      <a:pt x="1731" y="1826"/>
                      <a:pt x="1727" y="1830"/>
                    </a:cubicBezTo>
                    <a:cubicBezTo>
                      <a:pt x="1723" y="1833"/>
                      <a:pt x="1717" y="1833"/>
                      <a:pt x="1713" y="1829"/>
                    </a:cubicBezTo>
                    <a:lnTo>
                      <a:pt x="1710" y="1825"/>
                    </a:lnTo>
                    <a:cubicBezTo>
                      <a:pt x="1707" y="1822"/>
                      <a:pt x="1707" y="1816"/>
                      <a:pt x="1711" y="1812"/>
                    </a:cubicBezTo>
                    <a:cubicBezTo>
                      <a:pt x="1714" y="1810"/>
                      <a:pt x="1721" y="1810"/>
                      <a:pt x="1724" y="181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5" name="Freeform 394">
                <a:extLst>
                  <a:ext uri="{FF2B5EF4-FFF2-40B4-BE49-F238E27FC236}">
                    <a16:creationId xmlns:a16="http://schemas.microsoft.com/office/drawing/2014/main" id="{F72F111D-A7D4-4773-B8DB-573F37F60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" y="3095"/>
                <a:ext cx="79" cy="75"/>
              </a:xfrm>
              <a:custGeom>
                <a:avLst/>
                <a:gdLst>
                  <a:gd name="T0" fmla="*/ 42 w 79"/>
                  <a:gd name="T1" fmla="*/ 0 h 75"/>
                  <a:gd name="T2" fmla="*/ 79 w 79"/>
                  <a:gd name="T3" fmla="*/ 75 h 75"/>
                  <a:gd name="T4" fmla="*/ 0 w 79"/>
                  <a:gd name="T5" fmla="*/ 36 h 75"/>
                  <a:gd name="T6" fmla="*/ 42 w 79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75">
                    <a:moveTo>
                      <a:pt x="42" y="0"/>
                    </a:moveTo>
                    <a:lnTo>
                      <a:pt x="79" y="75"/>
                    </a:lnTo>
                    <a:lnTo>
                      <a:pt x="0" y="3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6" name="Freeform 395">
                <a:extLst>
                  <a:ext uri="{FF2B5EF4-FFF2-40B4-BE49-F238E27FC236}">
                    <a16:creationId xmlns:a16="http://schemas.microsoft.com/office/drawing/2014/main" id="{7D6AAAD8-5562-4362-8B87-5B839F0701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761"/>
                <a:ext cx="556" cy="806"/>
              </a:xfrm>
              <a:custGeom>
                <a:avLst/>
                <a:gdLst>
                  <a:gd name="T0" fmla="*/ 3 w 1760"/>
                  <a:gd name="T1" fmla="*/ 2591 h 2607"/>
                  <a:gd name="T2" fmla="*/ 34 w 1760"/>
                  <a:gd name="T3" fmla="*/ 2545 h 2607"/>
                  <a:gd name="T4" fmla="*/ 66 w 1760"/>
                  <a:gd name="T5" fmla="*/ 2497 h 2607"/>
                  <a:gd name="T6" fmla="*/ 97 w 1760"/>
                  <a:gd name="T7" fmla="*/ 2451 h 2607"/>
                  <a:gd name="T8" fmla="*/ 129 w 1760"/>
                  <a:gd name="T9" fmla="*/ 2404 h 2607"/>
                  <a:gd name="T10" fmla="*/ 160 w 1760"/>
                  <a:gd name="T11" fmla="*/ 2358 h 2607"/>
                  <a:gd name="T12" fmla="*/ 192 w 1760"/>
                  <a:gd name="T13" fmla="*/ 2311 h 2607"/>
                  <a:gd name="T14" fmla="*/ 222 w 1760"/>
                  <a:gd name="T15" fmla="*/ 2264 h 2607"/>
                  <a:gd name="T16" fmla="*/ 254 w 1760"/>
                  <a:gd name="T17" fmla="*/ 2217 h 2607"/>
                  <a:gd name="T18" fmla="*/ 286 w 1760"/>
                  <a:gd name="T19" fmla="*/ 2171 h 2607"/>
                  <a:gd name="T20" fmla="*/ 318 w 1760"/>
                  <a:gd name="T21" fmla="*/ 2124 h 2607"/>
                  <a:gd name="T22" fmla="*/ 348 w 1760"/>
                  <a:gd name="T23" fmla="*/ 2078 h 2607"/>
                  <a:gd name="T24" fmla="*/ 380 w 1760"/>
                  <a:gd name="T25" fmla="*/ 2031 h 2607"/>
                  <a:gd name="T26" fmla="*/ 411 w 1760"/>
                  <a:gd name="T27" fmla="*/ 1985 h 2607"/>
                  <a:gd name="T28" fmla="*/ 443 w 1760"/>
                  <a:gd name="T29" fmla="*/ 1937 h 2607"/>
                  <a:gd name="T30" fmla="*/ 474 w 1760"/>
                  <a:gd name="T31" fmla="*/ 1891 h 2607"/>
                  <a:gd name="T32" fmla="*/ 506 w 1760"/>
                  <a:gd name="T33" fmla="*/ 1844 h 2607"/>
                  <a:gd name="T34" fmla="*/ 537 w 1760"/>
                  <a:gd name="T35" fmla="*/ 1798 h 2607"/>
                  <a:gd name="T36" fmla="*/ 569 w 1760"/>
                  <a:gd name="T37" fmla="*/ 1751 h 2607"/>
                  <a:gd name="T38" fmla="*/ 599 w 1760"/>
                  <a:gd name="T39" fmla="*/ 1704 h 2607"/>
                  <a:gd name="T40" fmla="*/ 631 w 1760"/>
                  <a:gd name="T41" fmla="*/ 1657 h 2607"/>
                  <a:gd name="T42" fmla="*/ 662 w 1760"/>
                  <a:gd name="T43" fmla="*/ 1611 h 2607"/>
                  <a:gd name="T44" fmla="*/ 694 w 1760"/>
                  <a:gd name="T45" fmla="*/ 1563 h 2607"/>
                  <a:gd name="T46" fmla="*/ 725 w 1760"/>
                  <a:gd name="T47" fmla="*/ 1517 h 2607"/>
                  <a:gd name="T48" fmla="*/ 757 w 1760"/>
                  <a:gd name="T49" fmla="*/ 1470 h 2607"/>
                  <a:gd name="T50" fmla="*/ 788 w 1760"/>
                  <a:gd name="T51" fmla="*/ 1423 h 2607"/>
                  <a:gd name="T52" fmla="*/ 820 w 1760"/>
                  <a:gd name="T53" fmla="*/ 1377 h 2607"/>
                  <a:gd name="T54" fmla="*/ 850 w 1760"/>
                  <a:gd name="T55" fmla="*/ 1330 h 2607"/>
                  <a:gd name="T56" fmla="*/ 882 w 1760"/>
                  <a:gd name="T57" fmla="*/ 1284 h 2607"/>
                  <a:gd name="T58" fmla="*/ 914 w 1760"/>
                  <a:gd name="T59" fmla="*/ 1236 h 2607"/>
                  <a:gd name="T60" fmla="*/ 946 w 1760"/>
                  <a:gd name="T61" fmla="*/ 1190 h 2607"/>
                  <a:gd name="T62" fmla="*/ 977 w 1760"/>
                  <a:gd name="T63" fmla="*/ 1143 h 2607"/>
                  <a:gd name="T64" fmla="*/ 1008 w 1760"/>
                  <a:gd name="T65" fmla="*/ 1097 h 2607"/>
                  <a:gd name="T66" fmla="*/ 1039 w 1760"/>
                  <a:gd name="T67" fmla="*/ 1050 h 2607"/>
                  <a:gd name="T68" fmla="*/ 1071 w 1760"/>
                  <a:gd name="T69" fmla="*/ 1004 h 2607"/>
                  <a:gd name="T70" fmla="*/ 1102 w 1760"/>
                  <a:gd name="T71" fmla="*/ 957 h 2607"/>
                  <a:gd name="T72" fmla="*/ 1134 w 1760"/>
                  <a:gd name="T73" fmla="*/ 910 h 2607"/>
                  <a:gd name="T74" fmla="*/ 1165 w 1760"/>
                  <a:gd name="T75" fmla="*/ 862 h 2607"/>
                  <a:gd name="T76" fmla="*/ 1197 w 1760"/>
                  <a:gd name="T77" fmla="*/ 816 h 2607"/>
                  <a:gd name="T78" fmla="*/ 1228 w 1760"/>
                  <a:gd name="T79" fmla="*/ 769 h 2607"/>
                  <a:gd name="T80" fmla="*/ 1259 w 1760"/>
                  <a:gd name="T81" fmla="*/ 723 h 2607"/>
                  <a:gd name="T82" fmla="*/ 1290 w 1760"/>
                  <a:gd name="T83" fmla="*/ 676 h 2607"/>
                  <a:gd name="T84" fmla="*/ 1323 w 1760"/>
                  <a:gd name="T85" fmla="*/ 630 h 2607"/>
                  <a:gd name="T86" fmla="*/ 1354 w 1760"/>
                  <a:gd name="T87" fmla="*/ 582 h 2607"/>
                  <a:gd name="T88" fmla="*/ 1385 w 1760"/>
                  <a:gd name="T89" fmla="*/ 536 h 2607"/>
                  <a:gd name="T90" fmla="*/ 1416 w 1760"/>
                  <a:gd name="T91" fmla="*/ 489 h 2607"/>
                  <a:gd name="T92" fmla="*/ 1448 w 1760"/>
                  <a:gd name="T93" fmla="*/ 443 h 2607"/>
                  <a:gd name="T94" fmla="*/ 1479 w 1760"/>
                  <a:gd name="T95" fmla="*/ 396 h 2607"/>
                  <a:gd name="T96" fmla="*/ 1510 w 1760"/>
                  <a:gd name="T97" fmla="*/ 349 h 2607"/>
                  <a:gd name="T98" fmla="*/ 1542 w 1760"/>
                  <a:gd name="T99" fmla="*/ 303 h 2607"/>
                  <a:gd name="T100" fmla="*/ 1574 w 1760"/>
                  <a:gd name="T101" fmla="*/ 255 h 2607"/>
                  <a:gd name="T102" fmla="*/ 1605 w 1760"/>
                  <a:gd name="T103" fmla="*/ 209 h 2607"/>
                  <a:gd name="T104" fmla="*/ 1636 w 1760"/>
                  <a:gd name="T105" fmla="*/ 162 h 2607"/>
                  <a:gd name="T106" fmla="*/ 1668 w 1760"/>
                  <a:gd name="T107" fmla="*/ 116 h 2607"/>
                  <a:gd name="T108" fmla="*/ 1699 w 1760"/>
                  <a:gd name="T109" fmla="*/ 68 h 2607"/>
                  <a:gd name="T110" fmla="*/ 1731 w 1760"/>
                  <a:gd name="T111" fmla="*/ 22 h 2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0" h="2607">
                    <a:moveTo>
                      <a:pt x="3" y="2591"/>
                    </a:moveTo>
                    <a:lnTo>
                      <a:pt x="13" y="2575"/>
                    </a:lnTo>
                    <a:cubicBezTo>
                      <a:pt x="17" y="2572"/>
                      <a:pt x="22" y="2570"/>
                      <a:pt x="27" y="2574"/>
                    </a:cubicBezTo>
                    <a:cubicBezTo>
                      <a:pt x="31" y="2575"/>
                      <a:pt x="33" y="2582"/>
                      <a:pt x="29" y="2586"/>
                    </a:cubicBezTo>
                    <a:lnTo>
                      <a:pt x="19" y="2601"/>
                    </a:lnTo>
                    <a:cubicBezTo>
                      <a:pt x="16" y="2606"/>
                      <a:pt x="10" y="2607"/>
                      <a:pt x="6" y="2605"/>
                    </a:cubicBezTo>
                    <a:cubicBezTo>
                      <a:pt x="1" y="2601"/>
                      <a:pt x="0" y="2596"/>
                      <a:pt x="3" y="2591"/>
                    </a:cubicBezTo>
                    <a:close/>
                    <a:moveTo>
                      <a:pt x="34" y="2545"/>
                    </a:moveTo>
                    <a:lnTo>
                      <a:pt x="45" y="2529"/>
                    </a:lnTo>
                    <a:cubicBezTo>
                      <a:pt x="48" y="2525"/>
                      <a:pt x="54" y="2523"/>
                      <a:pt x="57" y="2527"/>
                    </a:cubicBezTo>
                    <a:cubicBezTo>
                      <a:pt x="63" y="2529"/>
                      <a:pt x="64" y="2535"/>
                      <a:pt x="61" y="2540"/>
                    </a:cubicBezTo>
                    <a:lnTo>
                      <a:pt x="50" y="2555"/>
                    </a:lnTo>
                    <a:cubicBezTo>
                      <a:pt x="48" y="2559"/>
                      <a:pt x="42" y="2560"/>
                      <a:pt x="37" y="2557"/>
                    </a:cubicBezTo>
                    <a:cubicBezTo>
                      <a:pt x="33" y="2555"/>
                      <a:pt x="32" y="2549"/>
                      <a:pt x="34" y="2545"/>
                    </a:cubicBezTo>
                    <a:close/>
                    <a:moveTo>
                      <a:pt x="66" y="2497"/>
                    </a:moveTo>
                    <a:lnTo>
                      <a:pt x="77" y="2482"/>
                    </a:lnTo>
                    <a:cubicBezTo>
                      <a:pt x="79" y="2479"/>
                      <a:pt x="86" y="2477"/>
                      <a:pt x="89" y="2480"/>
                    </a:cubicBezTo>
                    <a:cubicBezTo>
                      <a:pt x="94" y="2482"/>
                      <a:pt x="96" y="2488"/>
                      <a:pt x="92" y="2493"/>
                    </a:cubicBezTo>
                    <a:lnTo>
                      <a:pt x="82" y="2508"/>
                    </a:lnTo>
                    <a:cubicBezTo>
                      <a:pt x="78" y="2512"/>
                      <a:pt x="73" y="2514"/>
                      <a:pt x="68" y="2511"/>
                    </a:cubicBezTo>
                    <a:cubicBezTo>
                      <a:pt x="65" y="2508"/>
                      <a:pt x="63" y="2503"/>
                      <a:pt x="66" y="2497"/>
                    </a:cubicBezTo>
                    <a:close/>
                    <a:moveTo>
                      <a:pt x="97" y="2451"/>
                    </a:moveTo>
                    <a:lnTo>
                      <a:pt x="108" y="2436"/>
                    </a:lnTo>
                    <a:cubicBezTo>
                      <a:pt x="110" y="2431"/>
                      <a:pt x="116" y="2430"/>
                      <a:pt x="121" y="2433"/>
                    </a:cubicBezTo>
                    <a:cubicBezTo>
                      <a:pt x="125" y="2436"/>
                      <a:pt x="126" y="2441"/>
                      <a:pt x="124" y="2446"/>
                    </a:cubicBezTo>
                    <a:lnTo>
                      <a:pt x="113" y="2462"/>
                    </a:lnTo>
                    <a:cubicBezTo>
                      <a:pt x="110" y="2465"/>
                      <a:pt x="105" y="2467"/>
                      <a:pt x="100" y="2463"/>
                    </a:cubicBezTo>
                    <a:cubicBezTo>
                      <a:pt x="96" y="2462"/>
                      <a:pt x="95" y="2455"/>
                      <a:pt x="97" y="2451"/>
                    </a:cubicBezTo>
                    <a:close/>
                    <a:moveTo>
                      <a:pt x="129" y="2404"/>
                    </a:moveTo>
                    <a:lnTo>
                      <a:pt x="139" y="2389"/>
                    </a:lnTo>
                    <a:cubicBezTo>
                      <a:pt x="143" y="2385"/>
                      <a:pt x="148" y="2384"/>
                      <a:pt x="153" y="2387"/>
                    </a:cubicBezTo>
                    <a:cubicBezTo>
                      <a:pt x="156" y="2389"/>
                      <a:pt x="158" y="2395"/>
                      <a:pt x="154" y="2400"/>
                    </a:cubicBezTo>
                    <a:lnTo>
                      <a:pt x="144" y="2415"/>
                    </a:lnTo>
                    <a:cubicBezTo>
                      <a:pt x="142" y="2419"/>
                      <a:pt x="135" y="2421"/>
                      <a:pt x="132" y="2417"/>
                    </a:cubicBezTo>
                    <a:cubicBezTo>
                      <a:pt x="127" y="2415"/>
                      <a:pt x="125" y="2409"/>
                      <a:pt x="129" y="2404"/>
                    </a:cubicBezTo>
                    <a:close/>
                    <a:moveTo>
                      <a:pt x="160" y="2358"/>
                    </a:moveTo>
                    <a:lnTo>
                      <a:pt x="171" y="2343"/>
                    </a:lnTo>
                    <a:cubicBezTo>
                      <a:pt x="174" y="2338"/>
                      <a:pt x="179" y="2336"/>
                      <a:pt x="184" y="2340"/>
                    </a:cubicBezTo>
                    <a:cubicBezTo>
                      <a:pt x="188" y="2343"/>
                      <a:pt x="189" y="2348"/>
                      <a:pt x="187" y="2352"/>
                    </a:cubicBezTo>
                    <a:lnTo>
                      <a:pt x="176" y="2368"/>
                    </a:lnTo>
                    <a:cubicBezTo>
                      <a:pt x="174" y="2372"/>
                      <a:pt x="167" y="2374"/>
                      <a:pt x="164" y="2370"/>
                    </a:cubicBezTo>
                    <a:cubicBezTo>
                      <a:pt x="158" y="2368"/>
                      <a:pt x="157" y="2362"/>
                      <a:pt x="160" y="2358"/>
                    </a:cubicBezTo>
                    <a:close/>
                    <a:moveTo>
                      <a:pt x="192" y="2311"/>
                    </a:moveTo>
                    <a:lnTo>
                      <a:pt x="202" y="2296"/>
                    </a:lnTo>
                    <a:cubicBezTo>
                      <a:pt x="205" y="2292"/>
                      <a:pt x="211" y="2290"/>
                      <a:pt x="215" y="2293"/>
                    </a:cubicBezTo>
                    <a:cubicBezTo>
                      <a:pt x="220" y="2296"/>
                      <a:pt x="221" y="2301"/>
                      <a:pt x="218" y="2305"/>
                    </a:cubicBezTo>
                    <a:lnTo>
                      <a:pt x="208" y="2321"/>
                    </a:lnTo>
                    <a:cubicBezTo>
                      <a:pt x="205" y="2326"/>
                      <a:pt x="198" y="2327"/>
                      <a:pt x="194" y="2324"/>
                    </a:cubicBezTo>
                    <a:cubicBezTo>
                      <a:pt x="190" y="2321"/>
                      <a:pt x="188" y="2316"/>
                      <a:pt x="192" y="2311"/>
                    </a:cubicBezTo>
                    <a:close/>
                    <a:moveTo>
                      <a:pt x="222" y="2264"/>
                    </a:moveTo>
                    <a:lnTo>
                      <a:pt x="233" y="2249"/>
                    </a:lnTo>
                    <a:cubicBezTo>
                      <a:pt x="236" y="2244"/>
                      <a:pt x="242" y="2243"/>
                      <a:pt x="247" y="2246"/>
                    </a:cubicBezTo>
                    <a:cubicBezTo>
                      <a:pt x="251" y="2249"/>
                      <a:pt x="252" y="2255"/>
                      <a:pt x="250" y="2259"/>
                    </a:cubicBezTo>
                    <a:lnTo>
                      <a:pt x="239" y="2275"/>
                    </a:lnTo>
                    <a:cubicBezTo>
                      <a:pt x="236" y="2279"/>
                      <a:pt x="231" y="2280"/>
                      <a:pt x="226" y="2277"/>
                    </a:cubicBezTo>
                    <a:cubicBezTo>
                      <a:pt x="221" y="2275"/>
                      <a:pt x="220" y="2269"/>
                      <a:pt x="222" y="2264"/>
                    </a:cubicBezTo>
                    <a:close/>
                    <a:moveTo>
                      <a:pt x="254" y="2217"/>
                    </a:moveTo>
                    <a:lnTo>
                      <a:pt x="265" y="2202"/>
                    </a:lnTo>
                    <a:cubicBezTo>
                      <a:pt x="268" y="2198"/>
                      <a:pt x="274" y="2197"/>
                      <a:pt x="278" y="2199"/>
                    </a:cubicBezTo>
                    <a:cubicBezTo>
                      <a:pt x="282" y="2202"/>
                      <a:pt x="284" y="2208"/>
                      <a:pt x="280" y="2212"/>
                    </a:cubicBezTo>
                    <a:lnTo>
                      <a:pt x="271" y="2228"/>
                    </a:lnTo>
                    <a:cubicBezTo>
                      <a:pt x="268" y="2233"/>
                      <a:pt x="261" y="2233"/>
                      <a:pt x="257" y="2231"/>
                    </a:cubicBezTo>
                    <a:cubicBezTo>
                      <a:pt x="253" y="2228"/>
                      <a:pt x="251" y="2222"/>
                      <a:pt x="254" y="2217"/>
                    </a:cubicBezTo>
                    <a:close/>
                    <a:moveTo>
                      <a:pt x="286" y="2171"/>
                    </a:moveTo>
                    <a:lnTo>
                      <a:pt x="297" y="2156"/>
                    </a:lnTo>
                    <a:cubicBezTo>
                      <a:pt x="299" y="2151"/>
                      <a:pt x="305" y="2150"/>
                      <a:pt x="309" y="2153"/>
                    </a:cubicBezTo>
                    <a:cubicBezTo>
                      <a:pt x="314" y="2156"/>
                      <a:pt x="315" y="2161"/>
                      <a:pt x="312" y="2165"/>
                    </a:cubicBezTo>
                    <a:lnTo>
                      <a:pt x="301" y="2182"/>
                    </a:lnTo>
                    <a:cubicBezTo>
                      <a:pt x="299" y="2185"/>
                      <a:pt x="293" y="2186"/>
                      <a:pt x="289" y="2184"/>
                    </a:cubicBezTo>
                    <a:cubicBezTo>
                      <a:pt x="284" y="2182"/>
                      <a:pt x="283" y="2175"/>
                      <a:pt x="286" y="2171"/>
                    </a:cubicBezTo>
                    <a:close/>
                    <a:moveTo>
                      <a:pt x="318" y="2124"/>
                    </a:moveTo>
                    <a:lnTo>
                      <a:pt x="328" y="2109"/>
                    </a:lnTo>
                    <a:cubicBezTo>
                      <a:pt x="331" y="2105"/>
                      <a:pt x="337" y="2104"/>
                      <a:pt x="341" y="2105"/>
                    </a:cubicBezTo>
                    <a:cubicBezTo>
                      <a:pt x="345" y="2109"/>
                      <a:pt x="347" y="2114"/>
                      <a:pt x="343" y="2119"/>
                    </a:cubicBezTo>
                    <a:lnTo>
                      <a:pt x="333" y="2135"/>
                    </a:lnTo>
                    <a:cubicBezTo>
                      <a:pt x="331" y="2139"/>
                      <a:pt x="324" y="2139"/>
                      <a:pt x="320" y="2137"/>
                    </a:cubicBezTo>
                    <a:cubicBezTo>
                      <a:pt x="316" y="2134"/>
                      <a:pt x="314" y="2129"/>
                      <a:pt x="318" y="2124"/>
                    </a:cubicBezTo>
                    <a:close/>
                    <a:moveTo>
                      <a:pt x="348" y="2078"/>
                    </a:moveTo>
                    <a:lnTo>
                      <a:pt x="359" y="2063"/>
                    </a:lnTo>
                    <a:cubicBezTo>
                      <a:pt x="362" y="2057"/>
                      <a:pt x="367" y="2057"/>
                      <a:pt x="373" y="2059"/>
                    </a:cubicBezTo>
                    <a:cubicBezTo>
                      <a:pt x="377" y="2063"/>
                      <a:pt x="377" y="2068"/>
                      <a:pt x="375" y="2072"/>
                    </a:cubicBezTo>
                    <a:lnTo>
                      <a:pt x="364" y="2088"/>
                    </a:lnTo>
                    <a:cubicBezTo>
                      <a:pt x="362" y="2092"/>
                      <a:pt x="356" y="2093"/>
                      <a:pt x="352" y="2090"/>
                    </a:cubicBezTo>
                    <a:cubicBezTo>
                      <a:pt x="347" y="2088"/>
                      <a:pt x="346" y="2081"/>
                      <a:pt x="348" y="2078"/>
                    </a:cubicBezTo>
                    <a:close/>
                    <a:moveTo>
                      <a:pt x="380" y="2031"/>
                    </a:moveTo>
                    <a:lnTo>
                      <a:pt x="390" y="2016"/>
                    </a:lnTo>
                    <a:cubicBezTo>
                      <a:pt x="394" y="2011"/>
                      <a:pt x="399" y="2010"/>
                      <a:pt x="404" y="2012"/>
                    </a:cubicBezTo>
                    <a:cubicBezTo>
                      <a:pt x="408" y="2016"/>
                      <a:pt x="409" y="2021"/>
                      <a:pt x="407" y="2025"/>
                    </a:cubicBezTo>
                    <a:lnTo>
                      <a:pt x="397" y="2041"/>
                    </a:lnTo>
                    <a:cubicBezTo>
                      <a:pt x="394" y="2046"/>
                      <a:pt x="386" y="2046"/>
                      <a:pt x="383" y="2044"/>
                    </a:cubicBezTo>
                    <a:cubicBezTo>
                      <a:pt x="378" y="2041"/>
                      <a:pt x="377" y="2035"/>
                      <a:pt x="380" y="2031"/>
                    </a:cubicBezTo>
                    <a:close/>
                    <a:moveTo>
                      <a:pt x="411" y="1985"/>
                    </a:moveTo>
                    <a:lnTo>
                      <a:pt x="422" y="1969"/>
                    </a:lnTo>
                    <a:cubicBezTo>
                      <a:pt x="425" y="1964"/>
                      <a:pt x="430" y="1963"/>
                      <a:pt x="435" y="1966"/>
                    </a:cubicBezTo>
                    <a:cubicBezTo>
                      <a:pt x="440" y="1969"/>
                      <a:pt x="441" y="1975"/>
                      <a:pt x="438" y="1978"/>
                    </a:cubicBezTo>
                    <a:lnTo>
                      <a:pt x="428" y="1994"/>
                    </a:lnTo>
                    <a:cubicBezTo>
                      <a:pt x="425" y="1999"/>
                      <a:pt x="419" y="2000"/>
                      <a:pt x="415" y="1997"/>
                    </a:cubicBezTo>
                    <a:cubicBezTo>
                      <a:pt x="409" y="1994"/>
                      <a:pt x="408" y="1988"/>
                      <a:pt x="411" y="1985"/>
                    </a:cubicBezTo>
                    <a:close/>
                    <a:moveTo>
                      <a:pt x="443" y="1937"/>
                    </a:moveTo>
                    <a:lnTo>
                      <a:pt x="453" y="1921"/>
                    </a:lnTo>
                    <a:cubicBezTo>
                      <a:pt x="456" y="1918"/>
                      <a:pt x="463" y="1917"/>
                      <a:pt x="466" y="1919"/>
                    </a:cubicBezTo>
                    <a:cubicBezTo>
                      <a:pt x="471" y="1921"/>
                      <a:pt x="473" y="1928"/>
                      <a:pt x="470" y="1932"/>
                    </a:cubicBezTo>
                    <a:lnTo>
                      <a:pt x="459" y="1947"/>
                    </a:lnTo>
                    <a:cubicBezTo>
                      <a:pt x="456" y="1952"/>
                      <a:pt x="450" y="1953"/>
                      <a:pt x="445" y="1951"/>
                    </a:cubicBezTo>
                    <a:cubicBezTo>
                      <a:pt x="441" y="1947"/>
                      <a:pt x="440" y="1942"/>
                      <a:pt x="443" y="1937"/>
                    </a:cubicBezTo>
                    <a:close/>
                    <a:moveTo>
                      <a:pt x="474" y="1891"/>
                    </a:moveTo>
                    <a:lnTo>
                      <a:pt x="485" y="1875"/>
                    </a:lnTo>
                    <a:cubicBezTo>
                      <a:pt x="487" y="1871"/>
                      <a:pt x="493" y="1869"/>
                      <a:pt x="498" y="1873"/>
                    </a:cubicBezTo>
                    <a:cubicBezTo>
                      <a:pt x="503" y="1875"/>
                      <a:pt x="503" y="1882"/>
                      <a:pt x="501" y="1885"/>
                    </a:cubicBezTo>
                    <a:lnTo>
                      <a:pt x="491" y="1901"/>
                    </a:lnTo>
                    <a:cubicBezTo>
                      <a:pt x="487" y="1906"/>
                      <a:pt x="482" y="1906"/>
                      <a:pt x="477" y="1904"/>
                    </a:cubicBezTo>
                    <a:cubicBezTo>
                      <a:pt x="473" y="1901"/>
                      <a:pt x="472" y="1895"/>
                      <a:pt x="474" y="1891"/>
                    </a:cubicBezTo>
                    <a:close/>
                    <a:moveTo>
                      <a:pt x="506" y="1844"/>
                    </a:moveTo>
                    <a:lnTo>
                      <a:pt x="516" y="1828"/>
                    </a:lnTo>
                    <a:cubicBezTo>
                      <a:pt x="519" y="1824"/>
                      <a:pt x="525" y="1823"/>
                      <a:pt x="529" y="1825"/>
                    </a:cubicBezTo>
                    <a:cubicBezTo>
                      <a:pt x="533" y="1828"/>
                      <a:pt x="535" y="1833"/>
                      <a:pt x="532" y="1839"/>
                    </a:cubicBezTo>
                    <a:lnTo>
                      <a:pt x="522" y="1854"/>
                    </a:lnTo>
                    <a:cubicBezTo>
                      <a:pt x="519" y="1858"/>
                      <a:pt x="512" y="1859"/>
                      <a:pt x="508" y="1858"/>
                    </a:cubicBezTo>
                    <a:cubicBezTo>
                      <a:pt x="504" y="1854"/>
                      <a:pt x="503" y="1849"/>
                      <a:pt x="506" y="1844"/>
                    </a:cubicBezTo>
                    <a:close/>
                    <a:moveTo>
                      <a:pt x="537" y="1798"/>
                    </a:moveTo>
                    <a:lnTo>
                      <a:pt x="548" y="1781"/>
                    </a:lnTo>
                    <a:cubicBezTo>
                      <a:pt x="551" y="1778"/>
                      <a:pt x="556" y="1776"/>
                      <a:pt x="561" y="1779"/>
                    </a:cubicBezTo>
                    <a:cubicBezTo>
                      <a:pt x="565" y="1781"/>
                      <a:pt x="567" y="1787"/>
                      <a:pt x="563" y="1792"/>
                    </a:cubicBezTo>
                    <a:lnTo>
                      <a:pt x="553" y="1807"/>
                    </a:lnTo>
                    <a:cubicBezTo>
                      <a:pt x="551" y="1811"/>
                      <a:pt x="544" y="1813"/>
                      <a:pt x="540" y="1810"/>
                    </a:cubicBezTo>
                    <a:cubicBezTo>
                      <a:pt x="535" y="1807"/>
                      <a:pt x="534" y="1802"/>
                      <a:pt x="537" y="1798"/>
                    </a:cubicBezTo>
                    <a:close/>
                    <a:moveTo>
                      <a:pt x="569" y="1751"/>
                    </a:moveTo>
                    <a:lnTo>
                      <a:pt x="579" y="1735"/>
                    </a:lnTo>
                    <a:cubicBezTo>
                      <a:pt x="582" y="1730"/>
                      <a:pt x="588" y="1730"/>
                      <a:pt x="592" y="1732"/>
                    </a:cubicBezTo>
                    <a:cubicBezTo>
                      <a:pt x="596" y="1735"/>
                      <a:pt x="598" y="1740"/>
                      <a:pt x="595" y="1746"/>
                    </a:cubicBezTo>
                    <a:lnTo>
                      <a:pt x="584" y="1761"/>
                    </a:lnTo>
                    <a:cubicBezTo>
                      <a:pt x="582" y="1764"/>
                      <a:pt x="575" y="1766"/>
                      <a:pt x="571" y="1763"/>
                    </a:cubicBezTo>
                    <a:cubicBezTo>
                      <a:pt x="567" y="1761"/>
                      <a:pt x="565" y="1755"/>
                      <a:pt x="569" y="1751"/>
                    </a:cubicBezTo>
                    <a:close/>
                    <a:moveTo>
                      <a:pt x="599" y="1704"/>
                    </a:moveTo>
                    <a:lnTo>
                      <a:pt x="610" y="1688"/>
                    </a:lnTo>
                    <a:cubicBezTo>
                      <a:pt x="613" y="1684"/>
                      <a:pt x="618" y="1682"/>
                      <a:pt x="624" y="1686"/>
                    </a:cubicBezTo>
                    <a:cubicBezTo>
                      <a:pt x="628" y="1688"/>
                      <a:pt x="629" y="1694"/>
                      <a:pt x="627" y="1698"/>
                    </a:cubicBezTo>
                    <a:lnTo>
                      <a:pt x="617" y="1714"/>
                    </a:lnTo>
                    <a:cubicBezTo>
                      <a:pt x="613" y="1718"/>
                      <a:pt x="607" y="1720"/>
                      <a:pt x="603" y="1716"/>
                    </a:cubicBezTo>
                    <a:cubicBezTo>
                      <a:pt x="598" y="1714"/>
                      <a:pt x="597" y="1708"/>
                      <a:pt x="599" y="1704"/>
                    </a:cubicBezTo>
                    <a:close/>
                    <a:moveTo>
                      <a:pt x="631" y="1657"/>
                    </a:moveTo>
                    <a:lnTo>
                      <a:pt x="641" y="1642"/>
                    </a:lnTo>
                    <a:cubicBezTo>
                      <a:pt x="645" y="1637"/>
                      <a:pt x="650" y="1636"/>
                      <a:pt x="655" y="1639"/>
                    </a:cubicBezTo>
                    <a:cubicBezTo>
                      <a:pt x="660" y="1642"/>
                      <a:pt x="661" y="1647"/>
                      <a:pt x="658" y="1652"/>
                    </a:cubicBezTo>
                    <a:lnTo>
                      <a:pt x="648" y="1667"/>
                    </a:lnTo>
                    <a:cubicBezTo>
                      <a:pt x="645" y="1671"/>
                      <a:pt x="638" y="1673"/>
                      <a:pt x="634" y="1670"/>
                    </a:cubicBezTo>
                    <a:cubicBezTo>
                      <a:pt x="629" y="1667"/>
                      <a:pt x="628" y="1662"/>
                      <a:pt x="631" y="1657"/>
                    </a:cubicBezTo>
                    <a:close/>
                    <a:moveTo>
                      <a:pt x="662" y="1611"/>
                    </a:moveTo>
                    <a:lnTo>
                      <a:pt x="673" y="1594"/>
                    </a:lnTo>
                    <a:cubicBezTo>
                      <a:pt x="676" y="1591"/>
                      <a:pt x="682" y="1589"/>
                      <a:pt x="686" y="1593"/>
                    </a:cubicBezTo>
                    <a:cubicBezTo>
                      <a:pt x="691" y="1594"/>
                      <a:pt x="693" y="1601"/>
                      <a:pt x="689" y="1605"/>
                    </a:cubicBezTo>
                    <a:lnTo>
                      <a:pt x="679" y="1620"/>
                    </a:lnTo>
                    <a:cubicBezTo>
                      <a:pt x="676" y="1625"/>
                      <a:pt x="670" y="1627"/>
                      <a:pt x="666" y="1623"/>
                    </a:cubicBezTo>
                    <a:cubicBezTo>
                      <a:pt x="661" y="1620"/>
                      <a:pt x="660" y="1615"/>
                      <a:pt x="662" y="1611"/>
                    </a:cubicBezTo>
                    <a:close/>
                    <a:moveTo>
                      <a:pt x="694" y="1563"/>
                    </a:moveTo>
                    <a:lnTo>
                      <a:pt x="705" y="1548"/>
                    </a:lnTo>
                    <a:cubicBezTo>
                      <a:pt x="707" y="1544"/>
                      <a:pt x="714" y="1543"/>
                      <a:pt x="717" y="1546"/>
                    </a:cubicBezTo>
                    <a:cubicBezTo>
                      <a:pt x="723" y="1548"/>
                      <a:pt x="724" y="1554"/>
                      <a:pt x="721" y="1558"/>
                    </a:cubicBezTo>
                    <a:lnTo>
                      <a:pt x="710" y="1574"/>
                    </a:lnTo>
                    <a:cubicBezTo>
                      <a:pt x="707" y="1578"/>
                      <a:pt x="702" y="1579"/>
                      <a:pt x="696" y="1577"/>
                    </a:cubicBezTo>
                    <a:cubicBezTo>
                      <a:pt x="693" y="1574"/>
                      <a:pt x="691" y="1568"/>
                      <a:pt x="694" y="1563"/>
                    </a:cubicBezTo>
                    <a:close/>
                    <a:moveTo>
                      <a:pt x="725" y="1517"/>
                    </a:moveTo>
                    <a:lnTo>
                      <a:pt x="736" y="1501"/>
                    </a:lnTo>
                    <a:cubicBezTo>
                      <a:pt x="739" y="1498"/>
                      <a:pt x="744" y="1496"/>
                      <a:pt x="750" y="1499"/>
                    </a:cubicBezTo>
                    <a:cubicBezTo>
                      <a:pt x="754" y="1501"/>
                      <a:pt x="755" y="1507"/>
                      <a:pt x="752" y="1511"/>
                    </a:cubicBezTo>
                    <a:lnTo>
                      <a:pt x="742" y="1527"/>
                    </a:lnTo>
                    <a:cubicBezTo>
                      <a:pt x="739" y="1531"/>
                      <a:pt x="733" y="1533"/>
                      <a:pt x="728" y="1530"/>
                    </a:cubicBezTo>
                    <a:cubicBezTo>
                      <a:pt x="724" y="1527"/>
                      <a:pt x="723" y="1522"/>
                      <a:pt x="725" y="1517"/>
                    </a:cubicBezTo>
                    <a:close/>
                    <a:moveTo>
                      <a:pt x="757" y="1470"/>
                    </a:moveTo>
                    <a:lnTo>
                      <a:pt x="767" y="1455"/>
                    </a:lnTo>
                    <a:cubicBezTo>
                      <a:pt x="771" y="1451"/>
                      <a:pt x="776" y="1449"/>
                      <a:pt x="781" y="1451"/>
                    </a:cubicBezTo>
                    <a:cubicBezTo>
                      <a:pt x="785" y="1455"/>
                      <a:pt x="786" y="1460"/>
                      <a:pt x="783" y="1465"/>
                    </a:cubicBezTo>
                    <a:lnTo>
                      <a:pt x="773" y="1481"/>
                    </a:lnTo>
                    <a:cubicBezTo>
                      <a:pt x="771" y="1484"/>
                      <a:pt x="764" y="1486"/>
                      <a:pt x="760" y="1483"/>
                    </a:cubicBezTo>
                    <a:cubicBezTo>
                      <a:pt x="755" y="1481"/>
                      <a:pt x="754" y="1475"/>
                      <a:pt x="757" y="1470"/>
                    </a:cubicBezTo>
                    <a:close/>
                    <a:moveTo>
                      <a:pt x="788" y="1423"/>
                    </a:moveTo>
                    <a:lnTo>
                      <a:pt x="799" y="1408"/>
                    </a:lnTo>
                    <a:cubicBezTo>
                      <a:pt x="802" y="1404"/>
                      <a:pt x="807" y="1403"/>
                      <a:pt x="812" y="1405"/>
                    </a:cubicBezTo>
                    <a:cubicBezTo>
                      <a:pt x="816" y="1408"/>
                      <a:pt x="818" y="1414"/>
                      <a:pt x="815" y="1418"/>
                    </a:cubicBezTo>
                    <a:lnTo>
                      <a:pt x="805" y="1434"/>
                    </a:lnTo>
                    <a:cubicBezTo>
                      <a:pt x="802" y="1438"/>
                      <a:pt x="795" y="1440"/>
                      <a:pt x="792" y="1436"/>
                    </a:cubicBezTo>
                    <a:cubicBezTo>
                      <a:pt x="786" y="1434"/>
                      <a:pt x="785" y="1427"/>
                      <a:pt x="788" y="1423"/>
                    </a:cubicBezTo>
                    <a:close/>
                    <a:moveTo>
                      <a:pt x="820" y="1377"/>
                    </a:moveTo>
                    <a:lnTo>
                      <a:pt x="830" y="1362"/>
                    </a:lnTo>
                    <a:cubicBezTo>
                      <a:pt x="833" y="1356"/>
                      <a:pt x="839" y="1355"/>
                      <a:pt x="843" y="1358"/>
                    </a:cubicBezTo>
                    <a:cubicBezTo>
                      <a:pt x="849" y="1362"/>
                      <a:pt x="849" y="1367"/>
                      <a:pt x="847" y="1372"/>
                    </a:cubicBezTo>
                    <a:lnTo>
                      <a:pt x="836" y="1388"/>
                    </a:lnTo>
                    <a:cubicBezTo>
                      <a:pt x="833" y="1391"/>
                      <a:pt x="827" y="1392"/>
                      <a:pt x="822" y="1389"/>
                    </a:cubicBezTo>
                    <a:cubicBezTo>
                      <a:pt x="818" y="1388"/>
                      <a:pt x="816" y="1381"/>
                      <a:pt x="820" y="1377"/>
                    </a:cubicBezTo>
                    <a:close/>
                    <a:moveTo>
                      <a:pt x="850" y="1330"/>
                    </a:moveTo>
                    <a:lnTo>
                      <a:pt x="861" y="1315"/>
                    </a:lnTo>
                    <a:cubicBezTo>
                      <a:pt x="864" y="1310"/>
                      <a:pt x="871" y="1309"/>
                      <a:pt x="875" y="1312"/>
                    </a:cubicBezTo>
                    <a:cubicBezTo>
                      <a:pt x="880" y="1315"/>
                      <a:pt x="881" y="1321"/>
                      <a:pt x="878" y="1324"/>
                    </a:cubicBezTo>
                    <a:lnTo>
                      <a:pt x="868" y="1340"/>
                    </a:lnTo>
                    <a:cubicBezTo>
                      <a:pt x="864" y="1345"/>
                      <a:pt x="859" y="1346"/>
                      <a:pt x="854" y="1343"/>
                    </a:cubicBezTo>
                    <a:cubicBezTo>
                      <a:pt x="849" y="1340"/>
                      <a:pt x="849" y="1334"/>
                      <a:pt x="850" y="1330"/>
                    </a:cubicBezTo>
                    <a:close/>
                    <a:moveTo>
                      <a:pt x="882" y="1284"/>
                    </a:moveTo>
                    <a:lnTo>
                      <a:pt x="893" y="1268"/>
                    </a:lnTo>
                    <a:cubicBezTo>
                      <a:pt x="896" y="1263"/>
                      <a:pt x="902" y="1262"/>
                      <a:pt x="906" y="1265"/>
                    </a:cubicBezTo>
                    <a:cubicBezTo>
                      <a:pt x="911" y="1268"/>
                      <a:pt x="912" y="1274"/>
                      <a:pt x="909" y="1278"/>
                    </a:cubicBezTo>
                    <a:lnTo>
                      <a:pt x="899" y="1293"/>
                    </a:lnTo>
                    <a:cubicBezTo>
                      <a:pt x="896" y="1298"/>
                      <a:pt x="890" y="1299"/>
                      <a:pt x="885" y="1296"/>
                    </a:cubicBezTo>
                    <a:cubicBezTo>
                      <a:pt x="881" y="1293"/>
                      <a:pt x="880" y="1287"/>
                      <a:pt x="882" y="1284"/>
                    </a:cubicBezTo>
                    <a:close/>
                    <a:moveTo>
                      <a:pt x="914" y="1236"/>
                    </a:moveTo>
                    <a:lnTo>
                      <a:pt x="925" y="1221"/>
                    </a:lnTo>
                    <a:cubicBezTo>
                      <a:pt x="927" y="1217"/>
                      <a:pt x="933" y="1216"/>
                      <a:pt x="937" y="1219"/>
                    </a:cubicBezTo>
                    <a:cubicBezTo>
                      <a:pt x="942" y="1221"/>
                      <a:pt x="944" y="1227"/>
                      <a:pt x="940" y="1231"/>
                    </a:cubicBezTo>
                    <a:lnTo>
                      <a:pt x="930" y="1246"/>
                    </a:lnTo>
                    <a:cubicBezTo>
                      <a:pt x="927" y="1252"/>
                      <a:pt x="921" y="1252"/>
                      <a:pt x="917" y="1250"/>
                    </a:cubicBezTo>
                    <a:cubicBezTo>
                      <a:pt x="912" y="1246"/>
                      <a:pt x="911" y="1241"/>
                      <a:pt x="914" y="1236"/>
                    </a:cubicBezTo>
                    <a:close/>
                    <a:moveTo>
                      <a:pt x="946" y="1190"/>
                    </a:moveTo>
                    <a:lnTo>
                      <a:pt x="956" y="1175"/>
                    </a:lnTo>
                    <a:cubicBezTo>
                      <a:pt x="959" y="1170"/>
                      <a:pt x="965" y="1169"/>
                      <a:pt x="969" y="1172"/>
                    </a:cubicBezTo>
                    <a:cubicBezTo>
                      <a:pt x="974" y="1175"/>
                      <a:pt x="975" y="1180"/>
                      <a:pt x="972" y="1185"/>
                    </a:cubicBezTo>
                    <a:lnTo>
                      <a:pt x="961" y="1200"/>
                    </a:lnTo>
                    <a:cubicBezTo>
                      <a:pt x="959" y="1204"/>
                      <a:pt x="953" y="1205"/>
                      <a:pt x="948" y="1203"/>
                    </a:cubicBezTo>
                    <a:cubicBezTo>
                      <a:pt x="944" y="1200"/>
                      <a:pt x="942" y="1194"/>
                      <a:pt x="946" y="1190"/>
                    </a:cubicBezTo>
                    <a:close/>
                    <a:moveTo>
                      <a:pt x="977" y="1143"/>
                    </a:moveTo>
                    <a:lnTo>
                      <a:pt x="987" y="1127"/>
                    </a:lnTo>
                    <a:cubicBezTo>
                      <a:pt x="990" y="1124"/>
                      <a:pt x="996" y="1123"/>
                      <a:pt x="1001" y="1125"/>
                    </a:cubicBezTo>
                    <a:cubicBezTo>
                      <a:pt x="1005" y="1127"/>
                      <a:pt x="1006" y="1133"/>
                      <a:pt x="1003" y="1138"/>
                    </a:cubicBezTo>
                    <a:lnTo>
                      <a:pt x="993" y="1153"/>
                    </a:lnTo>
                    <a:cubicBezTo>
                      <a:pt x="990" y="1158"/>
                      <a:pt x="984" y="1159"/>
                      <a:pt x="980" y="1156"/>
                    </a:cubicBezTo>
                    <a:cubicBezTo>
                      <a:pt x="975" y="1153"/>
                      <a:pt x="974" y="1148"/>
                      <a:pt x="977" y="1143"/>
                    </a:cubicBezTo>
                    <a:close/>
                    <a:moveTo>
                      <a:pt x="1008" y="1097"/>
                    </a:moveTo>
                    <a:lnTo>
                      <a:pt x="1018" y="1081"/>
                    </a:lnTo>
                    <a:cubicBezTo>
                      <a:pt x="1022" y="1076"/>
                      <a:pt x="1027" y="1076"/>
                      <a:pt x="1032" y="1078"/>
                    </a:cubicBezTo>
                    <a:cubicBezTo>
                      <a:pt x="1036" y="1081"/>
                      <a:pt x="1037" y="1087"/>
                      <a:pt x="1035" y="1091"/>
                    </a:cubicBezTo>
                    <a:lnTo>
                      <a:pt x="1025" y="1107"/>
                    </a:lnTo>
                    <a:cubicBezTo>
                      <a:pt x="1022" y="1111"/>
                      <a:pt x="1015" y="1112"/>
                      <a:pt x="1011" y="1109"/>
                    </a:cubicBezTo>
                    <a:cubicBezTo>
                      <a:pt x="1006" y="1107"/>
                      <a:pt x="1005" y="1100"/>
                      <a:pt x="1008" y="1097"/>
                    </a:cubicBezTo>
                    <a:close/>
                    <a:moveTo>
                      <a:pt x="1039" y="1050"/>
                    </a:moveTo>
                    <a:lnTo>
                      <a:pt x="1050" y="1034"/>
                    </a:lnTo>
                    <a:cubicBezTo>
                      <a:pt x="1053" y="1030"/>
                      <a:pt x="1058" y="1029"/>
                      <a:pt x="1064" y="1031"/>
                    </a:cubicBezTo>
                    <a:cubicBezTo>
                      <a:pt x="1068" y="1034"/>
                      <a:pt x="1069" y="1040"/>
                      <a:pt x="1066" y="1045"/>
                    </a:cubicBezTo>
                    <a:lnTo>
                      <a:pt x="1056" y="1060"/>
                    </a:lnTo>
                    <a:cubicBezTo>
                      <a:pt x="1053" y="1065"/>
                      <a:pt x="1047" y="1065"/>
                      <a:pt x="1043" y="1063"/>
                    </a:cubicBezTo>
                    <a:cubicBezTo>
                      <a:pt x="1037" y="1060"/>
                      <a:pt x="1036" y="1054"/>
                      <a:pt x="1039" y="1050"/>
                    </a:cubicBezTo>
                    <a:close/>
                    <a:moveTo>
                      <a:pt x="1071" y="1004"/>
                    </a:moveTo>
                    <a:lnTo>
                      <a:pt x="1081" y="988"/>
                    </a:lnTo>
                    <a:cubicBezTo>
                      <a:pt x="1084" y="983"/>
                      <a:pt x="1091" y="981"/>
                      <a:pt x="1094" y="985"/>
                    </a:cubicBezTo>
                    <a:cubicBezTo>
                      <a:pt x="1100" y="988"/>
                      <a:pt x="1101" y="993"/>
                      <a:pt x="1098" y="997"/>
                    </a:cubicBezTo>
                    <a:lnTo>
                      <a:pt x="1087" y="1013"/>
                    </a:lnTo>
                    <a:cubicBezTo>
                      <a:pt x="1084" y="1017"/>
                      <a:pt x="1079" y="1019"/>
                      <a:pt x="1073" y="1016"/>
                    </a:cubicBezTo>
                    <a:cubicBezTo>
                      <a:pt x="1069" y="1013"/>
                      <a:pt x="1068" y="1007"/>
                      <a:pt x="1071" y="1004"/>
                    </a:cubicBezTo>
                    <a:close/>
                    <a:moveTo>
                      <a:pt x="1102" y="957"/>
                    </a:moveTo>
                    <a:lnTo>
                      <a:pt x="1113" y="941"/>
                    </a:lnTo>
                    <a:cubicBezTo>
                      <a:pt x="1115" y="937"/>
                      <a:pt x="1122" y="935"/>
                      <a:pt x="1126" y="938"/>
                    </a:cubicBezTo>
                    <a:cubicBezTo>
                      <a:pt x="1131" y="941"/>
                      <a:pt x="1132" y="946"/>
                      <a:pt x="1129" y="951"/>
                    </a:cubicBezTo>
                    <a:lnTo>
                      <a:pt x="1119" y="966"/>
                    </a:lnTo>
                    <a:cubicBezTo>
                      <a:pt x="1115" y="971"/>
                      <a:pt x="1110" y="972"/>
                      <a:pt x="1105" y="969"/>
                    </a:cubicBezTo>
                    <a:cubicBezTo>
                      <a:pt x="1101" y="966"/>
                      <a:pt x="1100" y="961"/>
                      <a:pt x="1102" y="957"/>
                    </a:cubicBezTo>
                    <a:close/>
                    <a:moveTo>
                      <a:pt x="1134" y="910"/>
                    </a:moveTo>
                    <a:lnTo>
                      <a:pt x="1144" y="894"/>
                    </a:lnTo>
                    <a:cubicBezTo>
                      <a:pt x="1147" y="890"/>
                      <a:pt x="1153" y="888"/>
                      <a:pt x="1157" y="892"/>
                    </a:cubicBezTo>
                    <a:cubicBezTo>
                      <a:pt x="1162" y="894"/>
                      <a:pt x="1163" y="900"/>
                      <a:pt x="1160" y="904"/>
                    </a:cubicBezTo>
                    <a:lnTo>
                      <a:pt x="1150" y="920"/>
                    </a:lnTo>
                    <a:cubicBezTo>
                      <a:pt x="1147" y="924"/>
                      <a:pt x="1141" y="925"/>
                      <a:pt x="1136" y="922"/>
                    </a:cubicBezTo>
                    <a:cubicBezTo>
                      <a:pt x="1132" y="920"/>
                      <a:pt x="1131" y="914"/>
                      <a:pt x="1134" y="910"/>
                    </a:cubicBezTo>
                    <a:close/>
                    <a:moveTo>
                      <a:pt x="1165" y="862"/>
                    </a:moveTo>
                    <a:lnTo>
                      <a:pt x="1176" y="847"/>
                    </a:lnTo>
                    <a:cubicBezTo>
                      <a:pt x="1179" y="844"/>
                      <a:pt x="1184" y="842"/>
                      <a:pt x="1190" y="845"/>
                    </a:cubicBezTo>
                    <a:cubicBezTo>
                      <a:pt x="1193" y="847"/>
                      <a:pt x="1195" y="853"/>
                      <a:pt x="1191" y="858"/>
                    </a:cubicBezTo>
                    <a:lnTo>
                      <a:pt x="1181" y="873"/>
                    </a:lnTo>
                    <a:cubicBezTo>
                      <a:pt x="1179" y="878"/>
                      <a:pt x="1172" y="878"/>
                      <a:pt x="1168" y="876"/>
                    </a:cubicBezTo>
                    <a:cubicBezTo>
                      <a:pt x="1163" y="873"/>
                      <a:pt x="1162" y="868"/>
                      <a:pt x="1165" y="862"/>
                    </a:cubicBezTo>
                    <a:close/>
                    <a:moveTo>
                      <a:pt x="1197" y="816"/>
                    </a:moveTo>
                    <a:lnTo>
                      <a:pt x="1207" y="801"/>
                    </a:lnTo>
                    <a:cubicBezTo>
                      <a:pt x="1210" y="797"/>
                      <a:pt x="1216" y="795"/>
                      <a:pt x="1220" y="798"/>
                    </a:cubicBezTo>
                    <a:cubicBezTo>
                      <a:pt x="1225" y="801"/>
                      <a:pt x="1226" y="806"/>
                      <a:pt x="1224" y="811"/>
                    </a:cubicBezTo>
                    <a:lnTo>
                      <a:pt x="1213" y="826"/>
                    </a:lnTo>
                    <a:cubicBezTo>
                      <a:pt x="1210" y="830"/>
                      <a:pt x="1204" y="832"/>
                      <a:pt x="1199" y="829"/>
                    </a:cubicBezTo>
                    <a:cubicBezTo>
                      <a:pt x="1195" y="826"/>
                      <a:pt x="1193" y="821"/>
                      <a:pt x="1197" y="816"/>
                    </a:cubicBezTo>
                    <a:close/>
                    <a:moveTo>
                      <a:pt x="1228" y="769"/>
                    </a:moveTo>
                    <a:lnTo>
                      <a:pt x="1238" y="754"/>
                    </a:lnTo>
                    <a:cubicBezTo>
                      <a:pt x="1241" y="750"/>
                      <a:pt x="1247" y="749"/>
                      <a:pt x="1252" y="751"/>
                    </a:cubicBezTo>
                    <a:cubicBezTo>
                      <a:pt x="1257" y="754"/>
                      <a:pt x="1257" y="759"/>
                      <a:pt x="1255" y="764"/>
                    </a:cubicBezTo>
                    <a:lnTo>
                      <a:pt x="1245" y="780"/>
                    </a:lnTo>
                    <a:cubicBezTo>
                      <a:pt x="1241" y="784"/>
                      <a:pt x="1235" y="785"/>
                      <a:pt x="1231" y="782"/>
                    </a:cubicBezTo>
                    <a:cubicBezTo>
                      <a:pt x="1226" y="780"/>
                      <a:pt x="1225" y="774"/>
                      <a:pt x="1228" y="769"/>
                    </a:cubicBezTo>
                    <a:close/>
                    <a:moveTo>
                      <a:pt x="1259" y="723"/>
                    </a:moveTo>
                    <a:lnTo>
                      <a:pt x="1269" y="707"/>
                    </a:lnTo>
                    <a:cubicBezTo>
                      <a:pt x="1273" y="703"/>
                      <a:pt x="1279" y="702"/>
                      <a:pt x="1283" y="705"/>
                    </a:cubicBezTo>
                    <a:cubicBezTo>
                      <a:pt x="1288" y="707"/>
                      <a:pt x="1289" y="713"/>
                      <a:pt x="1286" y="717"/>
                    </a:cubicBezTo>
                    <a:lnTo>
                      <a:pt x="1276" y="733"/>
                    </a:lnTo>
                    <a:cubicBezTo>
                      <a:pt x="1273" y="737"/>
                      <a:pt x="1267" y="739"/>
                      <a:pt x="1262" y="735"/>
                    </a:cubicBezTo>
                    <a:cubicBezTo>
                      <a:pt x="1257" y="733"/>
                      <a:pt x="1257" y="727"/>
                      <a:pt x="1259" y="723"/>
                    </a:cubicBezTo>
                    <a:close/>
                    <a:moveTo>
                      <a:pt x="1290" y="676"/>
                    </a:moveTo>
                    <a:lnTo>
                      <a:pt x="1301" y="661"/>
                    </a:lnTo>
                    <a:cubicBezTo>
                      <a:pt x="1304" y="656"/>
                      <a:pt x="1310" y="655"/>
                      <a:pt x="1315" y="657"/>
                    </a:cubicBezTo>
                    <a:cubicBezTo>
                      <a:pt x="1319" y="661"/>
                      <a:pt x="1321" y="666"/>
                      <a:pt x="1317" y="670"/>
                    </a:cubicBezTo>
                    <a:lnTo>
                      <a:pt x="1307" y="686"/>
                    </a:lnTo>
                    <a:cubicBezTo>
                      <a:pt x="1304" y="690"/>
                      <a:pt x="1298" y="692"/>
                      <a:pt x="1294" y="689"/>
                    </a:cubicBezTo>
                    <a:cubicBezTo>
                      <a:pt x="1289" y="686"/>
                      <a:pt x="1288" y="681"/>
                      <a:pt x="1290" y="676"/>
                    </a:cubicBezTo>
                    <a:close/>
                    <a:moveTo>
                      <a:pt x="1323" y="630"/>
                    </a:moveTo>
                    <a:lnTo>
                      <a:pt x="1333" y="614"/>
                    </a:lnTo>
                    <a:cubicBezTo>
                      <a:pt x="1335" y="609"/>
                      <a:pt x="1342" y="608"/>
                      <a:pt x="1345" y="611"/>
                    </a:cubicBezTo>
                    <a:cubicBezTo>
                      <a:pt x="1351" y="614"/>
                      <a:pt x="1352" y="620"/>
                      <a:pt x="1349" y="623"/>
                    </a:cubicBezTo>
                    <a:lnTo>
                      <a:pt x="1338" y="639"/>
                    </a:lnTo>
                    <a:cubicBezTo>
                      <a:pt x="1335" y="644"/>
                      <a:pt x="1330" y="646"/>
                      <a:pt x="1324" y="642"/>
                    </a:cubicBezTo>
                    <a:cubicBezTo>
                      <a:pt x="1321" y="639"/>
                      <a:pt x="1319" y="634"/>
                      <a:pt x="1323" y="630"/>
                    </a:cubicBezTo>
                    <a:close/>
                    <a:moveTo>
                      <a:pt x="1354" y="582"/>
                    </a:moveTo>
                    <a:lnTo>
                      <a:pt x="1364" y="567"/>
                    </a:lnTo>
                    <a:cubicBezTo>
                      <a:pt x="1367" y="562"/>
                      <a:pt x="1373" y="562"/>
                      <a:pt x="1378" y="564"/>
                    </a:cubicBezTo>
                    <a:cubicBezTo>
                      <a:pt x="1382" y="567"/>
                      <a:pt x="1383" y="573"/>
                      <a:pt x="1380" y="577"/>
                    </a:cubicBezTo>
                    <a:lnTo>
                      <a:pt x="1370" y="593"/>
                    </a:lnTo>
                    <a:cubicBezTo>
                      <a:pt x="1367" y="597"/>
                      <a:pt x="1361" y="598"/>
                      <a:pt x="1356" y="596"/>
                    </a:cubicBezTo>
                    <a:cubicBezTo>
                      <a:pt x="1353" y="593"/>
                      <a:pt x="1351" y="587"/>
                      <a:pt x="1354" y="582"/>
                    </a:cubicBezTo>
                    <a:close/>
                    <a:moveTo>
                      <a:pt x="1385" y="536"/>
                    </a:moveTo>
                    <a:lnTo>
                      <a:pt x="1395" y="520"/>
                    </a:lnTo>
                    <a:cubicBezTo>
                      <a:pt x="1399" y="516"/>
                      <a:pt x="1404" y="515"/>
                      <a:pt x="1409" y="518"/>
                    </a:cubicBezTo>
                    <a:cubicBezTo>
                      <a:pt x="1413" y="520"/>
                      <a:pt x="1414" y="527"/>
                      <a:pt x="1411" y="530"/>
                    </a:cubicBezTo>
                    <a:lnTo>
                      <a:pt x="1401" y="546"/>
                    </a:lnTo>
                    <a:cubicBezTo>
                      <a:pt x="1399" y="551"/>
                      <a:pt x="1392" y="551"/>
                      <a:pt x="1388" y="549"/>
                    </a:cubicBezTo>
                    <a:cubicBezTo>
                      <a:pt x="1383" y="546"/>
                      <a:pt x="1382" y="540"/>
                      <a:pt x="1385" y="536"/>
                    </a:cubicBezTo>
                    <a:close/>
                    <a:moveTo>
                      <a:pt x="1416" y="489"/>
                    </a:moveTo>
                    <a:lnTo>
                      <a:pt x="1427" y="474"/>
                    </a:lnTo>
                    <a:cubicBezTo>
                      <a:pt x="1430" y="469"/>
                      <a:pt x="1436" y="468"/>
                      <a:pt x="1441" y="471"/>
                    </a:cubicBezTo>
                    <a:cubicBezTo>
                      <a:pt x="1444" y="474"/>
                      <a:pt x="1446" y="479"/>
                      <a:pt x="1443" y="484"/>
                    </a:cubicBezTo>
                    <a:lnTo>
                      <a:pt x="1433" y="499"/>
                    </a:lnTo>
                    <a:cubicBezTo>
                      <a:pt x="1430" y="503"/>
                      <a:pt x="1423" y="504"/>
                      <a:pt x="1420" y="503"/>
                    </a:cubicBezTo>
                    <a:cubicBezTo>
                      <a:pt x="1415" y="499"/>
                      <a:pt x="1413" y="494"/>
                      <a:pt x="1416" y="489"/>
                    </a:cubicBezTo>
                    <a:close/>
                    <a:moveTo>
                      <a:pt x="1448" y="443"/>
                    </a:moveTo>
                    <a:lnTo>
                      <a:pt x="1458" y="427"/>
                    </a:lnTo>
                    <a:cubicBezTo>
                      <a:pt x="1461" y="423"/>
                      <a:pt x="1467" y="422"/>
                      <a:pt x="1471" y="424"/>
                    </a:cubicBezTo>
                    <a:cubicBezTo>
                      <a:pt x="1477" y="427"/>
                      <a:pt x="1477" y="433"/>
                      <a:pt x="1475" y="437"/>
                    </a:cubicBezTo>
                    <a:lnTo>
                      <a:pt x="1464" y="452"/>
                    </a:lnTo>
                    <a:cubicBezTo>
                      <a:pt x="1461" y="457"/>
                      <a:pt x="1455" y="458"/>
                      <a:pt x="1451" y="455"/>
                    </a:cubicBezTo>
                    <a:cubicBezTo>
                      <a:pt x="1446" y="452"/>
                      <a:pt x="1445" y="447"/>
                      <a:pt x="1448" y="443"/>
                    </a:cubicBezTo>
                    <a:close/>
                    <a:moveTo>
                      <a:pt x="1479" y="396"/>
                    </a:moveTo>
                    <a:lnTo>
                      <a:pt x="1489" y="381"/>
                    </a:lnTo>
                    <a:cubicBezTo>
                      <a:pt x="1492" y="375"/>
                      <a:pt x="1499" y="375"/>
                      <a:pt x="1503" y="377"/>
                    </a:cubicBezTo>
                    <a:cubicBezTo>
                      <a:pt x="1508" y="381"/>
                      <a:pt x="1509" y="386"/>
                      <a:pt x="1506" y="391"/>
                    </a:cubicBezTo>
                    <a:lnTo>
                      <a:pt x="1496" y="406"/>
                    </a:lnTo>
                    <a:cubicBezTo>
                      <a:pt x="1492" y="410"/>
                      <a:pt x="1487" y="411"/>
                      <a:pt x="1482" y="409"/>
                    </a:cubicBezTo>
                    <a:cubicBezTo>
                      <a:pt x="1478" y="406"/>
                      <a:pt x="1477" y="400"/>
                      <a:pt x="1479" y="396"/>
                    </a:cubicBezTo>
                    <a:close/>
                    <a:moveTo>
                      <a:pt x="1510" y="349"/>
                    </a:moveTo>
                    <a:lnTo>
                      <a:pt x="1521" y="333"/>
                    </a:lnTo>
                    <a:cubicBezTo>
                      <a:pt x="1524" y="329"/>
                      <a:pt x="1530" y="328"/>
                      <a:pt x="1534" y="331"/>
                    </a:cubicBezTo>
                    <a:cubicBezTo>
                      <a:pt x="1539" y="333"/>
                      <a:pt x="1540" y="340"/>
                      <a:pt x="1538" y="343"/>
                    </a:cubicBezTo>
                    <a:lnTo>
                      <a:pt x="1527" y="359"/>
                    </a:lnTo>
                    <a:cubicBezTo>
                      <a:pt x="1524" y="364"/>
                      <a:pt x="1518" y="365"/>
                      <a:pt x="1513" y="362"/>
                    </a:cubicBezTo>
                    <a:cubicBezTo>
                      <a:pt x="1509" y="359"/>
                      <a:pt x="1509" y="353"/>
                      <a:pt x="1510" y="349"/>
                    </a:cubicBezTo>
                    <a:close/>
                    <a:moveTo>
                      <a:pt x="1542" y="303"/>
                    </a:moveTo>
                    <a:lnTo>
                      <a:pt x="1553" y="287"/>
                    </a:lnTo>
                    <a:cubicBezTo>
                      <a:pt x="1555" y="282"/>
                      <a:pt x="1562" y="281"/>
                      <a:pt x="1566" y="284"/>
                    </a:cubicBezTo>
                    <a:cubicBezTo>
                      <a:pt x="1570" y="287"/>
                      <a:pt x="1572" y="293"/>
                      <a:pt x="1568" y="297"/>
                    </a:cubicBezTo>
                    <a:lnTo>
                      <a:pt x="1558" y="312"/>
                    </a:lnTo>
                    <a:cubicBezTo>
                      <a:pt x="1555" y="317"/>
                      <a:pt x="1549" y="318"/>
                      <a:pt x="1545" y="315"/>
                    </a:cubicBezTo>
                    <a:cubicBezTo>
                      <a:pt x="1541" y="312"/>
                      <a:pt x="1539" y="306"/>
                      <a:pt x="1542" y="303"/>
                    </a:cubicBezTo>
                    <a:close/>
                    <a:moveTo>
                      <a:pt x="1574" y="255"/>
                    </a:moveTo>
                    <a:lnTo>
                      <a:pt x="1584" y="239"/>
                    </a:lnTo>
                    <a:cubicBezTo>
                      <a:pt x="1587" y="236"/>
                      <a:pt x="1593" y="234"/>
                      <a:pt x="1597" y="238"/>
                    </a:cubicBezTo>
                    <a:cubicBezTo>
                      <a:pt x="1602" y="239"/>
                      <a:pt x="1603" y="247"/>
                      <a:pt x="1600" y="250"/>
                    </a:cubicBezTo>
                    <a:lnTo>
                      <a:pt x="1589" y="265"/>
                    </a:lnTo>
                    <a:cubicBezTo>
                      <a:pt x="1587" y="271"/>
                      <a:pt x="1581" y="272"/>
                      <a:pt x="1576" y="269"/>
                    </a:cubicBezTo>
                    <a:cubicBezTo>
                      <a:pt x="1572" y="265"/>
                      <a:pt x="1571" y="260"/>
                      <a:pt x="1574" y="255"/>
                    </a:cubicBezTo>
                    <a:close/>
                    <a:moveTo>
                      <a:pt x="1605" y="209"/>
                    </a:moveTo>
                    <a:lnTo>
                      <a:pt x="1615" y="193"/>
                    </a:lnTo>
                    <a:cubicBezTo>
                      <a:pt x="1618" y="189"/>
                      <a:pt x="1624" y="187"/>
                      <a:pt x="1629" y="191"/>
                    </a:cubicBezTo>
                    <a:cubicBezTo>
                      <a:pt x="1633" y="193"/>
                      <a:pt x="1634" y="199"/>
                      <a:pt x="1631" y="204"/>
                    </a:cubicBezTo>
                    <a:lnTo>
                      <a:pt x="1621" y="219"/>
                    </a:lnTo>
                    <a:cubicBezTo>
                      <a:pt x="1618" y="223"/>
                      <a:pt x="1612" y="224"/>
                      <a:pt x="1608" y="222"/>
                    </a:cubicBezTo>
                    <a:cubicBezTo>
                      <a:pt x="1604" y="219"/>
                      <a:pt x="1602" y="213"/>
                      <a:pt x="1605" y="209"/>
                    </a:cubicBezTo>
                    <a:close/>
                    <a:moveTo>
                      <a:pt x="1636" y="162"/>
                    </a:moveTo>
                    <a:lnTo>
                      <a:pt x="1647" y="146"/>
                    </a:lnTo>
                    <a:cubicBezTo>
                      <a:pt x="1650" y="143"/>
                      <a:pt x="1655" y="141"/>
                      <a:pt x="1660" y="144"/>
                    </a:cubicBezTo>
                    <a:cubicBezTo>
                      <a:pt x="1665" y="146"/>
                      <a:pt x="1665" y="152"/>
                      <a:pt x="1664" y="157"/>
                    </a:cubicBezTo>
                    <a:lnTo>
                      <a:pt x="1653" y="172"/>
                    </a:lnTo>
                    <a:cubicBezTo>
                      <a:pt x="1650" y="176"/>
                      <a:pt x="1644" y="178"/>
                      <a:pt x="1639" y="176"/>
                    </a:cubicBezTo>
                    <a:cubicBezTo>
                      <a:pt x="1634" y="172"/>
                      <a:pt x="1634" y="167"/>
                      <a:pt x="1636" y="162"/>
                    </a:cubicBezTo>
                    <a:close/>
                    <a:moveTo>
                      <a:pt x="1668" y="116"/>
                    </a:moveTo>
                    <a:lnTo>
                      <a:pt x="1678" y="100"/>
                    </a:lnTo>
                    <a:cubicBezTo>
                      <a:pt x="1681" y="96"/>
                      <a:pt x="1687" y="94"/>
                      <a:pt x="1692" y="97"/>
                    </a:cubicBezTo>
                    <a:cubicBezTo>
                      <a:pt x="1696" y="100"/>
                      <a:pt x="1698" y="105"/>
                      <a:pt x="1694" y="110"/>
                    </a:cubicBezTo>
                    <a:lnTo>
                      <a:pt x="1684" y="126"/>
                    </a:lnTo>
                    <a:cubicBezTo>
                      <a:pt x="1681" y="129"/>
                      <a:pt x="1675" y="131"/>
                      <a:pt x="1671" y="128"/>
                    </a:cubicBezTo>
                    <a:cubicBezTo>
                      <a:pt x="1666" y="126"/>
                      <a:pt x="1665" y="120"/>
                      <a:pt x="1668" y="116"/>
                    </a:cubicBezTo>
                    <a:close/>
                    <a:moveTo>
                      <a:pt x="1699" y="68"/>
                    </a:moveTo>
                    <a:lnTo>
                      <a:pt x="1710" y="53"/>
                    </a:lnTo>
                    <a:cubicBezTo>
                      <a:pt x="1712" y="49"/>
                      <a:pt x="1719" y="48"/>
                      <a:pt x="1722" y="51"/>
                    </a:cubicBezTo>
                    <a:cubicBezTo>
                      <a:pt x="1728" y="53"/>
                      <a:pt x="1729" y="59"/>
                      <a:pt x="1726" y="64"/>
                    </a:cubicBezTo>
                    <a:lnTo>
                      <a:pt x="1715" y="79"/>
                    </a:lnTo>
                    <a:cubicBezTo>
                      <a:pt x="1712" y="83"/>
                      <a:pt x="1707" y="85"/>
                      <a:pt x="1702" y="81"/>
                    </a:cubicBezTo>
                    <a:cubicBezTo>
                      <a:pt x="1698" y="79"/>
                      <a:pt x="1697" y="73"/>
                      <a:pt x="1699" y="68"/>
                    </a:cubicBezTo>
                    <a:close/>
                    <a:moveTo>
                      <a:pt x="1731" y="22"/>
                    </a:moveTo>
                    <a:lnTo>
                      <a:pt x="1741" y="7"/>
                    </a:lnTo>
                    <a:cubicBezTo>
                      <a:pt x="1743" y="2"/>
                      <a:pt x="1751" y="0"/>
                      <a:pt x="1754" y="4"/>
                    </a:cubicBezTo>
                    <a:cubicBezTo>
                      <a:pt x="1759" y="7"/>
                      <a:pt x="1760" y="12"/>
                      <a:pt x="1757" y="17"/>
                    </a:cubicBezTo>
                    <a:lnTo>
                      <a:pt x="1747" y="33"/>
                    </a:lnTo>
                    <a:cubicBezTo>
                      <a:pt x="1743" y="36"/>
                      <a:pt x="1738" y="38"/>
                      <a:pt x="1733" y="34"/>
                    </a:cubicBezTo>
                    <a:cubicBezTo>
                      <a:pt x="1730" y="33"/>
                      <a:pt x="1728" y="26"/>
                      <a:pt x="1731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7" name="Freeform 396">
                <a:extLst>
                  <a:ext uri="{FF2B5EF4-FFF2-40B4-BE49-F238E27FC236}">
                    <a16:creationId xmlns:a16="http://schemas.microsoft.com/office/drawing/2014/main" id="{2B65C11F-793F-41D1-BCBC-45132755A6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761"/>
                <a:ext cx="556" cy="806"/>
              </a:xfrm>
              <a:custGeom>
                <a:avLst/>
                <a:gdLst>
                  <a:gd name="T0" fmla="*/ 3 w 1760"/>
                  <a:gd name="T1" fmla="*/ 2591 h 2607"/>
                  <a:gd name="T2" fmla="*/ 34 w 1760"/>
                  <a:gd name="T3" fmla="*/ 2545 h 2607"/>
                  <a:gd name="T4" fmla="*/ 66 w 1760"/>
                  <a:gd name="T5" fmla="*/ 2497 h 2607"/>
                  <a:gd name="T6" fmla="*/ 97 w 1760"/>
                  <a:gd name="T7" fmla="*/ 2451 h 2607"/>
                  <a:gd name="T8" fmla="*/ 129 w 1760"/>
                  <a:gd name="T9" fmla="*/ 2404 h 2607"/>
                  <a:gd name="T10" fmla="*/ 160 w 1760"/>
                  <a:gd name="T11" fmla="*/ 2358 h 2607"/>
                  <a:gd name="T12" fmla="*/ 192 w 1760"/>
                  <a:gd name="T13" fmla="*/ 2311 h 2607"/>
                  <a:gd name="T14" fmla="*/ 222 w 1760"/>
                  <a:gd name="T15" fmla="*/ 2264 h 2607"/>
                  <a:gd name="T16" fmla="*/ 254 w 1760"/>
                  <a:gd name="T17" fmla="*/ 2217 h 2607"/>
                  <a:gd name="T18" fmla="*/ 286 w 1760"/>
                  <a:gd name="T19" fmla="*/ 2171 h 2607"/>
                  <a:gd name="T20" fmla="*/ 318 w 1760"/>
                  <a:gd name="T21" fmla="*/ 2124 h 2607"/>
                  <a:gd name="T22" fmla="*/ 348 w 1760"/>
                  <a:gd name="T23" fmla="*/ 2078 h 2607"/>
                  <a:gd name="T24" fmla="*/ 380 w 1760"/>
                  <a:gd name="T25" fmla="*/ 2031 h 2607"/>
                  <a:gd name="T26" fmla="*/ 411 w 1760"/>
                  <a:gd name="T27" fmla="*/ 1985 h 2607"/>
                  <a:gd name="T28" fmla="*/ 443 w 1760"/>
                  <a:gd name="T29" fmla="*/ 1937 h 2607"/>
                  <a:gd name="T30" fmla="*/ 474 w 1760"/>
                  <a:gd name="T31" fmla="*/ 1891 h 2607"/>
                  <a:gd name="T32" fmla="*/ 506 w 1760"/>
                  <a:gd name="T33" fmla="*/ 1844 h 2607"/>
                  <a:gd name="T34" fmla="*/ 537 w 1760"/>
                  <a:gd name="T35" fmla="*/ 1798 h 2607"/>
                  <a:gd name="T36" fmla="*/ 569 w 1760"/>
                  <a:gd name="T37" fmla="*/ 1751 h 2607"/>
                  <a:gd name="T38" fmla="*/ 599 w 1760"/>
                  <a:gd name="T39" fmla="*/ 1704 h 2607"/>
                  <a:gd name="T40" fmla="*/ 631 w 1760"/>
                  <a:gd name="T41" fmla="*/ 1657 h 2607"/>
                  <a:gd name="T42" fmla="*/ 662 w 1760"/>
                  <a:gd name="T43" fmla="*/ 1611 h 2607"/>
                  <a:gd name="T44" fmla="*/ 694 w 1760"/>
                  <a:gd name="T45" fmla="*/ 1563 h 2607"/>
                  <a:gd name="T46" fmla="*/ 725 w 1760"/>
                  <a:gd name="T47" fmla="*/ 1517 h 2607"/>
                  <a:gd name="T48" fmla="*/ 757 w 1760"/>
                  <a:gd name="T49" fmla="*/ 1470 h 2607"/>
                  <a:gd name="T50" fmla="*/ 788 w 1760"/>
                  <a:gd name="T51" fmla="*/ 1423 h 2607"/>
                  <a:gd name="T52" fmla="*/ 820 w 1760"/>
                  <a:gd name="T53" fmla="*/ 1377 h 2607"/>
                  <a:gd name="T54" fmla="*/ 850 w 1760"/>
                  <a:gd name="T55" fmla="*/ 1330 h 2607"/>
                  <a:gd name="T56" fmla="*/ 882 w 1760"/>
                  <a:gd name="T57" fmla="*/ 1284 h 2607"/>
                  <a:gd name="T58" fmla="*/ 914 w 1760"/>
                  <a:gd name="T59" fmla="*/ 1236 h 2607"/>
                  <a:gd name="T60" fmla="*/ 946 w 1760"/>
                  <a:gd name="T61" fmla="*/ 1190 h 2607"/>
                  <a:gd name="T62" fmla="*/ 977 w 1760"/>
                  <a:gd name="T63" fmla="*/ 1143 h 2607"/>
                  <a:gd name="T64" fmla="*/ 1008 w 1760"/>
                  <a:gd name="T65" fmla="*/ 1097 h 2607"/>
                  <a:gd name="T66" fmla="*/ 1039 w 1760"/>
                  <a:gd name="T67" fmla="*/ 1050 h 2607"/>
                  <a:gd name="T68" fmla="*/ 1071 w 1760"/>
                  <a:gd name="T69" fmla="*/ 1004 h 2607"/>
                  <a:gd name="T70" fmla="*/ 1102 w 1760"/>
                  <a:gd name="T71" fmla="*/ 957 h 2607"/>
                  <a:gd name="T72" fmla="*/ 1134 w 1760"/>
                  <a:gd name="T73" fmla="*/ 910 h 2607"/>
                  <a:gd name="T74" fmla="*/ 1165 w 1760"/>
                  <a:gd name="T75" fmla="*/ 862 h 2607"/>
                  <a:gd name="T76" fmla="*/ 1197 w 1760"/>
                  <a:gd name="T77" fmla="*/ 816 h 2607"/>
                  <a:gd name="T78" fmla="*/ 1228 w 1760"/>
                  <a:gd name="T79" fmla="*/ 769 h 2607"/>
                  <a:gd name="T80" fmla="*/ 1259 w 1760"/>
                  <a:gd name="T81" fmla="*/ 723 h 2607"/>
                  <a:gd name="T82" fmla="*/ 1290 w 1760"/>
                  <a:gd name="T83" fmla="*/ 676 h 2607"/>
                  <a:gd name="T84" fmla="*/ 1323 w 1760"/>
                  <a:gd name="T85" fmla="*/ 630 h 2607"/>
                  <a:gd name="T86" fmla="*/ 1354 w 1760"/>
                  <a:gd name="T87" fmla="*/ 582 h 2607"/>
                  <a:gd name="T88" fmla="*/ 1385 w 1760"/>
                  <a:gd name="T89" fmla="*/ 536 h 2607"/>
                  <a:gd name="T90" fmla="*/ 1416 w 1760"/>
                  <a:gd name="T91" fmla="*/ 489 h 2607"/>
                  <a:gd name="T92" fmla="*/ 1448 w 1760"/>
                  <a:gd name="T93" fmla="*/ 443 h 2607"/>
                  <a:gd name="T94" fmla="*/ 1479 w 1760"/>
                  <a:gd name="T95" fmla="*/ 396 h 2607"/>
                  <a:gd name="T96" fmla="*/ 1510 w 1760"/>
                  <a:gd name="T97" fmla="*/ 349 h 2607"/>
                  <a:gd name="T98" fmla="*/ 1542 w 1760"/>
                  <a:gd name="T99" fmla="*/ 303 h 2607"/>
                  <a:gd name="T100" fmla="*/ 1574 w 1760"/>
                  <a:gd name="T101" fmla="*/ 255 h 2607"/>
                  <a:gd name="T102" fmla="*/ 1605 w 1760"/>
                  <a:gd name="T103" fmla="*/ 209 h 2607"/>
                  <a:gd name="T104" fmla="*/ 1636 w 1760"/>
                  <a:gd name="T105" fmla="*/ 162 h 2607"/>
                  <a:gd name="T106" fmla="*/ 1668 w 1760"/>
                  <a:gd name="T107" fmla="*/ 116 h 2607"/>
                  <a:gd name="T108" fmla="*/ 1699 w 1760"/>
                  <a:gd name="T109" fmla="*/ 68 h 2607"/>
                  <a:gd name="T110" fmla="*/ 1731 w 1760"/>
                  <a:gd name="T111" fmla="*/ 22 h 2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0" h="2607">
                    <a:moveTo>
                      <a:pt x="3" y="2591"/>
                    </a:moveTo>
                    <a:lnTo>
                      <a:pt x="13" y="2575"/>
                    </a:lnTo>
                    <a:cubicBezTo>
                      <a:pt x="17" y="2572"/>
                      <a:pt x="22" y="2570"/>
                      <a:pt x="27" y="2574"/>
                    </a:cubicBezTo>
                    <a:cubicBezTo>
                      <a:pt x="31" y="2575"/>
                      <a:pt x="33" y="2582"/>
                      <a:pt x="29" y="2586"/>
                    </a:cubicBezTo>
                    <a:lnTo>
                      <a:pt x="19" y="2601"/>
                    </a:lnTo>
                    <a:cubicBezTo>
                      <a:pt x="16" y="2606"/>
                      <a:pt x="10" y="2607"/>
                      <a:pt x="6" y="2605"/>
                    </a:cubicBezTo>
                    <a:cubicBezTo>
                      <a:pt x="1" y="2601"/>
                      <a:pt x="0" y="2596"/>
                      <a:pt x="3" y="2591"/>
                    </a:cubicBezTo>
                    <a:close/>
                    <a:moveTo>
                      <a:pt x="34" y="2545"/>
                    </a:moveTo>
                    <a:lnTo>
                      <a:pt x="45" y="2529"/>
                    </a:lnTo>
                    <a:cubicBezTo>
                      <a:pt x="48" y="2525"/>
                      <a:pt x="54" y="2523"/>
                      <a:pt x="57" y="2527"/>
                    </a:cubicBezTo>
                    <a:cubicBezTo>
                      <a:pt x="63" y="2529"/>
                      <a:pt x="64" y="2535"/>
                      <a:pt x="61" y="2540"/>
                    </a:cubicBezTo>
                    <a:lnTo>
                      <a:pt x="50" y="2555"/>
                    </a:lnTo>
                    <a:cubicBezTo>
                      <a:pt x="48" y="2559"/>
                      <a:pt x="42" y="2560"/>
                      <a:pt x="37" y="2557"/>
                    </a:cubicBezTo>
                    <a:cubicBezTo>
                      <a:pt x="33" y="2555"/>
                      <a:pt x="32" y="2549"/>
                      <a:pt x="34" y="2545"/>
                    </a:cubicBezTo>
                    <a:close/>
                    <a:moveTo>
                      <a:pt x="66" y="2497"/>
                    </a:moveTo>
                    <a:lnTo>
                      <a:pt x="77" y="2482"/>
                    </a:lnTo>
                    <a:cubicBezTo>
                      <a:pt x="79" y="2479"/>
                      <a:pt x="86" y="2477"/>
                      <a:pt x="89" y="2480"/>
                    </a:cubicBezTo>
                    <a:cubicBezTo>
                      <a:pt x="94" y="2482"/>
                      <a:pt x="96" y="2488"/>
                      <a:pt x="92" y="2493"/>
                    </a:cubicBezTo>
                    <a:lnTo>
                      <a:pt x="82" y="2508"/>
                    </a:lnTo>
                    <a:cubicBezTo>
                      <a:pt x="78" y="2512"/>
                      <a:pt x="73" y="2514"/>
                      <a:pt x="68" y="2511"/>
                    </a:cubicBezTo>
                    <a:cubicBezTo>
                      <a:pt x="65" y="2508"/>
                      <a:pt x="63" y="2503"/>
                      <a:pt x="66" y="2497"/>
                    </a:cubicBezTo>
                    <a:close/>
                    <a:moveTo>
                      <a:pt x="97" y="2451"/>
                    </a:moveTo>
                    <a:lnTo>
                      <a:pt x="108" y="2436"/>
                    </a:lnTo>
                    <a:cubicBezTo>
                      <a:pt x="110" y="2431"/>
                      <a:pt x="116" y="2430"/>
                      <a:pt x="121" y="2433"/>
                    </a:cubicBezTo>
                    <a:cubicBezTo>
                      <a:pt x="125" y="2436"/>
                      <a:pt x="126" y="2441"/>
                      <a:pt x="124" y="2446"/>
                    </a:cubicBezTo>
                    <a:lnTo>
                      <a:pt x="113" y="2462"/>
                    </a:lnTo>
                    <a:cubicBezTo>
                      <a:pt x="110" y="2465"/>
                      <a:pt x="105" y="2467"/>
                      <a:pt x="100" y="2463"/>
                    </a:cubicBezTo>
                    <a:cubicBezTo>
                      <a:pt x="96" y="2462"/>
                      <a:pt x="95" y="2455"/>
                      <a:pt x="97" y="2451"/>
                    </a:cubicBezTo>
                    <a:close/>
                    <a:moveTo>
                      <a:pt x="129" y="2404"/>
                    </a:moveTo>
                    <a:lnTo>
                      <a:pt x="139" y="2389"/>
                    </a:lnTo>
                    <a:cubicBezTo>
                      <a:pt x="143" y="2385"/>
                      <a:pt x="148" y="2384"/>
                      <a:pt x="153" y="2387"/>
                    </a:cubicBezTo>
                    <a:cubicBezTo>
                      <a:pt x="156" y="2389"/>
                      <a:pt x="158" y="2395"/>
                      <a:pt x="154" y="2400"/>
                    </a:cubicBezTo>
                    <a:lnTo>
                      <a:pt x="144" y="2415"/>
                    </a:lnTo>
                    <a:cubicBezTo>
                      <a:pt x="142" y="2419"/>
                      <a:pt x="135" y="2421"/>
                      <a:pt x="132" y="2417"/>
                    </a:cubicBezTo>
                    <a:cubicBezTo>
                      <a:pt x="127" y="2415"/>
                      <a:pt x="125" y="2409"/>
                      <a:pt x="129" y="2404"/>
                    </a:cubicBezTo>
                    <a:close/>
                    <a:moveTo>
                      <a:pt x="160" y="2358"/>
                    </a:moveTo>
                    <a:lnTo>
                      <a:pt x="171" y="2343"/>
                    </a:lnTo>
                    <a:cubicBezTo>
                      <a:pt x="174" y="2338"/>
                      <a:pt x="179" y="2336"/>
                      <a:pt x="184" y="2340"/>
                    </a:cubicBezTo>
                    <a:cubicBezTo>
                      <a:pt x="188" y="2343"/>
                      <a:pt x="189" y="2348"/>
                      <a:pt x="187" y="2352"/>
                    </a:cubicBezTo>
                    <a:lnTo>
                      <a:pt x="176" y="2368"/>
                    </a:lnTo>
                    <a:cubicBezTo>
                      <a:pt x="174" y="2372"/>
                      <a:pt x="167" y="2374"/>
                      <a:pt x="164" y="2370"/>
                    </a:cubicBezTo>
                    <a:cubicBezTo>
                      <a:pt x="158" y="2368"/>
                      <a:pt x="157" y="2362"/>
                      <a:pt x="160" y="2358"/>
                    </a:cubicBezTo>
                    <a:close/>
                    <a:moveTo>
                      <a:pt x="192" y="2311"/>
                    </a:moveTo>
                    <a:lnTo>
                      <a:pt x="202" y="2296"/>
                    </a:lnTo>
                    <a:cubicBezTo>
                      <a:pt x="205" y="2292"/>
                      <a:pt x="211" y="2290"/>
                      <a:pt x="215" y="2293"/>
                    </a:cubicBezTo>
                    <a:cubicBezTo>
                      <a:pt x="220" y="2296"/>
                      <a:pt x="221" y="2301"/>
                      <a:pt x="218" y="2305"/>
                    </a:cubicBezTo>
                    <a:lnTo>
                      <a:pt x="208" y="2321"/>
                    </a:lnTo>
                    <a:cubicBezTo>
                      <a:pt x="205" y="2326"/>
                      <a:pt x="198" y="2327"/>
                      <a:pt x="194" y="2324"/>
                    </a:cubicBezTo>
                    <a:cubicBezTo>
                      <a:pt x="190" y="2321"/>
                      <a:pt x="188" y="2316"/>
                      <a:pt x="192" y="2311"/>
                    </a:cubicBezTo>
                    <a:close/>
                    <a:moveTo>
                      <a:pt x="222" y="2264"/>
                    </a:moveTo>
                    <a:lnTo>
                      <a:pt x="233" y="2249"/>
                    </a:lnTo>
                    <a:cubicBezTo>
                      <a:pt x="236" y="2244"/>
                      <a:pt x="242" y="2243"/>
                      <a:pt x="247" y="2246"/>
                    </a:cubicBezTo>
                    <a:cubicBezTo>
                      <a:pt x="251" y="2249"/>
                      <a:pt x="252" y="2255"/>
                      <a:pt x="250" y="2259"/>
                    </a:cubicBezTo>
                    <a:lnTo>
                      <a:pt x="239" y="2275"/>
                    </a:lnTo>
                    <a:cubicBezTo>
                      <a:pt x="236" y="2279"/>
                      <a:pt x="231" y="2280"/>
                      <a:pt x="226" y="2277"/>
                    </a:cubicBezTo>
                    <a:cubicBezTo>
                      <a:pt x="221" y="2275"/>
                      <a:pt x="220" y="2269"/>
                      <a:pt x="222" y="2264"/>
                    </a:cubicBezTo>
                    <a:close/>
                    <a:moveTo>
                      <a:pt x="254" y="2217"/>
                    </a:moveTo>
                    <a:lnTo>
                      <a:pt x="265" y="2202"/>
                    </a:lnTo>
                    <a:cubicBezTo>
                      <a:pt x="268" y="2198"/>
                      <a:pt x="274" y="2197"/>
                      <a:pt x="278" y="2199"/>
                    </a:cubicBezTo>
                    <a:cubicBezTo>
                      <a:pt x="282" y="2202"/>
                      <a:pt x="284" y="2208"/>
                      <a:pt x="280" y="2212"/>
                    </a:cubicBezTo>
                    <a:lnTo>
                      <a:pt x="271" y="2228"/>
                    </a:lnTo>
                    <a:cubicBezTo>
                      <a:pt x="268" y="2233"/>
                      <a:pt x="261" y="2233"/>
                      <a:pt x="257" y="2231"/>
                    </a:cubicBezTo>
                    <a:cubicBezTo>
                      <a:pt x="253" y="2228"/>
                      <a:pt x="251" y="2222"/>
                      <a:pt x="254" y="2217"/>
                    </a:cubicBezTo>
                    <a:close/>
                    <a:moveTo>
                      <a:pt x="286" y="2171"/>
                    </a:moveTo>
                    <a:lnTo>
                      <a:pt x="297" y="2156"/>
                    </a:lnTo>
                    <a:cubicBezTo>
                      <a:pt x="299" y="2151"/>
                      <a:pt x="305" y="2150"/>
                      <a:pt x="309" y="2153"/>
                    </a:cubicBezTo>
                    <a:cubicBezTo>
                      <a:pt x="314" y="2156"/>
                      <a:pt x="315" y="2161"/>
                      <a:pt x="312" y="2165"/>
                    </a:cubicBezTo>
                    <a:lnTo>
                      <a:pt x="301" y="2182"/>
                    </a:lnTo>
                    <a:cubicBezTo>
                      <a:pt x="299" y="2185"/>
                      <a:pt x="293" y="2186"/>
                      <a:pt x="289" y="2184"/>
                    </a:cubicBezTo>
                    <a:cubicBezTo>
                      <a:pt x="284" y="2182"/>
                      <a:pt x="283" y="2175"/>
                      <a:pt x="286" y="2171"/>
                    </a:cubicBezTo>
                    <a:close/>
                    <a:moveTo>
                      <a:pt x="318" y="2124"/>
                    </a:moveTo>
                    <a:lnTo>
                      <a:pt x="328" y="2109"/>
                    </a:lnTo>
                    <a:cubicBezTo>
                      <a:pt x="331" y="2105"/>
                      <a:pt x="337" y="2104"/>
                      <a:pt x="341" y="2105"/>
                    </a:cubicBezTo>
                    <a:cubicBezTo>
                      <a:pt x="345" y="2109"/>
                      <a:pt x="347" y="2114"/>
                      <a:pt x="343" y="2119"/>
                    </a:cubicBezTo>
                    <a:lnTo>
                      <a:pt x="333" y="2135"/>
                    </a:lnTo>
                    <a:cubicBezTo>
                      <a:pt x="331" y="2139"/>
                      <a:pt x="324" y="2139"/>
                      <a:pt x="320" y="2137"/>
                    </a:cubicBezTo>
                    <a:cubicBezTo>
                      <a:pt x="316" y="2134"/>
                      <a:pt x="314" y="2129"/>
                      <a:pt x="318" y="2124"/>
                    </a:cubicBezTo>
                    <a:close/>
                    <a:moveTo>
                      <a:pt x="348" y="2078"/>
                    </a:moveTo>
                    <a:lnTo>
                      <a:pt x="359" y="2063"/>
                    </a:lnTo>
                    <a:cubicBezTo>
                      <a:pt x="362" y="2057"/>
                      <a:pt x="367" y="2057"/>
                      <a:pt x="373" y="2059"/>
                    </a:cubicBezTo>
                    <a:cubicBezTo>
                      <a:pt x="377" y="2063"/>
                      <a:pt x="377" y="2068"/>
                      <a:pt x="375" y="2072"/>
                    </a:cubicBezTo>
                    <a:lnTo>
                      <a:pt x="364" y="2088"/>
                    </a:lnTo>
                    <a:cubicBezTo>
                      <a:pt x="362" y="2092"/>
                      <a:pt x="356" y="2093"/>
                      <a:pt x="352" y="2090"/>
                    </a:cubicBezTo>
                    <a:cubicBezTo>
                      <a:pt x="347" y="2088"/>
                      <a:pt x="346" y="2081"/>
                      <a:pt x="348" y="2078"/>
                    </a:cubicBezTo>
                    <a:close/>
                    <a:moveTo>
                      <a:pt x="380" y="2031"/>
                    </a:moveTo>
                    <a:lnTo>
                      <a:pt x="390" y="2016"/>
                    </a:lnTo>
                    <a:cubicBezTo>
                      <a:pt x="394" y="2011"/>
                      <a:pt x="399" y="2010"/>
                      <a:pt x="404" y="2012"/>
                    </a:cubicBezTo>
                    <a:cubicBezTo>
                      <a:pt x="408" y="2016"/>
                      <a:pt x="409" y="2021"/>
                      <a:pt x="407" y="2025"/>
                    </a:cubicBezTo>
                    <a:lnTo>
                      <a:pt x="397" y="2041"/>
                    </a:lnTo>
                    <a:cubicBezTo>
                      <a:pt x="394" y="2046"/>
                      <a:pt x="386" y="2046"/>
                      <a:pt x="383" y="2044"/>
                    </a:cubicBezTo>
                    <a:cubicBezTo>
                      <a:pt x="378" y="2041"/>
                      <a:pt x="377" y="2035"/>
                      <a:pt x="380" y="2031"/>
                    </a:cubicBezTo>
                    <a:close/>
                    <a:moveTo>
                      <a:pt x="411" y="1985"/>
                    </a:moveTo>
                    <a:lnTo>
                      <a:pt x="422" y="1969"/>
                    </a:lnTo>
                    <a:cubicBezTo>
                      <a:pt x="425" y="1964"/>
                      <a:pt x="430" y="1963"/>
                      <a:pt x="435" y="1966"/>
                    </a:cubicBezTo>
                    <a:cubicBezTo>
                      <a:pt x="440" y="1969"/>
                      <a:pt x="441" y="1975"/>
                      <a:pt x="438" y="1978"/>
                    </a:cubicBezTo>
                    <a:lnTo>
                      <a:pt x="428" y="1994"/>
                    </a:lnTo>
                    <a:cubicBezTo>
                      <a:pt x="425" y="1999"/>
                      <a:pt x="419" y="2000"/>
                      <a:pt x="415" y="1997"/>
                    </a:cubicBezTo>
                    <a:cubicBezTo>
                      <a:pt x="409" y="1994"/>
                      <a:pt x="408" y="1988"/>
                      <a:pt x="411" y="1985"/>
                    </a:cubicBezTo>
                    <a:close/>
                    <a:moveTo>
                      <a:pt x="443" y="1937"/>
                    </a:moveTo>
                    <a:lnTo>
                      <a:pt x="453" y="1921"/>
                    </a:lnTo>
                    <a:cubicBezTo>
                      <a:pt x="456" y="1918"/>
                      <a:pt x="463" y="1917"/>
                      <a:pt x="466" y="1919"/>
                    </a:cubicBezTo>
                    <a:cubicBezTo>
                      <a:pt x="471" y="1921"/>
                      <a:pt x="473" y="1928"/>
                      <a:pt x="470" y="1932"/>
                    </a:cubicBezTo>
                    <a:lnTo>
                      <a:pt x="459" y="1947"/>
                    </a:lnTo>
                    <a:cubicBezTo>
                      <a:pt x="456" y="1952"/>
                      <a:pt x="450" y="1953"/>
                      <a:pt x="445" y="1951"/>
                    </a:cubicBezTo>
                    <a:cubicBezTo>
                      <a:pt x="441" y="1947"/>
                      <a:pt x="440" y="1942"/>
                      <a:pt x="443" y="1937"/>
                    </a:cubicBezTo>
                    <a:close/>
                    <a:moveTo>
                      <a:pt x="474" y="1891"/>
                    </a:moveTo>
                    <a:lnTo>
                      <a:pt x="485" y="1875"/>
                    </a:lnTo>
                    <a:cubicBezTo>
                      <a:pt x="487" y="1871"/>
                      <a:pt x="493" y="1869"/>
                      <a:pt x="498" y="1873"/>
                    </a:cubicBezTo>
                    <a:cubicBezTo>
                      <a:pt x="503" y="1875"/>
                      <a:pt x="503" y="1882"/>
                      <a:pt x="501" y="1885"/>
                    </a:cubicBezTo>
                    <a:lnTo>
                      <a:pt x="491" y="1901"/>
                    </a:lnTo>
                    <a:cubicBezTo>
                      <a:pt x="487" y="1906"/>
                      <a:pt x="482" y="1906"/>
                      <a:pt x="477" y="1904"/>
                    </a:cubicBezTo>
                    <a:cubicBezTo>
                      <a:pt x="473" y="1901"/>
                      <a:pt x="472" y="1895"/>
                      <a:pt x="474" y="1891"/>
                    </a:cubicBezTo>
                    <a:close/>
                    <a:moveTo>
                      <a:pt x="506" y="1844"/>
                    </a:moveTo>
                    <a:lnTo>
                      <a:pt x="516" y="1828"/>
                    </a:lnTo>
                    <a:cubicBezTo>
                      <a:pt x="519" y="1824"/>
                      <a:pt x="525" y="1823"/>
                      <a:pt x="529" y="1825"/>
                    </a:cubicBezTo>
                    <a:cubicBezTo>
                      <a:pt x="533" y="1828"/>
                      <a:pt x="535" y="1833"/>
                      <a:pt x="532" y="1839"/>
                    </a:cubicBezTo>
                    <a:lnTo>
                      <a:pt x="522" y="1854"/>
                    </a:lnTo>
                    <a:cubicBezTo>
                      <a:pt x="519" y="1858"/>
                      <a:pt x="512" y="1859"/>
                      <a:pt x="508" y="1858"/>
                    </a:cubicBezTo>
                    <a:cubicBezTo>
                      <a:pt x="504" y="1854"/>
                      <a:pt x="503" y="1849"/>
                      <a:pt x="506" y="1844"/>
                    </a:cubicBezTo>
                    <a:close/>
                    <a:moveTo>
                      <a:pt x="537" y="1798"/>
                    </a:moveTo>
                    <a:lnTo>
                      <a:pt x="548" y="1781"/>
                    </a:lnTo>
                    <a:cubicBezTo>
                      <a:pt x="551" y="1778"/>
                      <a:pt x="556" y="1776"/>
                      <a:pt x="561" y="1779"/>
                    </a:cubicBezTo>
                    <a:cubicBezTo>
                      <a:pt x="565" y="1781"/>
                      <a:pt x="567" y="1787"/>
                      <a:pt x="563" y="1792"/>
                    </a:cubicBezTo>
                    <a:lnTo>
                      <a:pt x="553" y="1807"/>
                    </a:lnTo>
                    <a:cubicBezTo>
                      <a:pt x="551" y="1811"/>
                      <a:pt x="544" y="1813"/>
                      <a:pt x="540" y="1810"/>
                    </a:cubicBezTo>
                    <a:cubicBezTo>
                      <a:pt x="535" y="1807"/>
                      <a:pt x="534" y="1802"/>
                      <a:pt x="537" y="1798"/>
                    </a:cubicBezTo>
                    <a:close/>
                    <a:moveTo>
                      <a:pt x="569" y="1751"/>
                    </a:moveTo>
                    <a:lnTo>
                      <a:pt x="579" y="1735"/>
                    </a:lnTo>
                    <a:cubicBezTo>
                      <a:pt x="582" y="1730"/>
                      <a:pt x="588" y="1730"/>
                      <a:pt x="592" y="1732"/>
                    </a:cubicBezTo>
                    <a:cubicBezTo>
                      <a:pt x="596" y="1735"/>
                      <a:pt x="598" y="1740"/>
                      <a:pt x="595" y="1746"/>
                    </a:cubicBezTo>
                    <a:lnTo>
                      <a:pt x="584" y="1761"/>
                    </a:lnTo>
                    <a:cubicBezTo>
                      <a:pt x="582" y="1764"/>
                      <a:pt x="575" y="1766"/>
                      <a:pt x="571" y="1763"/>
                    </a:cubicBezTo>
                    <a:cubicBezTo>
                      <a:pt x="567" y="1761"/>
                      <a:pt x="565" y="1755"/>
                      <a:pt x="569" y="1751"/>
                    </a:cubicBezTo>
                    <a:close/>
                    <a:moveTo>
                      <a:pt x="599" y="1704"/>
                    </a:moveTo>
                    <a:lnTo>
                      <a:pt x="610" y="1688"/>
                    </a:lnTo>
                    <a:cubicBezTo>
                      <a:pt x="613" y="1684"/>
                      <a:pt x="618" y="1682"/>
                      <a:pt x="624" y="1686"/>
                    </a:cubicBezTo>
                    <a:cubicBezTo>
                      <a:pt x="628" y="1688"/>
                      <a:pt x="629" y="1694"/>
                      <a:pt x="627" y="1698"/>
                    </a:cubicBezTo>
                    <a:lnTo>
                      <a:pt x="617" y="1714"/>
                    </a:lnTo>
                    <a:cubicBezTo>
                      <a:pt x="613" y="1718"/>
                      <a:pt x="607" y="1720"/>
                      <a:pt x="603" y="1716"/>
                    </a:cubicBezTo>
                    <a:cubicBezTo>
                      <a:pt x="598" y="1714"/>
                      <a:pt x="597" y="1708"/>
                      <a:pt x="599" y="1704"/>
                    </a:cubicBezTo>
                    <a:close/>
                    <a:moveTo>
                      <a:pt x="631" y="1657"/>
                    </a:moveTo>
                    <a:lnTo>
                      <a:pt x="641" y="1642"/>
                    </a:lnTo>
                    <a:cubicBezTo>
                      <a:pt x="645" y="1637"/>
                      <a:pt x="650" y="1636"/>
                      <a:pt x="655" y="1639"/>
                    </a:cubicBezTo>
                    <a:cubicBezTo>
                      <a:pt x="660" y="1642"/>
                      <a:pt x="661" y="1647"/>
                      <a:pt x="658" y="1652"/>
                    </a:cubicBezTo>
                    <a:lnTo>
                      <a:pt x="648" y="1667"/>
                    </a:lnTo>
                    <a:cubicBezTo>
                      <a:pt x="645" y="1671"/>
                      <a:pt x="638" y="1673"/>
                      <a:pt x="634" y="1670"/>
                    </a:cubicBezTo>
                    <a:cubicBezTo>
                      <a:pt x="629" y="1667"/>
                      <a:pt x="628" y="1662"/>
                      <a:pt x="631" y="1657"/>
                    </a:cubicBezTo>
                    <a:close/>
                    <a:moveTo>
                      <a:pt x="662" y="1611"/>
                    </a:moveTo>
                    <a:lnTo>
                      <a:pt x="673" y="1594"/>
                    </a:lnTo>
                    <a:cubicBezTo>
                      <a:pt x="676" y="1591"/>
                      <a:pt x="682" y="1589"/>
                      <a:pt x="686" y="1593"/>
                    </a:cubicBezTo>
                    <a:cubicBezTo>
                      <a:pt x="691" y="1594"/>
                      <a:pt x="693" y="1601"/>
                      <a:pt x="689" y="1605"/>
                    </a:cubicBezTo>
                    <a:lnTo>
                      <a:pt x="679" y="1620"/>
                    </a:lnTo>
                    <a:cubicBezTo>
                      <a:pt x="676" y="1625"/>
                      <a:pt x="670" y="1627"/>
                      <a:pt x="666" y="1623"/>
                    </a:cubicBezTo>
                    <a:cubicBezTo>
                      <a:pt x="661" y="1620"/>
                      <a:pt x="660" y="1615"/>
                      <a:pt x="662" y="1611"/>
                    </a:cubicBezTo>
                    <a:close/>
                    <a:moveTo>
                      <a:pt x="694" y="1563"/>
                    </a:moveTo>
                    <a:lnTo>
                      <a:pt x="705" y="1548"/>
                    </a:lnTo>
                    <a:cubicBezTo>
                      <a:pt x="707" y="1544"/>
                      <a:pt x="714" y="1543"/>
                      <a:pt x="717" y="1546"/>
                    </a:cubicBezTo>
                    <a:cubicBezTo>
                      <a:pt x="723" y="1548"/>
                      <a:pt x="724" y="1554"/>
                      <a:pt x="721" y="1558"/>
                    </a:cubicBezTo>
                    <a:lnTo>
                      <a:pt x="710" y="1574"/>
                    </a:lnTo>
                    <a:cubicBezTo>
                      <a:pt x="707" y="1578"/>
                      <a:pt x="702" y="1579"/>
                      <a:pt x="696" y="1577"/>
                    </a:cubicBezTo>
                    <a:cubicBezTo>
                      <a:pt x="693" y="1574"/>
                      <a:pt x="691" y="1568"/>
                      <a:pt x="694" y="1563"/>
                    </a:cubicBezTo>
                    <a:close/>
                    <a:moveTo>
                      <a:pt x="725" y="1517"/>
                    </a:moveTo>
                    <a:lnTo>
                      <a:pt x="736" y="1501"/>
                    </a:lnTo>
                    <a:cubicBezTo>
                      <a:pt x="739" y="1498"/>
                      <a:pt x="744" y="1496"/>
                      <a:pt x="750" y="1499"/>
                    </a:cubicBezTo>
                    <a:cubicBezTo>
                      <a:pt x="754" y="1501"/>
                      <a:pt x="755" y="1507"/>
                      <a:pt x="752" y="1511"/>
                    </a:cubicBezTo>
                    <a:lnTo>
                      <a:pt x="742" y="1527"/>
                    </a:lnTo>
                    <a:cubicBezTo>
                      <a:pt x="739" y="1531"/>
                      <a:pt x="733" y="1533"/>
                      <a:pt x="728" y="1530"/>
                    </a:cubicBezTo>
                    <a:cubicBezTo>
                      <a:pt x="724" y="1527"/>
                      <a:pt x="723" y="1522"/>
                      <a:pt x="725" y="1517"/>
                    </a:cubicBezTo>
                    <a:close/>
                    <a:moveTo>
                      <a:pt x="757" y="1470"/>
                    </a:moveTo>
                    <a:lnTo>
                      <a:pt x="767" y="1455"/>
                    </a:lnTo>
                    <a:cubicBezTo>
                      <a:pt x="771" y="1451"/>
                      <a:pt x="776" y="1449"/>
                      <a:pt x="781" y="1451"/>
                    </a:cubicBezTo>
                    <a:cubicBezTo>
                      <a:pt x="785" y="1455"/>
                      <a:pt x="786" y="1460"/>
                      <a:pt x="783" y="1465"/>
                    </a:cubicBezTo>
                    <a:lnTo>
                      <a:pt x="773" y="1481"/>
                    </a:lnTo>
                    <a:cubicBezTo>
                      <a:pt x="771" y="1484"/>
                      <a:pt x="764" y="1486"/>
                      <a:pt x="760" y="1483"/>
                    </a:cubicBezTo>
                    <a:cubicBezTo>
                      <a:pt x="755" y="1481"/>
                      <a:pt x="754" y="1475"/>
                      <a:pt x="757" y="1470"/>
                    </a:cubicBezTo>
                    <a:close/>
                    <a:moveTo>
                      <a:pt x="788" y="1423"/>
                    </a:moveTo>
                    <a:lnTo>
                      <a:pt x="799" y="1408"/>
                    </a:lnTo>
                    <a:cubicBezTo>
                      <a:pt x="802" y="1404"/>
                      <a:pt x="807" y="1403"/>
                      <a:pt x="812" y="1405"/>
                    </a:cubicBezTo>
                    <a:cubicBezTo>
                      <a:pt x="816" y="1408"/>
                      <a:pt x="818" y="1414"/>
                      <a:pt x="815" y="1418"/>
                    </a:cubicBezTo>
                    <a:lnTo>
                      <a:pt x="805" y="1434"/>
                    </a:lnTo>
                    <a:cubicBezTo>
                      <a:pt x="802" y="1438"/>
                      <a:pt x="795" y="1440"/>
                      <a:pt x="792" y="1436"/>
                    </a:cubicBezTo>
                    <a:cubicBezTo>
                      <a:pt x="786" y="1434"/>
                      <a:pt x="785" y="1427"/>
                      <a:pt x="788" y="1423"/>
                    </a:cubicBezTo>
                    <a:close/>
                    <a:moveTo>
                      <a:pt x="820" y="1377"/>
                    </a:moveTo>
                    <a:lnTo>
                      <a:pt x="830" y="1362"/>
                    </a:lnTo>
                    <a:cubicBezTo>
                      <a:pt x="833" y="1356"/>
                      <a:pt x="839" y="1355"/>
                      <a:pt x="843" y="1358"/>
                    </a:cubicBezTo>
                    <a:cubicBezTo>
                      <a:pt x="849" y="1362"/>
                      <a:pt x="849" y="1367"/>
                      <a:pt x="847" y="1372"/>
                    </a:cubicBezTo>
                    <a:lnTo>
                      <a:pt x="836" y="1388"/>
                    </a:lnTo>
                    <a:cubicBezTo>
                      <a:pt x="833" y="1391"/>
                      <a:pt x="827" y="1392"/>
                      <a:pt x="822" y="1389"/>
                    </a:cubicBezTo>
                    <a:cubicBezTo>
                      <a:pt x="818" y="1388"/>
                      <a:pt x="816" y="1381"/>
                      <a:pt x="820" y="1377"/>
                    </a:cubicBezTo>
                    <a:close/>
                    <a:moveTo>
                      <a:pt x="850" y="1330"/>
                    </a:moveTo>
                    <a:lnTo>
                      <a:pt x="861" y="1315"/>
                    </a:lnTo>
                    <a:cubicBezTo>
                      <a:pt x="864" y="1310"/>
                      <a:pt x="871" y="1309"/>
                      <a:pt x="875" y="1312"/>
                    </a:cubicBezTo>
                    <a:cubicBezTo>
                      <a:pt x="880" y="1315"/>
                      <a:pt x="881" y="1321"/>
                      <a:pt x="878" y="1324"/>
                    </a:cubicBezTo>
                    <a:lnTo>
                      <a:pt x="868" y="1340"/>
                    </a:lnTo>
                    <a:cubicBezTo>
                      <a:pt x="864" y="1345"/>
                      <a:pt x="859" y="1346"/>
                      <a:pt x="854" y="1343"/>
                    </a:cubicBezTo>
                    <a:cubicBezTo>
                      <a:pt x="849" y="1340"/>
                      <a:pt x="849" y="1334"/>
                      <a:pt x="850" y="1330"/>
                    </a:cubicBezTo>
                    <a:close/>
                    <a:moveTo>
                      <a:pt x="882" y="1284"/>
                    </a:moveTo>
                    <a:lnTo>
                      <a:pt x="893" y="1268"/>
                    </a:lnTo>
                    <a:cubicBezTo>
                      <a:pt x="896" y="1263"/>
                      <a:pt x="902" y="1262"/>
                      <a:pt x="906" y="1265"/>
                    </a:cubicBezTo>
                    <a:cubicBezTo>
                      <a:pt x="911" y="1268"/>
                      <a:pt x="912" y="1274"/>
                      <a:pt x="909" y="1278"/>
                    </a:cubicBezTo>
                    <a:lnTo>
                      <a:pt x="899" y="1293"/>
                    </a:lnTo>
                    <a:cubicBezTo>
                      <a:pt x="896" y="1298"/>
                      <a:pt x="890" y="1299"/>
                      <a:pt x="885" y="1296"/>
                    </a:cubicBezTo>
                    <a:cubicBezTo>
                      <a:pt x="881" y="1293"/>
                      <a:pt x="880" y="1287"/>
                      <a:pt x="882" y="1284"/>
                    </a:cubicBezTo>
                    <a:close/>
                    <a:moveTo>
                      <a:pt x="914" y="1236"/>
                    </a:moveTo>
                    <a:lnTo>
                      <a:pt x="925" y="1221"/>
                    </a:lnTo>
                    <a:cubicBezTo>
                      <a:pt x="927" y="1217"/>
                      <a:pt x="933" y="1216"/>
                      <a:pt x="937" y="1219"/>
                    </a:cubicBezTo>
                    <a:cubicBezTo>
                      <a:pt x="942" y="1221"/>
                      <a:pt x="944" y="1227"/>
                      <a:pt x="940" y="1231"/>
                    </a:cubicBezTo>
                    <a:lnTo>
                      <a:pt x="930" y="1246"/>
                    </a:lnTo>
                    <a:cubicBezTo>
                      <a:pt x="927" y="1252"/>
                      <a:pt x="921" y="1252"/>
                      <a:pt x="917" y="1250"/>
                    </a:cubicBezTo>
                    <a:cubicBezTo>
                      <a:pt x="912" y="1246"/>
                      <a:pt x="911" y="1241"/>
                      <a:pt x="914" y="1236"/>
                    </a:cubicBezTo>
                    <a:close/>
                    <a:moveTo>
                      <a:pt x="946" y="1190"/>
                    </a:moveTo>
                    <a:lnTo>
                      <a:pt x="956" y="1175"/>
                    </a:lnTo>
                    <a:cubicBezTo>
                      <a:pt x="959" y="1170"/>
                      <a:pt x="965" y="1169"/>
                      <a:pt x="969" y="1172"/>
                    </a:cubicBezTo>
                    <a:cubicBezTo>
                      <a:pt x="974" y="1175"/>
                      <a:pt x="975" y="1180"/>
                      <a:pt x="972" y="1185"/>
                    </a:cubicBezTo>
                    <a:lnTo>
                      <a:pt x="961" y="1200"/>
                    </a:lnTo>
                    <a:cubicBezTo>
                      <a:pt x="959" y="1204"/>
                      <a:pt x="953" y="1205"/>
                      <a:pt x="948" y="1203"/>
                    </a:cubicBezTo>
                    <a:cubicBezTo>
                      <a:pt x="944" y="1200"/>
                      <a:pt x="942" y="1194"/>
                      <a:pt x="946" y="1190"/>
                    </a:cubicBezTo>
                    <a:close/>
                    <a:moveTo>
                      <a:pt x="977" y="1143"/>
                    </a:moveTo>
                    <a:lnTo>
                      <a:pt x="987" y="1127"/>
                    </a:lnTo>
                    <a:cubicBezTo>
                      <a:pt x="990" y="1124"/>
                      <a:pt x="996" y="1123"/>
                      <a:pt x="1001" y="1125"/>
                    </a:cubicBezTo>
                    <a:cubicBezTo>
                      <a:pt x="1005" y="1127"/>
                      <a:pt x="1006" y="1133"/>
                      <a:pt x="1003" y="1138"/>
                    </a:cubicBezTo>
                    <a:lnTo>
                      <a:pt x="993" y="1153"/>
                    </a:lnTo>
                    <a:cubicBezTo>
                      <a:pt x="990" y="1158"/>
                      <a:pt x="984" y="1159"/>
                      <a:pt x="980" y="1156"/>
                    </a:cubicBezTo>
                    <a:cubicBezTo>
                      <a:pt x="975" y="1153"/>
                      <a:pt x="974" y="1148"/>
                      <a:pt x="977" y="1143"/>
                    </a:cubicBezTo>
                    <a:close/>
                    <a:moveTo>
                      <a:pt x="1008" y="1097"/>
                    </a:moveTo>
                    <a:lnTo>
                      <a:pt x="1018" y="1081"/>
                    </a:lnTo>
                    <a:cubicBezTo>
                      <a:pt x="1022" y="1076"/>
                      <a:pt x="1027" y="1076"/>
                      <a:pt x="1032" y="1078"/>
                    </a:cubicBezTo>
                    <a:cubicBezTo>
                      <a:pt x="1036" y="1081"/>
                      <a:pt x="1037" y="1087"/>
                      <a:pt x="1035" y="1091"/>
                    </a:cubicBezTo>
                    <a:lnTo>
                      <a:pt x="1025" y="1107"/>
                    </a:lnTo>
                    <a:cubicBezTo>
                      <a:pt x="1022" y="1111"/>
                      <a:pt x="1015" y="1112"/>
                      <a:pt x="1011" y="1109"/>
                    </a:cubicBezTo>
                    <a:cubicBezTo>
                      <a:pt x="1006" y="1107"/>
                      <a:pt x="1005" y="1100"/>
                      <a:pt x="1008" y="1097"/>
                    </a:cubicBezTo>
                    <a:close/>
                    <a:moveTo>
                      <a:pt x="1039" y="1050"/>
                    </a:moveTo>
                    <a:lnTo>
                      <a:pt x="1050" y="1034"/>
                    </a:lnTo>
                    <a:cubicBezTo>
                      <a:pt x="1053" y="1030"/>
                      <a:pt x="1058" y="1029"/>
                      <a:pt x="1064" y="1031"/>
                    </a:cubicBezTo>
                    <a:cubicBezTo>
                      <a:pt x="1068" y="1034"/>
                      <a:pt x="1069" y="1040"/>
                      <a:pt x="1066" y="1045"/>
                    </a:cubicBezTo>
                    <a:lnTo>
                      <a:pt x="1056" y="1060"/>
                    </a:lnTo>
                    <a:cubicBezTo>
                      <a:pt x="1053" y="1065"/>
                      <a:pt x="1047" y="1065"/>
                      <a:pt x="1043" y="1063"/>
                    </a:cubicBezTo>
                    <a:cubicBezTo>
                      <a:pt x="1037" y="1060"/>
                      <a:pt x="1036" y="1054"/>
                      <a:pt x="1039" y="1050"/>
                    </a:cubicBezTo>
                    <a:close/>
                    <a:moveTo>
                      <a:pt x="1071" y="1004"/>
                    </a:moveTo>
                    <a:lnTo>
                      <a:pt x="1081" y="988"/>
                    </a:lnTo>
                    <a:cubicBezTo>
                      <a:pt x="1084" y="983"/>
                      <a:pt x="1091" y="981"/>
                      <a:pt x="1094" y="985"/>
                    </a:cubicBezTo>
                    <a:cubicBezTo>
                      <a:pt x="1100" y="988"/>
                      <a:pt x="1101" y="993"/>
                      <a:pt x="1098" y="997"/>
                    </a:cubicBezTo>
                    <a:lnTo>
                      <a:pt x="1087" y="1013"/>
                    </a:lnTo>
                    <a:cubicBezTo>
                      <a:pt x="1084" y="1017"/>
                      <a:pt x="1079" y="1019"/>
                      <a:pt x="1073" y="1016"/>
                    </a:cubicBezTo>
                    <a:cubicBezTo>
                      <a:pt x="1069" y="1013"/>
                      <a:pt x="1068" y="1007"/>
                      <a:pt x="1071" y="1004"/>
                    </a:cubicBezTo>
                    <a:close/>
                    <a:moveTo>
                      <a:pt x="1102" y="957"/>
                    </a:moveTo>
                    <a:lnTo>
                      <a:pt x="1113" y="941"/>
                    </a:lnTo>
                    <a:cubicBezTo>
                      <a:pt x="1115" y="937"/>
                      <a:pt x="1122" y="935"/>
                      <a:pt x="1126" y="938"/>
                    </a:cubicBezTo>
                    <a:cubicBezTo>
                      <a:pt x="1131" y="941"/>
                      <a:pt x="1132" y="946"/>
                      <a:pt x="1129" y="951"/>
                    </a:cubicBezTo>
                    <a:lnTo>
                      <a:pt x="1119" y="966"/>
                    </a:lnTo>
                    <a:cubicBezTo>
                      <a:pt x="1115" y="971"/>
                      <a:pt x="1110" y="972"/>
                      <a:pt x="1105" y="969"/>
                    </a:cubicBezTo>
                    <a:cubicBezTo>
                      <a:pt x="1101" y="966"/>
                      <a:pt x="1100" y="961"/>
                      <a:pt x="1102" y="957"/>
                    </a:cubicBezTo>
                    <a:close/>
                    <a:moveTo>
                      <a:pt x="1134" y="910"/>
                    </a:moveTo>
                    <a:lnTo>
                      <a:pt x="1144" y="894"/>
                    </a:lnTo>
                    <a:cubicBezTo>
                      <a:pt x="1147" y="890"/>
                      <a:pt x="1153" y="888"/>
                      <a:pt x="1157" y="892"/>
                    </a:cubicBezTo>
                    <a:cubicBezTo>
                      <a:pt x="1162" y="894"/>
                      <a:pt x="1163" y="900"/>
                      <a:pt x="1160" y="904"/>
                    </a:cubicBezTo>
                    <a:lnTo>
                      <a:pt x="1150" y="920"/>
                    </a:lnTo>
                    <a:cubicBezTo>
                      <a:pt x="1147" y="924"/>
                      <a:pt x="1141" y="925"/>
                      <a:pt x="1136" y="922"/>
                    </a:cubicBezTo>
                    <a:cubicBezTo>
                      <a:pt x="1132" y="920"/>
                      <a:pt x="1131" y="914"/>
                      <a:pt x="1134" y="910"/>
                    </a:cubicBezTo>
                    <a:close/>
                    <a:moveTo>
                      <a:pt x="1165" y="862"/>
                    </a:moveTo>
                    <a:lnTo>
                      <a:pt x="1176" y="847"/>
                    </a:lnTo>
                    <a:cubicBezTo>
                      <a:pt x="1179" y="844"/>
                      <a:pt x="1184" y="842"/>
                      <a:pt x="1190" y="845"/>
                    </a:cubicBezTo>
                    <a:cubicBezTo>
                      <a:pt x="1193" y="847"/>
                      <a:pt x="1195" y="853"/>
                      <a:pt x="1191" y="858"/>
                    </a:cubicBezTo>
                    <a:lnTo>
                      <a:pt x="1181" y="873"/>
                    </a:lnTo>
                    <a:cubicBezTo>
                      <a:pt x="1179" y="878"/>
                      <a:pt x="1172" y="878"/>
                      <a:pt x="1168" y="876"/>
                    </a:cubicBezTo>
                    <a:cubicBezTo>
                      <a:pt x="1163" y="873"/>
                      <a:pt x="1162" y="868"/>
                      <a:pt x="1165" y="862"/>
                    </a:cubicBezTo>
                    <a:close/>
                    <a:moveTo>
                      <a:pt x="1197" y="816"/>
                    </a:moveTo>
                    <a:lnTo>
                      <a:pt x="1207" y="801"/>
                    </a:lnTo>
                    <a:cubicBezTo>
                      <a:pt x="1210" y="797"/>
                      <a:pt x="1216" y="795"/>
                      <a:pt x="1220" y="798"/>
                    </a:cubicBezTo>
                    <a:cubicBezTo>
                      <a:pt x="1225" y="801"/>
                      <a:pt x="1226" y="806"/>
                      <a:pt x="1224" y="811"/>
                    </a:cubicBezTo>
                    <a:lnTo>
                      <a:pt x="1213" y="826"/>
                    </a:lnTo>
                    <a:cubicBezTo>
                      <a:pt x="1210" y="830"/>
                      <a:pt x="1204" y="832"/>
                      <a:pt x="1199" y="829"/>
                    </a:cubicBezTo>
                    <a:cubicBezTo>
                      <a:pt x="1195" y="826"/>
                      <a:pt x="1193" y="821"/>
                      <a:pt x="1197" y="816"/>
                    </a:cubicBezTo>
                    <a:close/>
                    <a:moveTo>
                      <a:pt x="1228" y="769"/>
                    </a:moveTo>
                    <a:lnTo>
                      <a:pt x="1238" y="754"/>
                    </a:lnTo>
                    <a:cubicBezTo>
                      <a:pt x="1241" y="750"/>
                      <a:pt x="1247" y="749"/>
                      <a:pt x="1252" y="751"/>
                    </a:cubicBezTo>
                    <a:cubicBezTo>
                      <a:pt x="1257" y="754"/>
                      <a:pt x="1257" y="759"/>
                      <a:pt x="1255" y="764"/>
                    </a:cubicBezTo>
                    <a:lnTo>
                      <a:pt x="1245" y="780"/>
                    </a:lnTo>
                    <a:cubicBezTo>
                      <a:pt x="1241" y="784"/>
                      <a:pt x="1235" y="785"/>
                      <a:pt x="1231" y="782"/>
                    </a:cubicBezTo>
                    <a:cubicBezTo>
                      <a:pt x="1226" y="780"/>
                      <a:pt x="1225" y="774"/>
                      <a:pt x="1228" y="769"/>
                    </a:cubicBezTo>
                    <a:close/>
                    <a:moveTo>
                      <a:pt x="1259" y="723"/>
                    </a:moveTo>
                    <a:lnTo>
                      <a:pt x="1269" y="707"/>
                    </a:lnTo>
                    <a:cubicBezTo>
                      <a:pt x="1273" y="703"/>
                      <a:pt x="1279" y="702"/>
                      <a:pt x="1283" y="705"/>
                    </a:cubicBezTo>
                    <a:cubicBezTo>
                      <a:pt x="1288" y="707"/>
                      <a:pt x="1289" y="713"/>
                      <a:pt x="1286" y="717"/>
                    </a:cubicBezTo>
                    <a:lnTo>
                      <a:pt x="1276" y="733"/>
                    </a:lnTo>
                    <a:cubicBezTo>
                      <a:pt x="1273" y="737"/>
                      <a:pt x="1267" y="739"/>
                      <a:pt x="1262" y="735"/>
                    </a:cubicBezTo>
                    <a:cubicBezTo>
                      <a:pt x="1257" y="733"/>
                      <a:pt x="1257" y="727"/>
                      <a:pt x="1259" y="723"/>
                    </a:cubicBezTo>
                    <a:close/>
                    <a:moveTo>
                      <a:pt x="1290" y="676"/>
                    </a:moveTo>
                    <a:lnTo>
                      <a:pt x="1301" y="661"/>
                    </a:lnTo>
                    <a:cubicBezTo>
                      <a:pt x="1304" y="656"/>
                      <a:pt x="1310" y="655"/>
                      <a:pt x="1315" y="657"/>
                    </a:cubicBezTo>
                    <a:cubicBezTo>
                      <a:pt x="1319" y="661"/>
                      <a:pt x="1321" y="666"/>
                      <a:pt x="1317" y="670"/>
                    </a:cubicBezTo>
                    <a:lnTo>
                      <a:pt x="1307" y="686"/>
                    </a:lnTo>
                    <a:cubicBezTo>
                      <a:pt x="1304" y="690"/>
                      <a:pt x="1298" y="692"/>
                      <a:pt x="1294" y="689"/>
                    </a:cubicBezTo>
                    <a:cubicBezTo>
                      <a:pt x="1289" y="686"/>
                      <a:pt x="1288" y="681"/>
                      <a:pt x="1290" y="676"/>
                    </a:cubicBezTo>
                    <a:close/>
                    <a:moveTo>
                      <a:pt x="1323" y="630"/>
                    </a:moveTo>
                    <a:lnTo>
                      <a:pt x="1333" y="614"/>
                    </a:lnTo>
                    <a:cubicBezTo>
                      <a:pt x="1335" y="609"/>
                      <a:pt x="1342" y="608"/>
                      <a:pt x="1345" y="611"/>
                    </a:cubicBezTo>
                    <a:cubicBezTo>
                      <a:pt x="1351" y="614"/>
                      <a:pt x="1352" y="620"/>
                      <a:pt x="1349" y="623"/>
                    </a:cubicBezTo>
                    <a:lnTo>
                      <a:pt x="1338" y="639"/>
                    </a:lnTo>
                    <a:cubicBezTo>
                      <a:pt x="1335" y="644"/>
                      <a:pt x="1330" y="646"/>
                      <a:pt x="1324" y="642"/>
                    </a:cubicBezTo>
                    <a:cubicBezTo>
                      <a:pt x="1321" y="639"/>
                      <a:pt x="1319" y="634"/>
                      <a:pt x="1323" y="630"/>
                    </a:cubicBezTo>
                    <a:close/>
                    <a:moveTo>
                      <a:pt x="1354" y="582"/>
                    </a:moveTo>
                    <a:lnTo>
                      <a:pt x="1364" y="567"/>
                    </a:lnTo>
                    <a:cubicBezTo>
                      <a:pt x="1367" y="562"/>
                      <a:pt x="1373" y="562"/>
                      <a:pt x="1378" y="564"/>
                    </a:cubicBezTo>
                    <a:cubicBezTo>
                      <a:pt x="1382" y="567"/>
                      <a:pt x="1383" y="573"/>
                      <a:pt x="1380" y="577"/>
                    </a:cubicBezTo>
                    <a:lnTo>
                      <a:pt x="1370" y="593"/>
                    </a:lnTo>
                    <a:cubicBezTo>
                      <a:pt x="1367" y="597"/>
                      <a:pt x="1361" y="598"/>
                      <a:pt x="1356" y="596"/>
                    </a:cubicBezTo>
                    <a:cubicBezTo>
                      <a:pt x="1353" y="593"/>
                      <a:pt x="1351" y="587"/>
                      <a:pt x="1354" y="582"/>
                    </a:cubicBezTo>
                    <a:close/>
                    <a:moveTo>
                      <a:pt x="1385" y="536"/>
                    </a:moveTo>
                    <a:lnTo>
                      <a:pt x="1395" y="520"/>
                    </a:lnTo>
                    <a:cubicBezTo>
                      <a:pt x="1399" y="516"/>
                      <a:pt x="1404" y="515"/>
                      <a:pt x="1409" y="518"/>
                    </a:cubicBezTo>
                    <a:cubicBezTo>
                      <a:pt x="1413" y="520"/>
                      <a:pt x="1414" y="527"/>
                      <a:pt x="1411" y="530"/>
                    </a:cubicBezTo>
                    <a:lnTo>
                      <a:pt x="1401" y="546"/>
                    </a:lnTo>
                    <a:cubicBezTo>
                      <a:pt x="1399" y="551"/>
                      <a:pt x="1392" y="551"/>
                      <a:pt x="1388" y="549"/>
                    </a:cubicBezTo>
                    <a:cubicBezTo>
                      <a:pt x="1383" y="546"/>
                      <a:pt x="1382" y="540"/>
                      <a:pt x="1385" y="536"/>
                    </a:cubicBezTo>
                    <a:close/>
                    <a:moveTo>
                      <a:pt x="1416" y="489"/>
                    </a:moveTo>
                    <a:lnTo>
                      <a:pt x="1427" y="474"/>
                    </a:lnTo>
                    <a:cubicBezTo>
                      <a:pt x="1430" y="469"/>
                      <a:pt x="1436" y="468"/>
                      <a:pt x="1441" y="471"/>
                    </a:cubicBezTo>
                    <a:cubicBezTo>
                      <a:pt x="1444" y="474"/>
                      <a:pt x="1446" y="479"/>
                      <a:pt x="1443" y="484"/>
                    </a:cubicBezTo>
                    <a:lnTo>
                      <a:pt x="1433" y="499"/>
                    </a:lnTo>
                    <a:cubicBezTo>
                      <a:pt x="1430" y="503"/>
                      <a:pt x="1423" y="504"/>
                      <a:pt x="1420" y="503"/>
                    </a:cubicBezTo>
                    <a:cubicBezTo>
                      <a:pt x="1415" y="499"/>
                      <a:pt x="1413" y="494"/>
                      <a:pt x="1416" y="489"/>
                    </a:cubicBezTo>
                    <a:close/>
                    <a:moveTo>
                      <a:pt x="1448" y="443"/>
                    </a:moveTo>
                    <a:lnTo>
                      <a:pt x="1458" y="427"/>
                    </a:lnTo>
                    <a:cubicBezTo>
                      <a:pt x="1461" y="423"/>
                      <a:pt x="1467" y="422"/>
                      <a:pt x="1471" y="424"/>
                    </a:cubicBezTo>
                    <a:cubicBezTo>
                      <a:pt x="1477" y="427"/>
                      <a:pt x="1477" y="433"/>
                      <a:pt x="1475" y="437"/>
                    </a:cubicBezTo>
                    <a:lnTo>
                      <a:pt x="1464" y="452"/>
                    </a:lnTo>
                    <a:cubicBezTo>
                      <a:pt x="1461" y="457"/>
                      <a:pt x="1455" y="458"/>
                      <a:pt x="1451" y="455"/>
                    </a:cubicBezTo>
                    <a:cubicBezTo>
                      <a:pt x="1446" y="452"/>
                      <a:pt x="1445" y="447"/>
                      <a:pt x="1448" y="443"/>
                    </a:cubicBezTo>
                    <a:close/>
                    <a:moveTo>
                      <a:pt x="1479" y="396"/>
                    </a:moveTo>
                    <a:lnTo>
                      <a:pt x="1489" y="381"/>
                    </a:lnTo>
                    <a:cubicBezTo>
                      <a:pt x="1492" y="375"/>
                      <a:pt x="1499" y="375"/>
                      <a:pt x="1503" y="377"/>
                    </a:cubicBezTo>
                    <a:cubicBezTo>
                      <a:pt x="1508" y="381"/>
                      <a:pt x="1509" y="386"/>
                      <a:pt x="1506" y="391"/>
                    </a:cubicBezTo>
                    <a:lnTo>
                      <a:pt x="1496" y="406"/>
                    </a:lnTo>
                    <a:cubicBezTo>
                      <a:pt x="1492" y="410"/>
                      <a:pt x="1487" y="411"/>
                      <a:pt x="1482" y="409"/>
                    </a:cubicBezTo>
                    <a:cubicBezTo>
                      <a:pt x="1478" y="406"/>
                      <a:pt x="1477" y="400"/>
                      <a:pt x="1479" y="396"/>
                    </a:cubicBezTo>
                    <a:close/>
                    <a:moveTo>
                      <a:pt x="1510" y="349"/>
                    </a:moveTo>
                    <a:lnTo>
                      <a:pt x="1521" y="333"/>
                    </a:lnTo>
                    <a:cubicBezTo>
                      <a:pt x="1524" y="329"/>
                      <a:pt x="1530" y="328"/>
                      <a:pt x="1534" y="331"/>
                    </a:cubicBezTo>
                    <a:cubicBezTo>
                      <a:pt x="1539" y="333"/>
                      <a:pt x="1540" y="340"/>
                      <a:pt x="1538" y="343"/>
                    </a:cubicBezTo>
                    <a:lnTo>
                      <a:pt x="1527" y="359"/>
                    </a:lnTo>
                    <a:cubicBezTo>
                      <a:pt x="1524" y="364"/>
                      <a:pt x="1518" y="365"/>
                      <a:pt x="1513" y="362"/>
                    </a:cubicBezTo>
                    <a:cubicBezTo>
                      <a:pt x="1509" y="359"/>
                      <a:pt x="1509" y="353"/>
                      <a:pt x="1510" y="349"/>
                    </a:cubicBezTo>
                    <a:close/>
                    <a:moveTo>
                      <a:pt x="1542" y="303"/>
                    </a:moveTo>
                    <a:lnTo>
                      <a:pt x="1553" y="287"/>
                    </a:lnTo>
                    <a:cubicBezTo>
                      <a:pt x="1555" y="282"/>
                      <a:pt x="1562" y="281"/>
                      <a:pt x="1566" y="284"/>
                    </a:cubicBezTo>
                    <a:cubicBezTo>
                      <a:pt x="1570" y="287"/>
                      <a:pt x="1572" y="293"/>
                      <a:pt x="1568" y="297"/>
                    </a:cubicBezTo>
                    <a:lnTo>
                      <a:pt x="1558" y="312"/>
                    </a:lnTo>
                    <a:cubicBezTo>
                      <a:pt x="1555" y="317"/>
                      <a:pt x="1549" y="318"/>
                      <a:pt x="1545" y="315"/>
                    </a:cubicBezTo>
                    <a:cubicBezTo>
                      <a:pt x="1541" y="312"/>
                      <a:pt x="1539" y="306"/>
                      <a:pt x="1542" y="303"/>
                    </a:cubicBezTo>
                    <a:close/>
                    <a:moveTo>
                      <a:pt x="1574" y="255"/>
                    </a:moveTo>
                    <a:lnTo>
                      <a:pt x="1584" y="239"/>
                    </a:lnTo>
                    <a:cubicBezTo>
                      <a:pt x="1587" y="236"/>
                      <a:pt x="1593" y="234"/>
                      <a:pt x="1597" y="238"/>
                    </a:cubicBezTo>
                    <a:cubicBezTo>
                      <a:pt x="1602" y="239"/>
                      <a:pt x="1603" y="247"/>
                      <a:pt x="1600" y="250"/>
                    </a:cubicBezTo>
                    <a:lnTo>
                      <a:pt x="1589" y="265"/>
                    </a:lnTo>
                    <a:cubicBezTo>
                      <a:pt x="1587" y="271"/>
                      <a:pt x="1581" y="272"/>
                      <a:pt x="1576" y="269"/>
                    </a:cubicBezTo>
                    <a:cubicBezTo>
                      <a:pt x="1572" y="265"/>
                      <a:pt x="1571" y="260"/>
                      <a:pt x="1574" y="255"/>
                    </a:cubicBezTo>
                    <a:close/>
                    <a:moveTo>
                      <a:pt x="1605" y="209"/>
                    </a:moveTo>
                    <a:lnTo>
                      <a:pt x="1615" y="193"/>
                    </a:lnTo>
                    <a:cubicBezTo>
                      <a:pt x="1618" y="189"/>
                      <a:pt x="1624" y="187"/>
                      <a:pt x="1629" y="191"/>
                    </a:cubicBezTo>
                    <a:cubicBezTo>
                      <a:pt x="1633" y="193"/>
                      <a:pt x="1634" y="199"/>
                      <a:pt x="1631" y="204"/>
                    </a:cubicBezTo>
                    <a:lnTo>
                      <a:pt x="1621" y="219"/>
                    </a:lnTo>
                    <a:cubicBezTo>
                      <a:pt x="1618" y="223"/>
                      <a:pt x="1612" y="224"/>
                      <a:pt x="1608" y="222"/>
                    </a:cubicBezTo>
                    <a:cubicBezTo>
                      <a:pt x="1604" y="219"/>
                      <a:pt x="1602" y="213"/>
                      <a:pt x="1605" y="209"/>
                    </a:cubicBezTo>
                    <a:close/>
                    <a:moveTo>
                      <a:pt x="1636" y="162"/>
                    </a:moveTo>
                    <a:lnTo>
                      <a:pt x="1647" y="146"/>
                    </a:lnTo>
                    <a:cubicBezTo>
                      <a:pt x="1650" y="143"/>
                      <a:pt x="1655" y="141"/>
                      <a:pt x="1660" y="144"/>
                    </a:cubicBezTo>
                    <a:cubicBezTo>
                      <a:pt x="1665" y="146"/>
                      <a:pt x="1665" y="152"/>
                      <a:pt x="1664" y="157"/>
                    </a:cubicBezTo>
                    <a:lnTo>
                      <a:pt x="1653" y="172"/>
                    </a:lnTo>
                    <a:cubicBezTo>
                      <a:pt x="1650" y="176"/>
                      <a:pt x="1644" y="178"/>
                      <a:pt x="1639" y="176"/>
                    </a:cubicBezTo>
                    <a:cubicBezTo>
                      <a:pt x="1634" y="172"/>
                      <a:pt x="1634" y="167"/>
                      <a:pt x="1636" y="162"/>
                    </a:cubicBezTo>
                    <a:close/>
                    <a:moveTo>
                      <a:pt x="1668" y="116"/>
                    </a:moveTo>
                    <a:lnTo>
                      <a:pt x="1678" y="100"/>
                    </a:lnTo>
                    <a:cubicBezTo>
                      <a:pt x="1681" y="96"/>
                      <a:pt x="1687" y="94"/>
                      <a:pt x="1692" y="97"/>
                    </a:cubicBezTo>
                    <a:cubicBezTo>
                      <a:pt x="1696" y="100"/>
                      <a:pt x="1698" y="105"/>
                      <a:pt x="1694" y="110"/>
                    </a:cubicBezTo>
                    <a:lnTo>
                      <a:pt x="1684" y="126"/>
                    </a:lnTo>
                    <a:cubicBezTo>
                      <a:pt x="1681" y="129"/>
                      <a:pt x="1675" y="131"/>
                      <a:pt x="1671" y="128"/>
                    </a:cubicBezTo>
                    <a:cubicBezTo>
                      <a:pt x="1666" y="126"/>
                      <a:pt x="1665" y="120"/>
                      <a:pt x="1668" y="116"/>
                    </a:cubicBezTo>
                    <a:close/>
                    <a:moveTo>
                      <a:pt x="1699" y="68"/>
                    </a:moveTo>
                    <a:lnTo>
                      <a:pt x="1710" y="53"/>
                    </a:lnTo>
                    <a:cubicBezTo>
                      <a:pt x="1712" y="49"/>
                      <a:pt x="1719" y="48"/>
                      <a:pt x="1722" y="51"/>
                    </a:cubicBezTo>
                    <a:cubicBezTo>
                      <a:pt x="1728" y="53"/>
                      <a:pt x="1729" y="59"/>
                      <a:pt x="1726" y="64"/>
                    </a:cubicBezTo>
                    <a:lnTo>
                      <a:pt x="1715" y="79"/>
                    </a:lnTo>
                    <a:cubicBezTo>
                      <a:pt x="1712" y="83"/>
                      <a:pt x="1707" y="85"/>
                      <a:pt x="1702" y="81"/>
                    </a:cubicBezTo>
                    <a:cubicBezTo>
                      <a:pt x="1698" y="79"/>
                      <a:pt x="1697" y="73"/>
                      <a:pt x="1699" y="68"/>
                    </a:cubicBezTo>
                    <a:close/>
                    <a:moveTo>
                      <a:pt x="1731" y="22"/>
                    </a:moveTo>
                    <a:lnTo>
                      <a:pt x="1741" y="7"/>
                    </a:lnTo>
                    <a:cubicBezTo>
                      <a:pt x="1743" y="2"/>
                      <a:pt x="1751" y="0"/>
                      <a:pt x="1754" y="4"/>
                    </a:cubicBezTo>
                    <a:cubicBezTo>
                      <a:pt x="1759" y="7"/>
                      <a:pt x="1760" y="12"/>
                      <a:pt x="1757" y="17"/>
                    </a:cubicBezTo>
                    <a:lnTo>
                      <a:pt x="1747" y="33"/>
                    </a:lnTo>
                    <a:cubicBezTo>
                      <a:pt x="1743" y="36"/>
                      <a:pt x="1738" y="38"/>
                      <a:pt x="1733" y="34"/>
                    </a:cubicBezTo>
                    <a:cubicBezTo>
                      <a:pt x="1730" y="33"/>
                      <a:pt x="1728" y="26"/>
                      <a:pt x="1731" y="22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8" name="Freeform 397">
                <a:extLst>
                  <a:ext uri="{FF2B5EF4-FFF2-40B4-BE49-F238E27FC236}">
                    <a16:creationId xmlns:a16="http://schemas.microsoft.com/office/drawing/2014/main" id="{4255F6AF-59E9-4E11-9E17-D7F352FCA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1702"/>
                <a:ext cx="70" cy="79"/>
              </a:xfrm>
              <a:custGeom>
                <a:avLst/>
                <a:gdLst>
                  <a:gd name="T0" fmla="*/ 0 w 70"/>
                  <a:gd name="T1" fmla="*/ 51 h 79"/>
                  <a:gd name="T2" fmla="*/ 70 w 70"/>
                  <a:gd name="T3" fmla="*/ 0 h 79"/>
                  <a:gd name="T4" fmla="*/ 47 w 70"/>
                  <a:gd name="T5" fmla="*/ 79 h 79"/>
                  <a:gd name="T6" fmla="*/ 0 w 70"/>
                  <a:gd name="T7" fmla="*/ 5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79">
                    <a:moveTo>
                      <a:pt x="0" y="51"/>
                    </a:moveTo>
                    <a:lnTo>
                      <a:pt x="70" y="0"/>
                    </a:lnTo>
                    <a:lnTo>
                      <a:pt x="47" y="79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9" name="Freeform 398">
                <a:extLst>
                  <a:ext uri="{FF2B5EF4-FFF2-40B4-BE49-F238E27FC236}">
                    <a16:creationId xmlns:a16="http://schemas.microsoft.com/office/drawing/2014/main" id="{A50ED82F-753F-46F9-8DDD-D19A303AD4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19" cy="88"/>
              </a:xfrm>
              <a:custGeom>
                <a:avLst/>
                <a:gdLst>
                  <a:gd name="T0" fmla="*/ 28 w 1642"/>
                  <a:gd name="T1" fmla="*/ 22 h 286"/>
                  <a:gd name="T2" fmla="*/ 69 w 1642"/>
                  <a:gd name="T3" fmla="*/ 11 h 286"/>
                  <a:gd name="T4" fmla="*/ 66 w 1642"/>
                  <a:gd name="T5" fmla="*/ 29 h 286"/>
                  <a:gd name="T6" fmla="*/ 145 w 1642"/>
                  <a:gd name="T7" fmla="*/ 23 h 286"/>
                  <a:gd name="T8" fmla="*/ 115 w 1642"/>
                  <a:gd name="T9" fmla="*/ 28 h 286"/>
                  <a:gd name="T10" fmla="*/ 211 w 1642"/>
                  <a:gd name="T11" fmla="*/ 44 h 286"/>
                  <a:gd name="T12" fmla="*/ 184 w 1642"/>
                  <a:gd name="T13" fmla="*/ 29 h 286"/>
                  <a:gd name="T14" fmla="*/ 256 w 1642"/>
                  <a:gd name="T15" fmla="*/ 60 h 286"/>
                  <a:gd name="T16" fmla="*/ 298 w 1642"/>
                  <a:gd name="T17" fmla="*/ 48 h 286"/>
                  <a:gd name="T18" fmla="*/ 295 w 1642"/>
                  <a:gd name="T19" fmla="*/ 66 h 286"/>
                  <a:gd name="T20" fmla="*/ 375 w 1642"/>
                  <a:gd name="T21" fmla="*/ 61 h 286"/>
                  <a:gd name="T22" fmla="*/ 344 w 1642"/>
                  <a:gd name="T23" fmla="*/ 65 h 286"/>
                  <a:gd name="T24" fmla="*/ 440 w 1642"/>
                  <a:gd name="T25" fmla="*/ 80 h 286"/>
                  <a:gd name="T26" fmla="*/ 413 w 1642"/>
                  <a:gd name="T27" fmla="*/ 67 h 286"/>
                  <a:gd name="T28" fmla="*/ 486 w 1642"/>
                  <a:gd name="T29" fmla="*/ 97 h 286"/>
                  <a:gd name="T30" fmla="*/ 527 w 1642"/>
                  <a:gd name="T31" fmla="*/ 86 h 286"/>
                  <a:gd name="T32" fmla="*/ 524 w 1642"/>
                  <a:gd name="T33" fmla="*/ 104 h 286"/>
                  <a:gd name="T34" fmla="*/ 604 w 1642"/>
                  <a:gd name="T35" fmla="*/ 98 h 286"/>
                  <a:gd name="T36" fmla="*/ 573 w 1642"/>
                  <a:gd name="T37" fmla="*/ 103 h 286"/>
                  <a:gd name="T38" fmla="*/ 669 w 1642"/>
                  <a:gd name="T39" fmla="*/ 118 h 286"/>
                  <a:gd name="T40" fmla="*/ 641 w 1642"/>
                  <a:gd name="T41" fmla="*/ 105 h 286"/>
                  <a:gd name="T42" fmla="*/ 715 w 1642"/>
                  <a:gd name="T43" fmla="*/ 135 h 286"/>
                  <a:gd name="T44" fmla="*/ 757 w 1642"/>
                  <a:gd name="T45" fmla="*/ 123 h 286"/>
                  <a:gd name="T46" fmla="*/ 753 w 1642"/>
                  <a:gd name="T47" fmla="*/ 141 h 286"/>
                  <a:gd name="T48" fmla="*/ 832 w 1642"/>
                  <a:gd name="T49" fmla="*/ 136 h 286"/>
                  <a:gd name="T50" fmla="*/ 802 w 1642"/>
                  <a:gd name="T51" fmla="*/ 140 h 286"/>
                  <a:gd name="T52" fmla="*/ 898 w 1642"/>
                  <a:gd name="T53" fmla="*/ 156 h 286"/>
                  <a:gd name="T54" fmla="*/ 871 w 1642"/>
                  <a:gd name="T55" fmla="*/ 142 h 286"/>
                  <a:gd name="T56" fmla="*/ 944 w 1642"/>
                  <a:gd name="T57" fmla="*/ 173 h 286"/>
                  <a:gd name="T58" fmla="*/ 985 w 1642"/>
                  <a:gd name="T59" fmla="*/ 161 h 286"/>
                  <a:gd name="T60" fmla="*/ 982 w 1642"/>
                  <a:gd name="T61" fmla="*/ 179 h 286"/>
                  <a:gd name="T62" fmla="*/ 1062 w 1642"/>
                  <a:gd name="T63" fmla="*/ 174 h 286"/>
                  <a:gd name="T64" fmla="*/ 1032 w 1642"/>
                  <a:gd name="T65" fmla="*/ 178 h 286"/>
                  <a:gd name="T66" fmla="*/ 1126 w 1642"/>
                  <a:gd name="T67" fmla="*/ 193 h 286"/>
                  <a:gd name="T68" fmla="*/ 1100 w 1642"/>
                  <a:gd name="T69" fmla="*/ 180 h 286"/>
                  <a:gd name="T70" fmla="*/ 1173 w 1642"/>
                  <a:gd name="T71" fmla="*/ 210 h 286"/>
                  <a:gd name="T72" fmla="*/ 1215 w 1642"/>
                  <a:gd name="T73" fmla="*/ 199 h 286"/>
                  <a:gd name="T74" fmla="*/ 1212 w 1642"/>
                  <a:gd name="T75" fmla="*/ 216 h 286"/>
                  <a:gd name="T76" fmla="*/ 1290 w 1642"/>
                  <a:gd name="T77" fmla="*/ 211 h 286"/>
                  <a:gd name="T78" fmla="*/ 1260 w 1642"/>
                  <a:gd name="T79" fmla="*/ 216 h 286"/>
                  <a:gd name="T80" fmla="*/ 1356 w 1642"/>
                  <a:gd name="T81" fmla="*/ 231 h 286"/>
                  <a:gd name="T82" fmla="*/ 1329 w 1642"/>
                  <a:gd name="T83" fmla="*/ 217 h 286"/>
                  <a:gd name="T84" fmla="*/ 1402 w 1642"/>
                  <a:gd name="T85" fmla="*/ 248 h 286"/>
                  <a:gd name="T86" fmla="*/ 1444 w 1642"/>
                  <a:gd name="T87" fmla="*/ 236 h 286"/>
                  <a:gd name="T88" fmla="*/ 1440 w 1642"/>
                  <a:gd name="T89" fmla="*/ 254 h 286"/>
                  <a:gd name="T90" fmla="*/ 1521 w 1642"/>
                  <a:gd name="T91" fmla="*/ 249 h 286"/>
                  <a:gd name="T92" fmla="*/ 1490 w 1642"/>
                  <a:gd name="T93" fmla="*/ 253 h 286"/>
                  <a:gd name="T94" fmla="*/ 1585 w 1642"/>
                  <a:gd name="T95" fmla="*/ 268 h 286"/>
                  <a:gd name="T96" fmla="*/ 1558 w 1642"/>
                  <a:gd name="T97" fmla="*/ 255 h 286"/>
                  <a:gd name="T98" fmla="*/ 1631 w 1642"/>
                  <a:gd name="T9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2" h="286">
                    <a:moveTo>
                      <a:pt x="11" y="1"/>
                    </a:moveTo>
                    <a:lnTo>
                      <a:pt x="31" y="4"/>
                    </a:lnTo>
                    <a:cubicBezTo>
                      <a:pt x="36" y="5"/>
                      <a:pt x="40" y="10"/>
                      <a:pt x="39" y="15"/>
                    </a:cubicBezTo>
                    <a:cubicBezTo>
                      <a:pt x="38" y="20"/>
                      <a:pt x="33" y="23"/>
                      <a:pt x="28" y="22"/>
                    </a:cubicBezTo>
                    <a:lnTo>
                      <a:pt x="9" y="20"/>
                    </a:lnTo>
                    <a:cubicBezTo>
                      <a:pt x="3" y="19"/>
                      <a:pt x="0" y="14"/>
                      <a:pt x="0" y="9"/>
                    </a:cubicBezTo>
                    <a:cubicBezTo>
                      <a:pt x="1" y="3"/>
                      <a:pt x="7" y="0"/>
                      <a:pt x="11" y="1"/>
                    </a:cubicBezTo>
                    <a:close/>
                    <a:moveTo>
                      <a:pt x="69" y="11"/>
                    </a:moveTo>
                    <a:lnTo>
                      <a:pt x="88" y="14"/>
                    </a:lnTo>
                    <a:cubicBezTo>
                      <a:pt x="93" y="15"/>
                      <a:pt x="97" y="20"/>
                      <a:pt x="96" y="24"/>
                    </a:cubicBezTo>
                    <a:cubicBezTo>
                      <a:pt x="95" y="29"/>
                      <a:pt x="90" y="33"/>
                      <a:pt x="85" y="32"/>
                    </a:cubicBezTo>
                    <a:lnTo>
                      <a:pt x="66" y="29"/>
                    </a:lnTo>
                    <a:cubicBezTo>
                      <a:pt x="60" y="29"/>
                      <a:pt x="57" y="23"/>
                      <a:pt x="58" y="19"/>
                    </a:cubicBezTo>
                    <a:cubicBezTo>
                      <a:pt x="59" y="13"/>
                      <a:pt x="64" y="10"/>
                      <a:pt x="69" y="11"/>
                    </a:cubicBezTo>
                    <a:close/>
                    <a:moveTo>
                      <a:pt x="126" y="20"/>
                    </a:moveTo>
                    <a:lnTo>
                      <a:pt x="145" y="23"/>
                    </a:lnTo>
                    <a:cubicBezTo>
                      <a:pt x="151" y="24"/>
                      <a:pt x="154" y="29"/>
                      <a:pt x="154" y="34"/>
                    </a:cubicBezTo>
                    <a:cubicBezTo>
                      <a:pt x="152" y="38"/>
                      <a:pt x="147" y="43"/>
                      <a:pt x="142" y="42"/>
                    </a:cubicBezTo>
                    <a:lnTo>
                      <a:pt x="122" y="38"/>
                    </a:lnTo>
                    <a:cubicBezTo>
                      <a:pt x="118" y="37"/>
                      <a:pt x="114" y="33"/>
                      <a:pt x="115" y="28"/>
                    </a:cubicBezTo>
                    <a:cubicBezTo>
                      <a:pt x="116" y="22"/>
                      <a:pt x="121" y="20"/>
                      <a:pt x="126" y="20"/>
                    </a:cubicBezTo>
                    <a:close/>
                    <a:moveTo>
                      <a:pt x="184" y="29"/>
                    </a:moveTo>
                    <a:lnTo>
                      <a:pt x="202" y="33"/>
                    </a:lnTo>
                    <a:cubicBezTo>
                      <a:pt x="208" y="34"/>
                      <a:pt x="212" y="38"/>
                      <a:pt x="211" y="44"/>
                    </a:cubicBezTo>
                    <a:cubicBezTo>
                      <a:pt x="210" y="48"/>
                      <a:pt x="205" y="52"/>
                      <a:pt x="199" y="51"/>
                    </a:cubicBezTo>
                    <a:lnTo>
                      <a:pt x="181" y="47"/>
                    </a:lnTo>
                    <a:cubicBezTo>
                      <a:pt x="175" y="46"/>
                      <a:pt x="172" y="42"/>
                      <a:pt x="172" y="37"/>
                    </a:cubicBezTo>
                    <a:cubicBezTo>
                      <a:pt x="173" y="32"/>
                      <a:pt x="178" y="29"/>
                      <a:pt x="184" y="29"/>
                    </a:cubicBezTo>
                    <a:close/>
                    <a:moveTo>
                      <a:pt x="242" y="38"/>
                    </a:moveTo>
                    <a:lnTo>
                      <a:pt x="260" y="42"/>
                    </a:lnTo>
                    <a:cubicBezTo>
                      <a:pt x="265" y="43"/>
                      <a:pt x="269" y="47"/>
                      <a:pt x="268" y="53"/>
                    </a:cubicBezTo>
                    <a:cubicBezTo>
                      <a:pt x="267" y="58"/>
                      <a:pt x="263" y="61"/>
                      <a:pt x="256" y="60"/>
                    </a:cubicBezTo>
                    <a:lnTo>
                      <a:pt x="238" y="57"/>
                    </a:lnTo>
                    <a:cubicBezTo>
                      <a:pt x="232" y="56"/>
                      <a:pt x="229" y="52"/>
                      <a:pt x="230" y="46"/>
                    </a:cubicBezTo>
                    <a:cubicBezTo>
                      <a:pt x="231" y="42"/>
                      <a:pt x="235" y="37"/>
                      <a:pt x="242" y="38"/>
                    </a:cubicBezTo>
                    <a:close/>
                    <a:moveTo>
                      <a:pt x="298" y="48"/>
                    </a:moveTo>
                    <a:lnTo>
                      <a:pt x="317" y="52"/>
                    </a:lnTo>
                    <a:cubicBezTo>
                      <a:pt x="323" y="52"/>
                      <a:pt x="326" y="57"/>
                      <a:pt x="325" y="62"/>
                    </a:cubicBezTo>
                    <a:cubicBezTo>
                      <a:pt x="324" y="67"/>
                      <a:pt x="320" y="71"/>
                      <a:pt x="314" y="70"/>
                    </a:cubicBezTo>
                    <a:lnTo>
                      <a:pt x="295" y="66"/>
                    </a:lnTo>
                    <a:cubicBezTo>
                      <a:pt x="290" y="66"/>
                      <a:pt x="286" y="61"/>
                      <a:pt x="287" y="56"/>
                    </a:cubicBezTo>
                    <a:cubicBezTo>
                      <a:pt x="288" y="51"/>
                      <a:pt x="293" y="47"/>
                      <a:pt x="298" y="48"/>
                    </a:cubicBezTo>
                    <a:close/>
                    <a:moveTo>
                      <a:pt x="355" y="58"/>
                    </a:moveTo>
                    <a:lnTo>
                      <a:pt x="375" y="61"/>
                    </a:lnTo>
                    <a:cubicBezTo>
                      <a:pt x="380" y="62"/>
                      <a:pt x="384" y="66"/>
                      <a:pt x="383" y="71"/>
                    </a:cubicBezTo>
                    <a:cubicBezTo>
                      <a:pt x="382" y="76"/>
                      <a:pt x="376" y="80"/>
                      <a:pt x="372" y="80"/>
                    </a:cubicBezTo>
                    <a:lnTo>
                      <a:pt x="353" y="76"/>
                    </a:lnTo>
                    <a:cubicBezTo>
                      <a:pt x="347" y="75"/>
                      <a:pt x="343" y="71"/>
                      <a:pt x="344" y="65"/>
                    </a:cubicBezTo>
                    <a:cubicBezTo>
                      <a:pt x="345" y="60"/>
                      <a:pt x="351" y="57"/>
                      <a:pt x="355" y="58"/>
                    </a:cubicBezTo>
                    <a:close/>
                    <a:moveTo>
                      <a:pt x="413" y="67"/>
                    </a:moveTo>
                    <a:lnTo>
                      <a:pt x="432" y="71"/>
                    </a:lnTo>
                    <a:cubicBezTo>
                      <a:pt x="437" y="71"/>
                      <a:pt x="441" y="76"/>
                      <a:pt x="440" y="80"/>
                    </a:cubicBezTo>
                    <a:cubicBezTo>
                      <a:pt x="439" y="86"/>
                      <a:pt x="434" y="88"/>
                      <a:pt x="429" y="88"/>
                    </a:cubicBezTo>
                    <a:lnTo>
                      <a:pt x="409" y="85"/>
                    </a:lnTo>
                    <a:cubicBezTo>
                      <a:pt x="405" y="84"/>
                      <a:pt x="401" y="80"/>
                      <a:pt x="402" y="74"/>
                    </a:cubicBezTo>
                    <a:cubicBezTo>
                      <a:pt x="403" y="70"/>
                      <a:pt x="408" y="66"/>
                      <a:pt x="413" y="67"/>
                    </a:cubicBezTo>
                    <a:close/>
                    <a:moveTo>
                      <a:pt x="470" y="77"/>
                    </a:moveTo>
                    <a:lnTo>
                      <a:pt x="489" y="80"/>
                    </a:lnTo>
                    <a:cubicBezTo>
                      <a:pt x="495" y="80"/>
                      <a:pt x="497" y="85"/>
                      <a:pt x="496" y="90"/>
                    </a:cubicBezTo>
                    <a:cubicBezTo>
                      <a:pt x="496" y="96"/>
                      <a:pt x="491" y="98"/>
                      <a:pt x="486" y="97"/>
                    </a:cubicBezTo>
                    <a:lnTo>
                      <a:pt x="466" y="95"/>
                    </a:lnTo>
                    <a:cubicBezTo>
                      <a:pt x="462" y="94"/>
                      <a:pt x="458" y="88"/>
                      <a:pt x="459" y="84"/>
                    </a:cubicBezTo>
                    <a:cubicBezTo>
                      <a:pt x="460" y="80"/>
                      <a:pt x="465" y="75"/>
                      <a:pt x="470" y="77"/>
                    </a:cubicBezTo>
                    <a:close/>
                    <a:moveTo>
                      <a:pt x="527" y="86"/>
                    </a:moveTo>
                    <a:lnTo>
                      <a:pt x="547" y="88"/>
                    </a:lnTo>
                    <a:cubicBezTo>
                      <a:pt x="551" y="89"/>
                      <a:pt x="555" y="95"/>
                      <a:pt x="554" y="100"/>
                    </a:cubicBezTo>
                    <a:cubicBezTo>
                      <a:pt x="553" y="105"/>
                      <a:pt x="548" y="108"/>
                      <a:pt x="543" y="107"/>
                    </a:cubicBezTo>
                    <a:lnTo>
                      <a:pt x="524" y="104"/>
                    </a:lnTo>
                    <a:cubicBezTo>
                      <a:pt x="518" y="103"/>
                      <a:pt x="516" y="98"/>
                      <a:pt x="517" y="94"/>
                    </a:cubicBezTo>
                    <a:cubicBezTo>
                      <a:pt x="517" y="88"/>
                      <a:pt x="522" y="85"/>
                      <a:pt x="527" y="86"/>
                    </a:cubicBezTo>
                    <a:close/>
                    <a:moveTo>
                      <a:pt x="584" y="96"/>
                    </a:moveTo>
                    <a:lnTo>
                      <a:pt x="604" y="98"/>
                    </a:lnTo>
                    <a:cubicBezTo>
                      <a:pt x="608" y="99"/>
                      <a:pt x="612" y="104"/>
                      <a:pt x="611" y="109"/>
                    </a:cubicBezTo>
                    <a:cubicBezTo>
                      <a:pt x="610" y="114"/>
                      <a:pt x="606" y="117"/>
                      <a:pt x="600" y="117"/>
                    </a:cubicBezTo>
                    <a:lnTo>
                      <a:pt x="581" y="114"/>
                    </a:lnTo>
                    <a:cubicBezTo>
                      <a:pt x="576" y="113"/>
                      <a:pt x="573" y="108"/>
                      <a:pt x="573" y="103"/>
                    </a:cubicBezTo>
                    <a:cubicBezTo>
                      <a:pt x="574" y="97"/>
                      <a:pt x="579" y="95"/>
                      <a:pt x="584" y="96"/>
                    </a:cubicBezTo>
                    <a:close/>
                    <a:moveTo>
                      <a:pt x="641" y="105"/>
                    </a:moveTo>
                    <a:lnTo>
                      <a:pt x="661" y="108"/>
                    </a:lnTo>
                    <a:cubicBezTo>
                      <a:pt x="666" y="109"/>
                      <a:pt x="670" y="114"/>
                      <a:pt x="669" y="118"/>
                    </a:cubicBezTo>
                    <a:cubicBezTo>
                      <a:pt x="668" y="123"/>
                      <a:pt x="662" y="127"/>
                      <a:pt x="658" y="125"/>
                    </a:cubicBezTo>
                    <a:lnTo>
                      <a:pt x="639" y="123"/>
                    </a:lnTo>
                    <a:cubicBezTo>
                      <a:pt x="633" y="122"/>
                      <a:pt x="629" y="117"/>
                      <a:pt x="630" y="112"/>
                    </a:cubicBezTo>
                    <a:cubicBezTo>
                      <a:pt x="631" y="107"/>
                      <a:pt x="637" y="104"/>
                      <a:pt x="641" y="105"/>
                    </a:cubicBezTo>
                    <a:close/>
                    <a:moveTo>
                      <a:pt x="699" y="114"/>
                    </a:moveTo>
                    <a:lnTo>
                      <a:pt x="718" y="117"/>
                    </a:lnTo>
                    <a:cubicBezTo>
                      <a:pt x="723" y="118"/>
                      <a:pt x="728" y="123"/>
                      <a:pt x="727" y="128"/>
                    </a:cubicBezTo>
                    <a:cubicBezTo>
                      <a:pt x="726" y="132"/>
                      <a:pt x="720" y="136"/>
                      <a:pt x="715" y="135"/>
                    </a:cubicBezTo>
                    <a:lnTo>
                      <a:pt x="696" y="132"/>
                    </a:lnTo>
                    <a:cubicBezTo>
                      <a:pt x="690" y="131"/>
                      <a:pt x="687" y="126"/>
                      <a:pt x="688" y="122"/>
                    </a:cubicBezTo>
                    <a:cubicBezTo>
                      <a:pt x="689" y="117"/>
                      <a:pt x="694" y="114"/>
                      <a:pt x="699" y="114"/>
                    </a:cubicBezTo>
                    <a:close/>
                    <a:moveTo>
                      <a:pt x="757" y="123"/>
                    </a:moveTo>
                    <a:lnTo>
                      <a:pt x="775" y="126"/>
                    </a:lnTo>
                    <a:cubicBezTo>
                      <a:pt x="781" y="127"/>
                      <a:pt x="784" y="132"/>
                      <a:pt x="783" y="138"/>
                    </a:cubicBezTo>
                    <a:cubicBezTo>
                      <a:pt x="783" y="142"/>
                      <a:pt x="778" y="146"/>
                      <a:pt x="772" y="145"/>
                    </a:cubicBezTo>
                    <a:lnTo>
                      <a:pt x="753" y="141"/>
                    </a:lnTo>
                    <a:cubicBezTo>
                      <a:pt x="748" y="140"/>
                      <a:pt x="744" y="136"/>
                      <a:pt x="745" y="131"/>
                    </a:cubicBezTo>
                    <a:cubicBezTo>
                      <a:pt x="746" y="125"/>
                      <a:pt x="750" y="122"/>
                      <a:pt x="757" y="123"/>
                    </a:cubicBezTo>
                    <a:close/>
                    <a:moveTo>
                      <a:pt x="814" y="132"/>
                    </a:moveTo>
                    <a:lnTo>
                      <a:pt x="832" y="136"/>
                    </a:lnTo>
                    <a:cubicBezTo>
                      <a:pt x="838" y="137"/>
                      <a:pt x="841" y="141"/>
                      <a:pt x="841" y="147"/>
                    </a:cubicBezTo>
                    <a:cubicBezTo>
                      <a:pt x="840" y="152"/>
                      <a:pt x="835" y="155"/>
                      <a:pt x="830" y="155"/>
                    </a:cubicBezTo>
                    <a:lnTo>
                      <a:pt x="811" y="151"/>
                    </a:lnTo>
                    <a:cubicBezTo>
                      <a:pt x="805" y="150"/>
                      <a:pt x="801" y="146"/>
                      <a:pt x="802" y="140"/>
                    </a:cubicBezTo>
                    <a:cubicBezTo>
                      <a:pt x="804" y="135"/>
                      <a:pt x="808" y="132"/>
                      <a:pt x="814" y="132"/>
                    </a:cubicBezTo>
                    <a:close/>
                    <a:moveTo>
                      <a:pt x="871" y="142"/>
                    </a:moveTo>
                    <a:lnTo>
                      <a:pt x="891" y="146"/>
                    </a:lnTo>
                    <a:cubicBezTo>
                      <a:pt x="895" y="147"/>
                      <a:pt x="899" y="151"/>
                      <a:pt x="898" y="156"/>
                    </a:cubicBezTo>
                    <a:cubicBezTo>
                      <a:pt x="897" y="161"/>
                      <a:pt x="893" y="165"/>
                      <a:pt x="887" y="164"/>
                    </a:cubicBezTo>
                    <a:lnTo>
                      <a:pt x="868" y="161"/>
                    </a:lnTo>
                    <a:cubicBezTo>
                      <a:pt x="862" y="160"/>
                      <a:pt x="859" y="155"/>
                      <a:pt x="860" y="149"/>
                    </a:cubicBezTo>
                    <a:cubicBezTo>
                      <a:pt x="861" y="145"/>
                      <a:pt x="866" y="141"/>
                      <a:pt x="871" y="142"/>
                    </a:cubicBezTo>
                    <a:close/>
                    <a:moveTo>
                      <a:pt x="928" y="152"/>
                    </a:moveTo>
                    <a:lnTo>
                      <a:pt x="948" y="155"/>
                    </a:lnTo>
                    <a:cubicBezTo>
                      <a:pt x="953" y="156"/>
                      <a:pt x="956" y="161"/>
                      <a:pt x="955" y="165"/>
                    </a:cubicBezTo>
                    <a:cubicBezTo>
                      <a:pt x="954" y="170"/>
                      <a:pt x="949" y="174"/>
                      <a:pt x="944" y="173"/>
                    </a:cubicBezTo>
                    <a:lnTo>
                      <a:pt x="925" y="169"/>
                    </a:lnTo>
                    <a:cubicBezTo>
                      <a:pt x="920" y="169"/>
                      <a:pt x="916" y="164"/>
                      <a:pt x="917" y="159"/>
                    </a:cubicBezTo>
                    <a:cubicBezTo>
                      <a:pt x="918" y="155"/>
                      <a:pt x="923" y="151"/>
                      <a:pt x="928" y="152"/>
                    </a:cubicBezTo>
                    <a:close/>
                    <a:moveTo>
                      <a:pt x="985" y="161"/>
                    </a:moveTo>
                    <a:lnTo>
                      <a:pt x="1004" y="164"/>
                    </a:lnTo>
                    <a:cubicBezTo>
                      <a:pt x="1010" y="165"/>
                      <a:pt x="1014" y="169"/>
                      <a:pt x="1013" y="175"/>
                    </a:cubicBezTo>
                    <a:cubicBezTo>
                      <a:pt x="1012" y="180"/>
                      <a:pt x="1006" y="183"/>
                      <a:pt x="1002" y="182"/>
                    </a:cubicBezTo>
                    <a:lnTo>
                      <a:pt x="982" y="179"/>
                    </a:lnTo>
                    <a:cubicBezTo>
                      <a:pt x="977" y="178"/>
                      <a:pt x="973" y="174"/>
                      <a:pt x="974" y="169"/>
                    </a:cubicBezTo>
                    <a:cubicBezTo>
                      <a:pt x="975" y="164"/>
                      <a:pt x="981" y="160"/>
                      <a:pt x="985" y="161"/>
                    </a:cubicBezTo>
                    <a:close/>
                    <a:moveTo>
                      <a:pt x="1043" y="170"/>
                    </a:moveTo>
                    <a:lnTo>
                      <a:pt x="1062" y="174"/>
                    </a:lnTo>
                    <a:cubicBezTo>
                      <a:pt x="1067" y="174"/>
                      <a:pt x="1070" y="179"/>
                      <a:pt x="1069" y="183"/>
                    </a:cubicBezTo>
                    <a:cubicBezTo>
                      <a:pt x="1069" y="190"/>
                      <a:pt x="1064" y="192"/>
                      <a:pt x="1058" y="191"/>
                    </a:cubicBezTo>
                    <a:lnTo>
                      <a:pt x="1039" y="189"/>
                    </a:lnTo>
                    <a:cubicBezTo>
                      <a:pt x="1034" y="188"/>
                      <a:pt x="1031" y="183"/>
                      <a:pt x="1032" y="178"/>
                    </a:cubicBezTo>
                    <a:cubicBezTo>
                      <a:pt x="1033" y="173"/>
                      <a:pt x="1037" y="169"/>
                      <a:pt x="1043" y="170"/>
                    </a:cubicBezTo>
                    <a:close/>
                    <a:moveTo>
                      <a:pt x="1100" y="180"/>
                    </a:moveTo>
                    <a:lnTo>
                      <a:pt x="1119" y="183"/>
                    </a:lnTo>
                    <a:cubicBezTo>
                      <a:pt x="1124" y="183"/>
                      <a:pt x="1127" y="189"/>
                      <a:pt x="1126" y="193"/>
                    </a:cubicBezTo>
                    <a:cubicBezTo>
                      <a:pt x="1125" y="199"/>
                      <a:pt x="1121" y="202"/>
                      <a:pt x="1115" y="201"/>
                    </a:cubicBezTo>
                    <a:lnTo>
                      <a:pt x="1096" y="199"/>
                    </a:lnTo>
                    <a:cubicBezTo>
                      <a:pt x="1091" y="198"/>
                      <a:pt x="1088" y="192"/>
                      <a:pt x="1089" y="187"/>
                    </a:cubicBezTo>
                    <a:cubicBezTo>
                      <a:pt x="1090" y="182"/>
                      <a:pt x="1095" y="179"/>
                      <a:pt x="1100" y="180"/>
                    </a:cubicBezTo>
                    <a:close/>
                    <a:moveTo>
                      <a:pt x="1157" y="190"/>
                    </a:moveTo>
                    <a:lnTo>
                      <a:pt x="1176" y="192"/>
                    </a:lnTo>
                    <a:cubicBezTo>
                      <a:pt x="1181" y="193"/>
                      <a:pt x="1186" y="199"/>
                      <a:pt x="1184" y="203"/>
                    </a:cubicBezTo>
                    <a:cubicBezTo>
                      <a:pt x="1183" y="208"/>
                      <a:pt x="1178" y="211"/>
                      <a:pt x="1173" y="210"/>
                    </a:cubicBezTo>
                    <a:lnTo>
                      <a:pt x="1154" y="207"/>
                    </a:lnTo>
                    <a:cubicBezTo>
                      <a:pt x="1148" y="206"/>
                      <a:pt x="1146" y="201"/>
                      <a:pt x="1146" y="197"/>
                    </a:cubicBezTo>
                    <a:cubicBezTo>
                      <a:pt x="1146" y="191"/>
                      <a:pt x="1152" y="189"/>
                      <a:pt x="1157" y="190"/>
                    </a:cubicBezTo>
                    <a:close/>
                    <a:moveTo>
                      <a:pt x="1215" y="199"/>
                    </a:moveTo>
                    <a:lnTo>
                      <a:pt x="1234" y="201"/>
                    </a:lnTo>
                    <a:cubicBezTo>
                      <a:pt x="1238" y="203"/>
                      <a:pt x="1243" y="207"/>
                      <a:pt x="1242" y="213"/>
                    </a:cubicBezTo>
                    <a:cubicBezTo>
                      <a:pt x="1241" y="217"/>
                      <a:pt x="1236" y="220"/>
                      <a:pt x="1230" y="220"/>
                    </a:cubicBezTo>
                    <a:lnTo>
                      <a:pt x="1212" y="216"/>
                    </a:lnTo>
                    <a:cubicBezTo>
                      <a:pt x="1206" y="216"/>
                      <a:pt x="1202" y="211"/>
                      <a:pt x="1203" y="206"/>
                    </a:cubicBezTo>
                    <a:cubicBezTo>
                      <a:pt x="1204" y="201"/>
                      <a:pt x="1209" y="198"/>
                      <a:pt x="1215" y="199"/>
                    </a:cubicBezTo>
                    <a:close/>
                    <a:moveTo>
                      <a:pt x="1272" y="208"/>
                    </a:moveTo>
                    <a:lnTo>
                      <a:pt x="1290" y="211"/>
                    </a:lnTo>
                    <a:cubicBezTo>
                      <a:pt x="1297" y="212"/>
                      <a:pt x="1300" y="216"/>
                      <a:pt x="1299" y="222"/>
                    </a:cubicBezTo>
                    <a:cubicBezTo>
                      <a:pt x="1298" y="227"/>
                      <a:pt x="1293" y="230"/>
                      <a:pt x="1288" y="229"/>
                    </a:cubicBezTo>
                    <a:lnTo>
                      <a:pt x="1268" y="226"/>
                    </a:lnTo>
                    <a:cubicBezTo>
                      <a:pt x="1263" y="225"/>
                      <a:pt x="1259" y="220"/>
                      <a:pt x="1260" y="216"/>
                    </a:cubicBezTo>
                    <a:cubicBezTo>
                      <a:pt x="1261" y="210"/>
                      <a:pt x="1267" y="207"/>
                      <a:pt x="1272" y="208"/>
                    </a:cubicBezTo>
                    <a:close/>
                    <a:moveTo>
                      <a:pt x="1329" y="217"/>
                    </a:moveTo>
                    <a:lnTo>
                      <a:pt x="1348" y="220"/>
                    </a:lnTo>
                    <a:cubicBezTo>
                      <a:pt x="1354" y="221"/>
                      <a:pt x="1357" y="226"/>
                      <a:pt x="1356" y="231"/>
                    </a:cubicBezTo>
                    <a:cubicBezTo>
                      <a:pt x="1356" y="236"/>
                      <a:pt x="1350" y="240"/>
                      <a:pt x="1345" y="239"/>
                    </a:cubicBezTo>
                    <a:lnTo>
                      <a:pt x="1326" y="235"/>
                    </a:lnTo>
                    <a:cubicBezTo>
                      <a:pt x="1321" y="235"/>
                      <a:pt x="1317" y="230"/>
                      <a:pt x="1318" y="225"/>
                    </a:cubicBezTo>
                    <a:cubicBezTo>
                      <a:pt x="1318" y="220"/>
                      <a:pt x="1323" y="216"/>
                      <a:pt x="1329" y="217"/>
                    </a:cubicBezTo>
                    <a:close/>
                    <a:moveTo>
                      <a:pt x="1387" y="227"/>
                    </a:moveTo>
                    <a:lnTo>
                      <a:pt x="1406" y="230"/>
                    </a:lnTo>
                    <a:cubicBezTo>
                      <a:pt x="1411" y="231"/>
                      <a:pt x="1414" y="235"/>
                      <a:pt x="1413" y="241"/>
                    </a:cubicBezTo>
                    <a:cubicBezTo>
                      <a:pt x="1412" y="245"/>
                      <a:pt x="1408" y="250"/>
                      <a:pt x="1402" y="248"/>
                    </a:cubicBezTo>
                    <a:lnTo>
                      <a:pt x="1383" y="245"/>
                    </a:lnTo>
                    <a:cubicBezTo>
                      <a:pt x="1378" y="243"/>
                      <a:pt x="1374" y="240"/>
                      <a:pt x="1376" y="234"/>
                    </a:cubicBezTo>
                    <a:cubicBezTo>
                      <a:pt x="1377" y="229"/>
                      <a:pt x="1381" y="226"/>
                      <a:pt x="1387" y="227"/>
                    </a:cubicBezTo>
                    <a:close/>
                    <a:moveTo>
                      <a:pt x="1444" y="236"/>
                    </a:moveTo>
                    <a:lnTo>
                      <a:pt x="1463" y="240"/>
                    </a:lnTo>
                    <a:cubicBezTo>
                      <a:pt x="1468" y="241"/>
                      <a:pt x="1471" y="245"/>
                      <a:pt x="1470" y="250"/>
                    </a:cubicBezTo>
                    <a:cubicBezTo>
                      <a:pt x="1470" y="255"/>
                      <a:pt x="1465" y="258"/>
                      <a:pt x="1460" y="257"/>
                    </a:cubicBezTo>
                    <a:lnTo>
                      <a:pt x="1440" y="254"/>
                    </a:lnTo>
                    <a:cubicBezTo>
                      <a:pt x="1435" y="253"/>
                      <a:pt x="1432" y="249"/>
                      <a:pt x="1433" y="243"/>
                    </a:cubicBezTo>
                    <a:cubicBezTo>
                      <a:pt x="1433" y="239"/>
                      <a:pt x="1439" y="235"/>
                      <a:pt x="1444" y="236"/>
                    </a:cubicBezTo>
                    <a:close/>
                    <a:moveTo>
                      <a:pt x="1500" y="245"/>
                    </a:moveTo>
                    <a:lnTo>
                      <a:pt x="1521" y="249"/>
                    </a:lnTo>
                    <a:cubicBezTo>
                      <a:pt x="1525" y="250"/>
                      <a:pt x="1529" y="254"/>
                      <a:pt x="1528" y="259"/>
                    </a:cubicBezTo>
                    <a:cubicBezTo>
                      <a:pt x="1527" y="265"/>
                      <a:pt x="1521" y="267"/>
                      <a:pt x="1517" y="267"/>
                    </a:cubicBezTo>
                    <a:lnTo>
                      <a:pt x="1498" y="264"/>
                    </a:lnTo>
                    <a:cubicBezTo>
                      <a:pt x="1492" y="263"/>
                      <a:pt x="1489" y="258"/>
                      <a:pt x="1490" y="253"/>
                    </a:cubicBezTo>
                    <a:cubicBezTo>
                      <a:pt x="1490" y="249"/>
                      <a:pt x="1496" y="244"/>
                      <a:pt x="1500" y="245"/>
                    </a:cubicBezTo>
                    <a:close/>
                    <a:moveTo>
                      <a:pt x="1558" y="255"/>
                    </a:moveTo>
                    <a:lnTo>
                      <a:pt x="1577" y="258"/>
                    </a:lnTo>
                    <a:cubicBezTo>
                      <a:pt x="1582" y="259"/>
                      <a:pt x="1586" y="264"/>
                      <a:pt x="1585" y="268"/>
                    </a:cubicBezTo>
                    <a:cubicBezTo>
                      <a:pt x="1584" y="274"/>
                      <a:pt x="1579" y="277"/>
                      <a:pt x="1574" y="276"/>
                    </a:cubicBezTo>
                    <a:lnTo>
                      <a:pt x="1554" y="273"/>
                    </a:lnTo>
                    <a:cubicBezTo>
                      <a:pt x="1550" y="272"/>
                      <a:pt x="1546" y="267"/>
                      <a:pt x="1547" y="263"/>
                    </a:cubicBezTo>
                    <a:cubicBezTo>
                      <a:pt x="1548" y="257"/>
                      <a:pt x="1553" y="254"/>
                      <a:pt x="1558" y="255"/>
                    </a:cubicBezTo>
                    <a:close/>
                    <a:moveTo>
                      <a:pt x="1615" y="265"/>
                    </a:moveTo>
                    <a:lnTo>
                      <a:pt x="1634" y="267"/>
                    </a:lnTo>
                    <a:cubicBezTo>
                      <a:pt x="1640" y="268"/>
                      <a:pt x="1642" y="273"/>
                      <a:pt x="1642" y="278"/>
                    </a:cubicBezTo>
                    <a:cubicBezTo>
                      <a:pt x="1642" y="283"/>
                      <a:pt x="1636" y="286"/>
                      <a:pt x="1631" y="286"/>
                    </a:cubicBezTo>
                    <a:lnTo>
                      <a:pt x="1612" y="283"/>
                    </a:lnTo>
                    <a:cubicBezTo>
                      <a:pt x="1607" y="282"/>
                      <a:pt x="1603" y="277"/>
                      <a:pt x="1604" y="272"/>
                    </a:cubicBezTo>
                    <a:cubicBezTo>
                      <a:pt x="1605" y="267"/>
                      <a:pt x="1610" y="264"/>
                      <a:pt x="1615" y="2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0" name="Freeform 399">
                <a:extLst>
                  <a:ext uri="{FF2B5EF4-FFF2-40B4-BE49-F238E27FC236}">
                    <a16:creationId xmlns:a16="http://schemas.microsoft.com/office/drawing/2014/main" id="{E36730A5-ED8C-46A3-8586-170D93A021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19" cy="88"/>
              </a:xfrm>
              <a:custGeom>
                <a:avLst/>
                <a:gdLst>
                  <a:gd name="T0" fmla="*/ 28 w 1642"/>
                  <a:gd name="T1" fmla="*/ 22 h 286"/>
                  <a:gd name="T2" fmla="*/ 69 w 1642"/>
                  <a:gd name="T3" fmla="*/ 11 h 286"/>
                  <a:gd name="T4" fmla="*/ 66 w 1642"/>
                  <a:gd name="T5" fmla="*/ 29 h 286"/>
                  <a:gd name="T6" fmla="*/ 145 w 1642"/>
                  <a:gd name="T7" fmla="*/ 23 h 286"/>
                  <a:gd name="T8" fmla="*/ 115 w 1642"/>
                  <a:gd name="T9" fmla="*/ 28 h 286"/>
                  <a:gd name="T10" fmla="*/ 211 w 1642"/>
                  <a:gd name="T11" fmla="*/ 44 h 286"/>
                  <a:gd name="T12" fmla="*/ 184 w 1642"/>
                  <a:gd name="T13" fmla="*/ 29 h 286"/>
                  <a:gd name="T14" fmla="*/ 256 w 1642"/>
                  <a:gd name="T15" fmla="*/ 60 h 286"/>
                  <a:gd name="T16" fmla="*/ 298 w 1642"/>
                  <a:gd name="T17" fmla="*/ 48 h 286"/>
                  <a:gd name="T18" fmla="*/ 295 w 1642"/>
                  <a:gd name="T19" fmla="*/ 66 h 286"/>
                  <a:gd name="T20" fmla="*/ 375 w 1642"/>
                  <a:gd name="T21" fmla="*/ 61 h 286"/>
                  <a:gd name="T22" fmla="*/ 344 w 1642"/>
                  <a:gd name="T23" fmla="*/ 65 h 286"/>
                  <a:gd name="T24" fmla="*/ 440 w 1642"/>
                  <a:gd name="T25" fmla="*/ 80 h 286"/>
                  <a:gd name="T26" fmla="*/ 413 w 1642"/>
                  <a:gd name="T27" fmla="*/ 67 h 286"/>
                  <a:gd name="T28" fmla="*/ 486 w 1642"/>
                  <a:gd name="T29" fmla="*/ 97 h 286"/>
                  <a:gd name="T30" fmla="*/ 527 w 1642"/>
                  <a:gd name="T31" fmla="*/ 86 h 286"/>
                  <a:gd name="T32" fmla="*/ 524 w 1642"/>
                  <a:gd name="T33" fmla="*/ 104 h 286"/>
                  <a:gd name="T34" fmla="*/ 604 w 1642"/>
                  <a:gd name="T35" fmla="*/ 98 h 286"/>
                  <a:gd name="T36" fmla="*/ 573 w 1642"/>
                  <a:gd name="T37" fmla="*/ 103 h 286"/>
                  <a:gd name="T38" fmla="*/ 669 w 1642"/>
                  <a:gd name="T39" fmla="*/ 118 h 286"/>
                  <a:gd name="T40" fmla="*/ 641 w 1642"/>
                  <a:gd name="T41" fmla="*/ 105 h 286"/>
                  <a:gd name="T42" fmla="*/ 715 w 1642"/>
                  <a:gd name="T43" fmla="*/ 135 h 286"/>
                  <a:gd name="T44" fmla="*/ 757 w 1642"/>
                  <a:gd name="T45" fmla="*/ 123 h 286"/>
                  <a:gd name="T46" fmla="*/ 753 w 1642"/>
                  <a:gd name="T47" fmla="*/ 141 h 286"/>
                  <a:gd name="T48" fmla="*/ 832 w 1642"/>
                  <a:gd name="T49" fmla="*/ 136 h 286"/>
                  <a:gd name="T50" fmla="*/ 802 w 1642"/>
                  <a:gd name="T51" fmla="*/ 140 h 286"/>
                  <a:gd name="T52" fmla="*/ 898 w 1642"/>
                  <a:gd name="T53" fmla="*/ 156 h 286"/>
                  <a:gd name="T54" fmla="*/ 871 w 1642"/>
                  <a:gd name="T55" fmla="*/ 142 h 286"/>
                  <a:gd name="T56" fmla="*/ 944 w 1642"/>
                  <a:gd name="T57" fmla="*/ 173 h 286"/>
                  <a:gd name="T58" fmla="*/ 985 w 1642"/>
                  <a:gd name="T59" fmla="*/ 161 h 286"/>
                  <a:gd name="T60" fmla="*/ 982 w 1642"/>
                  <a:gd name="T61" fmla="*/ 179 h 286"/>
                  <a:gd name="T62" fmla="*/ 1062 w 1642"/>
                  <a:gd name="T63" fmla="*/ 174 h 286"/>
                  <a:gd name="T64" fmla="*/ 1032 w 1642"/>
                  <a:gd name="T65" fmla="*/ 178 h 286"/>
                  <a:gd name="T66" fmla="*/ 1126 w 1642"/>
                  <a:gd name="T67" fmla="*/ 193 h 286"/>
                  <a:gd name="T68" fmla="*/ 1100 w 1642"/>
                  <a:gd name="T69" fmla="*/ 180 h 286"/>
                  <a:gd name="T70" fmla="*/ 1173 w 1642"/>
                  <a:gd name="T71" fmla="*/ 210 h 286"/>
                  <a:gd name="T72" fmla="*/ 1215 w 1642"/>
                  <a:gd name="T73" fmla="*/ 199 h 286"/>
                  <a:gd name="T74" fmla="*/ 1212 w 1642"/>
                  <a:gd name="T75" fmla="*/ 216 h 286"/>
                  <a:gd name="T76" fmla="*/ 1290 w 1642"/>
                  <a:gd name="T77" fmla="*/ 211 h 286"/>
                  <a:gd name="T78" fmla="*/ 1260 w 1642"/>
                  <a:gd name="T79" fmla="*/ 216 h 286"/>
                  <a:gd name="T80" fmla="*/ 1356 w 1642"/>
                  <a:gd name="T81" fmla="*/ 231 h 286"/>
                  <a:gd name="T82" fmla="*/ 1329 w 1642"/>
                  <a:gd name="T83" fmla="*/ 217 h 286"/>
                  <a:gd name="T84" fmla="*/ 1402 w 1642"/>
                  <a:gd name="T85" fmla="*/ 248 h 286"/>
                  <a:gd name="T86" fmla="*/ 1444 w 1642"/>
                  <a:gd name="T87" fmla="*/ 236 h 286"/>
                  <a:gd name="T88" fmla="*/ 1440 w 1642"/>
                  <a:gd name="T89" fmla="*/ 254 h 286"/>
                  <a:gd name="T90" fmla="*/ 1521 w 1642"/>
                  <a:gd name="T91" fmla="*/ 249 h 286"/>
                  <a:gd name="T92" fmla="*/ 1490 w 1642"/>
                  <a:gd name="T93" fmla="*/ 253 h 286"/>
                  <a:gd name="T94" fmla="*/ 1585 w 1642"/>
                  <a:gd name="T95" fmla="*/ 268 h 286"/>
                  <a:gd name="T96" fmla="*/ 1558 w 1642"/>
                  <a:gd name="T97" fmla="*/ 255 h 286"/>
                  <a:gd name="T98" fmla="*/ 1631 w 1642"/>
                  <a:gd name="T9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42" h="286">
                    <a:moveTo>
                      <a:pt x="11" y="1"/>
                    </a:moveTo>
                    <a:lnTo>
                      <a:pt x="31" y="4"/>
                    </a:lnTo>
                    <a:cubicBezTo>
                      <a:pt x="36" y="5"/>
                      <a:pt x="40" y="10"/>
                      <a:pt x="39" y="15"/>
                    </a:cubicBezTo>
                    <a:cubicBezTo>
                      <a:pt x="38" y="20"/>
                      <a:pt x="33" y="23"/>
                      <a:pt x="28" y="22"/>
                    </a:cubicBezTo>
                    <a:lnTo>
                      <a:pt x="9" y="20"/>
                    </a:lnTo>
                    <a:cubicBezTo>
                      <a:pt x="3" y="19"/>
                      <a:pt x="0" y="14"/>
                      <a:pt x="0" y="9"/>
                    </a:cubicBezTo>
                    <a:cubicBezTo>
                      <a:pt x="1" y="3"/>
                      <a:pt x="7" y="0"/>
                      <a:pt x="11" y="1"/>
                    </a:cubicBezTo>
                    <a:close/>
                    <a:moveTo>
                      <a:pt x="69" y="11"/>
                    </a:moveTo>
                    <a:lnTo>
                      <a:pt x="88" y="14"/>
                    </a:lnTo>
                    <a:cubicBezTo>
                      <a:pt x="93" y="15"/>
                      <a:pt x="97" y="20"/>
                      <a:pt x="96" y="24"/>
                    </a:cubicBezTo>
                    <a:cubicBezTo>
                      <a:pt x="95" y="29"/>
                      <a:pt x="90" y="33"/>
                      <a:pt x="85" y="32"/>
                    </a:cubicBezTo>
                    <a:lnTo>
                      <a:pt x="66" y="29"/>
                    </a:lnTo>
                    <a:cubicBezTo>
                      <a:pt x="60" y="29"/>
                      <a:pt x="57" y="23"/>
                      <a:pt x="58" y="19"/>
                    </a:cubicBezTo>
                    <a:cubicBezTo>
                      <a:pt x="59" y="13"/>
                      <a:pt x="64" y="10"/>
                      <a:pt x="69" y="11"/>
                    </a:cubicBezTo>
                    <a:close/>
                    <a:moveTo>
                      <a:pt x="126" y="20"/>
                    </a:moveTo>
                    <a:lnTo>
                      <a:pt x="145" y="23"/>
                    </a:lnTo>
                    <a:cubicBezTo>
                      <a:pt x="151" y="24"/>
                      <a:pt x="154" y="29"/>
                      <a:pt x="154" y="34"/>
                    </a:cubicBezTo>
                    <a:cubicBezTo>
                      <a:pt x="152" y="38"/>
                      <a:pt x="147" y="43"/>
                      <a:pt x="142" y="42"/>
                    </a:cubicBezTo>
                    <a:lnTo>
                      <a:pt x="122" y="38"/>
                    </a:lnTo>
                    <a:cubicBezTo>
                      <a:pt x="118" y="37"/>
                      <a:pt x="114" y="33"/>
                      <a:pt x="115" y="28"/>
                    </a:cubicBezTo>
                    <a:cubicBezTo>
                      <a:pt x="116" y="22"/>
                      <a:pt x="121" y="20"/>
                      <a:pt x="126" y="20"/>
                    </a:cubicBezTo>
                    <a:close/>
                    <a:moveTo>
                      <a:pt x="184" y="29"/>
                    </a:moveTo>
                    <a:lnTo>
                      <a:pt x="202" y="33"/>
                    </a:lnTo>
                    <a:cubicBezTo>
                      <a:pt x="208" y="34"/>
                      <a:pt x="212" y="38"/>
                      <a:pt x="211" y="44"/>
                    </a:cubicBezTo>
                    <a:cubicBezTo>
                      <a:pt x="210" y="48"/>
                      <a:pt x="205" y="52"/>
                      <a:pt x="199" y="51"/>
                    </a:cubicBezTo>
                    <a:lnTo>
                      <a:pt x="181" y="47"/>
                    </a:lnTo>
                    <a:cubicBezTo>
                      <a:pt x="175" y="46"/>
                      <a:pt x="172" y="42"/>
                      <a:pt x="172" y="37"/>
                    </a:cubicBezTo>
                    <a:cubicBezTo>
                      <a:pt x="173" y="32"/>
                      <a:pt x="178" y="29"/>
                      <a:pt x="184" y="29"/>
                    </a:cubicBezTo>
                    <a:close/>
                    <a:moveTo>
                      <a:pt x="242" y="38"/>
                    </a:moveTo>
                    <a:lnTo>
                      <a:pt x="260" y="42"/>
                    </a:lnTo>
                    <a:cubicBezTo>
                      <a:pt x="265" y="43"/>
                      <a:pt x="269" y="47"/>
                      <a:pt x="268" y="53"/>
                    </a:cubicBezTo>
                    <a:cubicBezTo>
                      <a:pt x="267" y="58"/>
                      <a:pt x="263" y="61"/>
                      <a:pt x="256" y="60"/>
                    </a:cubicBezTo>
                    <a:lnTo>
                      <a:pt x="238" y="57"/>
                    </a:lnTo>
                    <a:cubicBezTo>
                      <a:pt x="232" y="56"/>
                      <a:pt x="229" y="52"/>
                      <a:pt x="230" y="46"/>
                    </a:cubicBezTo>
                    <a:cubicBezTo>
                      <a:pt x="231" y="42"/>
                      <a:pt x="235" y="37"/>
                      <a:pt x="242" y="38"/>
                    </a:cubicBezTo>
                    <a:close/>
                    <a:moveTo>
                      <a:pt x="298" y="48"/>
                    </a:moveTo>
                    <a:lnTo>
                      <a:pt x="317" y="52"/>
                    </a:lnTo>
                    <a:cubicBezTo>
                      <a:pt x="323" y="52"/>
                      <a:pt x="326" y="57"/>
                      <a:pt x="325" y="62"/>
                    </a:cubicBezTo>
                    <a:cubicBezTo>
                      <a:pt x="324" y="67"/>
                      <a:pt x="320" y="71"/>
                      <a:pt x="314" y="70"/>
                    </a:cubicBezTo>
                    <a:lnTo>
                      <a:pt x="295" y="66"/>
                    </a:lnTo>
                    <a:cubicBezTo>
                      <a:pt x="290" y="66"/>
                      <a:pt x="286" y="61"/>
                      <a:pt x="287" y="56"/>
                    </a:cubicBezTo>
                    <a:cubicBezTo>
                      <a:pt x="288" y="51"/>
                      <a:pt x="293" y="47"/>
                      <a:pt x="298" y="48"/>
                    </a:cubicBezTo>
                    <a:close/>
                    <a:moveTo>
                      <a:pt x="355" y="58"/>
                    </a:moveTo>
                    <a:lnTo>
                      <a:pt x="375" y="61"/>
                    </a:lnTo>
                    <a:cubicBezTo>
                      <a:pt x="380" y="62"/>
                      <a:pt x="384" y="66"/>
                      <a:pt x="383" y="71"/>
                    </a:cubicBezTo>
                    <a:cubicBezTo>
                      <a:pt x="382" y="76"/>
                      <a:pt x="376" y="80"/>
                      <a:pt x="372" y="80"/>
                    </a:cubicBezTo>
                    <a:lnTo>
                      <a:pt x="353" y="76"/>
                    </a:lnTo>
                    <a:cubicBezTo>
                      <a:pt x="347" y="75"/>
                      <a:pt x="343" y="71"/>
                      <a:pt x="344" y="65"/>
                    </a:cubicBezTo>
                    <a:cubicBezTo>
                      <a:pt x="345" y="60"/>
                      <a:pt x="351" y="57"/>
                      <a:pt x="355" y="58"/>
                    </a:cubicBezTo>
                    <a:close/>
                    <a:moveTo>
                      <a:pt x="413" y="67"/>
                    </a:moveTo>
                    <a:lnTo>
                      <a:pt x="432" y="71"/>
                    </a:lnTo>
                    <a:cubicBezTo>
                      <a:pt x="437" y="71"/>
                      <a:pt x="441" y="76"/>
                      <a:pt x="440" y="80"/>
                    </a:cubicBezTo>
                    <a:cubicBezTo>
                      <a:pt x="439" y="86"/>
                      <a:pt x="434" y="88"/>
                      <a:pt x="429" y="88"/>
                    </a:cubicBezTo>
                    <a:lnTo>
                      <a:pt x="409" y="85"/>
                    </a:lnTo>
                    <a:cubicBezTo>
                      <a:pt x="405" y="84"/>
                      <a:pt x="401" y="80"/>
                      <a:pt x="402" y="74"/>
                    </a:cubicBezTo>
                    <a:cubicBezTo>
                      <a:pt x="403" y="70"/>
                      <a:pt x="408" y="66"/>
                      <a:pt x="413" y="67"/>
                    </a:cubicBezTo>
                    <a:close/>
                    <a:moveTo>
                      <a:pt x="470" y="77"/>
                    </a:moveTo>
                    <a:lnTo>
                      <a:pt x="489" y="80"/>
                    </a:lnTo>
                    <a:cubicBezTo>
                      <a:pt x="495" y="80"/>
                      <a:pt x="497" y="85"/>
                      <a:pt x="496" y="90"/>
                    </a:cubicBezTo>
                    <a:cubicBezTo>
                      <a:pt x="496" y="96"/>
                      <a:pt x="491" y="98"/>
                      <a:pt x="486" y="97"/>
                    </a:cubicBezTo>
                    <a:lnTo>
                      <a:pt x="466" y="95"/>
                    </a:lnTo>
                    <a:cubicBezTo>
                      <a:pt x="462" y="94"/>
                      <a:pt x="458" y="88"/>
                      <a:pt x="459" y="84"/>
                    </a:cubicBezTo>
                    <a:cubicBezTo>
                      <a:pt x="460" y="80"/>
                      <a:pt x="465" y="75"/>
                      <a:pt x="470" y="77"/>
                    </a:cubicBezTo>
                    <a:close/>
                    <a:moveTo>
                      <a:pt x="527" y="86"/>
                    </a:moveTo>
                    <a:lnTo>
                      <a:pt x="547" y="88"/>
                    </a:lnTo>
                    <a:cubicBezTo>
                      <a:pt x="551" y="89"/>
                      <a:pt x="555" y="95"/>
                      <a:pt x="554" y="100"/>
                    </a:cubicBezTo>
                    <a:cubicBezTo>
                      <a:pt x="553" y="105"/>
                      <a:pt x="548" y="108"/>
                      <a:pt x="543" y="107"/>
                    </a:cubicBezTo>
                    <a:lnTo>
                      <a:pt x="524" y="104"/>
                    </a:lnTo>
                    <a:cubicBezTo>
                      <a:pt x="518" y="103"/>
                      <a:pt x="516" y="98"/>
                      <a:pt x="517" y="94"/>
                    </a:cubicBezTo>
                    <a:cubicBezTo>
                      <a:pt x="517" y="88"/>
                      <a:pt x="522" y="85"/>
                      <a:pt x="527" y="86"/>
                    </a:cubicBezTo>
                    <a:close/>
                    <a:moveTo>
                      <a:pt x="584" y="96"/>
                    </a:moveTo>
                    <a:lnTo>
                      <a:pt x="604" y="98"/>
                    </a:lnTo>
                    <a:cubicBezTo>
                      <a:pt x="608" y="99"/>
                      <a:pt x="612" y="104"/>
                      <a:pt x="611" y="109"/>
                    </a:cubicBezTo>
                    <a:cubicBezTo>
                      <a:pt x="610" y="114"/>
                      <a:pt x="606" y="117"/>
                      <a:pt x="600" y="117"/>
                    </a:cubicBezTo>
                    <a:lnTo>
                      <a:pt x="581" y="114"/>
                    </a:lnTo>
                    <a:cubicBezTo>
                      <a:pt x="576" y="113"/>
                      <a:pt x="573" y="108"/>
                      <a:pt x="573" y="103"/>
                    </a:cubicBezTo>
                    <a:cubicBezTo>
                      <a:pt x="574" y="97"/>
                      <a:pt x="579" y="95"/>
                      <a:pt x="584" y="96"/>
                    </a:cubicBezTo>
                    <a:close/>
                    <a:moveTo>
                      <a:pt x="641" y="105"/>
                    </a:moveTo>
                    <a:lnTo>
                      <a:pt x="661" y="108"/>
                    </a:lnTo>
                    <a:cubicBezTo>
                      <a:pt x="666" y="109"/>
                      <a:pt x="670" y="114"/>
                      <a:pt x="669" y="118"/>
                    </a:cubicBezTo>
                    <a:cubicBezTo>
                      <a:pt x="668" y="123"/>
                      <a:pt x="662" y="127"/>
                      <a:pt x="658" y="125"/>
                    </a:cubicBezTo>
                    <a:lnTo>
                      <a:pt x="639" y="123"/>
                    </a:lnTo>
                    <a:cubicBezTo>
                      <a:pt x="633" y="122"/>
                      <a:pt x="629" y="117"/>
                      <a:pt x="630" y="112"/>
                    </a:cubicBezTo>
                    <a:cubicBezTo>
                      <a:pt x="631" y="107"/>
                      <a:pt x="637" y="104"/>
                      <a:pt x="641" y="105"/>
                    </a:cubicBezTo>
                    <a:close/>
                    <a:moveTo>
                      <a:pt x="699" y="114"/>
                    </a:moveTo>
                    <a:lnTo>
                      <a:pt x="718" y="117"/>
                    </a:lnTo>
                    <a:cubicBezTo>
                      <a:pt x="723" y="118"/>
                      <a:pt x="728" y="123"/>
                      <a:pt x="727" y="128"/>
                    </a:cubicBezTo>
                    <a:cubicBezTo>
                      <a:pt x="726" y="132"/>
                      <a:pt x="720" y="136"/>
                      <a:pt x="715" y="135"/>
                    </a:cubicBezTo>
                    <a:lnTo>
                      <a:pt x="696" y="132"/>
                    </a:lnTo>
                    <a:cubicBezTo>
                      <a:pt x="690" y="131"/>
                      <a:pt x="687" y="126"/>
                      <a:pt x="688" y="122"/>
                    </a:cubicBezTo>
                    <a:cubicBezTo>
                      <a:pt x="689" y="117"/>
                      <a:pt x="694" y="114"/>
                      <a:pt x="699" y="114"/>
                    </a:cubicBezTo>
                    <a:close/>
                    <a:moveTo>
                      <a:pt x="757" y="123"/>
                    </a:moveTo>
                    <a:lnTo>
                      <a:pt x="775" y="126"/>
                    </a:lnTo>
                    <a:cubicBezTo>
                      <a:pt x="781" y="127"/>
                      <a:pt x="784" y="132"/>
                      <a:pt x="783" y="138"/>
                    </a:cubicBezTo>
                    <a:cubicBezTo>
                      <a:pt x="783" y="142"/>
                      <a:pt x="778" y="146"/>
                      <a:pt x="772" y="145"/>
                    </a:cubicBezTo>
                    <a:lnTo>
                      <a:pt x="753" y="141"/>
                    </a:lnTo>
                    <a:cubicBezTo>
                      <a:pt x="748" y="140"/>
                      <a:pt x="744" y="136"/>
                      <a:pt x="745" y="131"/>
                    </a:cubicBezTo>
                    <a:cubicBezTo>
                      <a:pt x="746" y="125"/>
                      <a:pt x="750" y="122"/>
                      <a:pt x="757" y="123"/>
                    </a:cubicBezTo>
                    <a:close/>
                    <a:moveTo>
                      <a:pt x="814" y="132"/>
                    </a:moveTo>
                    <a:lnTo>
                      <a:pt x="832" y="136"/>
                    </a:lnTo>
                    <a:cubicBezTo>
                      <a:pt x="838" y="137"/>
                      <a:pt x="841" y="141"/>
                      <a:pt x="841" y="147"/>
                    </a:cubicBezTo>
                    <a:cubicBezTo>
                      <a:pt x="840" y="152"/>
                      <a:pt x="835" y="155"/>
                      <a:pt x="830" y="155"/>
                    </a:cubicBezTo>
                    <a:lnTo>
                      <a:pt x="811" y="151"/>
                    </a:lnTo>
                    <a:cubicBezTo>
                      <a:pt x="805" y="150"/>
                      <a:pt x="801" y="146"/>
                      <a:pt x="802" y="140"/>
                    </a:cubicBezTo>
                    <a:cubicBezTo>
                      <a:pt x="804" y="135"/>
                      <a:pt x="808" y="132"/>
                      <a:pt x="814" y="132"/>
                    </a:cubicBezTo>
                    <a:close/>
                    <a:moveTo>
                      <a:pt x="871" y="142"/>
                    </a:moveTo>
                    <a:lnTo>
                      <a:pt x="891" y="146"/>
                    </a:lnTo>
                    <a:cubicBezTo>
                      <a:pt x="895" y="147"/>
                      <a:pt x="899" y="151"/>
                      <a:pt x="898" y="156"/>
                    </a:cubicBezTo>
                    <a:cubicBezTo>
                      <a:pt x="897" y="161"/>
                      <a:pt x="893" y="165"/>
                      <a:pt x="887" y="164"/>
                    </a:cubicBezTo>
                    <a:lnTo>
                      <a:pt x="868" y="161"/>
                    </a:lnTo>
                    <a:cubicBezTo>
                      <a:pt x="862" y="160"/>
                      <a:pt x="859" y="155"/>
                      <a:pt x="860" y="149"/>
                    </a:cubicBezTo>
                    <a:cubicBezTo>
                      <a:pt x="861" y="145"/>
                      <a:pt x="866" y="141"/>
                      <a:pt x="871" y="142"/>
                    </a:cubicBezTo>
                    <a:close/>
                    <a:moveTo>
                      <a:pt x="928" y="152"/>
                    </a:moveTo>
                    <a:lnTo>
                      <a:pt x="948" y="155"/>
                    </a:lnTo>
                    <a:cubicBezTo>
                      <a:pt x="953" y="156"/>
                      <a:pt x="956" y="161"/>
                      <a:pt x="955" y="165"/>
                    </a:cubicBezTo>
                    <a:cubicBezTo>
                      <a:pt x="954" y="170"/>
                      <a:pt x="949" y="174"/>
                      <a:pt x="944" y="173"/>
                    </a:cubicBezTo>
                    <a:lnTo>
                      <a:pt x="925" y="169"/>
                    </a:lnTo>
                    <a:cubicBezTo>
                      <a:pt x="920" y="169"/>
                      <a:pt x="916" y="164"/>
                      <a:pt x="917" y="159"/>
                    </a:cubicBezTo>
                    <a:cubicBezTo>
                      <a:pt x="918" y="155"/>
                      <a:pt x="923" y="151"/>
                      <a:pt x="928" y="152"/>
                    </a:cubicBezTo>
                    <a:close/>
                    <a:moveTo>
                      <a:pt x="985" y="161"/>
                    </a:moveTo>
                    <a:lnTo>
                      <a:pt x="1004" y="164"/>
                    </a:lnTo>
                    <a:cubicBezTo>
                      <a:pt x="1010" y="165"/>
                      <a:pt x="1014" y="169"/>
                      <a:pt x="1013" y="175"/>
                    </a:cubicBezTo>
                    <a:cubicBezTo>
                      <a:pt x="1012" y="180"/>
                      <a:pt x="1006" y="183"/>
                      <a:pt x="1002" y="182"/>
                    </a:cubicBezTo>
                    <a:lnTo>
                      <a:pt x="982" y="179"/>
                    </a:lnTo>
                    <a:cubicBezTo>
                      <a:pt x="977" y="178"/>
                      <a:pt x="973" y="174"/>
                      <a:pt x="974" y="169"/>
                    </a:cubicBezTo>
                    <a:cubicBezTo>
                      <a:pt x="975" y="164"/>
                      <a:pt x="981" y="160"/>
                      <a:pt x="985" y="161"/>
                    </a:cubicBezTo>
                    <a:close/>
                    <a:moveTo>
                      <a:pt x="1043" y="170"/>
                    </a:moveTo>
                    <a:lnTo>
                      <a:pt x="1062" y="174"/>
                    </a:lnTo>
                    <a:cubicBezTo>
                      <a:pt x="1067" y="174"/>
                      <a:pt x="1070" y="179"/>
                      <a:pt x="1069" y="183"/>
                    </a:cubicBezTo>
                    <a:cubicBezTo>
                      <a:pt x="1069" y="190"/>
                      <a:pt x="1064" y="192"/>
                      <a:pt x="1058" y="191"/>
                    </a:cubicBezTo>
                    <a:lnTo>
                      <a:pt x="1039" y="189"/>
                    </a:lnTo>
                    <a:cubicBezTo>
                      <a:pt x="1034" y="188"/>
                      <a:pt x="1031" y="183"/>
                      <a:pt x="1032" y="178"/>
                    </a:cubicBezTo>
                    <a:cubicBezTo>
                      <a:pt x="1033" y="173"/>
                      <a:pt x="1037" y="169"/>
                      <a:pt x="1043" y="170"/>
                    </a:cubicBezTo>
                    <a:close/>
                    <a:moveTo>
                      <a:pt x="1100" y="180"/>
                    </a:moveTo>
                    <a:lnTo>
                      <a:pt x="1119" y="183"/>
                    </a:lnTo>
                    <a:cubicBezTo>
                      <a:pt x="1124" y="183"/>
                      <a:pt x="1127" y="189"/>
                      <a:pt x="1126" y="193"/>
                    </a:cubicBezTo>
                    <a:cubicBezTo>
                      <a:pt x="1125" y="199"/>
                      <a:pt x="1121" y="202"/>
                      <a:pt x="1115" y="201"/>
                    </a:cubicBezTo>
                    <a:lnTo>
                      <a:pt x="1096" y="199"/>
                    </a:lnTo>
                    <a:cubicBezTo>
                      <a:pt x="1091" y="198"/>
                      <a:pt x="1088" y="192"/>
                      <a:pt x="1089" y="187"/>
                    </a:cubicBezTo>
                    <a:cubicBezTo>
                      <a:pt x="1090" y="182"/>
                      <a:pt x="1095" y="179"/>
                      <a:pt x="1100" y="180"/>
                    </a:cubicBezTo>
                    <a:close/>
                    <a:moveTo>
                      <a:pt x="1157" y="190"/>
                    </a:moveTo>
                    <a:lnTo>
                      <a:pt x="1176" y="192"/>
                    </a:lnTo>
                    <a:cubicBezTo>
                      <a:pt x="1181" y="193"/>
                      <a:pt x="1186" y="199"/>
                      <a:pt x="1184" y="203"/>
                    </a:cubicBezTo>
                    <a:cubicBezTo>
                      <a:pt x="1183" y="208"/>
                      <a:pt x="1178" y="211"/>
                      <a:pt x="1173" y="210"/>
                    </a:cubicBezTo>
                    <a:lnTo>
                      <a:pt x="1154" y="207"/>
                    </a:lnTo>
                    <a:cubicBezTo>
                      <a:pt x="1148" y="206"/>
                      <a:pt x="1146" y="201"/>
                      <a:pt x="1146" y="197"/>
                    </a:cubicBezTo>
                    <a:cubicBezTo>
                      <a:pt x="1146" y="191"/>
                      <a:pt x="1152" y="189"/>
                      <a:pt x="1157" y="190"/>
                    </a:cubicBezTo>
                    <a:close/>
                    <a:moveTo>
                      <a:pt x="1215" y="199"/>
                    </a:moveTo>
                    <a:lnTo>
                      <a:pt x="1234" y="201"/>
                    </a:lnTo>
                    <a:cubicBezTo>
                      <a:pt x="1238" y="203"/>
                      <a:pt x="1243" y="207"/>
                      <a:pt x="1242" y="213"/>
                    </a:cubicBezTo>
                    <a:cubicBezTo>
                      <a:pt x="1241" y="217"/>
                      <a:pt x="1236" y="220"/>
                      <a:pt x="1230" y="220"/>
                    </a:cubicBezTo>
                    <a:lnTo>
                      <a:pt x="1212" y="216"/>
                    </a:lnTo>
                    <a:cubicBezTo>
                      <a:pt x="1206" y="216"/>
                      <a:pt x="1202" y="211"/>
                      <a:pt x="1203" y="206"/>
                    </a:cubicBezTo>
                    <a:cubicBezTo>
                      <a:pt x="1204" y="201"/>
                      <a:pt x="1209" y="198"/>
                      <a:pt x="1215" y="199"/>
                    </a:cubicBezTo>
                    <a:close/>
                    <a:moveTo>
                      <a:pt x="1272" y="208"/>
                    </a:moveTo>
                    <a:lnTo>
                      <a:pt x="1290" y="211"/>
                    </a:lnTo>
                    <a:cubicBezTo>
                      <a:pt x="1297" y="212"/>
                      <a:pt x="1300" y="216"/>
                      <a:pt x="1299" y="222"/>
                    </a:cubicBezTo>
                    <a:cubicBezTo>
                      <a:pt x="1298" y="227"/>
                      <a:pt x="1293" y="230"/>
                      <a:pt x="1288" y="229"/>
                    </a:cubicBezTo>
                    <a:lnTo>
                      <a:pt x="1268" y="226"/>
                    </a:lnTo>
                    <a:cubicBezTo>
                      <a:pt x="1263" y="225"/>
                      <a:pt x="1259" y="220"/>
                      <a:pt x="1260" y="216"/>
                    </a:cubicBezTo>
                    <a:cubicBezTo>
                      <a:pt x="1261" y="210"/>
                      <a:pt x="1267" y="207"/>
                      <a:pt x="1272" y="208"/>
                    </a:cubicBezTo>
                    <a:close/>
                    <a:moveTo>
                      <a:pt x="1329" y="217"/>
                    </a:moveTo>
                    <a:lnTo>
                      <a:pt x="1348" y="220"/>
                    </a:lnTo>
                    <a:cubicBezTo>
                      <a:pt x="1354" y="221"/>
                      <a:pt x="1357" y="226"/>
                      <a:pt x="1356" y="231"/>
                    </a:cubicBezTo>
                    <a:cubicBezTo>
                      <a:pt x="1356" y="236"/>
                      <a:pt x="1350" y="240"/>
                      <a:pt x="1345" y="239"/>
                    </a:cubicBezTo>
                    <a:lnTo>
                      <a:pt x="1326" y="235"/>
                    </a:lnTo>
                    <a:cubicBezTo>
                      <a:pt x="1321" y="235"/>
                      <a:pt x="1317" y="230"/>
                      <a:pt x="1318" y="225"/>
                    </a:cubicBezTo>
                    <a:cubicBezTo>
                      <a:pt x="1318" y="220"/>
                      <a:pt x="1323" y="216"/>
                      <a:pt x="1329" y="217"/>
                    </a:cubicBezTo>
                    <a:close/>
                    <a:moveTo>
                      <a:pt x="1387" y="227"/>
                    </a:moveTo>
                    <a:lnTo>
                      <a:pt x="1406" y="230"/>
                    </a:lnTo>
                    <a:cubicBezTo>
                      <a:pt x="1411" y="231"/>
                      <a:pt x="1414" y="235"/>
                      <a:pt x="1413" y="241"/>
                    </a:cubicBezTo>
                    <a:cubicBezTo>
                      <a:pt x="1412" y="245"/>
                      <a:pt x="1408" y="250"/>
                      <a:pt x="1402" y="248"/>
                    </a:cubicBezTo>
                    <a:lnTo>
                      <a:pt x="1383" y="245"/>
                    </a:lnTo>
                    <a:cubicBezTo>
                      <a:pt x="1378" y="243"/>
                      <a:pt x="1374" y="240"/>
                      <a:pt x="1376" y="234"/>
                    </a:cubicBezTo>
                    <a:cubicBezTo>
                      <a:pt x="1377" y="229"/>
                      <a:pt x="1381" y="226"/>
                      <a:pt x="1387" y="227"/>
                    </a:cubicBezTo>
                    <a:close/>
                    <a:moveTo>
                      <a:pt x="1444" y="236"/>
                    </a:moveTo>
                    <a:lnTo>
                      <a:pt x="1463" y="240"/>
                    </a:lnTo>
                    <a:cubicBezTo>
                      <a:pt x="1468" y="241"/>
                      <a:pt x="1471" y="245"/>
                      <a:pt x="1470" y="250"/>
                    </a:cubicBezTo>
                    <a:cubicBezTo>
                      <a:pt x="1470" y="255"/>
                      <a:pt x="1465" y="258"/>
                      <a:pt x="1460" y="257"/>
                    </a:cubicBezTo>
                    <a:lnTo>
                      <a:pt x="1440" y="254"/>
                    </a:lnTo>
                    <a:cubicBezTo>
                      <a:pt x="1435" y="253"/>
                      <a:pt x="1432" y="249"/>
                      <a:pt x="1433" y="243"/>
                    </a:cubicBezTo>
                    <a:cubicBezTo>
                      <a:pt x="1433" y="239"/>
                      <a:pt x="1439" y="235"/>
                      <a:pt x="1444" y="236"/>
                    </a:cubicBezTo>
                    <a:close/>
                    <a:moveTo>
                      <a:pt x="1500" y="245"/>
                    </a:moveTo>
                    <a:lnTo>
                      <a:pt x="1521" y="249"/>
                    </a:lnTo>
                    <a:cubicBezTo>
                      <a:pt x="1525" y="250"/>
                      <a:pt x="1529" y="254"/>
                      <a:pt x="1528" y="259"/>
                    </a:cubicBezTo>
                    <a:cubicBezTo>
                      <a:pt x="1527" y="265"/>
                      <a:pt x="1521" y="267"/>
                      <a:pt x="1517" y="267"/>
                    </a:cubicBezTo>
                    <a:lnTo>
                      <a:pt x="1498" y="264"/>
                    </a:lnTo>
                    <a:cubicBezTo>
                      <a:pt x="1492" y="263"/>
                      <a:pt x="1489" y="258"/>
                      <a:pt x="1490" y="253"/>
                    </a:cubicBezTo>
                    <a:cubicBezTo>
                      <a:pt x="1490" y="249"/>
                      <a:pt x="1496" y="244"/>
                      <a:pt x="1500" y="245"/>
                    </a:cubicBezTo>
                    <a:close/>
                    <a:moveTo>
                      <a:pt x="1558" y="255"/>
                    </a:moveTo>
                    <a:lnTo>
                      <a:pt x="1577" y="258"/>
                    </a:lnTo>
                    <a:cubicBezTo>
                      <a:pt x="1582" y="259"/>
                      <a:pt x="1586" y="264"/>
                      <a:pt x="1585" y="268"/>
                    </a:cubicBezTo>
                    <a:cubicBezTo>
                      <a:pt x="1584" y="274"/>
                      <a:pt x="1579" y="277"/>
                      <a:pt x="1574" y="276"/>
                    </a:cubicBezTo>
                    <a:lnTo>
                      <a:pt x="1554" y="273"/>
                    </a:lnTo>
                    <a:cubicBezTo>
                      <a:pt x="1550" y="272"/>
                      <a:pt x="1546" y="267"/>
                      <a:pt x="1547" y="263"/>
                    </a:cubicBezTo>
                    <a:cubicBezTo>
                      <a:pt x="1548" y="257"/>
                      <a:pt x="1553" y="254"/>
                      <a:pt x="1558" y="255"/>
                    </a:cubicBezTo>
                    <a:close/>
                    <a:moveTo>
                      <a:pt x="1615" y="265"/>
                    </a:moveTo>
                    <a:lnTo>
                      <a:pt x="1634" y="267"/>
                    </a:lnTo>
                    <a:cubicBezTo>
                      <a:pt x="1640" y="268"/>
                      <a:pt x="1642" y="273"/>
                      <a:pt x="1642" y="278"/>
                    </a:cubicBezTo>
                    <a:cubicBezTo>
                      <a:pt x="1642" y="283"/>
                      <a:pt x="1636" y="286"/>
                      <a:pt x="1631" y="286"/>
                    </a:cubicBezTo>
                    <a:lnTo>
                      <a:pt x="1612" y="283"/>
                    </a:lnTo>
                    <a:cubicBezTo>
                      <a:pt x="1607" y="282"/>
                      <a:pt x="1603" y="277"/>
                      <a:pt x="1604" y="272"/>
                    </a:cubicBezTo>
                    <a:cubicBezTo>
                      <a:pt x="1605" y="267"/>
                      <a:pt x="1610" y="264"/>
                      <a:pt x="1615" y="265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1" name="Freeform 400">
                <a:extLst>
                  <a:ext uri="{FF2B5EF4-FFF2-40B4-BE49-F238E27FC236}">
                    <a16:creationId xmlns:a16="http://schemas.microsoft.com/office/drawing/2014/main" id="{2364EBD8-BB8B-4E72-9B92-F38D874E1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" y="1662"/>
                <a:ext cx="88" cy="53"/>
              </a:xfrm>
              <a:custGeom>
                <a:avLst/>
                <a:gdLst>
                  <a:gd name="T0" fmla="*/ 9 w 88"/>
                  <a:gd name="T1" fmla="*/ 0 h 53"/>
                  <a:gd name="T2" fmla="*/ 88 w 88"/>
                  <a:gd name="T3" fmla="*/ 40 h 53"/>
                  <a:gd name="T4" fmla="*/ 0 w 88"/>
                  <a:gd name="T5" fmla="*/ 53 h 53"/>
                  <a:gd name="T6" fmla="*/ 9 w 8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3">
                    <a:moveTo>
                      <a:pt x="9" y="0"/>
                    </a:moveTo>
                    <a:lnTo>
                      <a:pt x="88" y="40"/>
                    </a:lnTo>
                    <a:lnTo>
                      <a:pt x="0" y="5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2" name="Freeform 401">
                <a:extLst>
                  <a:ext uri="{FF2B5EF4-FFF2-40B4-BE49-F238E27FC236}">
                    <a16:creationId xmlns:a16="http://schemas.microsoft.com/office/drawing/2014/main" id="{AC433361-DABF-4380-925A-45548FCB2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70" cy="1500"/>
              </a:xfrm>
              <a:custGeom>
                <a:avLst/>
                <a:gdLst>
                  <a:gd name="T0" fmla="*/ 28 w 1804"/>
                  <a:gd name="T1" fmla="*/ 83 h 4854"/>
                  <a:gd name="T2" fmla="*/ 77 w 1804"/>
                  <a:gd name="T3" fmla="*/ 165 h 4854"/>
                  <a:gd name="T4" fmla="*/ 79 w 1804"/>
                  <a:gd name="T5" fmla="*/ 223 h 4854"/>
                  <a:gd name="T6" fmla="*/ 143 w 1804"/>
                  <a:gd name="T7" fmla="*/ 339 h 4854"/>
                  <a:gd name="T8" fmla="*/ 143 w 1804"/>
                  <a:gd name="T9" fmla="*/ 369 h 4854"/>
                  <a:gd name="T10" fmla="*/ 194 w 1804"/>
                  <a:gd name="T11" fmla="*/ 508 h 4854"/>
                  <a:gd name="T12" fmla="*/ 213 w 1804"/>
                  <a:gd name="T13" fmla="*/ 531 h 4854"/>
                  <a:gd name="T14" fmla="*/ 240 w 1804"/>
                  <a:gd name="T15" fmla="*/ 659 h 4854"/>
                  <a:gd name="T16" fmla="*/ 290 w 1804"/>
                  <a:gd name="T17" fmla="*/ 740 h 4854"/>
                  <a:gd name="T18" fmla="*/ 291 w 1804"/>
                  <a:gd name="T19" fmla="*/ 799 h 4854"/>
                  <a:gd name="T20" fmla="*/ 354 w 1804"/>
                  <a:gd name="T21" fmla="*/ 915 h 4854"/>
                  <a:gd name="T22" fmla="*/ 355 w 1804"/>
                  <a:gd name="T23" fmla="*/ 944 h 4854"/>
                  <a:gd name="T24" fmla="*/ 407 w 1804"/>
                  <a:gd name="T25" fmla="*/ 1084 h 4854"/>
                  <a:gd name="T26" fmla="*/ 426 w 1804"/>
                  <a:gd name="T27" fmla="*/ 1107 h 4854"/>
                  <a:gd name="T28" fmla="*/ 452 w 1804"/>
                  <a:gd name="T29" fmla="*/ 1235 h 4854"/>
                  <a:gd name="T30" fmla="*/ 503 w 1804"/>
                  <a:gd name="T31" fmla="*/ 1316 h 4854"/>
                  <a:gd name="T32" fmla="*/ 504 w 1804"/>
                  <a:gd name="T33" fmla="*/ 1375 h 4854"/>
                  <a:gd name="T34" fmla="*/ 567 w 1804"/>
                  <a:gd name="T35" fmla="*/ 1491 h 4854"/>
                  <a:gd name="T36" fmla="*/ 567 w 1804"/>
                  <a:gd name="T37" fmla="*/ 1520 h 4854"/>
                  <a:gd name="T38" fmla="*/ 619 w 1804"/>
                  <a:gd name="T39" fmla="*/ 1659 h 4854"/>
                  <a:gd name="T40" fmla="*/ 638 w 1804"/>
                  <a:gd name="T41" fmla="*/ 1682 h 4854"/>
                  <a:gd name="T42" fmla="*/ 664 w 1804"/>
                  <a:gd name="T43" fmla="*/ 1811 h 4854"/>
                  <a:gd name="T44" fmla="*/ 716 w 1804"/>
                  <a:gd name="T45" fmla="*/ 1893 h 4854"/>
                  <a:gd name="T46" fmla="*/ 716 w 1804"/>
                  <a:gd name="T47" fmla="*/ 1950 h 4854"/>
                  <a:gd name="T48" fmla="*/ 779 w 1804"/>
                  <a:gd name="T49" fmla="*/ 2066 h 4854"/>
                  <a:gd name="T50" fmla="*/ 780 w 1804"/>
                  <a:gd name="T51" fmla="*/ 2096 h 4854"/>
                  <a:gd name="T52" fmla="*/ 832 w 1804"/>
                  <a:gd name="T53" fmla="*/ 2236 h 4854"/>
                  <a:gd name="T54" fmla="*/ 850 w 1804"/>
                  <a:gd name="T55" fmla="*/ 2259 h 4854"/>
                  <a:gd name="T56" fmla="*/ 877 w 1804"/>
                  <a:gd name="T57" fmla="*/ 2387 h 4854"/>
                  <a:gd name="T58" fmla="*/ 927 w 1804"/>
                  <a:gd name="T59" fmla="*/ 2467 h 4854"/>
                  <a:gd name="T60" fmla="*/ 929 w 1804"/>
                  <a:gd name="T61" fmla="*/ 2526 h 4854"/>
                  <a:gd name="T62" fmla="*/ 992 w 1804"/>
                  <a:gd name="T63" fmla="*/ 2642 h 4854"/>
                  <a:gd name="T64" fmla="*/ 992 w 1804"/>
                  <a:gd name="T65" fmla="*/ 2671 h 4854"/>
                  <a:gd name="T66" fmla="*/ 1044 w 1804"/>
                  <a:gd name="T67" fmla="*/ 2812 h 4854"/>
                  <a:gd name="T68" fmla="*/ 1063 w 1804"/>
                  <a:gd name="T69" fmla="*/ 2834 h 4854"/>
                  <a:gd name="T70" fmla="*/ 1090 w 1804"/>
                  <a:gd name="T71" fmla="*/ 2962 h 4854"/>
                  <a:gd name="T72" fmla="*/ 1140 w 1804"/>
                  <a:gd name="T73" fmla="*/ 3044 h 4854"/>
                  <a:gd name="T74" fmla="*/ 1141 w 1804"/>
                  <a:gd name="T75" fmla="*/ 3103 h 4854"/>
                  <a:gd name="T76" fmla="*/ 1204 w 1804"/>
                  <a:gd name="T77" fmla="*/ 3218 h 4854"/>
                  <a:gd name="T78" fmla="*/ 1205 w 1804"/>
                  <a:gd name="T79" fmla="*/ 3248 h 4854"/>
                  <a:gd name="T80" fmla="*/ 1257 w 1804"/>
                  <a:gd name="T81" fmla="*/ 3387 h 4854"/>
                  <a:gd name="T82" fmla="*/ 1276 w 1804"/>
                  <a:gd name="T83" fmla="*/ 3410 h 4854"/>
                  <a:gd name="T84" fmla="*/ 1302 w 1804"/>
                  <a:gd name="T85" fmla="*/ 3539 h 4854"/>
                  <a:gd name="T86" fmla="*/ 1353 w 1804"/>
                  <a:gd name="T87" fmla="*/ 3620 h 4854"/>
                  <a:gd name="T88" fmla="*/ 1353 w 1804"/>
                  <a:gd name="T89" fmla="*/ 3678 h 4854"/>
                  <a:gd name="T90" fmla="*/ 1417 w 1804"/>
                  <a:gd name="T91" fmla="*/ 3794 h 4854"/>
                  <a:gd name="T92" fmla="*/ 1417 w 1804"/>
                  <a:gd name="T93" fmla="*/ 3823 h 4854"/>
                  <a:gd name="T94" fmla="*/ 1468 w 1804"/>
                  <a:gd name="T95" fmla="*/ 3963 h 4854"/>
                  <a:gd name="T96" fmla="*/ 1488 w 1804"/>
                  <a:gd name="T97" fmla="*/ 3986 h 4854"/>
                  <a:gd name="T98" fmla="*/ 1514 w 1804"/>
                  <a:gd name="T99" fmla="*/ 4115 h 4854"/>
                  <a:gd name="T100" fmla="*/ 1565 w 1804"/>
                  <a:gd name="T101" fmla="*/ 4195 h 4854"/>
                  <a:gd name="T102" fmla="*/ 1565 w 1804"/>
                  <a:gd name="T103" fmla="*/ 4254 h 4854"/>
                  <a:gd name="T104" fmla="*/ 1629 w 1804"/>
                  <a:gd name="T105" fmla="*/ 4370 h 4854"/>
                  <a:gd name="T106" fmla="*/ 1630 w 1804"/>
                  <a:gd name="T107" fmla="*/ 4399 h 4854"/>
                  <a:gd name="T108" fmla="*/ 1681 w 1804"/>
                  <a:gd name="T109" fmla="*/ 4539 h 4854"/>
                  <a:gd name="T110" fmla="*/ 1699 w 1804"/>
                  <a:gd name="T111" fmla="*/ 4563 h 4854"/>
                  <a:gd name="T112" fmla="*/ 1727 w 1804"/>
                  <a:gd name="T113" fmla="*/ 4690 h 4854"/>
                  <a:gd name="T114" fmla="*/ 1776 w 1804"/>
                  <a:gd name="T115" fmla="*/ 4771 h 4854"/>
                  <a:gd name="T116" fmla="*/ 1778 w 1804"/>
                  <a:gd name="T117" fmla="*/ 4830 h 4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54">
                    <a:moveTo>
                      <a:pt x="20" y="8"/>
                    </a:moveTo>
                    <a:lnTo>
                      <a:pt x="27" y="25"/>
                    </a:lnTo>
                    <a:cubicBezTo>
                      <a:pt x="29" y="30"/>
                      <a:pt x="26" y="35"/>
                      <a:pt x="21" y="37"/>
                    </a:cubicBezTo>
                    <a:cubicBezTo>
                      <a:pt x="16" y="38"/>
                      <a:pt x="10" y="36"/>
                      <a:pt x="9" y="31"/>
                    </a:cubicBezTo>
                    <a:lnTo>
                      <a:pt x="1" y="14"/>
                    </a:lnTo>
                    <a:cubicBezTo>
                      <a:pt x="0" y="9"/>
                      <a:pt x="2" y="3"/>
                      <a:pt x="8" y="2"/>
                    </a:cubicBezTo>
                    <a:cubicBezTo>
                      <a:pt x="12" y="0"/>
                      <a:pt x="19" y="3"/>
                      <a:pt x="20" y="8"/>
                    </a:cubicBezTo>
                    <a:close/>
                    <a:moveTo>
                      <a:pt x="39" y="60"/>
                    </a:moveTo>
                    <a:lnTo>
                      <a:pt x="46" y="78"/>
                    </a:lnTo>
                    <a:cubicBezTo>
                      <a:pt x="47" y="82"/>
                      <a:pt x="45" y="87"/>
                      <a:pt x="40" y="88"/>
                    </a:cubicBezTo>
                    <a:cubicBezTo>
                      <a:pt x="35" y="91"/>
                      <a:pt x="29" y="88"/>
                      <a:pt x="28" y="83"/>
                    </a:cubicBezTo>
                    <a:lnTo>
                      <a:pt x="21" y="66"/>
                    </a:lnTo>
                    <a:cubicBezTo>
                      <a:pt x="19" y="62"/>
                      <a:pt x="22" y="55"/>
                      <a:pt x="27" y="54"/>
                    </a:cubicBezTo>
                    <a:cubicBezTo>
                      <a:pt x="32" y="53"/>
                      <a:pt x="38" y="55"/>
                      <a:pt x="39" y="60"/>
                    </a:cubicBezTo>
                    <a:close/>
                    <a:moveTo>
                      <a:pt x="58" y="112"/>
                    </a:moveTo>
                    <a:lnTo>
                      <a:pt x="66" y="130"/>
                    </a:lnTo>
                    <a:cubicBezTo>
                      <a:pt x="66" y="134"/>
                      <a:pt x="65" y="139"/>
                      <a:pt x="59" y="141"/>
                    </a:cubicBezTo>
                    <a:cubicBezTo>
                      <a:pt x="55" y="143"/>
                      <a:pt x="48" y="141"/>
                      <a:pt x="47" y="136"/>
                    </a:cubicBezTo>
                    <a:lnTo>
                      <a:pt x="41" y="118"/>
                    </a:lnTo>
                    <a:cubicBezTo>
                      <a:pt x="38" y="114"/>
                      <a:pt x="42" y="108"/>
                      <a:pt x="47" y="106"/>
                    </a:cubicBezTo>
                    <a:cubicBezTo>
                      <a:pt x="52" y="105"/>
                      <a:pt x="57" y="107"/>
                      <a:pt x="58" y="112"/>
                    </a:cubicBezTo>
                    <a:close/>
                    <a:moveTo>
                      <a:pt x="77" y="165"/>
                    </a:moveTo>
                    <a:lnTo>
                      <a:pt x="85" y="182"/>
                    </a:lnTo>
                    <a:cubicBezTo>
                      <a:pt x="86" y="187"/>
                      <a:pt x="84" y="192"/>
                      <a:pt x="78" y="194"/>
                    </a:cubicBezTo>
                    <a:cubicBezTo>
                      <a:pt x="74" y="196"/>
                      <a:pt x="67" y="193"/>
                      <a:pt x="66" y="189"/>
                    </a:cubicBezTo>
                    <a:lnTo>
                      <a:pt x="60" y="171"/>
                    </a:lnTo>
                    <a:cubicBezTo>
                      <a:pt x="57" y="165"/>
                      <a:pt x="61" y="160"/>
                      <a:pt x="66" y="158"/>
                    </a:cubicBezTo>
                    <a:cubicBezTo>
                      <a:pt x="71" y="157"/>
                      <a:pt x="77" y="159"/>
                      <a:pt x="77" y="165"/>
                    </a:cubicBezTo>
                    <a:close/>
                    <a:moveTo>
                      <a:pt x="97" y="216"/>
                    </a:moveTo>
                    <a:lnTo>
                      <a:pt x="104" y="234"/>
                    </a:lnTo>
                    <a:cubicBezTo>
                      <a:pt x="105" y="239"/>
                      <a:pt x="103" y="244"/>
                      <a:pt x="98" y="246"/>
                    </a:cubicBezTo>
                    <a:cubicBezTo>
                      <a:pt x="93" y="248"/>
                      <a:pt x="87" y="245"/>
                      <a:pt x="86" y="241"/>
                    </a:cubicBezTo>
                    <a:lnTo>
                      <a:pt x="79" y="223"/>
                    </a:lnTo>
                    <a:cubicBezTo>
                      <a:pt x="77" y="218"/>
                      <a:pt x="80" y="213"/>
                      <a:pt x="86" y="211"/>
                    </a:cubicBezTo>
                    <a:cubicBezTo>
                      <a:pt x="90" y="209"/>
                      <a:pt x="96" y="212"/>
                      <a:pt x="97" y="216"/>
                    </a:cubicBezTo>
                    <a:close/>
                    <a:moveTo>
                      <a:pt x="116" y="269"/>
                    </a:moveTo>
                    <a:lnTo>
                      <a:pt x="123" y="286"/>
                    </a:lnTo>
                    <a:cubicBezTo>
                      <a:pt x="124" y="291"/>
                      <a:pt x="122" y="297"/>
                      <a:pt x="117" y="299"/>
                    </a:cubicBezTo>
                    <a:cubicBezTo>
                      <a:pt x="112" y="300"/>
                      <a:pt x="107" y="298"/>
                      <a:pt x="105" y="293"/>
                    </a:cubicBezTo>
                    <a:lnTo>
                      <a:pt x="99" y="275"/>
                    </a:lnTo>
                    <a:cubicBezTo>
                      <a:pt x="97" y="270"/>
                      <a:pt x="99" y="266"/>
                      <a:pt x="105" y="264"/>
                    </a:cubicBezTo>
                    <a:cubicBezTo>
                      <a:pt x="110" y="262"/>
                      <a:pt x="115" y="265"/>
                      <a:pt x="116" y="269"/>
                    </a:cubicBezTo>
                    <a:close/>
                    <a:moveTo>
                      <a:pt x="135" y="322"/>
                    </a:moveTo>
                    <a:lnTo>
                      <a:pt x="143" y="339"/>
                    </a:lnTo>
                    <a:cubicBezTo>
                      <a:pt x="143" y="344"/>
                      <a:pt x="142" y="349"/>
                      <a:pt x="136" y="351"/>
                    </a:cubicBezTo>
                    <a:cubicBezTo>
                      <a:pt x="132" y="353"/>
                      <a:pt x="126" y="350"/>
                      <a:pt x="124" y="345"/>
                    </a:cubicBezTo>
                    <a:lnTo>
                      <a:pt x="118" y="328"/>
                    </a:lnTo>
                    <a:cubicBezTo>
                      <a:pt x="116" y="323"/>
                      <a:pt x="119" y="318"/>
                      <a:pt x="124" y="316"/>
                    </a:cubicBezTo>
                    <a:cubicBezTo>
                      <a:pt x="129" y="314"/>
                      <a:pt x="134" y="317"/>
                      <a:pt x="135" y="322"/>
                    </a:cubicBezTo>
                    <a:close/>
                    <a:moveTo>
                      <a:pt x="155" y="374"/>
                    </a:moveTo>
                    <a:lnTo>
                      <a:pt x="162" y="392"/>
                    </a:lnTo>
                    <a:cubicBezTo>
                      <a:pt x="163" y="396"/>
                      <a:pt x="161" y="401"/>
                      <a:pt x="155" y="403"/>
                    </a:cubicBezTo>
                    <a:cubicBezTo>
                      <a:pt x="151" y="405"/>
                      <a:pt x="145" y="402"/>
                      <a:pt x="143" y="397"/>
                    </a:cubicBezTo>
                    <a:lnTo>
                      <a:pt x="137" y="380"/>
                    </a:lnTo>
                    <a:cubicBezTo>
                      <a:pt x="135" y="376"/>
                      <a:pt x="138" y="370"/>
                      <a:pt x="143" y="369"/>
                    </a:cubicBezTo>
                    <a:cubicBezTo>
                      <a:pt x="148" y="367"/>
                      <a:pt x="154" y="370"/>
                      <a:pt x="155" y="374"/>
                    </a:cubicBezTo>
                    <a:close/>
                    <a:moveTo>
                      <a:pt x="175" y="426"/>
                    </a:moveTo>
                    <a:lnTo>
                      <a:pt x="181" y="444"/>
                    </a:lnTo>
                    <a:cubicBezTo>
                      <a:pt x="182" y="448"/>
                      <a:pt x="180" y="454"/>
                      <a:pt x="175" y="455"/>
                    </a:cubicBezTo>
                    <a:cubicBezTo>
                      <a:pt x="170" y="457"/>
                      <a:pt x="165" y="455"/>
                      <a:pt x="163" y="450"/>
                    </a:cubicBezTo>
                    <a:lnTo>
                      <a:pt x="156" y="432"/>
                    </a:lnTo>
                    <a:cubicBezTo>
                      <a:pt x="154" y="428"/>
                      <a:pt x="157" y="422"/>
                      <a:pt x="163" y="421"/>
                    </a:cubicBezTo>
                    <a:cubicBezTo>
                      <a:pt x="167" y="419"/>
                      <a:pt x="173" y="421"/>
                      <a:pt x="175" y="426"/>
                    </a:cubicBezTo>
                    <a:close/>
                    <a:moveTo>
                      <a:pt x="194" y="479"/>
                    </a:moveTo>
                    <a:lnTo>
                      <a:pt x="200" y="496"/>
                    </a:lnTo>
                    <a:cubicBezTo>
                      <a:pt x="202" y="501"/>
                      <a:pt x="199" y="506"/>
                      <a:pt x="194" y="508"/>
                    </a:cubicBezTo>
                    <a:cubicBezTo>
                      <a:pt x="189" y="510"/>
                      <a:pt x="184" y="507"/>
                      <a:pt x="182" y="503"/>
                    </a:cubicBezTo>
                    <a:lnTo>
                      <a:pt x="176" y="485"/>
                    </a:lnTo>
                    <a:cubicBezTo>
                      <a:pt x="174" y="480"/>
                      <a:pt x="176" y="474"/>
                      <a:pt x="182" y="472"/>
                    </a:cubicBezTo>
                    <a:cubicBezTo>
                      <a:pt x="187" y="472"/>
                      <a:pt x="192" y="473"/>
                      <a:pt x="194" y="479"/>
                    </a:cubicBezTo>
                    <a:close/>
                    <a:moveTo>
                      <a:pt x="213" y="531"/>
                    </a:moveTo>
                    <a:lnTo>
                      <a:pt x="220" y="549"/>
                    </a:lnTo>
                    <a:cubicBezTo>
                      <a:pt x="221" y="553"/>
                      <a:pt x="219" y="558"/>
                      <a:pt x="213" y="560"/>
                    </a:cubicBezTo>
                    <a:cubicBezTo>
                      <a:pt x="209" y="562"/>
                      <a:pt x="203" y="559"/>
                      <a:pt x="201" y="555"/>
                    </a:cubicBezTo>
                    <a:lnTo>
                      <a:pt x="195" y="537"/>
                    </a:lnTo>
                    <a:cubicBezTo>
                      <a:pt x="193" y="532"/>
                      <a:pt x="196" y="527"/>
                      <a:pt x="201" y="525"/>
                    </a:cubicBezTo>
                    <a:cubicBezTo>
                      <a:pt x="206" y="523"/>
                      <a:pt x="211" y="526"/>
                      <a:pt x="213" y="531"/>
                    </a:cubicBezTo>
                    <a:close/>
                    <a:moveTo>
                      <a:pt x="232" y="583"/>
                    </a:moveTo>
                    <a:lnTo>
                      <a:pt x="240" y="600"/>
                    </a:lnTo>
                    <a:cubicBezTo>
                      <a:pt x="241" y="605"/>
                      <a:pt x="239" y="611"/>
                      <a:pt x="233" y="613"/>
                    </a:cubicBezTo>
                    <a:cubicBezTo>
                      <a:pt x="229" y="614"/>
                      <a:pt x="222" y="612"/>
                      <a:pt x="220" y="607"/>
                    </a:cubicBezTo>
                    <a:lnTo>
                      <a:pt x="214" y="589"/>
                    </a:lnTo>
                    <a:cubicBezTo>
                      <a:pt x="212" y="584"/>
                      <a:pt x="215" y="580"/>
                      <a:pt x="220" y="578"/>
                    </a:cubicBezTo>
                    <a:cubicBezTo>
                      <a:pt x="225" y="575"/>
                      <a:pt x="231" y="579"/>
                      <a:pt x="232" y="583"/>
                    </a:cubicBezTo>
                    <a:close/>
                    <a:moveTo>
                      <a:pt x="252" y="636"/>
                    </a:moveTo>
                    <a:lnTo>
                      <a:pt x="259" y="652"/>
                    </a:lnTo>
                    <a:cubicBezTo>
                      <a:pt x="260" y="658"/>
                      <a:pt x="258" y="663"/>
                      <a:pt x="253" y="665"/>
                    </a:cubicBezTo>
                    <a:cubicBezTo>
                      <a:pt x="248" y="667"/>
                      <a:pt x="242" y="664"/>
                      <a:pt x="240" y="659"/>
                    </a:cubicBezTo>
                    <a:lnTo>
                      <a:pt x="233" y="642"/>
                    </a:lnTo>
                    <a:cubicBezTo>
                      <a:pt x="231" y="636"/>
                      <a:pt x="234" y="632"/>
                      <a:pt x="240" y="630"/>
                    </a:cubicBezTo>
                    <a:cubicBezTo>
                      <a:pt x="244" y="628"/>
                      <a:pt x="250" y="631"/>
                      <a:pt x="252" y="636"/>
                    </a:cubicBezTo>
                    <a:close/>
                    <a:moveTo>
                      <a:pt x="271" y="688"/>
                    </a:moveTo>
                    <a:lnTo>
                      <a:pt x="278" y="706"/>
                    </a:lnTo>
                    <a:cubicBezTo>
                      <a:pt x="279" y="711"/>
                      <a:pt x="277" y="715"/>
                      <a:pt x="272" y="717"/>
                    </a:cubicBezTo>
                    <a:cubicBezTo>
                      <a:pt x="267" y="719"/>
                      <a:pt x="261" y="716"/>
                      <a:pt x="259" y="711"/>
                    </a:cubicBezTo>
                    <a:lnTo>
                      <a:pt x="253" y="694"/>
                    </a:lnTo>
                    <a:cubicBezTo>
                      <a:pt x="251" y="690"/>
                      <a:pt x="253" y="684"/>
                      <a:pt x="259" y="683"/>
                    </a:cubicBezTo>
                    <a:cubicBezTo>
                      <a:pt x="264" y="681"/>
                      <a:pt x="269" y="684"/>
                      <a:pt x="271" y="688"/>
                    </a:cubicBezTo>
                    <a:close/>
                    <a:moveTo>
                      <a:pt x="290" y="740"/>
                    </a:moveTo>
                    <a:lnTo>
                      <a:pt x="298" y="758"/>
                    </a:lnTo>
                    <a:cubicBezTo>
                      <a:pt x="298" y="762"/>
                      <a:pt x="297" y="768"/>
                      <a:pt x="291" y="770"/>
                    </a:cubicBezTo>
                    <a:cubicBezTo>
                      <a:pt x="287" y="771"/>
                      <a:pt x="280" y="769"/>
                      <a:pt x="278" y="763"/>
                    </a:cubicBezTo>
                    <a:lnTo>
                      <a:pt x="272" y="746"/>
                    </a:lnTo>
                    <a:cubicBezTo>
                      <a:pt x="270" y="742"/>
                      <a:pt x="273" y="736"/>
                      <a:pt x="278" y="735"/>
                    </a:cubicBezTo>
                    <a:cubicBezTo>
                      <a:pt x="283" y="733"/>
                      <a:pt x="288" y="736"/>
                      <a:pt x="290" y="740"/>
                    </a:cubicBezTo>
                    <a:close/>
                    <a:moveTo>
                      <a:pt x="309" y="793"/>
                    </a:moveTo>
                    <a:lnTo>
                      <a:pt x="317" y="810"/>
                    </a:lnTo>
                    <a:cubicBezTo>
                      <a:pt x="318" y="815"/>
                      <a:pt x="316" y="821"/>
                      <a:pt x="310" y="822"/>
                    </a:cubicBezTo>
                    <a:cubicBezTo>
                      <a:pt x="306" y="824"/>
                      <a:pt x="299" y="821"/>
                      <a:pt x="298" y="817"/>
                    </a:cubicBezTo>
                    <a:lnTo>
                      <a:pt x="291" y="799"/>
                    </a:lnTo>
                    <a:cubicBezTo>
                      <a:pt x="289" y="794"/>
                      <a:pt x="292" y="788"/>
                      <a:pt x="298" y="787"/>
                    </a:cubicBezTo>
                    <a:cubicBezTo>
                      <a:pt x="302" y="786"/>
                      <a:pt x="308" y="787"/>
                      <a:pt x="309" y="793"/>
                    </a:cubicBezTo>
                    <a:close/>
                    <a:moveTo>
                      <a:pt x="329" y="845"/>
                    </a:moveTo>
                    <a:lnTo>
                      <a:pt x="336" y="863"/>
                    </a:lnTo>
                    <a:cubicBezTo>
                      <a:pt x="337" y="867"/>
                      <a:pt x="335" y="873"/>
                      <a:pt x="330" y="874"/>
                    </a:cubicBezTo>
                    <a:cubicBezTo>
                      <a:pt x="325" y="876"/>
                      <a:pt x="319" y="873"/>
                      <a:pt x="317" y="869"/>
                    </a:cubicBezTo>
                    <a:lnTo>
                      <a:pt x="310" y="851"/>
                    </a:lnTo>
                    <a:cubicBezTo>
                      <a:pt x="309" y="847"/>
                      <a:pt x="311" y="840"/>
                      <a:pt x="317" y="839"/>
                    </a:cubicBezTo>
                    <a:cubicBezTo>
                      <a:pt x="321" y="838"/>
                      <a:pt x="327" y="840"/>
                      <a:pt x="329" y="845"/>
                    </a:cubicBezTo>
                    <a:close/>
                    <a:moveTo>
                      <a:pt x="348" y="898"/>
                    </a:moveTo>
                    <a:lnTo>
                      <a:pt x="354" y="915"/>
                    </a:lnTo>
                    <a:cubicBezTo>
                      <a:pt x="356" y="919"/>
                      <a:pt x="354" y="925"/>
                      <a:pt x="349" y="927"/>
                    </a:cubicBezTo>
                    <a:cubicBezTo>
                      <a:pt x="344" y="928"/>
                      <a:pt x="338" y="926"/>
                      <a:pt x="336" y="921"/>
                    </a:cubicBezTo>
                    <a:lnTo>
                      <a:pt x="331" y="904"/>
                    </a:lnTo>
                    <a:cubicBezTo>
                      <a:pt x="328" y="898"/>
                      <a:pt x="331" y="894"/>
                      <a:pt x="336" y="892"/>
                    </a:cubicBezTo>
                    <a:cubicBezTo>
                      <a:pt x="342" y="890"/>
                      <a:pt x="346" y="893"/>
                      <a:pt x="348" y="898"/>
                    </a:cubicBezTo>
                    <a:close/>
                    <a:moveTo>
                      <a:pt x="367" y="950"/>
                    </a:moveTo>
                    <a:lnTo>
                      <a:pt x="374" y="966"/>
                    </a:lnTo>
                    <a:cubicBezTo>
                      <a:pt x="375" y="972"/>
                      <a:pt x="374" y="977"/>
                      <a:pt x="368" y="979"/>
                    </a:cubicBezTo>
                    <a:cubicBezTo>
                      <a:pt x="364" y="981"/>
                      <a:pt x="357" y="978"/>
                      <a:pt x="355" y="974"/>
                    </a:cubicBezTo>
                    <a:lnTo>
                      <a:pt x="350" y="956"/>
                    </a:lnTo>
                    <a:cubicBezTo>
                      <a:pt x="347" y="950"/>
                      <a:pt x="351" y="946"/>
                      <a:pt x="355" y="944"/>
                    </a:cubicBezTo>
                    <a:cubicBezTo>
                      <a:pt x="361" y="942"/>
                      <a:pt x="365" y="945"/>
                      <a:pt x="367" y="950"/>
                    </a:cubicBezTo>
                    <a:close/>
                    <a:moveTo>
                      <a:pt x="386" y="1002"/>
                    </a:moveTo>
                    <a:lnTo>
                      <a:pt x="393" y="1020"/>
                    </a:lnTo>
                    <a:cubicBezTo>
                      <a:pt x="395" y="1025"/>
                      <a:pt x="393" y="1029"/>
                      <a:pt x="387" y="1031"/>
                    </a:cubicBezTo>
                    <a:cubicBezTo>
                      <a:pt x="383" y="1033"/>
                      <a:pt x="376" y="1030"/>
                      <a:pt x="375" y="1026"/>
                    </a:cubicBezTo>
                    <a:lnTo>
                      <a:pt x="369" y="1009"/>
                    </a:lnTo>
                    <a:cubicBezTo>
                      <a:pt x="367" y="1004"/>
                      <a:pt x="370" y="998"/>
                      <a:pt x="375" y="997"/>
                    </a:cubicBezTo>
                    <a:cubicBezTo>
                      <a:pt x="380" y="995"/>
                      <a:pt x="385" y="998"/>
                      <a:pt x="386" y="1002"/>
                    </a:cubicBezTo>
                    <a:close/>
                    <a:moveTo>
                      <a:pt x="406" y="1054"/>
                    </a:moveTo>
                    <a:lnTo>
                      <a:pt x="412" y="1072"/>
                    </a:lnTo>
                    <a:cubicBezTo>
                      <a:pt x="414" y="1077"/>
                      <a:pt x="412" y="1082"/>
                      <a:pt x="407" y="1084"/>
                    </a:cubicBezTo>
                    <a:cubicBezTo>
                      <a:pt x="402" y="1086"/>
                      <a:pt x="397" y="1083"/>
                      <a:pt x="394" y="1077"/>
                    </a:cubicBezTo>
                    <a:lnTo>
                      <a:pt x="388" y="1060"/>
                    </a:lnTo>
                    <a:cubicBezTo>
                      <a:pt x="386" y="1056"/>
                      <a:pt x="389" y="1051"/>
                      <a:pt x="394" y="1049"/>
                    </a:cubicBezTo>
                    <a:cubicBezTo>
                      <a:pt x="399" y="1047"/>
                      <a:pt x="404" y="1050"/>
                      <a:pt x="406" y="1054"/>
                    </a:cubicBezTo>
                    <a:close/>
                    <a:moveTo>
                      <a:pt x="426" y="1107"/>
                    </a:moveTo>
                    <a:lnTo>
                      <a:pt x="431" y="1124"/>
                    </a:lnTo>
                    <a:cubicBezTo>
                      <a:pt x="433" y="1129"/>
                      <a:pt x="431" y="1134"/>
                      <a:pt x="426" y="1137"/>
                    </a:cubicBezTo>
                    <a:cubicBezTo>
                      <a:pt x="421" y="1138"/>
                      <a:pt x="416" y="1136"/>
                      <a:pt x="413" y="1131"/>
                    </a:cubicBezTo>
                    <a:lnTo>
                      <a:pt x="408" y="1113"/>
                    </a:lnTo>
                    <a:cubicBezTo>
                      <a:pt x="406" y="1108"/>
                      <a:pt x="408" y="1103"/>
                      <a:pt x="413" y="1101"/>
                    </a:cubicBezTo>
                    <a:cubicBezTo>
                      <a:pt x="419" y="1100"/>
                      <a:pt x="423" y="1102"/>
                      <a:pt x="426" y="1107"/>
                    </a:cubicBezTo>
                    <a:close/>
                    <a:moveTo>
                      <a:pt x="445" y="1159"/>
                    </a:moveTo>
                    <a:lnTo>
                      <a:pt x="451" y="1177"/>
                    </a:lnTo>
                    <a:cubicBezTo>
                      <a:pt x="452" y="1181"/>
                      <a:pt x="451" y="1187"/>
                      <a:pt x="445" y="1188"/>
                    </a:cubicBezTo>
                    <a:cubicBezTo>
                      <a:pt x="441" y="1190"/>
                      <a:pt x="435" y="1188"/>
                      <a:pt x="433" y="1183"/>
                    </a:cubicBezTo>
                    <a:lnTo>
                      <a:pt x="427" y="1165"/>
                    </a:lnTo>
                    <a:cubicBezTo>
                      <a:pt x="425" y="1161"/>
                      <a:pt x="428" y="1154"/>
                      <a:pt x="432" y="1154"/>
                    </a:cubicBezTo>
                    <a:cubicBezTo>
                      <a:pt x="438" y="1152"/>
                      <a:pt x="442" y="1154"/>
                      <a:pt x="445" y="1159"/>
                    </a:cubicBezTo>
                    <a:close/>
                    <a:moveTo>
                      <a:pt x="464" y="1211"/>
                    </a:moveTo>
                    <a:lnTo>
                      <a:pt x="470" y="1229"/>
                    </a:lnTo>
                    <a:cubicBezTo>
                      <a:pt x="472" y="1233"/>
                      <a:pt x="470" y="1239"/>
                      <a:pt x="464" y="1241"/>
                    </a:cubicBezTo>
                    <a:cubicBezTo>
                      <a:pt x="460" y="1242"/>
                      <a:pt x="454" y="1240"/>
                      <a:pt x="452" y="1235"/>
                    </a:cubicBezTo>
                    <a:lnTo>
                      <a:pt x="446" y="1218"/>
                    </a:lnTo>
                    <a:cubicBezTo>
                      <a:pt x="444" y="1213"/>
                      <a:pt x="447" y="1208"/>
                      <a:pt x="452" y="1205"/>
                    </a:cubicBezTo>
                    <a:cubicBezTo>
                      <a:pt x="457" y="1204"/>
                      <a:pt x="463" y="1206"/>
                      <a:pt x="464" y="1211"/>
                    </a:cubicBezTo>
                    <a:close/>
                    <a:moveTo>
                      <a:pt x="484" y="1265"/>
                    </a:moveTo>
                    <a:lnTo>
                      <a:pt x="489" y="1281"/>
                    </a:lnTo>
                    <a:cubicBezTo>
                      <a:pt x="492" y="1286"/>
                      <a:pt x="489" y="1291"/>
                      <a:pt x="484" y="1293"/>
                    </a:cubicBezTo>
                    <a:cubicBezTo>
                      <a:pt x="479" y="1295"/>
                      <a:pt x="474" y="1292"/>
                      <a:pt x="472" y="1288"/>
                    </a:cubicBezTo>
                    <a:lnTo>
                      <a:pt x="465" y="1270"/>
                    </a:lnTo>
                    <a:cubicBezTo>
                      <a:pt x="463" y="1265"/>
                      <a:pt x="466" y="1260"/>
                      <a:pt x="471" y="1258"/>
                    </a:cubicBezTo>
                    <a:cubicBezTo>
                      <a:pt x="476" y="1256"/>
                      <a:pt x="482" y="1259"/>
                      <a:pt x="484" y="1265"/>
                    </a:cubicBezTo>
                    <a:close/>
                    <a:moveTo>
                      <a:pt x="503" y="1316"/>
                    </a:moveTo>
                    <a:lnTo>
                      <a:pt x="508" y="1334"/>
                    </a:lnTo>
                    <a:cubicBezTo>
                      <a:pt x="511" y="1339"/>
                      <a:pt x="508" y="1343"/>
                      <a:pt x="503" y="1345"/>
                    </a:cubicBezTo>
                    <a:cubicBezTo>
                      <a:pt x="498" y="1347"/>
                      <a:pt x="493" y="1344"/>
                      <a:pt x="491" y="1340"/>
                    </a:cubicBezTo>
                    <a:lnTo>
                      <a:pt x="485" y="1322"/>
                    </a:lnTo>
                    <a:cubicBezTo>
                      <a:pt x="483" y="1317"/>
                      <a:pt x="485" y="1312"/>
                      <a:pt x="490" y="1311"/>
                    </a:cubicBezTo>
                    <a:cubicBezTo>
                      <a:pt x="496" y="1309"/>
                      <a:pt x="501" y="1312"/>
                      <a:pt x="503" y="1316"/>
                    </a:cubicBezTo>
                    <a:close/>
                    <a:moveTo>
                      <a:pt x="522" y="1368"/>
                    </a:moveTo>
                    <a:lnTo>
                      <a:pt x="529" y="1386"/>
                    </a:lnTo>
                    <a:cubicBezTo>
                      <a:pt x="530" y="1391"/>
                      <a:pt x="528" y="1396"/>
                      <a:pt x="523" y="1398"/>
                    </a:cubicBezTo>
                    <a:cubicBezTo>
                      <a:pt x="518" y="1399"/>
                      <a:pt x="512" y="1397"/>
                      <a:pt x="510" y="1392"/>
                    </a:cubicBezTo>
                    <a:lnTo>
                      <a:pt x="504" y="1375"/>
                    </a:lnTo>
                    <a:cubicBezTo>
                      <a:pt x="502" y="1370"/>
                      <a:pt x="505" y="1365"/>
                      <a:pt x="509" y="1363"/>
                    </a:cubicBezTo>
                    <a:cubicBezTo>
                      <a:pt x="515" y="1361"/>
                      <a:pt x="520" y="1364"/>
                      <a:pt x="522" y="1368"/>
                    </a:cubicBezTo>
                    <a:close/>
                    <a:moveTo>
                      <a:pt x="541" y="1421"/>
                    </a:moveTo>
                    <a:lnTo>
                      <a:pt x="548" y="1438"/>
                    </a:lnTo>
                    <a:cubicBezTo>
                      <a:pt x="550" y="1444"/>
                      <a:pt x="547" y="1448"/>
                      <a:pt x="542" y="1451"/>
                    </a:cubicBezTo>
                    <a:cubicBezTo>
                      <a:pt x="537" y="1452"/>
                      <a:pt x="531" y="1450"/>
                      <a:pt x="529" y="1445"/>
                    </a:cubicBezTo>
                    <a:lnTo>
                      <a:pt x="523" y="1427"/>
                    </a:lnTo>
                    <a:cubicBezTo>
                      <a:pt x="521" y="1422"/>
                      <a:pt x="524" y="1417"/>
                      <a:pt x="529" y="1415"/>
                    </a:cubicBezTo>
                    <a:cubicBezTo>
                      <a:pt x="534" y="1414"/>
                      <a:pt x="540" y="1416"/>
                      <a:pt x="541" y="1421"/>
                    </a:cubicBezTo>
                    <a:close/>
                    <a:moveTo>
                      <a:pt x="561" y="1473"/>
                    </a:moveTo>
                    <a:lnTo>
                      <a:pt x="567" y="1491"/>
                    </a:lnTo>
                    <a:cubicBezTo>
                      <a:pt x="569" y="1495"/>
                      <a:pt x="566" y="1501"/>
                      <a:pt x="562" y="1503"/>
                    </a:cubicBezTo>
                    <a:cubicBezTo>
                      <a:pt x="556" y="1504"/>
                      <a:pt x="551" y="1502"/>
                      <a:pt x="549" y="1497"/>
                    </a:cubicBezTo>
                    <a:lnTo>
                      <a:pt x="542" y="1479"/>
                    </a:lnTo>
                    <a:cubicBezTo>
                      <a:pt x="540" y="1475"/>
                      <a:pt x="543" y="1469"/>
                      <a:pt x="548" y="1468"/>
                    </a:cubicBezTo>
                    <a:cubicBezTo>
                      <a:pt x="553" y="1466"/>
                      <a:pt x="559" y="1469"/>
                      <a:pt x="561" y="1473"/>
                    </a:cubicBezTo>
                    <a:close/>
                    <a:moveTo>
                      <a:pt x="580" y="1525"/>
                    </a:moveTo>
                    <a:lnTo>
                      <a:pt x="586" y="1543"/>
                    </a:lnTo>
                    <a:cubicBezTo>
                      <a:pt x="588" y="1547"/>
                      <a:pt x="585" y="1554"/>
                      <a:pt x="581" y="1555"/>
                    </a:cubicBezTo>
                    <a:cubicBezTo>
                      <a:pt x="575" y="1556"/>
                      <a:pt x="570" y="1555"/>
                      <a:pt x="568" y="1549"/>
                    </a:cubicBezTo>
                    <a:lnTo>
                      <a:pt x="562" y="1532"/>
                    </a:lnTo>
                    <a:cubicBezTo>
                      <a:pt x="560" y="1527"/>
                      <a:pt x="562" y="1522"/>
                      <a:pt x="567" y="1520"/>
                    </a:cubicBezTo>
                    <a:cubicBezTo>
                      <a:pt x="573" y="1518"/>
                      <a:pt x="578" y="1520"/>
                      <a:pt x="580" y="1525"/>
                    </a:cubicBezTo>
                    <a:close/>
                    <a:moveTo>
                      <a:pt x="599" y="1579"/>
                    </a:moveTo>
                    <a:lnTo>
                      <a:pt x="606" y="1595"/>
                    </a:lnTo>
                    <a:cubicBezTo>
                      <a:pt x="607" y="1600"/>
                      <a:pt x="605" y="1606"/>
                      <a:pt x="600" y="1607"/>
                    </a:cubicBezTo>
                    <a:cubicBezTo>
                      <a:pt x="595" y="1609"/>
                      <a:pt x="589" y="1606"/>
                      <a:pt x="587" y="1602"/>
                    </a:cubicBezTo>
                    <a:lnTo>
                      <a:pt x="581" y="1584"/>
                    </a:lnTo>
                    <a:cubicBezTo>
                      <a:pt x="579" y="1579"/>
                      <a:pt x="582" y="1574"/>
                      <a:pt x="586" y="1572"/>
                    </a:cubicBezTo>
                    <a:cubicBezTo>
                      <a:pt x="592" y="1571"/>
                      <a:pt x="597" y="1573"/>
                      <a:pt x="599" y="1579"/>
                    </a:cubicBezTo>
                    <a:close/>
                    <a:moveTo>
                      <a:pt x="618" y="1631"/>
                    </a:moveTo>
                    <a:lnTo>
                      <a:pt x="625" y="1648"/>
                    </a:lnTo>
                    <a:cubicBezTo>
                      <a:pt x="627" y="1652"/>
                      <a:pt x="624" y="1657"/>
                      <a:pt x="619" y="1659"/>
                    </a:cubicBezTo>
                    <a:cubicBezTo>
                      <a:pt x="614" y="1661"/>
                      <a:pt x="608" y="1658"/>
                      <a:pt x="606" y="1654"/>
                    </a:cubicBezTo>
                    <a:lnTo>
                      <a:pt x="600" y="1636"/>
                    </a:lnTo>
                    <a:cubicBezTo>
                      <a:pt x="598" y="1631"/>
                      <a:pt x="602" y="1626"/>
                      <a:pt x="606" y="1625"/>
                    </a:cubicBezTo>
                    <a:cubicBezTo>
                      <a:pt x="612" y="1623"/>
                      <a:pt x="617" y="1626"/>
                      <a:pt x="618" y="1631"/>
                    </a:cubicBezTo>
                    <a:close/>
                    <a:moveTo>
                      <a:pt x="638" y="1682"/>
                    </a:moveTo>
                    <a:lnTo>
                      <a:pt x="644" y="1700"/>
                    </a:lnTo>
                    <a:cubicBezTo>
                      <a:pt x="646" y="1705"/>
                      <a:pt x="643" y="1710"/>
                      <a:pt x="639" y="1712"/>
                    </a:cubicBezTo>
                    <a:cubicBezTo>
                      <a:pt x="633" y="1713"/>
                      <a:pt x="628" y="1711"/>
                      <a:pt x="626" y="1706"/>
                    </a:cubicBezTo>
                    <a:lnTo>
                      <a:pt x="620" y="1689"/>
                    </a:lnTo>
                    <a:cubicBezTo>
                      <a:pt x="617" y="1684"/>
                      <a:pt x="621" y="1679"/>
                      <a:pt x="626" y="1677"/>
                    </a:cubicBezTo>
                    <a:cubicBezTo>
                      <a:pt x="631" y="1675"/>
                      <a:pt x="636" y="1678"/>
                      <a:pt x="638" y="1682"/>
                    </a:cubicBezTo>
                    <a:close/>
                    <a:moveTo>
                      <a:pt x="657" y="1735"/>
                    </a:moveTo>
                    <a:lnTo>
                      <a:pt x="663" y="1752"/>
                    </a:lnTo>
                    <a:cubicBezTo>
                      <a:pt x="665" y="1758"/>
                      <a:pt x="662" y="1762"/>
                      <a:pt x="658" y="1764"/>
                    </a:cubicBezTo>
                    <a:cubicBezTo>
                      <a:pt x="652" y="1767"/>
                      <a:pt x="647" y="1763"/>
                      <a:pt x="645" y="1759"/>
                    </a:cubicBezTo>
                    <a:lnTo>
                      <a:pt x="639" y="1742"/>
                    </a:lnTo>
                    <a:cubicBezTo>
                      <a:pt x="638" y="1736"/>
                      <a:pt x="640" y="1731"/>
                      <a:pt x="645" y="1729"/>
                    </a:cubicBezTo>
                    <a:cubicBezTo>
                      <a:pt x="650" y="1728"/>
                      <a:pt x="655" y="1730"/>
                      <a:pt x="657" y="1735"/>
                    </a:cubicBezTo>
                    <a:close/>
                    <a:moveTo>
                      <a:pt x="676" y="1787"/>
                    </a:moveTo>
                    <a:lnTo>
                      <a:pt x="683" y="1805"/>
                    </a:lnTo>
                    <a:cubicBezTo>
                      <a:pt x="684" y="1810"/>
                      <a:pt x="682" y="1815"/>
                      <a:pt x="677" y="1817"/>
                    </a:cubicBezTo>
                    <a:cubicBezTo>
                      <a:pt x="672" y="1819"/>
                      <a:pt x="667" y="1816"/>
                      <a:pt x="664" y="1811"/>
                    </a:cubicBezTo>
                    <a:lnTo>
                      <a:pt x="659" y="1793"/>
                    </a:lnTo>
                    <a:cubicBezTo>
                      <a:pt x="657" y="1789"/>
                      <a:pt x="660" y="1784"/>
                      <a:pt x="664" y="1782"/>
                    </a:cubicBezTo>
                    <a:cubicBezTo>
                      <a:pt x="670" y="1780"/>
                      <a:pt x="674" y="1783"/>
                      <a:pt x="676" y="1787"/>
                    </a:cubicBezTo>
                    <a:close/>
                    <a:moveTo>
                      <a:pt x="695" y="1839"/>
                    </a:moveTo>
                    <a:lnTo>
                      <a:pt x="702" y="1857"/>
                    </a:lnTo>
                    <a:cubicBezTo>
                      <a:pt x="704" y="1861"/>
                      <a:pt x="701" y="1868"/>
                      <a:pt x="696" y="1870"/>
                    </a:cubicBezTo>
                    <a:cubicBezTo>
                      <a:pt x="691" y="1870"/>
                      <a:pt x="686" y="1869"/>
                      <a:pt x="683" y="1863"/>
                    </a:cubicBezTo>
                    <a:lnTo>
                      <a:pt x="678" y="1846"/>
                    </a:lnTo>
                    <a:cubicBezTo>
                      <a:pt x="676" y="1841"/>
                      <a:pt x="679" y="1836"/>
                      <a:pt x="683" y="1834"/>
                    </a:cubicBezTo>
                    <a:cubicBezTo>
                      <a:pt x="689" y="1832"/>
                      <a:pt x="694" y="1835"/>
                      <a:pt x="695" y="1839"/>
                    </a:cubicBezTo>
                    <a:close/>
                    <a:moveTo>
                      <a:pt x="716" y="1893"/>
                    </a:moveTo>
                    <a:lnTo>
                      <a:pt x="721" y="1909"/>
                    </a:lnTo>
                    <a:cubicBezTo>
                      <a:pt x="723" y="1914"/>
                      <a:pt x="720" y="1920"/>
                      <a:pt x="716" y="1921"/>
                    </a:cubicBezTo>
                    <a:cubicBezTo>
                      <a:pt x="710" y="1923"/>
                      <a:pt x="705" y="1921"/>
                      <a:pt x="704" y="1916"/>
                    </a:cubicBezTo>
                    <a:lnTo>
                      <a:pt x="697" y="1898"/>
                    </a:lnTo>
                    <a:cubicBezTo>
                      <a:pt x="695" y="1893"/>
                      <a:pt x="698" y="1888"/>
                      <a:pt x="703" y="1887"/>
                    </a:cubicBezTo>
                    <a:cubicBezTo>
                      <a:pt x="708" y="1885"/>
                      <a:pt x="713" y="1887"/>
                      <a:pt x="716" y="1893"/>
                    </a:cubicBezTo>
                    <a:close/>
                    <a:moveTo>
                      <a:pt x="735" y="1945"/>
                    </a:moveTo>
                    <a:lnTo>
                      <a:pt x="740" y="1962"/>
                    </a:lnTo>
                    <a:cubicBezTo>
                      <a:pt x="742" y="1966"/>
                      <a:pt x="739" y="1972"/>
                      <a:pt x="735" y="1973"/>
                    </a:cubicBezTo>
                    <a:cubicBezTo>
                      <a:pt x="729" y="1975"/>
                      <a:pt x="725" y="1972"/>
                      <a:pt x="723" y="1968"/>
                    </a:cubicBezTo>
                    <a:lnTo>
                      <a:pt x="716" y="1950"/>
                    </a:lnTo>
                    <a:cubicBezTo>
                      <a:pt x="715" y="1946"/>
                      <a:pt x="717" y="1940"/>
                      <a:pt x="722" y="1939"/>
                    </a:cubicBezTo>
                    <a:cubicBezTo>
                      <a:pt x="728" y="1938"/>
                      <a:pt x="732" y="1940"/>
                      <a:pt x="735" y="1945"/>
                    </a:cubicBezTo>
                    <a:close/>
                    <a:moveTo>
                      <a:pt x="754" y="1997"/>
                    </a:moveTo>
                    <a:lnTo>
                      <a:pt x="760" y="2015"/>
                    </a:lnTo>
                    <a:cubicBezTo>
                      <a:pt x="761" y="2019"/>
                      <a:pt x="759" y="2024"/>
                      <a:pt x="754" y="2026"/>
                    </a:cubicBezTo>
                    <a:cubicBezTo>
                      <a:pt x="749" y="2027"/>
                      <a:pt x="744" y="2025"/>
                      <a:pt x="742" y="2020"/>
                    </a:cubicBezTo>
                    <a:lnTo>
                      <a:pt x="736" y="2003"/>
                    </a:lnTo>
                    <a:cubicBezTo>
                      <a:pt x="734" y="1998"/>
                      <a:pt x="737" y="1993"/>
                      <a:pt x="741" y="1991"/>
                    </a:cubicBezTo>
                    <a:cubicBezTo>
                      <a:pt x="747" y="1989"/>
                      <a:pt x="752" y="1992"/>
                      <a:pt x="754" y="1997"/>
                    </a:cubicBezTo>
                    <a:close/>
                    <a:moveTo>
                      <a:pt x="773" y="2049"/>
                    </a:moveTo>
                    <a:lnTo>
                      <a:pt x="779" y="2066"/>
                    </a:lnTo>
                    <a:cubicBezTo>
                      <a:pt x="782" y="2072"/>
                      <a:pt x="778" y="2076"/>
                      <a:pt x="773" y="2078"/>
                    </a:cubicBezTo>
                    <a:cubicBezTo>
                      <a:pt x="768" y="2081"/>
                      <a:pt x="763" y="2077"/>
                      <a:pt x="761" y="2073"/>
                    </a:cubicBezTo>
                    <a:lnTo>
                      <a:pt x="755" y="2056"/>
                    </a:lnTo>
                    <a:cubicBezTo>
                      <a:pt x="753" y="2050"/>
                      <a:pt x="756" y="2045"/>
                      <a:pt x="761" y="2043"/>
                    </a:cubicBezTo>
                    <a:cubicBezTo>
                      <a:pt x="766" y="2042"/>
                      <a:pt x="772" y="2044"/>
                      <a:pt x="773" y="2049"/>
                    </a:cubicBezTo>
                    <a:close/>
                    <a:moveTo>
                      <a:pt x="793" y="2101"/>
                    </a:moveTo>
                    <a:lnTo>
                      <a:pt x="799" y="2119"/>
                    </a:lnTo>
                    <a:cubicBezTo>
                      <a:pt x="801" y="2124"/>
                      <a:pt x="797" y="2129"/>
                      <a:pt x="793" y="2131"/>
                    </a:cubicBezTo>
                    <a:cubicBezTo>
                      <a:pt x="787" y="2133"/>
                      <a:pt x="783" y="2130"/>
                      <a:pt x="781" y="2126"/>
                    </a:cubicBezTo>
                    <a:lnTo>
                      <a:pt x="774" y="2108"/>
                    </a:lnTo>
                    <a:cubicBezTo>
                      <a:pt x="772" y="2103"/>
                      <a:pt x="775" y="2098"/>
                      <a:pt x="780" y="2096"/>
                    </a:cubicBezTo>
                    <a:cubicBezTo>
                      <a:pt x="785" y="2094"/>
                      <a:pt x="791" y="2097"/>
                      <a:pt x="793" y="2101"/>
                    </a:cubicBezTo>
                    <a:close/>
                    <a:moveTo>
                      <a:pt x="812" y="2153"/>
                    </a:moveTo>
                    <a:lnTo>
                      <a:pt x="818" y="2171"/>
                    </a:lnTo>
                    <a:cubicBezTo>
                      <a:pt x="820" y="2176"/>
                      <a:pt x="817" y="2182"/>
                      <a:pt x="813" y="2184"/>
                    </a:cubicBezTo>
                    <a:cubicBezTo>
                      <a:pt x="807" y="2185"/>
                      <a:pt x="802" y="2183"/>
                      <a:pt x="800" y="2177"/>
                    </a:cubicBezTo>
                    <a:lnTo>
                      <a:pt x="794" y="2160"/>
                    </a:lnTo>
                    <a:cubicBezTo>
                      <a:pt x="792" y="2155"/>
                      <a:pt x="794" y="2150"/>
                      <a:pt x="799" y="2148"/>
                    </a:cubicBezTo>
                    <a:cubicBezTo>
                      <a:pt x="805" y="2146"/>
                      <a:pt x="810" y="2149"/>
                      <a:pt x="812" y="2153"/>
                    </a:cubicBezTo>
                    <a:close/>
                    <a:moveTo>
                      <a:pt x="831" y="2206"/>
                    </a:moveTo>
                    <a:lnTo>
                      <a:pt x="838" y="2223"/>
                    </a:lnTo>
                    <a:cubicBezTo>
                      <a:pt x="839" y="2228"/>
                      <a:pt x="837" y="2234"/>
                      <a:pt x="832" y="2236"/>
                    </a:cubicBezTo>
                    <a:cubicBezTo>
                      <a:pt x="827" y="2237"/>
                      <a:pt x="821" y="2235"/>
                      <a:pt x="819" y="2230"/>
                    </a:cubicBezTo>
                    <a:lnTo>
                      <a:pt x="813" y="2212"/>
                    </a:lnTo>
                    <a:cubicBezTo>
                      <a:pt x="811" y="2207"/>
                      <a:pt x="814" y="2202"/>
                      <a:pt x="818" y="2200"/>
                    </a:cubicBezTo>
                    <a:cubicBezTo>
                      <a:pt x="824" y="2199"/>
                      <a:pt x="829" y="2201"/>
                      <a:pt x="831" y="2206"/>
                    </a:cubicBezTo>
                    <a:close/>
                    <a:moveTo>
                      <a:pt x="850" y="2259"/>
                    </a:moveTo>
                    <a:lnTo>
                      <a:pt x="857" y="2276"/>
                    </a:lnTo>
                    <a:cubicBezTo>
                      <a:pt x="859" y="2280"/>
                      <a:pt x="856" y="2286"/>
                      <a:pt x="851" y="2288"/>
                    </a:cubicBezTo>
                    <a:cubicBezTo>
                      <a:pt x="846" y="2289"/>
                      <a:pt x="840" y="2287"/>
                      <a:pt x="838" y="2282"/>
                    </a:cubicBezTo>
                    <a:lnTo>
                      <a:pt x="832" y="2264"/>
                    </a:lnTo>
                    <a:cubicBezTo>
                      <a:pt x="830" y="2260"/>
                      <a:pt x="833" y="2254"/>
                      <a:pt x="838" y="2254"/>
                    </a:cubicBezTo>
                    <a:cubicBezTo>
                      <a:pt x="843" y="2251"/>
                      <a:pt x="849" y="2254"/>
                      <a:pt x="850" y="2259"/>
                    </a:cubicBezTo>
                    <a:close/>
                    <a:moveTo>
                      <a:pt x="870" y="2311"/>
                    </a:moveTo>
                    <a:lnTo>
                      <a:pt x="876" y="2328"/>
                    </a:lnTo>
                    <a:cubicBezTo>
                      <a:pt x="878" y="2333"/>
                      <a:pt x="875" y="2339"/>
                      <a:pt x="871" y="2340"/>
                    </a:cubicBezTo>
                    <a:cubicBezTo>
                      <a:pt x="865" y="2341"/>
                      <a:pt x="860" y="2339"/>
                      <a:pt x="858" y="2334"/>
                    </a:cubicBezTo>
                    <a:lnTo>
                      <a:pt x="851" y="2317"/>
                    </a:lnTo>
                    <a:cubicBezTo>
                      <a:pt x="849" y="2312"/>
                      <a:pt x="852" y="2307"/>
                      <a:pt x="857" y="2305"/>
                    </a:cubicBezTo>
                    <a:cubicBezTo>
                      <a:pt x="862" y="2304"/>
                      <a:pt x="868" y="2306"/>
                      <a:pt x="870" y="2311"/>
                    </a:cubicBezTo>
                    <a:close/>
                    <a:moveTo>
                      <a:pt x="889" y="2364"/>
                    </a:moveTo>
                    <a:lnTo>
                      <a:pt x="895" y="2381"/>
                    </a:lnTo>
                    <a:cubicBezTo>
                      <a:pt x="897" y="2386"/>
                      <a:pt x="894" y="2390"/>
                      <a:pt x="890" y="2392"/>
                    </a:cubicBezTo>
                    <a:cubicBezTo>
                      <a:pt x="884" y="2394"/>
                      <a:pt x="879" y="2391"/>
                      <a:pt x="877" y="2387"/>
                    </a:cubicBezTo>
                    <a:lnTo>
                      <a:pt x="871" y="2370"/>
                    </a:lnTo>
                    <a:cubicBezTo>
                      <a:pt x="869" y="2364"/>
                      <a:pt x="871" y="2359"/>
                      <a:pt x="876" y="2357"/>
                    </a:cubicBezTo>
                    <a:cubicBezTo>
                      <a:pt x="882" y="2356"/>
                      <a:pt x="887" y="2358"/>
                      <a:pt x="889" y="2364"/>
                    </a:cubicBezTo>
                    <a:close/>
                    <a:moveTo>
                      <a:pt x="908" y="2416"/>
                    </a:moveTo>
                    <a:lnTo>
                      <a:pt x="915" y="2433"/>
                    </a:lnTo>
                    <a:cubicBezTo>
                      <a:pt x="916" y="2438"/>
                      <a:pt x="914" y="2443"/>
                      <a:pt x="909" y="2445"/>
                    </a:cubicBezTo>
                    <a:cubicBezTo>
                      <a:pt x="904" y="2447"/>
                      <a:pt x="898" y="2443"/>
                      <a:pt x="896" y="2439"/>
                    </a:cubicBezTo>
                    <a:lnTo>
                      <a:pt x="891" y="2422"/>
                    </a:lnTo>
                    <a:cubicBezTo>
                      <a:pt x="888" y="2417"/>
                      <a:pt x="892" y="2412"/>
                      <a:pt x="896" y="2410"/>
                    </a:cubicBezTo>
                    <a:cubicBezTo>
                      <a:pt x="902" y="2408"/>
                      <a:pt x="906" y="2411"/>
                      <a:pt x="908" y="2416"/>
                    </a:cubicBezTo>
                    <a:close/>
                    <a:moveTo>
                      <a:pt x="927" y="2467"/>
                    </a:moveTo>
                    <a:lnTo>
                      <a:pt x="934" y="2485"/>
                    </a:lnTo>
                    <a:cubicBezTo>
                      <a:pt x="936" y="2490"/>
                      <a:pt x="933" y="2496"/>
                      <a:pt x="928" y="2498"/>
                    </a:cubicBezTo>
                    <a:cubicBezTo>
                      <a:pt x="923" y="2499"/>
                      <a:pt x="917" y="2497"/>
                      <a:pt x="915" y="2492"/>
                    </a:cubicBezTo>
                    <a:lnTo>
                      <a:pt x="910" y="2475"/>
                    </a:lnTo>
                    <a:cubicBezTo>
                      <a:pt x="907" y="2469"/>
                      <a:pt x="911" y="2464"/>
                      <a:pt x="915" y="2462"/>
                    </a:cubicBezTo>
                    <a:cubicBezTo>
                      <a:pt x="921" y="2460"/>
                      <a:pt x="926" y="2463"/>
                      <a:pt x="927" y="2467"/>
                    </a:cubicBezTo>
                    <a:close/>
                    <a:moveTo>
                      <a:pt x="947" y="2520"/>
                    </a:moveTo>
                    <a:lnTo>
                      <a:pt x="953" y="2537"/>
                    </a:lnTo>
                    <a:cubicBezTo>
                      <a:pt x="955" y="2543"/>
                      <a:pt x="952" y="2548"/>
                      <a:pt x="948" y="2550"/>
                    </a:cubicBezTo>
                    <a:cubicBezTo>
                      <a:pt x="942" y="2552"/>
                      <a:pt x="937" y="2549"/>
                      <a:pt x="935" y="2544"/>
                    </a:cubicBezTo>
                    <a:lnTo>
                      <a:pt x="929" y="2526"/>
                    </a:lnTo>
                    <a:cubicBezTo>
                      <a:pt x="927" y="2522"/>
                      <a:pt x="930" y="2517"/>
                      <a:pt x="935" y="2514"/>
                    </a:cubicBezTo>
                    <a:cubicBezTo>
                      <a:pt x="940" y="2513"/>
                      <a:pt x="945" y="2515"/>
                      <a:pt x="947" y="2520"/>
                    </a:cubicBezTo>
                    <a:close/>
                    <a:moveTo>
                      <a:pt x="966" y="2573"/>
                    </a:moveTo>
                    <a:lnTo>
                      <a:pt x="972" y="2590"/>
                    </a:lnTo>
                    <a:cubicBezTo>
                      <a:pt x="974" y="2595"/>
                      <a:pt x="971" y="2600"/>
                      <a:pt x="967" y="2602"/>
                    </a:cubicBezTo>
                    <a:cubicBezTo>
                      <a:pt x="961" y="2603"/>
                      <a:pt x="957" y="2601"/>
                      <a:pt x="954" y="2596"/>
                    </a:cubicBezTo>
                    <a:lnTo>
                      <a:pt x="948" y="2578"/>
                    </a:lnTo>
                    <a:cubicBezTo>
                      <a:pt x="947" y="2574"/>
                      <a:pt x="949" y="2569"/>
                      <a:pt x="954" y="2568"/>
                    </a:cubicBezTo>
                    <a:cubicBezTo>
                      <a:pt x="959" y="2565"/>
                      <a:pt x="964" y="2569"/>
                      <a:pt x="966" y="2573"/>
                    </a:cubicBezTo>
                    <a:close/>
                    <a:moveTo>
                      <a:pt x="986" y="2625"/>
                    </a:moveTo>
                    <a:lnTo>
                      <a:pt x="992" y="2642"/>
                    </a:lnTo>
                    <a:cubicBezTo>
                      <a:pt x="993" y="2647"/>
                      <a:pt x="991" y="2653"/>
                      <a:pt x="986" y="2654"/>
                    </a:cubicBezTo>
                    <a:cubicBezTo>
                      <a:pt x="981" y="2655"/>
                      <a:pt x="976" y="2654"/>
                      <a:pt x="973" y="2648"/>
                    </a:cubicBezTo>
                    <a:lnTo>
                      <a:pt x="968" y="2631"/>
                    </a:lnTo>
                    <a:cubicBezTo>
                      <a:pt x="966" y="2626"/>
                      <a:pt x="969" y="2621"/>
                      <a:pt x="973" y="2620"/>
                    </a:cubicBezTo>
                    <a:cubicBezTo>
                      <a:pt x="979" y="2618"/>
                      <a:pt x="983" y="2620"/>
                      <a:pt x="986" y="2625"/>
                    </a:cubicBezTo>
                    <a:close/>
                    <a:moveTo>
                      <a:pt x="1005" y="2678"/>
                    </a:moveTo>
                    <a:lnTo>
                      <a:pt x="1011" y="2695"/>
                    </a:lnTo>
                    <a:cubicBezTo>
                      <a:pt x="1013" y="2700"/>
                      <a:pt x="1010" y="2705"/>
                      <a:pt x="1005" y="2706"/>
                    </a:cubicBezTo>
                    <a:cubicBezTo>
                      <a:pt x="1000" y="2708"/>
                      <a:pt x="995" y="2705"/>
                      <a:pt x="993" y="2701"/>
                    </a:cubicBezTo>
                    <a:lnTo>
                      <a:pt x="987" y="2684"/>
                    </a:lnTo>
                    <a:cubicBezTo>
                      <a:pt x="985" y="2679"/>
                      <a:pt x="988" y="2673"/>
                      <a:pt x="992" y="2671"/>
                    </a:cubicBezTo>
                    <a:cubicBezTo>
                      <a:pt x="998" y="2671"/>
                      <a:pt x="1003" y="2672"/>
                      <a:pt x="1005" y="2678"/>
                    </a:cubicBezTo>
                    <a:close/>
                    <a:moveTo>
                      <a:pt x="1025" y="2730"/>
                    </a:moveTo>
                    <a:lnTo>
                      <a:pt x="1030" y="2748"/>
                    </a:lnTo>
                    <a:cubicBezTo>
                      <a:pt x="1032" y="2752"/>
                      <a:pt x="1029" y="2757"/>
                      <a:pt x="1025" y="2758"/>
                    </a:cubicBezTo>
                    <a:cubicBezTo>
                      <a:pt x="1019" y="2761"/>
                      <a:pt x="1014" y="2757"/>
                      <a:pt x="1013" y="2753"/>
                    </a:cubicBezTo>
                    <a:lnTo>
                      <a:pt x="1006" y="2736"/>
                    </a:lnTo>
                    <a:cubicBezTo>
                      <a:pt x="1004" y="2731"/>
                      <a:pt x="1007" y="2726"/>
                      <a:pt x="1012" y="2724"/>
                    </a:cubicBezTo>
                    <a:cubicBezTo>
                      <a:pt x="1017" y="2723"/>
                      <a:pt x="1023" y="2725"/>
                      <a:pt x="1025" y="2730"/>
                    </a:cubicBezTo>
                    <a:close/>
                    <a:moveTo>
                      <a:pt x="1044" y="2782"/>
                    </a:moveTo>
                    <a:lnTo>
                      <a:pt x="1049" y="2799"/>
                    </a:lnTo>
                    <a:cubicBezTo>
                      <a:pt x="1052" y="2804"/>
                      <a:pt x="1048" y="2809"/>
                      <a:pt x="1044" y="2812"/>
                    </a:cubicBezTo>
                    <a:cubicBezTo>
                      <a:pt x="1038" y="2813"/>
                      <a:pt x="1034" y="2811"/>
                      <a:pt x="1032" y="2806"/>
                    </a:cubicBezTo>
                    <a:lnTo>
                      <a:pt x="1025" y="2789"/>
                    </a:lnTo>
                    <a:cubicBezTo>
                      <a:pt x="1024" y="2783"/>
                      <a:pt x="1026" y="2778"/>
                      <a:pt x="1031" y="2776"/>
                    </a:cubicBezTo>
                    <a:cubicBezTo>
                      <a:pt x="1036" y="2774"/>
                      <a:pt x="1042" y="2777"/>
                      <a:pt x="1044" y="2782"/>
                    </a:cubicBezTo>
                    <a:close/>
                    <a:moveTo>
                      <a:pt x="1063" y="2834"/>
                    </a:moveTo>
                    <a:lnTo>
                      <a:pt x="1069" y="2851"/>
                    </a:lnTo>
                    <a:cubicBezTo>
                      <a:pt x="1071" y="2857"/>
                      <a:pt x="1068" y="2862"/>
                      <a:pt x="1063" y="2864"/>
                    </a:cubicBezTo>
                    <a:cubicBezTo>
                      <a:pt x="1058" y="2866"/>
                      <a:pt x="1053" y="2863"/>
                      <a:pt x="1051" y="2859"/>
                    </a:cubicBezTo>
                    <a:lnTo>
                      <a:pt x="1045" y="2841"/>
                    </a:lnTo>
                    <a:cubicBezTo>
                      <a:pt x="1043" y="2836"/>
                      <a:pt x="1046" y="2830"/>
                      <a:pt x="1050" y="2828"/>
                    </a:cubicBezTo>
                    <a:cubicBezTo>
                      <a:pt x="1056" y="2827"/>
                      <a:pt x="1061" y="2829"/>
                      <a:pt x="1063" y="2834"/>
                    </a:cubicBezTo>
                    <a:close/>
                    <a:moveTo>
                      <a:pt x="1082" y="2886"/>
                    </a:moveTo>
                    <a:lnTo>
                      <a:pt x="1089" y="2904"/>
                    </a:lnTo>
                    <a:cubicBezTo>
                      <a:pt x="1091" y="2909"/>
                      <a:pt x="1088" y="2914"/>
                      <a:pt x="1083" y="2916"/>
                    </a:cubicBezTo>
                    <a:cubicBezTo>
                      <a:pt x="1078" y="2918"/>
                      <a:pt x="1072" y="2915"/>
                      <a:pt x="1070" y="2910"/>
                    </a:cubicBezTo>
                    <a:lnTo>
                      <a:pt x="1064" y="2893"/>
                    </a:lnTo>
                    <a:cubicBezTo>
                      <a:pt x="1062" y="2888"/>
                      <a:pt x="1065" y="2883"/>
                      <a:pt x="1069" y="2881"/>
                    </a:cubicBezTo>
                    <a:cubicBezTo>
                      <a:pt x="1075" y="2879"/>
                      <a:pt x="1080" y="2882"/>
                      <a:pt x="1082" y="2886"/>
                    </a:cubicBezTo>
                    <a:close/>
                    <a:moveTo>
                      <a:pt x="1102" y="2939"/>
                    </a:moveTo>
                    <a:lnTo>
                      <a:pt x="1108" y="2956"/>
                    </a:lnTo>
                    <a:cubicBezTo>
                      <a:pt x="1110" y="2961"/>
                      <a:pt x="1107" y="2967"/>
                      <a:pt x="1102" y="2969"/>
                    </a:cubicBezTo>
                    <a:cubicBezTo>
                      <a:pt x="1097" y="2970"/>
                      <a:pt x="1091" y="2968"/>
                      <a:pt x="1090" y="2962"/>
                    </a:cubicBezTo>
                    <a:lnTo>
                      <a:pt x="1083" y="2945"/>
                    </a:lnTo>
                    <a:cubicBezTo>
                      <a:pt x="1081" y="2940"/>
                      <a:pt x="1084" y="2936"/>
                      <a:pt x="1089" y="2934"/>
                    </a:cubicBezTo>
                    <a:cubicBezTo>
                      <a:pt x="1094" y="2932"/>
                      <a:pt x="1100" y="2935"/>
                      <a:pt x="1102" y="2939"/>
                    </a:cubicBezTo>
                    <a:close/>
                    <a:moveTo>
                      <a:pt x="1121" y="2992"/>
                    </a:moveTo>
                    <a:lnTo>
                      <a:pt x="1127" y="3009"/>
                    </a:lnTo>
                    <a:cubicBezTo>
                      <a:pt x="1129" y="3014"/>
                      <a:pt x="1126" y="3019"/>
                      <a:pt x="1122" y="3021"/>
                    </a:cubicBezTo>
                    <a:cubicBezTo>
                      <a:pt x="1116" y="3022"/>
                      <a:pt x="1111" y="3020"/>
                      <a:pt x="1109" y="3015"/>
                    </a:cubicBezTo>
                    <a:lnTo>
                      <a:pt x="1102" y="2997"/>
                    </a:lnTo>
                    <a:cubicBezTo>
                      <a:pt x="1101" y="2993"/>
                      <a:pt x="1103" y="2987"/>
                      <a:pt x="1108" y="2986"/>
                    </a:cubicBezTo>
                    <a:cubicBezTo>
                      <a:pt x="1113" y="2985"/>
                      <a:pt x="1119" y="2987"/>
                      <a:pt x="1121" y="2992"/>
                    </a:cubicBezTo>
                    <a:close/>
                    <a:moveTo>
                      <a:pt x="1140" y="3044"/>
                    </a:moveTo>
                    <a:lnTo>
                      <a:pt x="1146" y="3062"/>
                    </a:lnTo>
                    <a:cubicBezTo>
                      <a:pt x="1148" y="3066"/>
                      <a:pt x="1146" y="3072"/>
                      <a:pt x="1141" y="3072"/>
                    </a:cubicBezTo>
                    <a:cubicBezTo>
                      <a:pt x="1135" y="3075"/>
                      <a:pt x="1130" y="3072"/>
                      <a:pt x="1128" y="3067"/>
                    </a:cubicBezTo>
                    <a:lnTo>
                      <a:pt x="1122" y="3050"/>
                    </a:lnTo>
                    <a:cubicBezTo>
                      <a:pt x="1120" y="3046"/>
                      <a:pt x="1123" y="3040"/>
                      <a:pt x="1127" y="3038"/>
                    </a:cubicBezTo>
                    <a:cubicBezTo>
                      <a:pt x="1132" y="3037"/>
                      <a:pt x="1138" y="3039"/>
                      <a:pt x="1140" y="3044"/>
                    </a:cubicBezTo>
                    <a:close/>
                    <a:moveTo>
                      <a:pt x="1159" y="3096"/>
                    </a:moveTo>
                    <a:lnTo>
                      <a:pt x="1166" y="3114"/>
                    </a:lnTo>
                    <a:cubicBezTo>
                      <a:pt x="1168" y="3119"/>
                      <a:pt x="1165" y="3123"/>
                      <a:pt x="1160" y="3126"/>
                    </a:cubicBezTo>
                    <a:cubicBezTo>
                      <a:pt x="1155" y="3127"/>
                      <a:pt x="1149" y="3125"/>
                      <a:pt x="1147" y="3120"/>
                    </a:cubicBezTo>
                    <a:lnTo>
                      <a:pt x="1141" y="3103"/>
                    </a:lnTo>
                    <a:cubicBezTo>
                      <a:pt x="1139" y="3098"/>
                      <a:pt x="1142" y="3092"/>
                      <a:pt x="1146" y="3090"/>
                    </a:cubicBezTo>
                    <a:cubicBezTo>
                      <a:pt x="1151" y="3089"/>
                      <a:pt x="1157" y="3091"/>
                      <a:pt x="1159" y="3096"/>
                    </a:cubicBezTo>
                    <a:close/>
                    <a:moveTo>
                      <a:pt x="1179" y="3149"/>
                    </a:moveTo>
                    <a:lnTo>
                      <a:pt x="1185" y="3166"/>
                    </a:lnTo>
                    <a:cubicBezTo>
                      <a:pt x="1187" y="3171"/>
                      <a:pt x="1184" y="3176"/>
                      <a:pt x="1179" y="3178"/>
                    </a:cubicBezTo>
                    <a:cubicBezTo>
                      <a:pt x="1174" y="3180"/>
                      <a:pt x="1168" y="3177"/>
                      <a:pt x="1167" y="3173"/>
                    </a:cubicBezTo>
                    <a:lnTo>
                      <a:pt x="1160" y="3155"/>
                    </a:lnTo>
                    <a:cubicBezTo>
                      <a:pt x="1158" y="3150"/>
                      <a:pt x="1161" y="3144"/>
                      <a:pt x="1166" y="3142"/>
                    </a:cubicBezTo>
                    <a:cubicBezTo>
                      <a:pt x="1170" y="3141"/>
                      <a:pt x="1177" y="3143"/>
                      <a:pt x="1179" y="3149"/>
                    </a:cubicBezTo>
                    <a:close/>
                    <a:moveTo>
                      <a:pt x="1198" y="3200"/>
                    </a:moveTo>
                    <a:lnTo>
                      <a:pt x="1204" y="3218"/>
                    </a:lnTo>
                    <a:cubicBezTo>
                      <a:pt x="1206" y="3223"/>
                      <a:pt x="1203" y="3228"/>
                      <a:pt x="1199" y="3230"/>
                    </a:cubicBezTo>
                    <a:cubicBezTo>
                      <a:pt x="1193" y="3232"/>
                      <a:pt x="1188" y="3229"/>
                      <a:pt x="1186" y="3225"/>
                    </a:cubicBezTo>
                    <a:lnTo>
                      <a:pt x="1180" y="3207"/>
                    </a:lnTo>
                    <a:cubicBezTo>
                      <a:pt x="1178" y="3202"/>
                      <a:pt x="1180" y="3197"/>
                      <a:pt x="1186" y="3195"/>
                    </a:cubicBezTo>
                    <a:cubicBezTo>
                      <a:pt x="1191" y="3193"/>
                      <a:pt x="1196" y="3196"/>
                      <a:pt x="1198" y="3200"/>
                    </a:cubicBezTo>
                    <a:close/>
                    <a:moveTo>
                      <a:pt x="1217" y="3253"/>
                    </a:moveTo>
                    <a:lnTo>
                      <a:pt x="1224" y="3270"/>
                    </a:lnTo>
                    <a:cubicBezTo>
                      <a:pt x="1225" y="3276"/>
                      <a:pt x="1223" y="3281"/>
                      <a:pt x="1218" y="3283"/>
                    </a:cubicBezTo>
                    <a:cubicBezTo>
                      <a:pt x="1213" y="3284"/>
                      <a:pt x="1207" y="3282"/>
                      <a:pt x="1205" y="3277"/>
                    </a:cubicBezTo>
                    <a:lnTo>
                      <a:pt x="1200" y="3260"/>
                    </a:lnTo>
                    <a:cubicBezTo>
                      <a:pt x="1197" y="3254"/>
                      <a:pt x="1200" y="3250"/>
                      <a:pt x="1205" y="3248"/>
                    </a:cubicBezTo>
                    <a:cubicBezTo>
                      <a:pt x="1210" y="3245"/>
                      <a:pt x="1215" y="3249"/>
                      <a:pt x="1217" y="3253"/>
                    </a:cubicBezTo>
                    <a:close/>
                    <a:moveTo>
                      <a:pt x="1236" y="3306"/>
                    </a:moveTo>
                    <a:lnTo>
                      <a:pt x="1243" y="3323"/>
                    </a:lnTo>
                    <a:cubicBezTo>
                      <a:pt x="1245" y="3328"/>
                      <a:pt x="1242" y="3333"/>
                      <a:pt x="1237" y="3335"/>
                    </a:cubicBezTo>
                    <a:cubicBezTo>
                      <a:pt x="1232" y="3336"/>
                      <a:pt x="1226" y="3334"/>
                      <a:pt x="1224" y="3329"/>
                    </a:cubicBezTo>
                    <a:lnTo>
                      <a:pt x="1219" y="3311"/>
                    </a:lnTo>
                    <a:cubicBezTo>
                      <a:pt x="1217" y="3307"/>
                      <a:pt x="1219" y="3302"/>
                      <a:pt x="1224" y="3300"/>
                    </a:cubicBezTo>
                    <a:cubicBezTo>
                      <a:pt x="1229" y="3299"/>
                      <a:pt x="1235" y="3301"/>
                      <a:pt x="1236" y="3306"/>
                    </a:cubicBezTo>
                    <a:close/>
                    <a:moveTo>
                      <a:pt x="1256" y="3358"/>
                    </a:moveTo>
                    <a:lnTo>
                      <a:pt x="1262" y="3376"/>
                    </a:lnTo>
                    <a:cubicBezTo>
                      <a:pt x="1264" y="3380"/>
                      <a:pt x="1261" y="3386"/>
                      <a:pt x="1257" y="3387"/>
                    </a:cubicBezTo>
                    <a:cubicBezTo>
                      <a:pt x="1251" y="3388"/>
                      <a:pt x="1246" y="3386"/>
                      <a:pt x="1244" y="3381"/>
                    </a:cubicBezTo>
                    <a:lnTo>
                      <a:pt x="1238" y="3364"/>
                    </a:lnTo>
                    <a:cubicBezTo>
                      <a:pt x="1236" y="3360"/>
                      <a:pt x="1238" y="3354"/>
                      <a:pt x="1244" y="3353"/>
                    </a:cubicBezTo>
                    <a:cubicBezTo>
                      <a:pt x="1248" y="3351"/>
                      <a:pt x="1254" y="3353"/>
                      <a:pt x="1256" y="3358"/>
                    </a:cubicBezTo>
                    <a:close/>
                    <a:moveTo>
                      <a:pt x="1276" y="3410"/>
                    </a:moveTo>
                    <a:lnTo>
                      <a:pt x="1281" y="3428"/>
                    </a:lnTo>
                    <a:cubicBezTo>
                      <a:pt x="1283" y="3433"/>
                      <a:pt x="1280" y="3438"/>
                      <a:pt x="1276" y="3439"/>
                    </a:cubicBezTo>
                    <a:cubicBezTo>
                      <a:pt x="1270" y="3441"/>
                      <a:pt x="1266" y="3439"/>
                      <a:pt x="1264" y="3433"/>
                    </a:cubicBezTo>
                    <a:lnTo>
                      <a:pt x="1257" y="3417"/>
                    </a:lnTo>
                    <a:cubicBezTo>
                      <a:pt x="1256" y="3412"/>
                      <a:pt x="1257" y="3406"/>
                      <a:pt x="1263" y="3405"/>
                    </a:cubicBezTo>
                    <a:cubicBezTo>
                      <a:pt x="1268" y="3403"/>
                      <a:pt x="1273" y="3405"/>
                      <a:pt x="1276" y="3410"/>
                    </a:cubicBezTo>
                    <a:close/>
                    <a:moveTo>
                      <a:pt x="1295" y="3463"/>
                    </a:moveTo>
                    <a:lnTo>
                      <a:pt x="1301" y="3480"/>
                    </a:lnTo>
                    <a:cubicBezTo>
                      <a:pt x="1302" y="3485"/>
                      <a:pt x="1300" y="3490"/>
                      <a:pt x="1295" y="3492"/>
                    </a:cubicBezTo>
                    <a:cubicBezTo>
                      <a:pt x="1290" y="3494"/>
                      <a:pt x="1285" y="3491"/>
                      <a:pt x="1283" y="3487"/>
                    </a:cubicBezTo>
                    <a:lnTo>
                      <a:pt x="1276" y="3469"/>
                    </a:lnTo>
                    <a:cubicBezTo>
                      <a:pt x="1275" y="3464"/>
                      <a:pt x="1277" y="3458"/>
                      <a:pt x="1282" y="3456"/>
                    </a:cubicBezTo>
                    <a:cubicBezTo>
                      <a:pt x="1287" y="3456"/>
                      <a:pt x="1292" y="3457"/>
                      <a:pt x="1295" y="3463"/>
                    </a:cubicBezTo>
                    <a:close/>
                    <a:moveTo>
                      <a:pt x="1314" y="3515"/>
                    </a:moveTo>
                    <a:lnTo>
                      <a:pt x="1320" y="3532"/>
                    </a:lnTo>
                    <a:cubicBezTo>
                      <a:pt x="1322" y="3537"/>
                      <a:pt x="1319" y="3542"/>
                      <a:pt x="1314" y="3544"/>
                    </a:cubicBezTo>
                    <a:cubicBezTo>
                      <a:pt x="1309" y="3546"/>
                      <a:pt x="1304" y="3543"/>
                      <a:pt x="1302" y="3539"/>
                    </a:cubicBezTo>
                    <a:lnTo>
                      <a:pt x="1295" y="3521"/>
                    </a:lnTo>
                    <a:cubicBezTo>
                      <a:pt x="1294" y="3516"/>
                      <a:pt x="1296" y="3511"/>
                      <a:pt x="1301" y="3509"/>
                    </a:cubicBezTo>
                    <a:cubicBezTo>
                      <a:pt x="1306" y="3507"/>
                      <a:pt x="1312" y="3510"/>
                      <a:pt x="1314" y="3515"/>
                    </a:cubicBezTo>
                    <a:close/>
                    <a:moveTo>
                      <a:pt x="1334" y="3567"/>
                    </a:moveTo>
                    <a:lnTo>
                      <a:pt x="1339" y="3584"/>
                    </a:lnTo>
                    <a:cubicBezTo>
                      <a:pt x="1342" y="3590"/>
                      <a:pt x="1338" y="3595"/>
                      <a:pt x="1334" y="3597"/>
                    </a:cubicBezTo>
                    <a:cubicBezTo>
                      <a:pt x="1328" y="3598"/>
                      <a:pt x="1323" y="3596"/>
                      <a:pt x="1322" y="3591"/>
                    </a:cubicBezTo>
                    <a:lnTo>
                      <a:pt x="1314" y="3574"/>
                    </a:lnTo>
                    <a:cubicBezTo>
                      <a:pt x="1313" y="3568"/>
                      <a:pt x="1315" y="3564"/>
                      <a:pt x="1321" y="3562"/>
                    </a:cubicBezTo>
                    <a:cubicBezTo>
                      <a:pt x="1325" y="3559"/>
                      <a:pt x="1332" y="3563"/>
                      <a:pt x="1334" y="3567"/>
                    </a:cubicBezTo>
                    <a:close/>
                    <a:moveTo>
                      <a:pt x="1353" y="3620"/>
                    </a:moveTo>
                    <a:lnTo>
                      <a:pt x="1358" y="3637"/>
                    </a:lnTo>
                    <a:cubicBezTo>
                      <a:pt x="1361" y="3642"/>
                      <a:pt x="1357" y="3647"/>
                      <a:pt x="1353" y="3649"/>
                    </a:cubicBezTo>
                    <a:cubicBezTo>
                      <a:pt x="1347" y="3651"/>
                      <a:pt x="1343" y="3648"/>
                      <a:pt x="1341" y="3643"/>
                    </a:cubicBezTo>
                    <a:lnTo>
                      <a:pt x="1334" y="3626"/>
                    </a:lnTo>
                    <a:cubicBezTo>
                      <a:pt x="1333" y="3621"/>
                      <a:pt x="1334" y="3616"/>
                      <a:pt x="1340" y="3614"/>
                    </a:cubicBezTo>
                    <a:cubicBezTo>
                      <a:pt x="1345" y="3613"/>
                      <a:pt x="1351" y="3615"/>
                      <a:pt x="1353" y="3620"/>
                    </a:cubicBezTo>
                    <a:close/>
                    <a:moveTo>
                      <a:pt x="1372" y="3672"/>
                    </a:moveTo>
                    <a:lnTo>
                      <a:pt x="1378" y="3690"/>
                    </a:lnTo>
                    <a:cubicBezTo>
                      <a:pt x="1380" y="3694"/>
                      <a:pt x="1378" y="3700"/>
                      <a:pt x="1372" y="3701"/>
                    </a:cubicBezTo>
                    <a:cubicBezTo>
                      <a:pt x="1367" y="3703"/>
                      <a:pt x="1362" y="3700"/>
                      <a:pt x="1360" y="3695"/>
                    </a:cubicBezTo>
                    <a:lnTo>
                      <a:pt x="1353" y="3678"/>
                    </a:lnTo>
                    <a:cubicBezTo>
                      <a:pt x="1352" y="3674"/>
                      <a:pt x="1354" y="3669"/>
                      <a:pt x="1359" y="3667"/>
                    </a:cubicBezTo>
                    <a:cubicBezTo>
                      <a:pt x="1364" y="3665"/>
                      <a:pt x="1370" y="3668"/>
                      <a:pt x="1372" y="3672"/>
                    </a:cubicBezTo>
                    <a:close/>
                    <a:moveTo>
                      <a:pt x="1391" y="3724"/>
                    </a:moveTo>
                    <a:lnTo>
                      <a:pt x="1398" y="3742"/>
                    </a:lnTo>
                    <a:cubicBezTo>
                      <a:pt x="1400" y="3747"/>
                      <a:pt x="1397" y="3752"/>
                      <a:pt x="1391" y="3754"/>
                    </a:cubicBezTo>
                    <a:cubicBezTo>
                      <a:pt x="1387" y="3755"/>
                      <a:pt x="1381" y="3753"/>
                      <a:pt x="1379" y="3747"/>
                    </a:cubicBezTo>
                    <a:lnTo>
                      <a:pt x="1372" y="3731"/>
                    </a:lnTo>
                    <a:cubicBezTo>
                      <a:pt x="1371" y="3726"/>
                      <a:pt x="1373" y="3720"/>
                      <a:pt x="1378" y="3719"/>
                    </a:cubicBezTo>
                    <a:cubicBezTo>
                      <a:pt x="1383" y="3717"/>
                      <a:pt x="1389" y="3720"/>
                      <a:pt x="1391" y="3724"/>
                    </a:cubicBezTo>
                    <a:close/>
                    <a:moveTo>
                      <a:pt x="1411" y="3777"/>
                    </a:moveTo>
                    <a:lnTo>
                      <a:pt x="1417" y="3794"/>
                    </a:lnTo>
                    <a:cubicBezTo>
                      <a:pt x="1419" y="3799"/>
                      <a:pt x="1416" y="3804"/>
                      <a:pt x="1411" y="3806"/>
                    </a:cubicBezTo>
                    <a:cubicBezTo>
                      <a:pt x="1406" y="3808"/>
                      <a:pt x="1400" y="3805"/>
                      <a:pt x="1399" y="3801"/>
                    </a:cubicBezTo>
                    <a:lnTo>
                      <a:pt x="1391" y="3783"/>
                    </a:lnTo>
                    <a:cubicBezTo>
                      <a:pt x="1390" y="3779"/>
                      <a:pt x="1392" y="3772"/>
                      <a:pt x="1398" y="3771"/>
                    </a:cubicBezTo>
                    <a:cubicBezTo>
                      <a:pt x="1402" y="3770"/>
                      <a:pt x="1409" y="3771"/>
                      <a:pt x="1411" y="3777"/>
                    </a:cubicBezTo>
                    <a:close/>
                    <a:moveTo>
                      <a:pt x="1430" y="3829"/>
                    </a:moveTo>
                    <a:lnTo>
                      <a:pt x="1436" y="3847"/>
                    </a:lnTo>
                    <a:cubicBezTo>
                      <a:pt x="1438" y="3851"/>
                      <a:pt x="1435" y="3857"/>
                      <a:pt x="1430" y="3858"/>
                    </a:cubicBezTo>
                    <a:cubicBezTo>
                      <a:pt x="1425" y="3860"/>
                      <a:pt x="1420" y="3857"/>
                      <a:pt x="1418" y="3853"/>
                    </a:cubicBezTo>
                    <a:lnTo>
                      <a:pt x="1411" y="3835"/>
                    </a:lnTo>
                    <a:cubicBezTo>
                      <a:pt x="1410" y="3831"/>
                      <a:pt x="1411" y="3825"/>
                      <a:pt x="1417" y="3823"/>
                    </a:cubicBezTo>
                    <a:cubicBezTo>
                      <a:pt x="1422" y="3822"/>
                      <a:pt x="1428" y="3824"/>
                      <a:pt x="1430" y="3829"/>
                    </a:cubicBezTo>
                    <a:close/>
                    <a:moveTo>
                      <a:pt x="1449" y="3881"/>
                    </a:moveTo>
                    <a:lnTo>
                      <a:pt x="1455" y="3899"/>
                    </a:lnTo>
                    <a:cubicBezTo>
                      <a:pt x="1457" y="3904"/>
                      <a:pt x="1455" y="3909"/>
                      <a:pt x="1449" y="3911"/>
                    </a:cubicBezTo>
                    <a:cubicBezTo>
                      <a:pt x="1444" y="3912"/>
                      <a:pt x="1439" y="3910"/>
                      <a:pt x="1437" y="3905"/>
                    </a:cubicBezTo>
                    <a:lnTo>
                      <a:pt x="1430" y="3888"/>
                    </a:lnTo>
                    <a:cubicBezTo>
                      <a:pt x="1429" y="3882"/>
                      <a:pt x="1431" y="3878"/>
                      <a:pt x="1436" y="3875"/>
                    </a:cubicBezTo>
                    <a:cubicBezTo>
                      <a:pt x="1441" y="3873"/>
                      <a:pt x="1447" y="3876"/>
                      <a:pt x="1449" y="3881"/>
                    </a:cubicBezTo>
                    <a:close/>
                    <a:moveTo>
                      <a:pt x="1468" y="3934"/>
                    </a:moveTo>
                    <a:lnTo>
                      <a:pt x="1475" y="3951"/>
                    </a:lnTo>
                    <a:cubicBezTo>
                      <a:pt x="1477" y="3956"/>
                      <a:pt x="1474" y="3961"/>
                      <a:pt x="1468" y="3963"/>
                    </a:cubicBezTo>
                    <a:cubicBezTo>
                      <a:pt x="1464" y="3965"/>
                      <a:pt x="1458" y="3962"/>
                      <a:pt x="1456" y="3958"/>
                    </a:cubicBezTo>
                    <a:lnTo>
                      <a:pt x="1449" y="3940"/>
                    </a:lnTo>
                    <a:cubicBezTo>
                      <a:pt x="1448" y="3935"/>
                      <a:pt x="1451" y="3930"/>
                      <a:pt x="1456" y="3928"/>
                    </a:cubicBezTo>
                    <a:cubicBezTo>
                      <a:pt x="1461" y="3926"/>
                      <a:pt x="1466" y="3929"/>
                      <a:pt x="1468" y="3934"/>
                    </a:cubicBezTo>
                    <a:close/>
                    <a:moveTo>
                      <a:pt x="1488" y="3986"/>
                    </a:moveTo>
                    <a:lnTo>
                      <a:pt x="1494" y="4004"/>
                    </a:lnTo>
                    <a:cubicBezTo>
                      <a:pt x="1496" y="4009"/>
                      <a:pt x="1493" y="4014"/>
                      <a:pt x="1488" y="4015"/>
                    </a:cubicBezTo>
                    <a:cubicBezTo>
                      <a:pt x="1483" y="4017"/>
                      <a:pt x="1477" y="4014"/>
                      <a:pt x="1476" y="4010"/>
                    </a:cubicBezTo>
                    <a:lnTo>
                      <a:pt x="1469" y="3992"/>
                    </a:lnTo>
                    <a:cubicBezTo>
                      <a:pt x="1467" y="3987"/>
                      <a:pt x="1470" y="3983"/>
                      <a:pt x="1476" y="3981"/>
                    </a:cubicBezTo>
                    <a:cubicBezTo>
                      <a:pt x="1480" y="3979"/>
                      <a:pt x="1486" y="3982"/>
                      <a:pt x="1488" y="3986"/>
                    </a:cubicBezTo>
                    <a:close/>
                    <a:moveTo>
                      <a:pt x="1507" y="4038"/>
                    </a:moveTo>
                    <a:lnTo>
                      <a:pt x="1513" y="4056"/>
                    </a:lnTo>
                    <a:cubicBezTo>
                      <a:pt x="1515" y="4061"/>
                      <a:pt x="1512" y="4066"/>
                      <a:pt x="1507" y="4068"/>
                    </a:cubicBezTo>
                    <a:cubicBezTo>
                      <a:pt x="1502" y="4069"/>
                      <a:pt x="1497" y="4067"/>
                      <a:pt x="1495" y="4061"/>
                    </a:cubicBezTo>
                    <a:lnTo>
                      <a:pt x="1488" y="4045"/>
                    </a:lnTo>
                    <a:cubicBezTo>
                      <a:pt x="1488" y="4040"/>
                      <a:pt x="1489" y="4035"/>
                      <a:pt x="1495" y="4033"/>
                    </a:cubicBezTo>
                    <a:cubicBezTo>
                      <a:pt x="1499" y="4031"/>
                      <a:pt x="1505" y="4034"/>
                      <a:pt x="1507" y="4038"/>
                    </a:cubicBezTo>
                    <a:close/>
                    <a:moveTo>
                      <a:pt x="1526" y="4091"/>
                    </a:moveTo>
                    <a:lnTo>
                      <a:pt x="1532" y="4108"/>
                    </a:lnTo>
                    <a:cubicBezTo>
                      <a:pt x="1534" y="4113"/>
                      <a:pt x="1532" y="4118"/>
                      <a:pt x="1526" y="4121"/>
                    </a:cubicBezTo>
                    <a:cubicBezTo>
                      <a:pt x="1521" y="4122"/>
                      <a:pt x="1516" y="4120"/>
                      <a:pt x="1514" y="4115"/>
                    </a:cubicBezTo>
                    <a:lnTo>
                      <a:pt x="1508" y="4097"/>
                    </a:lnTo>
                    <a:cubicBezTo>
                      <a:pt x="1507" y="4093"/>
                      <a:pt x="1509" y="4087"/>
                      <a:pt x="1514" y="4085"/>
                    </a:cubicBezTo>
                    <a:cubicBezTo>
                      <a:pt x="1519" y="4084"/>
                      <a:pt x="1524" y="4086"/>
                      <a:pt x="1526" y="4091"/>
                    </a:cubicBezTo>
                    <a:close/>
                    <a:moveTo>
                      <a:pt x="1545" y="4143"/>
                    </a:moveTo>
                    <a:lnTo>
                      <a:pt x="1552" y="4161"/>
                    </a:lnTo>
                    <a:cubicBezTo>
                      <a:pt x="1554" y="4165"/>
                      <a:pt x="1551" y="4172"/>
                      <a:pt x="1545" y="4172"/>
                    </a:cubicBezTo>
                    <a:cubicBezTo>
                      <a:pt x="1541" y="4174"/>
                      <a:pt x="1535" y="4172"/>
                      <a:pt x="1533" y="4167"/>
                    </a:cubicBezTo>
                    <a:lnTo>
                      <a:pt x="1527" y="4149"/>
                    </a:lnTo>
                    <a:cubicBezTo>
                      <a:pt x="1526" y="4145"/>
                      <a:pt x="1528" y="4139"/>
                      <a:pt x="1533" y="4138"/>
                    </a:cubicBezTo>
                    <a:cubicBezTo>
                      <a:pt x="1538" y="4136"/>
                      <a:pt x="1543" y="4138"/>
                      <a:pt x="1545" y="4143"/>
                    </a:cubicBezTo>
                    <a:close/>
                    <a:moveTo>
                      <a:pt x="1565" y="4195"/>
                    </a:moveTo>
                    <a:lnTo>
                      <a:pt x="1571" y="4213"/>
                    </a:lnTo>
                    <a:cubicBezTo>
                      <a:pt x="1573" y="4218"/>
                      <a:pt x="1570" y="4223"/>
                      <a:pt x="1565" y="4225"/>
                    </a:cubicBezTo>
                    <a:cubicBezTo>
                      <a:pt x="1560" y="4226"/>
                      <a:pt x="1554" y="4224"/>
                      <a:pt x="1554" y="4219"/>
                    </a:cubicBezTo>
                    <a:lnTo>
                      <a:pt x="1546" y="4202"/>
                    </a:lnTo>
                    <a:cubicBezTo>
                      <a:pt x="1545" y="4197"/>
                      <a:pt x="1547" y="4192"/>
                      <a:pt x="1553" y="4189"/>
                    </a:cubicBezTo>
                    <a:cubicBezTo>
                      <a:pt x="1557" y="4188"/>
                      <a:pt x="1563" y="4190"/>
                      <a:pt x="1565" y="4195"/>
                    </a:cubicBezTo>
                    <a:close/>
                    <a:moveTo>
                      <a:pt x="1584" y="4248"/>
                    </a:moveTo>
                    <a:lnTo>
                      <a:pt x="1590" y="4266"/>
                    </a:lnTo>
                    <a:cubicBezTo>
                      <a:pt x="1592" y="4270"/>
                      <a:pt x="1589" y="4275"/>
                      <a:pt x="1584" y="4277"/>
                    </a:cubicBezTo>
                    <a:cubicBezTo>
                      <a:pt x="1579" y="4279"/>
                      <a:pt x="1574" y="4276"/>
                      <a:pt x="1573" y="4272"/>
                    </a:cubicBezTo>
                    <a:lnTo>
                      <a:pt x="1565" y="4254"/>
                    </a:lnTo>
                    <a:cubicBezTo>
                      <a:pt x="1564" y="4249"/>
                      <a:pt x="1566" y="4244"/>
                      <a:pt x="1572" y="4242"/>
                    </a:cubicBezTo>
                    <a:cubicBezTo>
                      <a:pt x="1576" y="4240"/>
                      <a:pt x="1583" y="4243"/>
                      <a:pt x="1584" y="4248"/>
                    </a:cubicBezTo>
                    <a:close/>
                    <a:moveTo>
                      <a:pt x="1603" y="4300"/>
                    </a:moveTo>
                    <a:lnTo>
                      <a:pt x="1609" y="4317"/>
                    </a:lnTo>
                    <a:cubicBezTo>
                      <a:pt x="1612" y="4322"/>
                      <a:pt x="1609" y="4328"/>
                      <a:pt x="1603" y="4329"/>
                    </a:cubicBezTo>
                    <a:cubicBezTo>
                      <a:pt x="1598" y="4331"/>
                      <a:pt x="1593" y="4328"/>
                      <a:pt x="1592" y="4324"/>
                    </a:cubicBezTo>
                    <a:lnTo>
                      <a:pt x="1585" y="4306"/>
                    </a:lnTo>
                    <a:cubicBezTo>
                      <a:pt x="1583" y="4301"/>
                      <a:pt x="1586" y="4297"/>
                      <a:pt x="1591" y="4295"/>
                    </a:cubicBezTo>
                    <a:cubicBezTo>
                      <a:pt x="1596" y="4293"/>
                      <a:pt x="1602" y="4296"/>
                      <a:pt x="1603" y="4300"/>
                    </a:cubicBezTo>
                    <a:close/>
                    <a:moveTo>
                      <a:pt x="1622" y="4352"/>
                    </a:moveTo>
                    <a:lnTo>
                      <a:pt x="1629" y="4370"/>
                    </a:lnTo>
                    <a:cubicBezTo>
                      <a:pt x="1631" y="4376"/>
                      <a:pt x="1628" y="4380"/>
                      <a:pt x="1622" y="4382"/>
                    </a:cubicBezTo>
                    <a:cubicBezTo>
                      <a:pt x="1618" y="4384"/>
                      <a:pt x="1612" y="4381"/>
                      <a:pt x="1611" y="4376"/>
                    </a:cubicBezTo>
                    <a:lnTo>
                      <a:pt x="1604" y="4359"/>
                    </a:lnTo>
                    <a:cubicBezTo>
                      <a:pt x="1602" y="4354"/>
                      <a:pt x="1605" y="4349"/>
                      <a:pt x="1610" y="4347"/>
                    </a:cubicBezTo>
                    <a:cubicBezTo>
                      <a:pt x="1615" y="4345"/>
                      <a:pt x="1621" y="4348"/>
                      <a:pt x="1622" y="4352"/>
                    </a:cubicBezTo>
                    <a:close/>
                    <a:moveTo>
                      <a:pt x="1642" y="4405"/>
                    </a:moveTo>
                    <a:lnTo>
                      <a:pt x="1649" y="4422"/>
                    </a:lnTo>
                    <a:cubicBezTo>
                      <a:pt x="1651" y="4428"/>
                      <a:pt x="1648" y="4432"/>
                      <a:pt x="1642" y="4434"/>
                    </a:cubicBezTo>
                    <a:cubicBezTo>
                      <a:pt x="1638" y="4436"/>
                      <a:pt x="1631" y="4433"/>
                      <a:pt x="1631" y="4428"/>
                    </a:cubicBezTo>
                    <a:lnTo>
                      <a:pt x="1623" y="4411"/>
                    </a:lnTo>
                    <a:cubicBezTo>
                      <a:pt x="1621" y="4407"/>
                      <a:pt x="1624" y="4401"/>
                      <a:pt x="1630" y="4399"/>
                    </a:cubicBezTo>
                    <a:cubicBezTo>
                      <a:pt x="1634" y="4398"/>
                      <a:pt x="1641" y="4400"/>
                      <a:pt x="1642" y="4405"/>
                    </a:cubicBezTo>
                    <a:close/>
                    <a:moveTo>
                      <a:pt x="1661" y="4457"/>
                    </a:moveTo>
                    <a:lnTo>
                      <a:pt x="1668" y="4475"/>
                    </a:lnTo>
                    <a:cubicBezTo>
                      <a:pt x="1670" y="4479"/>
                      <a:pt x="1667" y="4486"/>
                      <a:pt x="1662" y="4487"/>
                    </a:cubicBezTo>
                    <a:cubicBezTo>
                      <a:pt x="1657" y="4488"/>
                      <a:pt x="1651" y="4486"/>
                      <a:pt x="1650" y="4481"/>
                    </a:cubicBezTo>
                    <a:lnTo>
                      <a:pt x="1642" y="4463"/>
                    </a:lnTo>
                    <a:cubicBezTo>
                      <a:pt x="1641" y="4459"/>
                      <a:pt x="1643" y="4453"/>
                      <a:pt x="1649" y="4452"/>
                    </a:cubicBezTo>
                    <a:cubicBezTo>
                      <a:pt x="1653" y="4450"/>
                      <a:pt x="1660" y="4453"/>
                      <a:pt x="1661" y="4457"/>
                    </a:cubicBezTo>
                    <a:close/>
                    <a:moveTo>
                      <a:pt x="1680" y="4509"/>
                    </a:moveTo>
                    <a:lnTo>
                      <a:pt x="1687" y="4527"/>
                    </a:lnTo>
                    <a:cubicBezTo>
                      <a:pt x="1689" y="4532"/>
                      <a:pt x="1687" y="4538"/>
                      <a:pt x="1681" y="4539"/>
                    </a:cubicBezTo>
                    <a:cubicBezTo>
                      <a:pt x="1676" y="4540"/>
                      <a:pt x="1670" y="4538"/>
                      <a:pt x="1669" y="4533"/>
                    </a:cubicBezTo>
                    <a:lnTo>
                      <a:pt x="1662" y="4516"/>
                    </a:lnTo>
                    <a:cubicBezTo>
                      <a:pt x="1660" y="4511"/>
                      <a:pt x="1663" y="4505"/>
                      <a:pt x="1668" y="4504"/>
                    </a:cubicBezTo>
                    <a:cubicBezTo>
                      <a:pt x="1673" y="4502"/>
                      <a:pt x="1679" y="4504"/>
                      <a:pt x="1680" y="4509"/>
                    </a:cubicBezTo>
                    <a:close/>
                    <a:moveTo>
                      <a:pt x="1699" y="4563"/>
                    </a:moveTo>
                    <a:lnTo>
                      <a:pt x="1707" y="4580"/>
                    </a:lnTo>
                    <a:cubicBezTo>
                      <a:pt x="1708" y="4584"/>
                      <a:pt x="1706" y="4589"/>
                      <a:pt x="1700" y="4591"/>
                    </a:cubicBezTo>
                    <a:cubicBezTo>
                      <a:pt x="1696" y="4593"/>
                      <a:pt x="1689" y="4590"/>
                      <a:pt x="1688" y="4586"/>
                    </a:cubicBezTo>
                    <a:lnTo>
                      <a:pt x="1681" y="4568"/>
                    </a:lnTo>
                    <a:cubicBezTo>
                      <a:pt x="1679" y="4564"/>
                      <a:pt x="1682" y="4558"/>
                      <a:pt x="1687" y="4556"/>
                    </a:cubicBezTo>
                    <a:cubicBezTo>
                      <a:pt x="1692" y="4555"/>
                      <a:pt x="1698" y="4557"/>
                      <a:pt x="1699" y="4563"/>
                    </a:cubicBezTo>
                    <a:close/>
                    <a:moveTo>
                      <a:pt x="1719" y="4615"/>
                    </a:moveTo>
                    <a:lnTo>
                      <a:pt x="1726" y="4632"/>
                    </a:lnTo>
                    <a:cubicBezTo>
                      <a:pt x="1727" y="4636"/>
                      <a:pt x="1725" y="4642"/>
                      <a:pt x="1720" y="4643"/>
                    </a:cubicBezTo>
                    <a:cubicBezTo>
                      <a:pt x="1715" y="4645"/>
                      <a:pt x="1709" y="4642"/>
                      <a:pt x="1708" y="4638"/>
                    </a:cubicBezTo>
                    <a:lnTo>
                      <a:pt x="1700" y="4620"/>
                    </a:lnTo>
                    <a:cubicBezTo>
                      <a:pt x="1698" y="4615"/>
                      <a:pt x="1701" y="4611"/>
                      <a:pt x="1707" y="4609"/>
                    </a:cubicBezTo>
                    <a:cubicBezTo>
                      <a:pt x="1711" y="4607"/>
                      <a:pt x="1718" y="4610"/>
                      <a:pt x="1719" y="4615"/>
                    </a:cubicBezTo>
                    <a:close/>
                    <a:moveTo>
                      <a:pt x="1738" y="4666"/>
                    </a:moveTo>
                    <a:lnTo>
                      <a:pt x="1745" y="4684"/>
                    </a:lnTo>
                    <a:cubicBezTo>
                      <a:pt x="1746" y="4690"/>
                      <a:pt x="1744" y="4694"/>
                      <a:pt x="1739" y="4696"/>
                    </a:cubicBezTo>
                    <a:cubicBezTo>
                      <a:pt x="1734" y="4698"/>
                      <a:pt x="1728" y="4695"/>
                      <a:pt x="1727" y="4690"/>
                    </a:cubicBezTo>
                    <a:lnTo>
                      <a:pt x="1720" y="4674"/>
                    </a:lnTo>
                    <a:cubicBezTo>
                      <a:pt x="1718" y="4668"/>
                      <a:pt x="1720" y="4663"/>
                      <a:pt x="1726" y="4661"/>
                    </a:cubicBezTo>
                    <a:cubicBezTo>
                      <a:pt x="1731" y="4659"/>
                      <a:pt x="1737" y="4662"/>
                      <a:pt x="1738" y="4666"/>
                    </a:cubicBezTo>
                    <a:close/>
                    <a:moveTo>
                      <a:pt x="1757" y="4719"/>
                    </a:moveTo>
                    <a:lnTo>
                      <a:pt x="1764" y="4737"/>
                    </a:lnTo>
                    <a:cubicBezTo>
                      <a:pt x="1765" y="4742"/>
                      <a:pt x="1764" y="4746"/>
                      <a:pt x="1758" y="4748"/>
                    </a:cubicBezTo>
                    <a:cubicBezTo>
                      <a:pt x="1753" y="4751"/>
                      <a:pt x="1747" y="4747"/>
                      <a:pt x="1746" y="4743"/>
                    </a:cubicBezTo>
                    <a:lnTo>
                      <a:pt x="1740" y="4726"/>
                    </a:lnTo>
                    <a:cubicBezTo>
                      <a:pt x="1737" y="4721"/>
                      <a:pt x="1741" y="4715"/>
                      <a:pt x="1746" y="4713"/>
                    </a:cubicBezTo>
                    <a:cubicBezTo>
                      <a:pt x="1751" y="4712"/>
                      <a:pt x="1756" y="4714"/>
                      <a:pt x="1757" y="4719"/>
                    </a:cubicBezTo>
                    <a:close/>
                    <a:moveTo>
                      <a:pt x="1776" y="4771"/>
                    </a:moveTo>
                    <a:lnTo>
                      <a:pt x="1784" y="4789"/>
                    </a:lnTo>
                    <a:cubicBezTo>
                      <a:pt x="1785" y="4794"/>
                      <a:pt x="1783" y="4799"/>
                      <a:pt x="1777" y="4801"/>
                    </a:cubicBezTo>
                    <a:cubicBezTo>
                      <a:pt x="1773" y="4803"/>
                      <a:pt x="1766" y="4800"/>
                      <a:pt x="1765" y="4795"/>
                    </a:cubicBezTo>
                    <a:lnTo>
                      <a:pt x="1759" y="4777"/>
                    </a:lnTo>
                    <a:cubicBezTo>
                      <a:pt x="1756" y="4773"/>
                      <a:pt x="1760" y="4768"/>
                      <a:pt x="1765" y="4766"/>
                    </a:cubicBezTo>
                    <a:cubicBezTo>
                      <a:pt x="1770" y="4764"/>
                      <a:pt x="1775" y="4767"/>
                      <a:pt x="1776" y="4771"/>
                    </a:cubicBezTo>
                    <a:close/>
                    <a:moveTo>
                      <a:pt x="1796" y="4823"/>
                    </a:moveTo>
                    <a:lnTo>
                      <a:pt x="1803" y="4841"/>
                    </a:lnTo>
                    <a:cubicBezTo>
                      <a:pt x="1804" y="4846"/>
                      <a:pt x="1802" y="4852"/>
                      <a:pt x="1797" y="4854"/>
                    </a:cubicBezTo>
                    <a:cubicBezTo>
                      <a:pt x="1792" y="4854"/>
                      <a:pt x="1786" y="4853"/>
                      <a:pt x="1785" y="4847"/>
                    </a:cubicBezTo>
                    <a:lnTo>
                      <a:pt x="1778" y="4830"/>
                    </a:lnTo>
                    <a:cubicBezTo>
                      <a:pt x="1776" y="4825"/>
                      <a:pt x="1779" y="4820"/>
                      <a:pt x="1785" y="4818"/>
                    </a:cubicBezTo>
                    <a:cubicBezTo>
                      <a:pt x="1789" y="4816"/>
                      <a:pt x="1795" y="4819"/>
                      <a:pt x="1796" y="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3" name="Freeform 402">
                <a:extLst>
                  <a:ext uri="{FF2B5EF4-FFF2-40B4-BE49-F238E27FC236}">
                    <a16:creationId xmlns:a16="http://schemas.microsoft.com/office/drawing/2014/main" id="{DA6EB565-73B7-4872-9295-04A50878AB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" y="1602"/>
                <a:ext cx="570" cy="1500"/>
              </a:xfrm>
              <a:custGeom>
                <a:avLst/>
                <a:gdLst>
                  <a:gd name="T0" fmla="*/ 28 w 1804"/>
                  <a:gd name="T1" fmla="*/ 83 h 4854"/>
                  <a:gd name="T2" fmla="*/ 77 w 1804"/>
                  <a:gd name="T3" fmla="*/ 165 h 4854"/>
                  <a:gd name="T4" fmla="*/ 79 w 1804"/>
                  <a:gd name="T5" fmla="*/ 223 h 4854"/>
                  <a:gd name="T6" fmla="*/ 143 w 1804"/>
                  <a:gd name="T7" fmla="*/ 339 h 4854"/>
                  <a:gd name="T8" fmla="*/ 143 w 1804"/>
                  <a:gd name="T9" fmla="*/ 369 h 4854"/>
                  <a:gd name="T10" fmla="*/ 194 w 1804"/>
                  <a:gd name="T11" fmla="*/ 508 h 4854"/>
                  <a:gd name="T12" fmla="*/ 213 w 1804"/>
                  <a:gd name="T13" fmla="*/ 531 h 4854"/>
                  <a:gd name="T14" fmla="*/ 240 w 1804"/>
                  <a:gd name="T15" fmla="*/ 659 h 4854"/>
                  <a:gd name="T16" fmla="*/ 290 w 1804"/>
                  <a:gd name="T17" fmla="*/ 740 h 4854"/>
                  <a:gd name="T18" fmla="*/ 291 w 1804"/>
                  <a:gd name="T19" fmla="*/ 799 h 4854"/>
                  <a:gd name="T20" fmla="*/ 354 w 1804"/>
                  <a:gd name="T21" fmla="*/ 915 h 4854"/>
                  <a:gd name="T22" fmla="*/ 355 w 1804"/>
                  <a:gd name="T23" fmla="*/ 944 h 4854"/>
                  <a:gd name="T24" fmla="*/ 407 w 1804"/>
                  <a:gd name="T25" fmla="*/ 1084 h 4854"/>
                  <a:gd name="T26" fmla="*/ 426 w 1804"/>
                  <a:gd name="T27" fmla="*/ 1107 h 4854"/>
                  <a:gd name="T28" fmla="*/ 452 w 1804"/>
                  <a:gd name="T29" fmla="*/ 1235 h 4854"/>
                  <a:gd name="T30" fmla="*/ 503 w 1804"/>
                  <a:gd name="T31" fmla="*/ 1316 h 4854"/>
                  <a:gd name="T32" fmla="*/ 504 w 1804"/>
                  <a:gd name="T33" fmla="*/ 1375 h 4854"/>
                  <a:gd name="T34" fmla="*/ 567 w 1804"/>
                  <a:gd name="T35" fmla="*/ 1491 h 4854"/>
                  <a:gd name="T36" fmla="*/ 567 w 1804"/>
                  <a:gd name="T37" fmla="*/ 1520 h 4854"/>
                  <a:gd name="T38" fmla="*/ 619 w 1804"/>
                  <a:gd name="T39" fmla="*/ 1659 h 4854"/>
                  <a:gd name="T40" fmla="*/ 638 w 1804"/>
                  <a:gd name="T41" fmla="*/ 1682 h 4854"/>
                  <a:gd name="T42" fmla="*/ 664 w 1804"/>
                  <a:gd name="T43" fmla="*/ 1811 h 4854"/>
                  <a:gd name="T44" fmla="*/ 716 w 1804"/>
                  <a:gd name="T45" fmla="*/ 1893 h 4854"/>
                  <a:gd name="T46" fmla="*/ 716 w 1804"/>
                  <a:gd name="T47" fmla="*/ 1950 h 4854"/>
                  <a:gd name="T48" fmla="*/ 779 w 1804"/>
                  <a:gd name="T49" fmla="*/ 2066 h 4854"/>
                  <a:gd name="T50" fmla="*/ 780 w 1804"/>
                  <a:gd name="T51" fmla="*/ 2096 h 4854"/>
                  <a:gd name="T52" fmla="*/ 832 w 1804"/>
                  <a:gd name="T53" fmla="*/ 2236 h 4854"/>
                  <a:gd name="T54" fmla="*/ 850 w 1804"/>
                  <a:gd name="T55" fmla="*/ 2259 h 4854"/>
                  <a:gd name="T56" fmla="*/ 877 w 1804"/>
                  <a:gd name="T57" fmla="*/ 2387 h 4854"/>
                  <a:gd name="T58" fmla="*/ 927 w 1804"/>
                  <a:gd name="T59" fmla="*/ 2467 h 4854"/>
                  <a:gd name="T60" fmla="*/ 929 w 1804"/>
                  <a:gd name="T61" fmla="*/ 2526 h 4854"/>
                  <a:gd name="T62" fmla="*/ 992 w 1804"/>
                  <a:gd name="T63" fmla="*/ 2642 h 4854"/>
                  <a:gd name="T64" fmla="*/ 992 w 1804"/>
                  <a:gd name="T65" fmla="*/ 2671 h 4854"/>
                  <a:gd name="T66" fmla="*/ 1044 w 1804"/>
                  <a:gd name="T67" fmla="*/ 2812 h 4854"/>
                  <a:gd name="T68" fmla="*/ 1063 w 1804"/>
                  <a:gd name="T69" fmla="*/ 2834 h 4854"/>
                  <a:gd name="T70" fmla="*/ 1090 w 1804"/>
                  <a:gd name="T71" fmla="*/ 2962 h 4854"/>
                  <a:gd name="T72" fmla="*/ 1140 w 1804"/>
                  <a:gd name="T73" fmla="*/ 3044 h 4854"/>
                  <a:gd name="T74" fmla="*/ 1141 w 1804"/>
                  <a:gd name="T75" fmla="*/ 3103 h 4854"/>
                  <a:gd name="T76" fmla="*/ 1204 w 1804"/>
                  <a:gd name="T77" fmla="*/ 3218 h 4854"/>
                  <a:gd name="T78" fmla="*/ 1205 w 1804"/>
                  <a:gd name="T79" fmla="*/ 3248 h 4854"/>
                  <a:gd name="T80" fmla="*/ 1257 w 1804"/>
                  <a:gd name="T81" fmla="*/ 3387 h 4854"/>
                  <a:gd name="T82" fmla="*/ 1276 w 1804"/>
                  <a:gd name="T83" fmla="*/ 3410 h 4854"/>
                  <a:gd name="T84" fmla="*/ 1302 w 1804"/>
                  <a:gd name="T85" fmla="*/ 3539 h 4854"/>
                  <a:gd name="T86" fmla="*/ 1353 w 1804"/>
                  <a:gd name="T87" fmla="*/ 3620 h 4854"/>
                  <a:gd name="T88" fmla="*/ 1353 w 1804"/>
                  <a:gd name="T89" fmla="*/ 3678 h 4854"/>
                  <a:gd name="T90" fmla="*/ 1417 w 1804"/>
                  <a:gd name="T91" fmla="*/ 3794 h 4854"/>
                  <a:gd name="T92" fmla="*/ 1417 w 1804"/>
                  <a:gd name="T93" fmla="*/ 3823 h 4854"/>
                  <a:gd name="T94" fmla="*/ 1468 w 1804"/>
                  <a:gd name="T95" fmla="*/ 3963 h 4854"/>
                  <a:gd name="T96" fmla="*/ 1488 w 1804"/>
                  <a:gd name="T97" fmla="*/ 3986 h 4854"/>
                  <a:gd name="T98" fmla="*/ 1514 w 1804"/>
                  <a:gd name="T99" fmla="*/ 4115 h 4854"/>
                  <a:gd name="T100" fmla="*/ 1565 w 1804"/>
                  <a:gd name="T101" fmla="*/ 4195 h 4854"/>
                  <a:gd name="T102" fmla="*/ 1565 w 1804"/>
                  <a:gd name="T103" fmla="*/ 4254 h 4854"/>
                  <a:gd name="T104" fmla="*/ 1629 w 1804"/>
                  <a:gd name="T105" fmla="*/ 4370 h 4854"/>
                  <a:gd name="T106" fmla="*/ 1630 w 1804"/>
                  <a:gd name="T107" fmla="*/ 4399 h 4854"/>
                  <a:gd name="T108" fmla="*/ 1681 w 1804"/>
                  <a:gd name="T109" fmla="*/ 4539 h 4854"/>
                  <a:gd name="T110" fmla="*/ 1699 w 1804"/>
                  <a:gd name="T111" fmla="*/ 4563 h 4854"/>
                  <a:gd name="T112" fmla="*/ 1727 w 1804"/>
                  <a:gd name="T113" fmla="*/ 4690 h 4854"/>
                  <a:gd name="T114" fmla="*/ 1776 w 1804"/>
                  <a:gd name="T115" fmla="*/ 4771 h 4854"/>
                  <a:gd name="T116" fmla="*/ 1778 w 1804"/>
                  <a:gd name="T117" fmla="*/ 4830 h 4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4" h="4854">
                    <a:moveTo>
                      <a:pt x="20" y="8"/>
                    </a:moveTo>
                    <a:lnTo>
                      <a:pt x="27" y="25"/>
                    </a:lnTo>
                    <a:cubicBezTo>
                      <a:pt x="29" y="30"/>
                      <a:pt x="26" y="35"/>
                      <a:pt x="21" y="37"/>
                    </a:cubicBezTo>
                    <a:cubicBezTo>
                      <a:pt x="16" y="38"/>
                      <a:pt x="10" y="36"/>
                      <a:pt x="9" y="31"/>
                    </a:cubicBezTo>
                    <a:lnTo>
                      <a:pt x="1" y="14"/>
                    </a:lnTo>
                    <a:cubicBezTo>
                      <a:pt x="0" y="9"/>
                      <a:pt x="2" y="3"/>
                      <a:pt x="8" y="2"/>
                    </a:cubicBezTo>
                    <a:cubicBezTo>
                      <a:pt x="12" y="0"/>
                      <a:pt x="19" y="3"/>
                      <a:pt x="20" y="8"/>
                    </a:cubicBezTo>
                    <a:close/>
                    <a:moveTo>
                      <a:pt x="39" y="60"/>
                    </a:moveTo>
                    <a:lnTo>
                      <a:pt x="46" y="78"/>
                    </a:lnTo>
                    <a:cubicBezTo>
                      <a:pt x="47" y="82"/>
                      <a:pt x="45" y="87"/>
                      <a:pt x="40" y="88"/>
                    </a:cubicBezTo>
                    <a:cubicBezTo>
                      <a:pt x="35" y="91"/>
                      <a:pt x="29" y="88"/>
                      <a:pt x="28" y="83"/>
                    </a:cubicBezTo>
                    <a:lnTo>
                      <a:pt x="21" y="66"/>
                    </a:lnTo>
                    <a:cubicBezTo>
                      <a:pt x="19" y="62"/>
                      <a:pt x="22" y="55"/>
                      <a:pt x="27" y="54"/>
                    </a:cubicBezTo>
                    <a:cubicBezTo>
                      <a:pt x="32" y="53"/>
                      <a:pt x="38" y="55"/>
                      <a:pt x="39" y="60"/>
                    </a:cubicBezTo>
                    <a:close/>
                    <a:moveTo>
                      <a:pt x="58" y="112"/>
                    </a:moveTo>
                    <a:lnTo>
                      <a:pt x="66" y="130"/>
                    </a:lnTo>
                    <a:cubicBezTo>
                      <a:pt x="66" y="134"/>
                      <a:pt x="65" y="139"/>
                      <a:pt x="59" y="141"/>
                    </a:cubicBezTo>
                    <a:cubicBezTo>
                      <a:pt x="55" y="143"/>
                      <a:pt x="48" y="141"/>
                      <a:pt x="47" y="136"/>
                    </a:cubicBezTo>
                    <a:lnTo>
                      <a:pt x="41" y="118"/>
                    </a:lnTo>
                    <a:cubicBezTo>
                      <a:pt x="38" y="114"/>
                      <a:pt x="42" y="108"/>
                      <a:pt x="47" y="106"/>
                    </a:cubicBezTo>
                    <a:cubicBezTo>
                      <a:pt x="52" y="105"/>
                      <a:pt x="57" y="107"/>
                      <a:pt x="58" y="112"/>
                    </a:cubicBezTo>
                    <a:close/>
                    <a:moveTo>
                      <a:pt x="77" y="165"/>
                    </a:moveTo>
                    <a:lnTo>
                      <a:pt x="85" y="182"/>
                    </a:lnTo>
                    <a:cubicBezTo>
                      <a:pt x="86" y="187"/>
                      <a:pt x="84" y="192"/>
                      <a:pt x="78" y="194"/>
                    </a:cubicBezTo>
                    <a:cubicBezTo>
                      <a:pt x="74" y="196"/>
                      <a:pt x="67" y="193"/>
                      <a:pt x="66" y="189"/>
                    </a:cubicBezTo>
                    <a:lnTo>
                      <a:pt x="60" y="171"/>
                    </a:lnTo>
                    <a:cubicBezTo>
                      <a:pt x="57" y="165"/>
                      <a:pt x="61" y="160"/>
                      <a:pt x="66" y="158"/>
                    </a:cubicBezTo>
                    <a:cubicBezTo>
                      <a:pt x="71" y="157"/>
                      <a:pt x="77" y="159"/>
                      <a:pt x="77" y="165"/>
                    </a:cubicBezTo>
                    <a:close/>
                    <a:moveTo>
                      <a:pt x="97" y="216"/>
                    </a:moveTo>
                    <a:lnTo>
                      <a:pt x="104" y="234"/>
                    </a:lnTo>
                    <a:cubicBezTo>
                      <a:pt x="105" y="239"/>
                      <a:pt x="103" y="244"/>
                      <a:pt x="98" y="246"/>
                    </a:cubicBezTo>
                    <a:cubicBezTo>
                      <a:pt x="93" y="248"/>
                      <a:pt x="87" y="245"/>
                      <a:pt x="86" y="241"/>
                    </a:cubicBezTo>
                    <a:lnTo>
                      <a:pt x="79" y="223"/>
                    </a:lnTo>
                    <a:cubicBezTo>
                      <a:pt x="77" y="218"/>
                      <a:pt x="80" y="213"/>
                      <a:pt x="86" y="211"/>
                    </a:cubicBezTo>
                    <a:cubicBezTo>
                      <a:pt x="90" y="209"/>
                      <a:pt x="96" y="212"/>
                      <a:pt x="97" y="216"/>
                    </a:cubicBezTo>
                    <a:close/>
                    <a:moveTo>
                      <a:pt x="116" y="269"/>
                    </a:moveTo>
                    <a:lnTo>
                      <a:pt x="123" y="286"/>
                    </a:lnTo>
                    <a:cubicBezTo>
                      <a:pt x="124" y="291"/>
                      <a:pt x="122" y="297"/>
                      <a:pt x="117" y="299"/>
                    </a:cubicBezTo>
                    <a:cubicBezTo>
                      <a:pt x="112" y="300"/>
                      <a:pt x="107" y="298"/>
                      <a:pt x="105" y="293"/>
                    </a:cubicBezTo>
                    <a:lnTo>
                      <a:pt x="99" y="275"/>
                    </a:lnTo>
                    <a:cubicBezTo>
                      <a:pt x="97" y="270"/>
                      <a:pt x="99" y="266"/>
                      <a:pt x="105" y="264"/>
                    </a:cubicBezTo>
                    <a:cubicBezTo>
                      <a:pt x="110" y="262"/>
                      <a:pt x="115" y="265"/>
                      <a:pt x="116" y="269"/>
                    </a:cubicBezTo>
                    <a:close/>
                    <a:moveTo>
                      <a:pt x="135" y="322"/>
                    </a:moveTo>
                    <a:lnTo>
                      <a:pt x="143" y="339"/>
                    </a:lnTo>
                    <a:cubicBezTo>
                      <a:pt x="143" y="344"/>
                      <a:pt x="142" y="349"/>
                      <a:pt x="136" y="351"/>
                    </a:cubicBezTo>
                    <a:cubicBezTo>
                      <a:pt x="132" y="353"/>
                      <a:pt x="126" y="350"/>
                      <a:pt x="124" y="345"/>
                    </a:cubicBezTo>
                    <a:lnTo>
                      <a:pt x="118" y="328"/>
                    </a:lnTo>
                    <a:cubicBezTo>
                      <a:pt x="116" y="323"/>
                      <a:pt x="119" y="318"/>
                      <a:pt x="124" y="316"/>
                    </a:cubicBezTo>
                    <a:cubicBezTo>
                      <a:pt x="129" y="314"/>
                      <a:pt x="134" y="317"/>
                      <a:pt x="135" y="322"/>
                    </a:cubicBezTo>
                    <a:close/>
                    <a:moveTo>
                      <a:pt x="155" y="374"/>
                    </a:moveTo>
                    <a:lnTo>
                      <a:pt x="162" y="392"/>
                    </a:lnTo>
                    <a:cubicBezTo>
                      <a:pt x="163" y="396"/>
                      <a:pt x="161" y="401"/>
                      <a:pt x="155" y="403"/>
                    </a:cubicBezTo>
                    <a:cubicBezTo>
                      <a:pt x="151" y="405"/>
                      <a:pt x="145" y="402"/>
                      <a:pt x="143" y="397"/>
                    </a:cubicBezTo>
                    <a:lnTo>
                      <a:pt x="137" y="380"/>
                    </a:lnTo>
                    <a:cubicBezTo>
                      <a:pt x="135" y="376"/>
                      <a:pt x="138" y="370"/>
                      <a:pt x="143" y="369"/>
                    </a:cubicBezTo>
                    <a:cubicBezTo>
                      <a:pt x="148" y="367"/>
                      <a:pt x="154" y="370"/>
                      <a:pt x="155" y="374"/>
                    </a:cubicBezTo>
                    <a:close/>
                    <a:moveTo>
                      <a:pt x="175" y="426"/>
                    </a:moveTo>
                    <a:lnTo>
                      <a:pt x="181" y="444"/>
                    </a:lnTo>
                    <a:cubicBezTo>
                      <a:pt x="182" y="448"/>
                      <a:pt x="180" y="454"/>
                      <a:pt x="175" y="455"/>
                    </a:cubicBezTo>
                    <a:cubicBezTo>
                      <a:pt x="170" y="457"/>
                      <a:pt x="165" y="455"/>
                      <a:pt x="163" y="450"/>
                    </a:cubicBezTo>
                    <a:lnTo>
                      <a:pt x="156" y="432"/>
                    </a:lnTo>
                    <a:cubicBezTo>
                      <a:pt x="154" y="428"/>
                      <a:pt x="157" y="422"/>
                      <a:pt x="163" y="421"/>
                    </a:cubicBezTo>
                    <a:cubicBezTo>
                      <a:pt x="167" y="419"/>
                      <a:pt x="173" y="421"/>
                      <a:pt x="175" y="426"/>
                    </a:cubicBezTo>
                    <a:close/>
                    <a:moveTo>
                      <a:pt x="194" y="479"/>
                    </a:moveTo>
                    <a:lnTo>
                      <a:pt x="200" y="496"/>
                    </a:lnTo>
                    <a:cubicBezTo>
                      <a:pt x="202" y="501"/>
                      <a:pt x="199" y="506"/>
                      <a:pt x="194" y="508"/>
                    </a:cubicBezTo>
                    <a:cubicBezTo>
                      <a:pt x="189" y="510"/>
                      <a:pt x="184" y="507"/>
                      <a:pt x="182" y="503"/>
                    </a:cubicBezTo>
                    <a:lnTo>
                      <a:pt x="176" y="485"/>
                    </a:lnTo>
                    <a:cubicBezTo>
                      <a:pt x="174" y="480"/>
                      <a:pt x="176" y="474"/>
                      <a:pt x="182" y="472"/>
                    </a:cubicBezTo>
                    <a:cubicBezTo>
                      <a:pt x="187" y="472"/>
                      <a:pt x="192" y="473"/>
                      <a:pt x="194" y="479"/>
                    </a:cubicBezTo>
                    <a:close/>
                    <a:moveTo>
                      <a:pt x="213" y="531"/>
                    </a:moveTo>
                    <a:lnTo>
                      <a:pt x="220" y="549"/>
                    </a:lnTo>
                    <a:cubicBezTo>
                      <a:pt x="221" y="553"/>
                      <a:pt x="219" y="558"/>
                      <a:pt x="213" y="560"/>
                    </a:cubicBezTo>
                    <a:cubicBezTo>
                      <a:pt x="209" y="562"/>
                      <a:pt x="203" y="559"/>
                      <a:pt x="201" y="555"/>
                    </a:cubicBezTo>
                    <a:lnTo>
                      <a:pt x="195" y="537"/>
                    </a:lnTo>
                    <a:cubicBezTo>
                      <a:pt x="193" y="532"/>
                      <a:pt x="196" y="527"/>
                      <a:pt x="201" y="525"/>
                    </a:cubicBezTo>
                    <a:cubicBezTo>
                      <a:pt x="206" y="523"/>
                      <a:pt x="211" y="526"/>
                      <a:pt x="213" y="531"/>
                    </a:cubicBezTo>
                    <a:close/>
                    <a:moveTo>
                      <a:pt x="232" y="583"/>
                    </a:moveTo>
                    <a:lnTo>
                      <a:pt x="240" y="600"/>
                    </a:lnTo>
                    <a:cubicBezTo>
                      <a:pt x="241" y="605"/>
                      <a:pt x="239" y="611"/>
                      <a:pt x="233" y="613"/>
                    </a:cubicBezTo>
                    <a:cubicBezTo>
                      <a:pt x="229" y="614"/>
                      <a:pt x="222" y="612"/>
                      <a:pt x="220" y="607"/>
                    </a:cubicBezTo>
                    <a:lnTo>
                      <a:pt x="214" y="589"/>
                    </a:lnTo>
                    <a:cubicBezTo>
                      <a:pt x="212" y="584"/>
                      <a:pt x="215" y="580"/>
                      <a:pt x="220" y="578"/>
                    </a:cubicBezTo>
                    <a:cubicBezTo>
                      <a:pt x="225" y="575"/>
                      <a:pt x="231" y="579"/>
                      <a:pt x="232" y="583"/>
                    </a:cubicBezTo>
                    <a:close/>
                    <a:moveTo>
                      <a:pt x="252" y="636"/>
                    </a:moveTo>
                    <a:lnTo>
                      <a:pt x="259" y="652"/>
                    </a:lnTo>
                    <a:cubicBezTo>
                      <a:pt x="260" y="658"/>
                      <a:pt x="258" y="663"/>
                      <a:pt x="253" y="665"/>
                    </a:cubicBezTo>
                    <a:cubicBezTo>
                      <a:pt x="248" y="667"/>
                      <a:pt x="242" y="664"/>
                      <a:pt x="240" y="659"/>
                    </a:cubicBezTo>
                    <a:lnTo>
                      <a:pt x="233" y="642"/>
                    </a:lnTo>
                    <a:cubicBezTo>
                      <a:pt x="231" y="636"/>
                      <a:pt x="234" y="632"/>
                      <a:pt x="240" y="630"/>
                    </a:cubicBezTo>
                    <a:cubicBezTo>
                      <a:pt x="244" y="628"/>
                      <a:pt x="250" y="631"/>
                      <a:pt x="252" y="636"/>
                    </a:cubicBezTo>
                    <a:close/>
                    <a:moveTo>
                      <a:pt x="271" y="688"/>
                    </a:moveTo>
                    <a:lnTo>
                      <a:pt x="278" y="706"/>
                    </a:lnTo>
                    <a:cubicBezTo>
                      <a:pt x="279" y="711"/>
                      <a:pt x="277" y="715"/>
                      <a:pt x="272" y="717"/>
                    </a:cubicBezTo>
                    <a:cubicBezTo>
                      <a:pt x="267" y="719"/>
                      <a:pt x="261" y="716"/>
                      <a:pt x="259" y="711"/>
                    </a:cubicBezTo>
                    <a:lnTo>
                      <a:pt x="253" y="694"/>
                    </a:lnTo>
                    <a:cubicBezTo>
                      <a:pt x="251" y="690"/>
                      <a:pt x="253" y="684"/>
                      <a:pt x="259" y="683"/>
                    </a:cubicBezTo>
                    <a:cubicBezTo>
                      <a:pt x="264" y="681"/>
                      <a:pt x="269" y="684"/>
                      <a:pt x="271" y="688"/>
                    </a:cubicBezTo>
                    <a:close/>
                    <a:moveTo>
                      <a:pt x="290" y="740"/>
                    </a:moveTo>
                    <a:lnTo>
                      <a:pt x="298" y="758"/>
                    </a:lnTo>
                    <a:cubicBezTo>
                      <a:pt x="298" y="762"/>
                      <a:pt x="297" y="768"/>
                      <a:pt x="291" y="770"/>
                    </a:cubicBezTo>
                    <a:cubicBezTo>
                      <a:pt x="287" y="771"/>
                      <a:pt x="280" y="769"/>
                      <a:pt x="278" y="763"/>
                    </a:cubicBezTo>
                    <a:lnTo>
                      <a:pt x="272" y="746"/>
                    </a:lnTo>
                    <a:cubicBezTo>
                      <a:pt x="270" y="742"/>
                      <a:pt x="273" y="736"/>
                      <a:pt x="278" y="735"/>
                    </a:cubicBezTo>
                    <a:cubicBezTo>
                      <a:pt x="283" y="733"/>
                      <a:pt x="288" y="736"/>
                      <a:pt x="290" y="740"/>
                    </a:cubicBezTo>
                    <a:close/>
                    <a:moveTo>
                      <a:pt x="309" y="793"/>
                    </a:moveTo>
                    <a:lnTo>
                      <a:pt x="317" y="810"/>
                    </a:lnTo>
                    <a:cubicBezTo>
                      <a:pt x="318" y="815"/>
                      <a:pt x="316" y="821"/>
                      <a:pt x="310" y="822"/>
                    </a:cubicBezTo>
                    <a:cubicBezTo>
                      <a:pt x="306" y="824"/>
                      <a:pt x="299" y="821"/>
                      <a:pt x="298" y="817"/>
                    </a:cubicBezTo>
                    <a:lnTo>
                      <a:pt x="291" y="799"/>
                    </a:lnTo>
                    <a:cubicBezTo>
                      <a:pt x="289" y="794"/>
                      <a:pt x="292" y="788"/>
                      <a:pt x="298" y="787"/>
                    </a:cubicBezTo>
                    <a:cubicBezTo>
                      <a:pt x="302" y="786"/>
                      <a:pt x="308" y="787"/>
                      <a:pt x="309" y="793"/>
                    </a:cubicBezTo>
                    <a:close/>
                    <a:moveTo>
                      <a:pt x="329" y="845"/>
                    </a:moveTo>
                    <a:lnTo>
                      <a:pt x="336" y="863"/>
                    </a:lnTo>
                    <a:cubicBezTo>
                      <a:pt x="337" y="867"/>
                      <a:pt x="335" y="873"/>
                      <a:pt x="330" y="874"/>
                    </a:cubicBezTo>
                    <a:cubicBezTo>
                      <a:pt x="325" y="876"/>
                      <a:pt x="319" y="873"/>
                      <a:pt x="317" y="869"/>
                    </a:cubicBezTo>
                    <a:lnTo>
                      <a:pt x="310" y="851"/>
                    </a:lnTo>
                    <a:cubicBezTo>
                      <a:pt x="309" y="847"/>
                      <a:pt x="311" y="840"/>
                      <a:pt x="317" y="839"/>
                    </a:cubicBezTo>
                    <a:cubicBezTo>
                      <a:pt x="321" y="838"/>
                      <a:pt x="327" y="840"/>
                      <a:pt x="329" y="845"/>
                    </a:cubicBezTo>
                    <a:close/>
                    <a:moveTo>
                      <a:pt x="348" y="898"/>
                    </a:moveTo>
                    <a:lnTo>
                      <a:pt x="354" y="915"/>
                    </a:lnTo>
                    <a:cubicBezTo>
                      <a:pt x="356" y="919"/>
                      <a:pt x="354" y="925"/>
                      <a:pt x="349" y="927"/>
                    </a:cubicBezTo>
                    <a:cubicBezTo>
                      <a:pt x="344" y="928"/>
                      <a:pt x="338" y="926"/>
                      <a:pt x="336" y="921"/>
                    </a:cubicBezTo>
                    <a:lnTo>
                      <a:pt x="331" y="904"/>
                    </a:lnTo>
                    <a:cubicBezTo>
                      <a:pt x="328" y="898"/>
                      <a:pt x="331" y="894"/>
                      <a:pt x="336" y="892"/>
                    </a:cubicBezTo>
                    <a:cubicBezTo>
                      <a:pt x="342" y="890"/>
                      <a:pt x="346" y="893"/>
                      <a:pt x="348" y="898"/>
                    </a:cubicBezTo>
                    <a:close/>
                    <a:moveTo>
                      <a:pt x="367" y="950"/>
                    </a:moveTo>
                    <a:lnTo>
                      <a:pt x="374" y="966"/>
                    </a:lnTo>
                    <a:cubicBezTo>
                      <a:pt x="375" y="972"/>
                      <a:pt x="374" y="977"/>
                      <a:pt x="368" y="979"/>
                    </a:cubicBezTo>
                    <a:cubicBezTo>
                      <a:pt x="364" y="981"/>
                      <a:pt x="357" y="978"/>
                      <a:pt x="355" y="974"/>
                    </a:cubicBezTo>
                    <a:lnTo>
                      <a:pt x="350" y="956"/>
                    </a:lnTo>
                    <a:cubicBezTo>
                      <a:pt x="347" y="950"/>
                      <a:pt x="351" y="946"/>
                      <a:pt x="355" y="944"/>
                    </a:cubicBezTo>
                    <a:cubicBezTo>
                      <a:pt x="361" y="942"/>
                      <a:pt x="365" y="945"/>
                      <a:pt x="367" y="950"/>
                    </a:cubicBezTo>
                    <a:close/>
                    <a:moveTo>
                      <a:pt x="386" y="1002"/>
                    </a:moveTo>
                    <a:lnTo>
                      <a:pt x="393" y="1020"/>
                    </a:lnTo>
                    <a:cubicBezTo>
                      <a:pt x="395" y="1025"/>
                      <a:pt x="393" y="1029"/>
                      <a:pt x="387" y="1031"/>
                    </a:cubicBezTo>
                    <a:cubicBezTo>
                      <a:pt x="383" y="1033"/>
                      <a:pt x="376" y="1030"/>
                      <a:pt x="375" y="1026"/>
                    </a:cubicBezTo>
                    <a:lnTo>
                      <a:pt x="369" y="1009"/>
                    </a:lnTo>
                    <a:cubicBezTo>
                      <a:pt x="367" y="1004"/>
                      <a:pt x="370" y="998"/>
                      <a:pt x="375" y="997"/>
                    </a:cubicBezTo>
                    <a:cubicBezTo>
                      <a:pt x="380" y="995"/>
                      <a:pt x="385" y="998"/>
                      <a:pt x="386" y="1002"/>
                    </a:cubicBezTo>
                    <a:close/>
                    <a:moveTo>
                      <a:pt x="406" y="1054"/>
                    </a:moveTo>
                    <a:lnTo>
                      <a:pt x="412" y="1072"/>
                    </a:lnTo>
                    <a:cubicBezTo>
                      <a:pt x="414" y="1077"/>
                      <a:pt x="412" y="1082"/>
                      <a:pt x="407" y="1084"/>
                    </a:cubicBezTo>
                    <a:cubicBezTo>
                      <a:pt x="402" y="1086"/>
                      <a:pt x="397" y="1083"/>
                      <a:pt x="394" y="1077"/>
                    </a:cubicBezTo>
                    <a:lnTo>
                      <a:pt x="388" y="1060"/>
                    </a:lnTo>
                    <a:cubicBezTo>
                      <a:pt x="386" y="1056"/>
                      <a:pt x="389" y="1051"/>
                      <a:pt x="394" y="1049"/>
                    </a:cubicBezTo>
                    <a:cubicBezTo>
                      <a:pt x="399" y="1047"/>
                      <a:pt x="404" y="1050"/>
                      <a:pt x="406" y="1054"/>
                    </a:cubicBezTo>
                    <a:close/>
                    <a:moveTo>
                      <a:pt x="426" y="1107"/>
                    </a:moveTo>
                    <a:lnTo>
                      <a:pt x="431" y="1124"/>
                    </a:lnTo>
                    <a:cubicBezTo>
                      <a:pt x="433" y="1129"/>
                      <a:pt x="431" y="1134"/>
                      <a:pt x="426" y="1137"/>
                    </a:cubicBezTo>
                    <a:cubicBezTo>
                      <a:pt x="421" y="1138"/>
                      <a:pt x="416" y="1136"/>
                      <a:pt x="413" y="1131"/>
                    </a:cubicBezTo>
                    <a:lnTo>
                      <a:pt x="408" y="1113"/>
                    </a:lnTo>
                    <a:cubicBezTo>
                      <a:pt x="406" y="1108"/>
                      <a:pt x="408" y="1103"/>
                      <a:pt x="413" y="1101"/>
                    </a:cubicBezTo>
                    <a:cubicBezTo>
                      <a:pt x="419" y="1100"/>
                      <a:pt x="423" y="1102"/>
                      <a:pt x="426" y="1107"/>
                    </a:cubicBezTo>
                    <a:close/>
                    <a:moveTo>
                      <a:pt x="445" y="1159"/>
                    </a:moveTo>
                    <a:lnTo>
                      <a:pt x="451" y="1177"/>
                    </a:lnTo>
                    <a:cubicBezTo>
                      <a:pt x="452" y="1181"/>
                      <a:pt x="451" y="1187"/>
                      <a:pt x="445" y="1188"/>
                    </a:cubicBezTo>
                    <a:cubicBezTo>
                      <a:pt x="441" y="1190"/>
                      <a:pt x="435" y="1188"/>
                      <a:pt x="433" y="1183"/>
                    </a:cubicBezTo>
                    <a:lnTo>
                      <a:pt x="427" y="1165"/>
                    </a:lnTo>
                    <a:cubicBezTo>
                      <a:pt x="425" y="1161"/>
                      <a:pt x="428" y="1154"/>
                      <a:pt x="432" y="1154"/>
                    </a:cubicBezTo>
                    <a:cubicBezTo>
                      <a:pt x="438" y="1152"/>
                      <a:pt x="442" y="1154"/>
                      <a:pt x="445" y="1159"/>
                    </a:cubicBezTo>
                    <a:close/>
                    <a:moveTo>
                      <a:pt x="464" y="1211"/>
                    </a:moveTo>
                    <a:lnTo>
                      <a:pt x="470" y="1229"/>
                    </a:lnTo>
                    <a:cubicBezTo>
                      <a:pt x="472" y="1233"/>
                      <a:pt x="470" y="1239"/>
                      <a:pt x="464" y="1241"/>
                    </a:cubicBezTo>
                    <a:cubicBezTo>
                      <a:pt x="460" y="1242"/>
                      <a:pt x="454" y="1240"/>
                      <a:pt x="452" y="1235"/>
                    </a:cubicBezTo>
                    <a:lnTo>
                      <a:pt x="446" y="1218"/>
                    </a:lnTo>
                    <a:cubicBezTo>
                      <a:pt x="444" y="1213"/>
                      <a:pt x="447" y="1208"/>
                      <a:pt x="452" y="1205"/>
                    </a:cubicBezTo>
                    <a:cubicBezTo>
                      <a:pt x="457" y="1204"/>
                      <a:pt x="463" y="1206"/>
                      <a:pt x="464" y="1211"/>
                    </a:cubicBezTo>
                    <a:close/>
                    <a:moveTo>
                      <a:pt x="484" y="1265"/>
                    </a:moveTo>
                    <a:lnTo>
                      <a:pt x="489" y="1281"/>
                    </a:lnTo>
                    <a:cubicBezTo>
                      <a:pt x="492" y="1286"/>
                      <a:pt x="489" y="1291"/>
                      <a:pt x="484" y="1293"/>
                    </a:cubicBezTo>
                    <a:cubicBezTo>
                      <a:pt x="479" y="1295"/>
                      <a:pt x="474" y="1292"/>
                      <a:pt x="472" y="1288"/>
                    </a:cubicBezTo>
                    <a:lnTo>
                      <a:pt x="465" y="1270"/>
                    </a:lnTo>
                    <a:cubicBezTo>
                      <a:pt x="463" y="1265"/>
                      <a:pt x="466" y="1260"/>
                      <a:pt x="471" y="1258"/>
                    </a:cubicBezTo>
                    <a:cubicBezTo>
                      <a:pt x="476" y="1256"/>
                      <a:pt x="482" y="1259"/>
                      <a:pt x="484" y="1265"/>
                    </a:cubicBezTo>
                    <a:close/>
                    <a:moveTo>
                      <a:pt x="503" y="1316"/>
                    </a:moveTo>
                    <a:lnTo>
                      <a:pt x="508" y="1334"/>
                    </a:lnTo>
                    <a:cubicBezTo>
                      <a:pt x="511" y="1339"/>
                      <a:pt x="508" y="1343"/>
                      <a:pt x="503" y="1345"/>
                    </a:cubicBezTo>
                    <a:cubicBezTo>
                      <a:pt x="498" y="1347"/>
                      <a:pt x="493" y="1344"/>
                      <a:pt x="491" y="1340"/>
                    </a:cubicBezTo>
                    <a:lnTo>
                      <a:pt x="485" y="1322"/>
                    </a:lnTo>
                    <a:cubicBezTo>
                      <a:pt x="483" y="1317"/>
                      <a:pt x="485" y="1312"/>
                      <a:pt x="490" y="1311"/>
                    </a:cubicBezTo>
                    <a:cubicBezTo>
                      <a:pt x="496" y="1309"/>
                      <a:pt x="501" y="1312"/>
                      <a:pt x="503" y="1316"/>
                    </a:cubicBezTo>
                    <a:close/>
                    <a:moveTo>
                      <a:pt x="522" y="1368"/>
                    </a:moveTo>
                    <a:lnTo>
                      <a:pt x="529" y="1386"/>
                    </a:lnTo>
                    <a:cubicBezTo>
                      <a:pt x="530" y="1391"/>
                      <a:pt x="528" y="1396"/>
                      <a:pt x="523" y="1398"/>
                    </a:cubicBezTo>
                    <a:cubicBezTo>
                      <a:pt x="518" y="1399"/>
                      <a:pt x="512" y="1397"/>
                      <a:pt x="510" y="1392"/>
                    </a:cubicBezTo>
                    <a:lnTo>
                      <a:pt x="504" y="1375"/>
                    </a:lnTo>
                    <a:cubicBezTo>
                      <a:pt x="502" y="1370"/>
                      <a:pt x="505" y="1365"/>
                      <a:pt x="509" y="1363"/>
                    </a:cubicBezTo>
                    <a:cubicBezTo>
                      <a:pt x="515" y="1361"/>
                      <a:pt x="520" y="1364"/>
                      <a:pt x="522" y="1368"/>
                    </a:cubicBezTo>
                    <a:close/>
                    <a:moveTo>
                      <a:pt x="541" y="1421"/>
                    </a:moveTo>
                    <a:lnTo>
                      <a:pt x="548" y="1438"/>
                    </a:lnTo>
                    <a:cubicBezTo>
                      <a:pt x="550" y="1444"/>
                      <a:pt x="547" y="1448"/>
                      <a:pt x="542" y="1451"/>
                    </a:cubicBezTo>
                    <a:cubicBezTo>
                      <a:pt x="537" y="1452"/>
                      <a:pt x="531" y="1450"/>
                      <a:pt x="529" y="1445"/>
                    </a:cubicBezTo>
                    <a:lnTo>
                      <a:pt x="523" y="1427"/>
                    </a:lnTo>
                    <a:cubicBezTo>
                      <a:pt x="521" y="1422"/>
                      <a:pt x="524" y="1417"/>
                      <a:pt x="529" y="1415"/>
                    </a:cubicBezTo>
                    <a:cubicBezTo>
                      <a:pt x="534" y="1414"/>
                      <a:pt x="540" y="1416"/>
                      <a:pt x="541" y="1421"/>
                    </a:cubicBezTo>
                    <a:close/>
                    <a:moveTo>
                      <a:pt x="561" y="1473"/>
                    </a:moveTo>
                    <a:lnTo>
                      <a:pt x="567" y="1491"/>
                    </a:lnTo>
                    <a:cubicBezTo>
                      <a:pt x="569" y="1495"/>
                      <a:pt x="566" y="1501"/>
                      <a:pt x="562" y="1503"/>
                    </a:cubicBezTo>
                    <a:cubicBezTo>
                      <a:pt x="556" y="1504"/>
                      <a:pt x="551" y="1502"/>
                      <a:pt x="549" y="1497"/>
                    </a:cubicBezTo>
                    <a:lnTo>
                      <a:pt x="542" y="1479"/>
                    </a:lnTo>
                    <a:cubicBezTo>
                      <a:pt x="540" y="1475"/>
                      <a:pt x="543" y="1469"/>
                      <a:pt x="548" y="1468"/>
                    </a:cubicBezTo>
                    <a:cubicBezTo>
                      <a:pt x="553" y="1466"/>
                      <a:pt x="559" y="1469"/>
                      <a:pt x="561" y="1473"/>
                    </a:cubicBezTo>
                    <a:close/>
                    <a:moveTo>
                      <a:pt x="580" y="1525"/>
                    </a:moveTo>
                    <a:lnTo>
                      <a:pt x="586" y="1543"/>
                    </a:lnTo>
                    <a:cubicBezTo>
                      <a:pt x="588" y="1547"/>
                      <a:pt x="585" y="1554"/>
                      <a:pt x="581" y="1555"/>
                    </a:cubicBezTo>
                    <a:cubicBezTo>
                      <a:pt x="575" y="1556"/>
                      <a:pt x="570" y="1555"/>
                      <a:pt x="568" y="1549"/>
                    </a:cubicBezTo>
                    <a:lnTo>
                      <a:pt x="562" y="1532"/>
                    </a:lnTo>
                    <a:cubicBezTo>
                      <a:pt x="560" y="1527"/>
                      <a:pt x="562" y="1522"/>
                      <a:pt x="567" y="1520"/>
                    </a:cubicBezTo>
                    <a:cubicBezTo>
                      <a:pt x="573" y="1518"/>
                      <a:pt x="578" y="1520"/>
                      <a:pt x="580" y="1525"/>
                    </a:cubicBezTo>
                    <a:close/>
                    <a:moveTo>
                      <a:pt x="599" y="1579"/>
                    </a:moveTo>
                    <a:lnTo>
                      <a:pt x="606" y="1595"/>
                    </a:lnTo>
                    <a:cubicBezTo>
                      <a:pt x="607" y="1600"/>
                      <a:pt x="605" y="1606"/>
                      <a:pt x="600" y="1607"/>
                    </a:cubicBezTo>
                    <a:cubicBezTo>
                      <a:pt x="595" y="1609"/>
                      <a:pt x="589" y="1606"/>
                      <a:pt x="587" y="1602"/>
                    </a:cubicBezTo>
                    <a:lnTo>
                      <a:pt x="581" y="1584"/>
                    </a:lnTo>
                    <a:cubicBezTo>
                      <a:pt x="579" y="1579"/>
                      <a:pt x="582" y="1574"/>
                      <a:pt x="586" y="1572"/>
                    </a:cubicBezTo>
                    <a:cubicBezTo>
                      <a:pt x="592" y="1571"/>
                      <a:pt x="597" y="1573"/>
                      <a:pt x="599" y="1579"/>
                    </a:cubicBezTo>
                    <a:close/>
                    <a:moveTo>
                      <a:pt x="618" y="1631"/>
                    </a:moveTo>
                    <a:lnTo>
                      <a:pt x="625" y="1648"/>
                    </a:lnTo>
                    <a:cubicBezTo>
                      <a:pt x="627" y="1652"/>
                      <a:pt x="624" y="1657"/>
                      <a:pt x="619" y="1659"/>
                    </a:cubicBezTo>
                    <a:cubicBezTo>
                      <a:pt x="614" y="1661"/>
                      <a:pt x="608" y="1658"/>
                      <a:pt x="606" y="1654"/>
                    </a:cubicBezTo>
                    <a:lnTo>
                      <a:pt x="600" y="1636"/>
                    </a:lnTo>
                    <a:cubicBezTo>
                      <a:pt x="598" y="1631"/>
                      <a:pt x="602" y="1626"/>
                      <a:pt x="606" y="1625"/>
                    </a:cubicBezTo>
                    <a:cubicBezTo>
                      <a:pt x="612" y="1623"/>
                      <a:pt x="617" y="1626"/>
                      <a:pt x="618" y="1631"/>
                    </a:cubicBezTo>
                    <a:close/>
                    <a:moveTo>
                      <a:pt x="638" y="1682"/>
                    </a:moveTo>
                    <a:lnTo>
                      <a:pt x="644" y="1700"/>
                    </a:lnTo>
                    <a:cubicBezTo>
                      <a:pt x="646" y="1705"/>
                      <a:pt x="643" y="1710"/>
                      <a:pt x="639" y="1712"/>
                    </a:cubicBezTo>
                    <a:cubicBezTo>
                      <a:pt x="633" y="1713"/>
                      <a:pt x="628" y="1711"/>
                      <a:pt x="626" y="1706"/>
                    </a:cubicBezTo>
                    <a:lnTo>
                      <a:pt x="620" y="1689"/>
                    </a:lnTo>
                    <a:cubicBezTo>
                      <a:pt x="617" y="1684"/>
                      <a:pt x="621" y="1679"/>
                      <a:pt x="626" y="1677"/>
                    </a:cubicBezTo>
                    <a:cubicBezTo>
                      <a:pt x="631" y="1675"/>
                      <a:pt x="636" y="1678"/>
                      <a:pt x="638" y="1682"/>
                    </a:cubicBezTo>
                    <a:close/>
                    <a:moveTo>
                      <a:pt x="657" y="1735"/>
                    </a:moveTo>
                    <a:lnTo>
                      <a:pt x="663" y="1752"/>
                    </a:lnTo>
                    <a:cubicBezTo>
                      <a:pt x="665" y="1758"/>
                      <a:pt x="662" y="1762"/>
                      <a:pt x="658" y="1764"/>
                    </a:cubicBezTo>
                    <a:cubicBezTo>
                      <a:pt x="652" y="1767"/>
                      <a:pt x="647" y="1763"/>
                      <a:pt x="645" y="1759"/>
                    </a:cubicBezTo>
                    <a:lnTo>
                      <a:pt x="639" y="1742"/>
                    </a:lnTo>
                    <a:cubicBezTo>
                      <a:pt x="638" y="1736"/>
                      <a:pt x="640" y="1731"/>
                      <a:pt x="645" y="1729"/>
                    </a:cubicBezTo>
                    <a:cubicBezTo>
                      <a:pt x="650" y="1728"/>
                      <a:pt x="655" y="1730"/>
                      <a:pt x="657" y="1735"/>
                    </a:cubicBezTo>
                    <a:close/>
                    <a:moveTo>
                      <a:pt x="676" y="1787"/>
                    </a:moveTo>
                    <a:lnTo>
                      <a:pt x="683" y="1805"/>
                    </a:lnTo>
                    <a:cubicBezTo>
                      <a:pt x="684" y="1810"/>
                      <a:pt x="682" y="1815"/>
                      <a:pt x="677" y="1817"/>
                    </a:cubicBezTo>
                    <a:cubicBezTo>
                      <a:pt x="672" y="1819"/>
                      <a:pt x="667" y="1816"/>
                      <a:pt x="664" y="1811"/>
                    </a:cubicBezTo>
                    <a:lnTo>
                      <a:pt x="659" y="1793"/>
                    </a:lnTo>
                    <a:cubicBezTo>
                      <a:pt x="657" y="1789"/>
                      <a:pt x="660" y="1784"/>
                      <a:pt x="664" y="1782"/>
                    </a:cubicBezTo>
                    <a:cubicBezTo>
                      <a:pt x="670" y="1780"/>
                      <a:pt x="674" y="1783"/>
                      <a:pt x="676" y="1787"/>
                    </a:cubicBezTo>
                    <a:close/>
                    <a:moveTo>
                      <a:pt x="695" y="1839"/>
                    </a:moveTo>
                    <a:lnTo>
                      <a:pt x="702" y="1857"/>
                    </a:lnTo>
                    <a:cubicBezTo>
                      <a:pt x="704" y="1861"/>
                      <a:pt x="701" y="1868"/>
                      <a:pt x="696" y="1870"/>
                    </a:cubicBezTo>
                    <a:cubicBezTo>
                      <a:pt x="691" y="1870"/>
                      <a:pt x="686" y="1869"/>
                      <a:pt x="683" y="1863"/>
                    </a:cubicBezTo>
                    <a:lnTo>
                      <a:pt x="678" y="1846"/>
                    </a:lnTo>
                    <a:cubicBezTo>
                      <a:pt x="676" y="1841"/>
                      <a:pt x="679" y="1836"/>
                      <a:pt x="683" y="1834"/>
                    </a:cubicBezTo>
                    <a:cubicBezTo>
                      <a:pt x="689" y="1832"/>
                      <a:pt x="694" y="1835"/>
                      <a:pt x="695" y="1839"/>
                    </a:cubicBezTo>
                    <a:close/>
                    <a:moveTo>
                      <a:pt x="716" y="1893"/>
                    </a:moveTo>
                    <a:lnTo>
                      <a:pt x="721" y="1909"/>
                    </a:lnTo>
                    <a:cubicBezTo>
                      <a:pt x="723" y="1914"/>
                      <a:pt x="720" y="1920"/>
                      <a:pt x="716" y="1921"/>
                    </a:cubicBezTo>
                    <a:cubicBezTo>
                      <a:pt x="710" y="1923"/>
                      <a:pt x="705" y="1921"/>
                      <a:pt x="704" y="1916"/>
                    </a:cubicBezTo>
                    <a:lnTo>
                      <a:pt x="697" y="1898"/>
                    </a:lnTo>
                    <a:cubicBezTo>
                      <a:pt x="695" y="1893"/>
                      <a:pt x="698" y="1888"/>
                      <a:pt x="703" y="1887"/>
                    </a:cubicBezTo>
                    <a:cubicBezTo>
                      <a:pt x="708" y="1885"/>
                      <a:pt x="713" y="1887"/>
                      <a:pt x="716" y="1893"/>
                    </a:cubicBezTo>
                    <a:close/>
                    <a:moveTo>
                      <a:pt x="735" y="1945"/>
                    </a:moveTo>
                    <a:lnTo>
                      <a:pt x="740" y="1962"/>
                    </a:lnTo>
                    <a:cubicBezTo>
                      <a:pt x="742" y="1966"/>
                      <a:pt x="739" y="1972"/>
                      <a:pt x="735" y="1973"/>
                    </a:cubicBezTo>
                    <a:cubicBezTo>
                      <a:pt x="729" y="1975"/>
                      <a:pt x="725" y="1972"/>
                      <a:pt x="723" y="1968"/>
                    </a:cubicBezTo>
                    <a:lnTo>
                      <a:pt x="716" y="1950"/>
                    </a:lnTo>
                    <a:cubicBezTo>
                      <a:pt x="715" y="1946"/>
                      <a:pt x="717" y="1940"/>
                      <a:pt x="722" y="1939"/>
                    </a:cubicBezTo>
                    <a:cubicBezTo>
                      <a:pt x="728" y="1938"/>
                      <a:pt x="732" y="1940"/>
                      <a:pt x="735" y="1945"/>
                    </a:cubicBezTo>
                    <a:close/>
                    <a:moveTo>
                      <a:pt x="754" y="1997"/>
                    </a:moveTo>
                    <a:lnTo>
                      <a:pt x="760" y="2015"/>
                    </a:lnTo>
                    <a:cubicBezTo>
                      <a:pt x="761" y="2019"/>
                      <a:pt x="759" y="2024"/>
                      <a:pt x="754" y="2026"/>
                    </a:cubicBezTo>
                    <a:cubicBezTo>
                      <a:pt x="749" y="2027"/>
                      <a:pt x="744" y="2025"/>
                      <a:pt x="742" y="2020"/>
                    </a:cubicBezTo>
                    <a:lnTo>
                      <a:pt x="736" y="2003"/>
                    </a:lnTo>
                    <a:cubicBezTo>
                      <a:pt x="734" y="1998"/>
                      <a:pt x="737" y="1993"/>
                      <a:pt x="741" y="1991"/>
                    </a:cubicBezTo>
                    <a:cubicBezTo>
                      <a:pt x="747" y="1989"/>
                      <a:pt x="752" y="1992"/>
                      <a:pt x="754" y="1997"/>
                    </a:cubicBezTo>
                    <a:close/>
                    <a:moveTo>
                      <a:pt x="773" y="2049"/>
                    </a:moveTo>
                    <a:lnTo>
                      <a:pt x="779" y="2066"/>
                    </a:lnTo>
                    <a:cubicBezTo>
                      <a:pt x="782" y="2072"/>
                      <a:pt x="778" y="2076"/>
                      <a:pt x="773" y="2078"/>
                    </a:cubicBezTo>
                    <a:cubicBezTo>
                      <a:pt x="768" y="2081"/>
                      <a:pt x="763" y="2077"/>
                      <a:pt x="761" y="2073"/>
                    </a:cubicBezTo>
                    <a:lnTo>
                      <a:pt x="755" y="2056"/>
                    </a:lnTo>
                    <a:cubicBezTo>
                      <a:pt x="753" y="2050"/>
                      <a:pt x="756" y="2045"/>
                      <a:pt x="761" y="2043"/>
                    </a:cubicBezTo>
                    <a:cubicBezTo>
                      <a:pt x="766" y="2042"/>
                      <a:pt x="772" y="2044"/>
                      <a:pt x="773" y="2049"/>
                    </a:cubicBezTo>
                    <a:close/>
                    <a:moveTo>
                      <a:pt x="793" y="2101"/>
                    </a:moveTo>
                    <a:lnTo>
                      <a:pt x="799" y="2119"/>
                    </a:lnTo>
                    <a:cubicBezTo>
                      <a:pt x="801" y="2124"/>
                      <a:pt x="797" y="2129"/>
                      <a:pt x="793" y="2131"/>
                    </a:cubicBezTo>
                    <a:cubicBezTo>
                      <a:pt x="787" y="2133"/>
                      <a:pt x="783" y="2130"/>
                      <a:pt x="781" y="2126"/>
                    </a:cubicBezTo>
                    <a:lnTo>
                      <a:pt x="774" y="2108"/>
                    </a:lnTo>
                    <a:cubicBezTo>
                      <a:pt x="772" y="2103"/>
                      <a:pt x="775" y="2098"/>
                      <a:pt x="780" y="2096"/>
                    </a:cubicBezTo>
                    <a:cubicBezTo>
                      <a:pt x="785" y="2094"/>
                      <a:pt x="791" y="2097"/>
                      <a:pt x="793" y="2101"/>
                    </a:cubicBezTo>
                    <a:close/>
                    <a:moveTo>
                      <a:pt x="812" y="2153"/>
                    </a:moveTo>
                    <a:lnTo>
                      <a:pt x="818" y="2171"/>
                    </a:lnTo>
                    <a:cubicBezTo>
                      <a:pt x="820" y="2176"/>
                      <a:pt x="817" y="2182"/>
                      <a:pt x="813" y="2184"/>
                    </a:cubicBezTo>
                    <a:cubicBezTo>
                      <a:pt x="807" y="2185"/>
                      <a:pt x="802" y="2183"/>
                      <a:pt x="800" y="2177"/>
                    </a:cubicBezTo>
                    <a:lnTo>
                      <a:pt x="794" y="2160"/>
                    </a:lnTo>
                    <a:cubicBezTo>
                      <a:pt x="792" y="2155"/>
                      <a:pt x="794" y="2150"/>
                      <a:pt x="799" y="2148"/>
                    </a:cubicBezTo>
                    <a:cubicBezTo>
                      <a:pt x="805" y="2146"/>
                      <a:pt x="810" y="2149"/>
                      <a:pt x="812" y="2153"/>
                    </a:cubicBezTo>
                    <a:close/>
                    <a:moveTo>
                      <a:pt x="831" y="2206"/>
                    </a:moveTo>
                    <a:lnTo>
                      <a:pt x="838" y="2223"/>
                    </a:lnTo>
                    <a:cubicBezTo>
                      <a:pt x="839" y="2228"/>
                      <a:pt x="837" y="2234"/>
                      <a:pt x="832" y="2236"/>
                    </a:cubicBezTo>
                    <a:cubicBezTo>
                      <a:pt x="827" y="2237"/>
                      <a:pt x="821" y="2235"/>
                      <a:pt x="819" y="2230"/>
                    </a:cubicBezTo>
                    <a:lnTo>
                      <a:pt x="813" y="2212"/>
                    </a:lnTo>
                    <a:cubicBezTo>
                      <a:pt x="811" y="2207"/>
                      <a:pt x="814" y="2202"/>
                      <a:pt x="818" y="2200"/>
                    </a:cubicBezTo>
                    <a:cubicBezTo>
                      <a:pt x="824" y="2199"/>
                      <a:pt x="829" y="2201"/>
                      <a:pt x="831" y="2206"/>
                    </a:cubicBezTo>
                    <a:close/>
                    <a:moveTo>
                      <a:pt x="850" y="2259"/>
                    </a:moveTo>
                    <a:lnTo>
                      <a:pt x="857" y="2276"/>
                    </a:lnTo>
                    <a:cubicBezTo>
                      <a:pt x="859" y="2280"/>
                      <a:pt x="856" y="2286"/>
                      <a:pt x="851" y="2288"/>
                    </a:cubicBezTo>
                    <a:cubicBezTo>
                      <a:pt x="846" y="2289"/>
                      <a:pt x="840" y="2287"/>
                      <a:pt x="838" y="2282"/>
                    </a:cubicBezTo>
                    <a:lnTo>
                      <a:pt x="832" y="2264"/>
                    </a:lnTo>
                    <a:cubicBezTo>
                      <a:pt x="830" y="2260"/>
                      <a:pt x="833" y="2254"/>
                      <a:pt x="838" y="2254"/>
                    </a:cubicBezTo>
                    <a:cubicBezTo>
                      <a:pt x="843" y="2251"/>
                      <a:pt x="849" y="2254"/>
                      <a:pt x="850" y="2259"/>
                    </a:cubicBezTo>
                    <a:close/>
                    <a:moveTo>
                      <a:pt x="870" y="2311"/>
                    </a:moveTo>
                    <a:lnTo>
                      <a:pt x="876" y="2328"/>
                    </a:lnTo>
                    <a:cubicBezTo>
                      <a:pt x="878" y="2333"/>
                      <a:pt x="875" y="2339"/>
                      <a:pt x="871" y="2340"/>
                    </a:cubicBezTo>
                    <a:cubicBezTo>
                      <a:pt x="865" y="2341"/>
                      <a:pt x="860" y="2339"/>
                      <a:pt x="858" y="2334"/>
                    </a:cubicBezTo>
                    <a:lnTo>
                      <a:pt x="851" y="2317"/>
                    </a:lnTo>
                    <a:cubicBezTo>
                      <a:pt x="849" y="2312"/>
                      <a:pt x="852" y="2307"/>
                      <a:pt x="857" y="2305"/>
                    </a:cubicBezTo>
                    <a:cubicBezTo>
                      <a:pt x="862" y="2304"/>
                      <a:pt x="868" y="2306"/>
                      <a:pt x="870" y="2311"/>
                    </a:cubicBezTo>
                    <a:close/>
                    <a:moveTo>
                      <a:pt x="889" y="2364"/>
                    </a:moveTo>
                    <a:lnTo>
                      <a:pt x="895" y="2381"/>
                    </a:lnTo>
                    <a:cubicBezTo>
                      <a:pt x="897" y="2386"/>
                      <a:pt x="894" y="2390"/>
                      <a:pt x="890" y="2392"/>
                    </a:cubicBezTo>
                    <a:cubicBezTo>
                      <a:pt x="884" y="2394"/>
                      <a:pt x="879" y="2391"/>
                      <a:pt x="877" y="2387"/>
                    </a:cubicBezTo>
                    <a:lnTo>
                      <a:pt x="871" y="2370"/>
                    </a:lnTo>
                    <a:cubicBezTo>
                      <a:pt x="869" y="2364"/>
                      <a:pt x="871" y="2359"/>
                      <a:pt x="876" y="2357"/>
                    </a:cubicBezTo>
                    <a:cubicBezTo>
                      <a:pt x="882" y="2356"/>
                      <a:pt x="887" y="2358"/>
                      <a:pt x="889" y="2364"/>
                    </a:cubicBezTo>
                    <a:close/>
                    <a:moveTo>
                      <a:pt x="908" y="2416"/>
                    </a:moveTo>
                    <a:lnTo>
                      <a:pt x="915" y="2433"/>
                    </a:lnTo>
                    <a:cubicBezTo>
                      <a:pt x="916" y="2438"/>
                      <a:pt x="914" y="2443"/>
                      <a:pt x="909" y="2445"/>
                    </a:cubicBezTo>
                    <a:cubicBezTo>
                      <a:pt x="904" y="2447"/>
                      <a:pt x="898" y="2443"/>
                      <a:pt x="896" y="2439"/>
                    </a:cubicBezTo>
                    <a:lnTo>
                      <a:pt x="891" y="2422"/>
                    </a:lnTo>
                    <a:cubicBezTo>
                      <a:pt x="888" y="2417"/>
                      <a:pt x="892" y="2412"/>
                      <a:pt x="896" y="2410"/>
                    </a:cubicBezTo>
                    <a:cubicBezTo>
                      <a:pt x="902" y="2408"/>
                      <a:pt x="906" y="2411"/>
                      <a:pt x="908" y="2416"/>
                    </a:cubicBezTo>
                    <a:close/>
                    <a:moveTo>
                      <a:pt x="927" y="2467"/>
                    </a:moveTo>
                    <a:lnTo>
                      <a:pt x="934" y="2485"/>
                    </a:lnTo>
                    <a:cubicBezTo>
                      <a:pt x="936" y="2490"/>
                      <a:pt x="933" y="2496"/>
                      <a:pt x="928" y="2498"/>
                    </a:cubicBezTo>
                    <a:cubicBezTo>
                      <a:pt x="923" y="2499"/>
                      <a:pt x="917" y="2497"/>
                      <a:pt x="915" y="2492"/>
                    </a:cubicBezTo>
                    <a:lnTo>
                      <a:pt x="910" y="2475"/>
                    </a:lnTo>
                    <a:cubicBezTo>
                      <a:pt x="907" y="2469"/>
                      <a:pt x="911" y="2464"/>
                      <a:pt x="915" y="2462"/>
                    </a:cubicBezTo>
                    <a:cubicBezTo>
                      <a:pt x="921" y="2460"/>
                      <a:pt x="926" y="2463"/>
                      <a:pt x="927" y="2467"/>
                    </a:cubicBezTo>
                    <a:close/>
                    <a:moveTo>
                      <a:pt x="947" y="2520"/>
                    </a:moveTo>
                    <a:lnTo>
                      <a:pt x="953" y="2537"/>
                    </a:lnTo>
                    <a:cubicBezTo>
                      <a:pt x="955" y="2543"/>
                      <a:pt x="952" y="2548"/>
                      <a:pt x="948" y="2550"/>
                    </a:cubicBezTo>
                    <a:cubicBezTo>
                      <a:pt x="942" y="2552"/>
                      <a:pt x="937" y="2549"/>
                      <a:pt x="935" y="2544"/>
                    </a:cubicBezTo>
                    <a:lnTo>
                      <a:pt x="929" y="2526"/>
                    </a:lnTo>
                    <a:cubicBezTo>
                      <a:pt x="927" y="2522"/>
                      <a:pt x="930" y="2517"/>
                      <a:pt x="935" y="2514"/>
                    </a:cubicBezTo>
                    <a:cubicBezTo>
                      <a:pt x="940" y="2513"/>
                      <a:pt x="945" y="2515"/>
                      <a:pt x="947" y="2520"/>
                    </a:cubicBezTo>
                    <a:close/>
                    <a:moveTo>
                      <a:pt x="966" y="2573"/>
                    </a:moveTo>
                    <a:lnTo>
                      <a:pt x="972" y="2590"/>
                    </a:lnTo>
                    <a:cubicBezTo>
                      <a:pt x="974" y="2595"/>
                      <a:pt x="971" y="2600"/>
                      <a:pt x="967" y="2602"/>
                    </a:cubicBezTo>
                    <a:cubicBezTo>
                      <a:pt x="961" y="2603"/>
                      <a:pt x="957" y="2601"/>
                      <a:pt x="954" y="2596"/>
                    </a:cubicBezTo>
                    <a:lnTo>
                      <a:pt x="948" y="2578"/>
                    </a:lnTo>
                    <a:cubicBezTo>
                      <a:pt x="947" y="2574"/>
                      <a:pt x="949" y="2569"/>
                      <a:pt x="954" y="2568"/>
                    </a:cubicBezTo>
                    <a:cubicBezTo>
                      <a:pt x="959" y="2565"/>
                      <a:pt x="964" y="2569"/>
                      <a:pt x="966" y="2573"/>
                    </a:cubicBezTo>
                    <a:close/>
                    <a:moveTo>
                      <a:pt x="986" y="2625"/>
                    </a:moveTo>
                    <a:lnTo>
                      <a:pt x="992" y="2642"/>
                    </a:lnTo>
                    <a:cubicBezTo>
                      <a:pt x="993" y="2647"/>
                      <a:pt x="991" y="2653"/>
                      <a:pt x="986" y="2654"/>
                    </a:cubicBezTo>
                    <a:cubicBezTo>
                      <a:pt x="981" y="2655"/>
                      <a:pt x="976" y="2654"/>
                      <a:pt x="973" y="2648"/>
                    </a:cubicBezTo>
                    <a:lnTo>
                      <a:pt x="968" y="2631"/>
                    </a:lnTo>
                    <a:cubicBezTo>
                      <a:pt x="966" y="2626"/>
                      <a:pt x="969" y="2621"/>
                      <a:pt x="973" y="2620"/>
                    </a:cubicBezTo>
                    <a:cubicBezTo>
                      <a:pt x="979" y="2618"/>
                      <a:pt x="983" y="2620"/>
                      <a:pt x="986" y="2625"/>
                    </a:cubicBezTo>
                    <a:close/>
                    <a:moveTo>
                      <a:pt x="1005" y="2678"/>
                    </a:moveTo>
                    <a:lnTo>
                      <a:pt x="1011" y="2695"/>
                    </a:lnTo>
                    <a:cubicBezTo>
                      <a:pt x="1013" y="2700"/>
                      <a:pt x="1010" y="2705"/>
                      <a:pt x="1005" y="2706"/>
                    </a:cubicBezTo>
                    <a:cubicBezTo>
                      <a:pt x="1000" y="2708"/>
                      <a:pt x="995" y="2705"/>
                      <a:pt x="993" y="2701"/>
                    </a:cubicBezTo>
                    <a:lnTo>
                      <a:pt x="987" y="2684"/>
                    </a:lnTo>
                    <a:cubicBezTo>
                      <a:pt x="985" y="2679"/>
                      <a:pt x="988" y="2673"/>
                      <a:pt x="992" y="2671"/>
                    </a:cubicBezTo>
                    <a:cubicBezTo>
                      <a:pt x="998" y="2671"/>
                      <a:pt x="1003" y="2672"/>
                      <a:pt x="1005" y="2678"/>
                    </a:cubicBezTo>
                    <a:close/>
                    <a:moveTo>
                      <a:pt x="1025" y="2730"/>
                    </a:moveTo>
                    <a:lnTo>
                      <a:pt x="1030" y="2748"/>
                    </a:lnTo>
                    <a:cubicBezTo>
                      <a:pt x="1032" y="2752"/>
                      <a:pt x="1029" y="2757"/>
                      <a:pt x="1025" y="2758"/>
                    </a:cubicBezTo>
                    <a:cubicBezTo>
                      <a:pt x="1019" y="2761"/>
                      <a:pt x="1014" y="2757"/>
                      <a:pt x="1013" y="2753"/>
                    </a:cubicBezTo>
                    <a:lnTo>
                      <a:pt x="1006" y="2736"/>
                    </a:lnTo>
                    <a:cubicBezTo>
                      <a:pt x="1004" y="2731"/>
                      <a:pt x="1007" y="2726"/>
                      <a:pt x="1012" y="2724"/>
                    </a:cubicBezTo>
                    <a:cubicBezTo>
                      <a:pt x="1017" y="2723"/>
                      <a:pt x="1023" y="2725"/>
                      <a:pt x="1025" y="2730"/>
                    </a:cubicBezTo>
                    <a:close/>
                    <a:moveTo>
                      <a:pt x="1044" y="2782"/>
                    </a:moveTo>
                    <a:lnTo>
                      <a:pt x="1049" y="2799"/>
                    </a:lnTo>
                    <a:cubicBezTo>
                      <a:pt x="1052" y="2804"/>
                      <a:pt x="1048" y="2809"/>
                      <a:pt x="1044" y="2812"/>
                    </a:cubicBezTo>
                    <a:cubicBezTo>
                      <a:pt x="1038" y="2813"/>
                      <a:pt x="1034" y="2811"/>
                      <a:pt x="1032" y="2806"/>
                    </a:cubicBezTo>
                    <a:lnTo>
                      <a:pt x="1025" y="2789"/>
                    </a:lnTo>
                    <a:cubicBezTo>
                      <a:pt x="1024" y="2783"/>
                      <a:pt x="1026" y="2778"/>
                      <a:pt x="1031" y="2776"/>
                    </a:cubicBezTo>
                    <a:cubicBezTo>
                      <a:pt x="1036" y="2774"/>
                      <a:pt x="1042" y="2777"/>
                      <a:pt x="1044" y="2782"/>
                    </a:cubicBezTo>
                    <a:close/>
                    <a:moveTo>
                      <a:pt x="1063" y="2834"/>
                    </a:moveTo>
                    <a:lnTo>
                      <a:pt x="1069" y="2851"/>
                    </a:lnTo>
                    <a:cubicBezTo>
                      <a:pt x="1071" y="2857"/>
                      <a:pt x="1068" y="2862"/>
                      <a:pt x="1063" y="2864"/>
                    </a:cubicBezTo>
                    <a:cubicBezTo>
                      <a:pt x="1058" y="2866"/>
                      <a:pt x="1053" y="2863"/>
                      <a:pt x="1051" y="2859"/>
                    </a:cubicBezTo>
                    <a:lnTo>
                      <a:pt x="1045" y="2841"/>
                    </a:lnTo>
                    <a:cubicBezTo>
                      <a:pt x="1043" y="2836"/>
                      <a:pt x="1046" y="2830"/>
                      <a:pt x="1050" y="2828"/>
                    </a:cubicBezTo>
                    <a:cubicBezTo>
                      <a:pt x="1056" y="2827"/>
                      <a:pt x="1061" y="2829"/>
                      <a:pt x="1063" y="2834"/>
                    </a:cubicBezTo>
                    <a:close/>
                    <a:moveTo>
                      <a:pt x="1082" y="2886"/>
                    </a:moveTo>
                    <a:lnTo>
                      <a:pt x="1089" y="2904"/>
                    </a:lnTo>
                    <a:cubicBezTo>
                      <a:pt x="1091" y="2909"/>
                      <a:pt x="1088" y="2914"/>
                      <a:pt x="1083" y="2916"/>
                    </a:cubicBezTo>
                    <a:cubicBezTo>
                      <a:pt x="1078" y="2918"/>
                      <a:pt x="1072" y="2915"/>
                      <a:pt x="1070" y="2910"/>
                    </a:cubicBezTo>
                    <a:lnTo>
                      <a:pt x="1064" y="2893"/>
                    </a:lnTo>
                    <a:cubicBezTo>
                      <a:pt x="1062" y="2888"/>
                      <a:pt x="1065" y="2883"/>
                      <a:pt x="1069" y="2881"/>
                    </a:cubicBezTo>
                    <a:cubicBezTo>
                      <a:pt x="1075" y="2879"/>
                      <a:pt x="1080" y="2882"/>
                      <a:pt x="1082" y="2886"/>
                    </a:cubicBezTo>
                    <a:close/>
                    <a:moveTo>
                      <a:pt x="1102" y="2939"/>
                    </a:moveTo>
                    <a:lnTo>
                      <a:pt x="1108" y="2956"/>
                    </a:lnTo>
                    <a:cubicBezTo>
                      <a:pt x="1110" y="2961"/>
                      <a:pt x="1107" y="2967"/>
                      <a:pt x="1102" y="2969"/>
                    </a:cubicBezTo>
                    <a:cubicBezTo>
                      <a:pt x="1097" y="2970"/>
                      <a:pt x="1091" y="2968"/>
                      <a:pt x="1090" y="2962"/>
                    </a:cubicBezTo>
                    <a:lnTo>
                      <a:pt x="1083" y="2945"/>
                    </a:lnTo>
                    <a:cubicBezTo>
                      <a:pt x="1081" y="2940"/>
                      <a:pt x="1084" y="2936"/>
                      <a:pt x="1089" y="2934"/>
                    </a:cubicBezTo>
                    <a:cubicBezTo>
                      <a:pt x="1094" y="2932"/>
                      <a:pt x="1100" y="2935"/>
                      <a:pt x="1102" y="2939"/>
                    </a:cubicBezTo>
                    <a:close/>
                    <a:moveTo>
                      <a:pt x="1121" y="2992"/>
                    </a:moveTo>
                    <a:lnTo>
                      <a:pt x="1127" y="3009"/>
                    </a:lnTo>
                    <a:cubicBezTo>
                      <a:pt x="1129" y="3014"/>
                      <a:pt x="1126" y="3019"/>
                      <a:pt x="1122" y="3021"/>
                    </a:cubicBezTo>
                    <a:cubicBezTo>
                      <a:pt x="1116" y="3022"/>
                      <a:pt x="1111" y="3020"/>
                      <a:pt x="1109" y="3015"/>
                    </a:cubicBezTo>
                    <a:lnTo>
                      <a:pt x="1102" y="2997"/>
                    </a:lnTo>
                    <a:cubicBezTo>
                      <a:pt x="1101" y="2993"/>
                      <a:pt x="1103" y="2987"/>
                      <a:pt x="1108" y="2986"/>
                    </a:cubicBezTo>
                    <a:cubicBezTo>
                      <a:pt x="1113" y="2985"/>
                      <a:pt x="1119" y="2987"/>
                      <a:pt x="1121" y="2992"/>
                    </a:cubicBezTo>
                    <a:close/>
                    <a:moveTo>
                      <a:pt x="1140" y="3044"/>
                    </a:moveTo>
                    <a:lnTo>
                      <a:pt x="1146" y="3062"/>
                    </a:lnTo>
                    <a:cubicBezTo>
                      <a:pt x="1148" y="3066"/>
                      <a:pt x="1146" y="3072"/>
                      <a:pt x="1141" y="3072"/>
                    </a:cubicBezTo>
                    <a:cubicBezTo>
                      <a:pt x="1135" y="3075"/>
                      <a:pt x="1130" y="3072"/>
                      <a:pt x="1128" y="3067"/>
                    </a:cubicBezTo>
                    <a:lnTo>
                      <a:pt x="1122" y="3050"/>
                    </a:lnTo>
                    <a:cubicBezTo>
                      <a:pt x="1120" y="3046"/>
                      <a:pt x="1123" y="3040"/>
                      <a:pt x="1127" y="3038"/>
                    </a:cubicBezTo>
                    <a:cubicBezTo>
                      <a:pt x="1132" y="3037"/>
                      <a:pt x="1138" y="3039"/>
                      <a:pt x="1140" y="3044"/>
                    </a:cubicBezTo>
                    <a:close/>
                    <a:moveTo>
                      <a:pt x="1159" y="3096"/>
                    </a:moveTo>
                    <a:lnTo>
                      <a:pt x="1166" y="3114"/>
                    </a:lnTo>
                    <a:cubicBezTo>
                      <a:pt x="1168" y="3119"/>
                      <a:pt x="1165" y="3123"/>
                      <a:pt x="1160" y="3126"/>
                    </a:cubicBezTo>
                    <a:cubicBezTo>
                      <a:pt x="1155" y="3127"/>
                      <a:pt x="1149" y="3125"/>
                      <a:pt x="1147" y="3120"/>
                    </a:cubicBezTo>
                    <a:lnTo>
                      <a:pt x="1141" y="3103"/>
                    </a:lnTo>
                    <a:cubicBezTo>
                      <a:pt x="1139" y="3098"/>
                      <a:pt x="1142" y="3092"/>
                      <a:pt x="1146" y="3090"/>
                    </a:cubicBezTo>
                    <a:cubicBezTo>
                      <a:pt x="1151" y="3089"/>
                      <a:pt x="1157" y="3091"/>
                      <a:pt x="1159" y="3096"/>
                    </a:cubicBezTo>
                    <a:close/>
                    <a:moveTo>
                      <a:pt x="1179" y="3149"/>
                    </a:moveTo>
                    <a:lnTo>
                      <a:pt x="1185" y="3166"/>
                    </a:lnTo>
                    <a:cubicBezTo>
                      <a:pt x="1187" y="3171"/>
                      <a:pt x="1184" y="3176"/>
                      <a:pt x="1179" y="3178"/>
                    </a:cubicBezTo>
                    <a:cubicBezTo>
                      <a:pt x="1174" y="3180"/>
                      <a:pt x="1168" y="3177"/>
                      <a:pt x="1167" y="3173"/>
                    </a:cubicBezTo>
                    <a:lnTo>
                      <a:pt x="1160" y="3155"/>
                    </a:lnTo>
                    <a:cubicBezTo>
                      <a:pt x="1158" y="3150"/>
                      <a:pt x="1161" y="3144"/>
                      <a:pt x="1166" y="3142"/>
                    </a:cubicBezTo>
                    <a:cubicBezTo>
                      <a:pt x="1170" y="3141"/>
                      <a:pt x="1177" y="3143"/>
                      <a:pt x="1179" y="3149"/>
                    </a:cubicBezTo>
                    <a:close/>
                    <a:moveTo>
                      <a:pt x="1198" y="3200"/>
                    </a:moveTo>
                    <a:lnTo>
                      <a:pt x="1204" y="3218"/>
                    </a:lnTo>
                    <a:cubicBezTo>
                      <a:pt x="1206" y="3223"/>
                      <a:pt x="1203" y="3228"/>
                      <a:pt x="1199" y="3230"/>
                    </a:cubicBezTo>
                    <a:cubicBezTo>
                      <a:pt x="1193" y="3232"/>
                      <a:pt x="1188" y="3229"/>
                      <a:pt x="1186" y="3225"/>
                    </a:cubicBezTo>
                    <a:lnTo>
                      <a:pt x="1180" y="3207"/>
                    </a:lnTo>
                    <a:cubicBezTo>
                      <a:pt x="1178" y="3202"/>
                      <a:pt x="1180" y="3197"/>
                      <a:pt x="1186" y="3195"/>
                    </a:cubicBezTo>
                    <a:cubicBezTo>
                      <a:pt x="1191" y="3193"/>
                      <a:pt x="1196" y="3196"/>
                      <a:pt x="1198" y="3200"/>
                    </a:cubicBezTo>
                    <a:close/>
                    <a:moveTo>
                      <a:pt x="1217" y="3253"/>
                    </a:moveTo>
                    <a:lnTo>
                      <a:pt x="1224" y="3270"/>
                    </a:lnTo>
                    <a:cubicBezTo>
                      <a:pt x="1225" y="3276"/>
                      <a:pt x="1223" y="3281"/>
                      <a:pt x="1218" y="3283"/>
                    </a:cubicBezTo>
                    <a:cubicBezTo>
                      <a:pt x="1213" y="3284"/>
                      <a:pt x="1207" y="3282"/>
                      <a:pt x="1205" y="3277"/>
                    </a:cubicBezTo>
                    <a:lnTo>
                      <a:pt x="1200" y="3260"/>
                    </a:lnTo>
                    <a:cubicBezTo>
                      <a:pt x="1197" y="3254"/>
                      <a:pt x="1200" y="3250"/>
                      <a:pt x="1205" y="3248"/>
                    </a:cubicBezTo>
                    <a:cubicBezTo>
                      <a:pt x="1210" y="3245"/>
                      <a:pt x="1215" y="3249"/>
                      <a:pt x="1217" y="3253"/>
                    </a:cubicBezTo>
                    <a:close/>
                    <a:moveTo>
                      <a:pt x="1236" y="3306"/>
                    </a:moveTo>
                    <a:lnTo>
                      <a:pt x="1243" y="3323"/>
                    </a:lnTo>
                    <a:cubicBezTo>
                      <a:pt x="1245" y="3328"/>
                      <a:pt x="1242" y="3333"/>
                      <a:pt x="1237" y="3335"/>
                    </a:cubicBezTo>
                    <a:cubicBezTo>
                      <a:pt x="1232" y="3336"/>
                      <a:pt x="1226" y="3334"/>
                      <a:pt x="1224" y="3329"/>
                    </a:cubicBezTo>
                    <a:lnTo>
                      <a:pt x="1219" y="3311"/>
                    </a:lnTo>
                    <a:cubicBezTo>
                      <a:pt x="1217" y="3307"/>
                      <a:pt x="1219" y="3302"/>
                      <a:pt x="1224" y="3300"/>
                    </a:cubicBezTo>
                    <a:cubicBezTo>
                      <a:pt x="1229" y="3299"/>
                      <a:pt x="1235" y="3301"/>
                      <a:pt x="1236" y="3306"/>
                    </a:cubicBezTo>
                    <a:close/>
                    <a:moveTo>
                      <a:pt x="1256" y="3358"/>
                    </a:moveTo>
                    <a:lnTo>
                      <a:pt x="1262" y="3376"/>
                    </a:lnTo>
                    <a:cubicBezTo>
                      <a:pt x="1264" y="3380"/>
                      <a:pt x="1261" y="3386"/>
                      <a:pt x="1257" y="3387"/>
                    </a:cubicBezTo>
                    <a:cubicBezTo>
                      <a:pt x="1251" y="3388"/>
                      <a:pt x="1246" y="3386"/>
                      <a:pt x="1244" y="3381"/>
                    </a:cubicBezTo>
                    <a:lnTo>
                      <a:pt x="1238" y="3364"/>
                    </a:lnTo>
                    <a:cubicBezTo>
                      <a:pt x="1236" y="3360"/>
                      <a:pt x="1238" y="3354"/>
                      <a:pt x="1244" y="3353"/>
                    </a:cubicBezTo>
                    <a:cubicBezTo>
                      <a:pt x="1248" y="3351"/>
                      <a:pt x="1254" y="3353"/>
                      <a:pt x="1256" y="3358"/>
                    </a:cubicBezTo>
                    <a:close/>
                    <a:moveTo>
                      <a:pt x="1276" y="3410"/>
                    </a:moveTo>
                    <a:lnTo>
                      <a:pt x="1281" y="3428"/>
                    </a:lnTo>
                    <a:cubicBezTo>
                      <a:pt x="1283" y="3433"/>
                      <a:pt x="1280" y="3438"/>
                      <a:pt x="1276" y="3439"/>
                    </a:cubicBezTo>
                    <a:cubicBezTo>
                      <a:pt x="1270" y="3441"/>
                      <a:pt x="1266" y="3439"/>
                      <a:pt x="1264" y="3433"/>
                    </a:cubicBezTo>
                    <a:lnTo>
                      <a:pt x="1257" y="3417"/>
                    </a:lnTo>
                    <a:cubicBezTo>
                      <a:pt x="1256" y="3412"/>
                      <a:pt x="1257" y="3406"/>
                      <a:pt x="1263" y="3405"/>
                    </a:cubicBezTo>
                    <a:cubicBezTo>
                      <a:pt x="1268" y="3403"/>
                      <a:pt x="1273" y="3405"/>
                      <a:pt x="1276" y="3410"/>
                    </a:cubicBezTo>
                    <a:close/>
                    <a:moveTo>
                      <a:pt x="1295" y="3463"/>
                    </a:moveTo>
                    <a:lnTo>
                      <a:pt x="1301" y="3480"/>
                    </a:lnTo>
                    <a:cubicBezTo>
                      <a:pt x="1302" y="3485"/>
                      <a:pt x="1300" y="3490"/>
                      <a:pt x="1295" y="3492"/>
                    </a:cubicBezTo>
                    <a:cubicBezTo>
                      <a:pt x="1290" y="3494"/>
                      <a:pt x="1285" y="3491"/>
                      <a:pt x="1283" y="3487"/>
                    </a:cubicBezTo>
                    <a:lnTo>
                      <a:pt x="1276" y="3469"/>
                    </a:lnTo>
                    <a:cubicBezTo>
                      <a:pt x="1275" y="3464"/>
                      <a:pt x="1277" y="3458"/>
                      <a:pt x="1282" y="3456"/>
                    </a:cubicBezTo>
                    <a:cubicBezTo>
                      <a:pt x="1287" y="3456"/>
                      <a:pt x="1292" y="3457"/>
                      <a:pt x="1295" y="3463"/>
                    </a:cubicBezTo>
                    <a:close/>
                    <a:moveTo>
                      <a:pt x="1314" y="3515"/>
                    </a:moveTo>
                    <a:lnTo>
                      <a:pt x="1320" y="3532"/>
                    </a:lnTo>
                    <a:cubicBezTo>
                      <a:pt x="1322" y="3537"/>
                      <a:pt x="1319" y="3542"/>
                      <a:pt x="1314" y="3544"/>
                    </a:cubicBezTo>
                    <a:cubicBezTo>
                      <a:pt x="1309" y="3546"/>
                      <a:pt x="1304" y="3543"/>
                      <a:pt x="1302" y="3539"/>
                    </a:cubicBezTo>
                    <a:lnTo>
                      <a:pt x="1295" y="3521"/>
                    </a:lnTo>
                    <a:cubicBezTo>
                      <a:pt x="1294" y="3516"/>
                      <a:pt x="1296" y="3511"/>
                      <a:pt x="1301" y="3509"/>
                    </a:cubicBezTo>
                    <a:cubicBezTo>
                      <a:pt x="1306" y="3507"/>
                      <a:pt x="1312" y="3510"/>
                      <a:pt x="1314" y="3515"/>
                    </a:cubicBezTo>
                    <a:close/>
                    <a:moveTo>
                      <a:pt x="1334" y="3567"/>
                    </a:moveTo>
                    <a:lnTo>
                      <a:pt x="1339" y="3584"/>
                    </a:lnTo>
                    <a:cubicBezTo>
                      <a:pt x="1342" y="3590"/>
                      <a:pt x="1338" y="3595"/>
                      <a:pt x="1334" y="3597"/>
                    </a:cubicBezTo>
                    <a:cubicBezTo>
                      <a:pt x="1328" y="3598"/>
                      <a:pt x="1323" y="3596"/>
                      <a:pt x="1322" y="3591"/>
                    </a:cubicBezTo>
                    <a:lnTo>
                      <a:pt x="1314" y="3574"/>
                    </a:lnTo>
                    <a:cubicBezTo>
                      <a:pt x="1313" y="3568"/>
                      <a:pt x="1315" y="3564"/>
                      <a:pt x="1321" y="3562"/>
                    </a:cubicBezTo>
                    <a:cubicBezTo>
                      <a:pt x="1325" y="3559"/>
                      <a:pt x="1332" y="3563"/>
                      <a:pt x="1334" y="3567"/>
                    </a:cubicBezTo>
                    <a:close/>
                    <a:moveTo>
                      <a:pt x="1353" y="3620"/>
                    </a:moveTo>
                    <a:lnTo>
                      <a:pt x="1358" y="3637"/>
                    </a:lnTo>
                    <a:cubicBezTo>
                      <a:pt x="1361" y="3642"/>
                      <a:pt x="1357" y="3647"/>
                      <a:pt x="1353" y="3649"/>
                    </a:cubicBezTo>
                    <a:cubicBezTo>
                      <a:pt x="1347" y="3651"/>
                      <a:pt x="1343" y="3648"/>
                      <a:pt x="1341" y="3643"/>
                    </a:cubicBezTo>
                    <a:lnTo>
                      <a:pt x="1334" y="3626"/>
                    </a:lnTo>
                    <a:cubicBezTo>
                      <a:pt x="1333" y="3621"/>
                      <a:pt x="1334" y="3616"/>
                      <a:pt x="1340" y="3614"/>
                    </a:cubicBezTo>
                    <a:cubicBezTo>
                      <a:pt x="1345" y="3613"/>
                      <a:pt x="1351" y="3615"/>
                      <a:pt x="1353" y="3620"/>
                    </a:cubicBezTo>
                    <a:close/>
                    <a:moveTo>
                      <a:pt x="1372" y="3672"/>
                    </a:moveTo>
                    <a:lnTo>
                      <a:pt x="1378" y="3690"/>
                    </a:lnTo>
                    <a:cubicBezTo>
                      <a:pt x="1380" y="3694"/>
                      <a:pt x="1378" y="3700"/>
                      <a:pt x="1372" y="3701"/>
                    </a:cubicBezTo>
                    <a:cubicBezTo>
                      <a:pt x="1367" y="3703"/>
                      <a:pt x="1362" y="3700"/>
                      <a:pt x="1360" y="3695"/>
                    </a:cubicBezTo>
                    <a:lnTo>
                      <a:pt x="1353" y="3678"/>
                    </a:lnTo>
                    <a:cubicBezTo>
                      <a:pt x="1352" y="3674"/>
                      <a:pt x="1354" y="3669"/>
                      <a:pt x="1359" y="3667"/>
                    </a:cubicBezTo>
                    <a:cubicBezTo>
                      <a:pt x="1364" y="3665"/>
                      <a:pt x="1370" y="3668"/>
                      <a:pt x="1372" y="3672"/>
                    </a:cubicBezTo>
                    <a:close/>
                    <a:moveTo>
                      <a:pt x="1391" y="3724"/>
                    </a:moveTo>
                    <a:lnTo>
                      <a:pt x="1398" y="3742"/>
                    </a:lnTo>
                    <a:cubicBezTo>
                      <a:pt x="1400" y="3747"/>
                      <a:pt x="1397" y="3752"/>
                      <a:pt x="1391" y="3754"/>
                    </a:cubicBezTo>
                    <a:cubicBezTo>
                      <a:pt x="1387" y="3755"/>
                      <a:pt x="1381" y="3753"/>
                      <a:pt x="1379" y="3747"/>
                    </a:cubicBezTo>
                    <a:lnTo>
                      <a:pt x="1372" y="3731"/>
                    </a:lnTo>
                    <a:cubicBezTo>
                      <a:pt x="1371" y="3726"/>
                      <a:pt x="1373" y="3720"/>
                      <a:pt x="1378" y="3719"/>
                    </a:cubicBezTo>
                    <a:cubicBezTo>
                      <a:pt x="1383" y="3717"/>
                      <a:pt x="1389" y="3720"/>
                      <a:pt x="1391" y="3724"/>
                    </a:cubicBezTo>
                    <a:close/>
                    <a:moveTo>
                      <a:pt x="1411" y="3777"/>
                    </a:moveTo>
                    <a:lnTo>
                      <a:pt x="1417" y="3794"/>
                    </a:lnTo>
                    <a:cubicBezTo>
                      <a:pt x="1419" y="3799"/>
                      <a:pt x="1416" y="3804"/>
                      <a:pt x="1411" y="3806"/>
                    </a:cubicBezTo>
                    <a:cubicBezTo>
                      <a:pt x="1406" y="3808"/>
                      <a:pt x="1400" y="3805"/>
                      <a:pt x="1399" y="3801"/>
                    </a:cubicBezTo>
                    <a:lnTo>
                      <a:pt x="1391" y="3783"/>
                    </a:lnTo>
                    <a:cubicBezTo>
                      <a:pt x="1390" y="3779"/>
                      <a:pt x="1392" y="3772"/>
                      <a:pt x="1398" y="3771"/>
                    </a:cubicBezTo>
                    <a:cubicBezTo>
                      <a:pt x="1402" y="3770"/>
                      <a:pt x="1409" y="3771"/>
                      <a:pt x="1411" y="3777"/>
                    </a:cubicBezTo>
                    <a:close/>
                    <a:moveTo>
                      <a:pt x="1430" y="3829"/>
                    </a:moveTo>
                    <a:lnTo>
                      <a:pt x="1436" y="3847"/>
                    </a:lnTo>
                    <a:cubicBezTo>
                      <a:pt x="1438" y="3851"/>
                      <a:pt x="1435" y="3857"/>
                      <a:pt x="1430" y="3858"/>
                    </a:cubicBezTo>
                    <a:cubicBezTo>
                      <a:pt x="1425" y="3860"/>
                      <a:pt x="1420" y="3857"/>
                      <a:pt x="1418" y="3853"/>
                    </a:cubicBezTo>
                    <a:lnTo>
                      <a:pt x="1411" y="3835"/>
                    </a:lnTo>
                    <a:cubicBezTo>
                      <a:pt x="1410" y="3831"/>
                      <a:pt x="1411" y="3825"/>
                      <a:pt x="1417" y="3823"/>
                    </a:cubicBezTo>
                    <a:cubicBezTo>
                      <a:pt x="1422" y="3822"/>
                      <a:pt x="1428" y="3824"/>
                      <a:pt x="1430" y="3829"/>
                    </a:cubicBezTo>
                    <a:close/>
                    <a:moveTo>
                      <a:pt x="1449" y="3881"/>
                    </a:moveTo>
                    <a:lnTo>
                      <a:pt x="1455" y="3899"/>
                    </a:lnTo>
                    <a:cubicBezTo>
                      <a:pt x="1457" y="3904"/>
                      <a:pt x="1455" y="3909"/>
                      <a:pt x="1449" y="3911"/>
                    </a:cubicBezTo>
                    <a:cubicBezTo>
                      <a:pt x="1444" y="3912"/>
                      <a:pt x="1439" y="3910"/>
                      <a:pt x="1437" y="3905"/>
                    </a:cubicBezTo>
                    <a:lnTo>
                      <a:pt x="1430" y="3888"/>
                    </a:lnTo>
                    <a:cubicBezTo>
                      <a:pt x="1429" y="3882"/>
                      <a:pt x="1431" y="3878"/>
                      <a:pt x="1436" y="3875"/>
                    </a:cubicBezTo>
                    <a:cubicBezTo>
                      <a:pt x="1441" y="3873"/>
                      <a:pt x="1447" y="3876"/>
                      <a:pt x="1449" y="3881"/>
                    </a:cubicBezTo>
                    <a:close/>
                    <a:moveTo>
                      <a:pt x="1468" y="3934"/>
                    </a:moveTo>
                    <a:lnTo>
                      <a:pt x="1475" y="3951"/>
                    </a:lnTo>
                    <a:cubicBezTo>
                      <a:pt x="1477" y="3956"/>
                      <a:pt x="1474" y="3961"/>
                      <a:pt x="1468" y="3963"/>
                    </a:cubicBezTo>
                    <a:cubicBezTo>
                      <a:pt x="1464" y="3965"/>
                      <a:pt x="1458" y="3962"/>
                      <a:pt x="1456" y="3958"/>
                    </a:cubicBezTo>
                    <a:lnTo>
                      <a:pt x="1449" y="3940"/>
                    </a:lnTo>
                    <a:cubicBezTo>
                      <a:pt x="1448" y="3935"/>
                      <a:pt x="1451" y="3930"/>
                      <a:pt x="1456" y="3928"/>
                    </a:cubicBezTo>
                    <a:cubicBezTo>
                      <a:pt x="1461" y="3926"/>
                      <a:pt x="1466" y="3929"/>
                      <a:pt x="1468" y="3934"/>
                    </a:cubicBezTo>
                    <a:close/>
                    <a:moveTo>
                      <a:pt x="1488" y="3986"/>
                    </a:moveTo>
                    <a:lnTo>
                      <a:pt x="1494" y="4004"/>
                    </a:lnTo>
                    <a:cubicBezTo>
                      <a:pt x="1496" y="4009"/>
                      <a:pt x="1493" y="4014"/>
                      <a:pt x="1488" y="4015"/>
                    </a:cubicBezTo>
                    <a:cubicBezTo>
                      <a:pt x="1483" y="4017"/>
                      <a:pt x="1477" y="4014"/>
                      <a:pt x="1476" y="4010"/>
                    </a:cubicBezTo>
                    <a:lnTo>
                      <a:pt x="1469" y="3992"/>
                    </a:lnTo>
                    <a:cubicBezTo>
                      <a:pt x="1467" y="3987"/>
                      <a:pt x="1470" y="3983"/>
                      <a:pt x="1476" y="3981"/>
                    </a:cubicBezTo>
                    <a:cubicBezTo>
                      <a:pt x="1480" y="3979"/>
                      <a:pt x="1486" y="3982"/>
                      <a:pt x="1488" y="3986"/>
                    </a:cubicBezTo>
                    <a:close/>
                    <a:moveTo>
                      <a:pt x="1507" y="4038"/>
                    </a:moveTo>
                    <a:lnTo>
                      <a:pt x="1513" y="4056"/>
                    </a:lnTo>
                    <a:cubicBezTo>
                      <a:pt x="1515" y="4061"/>
                      <a:pt x="1512" y="4066"/>
                      <a:pt x="1507" y="4068"/>
                    </a:cubicBezTo>
                    <a:cubicBezTo>
                      <a:pt x="1502" y="4069"/>
                      <a:pt x="1497" y="4067"/>
                      <a:pt x="1495" y="4061"/>
                    </a:cubicBezTo>
                    <a:lnTo>
                      <a:pt x="1488" y="4045"/>
                    </a:lnTo>
                    <a:cubicBezTo>
                      <a:pt x="1488" y="4040"/>
                      <a:pt x="1489" y="4035"/>
                      <a:pt x="1495" y="4033"/>
                    </a:cubicBezTo>
                    <a:cubicBezTo>
                      <a:pt x="1499" y="4031"/>
                      <a:pt x="1505" y="4034"/>
                      <a:pt x="1507" y="4038"/>
                    </a:cubicBezTo>
                    <a:close/>
                    <a:moveTo>
                      <a:pt x="1526" y="4091"/>
                    </a:moveTo>
                    <a:lnTo>
                      <a:pt x="1532" y="4108"/>
                    </a:lnTo>
                    <a:cubicBezTo>
                      <a:pt x="1534" y="4113"/>
                      <a:pt x="1532" y="4118"/>
                      <a:pt x="1526" y="4121"/>
                    </a:cubicBezTo>
                    <a:cubicBezTo>
                      <a:pt x="1521" y="4122"/>
                      <a:pt x="1516" y="4120"/>
                      <a:pt x="1514" y="4115"/>
                    </a:cubicBezTo>
                    <a:lnTo>
                      <a:pt x="1508" y="4097"/>
                    </a:lnTo>
                    <a:cubicBezTo>
                      <a:pt x="1507" y="4093"/>
                      <a:pt x="1509" y="4087"/>
                      <a:pt x="1514" y="4085"/>
                    </a:cubicBezTo>
                    <a:cubicBezTo>
                      <a:pt x="1519" y="4084"/>
                      <a:pt x="1524" y="4086"/>
                      <a:pt x="1526" y="4091"/>
                    </a:cubicBezTo>
                    <a:close/>
                    <a:moveTo>
                      <a:pt x="1545" y="4143"/>
                    </a:moveTo>
                    <a:lnTo>
                      <a:pt x="1552" y="4161"/>
                    </a:lnTo>
                    <a:cubicBezTo>
                      <a:pt x="1554" y="4165"/>
                      <a:pt x="1551" y="4172"/>
                      <a:pt x="1545" y="4172"/>
                    </a:cubicBezTo>
                    <a:cubicBezTo>
                      <a:pt x="1541" y="4174"/>
                      <a:pt x="1535" y="4172"/>
                      <a:pt x="1533" y="4167"/>
                    </a:cubicBezTo>
                    <a:lnTo>
                      <a:pt x="1527" y="4149"/>
                    </a:lnTo>
                    <a:cubicBezTo>
                      <a:pt x="1526" y="4145"/>
                      <a:pt x="1528" y="4139"/>
                      <a:pt x="1533" y="4138"/>
                    </a:cubicBezTo>
                    <a:cubicBezTo>
                      <a:pt x="1538" y="4136"/>
                      <a:pt x="1543" y="4138"/>
                      <a:pt x="1545" y="4143"/>
                    </a:cubicBezTo>
                    <a:close/>
                    <a:moveTo>
                      <a:pt x="1565" y="4195"/>
                    </a:moveTo>
                    <a:lnTo>
                      <a:pt x="1571" y="4213"/>
                    </a:lnTo>
                    <a:cubicBezTo>
                      <a:pt x="1573" y="4218"/>
                      <a:pt x="1570" y="4223"/>
                      <a:pt x="1565" y="4225"/>
                    </a:cubicBezTo>
                    <a:cubicBezTo>
                      <a:pt x="1560" y="4226"/>
                      <a:pt x="1554" y="4224"/>
                      <a:pt x="1554" y="4219"/>
                    </a:cubicBezTo>
                    <a:lnTo>
                      <a:pt x="1546" y="4202"/>
                    </a:lnTo>
                    <a:cubicBezTo>
                      <a:pt x="1545" y="4197"/>
                      <a:pt x="1547" y="4192"/>
                      <a:pt x="1553" y="4189"/>
                    </a:cubicBezTo>
                    <a:cubicBezTo>
                      <a:pt x="1557" y="4188"/>
                      <a:pt x="1563" y="4190"/>
                      <a:pt x="1565" y="4195"/>
                    </a:cubicBezTo>
                    <a:close/>
                    <a:moveTo>
                      <a:pt x="1584" y="4248"/>
                    </a:moveTo>
                    <a:lnTo>
                      <a:pt x="1590" y="4266"/>
                    </a:lnTo>
                    <a:cubicBezTo>
                      <a:pt x="1592" y="4270"/>
                      <a:pt x="1589" y="4275"/>
                      <a:pt x="1584" y="4277"/>
                    </a:cubicBezTo>
                    <a:cubicBezTo>
                      <a:pt x="1579" y="4279"/>
                      <a:pt x="1574" y="4276"/>
                      <a:pt x="1573" y="4272"/>
                    </a:cubicBezTo>
                    <a:lnTo>
                      <a:pt x="1565" y="4254"/>
                    </a:lnTo>
                    <a:cubicBezTo>
                      <a:pt x="1564" y="4249"/>
                      <a:pt x="1566" y="4244"/>
                      <a:pt x="1572" y="4242"/>
                    </a:cubicBezTo>
                    <a:cubicBezTo>
                      <a:pt x="1576" y="4240"/>
                      <a:pt x="1583" y="4243"/>
                      <a:pt x="1584" y="4248"/>
                    </a:cubicBezTo>
                    <a:close/>
                    <a:moveTo>
                      <a:pt x="1603" y="4300"/>
                    </a:moveTo>
                    <a:lnTo>
                      <a:pt x="1609" y="4317"/>
                    </a:lnTo>
                    <a:cubicBezTo>
                      <a:pt x="1612" y="4322"/>
                      <a:pt x="1609" y="4328"/>
                      <a:pt x="1603" y="4329"/>
                    </a:cubicBezTo>
                    <a:cubicBezTo>
                      <a:pt x="1598" y="4331"/>
                      <a:pt x="1593" y="4328"/>
                      <a:pt x="1592" y="4324"/>
                    </a:cubicBezTo>
                    <a:lnTo>
                      <a:pt x="1585" y="4306"/>
                    </a:lnTo>
                    <a:cubicBezTo>
                      <a:pt x="1583" y="4301"/>
                      <a:pt x="1586" y="4297"/>
                      <a:pt x="1591" y="4295"/>
                    </a:cubicBezTo>
                    <a:cubicBezTo>
                      <a:pt x="1596" y="4293"/>
                      <a:pt x="1602" y="4296"/>
                      <a:pt x="1603" y="4300"/>
                    </a:cubicBezTo>
                    <a:close/>
                    <a:moveTo>
                      <a:pt x="1622" y="4352"/>
                    </a:moveTo>
                    <a:lnTo>
                      <a:pt x="1629" y="4370"/>
                    </a:lnTo>
                    <a:cubicBezTo>
                      <a:pt x="1631" y="4376"/>
                      <a:pt x="1628" y="4380"/>
                      <a:pt x="1622" y="4382"/>
                    </a:cubicBezTo>
                    <a:cubicBezTo>
                      <a:pt x="1618" y="4384"/>
                      <a:pt x="1612" y="4381"/>
                      <a:pt x="1611" y="4376"/>
                    </a:cubicBezTo>
                    <a:lnTo>
                      <a:pt x="1604" y="4359"/>
                    </a:lnTo>
                    <a:cubicBezTo>
                      <a:pt x="1602" y="4354"/>
                      <a:pt x="1605" y="4349"/>
                      <a:pt x="1610" y="4347"/>
                    </a:cubicBezTo>
                    <a:cubicBezTo>
                      <a:pt x="1615" y="4345"/>
                      <a:pt x="1621" y="4348"/>
                      <a:pt x="1622" y="4352"/>
                    </a:cubicBezTo>
                    <a:close/>
                    <a:moveTo>
                      <a:pt x="1642" y="4405"/>
                    </a:moveTo>
                    <a:lnTo>
                      <a:pt x="1649" y="4422"/>
                    </a:lnTo>
                    <a:cubicBezTo>
                      <a:pt x="1651" y="4428"/>
                      <a:pt x="1648" y="4432"/>
                      <a:pt x="1642" y="4434"/>
                    </a:cubicBezTo>
                    <a:cubicBezTo>
                      <a:pt x="1638" y="4436"/>
                      <a:pt x="1631" y="4433"/>
                      <a:pt x="1631" y="4428"/>
                    </a:cubicBezTo>
                    <a:lnTo>
                      <a:pt x="1623" y="4411"/>
                    </a:lnTo>
                    <a:cubicBezTo>
                      <a:pt x="1621" y="4407"/>
                      <a:pt x="1624" y="4401"/>
                      <a:pt x="1630" y="4399"/>
                    </a:cubicBezTo>
                    <a:cubicBezTo>
                      <a:pt x="1634" y="4398"/>
                      <a:pt x="1641" y="4400"/>
                      <a:pt x="1642" y="4405"/>
                    </a:cubicBezTo>
                    <a:close/>
                    <a:moveTo>
                      <a:pt x="1661" y="4457"/>
                    </a:moveTo>
                    <a:lnTo>
                      <a:pt x="1668" y="4475"/>
                    </a:lnTo>
                    <a:cubicBezTo>
                      <a:pt x="1670" y="4479"/>
                      <a:pt x="1667" y="4486"/>
                      <a:pt x="1662" y="4487"/>
                    </a:cubicBezTo>
                    <a:cubicBezTo>
                      <a:pt x="1657" y="4488"/>
                      <a:pt x="1651" y="4486"/>
                      <a:pt x="1650" y="4481"/>
                    </a:cubicBezTo>
                    <a:lnTo>
                      <a:pt x="1642" y="4463"/>
                    </a:lnTo>
                    <a:cubicBezTo>
                      <a:pt x="1641" y="4459"/>
                      <a:pt x="1643" y="4453"/>
                      <a:pt x="1649" y="4452"/>
                    </a:cubicBezTo>
                    <a:cubicBezTo>
                      <a:pt x="1653" y="4450"/>
                      <a:pt x="1660" y="4453"/>
                      <a:pt x="1661" y="4457"/>
                    </a:cubicBezTo>
                    <a:close/>
                    <a:moveTo>
                      <a:pt x="1680" y="4509"/>
                    </a:moveTo>
                    <a:lnTo>
                      <a:pt x="1687" y="4527"/>
                    </a:lnTo>
                    <a:cubicBezTo>
                      <a:pt x="1689" y="4532"/>
                      <a:pt x="1687" y="4538"/>
                      <a:pt x="1681" y="4539"/>
                    </a:cubicBezTo>
                    <a:cubicBezTo>
                      <a:pt x="1676" y="4540"/>
                      <a:pt x="1670" y="4538"/>
                      <a:pt x="1669" y="4533"/>
                    </a:cubicBezTo>
                    <a:lnTo>
                      <a:pt x="1662" y="4516"/>
                    </a:lnTo>
                    <a:cubicBezTo>
                      <a:pt x="1660" y="4511"/>
                      <a:pt x="1663" y="4505"/>
                      <a:pt x="1668" y="4504"/>
                    </a:cubicBezTo>
                    <a:cubicBezTo>
                      <a:pt x="1673" y="4502"/>
                      <a:pt x="1679" y="4504"/>
                      <a:pt x="1680" y="4509"/>
                    </a:cubicBezTo>
                    <a:close/>
                    <a:moveTo>
                      <a:pt x="1699" y="4563"/>
                    </a:moveTo>
                    <a:lnTo>
                      <a:pt x="1707" y="4580"/>
                    </a:lnTo>
                    <a:cubicBezTo>
                      <a:pt x="1708" y="4584"/>
                      <a:pt x="1706" y="4589"/>
                      <a:pt x="1700" y="4591"/>
                    </a:cubicBezTo>
                    <a:cubicBezTo>
                      <a:pt x="1696" y="4593"/>
                      <a:pt x="1689" y="4590"/>
                      <a:pt x="1688" y="4586"/>
                    </a:cubicBezTo>
                    <a:lnTo>
                      <a:pt x="1681" y="4568"/>
                    </a:lnTo>
                    <a:cubicBezTo>
                      <a:pt x="1679" y="4564"/>
                      <a:pt x="1682" y="4558"/>
                      <a:pt x="1687" y="4556"/>
                    </a:cubicBezTo>
                    <a:cubicBezTo>
                      <a:pt x="1692" y="4555"/>
                      <a:pt x="1698" y="4557"/>
                      <a:pt x="1699" y="4563"/>
                    </a:cubicBezTo>
                    <a:close/>
                    <a:moveTo>
                      <a:pt x="1719" y="4615"/>
                    </a:moveTo>
                    <a:lnTo>
                      <a:pt x="1726" y="4632"/>
                    </a:lnTo>
                    <a:cubicBezTo>
                      <a:pt x="1727" y="4636"/>
                      <a:pt x="1725" y="4642"/>
                      <a:pt x="1720" y="4643"/>
                    </a:cubicBezTo>
                    <a:cubicBezTo>
                      <a:pt x="1715" y="4645"/>
                      <a:pt x="1709" y="4642"/>
                      <a:pt x="1708" y="4638"/>
                    </a:cubicBezTo>
                    <a:lnTo>
                      <a:pt x="1700" y="4620"/>
                    </a:lnTo>
                    <a:cubicBezTo>
                      <a:pt x="1698" y="4615"/>
                      <a:pt x="1701" y="4611"/>
                      <a:pt x="1707" y="4609"/>
                    </a:cubicBezTo>
                    <a:cubicBezTo>
                      <a:pt x="1711" y="4607"/>
                      <a:pt x="1718" y="4610"/>
                      <a:pt x="1719" y="4615"/>
                    </a:cubicBezTo>
                    <a:close/>
                    <a:moveTo>
                      <a:pt x="1738" y="4666"/>
                    </a:moveTo>
                    <a:lnTo>
                      <a:pt x="1745" y="4684"/>
                    </a:lnTo>
                    <a:cubicBezTo>
                      <a:pt x="1746" y="4690"/>
                      <a:pt x="1744" y="4694"/>
                      <a:pt x="1739" y="4696"/>
                    </a:cubicBezTo>
                    <a:cubicBezTo>
                      <a:pt x="1734" y="4698"/>
                      <a:pt x="1728" y="4695"/>
                      <a:pt x="1727" y="4690"/>
                    </a:cubicBezTo>
                    <a:lnTo>
                      <a:pt x="1720" y="4674"/>
                    </a:lnTo>
                    <a:cubicBezTo>
                      <a:pt x="1718" y="4668"/>
                      <a:pt x="1720" y="4663"/>
                      <a:pt x="1726" y="4661"/>
                    </a:cubicBezTo>
                    <a:cubicBezTo>
                      <a:pt x="1731" y="4659"/>
                      <a:pt x="1737" y="4662"/>
                      <a:pt x="1738" y="4666"/>
                    </a:cubicBezTo>
                    <a:close/>
                    <a:moveTo>
                      <a:pt x="1757" y="4719"/>
                    </a:moveTo>
                    <a:lnTo>
                      <a:pt x="1764" y="4737"/>
                    </a:lnTo>
                    <a:cubicBezTo>
                      <a:pt x="1765" y="4742"/>
                      <a:pt x="1764" y="4746"/>
                      <a:pt x="1758" y="4748"/>
                    </a:cubicBezTo>
                    <a:cubicBezTo>
                      <a:pt x="1753" y="4751"/>
                      <a:pt x="1747" y="4747"/>
                      <a:pt x="1746" y="4743"/>
                    </a:cubicBezTo>
                    <a:lnTo>
                      <a:pt x="1740" y="4726"/>
                    </a:lnTo>
                    <a:cubicBezTo>
                      <a:pt x="1737" y="4721"/>
                      <a:pt x="1741" y="4715"/>
                      <a:pt x="1746" y="4713"/>
                    </a:cubicBezTo>
                    <a:cubicBezTo>
                      <a:pt x="1751" y="4712"/>
                      <a:pt x="1756" y="4714"/>
                      <a:pt x="1757" y="4719"/>
                    </a:cubicBezTo>
                    <a:close/>
                    <a:moveTo>
                      <a:pt x="1776" y="4771"/>
                    </a:moveTo>
                    <a:lnTo>
                      <a:pt x="1784" y="4789"/>
                    </a:lnTo>
                    <a:cubicBezTo>
                      <a:pt x="1785" y="4794"/>
                      <a:pt x="1783" y="4799"/>
                      <a:pt x="1777" y="4801"/>
                    </a:cubicBezTo>
                    <a:cubicBezTo>
                      <a:pt x="1773" y="4803"/>
                      <a:pt x="1766" y="4800"/>
                      <a:pt x="1765" y="4795"/>
                    </a:cubicBezTo>
                    <a:lnTo>
                      <a:pt x="1759" y="4777"/>
                    </a:lnTo>
                    <a:cubicBezTo>
                      <a:pt x="1756" y="4773"/>
                      <a:pt x="1760" y="4768"/>
                      <a:pt x="1765" y="4766"/>
                    </a:cubicBezTo>
                    <a:cubicBezTo>
                      <a:pt x="1770" y="4764"/>
                      <a:pt x="1775" y="4767"/>
                      <a:pt x="1776" y="4771"/>
                    </a:cubicBezTo>
                    <a:close/>
                    <a:moveTo>
                      <a:pt x="1796" y="4823"/>
                    </a:moveTo>
                    <a:lnTo>
                      <a:pt x="1803" y="4841"/>
                    </a:lnTo>
                    <a:cubicBezTo>
                      <a:pt x="1804" y="4846"/>
                      <a:pt x="1802" y="4852"/>
                      <a:pt x="1797" y="4854"/>
                    </a:cubicBezTo>
                    <a:cubicBezTo>
                      <a:pt x="1792" y="4854"/>
                      <a:pt x="1786" y="4853"/>
                      <a:pt x="1785" y="4847"/>
                    </a:cubicBezTo>
                    <a:lnTo>
                      <a:pt x="1778" y="4830"/>
                    </a:lnTo>
                    <a:cubicBezTo>
                      <a:pt x="1776" y="4825"/>
                      <a:pt x="1779" y="4820"/>
                      <a:pt x="1785" y="4818"/>
                    </a:cubicBezTo>
                    <a:cubicBezTo>
                      <a:pt x="1789" y="4816"/>
                      <a:pt x="1795" y="4819"/>
                      <a:pt x="1796" y="482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4" name="Freeform 403">
                <a:extLst>
                  <a:ext uri="{FF2B5EF4-FFF2-40B4-BE49-F238E27FC236}">
                    <a16:creationId xmlns:a16="http://schemas.microsoft.com/office/drawing/2014/main" id="{F82CB886-BD86-43C0-ADE2-46588AC3D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" y="3091"/>
                <a:ext cx="56" cy="79"/>
              </a:xfrm>
              <a:custGeom>
                <a:avLst/>
                <a:gdLst>
                  <a:gd name="T0" fmla="*/ 55 w 56"/>
                  <a:gd name="T1" fmla="*/ 0 h 79"/>
                  <a:gd name="T2" fmla="*/ 56 w 56"/>
                  <a:gd name="T3" fmla="*/ 79 h 79"/>
                  <a:gd name="T4" fmla="*/ 0 w 56"/>
                  <a:gd name="T5" fmla="*/ 17 h 79"/>
                  <a:gd name="T6" fmla="*/ 55 w 56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79">
                    <a:moveTo>
                      <a:pt x="55" y="0"/>
                    </a:moveTo>
                    <a:lnTo>
                      <a:pt x="56" y="79"/>
                    </a:lnTo>
                    <a:lnTo>
                      <a:pt x="0" y="17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5" name="Freeform 404">
                <a:extLst>
                  <a:ext uri="{FF2B5EF4-FFF2-40B4-BE49-F238E27FC236}">
                    <a16:creationId xmlns:a16="http://schemas.microsoft.com/office/drawing/2014/main" id="{80F008D3-3548-4A59-B3EE-D68DE25CDC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735"/>
                <a:ext cx="528" cy="234"/>
              </a:xfrm>
              <a:custGeom>
                <a:avLst/>
                <a:gdLst>
                  <a:gd name="T0" fmla="*/ 33 w 1672"/>
                  <a:gd name="T1" fmla="*/ 750 h 759"/>
                  <a:gd name="T2" fmla="*/ 60 w 1672"/>
                  <a:gd name="T3" fmla="*/ 717 h 759"/>
                  <a:gd name="T4" fmla="*/ 69 w 1672"/>
                  <a:gd name="T5" fmla="*/ 734 h 759"/>
                  <a:gd name="T6" fmla="*/ 130 w 1672"/>
                  <a:gd name="T7" fmla="*/ 687 h 759"/>
                  <a:gd name="T8" fmla="*/ 108 w 1672"/>
                  <a:gd name="T9" fmla="*/ 707 h 759"/>
                  <a:gd name="T10" fmla="*/ 196 w 1672"/>
                  <a:gd name="T11" fmla="*/ 667 h 759"/>
                  <a:gd name="T12" fmla="*/ 166 w 1672"/>
                  <a:gd name="T13" fmla="*/ 671 h 759"/>
                  <a:gd name="T14" fmla="*/ 244 w 1672"/>
                  <a:gd name="T15" fmla="*/ 657 h 759"/>
                  <a:gd name="T16" fmla="*/ 271 w 1672"/>
                  <a:gd name="T17" fmla="*/ 623 h 759"/>
                  <a:gd name="T18" fmla="*/ 279 w 1672"/>
                  <a:gd name="T19" fmla="*/ 640 h 759"/>
                  <a:gd name="T20" fmla="*/ 341 w 1672"/>
                  <a:gd name="T21" fmla="*/ 593 h 759"/>
                  <a:gd name="T22" fmla="*/ 319 w 1672"/>
                  <a:gd name="T23" fmla="*/ 613 h 759"/>
                  <a:gd name="T24" fmla="*/ 407 w 1672"/>
                  <a:gd name="T25" fmla="*/ 572 h 759"/>
                  <a:gd name="T26" fmla="*/ 377 w 1672"/>
                  <a:gd name="T27" fmla="*/ 577 h 759"/>
                  <a:gd name="T28" fmla="*/ 455 w 1672"/>
                  <a:gd name="T29" fmla="*/ 562 h 759"/>
                  <a:gd name="T30" fmla="*/ 481 w 1672"/>
                  <a:gd name="T31" fmla="*/ 529 h 759"/>
                  <a:gd name="T32" fmla="*/ 489 w 1672"/>
                  <a:gd name="T33" fmla="*/ 546 h 759"/>
                  <a:gd name="T34" fmla="*/ 552 w 1672"/>
                  <a:gd name="T35" fmla="*/ 498 h 759"/>
                  <a:gd name="T36" fmla="*/ 529 w 1672"/>
                  <a:gd name="T37" fmla="*/ 518 h 759"/>
                  <a:gd name="T38" fmla="*/ 617 w 1672"/>
                  <a:gd name="T39" fmla="*/ 478 h 759"/>
                  <a:gd name="T40" fmla="*/ 586 w 1672"/>
                  <a:gd name="T41" fmla="*/ 482 h 759"/>
                  <a:gd name="T42" fmla="*/ 665 w 1672"/>
                  <a:gd name="T43" fmla="*/ 468 h 759"/>
                  <a:gd name="T44" fmla="*/ 691 w 1672"/>
                  <a:gd name="T45" fmla="*/ 435 h 759"/>
                  <a:gd name="T46" fmla="*/ 700 w 1672"/>
                  <a:gd name="T47" fmla="*/ 452 h 759"/>
                  <a:gd name="T48" fmla="*/ 763 w 1672"/>
                  <a:gd name="T49" fmla="*/ 404 h 759"/>
                  <a:gd name="T50" fmla="*/ 740 w 1672"/>
                  <a:gd name="T51" fmla="*/ 424 h 759"/>
                  <a:gd name="T52" fmla="*/ 827 w 1672"/>
                  <a:gd name="T53" fmla="*/ 384 h 759"/>
                  <a:gd name="T54" fmla="*/ 797 w 1672"/>
                  <a:gd name="T55" fmla="*/ 388 h 759"/>
                  <a:gd name="T56" fmla="*/ 875 w 1672"/>
                  <a:gd name="T57" fmla="*/ 373 h 759"/>
                  <a:gd name="T58" fmla="*/ 902 w 1672"/>
                  <a:gd name="T59" fmla="*/ 341 h 759"/>
                  <a:gd name="T60" fmla="*/ 910 w 1672"/>
                  <a:gd name="T61" fmla="*/ 358 h 759"/>
                  <a:gd name="T62" fmla="*/ 972 w 1672"/>
                  <a:gd name="T63" fmla="*/ 309 h 759"/>
                  <a:gd name="T64" fmla="*/ 951 w 1672"/>
                  <a:gd name="T65" fmla="*/ 330 h 759"/>
                  <a:gd name="T66" fmla="*/ 1038 w 1672"/>
                  <a:gd name="T67" fmla="*/ 290 h 759"/>
                  <a:gd name="T68" fmla="*/ 1007 w 1672"/>
                  <a:gd name="T69" fmla="*/ 294 h 759"/>
                  <a:gd name="T70" fmla="*/ 1086 w 1672"/>
                  <a:gd name="T71" fmla="*/ 279 h 759"/>
                  <a:gd name="T72" fmla="*/ 1113 w 1672"/>
                  <a:gd name="T73" fmla="*/ 247 h 759"/>
                  <a:gd name="T74" fmla="*/ 1121 w 1672"/>
                  <a:gd name="T75" fmla="*/ 263 h 759"/>
                  <a:gd name="T76" fmla="*/ 1183 w 1672"/>
                  <a:gd name="T77" fmla="*/ 215 h 759"/>
                  <a:gd name="T78" fmla="*/ 1161 w 1672"/>
                  <a:gd name="T79" fmla="*/ 235 h 759"/>
                  <a:gd name="T80" fmla="*/ 1249 w 1672"/>
                  <a:gd name="T81" fmla="*/ 196 h 759"/>
                  <a:gd name="T82" fmla="*/ 1218 w 1672"/>
                  <a:gd name="T83" fmla="*/ 199 h 759"/>
                  <a:gd name="T84" fmla="*/ 1296 w 1672"/>
                  <a:gd name="T85" fmla="*/ 185 h 759"/>
                  <a:gd name="T86" fmla="*/ 1324 w 1672"/>
                  <a:gd name="T87" fmla="*/ 153 h 759"/>
                  <a:gd name="T88" fmla="*/ 1332 w 1672"/>
                  <a:gd name="T89" fmla="*/ 169 h 759"/>
                  <a:gd name="T90" fmla="*/ 1393 w 1672"/>
                  <a:gd name="T91" fmla="*/ 121 h 759"/>
                  <a:gd name="T92" fmla="*/ 1371 w 1672"/>
                  <a:gd name="T93" fmla="*/ 141 h 759"/>
                  <a:gd name="T94" fmla="*/ 1459 w 1672"/>
                  <a:gd name="T95" fmla="*/ 102 h 759"/>
                  <a:gd name="T96" fmla="*/ 1429 w 1672"/>
                  <a:gd name="T97" fmla="*/ 105 h 759"/>
                  <a:gd name="T98" fmla="*/ 1507 w 1672"/>
                  <a:gd name="T99" fmla="*/ 90 h 759"/>
                  <a:gd name="T100" fmla="*/ 1535 w 1672"/>
                  <a:gd name="T101" fmla="*/ 59 h 759"/>
                  <a:gd name="T102" fmla="*/ 1543 w 1672"/>
                  <a:gd name="T103" fmla="*/ 75 h 759"/>
                  <a:gd name="T104" fmla="*/ 1604 w 1672"/>
                  <a:gd name="T105" fmla="*/ 26 h 759"/>
                  <a:gd name="T106" fmla="*/ 1582 w 1672"/>
                  <a:gd name="T107" fmla="*/ 47 h 759"/>
                  <a:gd name="T108" fmla="*/ 1670 w 1672"/>
                  <a:gd name="T109" fmla="*/ 8 h 759"/>
                  <a:gd name="T110" fmla="*/ 1640 w 1672"/>
                  <a:gd name="T111" fmla="*/ 1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72" h="759">
                    <a:moveTo>
                      <a:pt x="7" y="742"/>
                    </a:moveTo>
                    <a:lnTo>
                      <a:pt x="25" y="733"/>
                    </a:lnTo>
                    <a:cubicBezTo>
                      <a:pt x="30" y="731"/>
                      <a:pt x="36" y="733"/>
                      <a:pt x="37" y="738"/>
                    </a:cubicBezTo>
                    <a:cubicBezTo>
                      <a:pt x="40" y="742"/>
                      <a:pt x="38" y="748"/>
                      <a:pt x="33" y="750"/>
                    </a:cubicBezTo>
                    <a:lnTo>
                      <a:pt x="15" y="759"/>
                    </a:lnTo>
                    <a:cubicBezTo>
                      <a:pt x="11" y="759"/>
                      <a:pt x="4" y="759"/>
                      <a:pt x="3" y="753"/>
                    </a:cubicBezTo>
                    <a:cubicBezTo>
                      <a:pt x="0" y="749"/>
                      <a:pt x="2" y="744"/>
                      <a:pt x="7" y="742"/>
                    </a:cubicBezTo>
                    <a:close/>
                    <a:moveTo>
                      <a:pt x="60" y="717"/>
                    </a:moveTo>
                    <a:lnTo>
                      <a:pt x="78" y="709"/>
                    </a:lnTo>
                    <a:cubicBezTo>
                      <a:pt x="82" y="708"/>
                      <a:pt x="88" y="709"/>
                      <a:pt x="91" y="715"/>
                    </a:cubicBezTo>
                    <a:cubicBezTo>
                      <a:pt x="93" y="719"/>
                      <a:pt x="91" y="725"/>
                      <a:pt x="85" y="726"/>
                    </a:cubicBezTo>
                    <a:lnTo>
                      <a:pt x="69" y="734"/>
                    </a:lnTo>
                    <a:cubicBezTo>
                      <a:pt x="63" y="737"/>
                      <a:pt x="58" y="734"/>
                      <a:pt x="55" y="731"/>
                    </a:cubicBezTo>
                    <a:cubicBezTo>
                      <a:pt x="52" y="725"/>
                      <a:pt x="55" y="720"/>
                      <a:pt x="60" y="717"/>
                    </a:cubicBezTo>
                    <a:close/>
                    <a:moveTo>
                      <a:pt x="113" y="695"/>
                    </a:moveTo>
                    <a:lnTo>
                      <a:pt x="130" y="687"/>
                    </a:lnTo>
                    <a:cubicBezTo>
                      <a:pt x="136" y="684"/>
                      <a:pt x="141" y="687"/>
                      <a:pt x="143" y="691"/>
                    </a:cubicBezTo>
                    <a:cubicBezTo>
                      <a:pt x="146" y="695"/>
                      <a:pt x="144" y="701"/>
                      <a:pt x="138" y="703"/>
                    </a:cubicBezTo>
                    <a:lnTo>
                      <a:pt x="121" y="711"/>
                    </a:lnTo>
                    <a:cubicBezTo>
                      <a:pt x="115" y="713"/>
                      <a:pt x="110" y="711"/>
                      <a:pt x="108" y="707"/>
                    </a:cubicBezTo>
                    <a:cubicBezTo>
                      <a:pt x="105" y="702"/>
                      <a:pt x="107" y="696"/>
                      <a:pt x="113" y="695"/>
                    </a:cubicBezTo>
                    <a:close/>
                    <a:moveTo>
                      <a:pt x="166" y="671"/>
                    </a:moveTo>
                    <a:lnTo>
                      <a:pt x="182" y="663"/>
                    </a:lnTo>
                    <a:cubicBezTo>
                      <a:pt x="188" y="661"/>
                      <a:pt x="193" y="663"/>
                      <a:pt x="196" y="667"/>
                    </a:cubicBezTo>
                    <a:cubicBezTo>
                      <a:pt x="199" y="673"/>
                      <a:pt x="196" y="677"/>
                      <a:pt x="191" y="680"/>
                    </a:cubicBezTo>
                    <a:lnTo>
                      <a:pt x="173" y="687"/>
                    </a:lnTo>
                    <a:cubicBezTo>
                      <a:pt x="169" y="690"/>
                      <a:pt x="163" y="687"/>
                      <a:pt x="160" y="682"/>
                    </a:cubicBezTo>
                    <a:cubicBezTo>
                      <a:pt x="158" y="679"/>
                      <a:pt x="160" y="673"/>
                      <a:pt x="166" y="671"/>
                    </a:cubicBezTo>
                    <a:close/>
                    <a:moveTo>
                      <a:pt x="218" y="648"/>
                    </a:moveTo>
                    <a:lnTo>
                      <a:pt x="235" y="640"/>
                    </a:lnTo>
                    <a:cubicBezTo>
                      <a:pt x="240" y="637"/>
                      <a:pt x="246" y="639"/>
                      <a:pt x="248" y="644"/>
                    </a:cubicBezTo>
                    <a:cubicBezTo>
                      <a:pt x="251" y="648"/>
                      <a:pt x="249" y="654"/>
                      <a:pt x="244" y="657"/>
                    </a:cubicBezTo>
                    <a:lnTo>
                      <a:pt x="226" y="664"/>
                    </a:lnTo>
                    <a:cubicBezTo>
                      <a:pt x="221" y="665"/>
                      <a:pt x="215" y="665"/>
                      <a:pt x="213" y="659"/>
                    </a:cubicBezTo>
                    <a:cubicBezTo>
                      <a:pt x="211" y="655"/>
                      <a:pt x="213" y="649"/>
                      <a:pt x="218" y="648"/>
                    </a:cubicBezTo>
                    <a:close/>
                    <a:moveTo>
                      <a:pt x="271" y="623"/>
                    </a:moveTo>
                    <a:lnTo>
                      <a:pt x="288" y="615"/>
                    </a:lnTo>
                    <a:cubicBezTo>
                      <a:pt x="292" y="614"/>
                      <a:pt x="299" y="615"/>
                      <a:pt x="302" y="621"/>
                    </a:cubicBezTo>
                    <a:cubicBezTo>
                      <a:pt x="303" y="624"/>
                      <a:pt x="302" y="630"/>
                      <a:pt x="296" y="632"/>
                    </a:cubicBezTo>
                    <a:lnTo>
                      <a:pt x="279" y="640"/>
                    </a:lnTo>
                    <a:cubicBezTo>
                      <a:pt x="274" y="643"/>
                      <a:pt x="268" y="640"/>
                      <a:pt x="266" y="636"/>
                    </a:cubicBezTo>
                    <a:cubicBezTo>
                      <a:pt x="263" y="631"/>
                      <a:pt x="266" y="626"/>
                      <a:pt x="271" y="623"/>
                    </a:cubicBezTo>
                    <a:close/>
                    <a:moveTo>
                      <a:pt x="324" y="600"/>
                    </a:moveTo>
                    <a:lnTo>
                      <a:pt x="341" y="593"/>
                    </a:lnTo>
                    <a:cubicBezTo>
                      <a:pt x="346" y="590"/>
                      <a:pt x="351" y="592"/>
                      <a:pt x="354" y="597"/>
                    </a:cubicBezTo>
                    <a:cubicBezTo>
                      <a:pt x="356" y="601"/>
                      <a:pt x="354" y="607"/>
                      <a:pt x="349" y="608"/>
                    </a:cubicBezTo>
                    <a:lnTo>
                      <a:pt x="332" y="616"/>
                    </a:lnTo>
                    <a:cubicBezTo>
                      <a:pt x="326" y="619"/>
                      <a:pt x="321" y="616"/>
                      <a:pt x="319" y="613"/>
                    </a:cubicBezTo>
                    <a:cubicBezTo>
                      <a:pt x="316" y="608"/>
                      <a:pt x="318" y="602"/>
                      <a:pt x="324" y="600"/>
                    </a:cubicBezTo>
                    <a:close/>
                    <a:moveTo>
                      <a:pt x="377" y="577"/>
                    </a:moveTo>
                    <a:lnTo>
                      <a:pt x="393" y="569"/>
                    </a:lnTo>
                    <a:cubicBezTo>
                      <a:pt x="398" y="566"/>
                      <a:pt x="404" y="569"/>
                      <a:pt x="407" y="572"/>
                    </a:cubicBezTo>
                    <a:cubicBezTo>
                      <a:pt x="408" y="578"/>
                      <a:pt x="407" y="583"/>
                      <a:pt x="401" y="586"/>
                    </a:cubicBezTo>
                    <a:lnTo>
                      <a:pt x="384" y="593"/>
                    </a:lnTo>
                    <a:cubicBezTo>
                      <a:pt x="379" y="595"/>
                      <a:pt x="374" y="593"/>
                      <a:pt x="371" y="589"/>
                    </a:cubicBezTo>
                    <a:cubicBezTo>
                      <a:pt x="368" y="584"/>
                      <a:pt x="371" y="579"/>
                      <a:pt x="377" y="577"/>
                    </a:cubicBezTo>
                    <a:close/>
                    <a:moveTo>
                      <a:pt x="429" y="553"/>
                    </a:moveTo>
                    <a:lnTo>
                      <a:pt x="446" y="545"/>
                    </a:lnTo>
                    <a:cubicBezTo>
                      <a:pt x="451" y="543"/>
                      <a:pt x="456" y="545"/>
                      <a:pt x="459" y="550"/>
                    </a:cubicBezTo>
                    <a:cubicBezTo>
                      <a:pt x="461" y="554"/>
                      <a:pt x="459" y="559"/>
                      <a:pt x="455" y="562"/>
                    </a:cubicBezTo>
                    <a:lnTo>
                      <a:pt x="437" y="570"/>
                    </a:lnTo>
                    <a:cubicBezTo>
                      <a:pt x="432" y="571"/>
                      <a:pt x="426" y="570"/>
                      <a:pt x="423" y="565"/>
                    </a:cubicBezTo>
                    <a:cubicBezTo>
                      <a:pt x="422" y="561"/>
                      <a:pt x="423" y="555"/>
                      <a:pt x="429" y="553"/>
                    </a:cubicBezTo>
                    <a:close/>
                    <a:moveTo>
                      <a:pt x="481" y="529"/>
                    </a:moveTo>
                    <a:lnTo>
                      <a:pt x="499" y="521"/>
                    </a:lnTo>
                    <a:cubicBezTo>
                      <a:pt x="503" y="520"/>
                      <a:pt x="510" y="521"/>
                      <a:pt x="512" y="526"/>
                    </a:cubicBezTo>
                    <a:cubicBezTo>
                      <a:pt x="513" y="530"/>
                      <a:pt x="512" y="536"/>
                      <a:pt x="507" y="538"/>
                    </a:cubicBezTo>
                    <a:lnTo>
                      <a:pt x="489" y="546"/>
                    </a:lnTo>
                    <a:cubicBezTo>
                      <a:pt x="485" y="548"/>
                      <a:pt x="479" y="546"/>
                      <a:pt x="477" y="542"/>
                    </a:cubicBezTo>
                    <a:cubicBezTo>
                      <a:pt x="474" y="537"/>
                      <a:pt x="477" y="531"/>
                      <a:pt x="481" y="529"/>
                    </a:cubicBezTo>
                    <a:close/>
                    <a:moveTo>
                      <a:pt x="533" y="506"/>
                    </a:moveTo>
                    <a:lnTo>
                      <a:pt x="552" y="498"/>
                    </a:lnTo>
                    <a:cubicBezTo>
                      <a:pt x="555" y="495"/>
                      <a:pt x="562" y="498"/>
                      <a:pt x="565" y="503"/>
                    </a:cubicBezTo>
                    <a:cubicBezTo>
                      <a:pt x="566" y="507"/>
                      <a:pt x="565" y="512"/>
                      <a:pt x="560" y="514"/>
                    </a:cubicBezTo>
                    <a:lnTo>
                      <a:pt x="543" y="522"/>
                    </a:lnTo>
                    <a:cubicBezTo>
                      <a:pt x="537" y="525"/>
                      <a:pt x="532" y="522"/>
                      <a:pt x="529" y="518"/>
                    </a:cubicBezTo>
                    <a:cubicBezTo>
                      <a:pt x="527" y="514"/>
                      <a:pt x="529" y="508"/>
                      <a:pt x="533" y="506"/>
                    </a:cubicBezTo>
                    <a:close/>
                    <a:moveTo>
                      <a:pt x="586" y="482"/>
                    </a:moveTo>
                    <a:lnTo>
                      <a:pt x="604" y="475"/>
                    </a:lnTo>
                    <a:cubicBezTo>
                      <a:pt x="609" y="472"/>
                      <a:pt x="615" y="474"/>
                      <a:pt x="617" y="478"/>
                    </a:cubicBezTo>
                    <a:cubicBezTo>
                      <a:pt x="619" y="484"/>
                      <a:pt x="617" y="489"/>
                      <a:pt x="612" y="491"/>
                    </a:cubicBezTo>
                    <a:lnTo>
                      <a:pt x="595" y="499"/>
                    </a:lnTo>
                    <a:cubicBezTo>
                      <a:pt x="589" y="501"/>
                      <a:pt x="585" y="499"/>
                      <a:pt x="582" y="495"/>
                    </a:cubicBezTo>
                    <a:cubicBezTo>
                      <a:pt x="579" y="490"/>
                      <a:pt x="582" y="485"/>
                      <a:pt x="586" y="482"/>
                    </a:cubicBezTo>
                    <a:close/>
                    <a:moveTo>
                      <a:pt x="639" y="459"/>
                    </a:moveTo>
                    <a:lnTo>
                      <a:pt x="657" y="451"/>
                    </a:lnTo>
                    <a:cubicBezTo>
                      <a:pt x="661" y="449"/>
                      <a:pt x="667" y="451"/>
                      <a:pt x="669" y="455"/>
                    </a:cubicBezTo>
                    <a:cubicBezTo>
                      <a:pt x="672" y="460"/>
                      <a:pt x="669" y="465"/>
                      <a:pt x="665" y="468"/>
                    </a:cubicBezTo>
                    <a:lnTo>
                      <a:pt x="648" y="476"/>
                    </a:lnTo>
                    <a:cubicBezTo>
                      <a:pt x="643" y="478"/>
                      <a:pt x="637" y="476"/>
                      <a:pt x="634" y="470"/>
                    </a:cubicBezTo>
                    <a:cubicBezTo>
                      <a:pt x="632" y="466"/>
                      <a:pt x="634" y="461"/>
                      <a:pt x="639" y="459"/>
                    </a:cubicBezTo>
                    <a:close/>
                    <a:moveTo>
                      <a:pt x="691" y="435"/>
                    </a:moveTo>
                    <a:lnTo>
                      <a:pt x="709" y="427"/>
                    </a:lnTo>
                    <a:cubicBezTo>
                      <a:pt x="714" y="426"/>
                      <a:pt x="720" y="427"/>
                      <a:pt x="721" y="432"/>
                    </a:cubicBezTo>
                    <a:cubicBezTo>
                      <a:pt x="724" y="436"/>
                      <a:pt x="722" y="442"/>
                      <a:pt x="718" y="444"/>
                    </a:cubicBezTo>
                    <a:lnTo>
                      <a:pt x="700" y="452"/>
                    </a:lnTo>
                    <a:cubicBezTo>
                      <a:pt x="695" y="454"/>
                      <a:pt x="690" y="452"/>
                      <a:pt x="687" y="448"/>
                    </a:cubicBezTo>
                    <a:cubicBezTo>
                      <a:pt x="685" y="443"/>
                      <a:pt x="687" y="437"/>
                      <a:pt x="691" y="435"/>
                    </a:cubicBezTo>
                    <a:close/>
                    <a:moveTo>
                      <a:pt x="744" y="412"/>
                    </a:moveTo>
                    <a:lnTo>
                      <a:pt x="763" y="404"/>
                    </a:lnTo>
                    <a:cubicBezTo>
                      <a:pt x="766" y="401"/>
                      <a:pt x="773" y="404"/>
                      <a:pt x="775" y="408"/>
                    </a:cubicBezTo>
                    <a:cubicBezTo>
                      <a:pt x="777" y="413"/>
                      <a:pt x="775" y="418"/>
                      <a:pt x="770" y="420"/>
                    </a:cubicBezTo>
                    <a:lnTo>
                      <a:pt x="753" y="428"/>
                    </a:lnTo>
                    <a:cubicBezTo>
                      <a:pt x="748" y="430"/>
                      <a:pt x="743" y="428"/>
                      <a:pt x="740" y="424"/>
                    </a:cubicBezTo>
                    <a:cubicBezTo>
                      <a:pt x="738" y="419"/>
                      <a:pt x="740" y="413"/>
                      <a:pt x="744" y="412"/>
                    </a:cubicBezTo>
                    <a:close/>
                    <a:moveTo>
                      <a:pt x="797" y="388"/>
                    </a:moveTo>
                    <a:lnTo>
                      <a:pt x="815" y="380"/>
                    </a:lnTo>
                    <a:cubicBezTo>
                      <a:pt x="820" y="378"/>
                      <a:pt x="826" y="380"/>
                      <a:pt x="827" y="384"/>
                    </a:cubicBezTo>
                    <a:cubicBezTo>
                      <a:pt x="830" y="389"/>
                      <a:pt x="828" y="394"/>
                      <a:pt x="823" y="397"/>
                    </a:cubicBezTo>
                    <a:lnTo>
                      <a:pt x="805" y="405"/>
                    </a:lnTo>
                    <a:cubicBezTo>
                      <a:pt x="800" y="407"/>
                      <a:pt x="795" y="405"/>
                      <a:pt x="793" y="400"/>
                    </a:cubicBezTo>
                    <a:cubicBezTo>
                      <a:pt x="790" y="396"/>
                      <a:pt x="792" y="391"/>
                      <a:pt x="797" y="388"/>
                    </a:cubicBezTo>
                    <a:close/>
                    <a:moveTo>
                      <a:pt x="850" y="365"/>
                    </a:moveTo>
                    <a:lnTo>
                      <a:pt x="867" y="357"/>
                    </a:lnTo>
                    <a:cubicBezTo>
                      <a:pt x="872" y="355"/>
                      <a:pt x="878" y="356"/>
                      <a:pt x="880" y="361"/>
                    </a:cubicBezTo>
                    <a:cubicBezTo>
                      <a:pt x="883" y="366"/>
                      <a:pt x="880" y="371"/>
                      <a:pt x="875" y="373"/>
                    </a:cubicBezTo>
                    <a:lnTo>
                      <a:pt x="858" y="381"/>
                    </a:lnTo>
                    <a:cubicBezTo>
                      <a:pt x="853" y="384"/>
                      <a:pt x="847" y="382"/>
                      <a:pt x="845" y="376"/>
                    </a:cubicBezTo>
                    <a:cubicBezTo>
                      <a:pt x="843" y="372"/>
                      <a:pt x="845" y="367"/>
                      <a:pt x="850" y="365"/>
                    </a:cubicBezTo>
                    <a:close/>
                    <a:moveTo>
                      <a:pt x="902" y="341"/>
                    </a:moveTo>
                    <a:lnTo>
                      <a:pt x="919" y="333"/>
                    </a:lnTo>
                    <a:cubicBezTo>
                      <a:pt x="925" y="331"/>
                      <a:pt x="930" y="333"/>
                      <a:pt x="932" y="338"/>
                    </a:cubicBezTo>
                    <a:cubicBezTo>
                      <a:pt x="935" y="341"/>
                      <a:pt x="933" y="348"/>
                      <a:pt x="929" y="350"/>
                    </a:cubicBezTo>
                    <a:lnTo>
                      <a:pt x="910" y="358"/>
                    </a:lnTo>
                    <a:cubicBezTo>
                      <a:pt x="906" y="359"/>
                      <a:pt x="899" y="358"/>
                      <a:pt x="898" y="353"/>
                    </a:cubicBezTo>
                    <a:cubicBezTo>
                      <a:pt x="896" y="349"/>
                      <a:pt x="897" y="343"/>
                      <a:pt x="902" y="341"/>
                    </a:cubicBezTo>
                    <a:close/>
                    <a:moveTo>
                      <a:pt x="955" y="317"/>
                    </a:moveTo>
                    <a:lnTo>
                      <a:pt x="972" y="309"/>
                    </a:lnTo>
                    <a:cubicBezTo>
                      <a:pt x="977" y="307"/>
                      <a:pt x="983" y="309"/>
                      <a:pt x="985" y="314"/>
                    </a:cubicBezTo>
                    <a:cubicBezTo>
                      <a:pt x="988" y="319"/>
                      <a:pt x="985" y="324"/>
                      <a:pt x="981" y="326"/>
                    </a:cubicBezTo>
                    <a:lnTo>
                      <a:pt x="963" y="333"/>
                    </a:lnTo>
                    <a:cubicBezTo>
                      <a:pt x="959" y="336"/>
                      <a:pt x="952" y="333"/>
                      <a:pt x="951" y="330"/>
                    </a:cubicBezTo>
                    <a:cubicBezTo>
                      <a:pt x="948" y="325"/>
                      <a:pt x="951" y="319"/>
                      <a:pt x="955" y="317"/>
                    </a:cubicBezTo>
                    <a:close/>
                    <a:moveTo>
                      <a:pt x="1007" y="294"/>
                    </a:moveTo>
                    <a:lnTo>
                      <a:pt x="1025" y="286"/>
                    </a:lnTo>
                    <a:cubicBezTo>
                      <a:pt x="1030" y="283"/>
                      <a:pt x="1036" y="286"/>
                      <a:pt x="1038" y="290"/>
                    </a:cubicBezTo>
                    <a:cubicBezTo>
                      <a:pt x="1040" y="295"/>
                      <a:pt x="1039" y="300"/>
                      <a:pt x="1034" y="303"/>
                    </a:cubicBezTo>
                    <a:lnTo>
                      <a:pt x="1016" y="311"/>
                    </a:lnTo>
                    <a:cubicBezTo>
                      <a:pt x="1011" y="312"/>
                      <a:pt x="1005" y="311"/>
                      <a:pt x="1004" y="306"/>
                    </a:cubicBezTo>
                    <a:cubicBezTo>
                      <a:pt x="1001" y="301"/>
                      <a:pt x="1003" y="296"/>
                      <a:pt x="1007" y="294"/>
                    </a:cubicBezTo>
                    <a:close/>
                    <a:moveTo>
                      <a:pt x="1061" y="270"/>
                    </a:moveTo>
                    <a:lnTo>
                      <a:pt x="1077" y="262"/>
                    </a:lnTo>
                    <a:cubicBezTo>
                      <a:pt x="1083" y="261"/>
                      <a:pt x="1088" y="262"/>
                      <a:pt x="1091" y="267"/>
                    </a:cubicBezTo>
                    <a:cubicBezTo>
                      <a:pt x="1093" y="272"/>
                      <a:pt x="1091" y="276"/>
                      <a:pt x="1086" y="279"/>
                    </a:cubicBezTo>
                    <a:lnTo>
                      <a:pt x="1068" y="287"/>
                    </a:lnTo>
                    <a:cubicBezTo>
                      <a:pt x="1064" y="290"/>
                      <a:pt x="1058" y="287"/>
                      <a:pt x="1056" y="282"/>
                    </a:cubicBezTo>
                    <a:cubicBezTo>
                      <a:pt x="1053" y="278"/>
                      <a:pt x="1056" y="273"/>
                      <a:pt x="1061" y="270"/>
                    </a:cubicBezTo>
                    <a:close/>
                    <a:moveTo>
                      <a:pt x="1113" y="247"/>
                    </a:moveTo>
                    <a:lnTo>
                      <a:pt x="1130" y="239"/>
                    </a:lnTo>
                    <a:cubicBezTo>
                      <a:pt x="1136" y="237"/>
                      <a:pt x="1140" y="239"/>
                      <a:pt x="1143" y="243"/>
                    </a:cubicBezTo>
                    <a:cubicBezTo>
                      <a:pt x="1146" y="248"/>
                      <a:pt x="1143" y="254"/>
                      <a:pt x="1139" y="256"/>
                    </a:cubicBezTo>
                    <a:lnTo>
                      <a:pt x="1121" y="263"/>
                    </a:lnTo>
                    <a:cubicBezTo>
                      <a:pt x="1117" y="265"/>
                      <a:pt x="1110" y="264"/>
                      <a:pt x="1108" y="259"/>
                    </a:cubicBezTo>
                    <a:cubicBezTo>
                      <a:pt x="1106" y="254"/>
                      <a:pt x="1108" y="248"/>
                      <a:pt x="1113" y="247"/>
                    </a:cubicBezTo>
                    <a:close/>
                    <a:moveTo>
                      <a:pt x="1166" y="223"/>
                    </a:moveTo>
                    <a:lnTo>
                      <a:pt x="1183" y="215"/>
                    </a:lnTo>
                    <a:cubicBezTo>
                      <a:pt x="1188" y="213"/>
                      <a:pt x="1194" y="215"/>
                      <a:pt x="1196" y="220"/>
                    </a:cubicBezTo>
                    <a:cubicBezTo>
                      <a:pt x="1198" y="224"/>
                      <a:pt x="1196" y="230"/>
                      <a:pt x="1192" y="232"/>
                    </a:cubicBezTo>
                    <a:lnTo>
                      <a:pt x="1173" y="239"/>
                    </a:lnTo>
                    <a:cubicBezTo>
                      <a:pt x="1170" y="242"/>
                      <a:pt x="1163" y="239"/>
                      <a:pt x="1161" y="235"/>
                    </a:cubicBezTo>
                    <a:cubicBezTo>
                      <a:pt x="1159" y="231"/>
                      <a:pt x="1161" y="225"/>
                      <a:pt x="1166" y="223"/>
                    </a:cubicBezTo>
                    <a:close/>
                    <a:moveTo>
                      <a:pt x="1218" y="199"/>
                    </a:moveTo>
                    <a:lnTo>
                      <a:pt x="1236" y="192"/>
                    </a:lnTo>
                    <a:cubicBezTo>
                      <a:pt x="1241" y="189"/>
                      <a:pt x="1246" y="191"/>
                      <a:pt x="1249" y="196"/>
                    </a:cubicBezTo>
                    <a:cubicBezTo>
                      <a:pt x="1251" y="201"/>
                      <a:pt x="1249" y="206"/>
                      <a:pt x="1244" y="208"/>
                    </a:cubicBezTo>
                    <a:lnTo>
                      <a:pt x="1227" y="216"/>
                    </a:lnTo>
                    <a:cubicBezTo>
                      <a:pt x="1222" y="218"/>
                      <a:pt x="1216" y="217"/>
                      <a:pt x="1214" y="212"/>
                    </a:cubicBezTo>
                    <a:cubicBezTo>
                      <a:pt x="1212" y="207"/>
                      <a:pt x="1213" y="202"/>
                      <a:pt x="1218" y="199"/>
                    </a:cubicBezTo>
                    <a:close/>
                    <a:moveTo>
                      <a:pt x="1271" y="176"/>
                    </a:moveTo>
                    <a:lnTo>
                      <a:pt x="1288" y="168"/>
                    </a:lnTo>
                    <a:cubicBezTo>
                      <a:pt x="1294" y="166"/>
                      <a:pt x="1299" y="168"/>
                      <a:pt x="1302" y="172"/>
                    </a:cubicBezTo>
                    <a:cubicBezTo>
                      <a:pt x="1304" y="177"/>
                      <a:pt x="1302" y="182"/>
                      <a:pt x="1296" y="185"/>
                    </a:cubicBezTo>
                    <a:lnTo>
                      <a:pt x="1279" y="193"/>
                    </a:lnTo>
                    <a:cubicBezTo>
                      <a:pt x="1275" y="195"/>
                      <a:pt x="1269" y="193"/>
                      <a:pt x="1266" y="188"/>
                    </a:cubicBezTo>
                    <a:cubicBezTo>
                      <a:pt x="1264" y="183"/>
                      <a:pt x="1266" y="179"/>
                      <a:pt x="1271" y="176"/>
                    </a:cubicBezTo>
                    <a:close/>
                    <a:moveTo>
                      <a:pt x="1324" y="153"/>
                    </a:moveTo>
                    <a:lnTo>
                      <a:pt x="1341" y="145"/>
                    </a:lnTo>
                    <a:cubicBezTo>
                      <a:pt x="1346" y="143"/>
                      <a:pt x="1351" y="145"/>
                      <a:pt x="1354" y="149"/>
                    </a:cubicBezTo>
                    <a:cubicBezTo>
                      <a:pt x="1357" y="154"/>
                      <a:pt x="1354" y="159"/>
                      <a:pt x="1349" y="161"/>
                    </a:cubicBezTo>
                    <a:lnTo>
                      <a:pt x="1332" y="169"/>
                    </a:lnTo>
                    <a:cubicBezTo>
                      <a:pt x="1327" y="171"/>
                      <a:pt x="1321" y="169"/>
                      <a:pt x="1318" y="165"/>
                    </a:cubicBezTo>
                    <a:cubicBezTo>
                      <a:pt x="1317" y="160"/>
                      <a:pt x="1318" y="154"/>
                      <a:pt x="1324" y="153"/>
                    </a:cubicBezTo>
                    <a:close/>
                    <a:moveTo>
                      <a:pt x="1376" y="129"/>
                    </a:moveTo>
                    <a:lnTo>
                      <a:pt x="1393" y="121"/>
                    </a:lnTo>
                    <a:cubicBezTo>
                      <a:pt x="1399" y="119"/>
                      <a:pt x="1404" y="121"/>
                      <a:pt x="1407" y="125"/>
                    </a:cubicBezTo>
                    <a:cubicBezTo>
                      <a:pt x="1409" y="130"/>
                      <a:pt x="1407" y="136"/>
                      <a:pt x="1402" y="138"/>
                    </a:cubicBezTo>
                    <a:lnTo>
                      <a:pt x="1384" y="145"/>
                    </a:lnTo>
                    <a:cubicBezTo>
                      <a:pt x="1380" y="147"/>
                      <a:pt x="1374" y="145"/>
                      <a:pt x="1371" y="141"/>
                    </a:cubicBezTo>
                    <a:cubicBezTo>
                      <a:pt x="1370" y="137"/>
                      <a:pt x="1371" y="131"/>
                      <a:pt x="1376" y="129"/>
                    </a:cubicBezTo>
                    <a:close/>
                    <a:moveTo>
                      <a:pt x="1429" y="105"/>
                    </a:moveTo>
                    <a:lnTo>
                      <a:pt x="1447" y="97"/>
                    </a:lnTo>
                    <a:cubicBezTo>
                      <a:pt x="1451" y="95"/>
                      <a:pt x="1457" y="97"/>
                      <a:pt x="1459" y="102"/>
                    </a:cubicBezTo>
                    <a:cubicBezTo>
                      <a:pt x="1462" y="106"/>
                      <a:pt x="1459" y="111"/>
                      <a:pt x="1455" y="114"/>
                    </a:cubicBezTo>
                    <a:lnTo>
                      <a:pt x="1437" y="122"/>
                    </a:lnTo>
                    <a:cubicBezTo>
                      <a:pt x="1432" y="124"/>
                      <a:pt x="1426" y="122"/>
                      <a:pt x="1424" y="117"/>
                    </a:cubicBezTo>
                    <a:cubicBezTo>
                      <a:pt x="1422" y="113"/>
                      <a:pt x="1424" y="108"/>
                      <a:pt x="1429" y="105"/>
                    </a:cubicBezTo>
                    <a:close/>
                    <a:moveTo>
                      <a:pt x="1481" y="82"/>
                    </a:moveTo>
                    <a:lnTo>
                      <a:pt x="1499" y="74"/>
                    </a:lnTo>
                    <a:cubicBezTo>
                      <a:pt x="1504" y="72"/>
                      <a:pt x="1510" y="73"/>
                      <a:pt x="1512" y="78"/>
                    </a:cubicBezTo>
                    <a:cubicBezTo>
                      <a:pt x="1514" y="83"/>
                      <a:pt x="1513" y="88"/>
                      <a:pt x="1507" y="90"/>
                    </a:cubicBezTo>
                    <a:lnTo>
                      <a:pt x="1490" y="98"/>
                    </a:lnTo>
                    <a:cubicBezTo>
                      <a:pt x="1484" y="101"/>
                      <a:pt x="1480" y="99"/>
                      <a:pt x="1477" y="94"/>
                    </a:cubicBezTo>
                    <a:cubicBezTo>
                      <a:pt x="1474" y="89"/>
                      <a:pt x="1477" y="84"/>
                      <a:pt x="1481" y="82"/>
                    </a:cubicBezTo>
                    <a:close/>
                    <a:moveTo>
                      <a:pt x="1535" y="59"/>
                    </a:moveTo>
                    <a:lnTo>
                      <a:pt x="1552" y="51"/>
                    </a:lnTo>
                    <a:cubicBezTo>
                      <a:pt x="1557" y="48"/>
                      <a:pt x="1562" y="51"/>
                      <a:pt x="1565" y="55"/>
                    </a:cubicBezTo>
                    <a:cubicBezTo>
                      <a:pt x="1568" y="59"/>
                      <a:pt x="1565" y="65"/>
                      <a:pt x="1559" y="67"/>
                    </a:cubicBezTo>
                    <a:lnTo>
                      <a:pt x="1543" y="75"/>
                    </a:lnTo>
                    <a:cubicBezTo>
                      <a:pt x="1537" y="77"/>
                      <a:pt x="1532" y="75"/>
                      <a:pt x="1529" y="70"/>
                    </a:cubicBezTo>
                    <a:cubicBezTo>
                      <a:pt x="1527" y="66"/>
                      <a:pt x="1529" y="60"/>
                      <a:pt x="1535" y="59"/>
                    </a:cubicBezTo>
                    <a:close/>
                    <a:moveTo>
                      <a:pt x="1587" y="34"/>
                    </a:moveTo>
                    <a:lnTo>
                      <a:pt x="1604" y="26"/>
                    </a:lnTo>
                    <a:cubicBezTo>
                      <a:pt x="1610" y="25"/>
                      <a:pt x="1615" y="26"/>
                      <a:pt x="1617" y="31"/>
                    </a:cubicBezTo>
                    <a:cubicBezTo>
                      <a:pt x="1620" y="36"/>
                      <a:pt x="1618" y="42"/>
                      <a:pt x="1613" y="43"/>
                    </a:cubicBezTo>
                    <a:lnTo>
                      <a:pt x="1595" y="51"/>
                    </a:lnTo>
                    <a:cubicBezTo>
                      <a:pt x="1590" y="53"/>
                      <a:pt x="1585" y="51"/>
                      <a:pt x="1582" y="47"/>
                    </a:cubicBezTo>
                    <a:cubicBezTo>
                      <a:pt x="1580" y="43"/>
                      <a:pt x="1582" y="37"/>
                      <a:pt x="1587" y="34"/>
                    </a:cubicBezTo>
                    <a:close/>
                    <a:moveTo>
                      <a:pt x="1640" y="11"/>
                    </a:moveTo>
                    <a:lnTo>
                      <a:pt x="1657" y="3"/>
                    </a:lnTo>
                    <a:cubicBezTo>
                      <a:pt x="1662" y="0"/>
                      <a:pt x="1668" y="3"/>
                      <a:pt x="1670" y="8"/>
                    </a:cubicBezTo>
                    <a:cubicBezTo>
                      <a:pt x="1672" y="12"/>
                      <a:pt x="1670" y="17"/>
                      <a:pt x="1665" y="20"/>
                    </a:cubicBezTo>
                    <a:lnTo>
                      <a:pt x="1648" y="28"/>
                    </a:lnTo>
                    <a:cubicBezTo>
                      <a:pt x="1643" y="30"/>
                      <a:pt x="1637" y="28"/>
                      <a:pt x="1635" y="23"/>
                    </a:cubicBezTo>
                    <a:cubicBezTo>
                      <a:pt x="1633" y="18"/>
                      <a:pt x="1635" y="13"/>
                      <a:pt x="164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6" name="Freeform 405">
                <a:extLst>
                  <a:ext uri="{FF2B5EF4-FFF2-40B4-BE49-F238E27FC236}">
                    <a16:creationId xmlns:a16="http://schemas.microsoft.com/office/drawing/2014/main" id="{0BCA74E8-F915-4D13-956C-B862D4472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735"/>
                <a:ext cx="529" cy="234"/>
              </a:xfrm>
              <a:custGeom>
                <a:avLst/>
                <a:gdLst>
                  <a:gd name="T0" fmla="*/ 33 w 1672"/>
                  <a:gd name="T1" fmla="*/ 750 h 759"/>
                  <a:gd name="T2" fmla="*/ 60 w 1672"/>
                  <a:gd name="T3" fmla="*/ 717 h 759"/>
                  <a:gd name="T4" fmla="*/ 69 w 1672"/>
                  <a:gd name="T5" fmla="*/ 734 h 759"/>
                  <a:gd name="T6" fmla="*/ 130 w 1672"/>
                  <a:gd name="T7" fmla="*/ 687 h 759"/>
                  <a:gd name="T8" fmla="*/ 108 w 1672"/>
                  <a:gd name="T9" fmla="*/ 707 h 759"/>
                  <a:gd name="T10" fmla="*/ 196 w 1672"/>
                  <a:gd name="T11" fmla="*/ 667 h 759"/>
                  <a:gd name="T12" fmla="*/ 166 w 1672"/>
                  <a:gd name="T13" fmla="*/ 671 h 759"/>
                  <a:gd name="T14" fmla="*/ 244 w 1672"/>
                  <a:gd name="T15" fmla="*/ 657 h 759"/>
                  <a:gd name="T16" fmla="*/ 271 w 1672"/>
                  <a:gd name="T17" fmla="*/ 623 h 759"/>
                  <a:gd name="T18" fmla="*/ 279 w 1672"/>
                  <a:gd name="T19" fmla="*/ 640 h 759"/>
                  <a:gd name="T20" fmla="*/ 341 w 1672"/>
                  <a:gd name="T21" fmla="*/ 593 h 759"/>
                  <a:gd name="T22" fmla="*/ 319 w 1672"/>
                  <a:gd name="T23" fmla="*/ 613 h 759"/>
                  <a:gd name="T24" fmla="*/ 407 w 1672"/>
                  <a:gd name="T25" fmla="*/ 572 h 759"/>
                  <a:gd name="T26" fmla="*/ 377 w 1672"/>
                  <a:gd name="T27" fmla="*/ 577 h 759"/>
                  <a:gd name="T28" fmla="*/ 455 w 1672"/>
                  <a:gd name="T29" fmla="*/ 562 h 759"/>
                  <a:gd name="T30" fmla="*/ 481 w 1672"/>
                  <a:gd name="T31" fmla="*/ 529 h 759"/>
                  <a:gd name="T32" fmla="*/ 489 w 1672"/>
                  <a:gd name="T33" fmla="*/ 546 h 759"/>
                  <a:gd name="T34" fmla="*/ 552 w 1672"/>
                  <a:gd name="T35" fmla="*/ 498 h 759"/>
                  <a:gd name="T36" fmla="*/ 529 w 1672"/>
                  <a:gd name="T37" fmla="*/ 518 h 759"/>
                  <a:gd name="T38" fmla="*/ 617 w 1672"/>
                  <a:gd name="T39" fmla="*/ 478 h 759"/>
                  <a:gd name="T40" fmla="*/ 586 w 1672"/>
                  <a:gd name="T41" fmla="*/ 482 h 759"/>
                  <a:gd name="T42" fmla="*/ 665 w 1672"/>
                  <a:gd name="T43" fmla="*/ 468 h 759"/>
                  <a:gd name="T44" fmla="*/ 691 w 1672"/>
                  <a:gd name="T45" fmla="*/ 435 h 759"/>
                  <a:gd name="T46" fmla="*/ 700 w 1672"/>
                  <a:gd name="T47" fmla="*/ 452 h 759"/>
                  <a:gd name="T48" fmla="*/ 763 w 1672"/>
                  <a:gd name="T49" fmla="*/ 404 h 759"/>
                  <a:gd name="T50" fmla="*/ 740 w 1672"/>
                  <a:gd name="T51" fmla="*/ 424 h 759"/>
                  <a:gd name="T52" fmla="*/ 827 w 1672"/>
                  <a:gd name="T53" fmla="*/ 384 h 759"/>
                  <a:gd name="T54" fmla="*/ 797 w 1672"/>
                  <a:gd name="T55" fmla="*/ 388 h 759"/>
                  <a:gd name="T56" fmla="*/ 875 w 1672"/>
                  <a:gd name="T57" fmla="*/ 373 h 759"/>
                  <a:gd name="T58" fmla="*/ 902 w 1672"/>
                  <a:gd name="T59" fmla="*/ 341 h 759"/>
                  <a:gd name="T60" fmla="*/ 910 w 1672"/>
                  <a:gd name="T61" fmla="*/ 358 h 759"/>
                  <a:gd name="T62" fmla="*/ 972 w 1672"/>
                  <a:gd name="T63" fmla="*/ 309 h 759"/>
                  <a:gd name="T64" fmla="*/ 951 w 1672"/>
                  <a:gd name="T65" fmla="*/ 330 h 759"/>
                  <a:gd name="T66" fmla="*/ 1038 w 1672"/>
                  <a:gd name="T67" fmla="*/ 290 h 759"/>
                  <a:gd name="T68" fmla="*/ 1007 w 1672"/>
                  <a:gd name="T69" fmla="*/ 294 h 759"/>
                  <a:gd name="T70" fmla="*/ 1086 w 1672"/>
                  <a:gd name="T71" fmla="*/ 279 h 759"/>
                  <a:gd name="T72" fmla="*/ 1113 w 1672"/>
                  <a:gd name="T73" fmla="*/ 247 h 759"/>
                  <a:gd name="T74" fmla="*/ 1121 w 1672"/>
                  <a:gd name="T75" fmla="*/ 263 h 759"/>
                  <a:gd name="T76" fmla="*/ 1183 w 1672"/>
                  <a:gd name="T77" fmla="*/ 215 h 759"/>
                  <a:gd name="T78" fmla="*/ 1161 w 1672"/>
                  <a:gd name="T79" fmla="*/ 235 h 759"/>
                  <a:gd name="T80" fmla="*/ 1249 w 1672"/>
                  <a:gd name="T81" fmla="*/ 196 h 759"/>
                  <a:gd name="T82" fmla="*/ 1218 w 1672"/>
                  <a:gd name="T83" fmla="*/ 199 h 759"/>
                  <a:gd name="T84" fmla="*/ 1296 w 1672"/>
                  <a:gd name="T85" fmla="*/ 185 h 759"/>
                  <a:gd name="T86" fmla="*/ 1324 w 1672"/>
                  <a:gd name="T87" fmla="*/ 153 h 759"/>
                  <a:gd name="T88" fmla="*/ 1332 w 1672"/>
                  <a:gd name="T89" fmla="*/ 169 h 759"/>
                  <a:gd name="T90" fmla="*/ 1393 w 1672"/>
                  <a:gd name="T91" fmla="*/ 121 h 759"/>
                  <a:gd name="T92" fmla="*/ 1371 w 1672"/>
                  <a:gd name="T93" fmla="*/ 141 h 759"/>
                  <a:gd name="T94" fmla="*/ 1459 w 1672"/>
                  <a:gd name="T95" fmla="*/ 102 h 759"/>
                  <a:gd name="T96" fmla="*/ 1429 w 1672"/>
                  <a:gd name="T97" fmla="*/ 105 h 759"/>
                  <a:gd name="T98" fmla="*/ 1507 w 1672"/>
                  <a:gd name="T99" fmla="*/ 90 h 759"/>
                  <a:gd name="T100" fmla="*/ 1535 w 1672"/>
                  <a:gd name="T101" fmla="*/ 59 h 759"/>
                  <a:gd name="T102" fmla="*/ 1543 w 1672"/>
                  <a:gd name="T103" fmla="*/ 75 h 759"/>
                  <a:gd name="T104" fmla="*/ 1604 w 1672"/>
                  <a:gd name="T105" fmla="*/ 26 h 759"/>
                  <a:gd name="T106" fmla="*/ 1582 w 1672"/>
                  <a:gd name="T107" fmla="*/ 47 h 759"/>
                  <a:gd name="T108" fmla="*/ 1670 w 1672"/>
                  <a:gd name="T109" fmla="*/ 8 h 759"/>
                  <a:gd name="T110" fmla="*/ 1640 w 1672"/>
                  <a:gd name="T111" fmla="*/ 1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72" h="759">
                    <a:moveTo>
                      <a:pt x="7" y="742"/>
                    </a:moveTo>
                    <a:lnTo>
                      <a:pt x="25" y="733"/>
                    </a:lnTo>
                    <a:cubicBezTo>
                      <a:pt x="30" y="731"/>
                      <a:pt x="36" y="733"/>
                      <a:pt x="37" y="738"/>
                    </a:cubicBezTo>
                    <a:cubicBezTo>
                      <a:pt x="40" y="742"/>
                      <a:pt x="38" y="748"/>
                      <a:pt x="33" y="750"/>
                    </a:cubicBezTo>
                    <a:lnTo>
                      <a:pt x="15" y="759"/>
                    </a:lnTo>
                    <a:cubicBezTo>
                      <a:pt x="11" y="759"/>
                      <a:pt x="4" y="759"/>
                      <a:pt x="3" y="753"/>
                    </a:cubicBezTo>
                    <a:cubicBezTo>
                      <a:pt x="0" y="749"/>
                      <a:pt x="2" y="744"/>
                      <a:pt x="7" y="742"/>
                    </a:cubicBezTo>
                    <a:close/>
                    <a:moveTo>
                      <a:pt x="60" y="717"/>
                    </a:moveTo>
                    <a:lnTo>
                      <a:pt x="78" y="709"/>
                    </a:lnTo>
                    <a:cubicBezTo>
                      <a:pt x="82" y="708"/>
                      <a:pt x="88" y="709"/>
                      <a:pt x="91" y="715"/>
                    </a:cubicBezTo>
                    <a:cubicBezTo>
                      <a:pt x="93" y="719"/>
                      <a:pt x="91" y="725"/>
                      <a:pt x="85" y="726"/>
                    </a:cubicBezTo>
                    <a:lnTo>
                      <a:pt x="69" y="734"/>
                    </a:lnTo>
                    <a:cubicBezTo>
                      <a:pt x="63" y="737"/>
                      <a:pt x="58" y="734"/>
                      <a:pt x="55" y="731"/>
                    </a:cubicBezTo>
                    <a:cubicBezTo>
                      <a:pt x="52" y="725"/>
                      <a:pt x="55" y="720"/>
                      <a:pt x="60" y="717"/>
                    </a:cubicBezTo>
                    <a:close/>
                    <a:moveTo>
                      <a:pt x="113" y="695"/>
                    </a:moveTo>
                    <a:lnTo>
                      <a:pt x="130" y="687"/>
                    </a:lnTo>
                    <a:cubicBezTo>
                      <a:pt x="136" y="684"/>
                      <a:pt x="141" y="687"/>
                      <a:pt x="143" y="691"/>
                    </a:cubicBezTo>
                    <a:cubicBezTo>
                      <a:pt x="146" y="695"/>
                      <a:pt x="144" y="701"/>
                      <a:pt x="138" y="703"/>
                    </a:cubicBezTo>
                    <a:lnTo>
                      <a:pt x="121" y="711"/>
                    </a:lnTo>
                    <a:cubicBezTo>
                      <a:pt x="115" y="713"/>
                      <a:pt x="110" y="711"/>
                      <a:pt x="108" y="707"/>
                    </a:cubicBezTo>
                    <a:cubicBezTo>
                      <a:pt x="105" y="702"/>
                      <a:pt x="107" y="696"/>
                      <a:pt x="113" y="695"/>
                    </a:cubicBezTo>
                    <a:close/>
                    <a:moveTo>
                      <a:pt x="166" y="671"/>
                    </a:moveTo>
                    <a:lnTo>
                      <a:pt x="182" y="663"/>
                    </a:lnTo>
                    <a:cubicBezTo>
                      <a:pt x="188" y="661"/>
                      <a:pt x="193" y="663"/>
                      <a:pt x="196" y="667"/>
                    </a:cubicBezTo>
                    <a:cubicBezTo>
                      <a:pt x="199" y="673"/>
                      <a:pt x="196" y="677"/>
                      <a:pt x="191" y="680"/>
                    </a:cubicBezTo>
                    <a:lnTo>
                      <a:pt x="173" y="687"/>
                    </a:lnTo>
                    <a:cubicBezTo>
                      <a:pt x="169" y="690"/>
                      <a:pt x="163" y="687"/>
                      <a:pt x="160" y="682"/>
                    </a:cubicBezTo>
                    <a:cubicBezTo>
                      <a:pt x="158" y="679"/>
                      <a:pt x="160" y="673"/>
                      <a:pt x="166" y="671"/>
                    </a:cubicBezTo>
                    <a:close/>
                    <a:moveTo>
                      <a:pt x="218" y="648"/>
                    </a:moveTo>
                    <a:lnTo>
                      <a:pt x="235" y="640"/>
                    </a:lnTo>
                    <a:cubicBezTo>
                      <a:pt x="240" y="637"/>
                      <a:pt x="246" y="639"/>
                      <a:pt x="248" y="644"/>
                    </a:cubicBezTo>
                    <a:cubicBezTo>
                      <a:pt x="251" y="648"/>
                      <a:pt x="249" y="654"/>
                      <a:pt x="244" y="657"/>
                    </a:cubicBezTo>
                    <a:lnTo>
                      <a:pt x="226" y="664"/>
                    </a:lnTo>
                    <a:cubicBezTo>
                      <a:pt x="221" y="665"/>
                      <a:pt x="215" y="665"/>
                      <a:pt x="213" y="659"/>
                    </a:cubicBezTo>
                    <a:cubicBezTo>
                      <a:pt x="211" y="655"/>
                      <a:pt x="213" y="649"/>
                      <a:pt x="218" y="648"/>
                    </a:cubicBezTo>
                    <a:close/>
                    <a:moveTo>
                      <a:pt x="271" y="623"/>
                    </a:moveTo>
                    <a:lnTo>
                      <a:pt x="288" y="615"/>
                    </a:lnTo>
                    <a:cubicBezTo>
                      <a:pt x="292" y="614"/>
                      <a:pt x="299" y="615"/>
                      <a:pt x="302" y="621"/>
                    </a:cubicBezTo>
                    <a:cubicBezTo>
                      <a:pt x="303" y="624"/>
                      <a:pt x="302" y="630"/>
                      <a:pt x="296" y="632"/>
                    </a:cubicBezTo>
                    <a:lnTo>
                      <a:pt x="279" y="640"/>
                    </a:lnTo>
                    <a:cubicBezTo>
                      <a:pt x="274" y="643"/>
                      <a:pt x="268" y="640"/>
                      <a:pt x="266" y="636"/>
                    </a:cubicBezTo>
                    <a:cubicBezTo>
                      <a:pt x="263" y="631"/>
                      <a:pt x="266" y="626"/>
                      <a:pt x="271" y="623"/>
                    </a:cubicBezTo>
                    <a:close/>
                    <a:moveTo>
                      <a:pt x="324" y="600"/>
                    </a:moveTo>
                    <a:lnTo>
                      <a:pt x="341" y="593"/>
                    </a:lnTo>
                    <a:cubicBezTo>
                      <a:pt x="346" y="590"/>
                      <a:pt x="351" y="592"/>
                      <a:pt x="354" y="597"/>
                    </a:cubicBezTo>
                    <a:cubicBezTo>
                      <a:pt x="356" y="601"/>
                      <a:pt x="354" y="607"/>
                      <a:pt x="349" y="608"/>
                    </a:cubicBezTo>
                    <a:lnTo>
                      <a:pt x="332" y="616"/>
                    </a:lnTo>
                    <a:cubicBezTo>
                      <a:pt x="326" y="619"/>
                      <a:pt x="321" y="616"/>
                      <a:pt x="319" y="613"/>
                    </a:cubicBezTo>
                    <a:cubicBezTo>
                      <a:pt x="316" y="608"/>
                      <a:pt x="318" y="602"/>
                      <a:pt x="324" y="600"/>
                    </a:cubicBezTo>
                    <a:close/>
                    <a:moveTo>
                      <a:pt x="377" y="577"/>
                    </a:moveTo>
                    <a:lnTo>
                      <a:pt x="393" y="569"/>
                    </a:lnTo>
                    <a:cubicBezTo>
                      <a:pt x="398" y="566"/>
                      <a:pt x="404" y="569"/>
                      <a:pt x="407" y="572"/>
                    </a:cubicBezTo>
                    <a:cubicBezTo>
                      <a:pt x="408" y="578"/>
                      <a:pt x="407" y="583"/>
                      <a:pt x="401" y="586"/>
                    </a:cubicBezTo>
                    <a:lnTo>
                      <a:pt x="384" y="593"/>
                    </a:lnTo>
                    <a:cubicBezTo>
                      <a:pt x="379" y="595"/>
                      <a:pt x="374" y="593"/>
                      <a:pt x="371" y="589"/>
                    </a:cubicBezTo>
                    <a:cubicBezTo>
                      <a:pt x="368" y="584"/>
                      <a:pt x="371" y="579"/>
                      <a:pt x="377" y="577"/>
                    </a:cubicBezTo>
                    <a:close/>
                    <a:moveTo>
                      <a:pt x="429" y="553"/>
                    </a:moveTo>
                    <a:lnTo>
                      <a:pt x="446" y="545"/>
                    </a:lnTo>
                    <a:cubicBezTo>
                      <a:pt x="451" y="543"/>
                      <a:pt x="456" y="545"/>
                      <a:pt x="459" y="550"/>
                    </a:cubicBezTo>
                    <a:cubicBezTo>
                      <a:pt x="461" y="554"/>
                      <a:pt x="459" y="559"/>
                      <a:pt x="455" y="562"/>
                    </a:cubicBezTo>
                    <a:lnTo>
                      <a:pt x="437" y="570"/>
                    </a:lnTo>
                    <a:cubicBezTo>
                      <a:pt x="432" y="571"/>
                      <a:pt x="426" y="570"/>
                      <a:pt x="423" y="565"/>
                    </a:cubicBezTo>
                    <a:cubicBezTo>
                      <a:pt x="422" y="561"/>
                      <a:pt x="423" y="555"/>
                      <a:pt x="429" y="553"/>
                    </a:cubicBezTo>
                    <a:close/>
                    <a:moveTo>
                      <a:pt x="481" y="529"/>
                    </a:moveTo>
                    <a:lnTo>
                      <a:pt x="499" y="521"/>
                    </a:lnTo>
                    <a:cubicBezTo>
                      <a:pt x="503" y="520"/>
                      <a:pt x="510" y="521"/>
                      <a:pt x="512" y="526"/>
                    </a:cubicBezTo>
                    <a:cubicBezTo>
                      <a:pt x="513" y="530"/>
                      <a:pt x="512" y="536"/>
                      <a:pt x="507" y="538"/>
                    </a:cubicBezTo>
                    <a:lnTo>
                      <a:pt x="489" y="546"/>
                    </a:lnTo>
                    <a:cubicBezTo>
                      <a:pt x="485" y="548"/>
                      <a:pt x="479" y="546"/>
                      <a:pt x="477" y="542"/>
                    </a:cubicBezTo>
                    <a:cubicBezTo>
                      <a:pt x="474" y="537"/>
                      <a:pt x="477" y="531"/>
                      <a:pt x="481" y="529"/>
                    </a:cubicBezTo>
                    <a:close/>
                    <a:moveTo>
                      <a:pt x="533" y="506"/>
                    </a:moveTo>
                    <a:lnTo>
                      <a:pt x="552" y="498"/>
                    </a:lnTo>
                    <a:cubicBezTo>
                      <a:pt x="555" y="495"/>
                      <a:pt x="562" y="498"/>
                      <a:pt x="565" y="503"/>
                    </a:cubicBezTo>
                    <a:cubicBezTo>
                      <a:pt x="566" y="507"/>
                      <a:pt x="565" y="512"/>
                      <a:pt x="560" y="514"/>
                    </a:cubicBezTo>
                    <a:lnTo>
                      <a:pt x="543" y="522"/>
                    </a:lnTo>
                    <a:cubicBezTo>
                      <a:pt x="537" y="525"/>
                      <a:pt x="532" y="522"/>
                      <a:pt x="529" y="518"/>
                    </a:cubicBezTo>
                    <a:cubicBezTo>
                      <a:pt x="527" y="514"/>
                      <a:pt x="529" y="508"/>
                      <a:pt x="533" y="506"/>
                    </a:cubicBezTo>
                    <a:close/>
                    <a:moveTo>
                      <a:pt x="586" y="482"/>
                    </a:moveTo>
                    <a:lnTo>
                      <a:pt x="604" y="475"/>
                    </a:lnTo>
                    <a:cubicBezTo>
                      <a:pt x="609" y="472"/>
                      <a:pt x="615" y="474"/>
                      <a:pt x="617" y="478"/>
                    </a:cubicBezTo>
                    <a:cubicBezTo>
                      <a:pt x="619" y="484"/>
                      <a:pt x="617" y="489"/>
                      <a:pt x="612" y="491"/>
                    </a:cubicBezTo>
                    <a:lnTo>
                      <a:pt x="595" y="499"/>
                    </a:lnTo>
                    <a:cubicBezTo>
                      <a:pt x="589" y="501"/>
                      <a:pt x="585" y="499"/>
                      <a:pt x="582" y="495"/>
                    </a:cubicBezTo>
                    <a:cubicBezTo>
                      <a:pt x="579" y="490"/>
                      <a:pt x="582" y="485"/>
                      <a:pt x="586" y="482"/>
                    </a:cubicBezTo>
                    <a:close/>
                    <a:moveTo>
                      <a:pt x="639" y="459"/>
                    </a:moveTo>
                    <a:lnTo>
                      <a:pt x="657" y="451"/>
                    </a:lnTo>
                    <a:cubicBezTo>
                      <a:pt x="661" y="449"/>
                      <a:pt x="667" y="451"/>
                      <a:pt x="669" y="455"/>
                    </a:cubicBezTo>
                    <a:cubicBezTo>
                      <a:pt x="672" y="460"/>
                      <a:pt x="669" y="465"/>
                      <a:pt x="665" y="468"/>
                    </a:cubicBezTo>
                    <a:lnTo>
                      <a:pt x="648" y="476"/>
                    </a:lnTo>
                    <a:cubicBezTo>
                      <a:pt x="643" y="478"/>
                      <a:pt x="637" y="476"/>
                      <a:pt x="634" y="470"/>
                    </a:cubicBezTo>
                    <a:cubicBezTo>
                      <a:pt x="632" y="466"/>
                      <a:pt x="634" y="461"/>
                      <a:pt x="639" y="459"/>
                    </a:cubicBezTo>
                    <a:close/>
                    <a:moveTo>
                      <a:pt x="691" y="435"/>
                    </a:moveTo>
                    <a:lnTo>
                      <a:pt x="709" y="427"/>
                    </a:lnTo>
                    <a:cubicBezTo>
                      <a:pt x="714" y="426"/>
                      <a:pt x="720" y="427"/>
                      <a:pt x="721" y="432"/>
                    </a:cubicBezTo>
                    <a:cubicBezTo>
                      <a:pt x="724" y="436"/>
                      <a:pt x="722" y="442"/>
                      <a:pt x="718" y="444"/>
                    </a:cubicBezTo>
                    <a:lnTo>
                      <a:pt x="700" y="452"/>
                    </a:lnTo>
                    <a:cubicBezTo>
                      <a:pt x="695" y="454"/>
                      <a:pt x="690" y="452"/>
                      <a:pt x="687" y="448"/>
                    </a:cubicBezTo>
                    <a:cubicBezTo>
                      <a:pt x="685" y="443"/>
                      <a:pt x="687" y="437"/>
                      <a:pt x="691" y="435"/>
                    </a:cubicBezTo>
                    <a:close/>
                    <a:moveTo>
                      <a:pt x="744" y="412"/>
                    </a:moveTo>
                    <a:lnTo>
                      <a:pt x="763" y="404"/>
                    </a:lnTo>
                    <a:cubicBezTo>
                      <a:pt x="766" y="401"/>
                      <a:pt x="773" y="404"/>
                      <a:pt x="775" y="408"/>
                    </a:cubicBezTo>
                    <a:cubicBezTo>
                      <a:pt x="777" y="413"/>
                      <a:pt x="775" y="418"/>
                      <a:pt x="770" y="420"/>
                    </a:cubicBezTo>
                    <a:lnTo>
                      <a:pt x="753" y="428"/>
                    </a:lnTo>
                    <a:cubicBezTo>
                      <a:pt x="748" y="430"/>
                      <a:pt x="743" y="428"/>
                      <a:pt x="740" y="424"/>
                    </a:cubicBezTo>
                    <a:cubicBezTo>
                      <a:pt x="738" y="419"/>
                      <a:pt x="740" y="413"/>
                      <a:pt x="744" y="412"/>
                    </a:cubicBezTo>
                    <a:close/>
                    <a:moveTo>
                      <a:pt x="797" y="388"/>
                    </a:moveTo>
                    <a:lnTo>
                      <a:pt x="815" y="380"/>
                    </a:lnTo>
                    <a:cubicBezTo>
                      <a:pt x="820" y="378"/>
                      <a:pt x="826" y="380"/>
                      <a:pt x="827" y="384"/>
                    </a:cubicBezTo>
                    <a:cubicBezTo>
                      <a:pt x="830" y="389"/>
                      <a:pt x="828" y="394"/>
                      <a:pt x="823" y="397"/>
                    </a:cubicBezTo>
                    <a:lnTo>
                      <a:pt x="805" y="405"/>
                    </a:lnTo>
                    <a:cubicBezTo>
                      <a:pt x="800" y="407"/>
                      <a:pt x="795" y="405"/>
                      <a:pt x="793" y="400"/>
                    </a:cubicBezTo>
                    <a:cubicBezTo>
                      <a:pt x="790" y="396"/>
                      <a:pt x="792" y="391"/>
                      <a:pt x="797" y="388"/>
                    </a:cubicBezTo>
                    <a:close/>
                    <a:moveTo>
                      <a:pt x="850" y="365"/>
                    </a:moveTo>
                    <a:lnTo>
                      <a:pt x="867" y="357"/>
                    </a:lnTo>
                    <a:cubicBezTo>
                      <a:pt x="872" y="355"/>
                      <a:pt x="878" y="356"/>
                      <a:pt x="880" y="361"/>
                    </a:cubicBezTo>
                    <a:cubicBezTo>
                      <a:pt x="883" y="366"/>
                      <a:pt x="880" y="371"/>
                      <a:pt x="875" y="373"/>
                    </a:cubicBezTo>
                    <a:lnTo>
                      <a:pt x="858" y="381"/>
                    </a:lnTo>
                    <a:cubicBezTo>
                      <a:pt x="853" y="384"/>
                      <a:pt x="847" y="382"/>
                      <a:pt x="845" y="376"/>
                    </a:cubicBezTo>
                    <a:cubicBezTo>
                      <a:pt x="843" y="372"/>
                      <a:pt x="845" y="367"/>
                      <a:pt x="850" y="365"/>
                    </a:cubicBezTo>
                    <a:close/>
                    <a:moveTo>
                      <a:pt x="902" y="341"/>
                    </a:moveTo>
                    <a:lnTo>
                      <a:pt x="919" y="333"/>
                    </a:lnTo>
                    <a:cubicBezTo>
                      <a:pt x="925" y="331"/>
                      <a:pt x="930" y="333"/>
                      <a:pt x="932" y="338"/>
                    </a:cubicBezTo>
                    <a:cubicBezTo>
                      <a:pt x="935" y="341"/>
                      <a:pt x="933" y="348"/>
                      <a:pt x="929" y="350"/>
                    </a:cubicBezTo>
                    <a:lnTo>
                      <a:pt x="910" y="358"/>
                    </a:lnTo>
                    <a:cubicBezTo>
                      <a:pt x="906" y="359"/>
                      <a:pt x="899" y="358"/>
                      <a:pt x="898" y="353"/>
                    </a:cubicBezTo>
                    <a:cubicBezTo>
                      <a:pt x="896" y="349"/>
                      <a:pt x="897" y="343"/>
                      <a:pt x="902" y="341"/>
                    </a:cubicBezTo>
                    <a:close/>
                    <a:moveTo>
                      <a:pt x="955" y="317"/>
                    </a:moveTo>
                    <a:lnTo>
                      <a:pt x="972" y="309"/>
                    </a:lnTo>
                    <a:cubicBezTo>
                      <a:pt x="977" y="307"/>
                      <a:pt x="983" y="309"/>
                      <a:pt x="985" y="314"/>
                    </a:cubicBezTo>
                    <a:cubicBezTo>
                      <a:pt x="988" y="319"/>
                      <a:pt x="985" y="324"/>
                      <a:pt x="981" y="326"/>
                    </a:cubicBezTo>
                    <a:lnTo>
                      <a:pt x="963" y="333"/>
                    </a:lnTo>
                    <a:cubicBezTo>
                      <a:pt x="959" y="336"/>
                      <a:pt x="952" y="333"/>
                      <a:pt x="951" y="330"/>
                    </a:cubicBezTo>
                    <a:cubicBezTo>
                      <a:pt x="948" y="325"/>
                      <a:pt x="951" y="319"/>
                      <a:pt x="955" y="317"/>
                    </a:cubicBezTo>
                    <a:close/>
                    <a:moveTo>
                      <a:pt x="1007" y="294"/>
                    </a:moveTo>
                    <a:lnTo>
                      <a:pt x="1025" y="286"/>
                    </a:lnTo>
                    <a:cubicBezTo>
                      <a:pt x="1030" y="283"/>
                      <a:pt x="1036" y="286"/>
                      <a:pt x="1038" y="290"/>
                    </a:cubicBezTo>
                    <a:cubicBezTo>
                      <a:pt x="1040" y="295"/>
                      <a:pt x="1039" y="300"/>
                      <a:pt x="1034" y="303"/>
                    </a:cubicBezTo>
                    <a:lnTo>
                      <a:pt x="1016" y="311"/>
                    </a:lnTo>
                    <a:cubicBezTo>
                      <a:pt x="1011" y="312"/>
                      <a:pt x="1005" y="311"/>
                      <a:pt x="1004" y="306"/>
                    </a:cubicBezTo>
                    <a:cubicBezTo>
                      <a:pt x="1001" y="301"/>
                      <a:pt x="1003" y="296"/>
                      <a:pt x="1007" y="294"/>
                    </a:cubicBezTo>
                    <a:close/>
                    <a:moveTo>
                      <a:pt x="1061" y="270"/>
                    </a:moveTo>
                    <a:lnTo>
                      <a:pt x="1077" y="262"/>
                    </a:lnTo>
                    <a:cubicBezTo>
                      <a:pt x="1083" y="261"/>
                      <a:pt x="1088" y="262"/>
                      <a:pt x="1091" y="267"/>
                    </a:cubicBezTo>
                    <a:cubicBezTo>
                      <a:pt x="1093" y="272"/>
                      <a:pt x="1091" y="276"/>
                      <a:pt x="1086" y="279"/>
                    </a:cubicBezTo>
                    <a:lnTo>
                      <a:pt x="1068" y="287"/>
                    </a:lnTo>
                    <a:cubicBezTo>
                      <a:pt x="1064" y="290"/>
                      <a:pt x="1058" y="287"/>
                      <a:pt x="1056" y="282"/>
                    </a:cubicBezTo>
                    <a:cubicBezTo>
                      <a:pt x="1053" y="278"/>
                      <a:pt x="1056" y="273"/>
                      <a:pt x="1061" y="270"/>
                    </a:cubicBezTo>
                    <a:close/>
                    <a:moveTo>
                      <a:pt x="1113" y="247"/>
                    </a:moveTo>
                    <a:lnTo>
                      <a:pt x="1130" y="239"/>
                    </a:lnTo>
                    <a:cubicBezTo>
                      <a:pt x="1136" y="237"/>
                      <a:pt x="1140" y="239"/>
                      <a:pt x="1143" y="243"/>
                    </a:cubicBezTo>
                    <a:cubicBezTo>
                      <a:pt x="1146" y="248"/>
                      <a:pt x="1143" y="254"/>
                      <a:pt x="1139" y="256"/>
                    </a:cubicBezTo>
                    <a:lnTo>
                      <a:pt x="1121" y="263"/>
                    </a:lnTo>
                    <a:cubicBezTo>
                      <a:pt x="1117" y="265"/>
                      <a:pt x="1110" y="264"/>
                      <a:pt x="1108" y="259"/>
                    </a:cubicBezTo>
                    <a:cubicBezTo>
                      <a:pt x="1106" y="254"/>
                      <a:pt x="1108" y="248"/>
                      <a:pt x="1113" y="247"/>
                    </a:cubicBezTo>
                    <a:close/>
                    <a:moveTo>
                      <a:pt x="1166" y="223"/>
                    </a:moveTo>
                    <a:lnTo>
                      <a:pt x="1183" y="215"/>
                    </a:lnTo>
                    <a:cubicBezTo>
                      <a:pt x="1188" y="213"/>
                      <a:pt x="1194" y="215"/>
                      <a:pt x="1196" y="220"/>
                    </a:cubicBezTo>
                    <a:cubicBezTo>
                      <a:pt x="1198" y="224"/>
                      <a:pt x="1196" y="230"/>
                      <a:pt x="1192" y="232"/>
                    </a:cubicBezTo>
                    <a:lnTo>
                      <a:pt x="1173" y="239"/>
                    </a:lnTo>
                    <a:cubicBezTo>
                      <a:pt x="1170" y="242"/>
                      <a:pt x="1163" y="239"/>
                      <a:pt x="1161" y="235"/>
                    </a:cubicBezTo>
                    <a:cubicBezTo>
                      <a:pt x="1159" y="231"/>
                      <a:pt x="1161" y="225"/>
                      <a:pt x="1166" y="223"/>
                    </a:cubicBezTo>
                    <a:close/>
                    <a:moveTo>
                      <a:pt x="1218" y="199"/>
                    </a:moveTo>
                    <a:lnTo>
                      <a:pt x="1236" y="192"/>
                    </a:lnTo>
                    <a:cubicBezTo>
                      <a:pt x="1241" y="189"/>
                      <a:pt x="1246" y="191"/>
                      <a:pt x="1249" y="196"/>
                    </a:cubicBezTo>
                    <a:cubicBezTo>
                      <a:pt x="1251" y="201"/>
                      <a:pt x="1249" y="206"/>
                      <a:pt x="1244" y="208"/>
                    </a:cubicBezTo>
                    <a:lnTo>
                      <a:pt x="1227" y="216"/>
                    </a:lnTo>
                    <a:cubicBezTo>
                      <a:pt x="1222" y="218"/>
                      <a:pt x="1216" y="217"/>
                      <a:pt x="1214" y="212"/>
                    </a:cubicBezTo>
                    <a:cubicBezTo>
                      <a:pt x="1212" y="207"/>
                      <a:pt x="1213" y="202"/>
                      <a:pt x="1218" y="199"/>
                    </a:cubicBezTo>
                    <a:close/>
                    <a:moveTo>
                      <a:pt x="1271" y="176"/>
                    </a:moveTo>
                    <a:lnTo>
                      <a:pt x="1288" y="168"/>
                    </a:lnTo>
                    <a:cubicBezTo>
                      <a:pt x="1294" y="166"/>
                      <a:pt x="1299" y="168"/>
                      <a:pt x="1302" y="172"/>
                    </a:cubicBezTo>
                    <a:cubicBezTo>
                      <a:pt x="1304" y="177"/>
                      <a:pt x="1302" y="182"/>
                      <a:pt x="1296" y="185"/>
                    </a:cubicBezTo>
                    <a:lnTo>
                      <a:pt x="1279" y="193"/>
                    </a:lnTo>
                    <a:cubicBezTo>
                      <a:pt x="1275" y="195"/>
                      <a:pt x="1269" y="193"/>
                      <a:pt x="1266" y="188"/>
                    </a:cubicBezTo>
                    <a:cubicBezTo>
                      <a:pt x="1264" y="183"/>
                      <a:pt x="1266" y="179"/>
                      <a:pt x="1271" y="176"/>
                    </a:cubicBezTo>
                    <a:close/>
                    <a:moveTo>
                      <a:pt x="1324" y="153"/>
                    </a:moveTo>
                    <a:lnTo>
                      <a:pt x="1341" y="145"/>
                    </a:lnTo>
                    <a:cubicBezTo>
                      <a:pt x="1346" y="143"/>
                      <a:pt x="1351" y="145"/>
                      <a:pt x="1354" y="149"/>
                    </a:cubicBezTo>
                    <a:cubicBezTo>
                      <a:pt x="1357" y="154"/>
                      <a:pt x="1354" y="159"/>
                      <a:pt x="1349" y="161"/>
                    </a:cubicBezTo>
                    <a:lnTo>
                      <a:pt x="1332" y="169"/>
                    </a:lnTo>
                    <a:cubicBezTo>
                      <a:pt x="1327" y="171"/>
                      <a:pt x="1321" y="169"/>
                      <a:pt x="1318" y="165"/>
                    </a:cubicBezTo>
                    <a:cubicBezTo>
                      <a:pt x="1317" y="160"/>
                      <a:pt x="1318" y="154"/>
                      <a:pt x="1324" y="153"/>
                    </a:cubicBezTo>
                    <a:close/>
                    <a:moveTo>
                      <a:pt x="1376" y="129"/>
                    </a:moveTo>
                    <a:lnTo>
                      <a:pt x="1393" y="121"/>
                    </a:lnTo>
                    <a:cubicBezTo>
                      <a:pt x="1399" y="119"/>
                      <a:pt x="1404" y="121"/>
                      <a:pt x="1407" y="125"/>
                    </a:cubicBezTo>
                    <a:cubicBezTo>
                      <a:pt x="1409" y="130"/>
                      <a:pt x="1407" y="136"/>
                      <a:pt x="1402" y="138"/>
                    </a:cubicBezTo>
                    <a:lnTo>
                      <a:pt x="1384" y="145"/>
                    </a:lnTo>
                    <a:cubicBezTo>
                      <a:pt x="1380" y="147"/>
                      <a:pt x="1374" y="145"/>
                      <a:pt x="1371" y="141"/>
                    </a:cubicBezTo>
                    <a:cubicBezTo>
                      <a:pt x="1370" y="137"/>
                      <a:pt x="1371" y="131"/>
                      <a:pt x="1376" y="129"/>
                    </a:cubicBezTo>
                    <a:close/>
                    <a:moveTo>
                      <a:pt x="1429" y="105"/>
                    </a:moveTo>
                    <a:lnTo>
                      <a:pt x="1447" y="97"/>
                    </a:lnTo>
                    <a:cubicBezTo>
                      <a:pt x="1451" y="95"/>
                      <a:pt x="1457" y="97"/>
                      <a:pt x="1459" y="102"/>
                    </a:cubicBezTo>
                    <a:cubicBezTo>
                      <a:pt x="1462" y="106"/>
                      <a:pt x="1459" y="111"/>
                      <a:pt x="1455" y="114"/>
                    </a:cubicBezTo>
                    <a:lnTo>
                      <a:pt x="1437" y="122"/>
                    </a:lnTo>
                    <a:cubicBezTo>
                      <a:pt x="1432" y="124"/>
                      <a:pt x="1426" y="122"/>
                      <a:pt x="1424" y="117"/>
                    </a:cubicBezTo>
                    <a:cubicBezTo>
                      <a:pt x="1422" y="113"/>
                      <a:pt x="1424" y="108"/>
                      <a:pt x="1429" y="105"/>
                    </a:cubicBezTo>
                    <a:close/>
                    <a:moveTo>
                      <a:pt x="1481" y="82"/>
                    </a:moveTo>
                    <a:lnTo>
                      <a:pt x="1499" y="74"/>
                    </a:lnTo>
                    <a:cubicBezTo>
                      <a:pt x="1504" y="72"/>
                      <a:pt x="1510" y="73"/>
                      <a:pt x="1512" y="78"/>
                    </a:cubicBezTo>
                    <a:cubicBezTo>
                      <a:pt x="1514" y="83"/>
                      <a:pt x="1513" y="88"/>
                      <a:pt x="1507" y="90"/>
                    </a:cubicBezTo>
                    <a:lnTo>
                      <a:pt x="1490" y="98"/>
                    </a:lnTo>
                    <a:cubicBezTo>
                      <a:pt x="1484" y="101"/>
                      <a:pt x="1480" y="99"/>
                      <a:pt x="1477" y="94"/>
                    </a:cubicBezTo>
                    <a:cubicBezTo>
                      <a:pt x="1474" y="89"/>
                      <a:pt x="1477" y="84"/>
                      <a:pt x="1481" y="82"/>
                    </a:cubicBezTo>
                    <a:close/>
                    <a:moveTo>
                      <a:pt x="1535" y="59"/>
                    </a:moveTo>
                    <a:lnTo>
                      <a:pt x="1552" y="51"/>
                    </a:lnTo>
                    <a:cubicBezTo>
                      <a:pt x="1557" y="48"/>
                      <a:pt x="1562" y="51"/>
                      <a:pt x="1565" y="55"/>
                    </a:cubicBezTo>
                    <a:cubicBezTo>
                      <a:pt x="1568" y="59"/>
                      <a:pt x="1565" y="65"/>
                      <a:pt x="1559" y="67"/>
                    </a:cubicBezTo>
                    <a:lnTo>
                      <a:pt x="1543" y="75"/>
                    </a:lnTo>
                    <a:cubicBezTo>
                      <a:pt x="1537" y="77"/>
                      <a:pt x="1532" y="75"/>
                      <a:pt x="1529" y="70"/>
                    </a:cubicBezTo>
                    <a:cubicBezTo>
                      <a:pt x="1527" y="66"/>
                      <a:pt x="1529" y="60"/>
                      <a:pt x="1535" y="59"/>
                    </a:cubicBezTo>
                    <a:close/>
                    <a:moveTo>
                      <a:pt x="1587" y="34"/>
                    </a:moveTo>
                    <a:lnTo>
                      <a:pt x="1604" y="26"/>
                    </a:lnTo>
                    <a:cubicBezTo>
                      <a:pt x="1610" y="25"/>
                      <a:pt x="1615" y="26"/>
                      <a:pt x="1617" y="31"/>
                    </a:cubicBezTo>
                    <a:cubicBezTo>
                      <a:pt x="1620" y="36"/>
                      <a:pt x="1618" y="42"/>
                      <a:pt x="1613" y="43"/>
                    </a:cubicBezTo>
                    <a:lnTo>
                      <a:pt x="1595" y="51"/>
                    </a:lnTo>
                    <a:cubicBezTo>
                      <a:pt x="1590" y="53"/>
                      <a:pt x="1585" y="51"/>
                      <a:pt x="1582" y="47"/>
                    </a:cubicBezTo>
                    <a:cubicBezTo>
                      <a:pt x="1580" y="43"/>
                      <a:pt x="1582" y="37"/>
                      <a:pt x="1587" y="34"/>
                    </a:cubicBezTo>
                    <a:close/>
                    <a:moveTo>
                      <a:pt x="1640" y="11"/>
                    </a:moveTo>
                    <a:lnTo>
                      <a:pt x="1657" y="3"/>
                    </a:lnTo>
                    <a:cubicBezTo>
                      <a:pt x="1662" y="0"/>
                      <a:pt x="1668" y="3"/>
                      <a:pt x="1670" y="8"/>
                    </a:cubicBezTo>
                    <a:cubicBezTo>
                      <a:pt x="1672" y="12"/>
                      <a:pt x="1670" y="17"/>
                      <a:pt x="1665" y="20"/>
                    </a:cubicBezTo>
                    <a:lnTo>
                      <a:pt x="1648" y="28"/>
                    </a:lnTo>
                    <a:cubicBezTo>
                      <a:pt x="1643" y="30"/>
                      <a:pt x="1637" y="28"/>
                      <a:pt x="1635" y="23"/>
                    </a:cubicBezTo>
                    <a:cubicBezTo>
                      <a:pt x="1633" y="18"/>
                      <a:pt x="1635" y="13"/>
                      <a:pt x="1640" y="11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7" name="Freeform 406">
                <a:extLst>
                  <a:ext uri="{FF2B5EF4-FFF2-40B4-BE49-F238E27FC236}">
                    <a16:creationId xmlns:a16="http://schemas.microsoft.com/office/drawing/2014/main" id="{00CE6D3C-2E2A-4233-8DDA-A054AFB33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" y="1702"/>
                <a:ext cx="88" cy="53"/>
              </a:xfrm>
              <a:custGeom>
                <a:avLst/>
                <a:gdLst>
                  <a:gd name="T0" fmla="*/ 0 w 88"/>
                  <a:gd name="T1" fmla="*/ 8 h 53"/>
                  <a:gd name="T2" fmla="*/ 88 w 88"/>
                  <a:gd name="T3" fmla="*/ 0 h 53"/>
                  <a:gd name="T4" fmla="*/ 25 w 88"/>
                  <a:gd name="T5" fmla="*/ 53 h 53"/>
                  <a:gd name="T6" fmla="*/ 0 w 88"/>
                  <a:gd name="T7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3">
                    <a:moveTo>
                      <a:pt x="0" y="8"/>
                    </a:moveTo>
                    <a:lnTo>
                      <a:pt x="88" y="0"/>
                    </a:lnTo>
                    <a:lnTo>
                      <a:pt x="25" y="53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8" name="Freeform 407">
                <a:extLst>
                  <a:ext uri="{FF2B5EF4-FFF2-40B4-BE49-F238E27FC236}">
                    <a16:creationId xmlns:a16="http://schemas.microsoft.com/office/drawing/2014/main" id="{60048709-D374-418D-85E0-A8726DB12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1" y="1965"/>
                <a:ext cx="570" cy="1146"/>
              </a:xfrm>
              <a:custGeom>
                <a:avLst/>
                <a:gdLst>
                  <a:gd name="T0" fmla="*/ 52 w 1804"/>
                  <a:gd name="T1" fmla="*/ 74 h 3709"/>
                  <a:gd name="T2" fmla="*/ 59 w 1804"/>
                  <a:gd name="T3" fmla="*/ 133 h 3709"/>
                  <a:gd name="T4" fmla="*/ 80 w 1804"/>
                  <a:gd name="T5" fmla="*/ 153 h 3709"/>
                  <a:gd name="T6" fmla="*/ 141 w 1804"/>
                  <a:gd name="T7" fmla="*/ 259 h 3709"/>
                  <a:gd name="T8" fmla="*/ 169 w 1804"/>
                  <a:gd name="T9" fmla="*/ 338 h 3709"/>
                  <a:gd name="T10" fmla="*/ 172 w 1804"/>
                  <a:gd name="T11" fmla="*/ 367 h 3709"/>
                  <a:gd name="T12" fmla="*/ 214 w 1804"/>
                  <a:gd name="T13" fmla="*/ 410 h 3709"/>
                  <a:gd name="T14" fmla="*/ 271 w 1804"/>
                  <a:gd name="T15" fmla="*/ 527 h 3709"/>
                  <a:gd name="T16" fmla="*/ 278 w 1804"/>
                  <a:gd name="T17" fmla="*/ 585 h 3709"/>
                  <a:gd name="T18" fmla="*/ 299 w 1804"/>
                  <a:gd name="T19" fmla="*/ 606 h 3709"/>
                  <a:gd name="T20" fmla="*/ 360 w 1804"/>
                  <a:gd name="T21" fmla="*/ 712 h 3709"/>
                  <a:gd name="T22" fmla="*/ 388 w 1804"/>
                  <a:gd name="T23" fmla="*/ 790 h 3709"/>
                  <a:gd name="T24" fmla="*/ 391 w 1804"/>
                  <a:gd name="T25" fmla="*/ 819 h 3709"/>
                  <a:gd name="T26" fmla="*/ 434 w 1804"/>
                  <a:gd name="T27" fmla="*/ 862 h 3709"/>
                  <a:gd name="T28" fmla="*/ 490 w 1804"/>
                  <a:gd name="T29" fmla="*/ 979 h 3709"/>
                  <a:gd name="T30" fmla="*/ 497 w 1804"/>
                  <a:gd name="T31" fmla="*/ 1037 h 3709"/>
                  <a:gd name="T32" fmla="*/ 518 w 1804"/>
                  <a:gd name="T33" fmla="*/ 1059 h 3709"/>
                  <a:gd name="T34" fmla="*/ 579 w 1804"/>
                  <a:gd name="T35" fmla="*/ 1164 h 3709"/>
                  <a:gd name="T36" fmla="*/ 607 w 1804"/>
                  <a:gd name="T37" fmla="*/ 1243 h 3709"/>
                  <a:gd name="T38" fmla="*/ 610 w 1804"/>
                  <a:gd name="T39" fmla="*/ 1272 h 3709"/>
                  <a:gd name="T40" fmla="*/ 653 w 1804"/>
                  <a:gd name="T41" fmla="*/ 1315 h 3709"/>
                  <a:gd name="T42" fmla="*/ 709 w 1804"/>
                  <a:gd name="T43" fmla="*/ 1432 h 3709"/>
                  <a:gd name="T44" fmla="*/ 715 w 1804"/>
                  <a:gd name="T45" fmla="*/ 1490 h 3709"/>
                  <a:gd name="T46" fmla="*/ 736 w 1804"/>
                  <a:gd name="T47" fmla="*/ 1512 h 3709"/>
                  <a:gd name="T48" fmla="*/ 798 w 1804"/>
                  <a:gd name="T49" fmla="*/ 1617 h 3709"/>
                  <a:gd name="T50" fmla="*/ 825 w 1804"/>
                  <a:gd name="T51" fmla="*/ 1696 h 3709"/>
                  <a:gd name="T52" fmla="*/ 829 w 1804"/>
                  <a:gd name="T53" fmla="*/ 1725 h 3709"/>
                  <a:gd name="T54" fmla="*/ 871 w 1804"/>
                  <a:gd name="T55" fmla="*/ 1767 h 3709"/>
                  <a:gd name="T56" fmla="*/ 928 w 1804"/>
                  <a:gd name="T57" fmla="*/ 1884 h 3709"/>
                  <a:gd name="T58" fmla="*/ 934 w 1804"/>
                  <a:gd name="T59" fmla="*/ 1942 h 3709"/>
                  <a:gd name="T60" fmla="*/ 955 w 1804"/>
                  <a:gd name="T61" fmla="*/ 1964 h 3709"/>
                  <a:gd name="T62" fmla="*/ 1017 w 1804"/>
                  <a:gd name="T63" fmla="*/ 2069 h 3709"/>
                  <a:gd name="T64" fmla="*/ 1044 w 1804"/>
                  <a:gd name="T65" fmla="*/ 2149 h 3709"/>
                  <a:gd name="T66" fmla="*/ 1048 w 1804"/>
                  <a:gd name="T67" fmla="*/ 2178 h 3709"/>
                  <a:gd name="T68" fmla="*/ 1090 w 1804"/>
                  <a:gd name="T69" fmla="*/ 2220 h 3709"/>
                  <a:gd name="T70" fmla="*/ 1147 w 1804"/>
                  <a:gd name="T71" fmla="*/ 2337 h 3709"/>
                  <a:gd name="T72" fmla="*/ 1153 w 1804"/>
                  <a:gd name="T73" fmla="*/ 2395 h 3709"/>
                  <a:gd name="T74" fmla="*/ 1174 w 1804"/>
                  <a:gd name="T75" fmla="*/ 2417 h 3709"/>
                  <a:gd name="T76" fmla="*/ 1236 w 1804"/>
                  <a:gd name="T77" fmla="*/ 2521 h 3709"/>
                  <a:gd name="T78" fmla="*/ 1263 w 1804"/>
                  <a:gd name="T79" fmla="*/ 2600 h 3709"/>
                  <a:gd name="T80" fmla="*/ 1267 w 1804"/>
                  <a:gd name="T81" fmla="*/ 2631 h 3709"/>
                  <a:gd name="T82" fmla="*/ 1308 w 1804"/>
                  <a:gd name="T83" fmla="*/ 2673 h 3709"/>
                  <a:gd name="T84" fmla="*/ 1365 w 1804"/>
                  <a:gd name="T85" fmla="*/ 2790 h 3709"/>
                  <a:gd name="T86" fmla="*/ 1371 w 1804"/>
                  <a:gd name="T87" fmla="*/ 2848 h 3709"/>
                  <a:gd name="T88" fmla="*/ 1393 w 1804"/>
                  <a:gd name="T89" fmla="*/ 2869 h 3709"/>
                  <a:gd name="T90" fmla="*/ 1454 w 1804"/>
                  <a:gd name="T91" fmla="*/ 2974 h 3709"/>
                  <a:gd name="T92" fmla="*/ 1481 w 1804"/>
                  <a:gd name="T93" fmla="*/ 3053 h 3709"/>
                  <a:gd name="T94" fmla="*/ 1485 w 1804"/>
                  <a:gd name="T95" fmla="*/ 3083 h 3709"/>
                  <a:gd name="T96" fmla="*/ 1526 w 1804"/>
                  <a:gd name="T97" fmla="*/ 3126 h 3709"/>
                  <a:gd name="T98" fmla="*/ 1584 w 1804"/>
                  <a:gd name="T99" fmla="*/ 3243 h 3709"/>
                  <a:gd name="T100" fmla="*/ 1591 w 1804"/>
                  <a:gd name="T101" fmla="*/ 3300 h 3709"/>
                  <a:gd name="T102" fmla="*/ 1612 w 1804"/>
                  <a:gd name="T103" fmla="*/ 3322 h 3709"/>
                  <a:gd name="T104" fmla="*/ 1673 w 1804"/>
                  <a:gd name="T105" fmla="*/ 3426 h 3709"/>
                  <a:gd name="T106" fmla="*/ 1701 w 1804"/>
                  <a:gd name="T107" fmla="*/ 3506 h 3709"/>
                  <a:gd name="T108" fmla="*/ 1704 w 1804"/>
                  <a:gd name="T109" fmla="*/ 3535 h 3709"/>
                  <a:gd name="T110" fmla="*/ 1746 w 1804"/>
                  <a:gd name="T111" fmla="*/ 3577 h 3709"/>
                  <a:gd name="T112" fmla="*/ 1803 w 1804"/>
                  <a:gd name="T113" fmla="*/ 3695 h 3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04" h="3709">
                    <a:moveTo>
                      <a:pt x="20" y="7"/>
                    </a:moveTo>
                    <a:lnTo>
                      <a:pt x="28" y="23"/>
                    </a:lnTo>
                    <a:cubicBezTo>
                      <a:pt x="30" y="29"/>
                      <a:pt x="28" y="34"/>
                      <a:pt x="24" y="37"/>
                    </a:cubicBezTo>
                    <a:cubicBezTo>
                      <a:pt x="19" y="39"/>
                      <a:pt x="13" y="37"/>
                      <a:pt x="10" y="31"/>
                    </a:cubicBezTo>
                    <a:lnTo>
                      <a:pt x="3" y="15"/>
                    </a:lnTo>
                    <a:cubicBezTo>
                      <a:pt x="0" y="10"/>
                      <a:pt x="3" y="5"/>
                      <a:pt x="7" y="3"/>
                    </a:cubicBezTo>
                    <a:cubicBezTo>
                      <a:pt x="12" y="0"/>
                      <a:pt x="18" y="3"/>
                      <a:pt x="20" y="7"/>
                    </a:cubicBezTo>
                    <a:close/>
                    <a:moveTo>
                      <a:pt x="45" y="57"/>
                    </a:moveTo>
                    <a:lnTo>
                      <a:pt x="52" y="74"/>
                    </a:lnTo>
                    <a:cubicBezTo>
                      <a:pt x="55" y="79"/>
                      <a:pt x="52" y="84"/>
                      <a:pt x="48" y="86"/>
                    </a:cubicBezTo>
                    <a:cubicBezTo>
                      <a:pt x="43" y="89"/>
                      <a:pt x="37" y="87"/>
                      <a:pt x="35" y="82"/>
                    </a:cubicBezTo>
                    <a:lnTo>
                      <a:pt x="27" y="65"/>
                    </a:lnTo>
                    <a:cubicBezTo>
                      <a:pt x="25" y="61"/>
                      <a:pt x="27" y="55"/>
                      <a:pt x="31" y="54"/>
                    </a:cubicBezTo>
                    <a:cubicBezTo>
                      <a:pt x="37" y="51"/>
                      <a:pt x="42" y="53"/>
                      <a:pt x="45" y="57"/>
                    </a:cubicBezTo>
                    <a:close/>
                    <a:moveTo>
                      <a:pt x="70" y="108"/>
                    </a:moveTo>
                    <a:lnTo>
                      <a:pt x="77" y="125"/>
                    </a:lnTo>
                    <a:cubicBezTo>
                      <a:pt x="80" y="130"/>
                      <a:pt x="77" y="135"/>
                      <a:pt x="72" y="137"/>
                    </a:cubicBezTo>
                    <a:cubicBezTo>
                      <a:pt x="68" y="139"/>
                      <a:pt x="61" y="137"/>
                      <a:pt x="59" y="133"/>
                    </a:cubicBezTo>
                    <a:lnTo>
                      <a:pt x="51" y="116"/>
                    </a:lnTo>
                    <a:cubicBezTo>
                      <a:pt x="49" y="111"/>
                      <a:pt x="50" y="106"/>
                      <a:pt x="56" y="103"/>
                    </a:cubicBezTo>
                    <a:cubicBezTo>
                      <a:pt x="60" y="101"/>
                      <a:pt x="67" y="103"/>
                      <a:pt x="70" y="108"/>
                    </a:cubicBezTo>
                    <a:close/>
                    <a:moveTo>
                      <a:pt x="93" y="159"/>
                    </a:moveTo>
                    <a:lnTo>
                      <a:pt x="101" y="176"/>
                    </a:lnTo>
                    <a:cubicBezTo>
                      <a:pt x="103" y="179"/>
                      <a:pt x="101" y="185"/>
                      <a:pt x="97" y="187"/>
                    </a:cubicBezTo>
                    <a:cubicBezTo>
                      <a:pt x="92" y="190"/>
                      <a:pt x="86" y="187"/>
                      <a:pt x="83" y="183"/>
                    </a:cubicBezTo>
                    <a:lnTo>
                      <a:pt x="76" y="166"/>
                    </a:lnTo>
                    <a:cubicBezTo>
                      <a:pt x="73" y="161"/>
                      <a:pt x="75" y="156"/>
                      <a:pt x="80" y="153"/>
                    </a:cubicBezTo>
                    <a:cubicBezTo>
                      <a:pt x="85" y="151"/>
                      <a:pt x="91" y="153"/>
                      <a:pt x="93" y="159"/>
                    </a:cubicBezTo>
                    <a:close/>
                    <a:moveTo>
                      <a:pt x="117" y="209"/>
                    </a:moveTo>
                    <a:lnTo>
                      <a:pt x="125" y="225"/>
                    </a:lnTo>
                    <a:cubicBezTo>
                      <a:pt x="128" y="230"/>
                      <a:pt x="125" y="236"/>
                      <a:pt x="120" y="237"/>
                    </a:cubicBezTo>
                    <a:cubicBezTo>
                      <a:pt x="116" y="239"/>
                      <a:pt x="110" y="237"/>
                      <a:pt x="108" y="233"/>
                    </a:cubicBezTo>
                    <a:lnTo>
                      <a:pt x="100" y="216"/>
                    </a:lnTo>
                    <a:cubicBezTo>
                      <a:pt x="98" y="211"/>
                      <a:pt x="99" y="207"/>
                      <a:pt x="104" y="204"/>
                    </a:cubicBezTo>
                    <a:cubicBezTo>
                      <a:pt x="109" y="202"/>
                      <a:pt x="115" y="204"/>
                      <a:pt x="117" y="209"/>
                    </a:cubicBezTo>
                    <a:close/>
                    <a:moveTo>
                      <a:pt x="141" y="259"/>
                    </a:moveTo>
                    <a:lnTo>
                      <a:pt x="149" y="276"/>
                    </a:lnTo>
                    <a:cubicBezTo>
                      <a:pt x="152" y="280"/>
                      <a:pt x="149" y="286"/>
                      <a:pt x="145" y="287"/>
                    </a:cubicBezTo>
                    <a:cubicBezTo>
                      <a:pt x="140" y="290"/>
                      <a:pt x="135" y="288"/>
                      <a:pt x="132" y="283"/>
                    </a:cubicBezTo>
                    <a:lnTo>
                      <a:pt x="125" y="267"/>
                    </a:lnTo>
                    <a:cubicBezTo>
                      <a:pt x="122" y="261"/>
                      <a:pt x="124" y="256"/>
                      <a:pt x="129" y="254"/>
                    </a:cubicBezTo>
                    <a:cubicBezTo>
                      <a:pt x="134" y="253"/>
                      <a:pt x="139" y="254"/>
                      <a:pt x="141" y="259"/>
                    </a:cubicBezTo>
                    <a:close/>
                    <a:moveTo>
                      <a:pt x="166" y="309"/>
                    </a:moveTo>
                    <a:lnTo>
                      <a:pt x="174" y="326"/>
                    </a:lnTo>
                    <a:cubicBezTo>
                      <a:pt x="177" y="330"/>
                      <a:pt x="174" y="337"/>
                      <a:pt x="169" y="338"/>
                    </a:cubicBezTo>
                    <a:cubicBezTo>
                      <a:pt x="165" y="340"/>
                      <a:pt x="158" y="338"/>
                      <a:pt x="157" y="334"/>
                    </a:cubicBezTo>
                    <a:lnTo>
                      <a:pt x="148" y="317"/>
                    </a:lnTo>
                    <a:cubicBezTo>
                      <a:pt x="147" y="312"/>
                      <a:pt x="148" y="306"/>
                      <a:pt x="153" y="304"/>
                    </a:cubicBezTo>
                    <a:cubicBezTo>
                      <a:pt x="158" y="303"/>
                      <a:pt x="164" y="304"/>
                      <a:pt x="166" y="309"/>
                    </a:cubicBezTo>
                    <a:close/>
                    <a:moveTo>
                      <a:pt x="190" y="360"/>
                    </a:moveTo>
                    <a:lnTo>
                      <a:pt x="198" y="376"/>
                    </a:lnTo>
                    <a:cubicBezTo>
                      <a:pt x="201" y="381"/>
                      <a:pt x="198" y="386"/>
                      <a:pt x="193" y="389"/>
                    </a:cubicBezTo>
                    <a:cubicBezTo>
                      <a:pt x="189" y="390"/>
                      <a:pt x="183" y="389"/>
                      <a:pt x="180" y="383"/>
                    </a:cubicBezTo>
                    <a:lnTo>
                      <a:pt x="172" y="367"/>
                    </a:lnTo>
                    <a:cubicBezTo>
                      <a:pt x="170" y="363"/>
                      <a:pt x="172" y="357"/>
                      <a:pt x="178" y="355"/>
                    </a:cubicBezTo>
                    <a:cubicBezTo>
                      <a:pt x="182" y="353"/>
                      <a:pt x="189" y="355"/>
                      <a:pt x="190" y="360"/>
                    </a:cubicBezTo>
                    <a:close/>
                    <a:moveTo>
                      <a:pt x="214" y="410"/>
                    </a:moveTo>
                    <a:lnTo>
                      <a:pt x="223" y="426"/>
                    </a:lnTo>
                    <a:cubicBezTo>
                      <a:pt x="225" y="431"/>
                      <a:pt x="223" y="436"/>
                      <a:pt x="218" y="439"/>
                    </a:cubicBezTo>
                    <a:cubicBezTo>
                      <a:pt x="213" y="440"/>
                      <a:pt x="208" y="439"/>
                      <a:pt x="205" y="434"/>
                    </a:cubicBezTo>
                    <a:lnTo>
                      <a:pt x="197" y="417"/>
                    </a:lnTo>
                    <a:cubicBezTo>
                      <a:pt x="195" y="413"/>
                      <a:pt x="197" y="407"/>
                      <a:pt x="202" y="406"/>
                    </a:cubicBezTo>
                    <a:cubicBezTo>
                      <a:pt x="207" y="403"/>
                      <a:pt x="213" y="406"/>
                      <a:pt x="214" y="410"/>
                    </a:cubicBezTo>
                    <a:close/>
                    <a:moveTo>
                      <a:pt x="238" y="459"/>
                    </a:moveTo>
                    <a:lnTo>
                      <a:pt x="247" y="476"/>
                    </a:lnTo>
                    <a:cubicBezTo>
                      <a:pt x="249" y="482"/>
                      <a:pt x="247" y="487"/>
                      <a:pt x="242" y="490"/>
                    </a:cubicBezTo>
                    <a:cubicBezTo>
                      <a:pt x="238" y="491"/>
                      <a:pt x="232" y="490"/>
                      <a:pt x="229" y="484"/>
                    </a:cubicBezTo>
                    <a:lnTo>
                      <a:pt x="221" y="467"/>
                    </a:lnTo>
                    <a:cubicBezTo>
                      <a:pt x="219" y="463"/>
                      <a:pt x="221" y="457"/>
                      <a:pt x="226" y="456"/>
                    </a:cubicBezTo>
                    <a:cubicBezTo>
                      <a:pt x="231" y="453"/>
                      <a:pt x="237" y="456"/>
                      <a:pt x="238" y="459"/>
                    </a:cubicBezTo>
                    <a:close/>
                    <a:moveTo>
                      <a:pt x="263" y="510"/>
                    </a:moveTo>
                    <a:lnTo>
                      <a:pt x="271" y="527"/>
                    </a:lnTo>
                    <a:cubicBezTo>
                      <a:pt x="274" y="532"/>
                      <a:pt x="271" y="537"/>
                      <a:pt x="267" y="539"/>
                    </a:cubicBezTo>
                    <a:cubicBezTo>
                      <a:pt x="261" y="542"/>
                      <a:pt x="257" y="539"/>
                      <a:pt x="254" y="535"/>
                    </a:cubicBezTo>
                    <a:lnTo>
                      <a:pt x="246" y="518"/>
                    </a:lnTo>
                    <a:cubicBezTo>
                      <a:pt x="244" y="513"/>
                      <a:pt x="246" y="508"/>
                      <a:pt x="250" y="505"/>
                    </a:cubicBezTo>
                    <a:cubicBezTo>
                      <a:pt x="256" y="504"/>
                      <a:pt x="261" y="505"/>
                      <a:pt x="263" y="510"/>
                    </a:cubicBezTo>
                    <a:close/>
                    <a:moveTo>
                      <a:pt x="288" y="560"/>
                    </a:moveTo>
                    <a:lnTo>
                      <a:pt x="296" y="577"/>
                    </a:lnTo>
                    <a:cubicBezTo>
                      <a:pt x="298" y="582"/>
                      <a:pt x="296" y="587"/>
                      <a:pt x="291" y="589"/>
                    </a:cubicBezTo>
                    <a:cubicBezTo>
                      <a:pt x="286" y="592"/>
                      <a:pt x="280" y="589"/>
                      <a:pt x="278" y="585"/>
                    </a:cubicBezTo>
                    <a:lnTo>
                      <a:pt x="269" y="568"/>
                    </a:lnTo>
                    <a:cubicBezTo>
                      <a:pt x="268" y="564"/>
                      <a:pt x="269" y="559"/>
                      <a:pt x="275" y="556"/>
                    </a:cubicBezTo>
                    <a:cubicBezTo>
                      <a:pt x="280" y="554"/>
                      <a:pt x="286" y="556"/>
                      <a:pt x="288" y="560"/>
                    </a:cubicBezTo>
                    <a:close/>
                    <a:moveTo>
                      <a:pt x="312" y="611"/>
                    </a:moveTo>
                    <a:lnTo>
                      <a:pt x="320" y="628"/>
                    </a:lnTo>
                    <a:cubicBezTo>
                      <a:pt x="322" y="632"/>
                      <a:pt x="320" y="637"/>
                      <a:pt x="315" y="640"/>
                    </a:cubicBezTo>
                    <a:cubicBezTo>
                      <a:pt x="310" y="642"/>
                      <a:pt x="305" y="640"/>
                      <a:pt x="302" y="635"/>
                    </a:cubicBezTo>
                    <a:lnTo>
                      <a:pt x="294" y="619"/>
                    </a:lnTo>
                    <a:cubicBezTo>
                      <a:pt x="292" y="613"/>
                      <a:pt x="294" y="609"/>
                      <a:pt x="299" y="606"/>
                    </a:cubicBezTo>
                    <a:cubicBezTo>
                      <a:pt x="304" y="604"/>
                      <a:pt x="309" y="606"/>
                      <a:pt x="312" y="611"/>
                    </a:cubicBezTo>
                    <a:close/>
                    <a:moveTo>
                      <a:pt x="336" y="661"/>
                    </a:moveTo>
                    <a:lnTo>
                      <a:pt x="345" y="678"/>
                    </a:lnTo>
                    <a:cubicBezTo>
                      <a:pt x="346" y="682"/>
                      <a:pt x="345" y="688"/>
                      <a:pt x="339" y="690"/>
                    </a:cubicBezTo>
                    <a:cubicBezTo>
                      <a:pt x="335" y="692"/>
                      <a:pt x="329" y="690"/>
                      <a:pt x="327" y="686"/>
                    </a:cubicBezTo>
                    <a:lnTo>
                      <a:pt x="318" y="669"/>
                    </a:lnTo>
                    <a:cubicBezTo>
                      <a:pt x="317" y="664"/>
                      <a:pt x="318" y="658"/>
                      <a:pt x="324" y="657"/>
                    </a:cubicBezTo>
                    <a:cubicBezTo>
                      <a:pt x="328" y="654"/>
                      <a:pt x="334" y="657"/>
                      <a:pt x="336" y="661"/>
                    </a:cubicBezTo>
                    <a:close/>
                    <a:moveTo>
                      <a:pt x="360" y="712"/>
                    </a:moveTo>
                    <a:lnTo>
                      <a:pt x="368" y="728"/>
                    </a:lnTo>
                    <a:cubicBezTo>
                      <a:pt x="370" y="733"/>
                      <a:pt x="368" y="739"/>
                      <a:pt x="364" y="740"/>
                    </a:cubicBezTo>
                    <a:cubicBezTo>
                      <a:pt x="358" y="742"/>
                      <a:pt x="353" y="740"/>
                      <a:pt x="351" y="736"/>
                    </a:cubicBezTo>
                    <a:lnTo>
                      <a:pt x="343" y="719"/>
                    </a:lnTo>
                    <a:cubicBezTo>
                      <a:pt x="340" y="714"/>
                      <a:pt x="343" y="709"/>
                      <a:pt x="347" y="706"/>
                    </a:cubicBezTo>
                    <a:cubicBezTo>
                      <a:pt x="353" y="705"/>
                      <a:pt x="357" y="706"/>
                      <a:pt x="360" y="712"/>
                    </a:cubicBezTo>
                    <a:close/>
                    <a:moveTo>
                      <a:pt x="385" y="762"/>
                    </a:moveTo>
                    <a:lnTo>
                      <a:pt x="393" y="779"/>
                    </a:lnTo>
                    <a:cubicBezTo>
                      <a:pt x="395" y="783"/>
                      <a:pt x="393" y="788"/>
                      <a:pt x="388" y="790"/>
                    </a:cubicBezTo>
                    <a:cubicBezTo>
                      <a:pt x="383" y="793"/>
                      <a:pt x="377" y="790"/>
                      <a:pt x="376" y="786"/>
                    </a:cubicBezTo>
                    <a:lnTo>
                      <a:pt x="367" y="770"/>
                    </a:lnTo>
                    <a:cubicBezTo>
                      <a:pt x="365" y="765"/>
                      <a:pt x="367" y="759"/>
                      <a:pt x="372" y="757"/>
                    </a:cubicBezTo>
                    <a:cubicBezTo>
                      <a:pt x="377" y="756"/>
                      <a:pt x="382" y="757"/>
                      <a:pt x="385" y="762"/>
                    </a:cubicBezTo>
                    <a:close/>
                    <a:moveTo>
                      <a:pt x="409" y="812"/>
                    </a:moveTo>
                    <a:lnTo>
                      <a:pt x="417" y="829"/>
                    </a:lnTo>
                    <a:cubicBezTo>
                      <a:pt x="419" y="833"/>
                      <a:pt x="417" y="839"/>
                      <a:pt x="412" y="841"/>
                    </a:cubicBezTo>
                    <a:cubicBezTo>
                      <a:pt x="407" y="843"/>
                      <a:pt x="401" y="841"/>
                      <a:pt x="400" y="836"/>
                    </a:cubicBezTo>
                    <a:lnTo>
                      <a:pt x="391" y="819"/>
                    </a:lnTo>
                    <a:cubicBezTo>
                      <a:pt x="389" y="815"/>
                      <a:pt x="391" y="810"/>
                      <a:pt x="397" y="807"/>
                    </a:cubicBezTo>
                    <a:cubicBezTo>
                      <a:pt x="401" y="805"/>
                      <a:pt x="406" y="807"/>
                      <a:pt x="409" y="812"/>
                    </a:cubicBezTo>
                    <a:close/>
                    <a:moveTo>
                      <a:pt x="434" y="862"/>
                    </a:moveTo>
                    <a:lnTo>
                      <a:pt x="442" y="879"/>
                    </a:lnTo>
                    <a:cubicBezTo>
                      <a:pt x="444" y="884"/>
                      <a:pt x="442" y="889"/>
                      <a:pt x="436" y="892"/>
                    </a:cubicBezTo>
                    <a:cubicBezTo>
                      <a:pt x="432" y="893"/>
                      <a:pt x="426" y="892"/>
                      <a:pt x="424" y="887"/>
                    </a:cubicBezTo>
                    <a:lnTo>
                      <a:pt x="416" y="870"/>
                    </a:lnTo>
                    <a:cubicBezTo>
                      <a:pt x="413" y="865"/>
                      <a:pt x="416" y="859"/>
                      <a:pt x="421" y="858"/>
                    </a:cubicBezTo>
                    <a:cubicBezTo>
                      <a:pt x="425" y="856"/>
                      <a:pt x="431" y="858"/>
                      <a:pt x="434" y="862"/>
                    </a:cubicBezTo>
                    <a:close/>
                    <a:moveTo>
                      <a:pt x="457" y="912"/>
                    </a:moveTo>
                    <a:lnTo>
                      <a:pt x="466" y="929"/>
                    </a:lnTo>
                    <a:cubicBezTo>
                      <a:pt x="467" y="934"/>
                      <a:pt x="466" y="940"/>
                      <a:pt x="461" y="941"/>
                    </a:cubicBezTo>
                    <a:cubicBezTo>
                      <a:pt x="456" y="943"/>
                      <a:pt x="450" y="941"/>
                      <a:pt x="448" y="937"/>
                    </a:cubicBezTo>
                    <a:lnTo>
                      <a:pt x="440" y="920"/>
                    </a:lnTo>
                    <a:cubicBezTo>
                      <a:pt x="437" y="916"/>
                      <a:pt x="440" y="910"/>
                      <a:pt x="445" y="909"/>
                    </a:cubicBezTo>
                    <a:cubicBezTo>
                      <a:pt x="449" y="906"/>
                      <a:pt x="456" y="908"/>
                      <a:pt x="457" y="912"/>
                    </a:cubicBezTo>
                    <a:close/>
                    <a:moveTo>
                      <a:pt x="482" y="963"/>
                    </a:moveTo>
                    <a:lnTo>
                      <a:pt x="490" y="979"/>
                    </a:lnTo>
                    <a:cubicBezTo>
                      <a:pt x="492" y="985"/>
                      <a:pt x="490" y="989"/>
                      <a:pt x="486" y="992"/>
                    </a:cubicBezTo>
                    <a:cubicBezTo>
                      <a:pt x="480" y="994"/>
                      <a:pt x="475" y="992"/>
                      <a:pt x="473" y="986"/>
                    </a:cubicBezTo>
                    <a:lnTo>
                      <a:pt x="465" y="971"/>
                    </a:lnTo>
                    <a:cubicBezTo>
                      <a:pt x="462" y="966"/>
                      <a:pt x="465" y="960"/>
                      <a:pt x="469" y="958"/>
                    </a:cubicBezTo>
                    <a:cubicBezTo>
                      <a:pt x="474" y="956"/>
                      <a:pt x="479" y="958"/>
                      <a:pt x="482" y="963"/>
                    </a:cubicBezTo>
                    <a:close/>
                    <a:moveTo>
                      <a:pt x="506" y="1013"/>
                    </a:moveTo>
                    <a:lnTo>
                      <a:pt x="515" y="1030"/>
                    </a:lnTo>
                    <a:cubicBezTo>
                      <a:pt x="516" y="1034"/>
                      <a:pt x="515" y="1040"/>
                      <a:pt x="510" y="1042"/>
                    </a:cubicBezTo>
                    <a:cubicBezTo>
                      <a:pt x="505" y="1045"/>
                      <a:pt x="499" y="1042"/>
                      <a:pt x="497" y="1037"/>
                    </a:cubicBezTo>
                    <a:lnTo>
                      <a:pt x="489" y="1020"/>
                    </a:lnTo>
                    <a:cubicBezTo>
                      <a:pt x="486" y="1017"/>
                      <a:pt x="489" y="1011"/>
                      <a:pt x="494" y="1009"/>
                    </a:cubicBezTo>
                    <a:cubicBezTo>
                      <a:pt x="498" y="1006"/>
                      <a:pt x="504" y="1009"/>
                      <a:pt x="506" y="1013"/>
                    </a:cubicBezTo>
                    <a:close/>
                    <a:moveTo>
                      <a:pt x="531" y="1063"/>
                    </a:moveTo>
                    <a:lnTo>
                      <a:pt x="538" y="1080"/>
                    </a:lnTo>
                    <a:cubicBezTo>
                      <a:pt x="541" y="1085"/>
                      <a:pt x="539" y="1090"/>
                      <a:pt x="534" y="1093"/>
                    </a:cubicBezTo>
                    <a:cubicBezTo>
                      <a:pt x="529" y="1094"/>
                      <a:pt x="523" y="1093"/>
                      <a:pt x="522" y="1088"/>
                    </a:cubicBezTo>
                    <a:lnTo>
                      <a:pt x="513" y="1071"/>
                    </a:lnTo>
                    <a:cubicBezTo>
                      <a:pt x="511" y="1066"/>
                      <a:pt x="513" y="1061"/>
                      <a:pt x="518" y="1059"/>
                    </a:cubicBezTo>
                    <a:cubicBezTo>
                      <a:pt x="522" y="1056"/>
                      <a:pt x="528" y="1059"/>
                      <a:pt x="531" y="1063"/>
                    </a:cubicBezTo>
                    <a:close/>
                    <a:moveTo>
                      <a:pt x="555" y="1114"/>
                    </a:moveTo>
                    <a:lnTo>
                      <a:pt x="563" y="1131"/>
                    </a:lnTo>
                    <a:cubicBezTo>
                      <a:pt x="565" y="1135"/>
                      <a:pt x="564" y="1140"/>
                      <a:pt x="558" y="1142"/>
                    </a:cubicBezTo>
                    <a:cubicBezTo>
                      <a:pt x="554" y="1145"/>
                      <a:pt x="547" y="1143"/>
                      <a:pt x="545" y="1139"/>
                    </a:cubicBezTo>
                    <a:lnTo>
                      <a:pt x="537" y="1122"/>
                    </a:lnTo>
                    <a:cubicBezTo>
                      <a:pt x="535" y="1117"/>
                      <a:pt x="537" y="1111"/>
                      <a:pt x="542" y="1109"/>
                    </a:cubicBezTo>
                    <a:cubicBezTo>
                      <a:pt x="546" y="1107"/>
                      <a:pt x="553" y="1109"/>
                      <a:pt x="555" y="1114"/>
                    </a:cubicBezTo>
                    <a:close/>
                    <a:moveTo>
                      <a:pt x="579" y="1164"/>
                    </a:moveTo>
                    <a:lnTo>
                      <a:pt x="587" y="1181"/>
                    </a:lnTo>
                    <a:cubicBezTo>
                      <a:pt x="589" y="1186"/>
                      <a:pt x="588" y="1190"/>
                      <a:pt x="583" y="1193"/>
                    </a:cubicBezTo>
                    <a:cubicBezTo>
                      <a:pt x="577" y="1195"/>
                      <a:pt x="572" y="1193"/>
                      <a:pt x="569" y="1189"/>
                    </a:cubicBezTo>
                    <a:lnTo>
                      <a:pt x="562" y="1172"/>
                    </a:lnTo>
                    <a:cubicBezTo>
                      <a:pt x="559" y="1167"/>
                      <a:pt x="562" y="1162"/>
                      <a:pt x="566" y="1159"/>
                    </a:cubicBezTo>
                    <a:cubicBezTo>
                      <a:pt x="571" y="1157"/>
                      <a:pt x="577" y="1159"/>
                      <a:pt x="579" y="1164"/>
                    </a:cubicBezTo>
                    <a:close/>
                    <a:moveTo>
                      <a:pt x="604" y="1215"/>
                    </a:moveTo>
                    <a:lnTo>
                      <a:pt x="611" y="1232"/>
                    </a:lnTo>
                    <a:cubicBezTo>
                      <a:pt x="614" y="1235"/>
                      <a:pt x="612" y="1241"/>
                      <a:pt x="607" y="1243"/>
                    </a:cubicBezTo>
                    <a:cubicBezTo>
                      <a:pt x="602" y="1246"/>
                      <a:pt x="596" y="1243"/>
                      <a:pt x="594" y="1239"/>
                    </a:cubicBezTo>
                    <a:lnTo>
                      <a:pt x="586" y="1222"/>
                    </a:lnTo>
                    <a:cubicBezTo>
                      <a:pt x="584" y="1217"/>
                      <a:pt x="586" y="1212"/>
                      <a:pt x="590" y="1209"/>
                    </a:cubicBezTo>
                    <a:cubicBezTo>
                      <a:pt x="595" y="1208"/>
                      <a:pt x="601" y="1209"/>
                      <a:pt x="604" y="1215"/>
                    </a:cubicBezTo>
                    <a:close/>
                    <a:moveTo>
                      <a:pt x="628" y="1264"/>
                    </a:moveTo>
                    <a:lnTo>
                      <a:pt x="635" y="1281"/>
                    </a:lnTo>
                    <a:cubicBezTo>
                      <a:pt x="638" y="1285"/>
                      <a:pt x="635" y="1292"/>
                      <a:pt x="632" y="1293"/>
                    </a:cubicBezTo>
                    <a:cubicBezTo>
                      <a:pt x="626" y="1295"/>
                      <a:pt x="621" y="1293"/>
                      <a:pt x="618" y="1289"/>
                    </a:cubicBezTo>
                    <a:lnTo>
                      <a:pt x="610" y="1272"/>
                    </a:lnTo>
                    <a:cubicBezTo>
                      <a:pt x="608" y="1267"/>
                      <a:pt x="610" y="1262"/>
                      <a:pt x="615" y="1260"/>
                    </a:cubicBezTo>
                    <a:cubicBezTo>
                      <a:pt x="620" y="1258"/>
                      <a:pt x="625" y="1260"/>
                      <a:pt x="628" y="1264"/>
                    </a:cubicBezTo>
                    <a:close/>
                    <a:moveTo>
                      <a:pt x="653" y="1315"/>
                    </a:moveTo>
                    <a:lnTo>
                      <a:pt x="660" y="1331"/>
                    </a:lnTo>
                    <a:cubicBezTo>
                      <a:pt x="663" y="1336"/>
                      <a:pt x="660" y="1342"/>
                      <a:pt x="655" y="1344"/>
                    </a:cubicBezTo>
                    <a:cubicBezTo>
                      <a:pt x="651" y="1346"/>
                      <a:pt x="644" y="1344"/>
                      <a:pt x="643" y="1339"/>
                    </a:cubicBezTo>
                    <a:lnTo>
                      <a:pt x="634" y="1323"/>
                    </a:lnTo>
                    <a:cubicBezTo>
                      <a:pt x="632" y="1318"/>
                      <a:pt x="634" y="1312"/>
                      <a:pt x="639" y="1310"/>
                    </a:cubicBezTo>
                    <a:cubicBezTo>
                      <a:pt x="644" y="1308"/>
                      <a:pt x="650" y="1310"/>
                      <a:pt x="653" y="1315"/>
                    </a:cubicBezTo>
                    <a:close/>
                    <a:moveTo>
                      <a:pt x="676" y="1365"/>
                    </a:moveTo>
                    <a:lnTo>
                      <a:pt x="684" y="1382"/>
                    </a:lnTo>
                    <a:cubicBezTo>
                      <a:pt x="687" y="1387"/>
                      <a:pt x="684" y="1392"/>
                      <a:pt x="680" y="1394"/>
                    </a:cubicBezTo>
                    <a:cubicBezTo>
                      <a:pt x="675" y="1396"/>
                      <a:pt x="669" y="1394"/>
                      <a:pt x="666" y="1390"/>
                    </a:cubicBezTo>
                    <a:lnTo>
                      <a:pt x="659" y="1373"/>
                    </a:lnTo>
                    <a:cubicBezTo>
                      <a:pt x="656" y="1369"/>
                      <a:pt x="659" y="1362"/>
                      <a:pt x="664" y="1361"/>
                    </a:cubicBezTo>
                    <a:cubicBezTo>
                      <a:pt x="668" y="1359"/>
                      <a:pt x="674" y="1361"/>
                      <a:pt x="676" y="1365"/>
                    </a:cubicBezTo>
                    <a:close/>
                    <a:moveTo>
                      <a:pt x="701" y="1415"/>
                    </a:moveTo>
                    <a:lnTo>
                      <a:pt x="709" y="1432"/>
                    </a:lnTo>
                    <a:cubicBezTo>
                      <a:pt x="711" y="1437"/>
                      <a:pt x="709" y="1442"/>
                      <a:pt x="704" y="1445"/>
                    </a:cubicBezTo>
                    <a:cubicBezTo>
                      <a:pt x="699" y="1446"/>
                      <a:pt x="694" y="1445"/>
                      <a:pt x="691" y="1439"/>
                    </a:cubicBezTo>
                    <a:lnTo>
                      <a:pt x="684" y="1422"/>
                    </a:lnTo>
                    <a:cubicBezTo>
                      <a:pt x="681" y="1419"/>
                      <a:pt x="683" y="1413"/>
                      <a:pt x="687" y="1411"/>
                    </a:cubicBezTo>
                    <a:cubicBezTo>
                      <a:pt x="693" y="1408"/>
                      <a:pt x="698" y="1411"/>
                      <a:pt x="701" y="1415"/>
                    </a:cubicBezTo>
                    <a:close/>
                    <a:moveTo>
                      <a:pt x="725" y="1465"/>
                    </a:moveTo>
                    <a:lnTo>
                      <a:pt x="733" y="1482"/>
                    </a:lnTo>
                    <a:cubicBezTo>
                      <a:pt x="735" y="1487"/>
                      <a:pt x="733" y="1492"/>
                      <a:pt x="729" y="1495"/>
                    </a:cubicBezTo>
                    <a:cubicBezTo>
                      <a:pt x="723" y="1497"/>
                      <a:pt x="718" y="1495"/>
                      <a:pt x="715" y="1490"/>
                    </a:cubicBezTo>
                    <a:lnTo>
                      <a:pt x="708" y="1473"/>
                    </a:lnTo>
                    <a:cubicBezTo>
                      <a:pt x="705" y="1469"/>
                      <a:pt x="707" y="1463"/>
                      <a:pt x="712" y="1461"/>
                    </a:cubicBezTo>
                    <a:cubicBezTo>
                      <a:pt x="717" y="1459"/>
                      <a:pt x="723" y="1461"/>
                      <a:pt x="725" y="1465"/>
                    </a:cubicBezTo>
                    <a:close/>
                    <a:moveTo>
                      <a:pt x="749" y="1515"/>
                    </a:moveTo>
                    <a:lnTo>
                      <a:pt x="757" y="1532"/>
                    </a:lnTo>
                    <a:cubicBezTo>
                      <a:pt x="760" y="1538"/>
                      <a:pt x="757" y="1543"/>
                      <a:pt x="754" y="1545"/>
                    </a:cubicBezTo>
                    <a:cubicBezTo>
                      <a:pt x="748" y="1547"/>
                      <a:pt x="743" y="1545"/>
                      <a:pt x="740" y="1540"/>
                    </a:cubicBezTo>
                    <a:lnTo>
                      <a:pt x="732" y="1523"/>
                    </a:lnTo>
                    <a:cubicBezTo>
                      <a:pt x="730" y="1519"/>
                      <a:pt x="731" y="1514"/>
                      <a:pt x="736" y="1512"/>
                    </a:cubicBezTo>
                    <a:cubicBezTo>
                      <a:pt x="742" y="1509"/>
                      <a:pt x="747" y="1511"/>
                      <a:pt x="749" y="1515"/>
                    </a:cubicBezTo>
                    <a:close/>
                    <a:moveTo>
                      <a:pt x="774" y="1566"/>
                    </a:moveTo>
                    <a:lnTo>
                      <a:pt x="782" y="1583"/>
                    </a:lnTo>
                    <a:cubicBezTo>
                      <a:pt x="784" y="1588"/>
                      <a:pt x="782" y="1593"/>
                      <a:pt x="776" y="1595"/>
                    </a:cubicBezTo>
                    <a:cubicBezTo>
                      <a:pt x="773" y="1598"/>
                      <a:pt x="766" y="1595"/>
                      <a:pt x="764" y="1591"/>
                    </a:cubicBezTo>
                    <a:lnTo>
                      <a:pt x="756" y="1574"/>
                    </a:lnTo>
                    <a:cubicBezTo>
                      <a:pt x="754" y="1569"/>
                      <a:pt x="755" y="1564"/>
                      <a:pt x="761" y="1561"/>
                    </a:cubicBezTo>
                    <a:cubicBezTo>
                      <a:pt x="765" y="1560"/>
                      <a:pt x="772" y="1561"/>
                      <a:pt x="774" y="1566"/>
                    </a:cubicBezTo>
                    <a:close/>
                    <a:moveTo>
                      <a:pt x="798" y="1617"/>
                    </a:moveTo>
                    <a:lnTo>
                      <a:pt x="806" y="1634"/>
                    </a:lnTo>
                    <a:cubicBezTo>
                      <a:pt x="809" y="1637"/>
                      <a:pt x="806" y="1643"/>
                      <a:pt x="801" y="1645"/>
                    </a:cubicBezTo>
                    <a:cubicBezTo>
                      <a:pt x="797" y="1648"/>
                      <a:pt x="791" y="1645"/>
                      <a:pt x="788" y="1641"/>
                    </a:cubicBezTo>
                    <a:lnTo>
                      <a:pt x="780" y="1624"/>
                    </a:lnTo>
                    <a:cubicBezTo>
                      <a:pt x="778" y="1620"/>
                      <a:pt x="780" y="1614"/>
                      <a:pt x="785" y="1612"/>
                    </a:cubicBezTo>
                    <a:cubicBezTo>
                      <a:pt x="790" y="1609"/>
                      <a:pt x="796" y="1612"/>
                      <a:pt x="798" y="1617"/>
                    </a:cubicBezTo>
                    <a:close/>
                    <a:moveTo>
                      <a:pt x="822" y="1668"/>
                    </a:moveTo>
                    <a:lnTo>
                      <a:pt x="831" y="1683"/>
                    </a:lnTo>
                    <a:cubicBezTo>
                      <a:pt x="832" y="1688"/>
                      <a:pt x="831" y="1693"/>
                      <a:pt x="825" y="1696"/>
                    </a:cubicBezTo>
                    <a:cubicBezTo>
                      <a:pt x="821" y="1698"/>
                      <a:pt x="815" y="1696"/>
                      <a:pt x="813" y="1691"/>
                    </a:cubicBezTo>
                    <a:lnTo>
                      <a:pt x="804" y="1675"/>
                    </a:lnTo>
                    <a:cubicBezTo>
                      <a:pt x="803" y="1669"/>
                      <a:pt x="804" y="1665"/>
                      <a:pt x="809" y="1662"/>
                    </a:cubicBezTo>
                    <a:cubicBezTo>
                      <a:pt x="814" y="1659"/>
                      <a:pt x="820" y="1662"/>
                      <a:pt x="822" y="1668"/>
                    </a:cubicBezTo>
                    <a:close/>
                    <a:moveTo>
                      <a:pt x="846" y="1717"/>
                    </a:moveTo>
                    <a:lnTo>
                      <a:pt x="854" y="1734"/>
                    </a:lnTo>
                    <a:cubicBezTo>
                      <a:pt x="857" y="1738"/>
                      <a:pt x="854" y="1744"/>
                      <a:pt x="850" y="1746"/>
                    </a:cubicBezTo>
                    <a:cubicBezTo>
                      <a:pt x="845" y="1748"/>
                      <a:pt x="840" y="1746"/>
                      <a:pt x="837" y="1742"/>
                    </a:cubicBezTo>
                    <a:lnTo>
                      <a:pt x="829" y="1725"/>
                    </a:lnTo>
                    <a:cubicBezTo>
                      <a:pt x="827" y="1720"/>
                      <a:pt x="829" y="1714"/>
                      <a:pt x="833" y="1713"/>
                    </a:cubicBezTo>
                    <a:cubicBezTo>
                      <a:pt x="839" y="1710"/>
                      <a:pt x="844" y="1713"/>
                      <a:pt x="846" y="1717"/>
                    </a:cubicBezTo>
                    <a:close/>
                    <a:moveTo>
                      <a:pt x="871" y="1767"/>
                    </a:moveTo>
                    <a:lnTo>
                      <a:pt x="879" y="1784"/>
                    </a:lnTo>
                    <a:cubicBezTo>
                      <a:pt x="882" y="1789"/>
                      <a:pt x="879" y="1795"/>
                      <a:pt x="874" y="1796"/>
                    </a:cubicBezTo>
                    <a:cubicBezTo>
                      <a:pt x="870" y="1798"/>
                      <a:pt x="864" y="1796"/>
                      <a:pt x="862" y="1792"/>
                    </a:cubicBezTo>
                    <a:lnTo>
                      <a:pt x="853" y="1775"/>
                    </a:lnTo>
                    <a:cubicBezTo>
                      <a:pt x="852" y="1770"/>
                      <a:pt x="853" y="1765"/>
                      <a:pt x="858" y="1762"/>
                    </a:cubicBezTo>
                    <a:cubicBezTo>
                      <a:pt x="863" y="1761"/>
                      <a:pt x="869" y="1762"/>
                      <a:pt x="871" y="1767"/>
                    </a:cubicBezTo>
                    <a:close/>
                    <a:moveTo>
                      <a:pt x="895" y="1818"/>
                    </a:moveTo>
                    <a:lnTo>
                      <a:pt x="903" y="1835"/>
                    </a:lnTo>
                    <a:cubicBezTo>
                      <a:pt x="906" y="1839"/>
                      <a:pt x="903" y="1844"/>
                      <a:pt x="898" y="1847"/>
                    </a:cubicBezTo>
                    <a:cubicBezTo>
                      <a:pt x="894" y="1849"/>
                      <a:pt x="888" y="1847"/>
                      <a:pt x="886" y="1842"/>
                    </a:cubicBezTo>
                    <a:lnTo>
                      <a:pt x="877" y="1825"/>
                    </a:lnTo>
                    <a:cubicBezTo>
                      <a:pt x="875" y="1821"/>
                      <a:pt x="877" y="1815"/>
                      <a:pt x="883" y="1813"/>
                    </a:cubicBezTo>
                    <a:cubicBezTo>
                      <a:pt x="887" y="1812"/>
                      <a:pt x="893" y="1813"/>
                      <a:pt x="895" y="1818"/>
                    </a:cubicBezTo>
                    <a:close/>
                    <a:moveTo>
                      <a:pt x="919" y="1868"/>
                    </a:moveTo>
                    <a:lnTo>
                      <a:pt x="928" y="1884"/>
                    </a:lnTo>
                    <a:cubicBezTo>
                      <a:pt x="930" y="1890"/>
                      <a:pt x="928" y="1895"/>
                      <a:pt x="922" y="1897"/>
                    </a:cubicBezTo>
                    <a:cubicBezTo>
                      <a:pt x="918" y="1898"/>
                      <a:pt x="912" y="1897"/>
                      <a:pt x="910" y="1892"/>
                    </a:cubicBezTo>
                    <a:lnTo>
                      <a:pt x="902" y="1875"/>
                    </a:lnTo>
                    <a:cubicBezTo>
                      <a:pt x="900" y="1871"/>
                      <a:pt x="902" y="1866"/>
                      <a:pt x="907" y="1864"/>
                    </a:cubicBezTo>
                    <a:cubicBezTo>
                      <a:pt x="912" y="1861"/>
                      <a:pt x="918" y="1864"/>
                      <a:pt x="919" y="1868"/>
                    </a:cubicBezTo>
                    <a:close/>
                    <a:moveTo>
                      <a:pt x="943" y="1918"/>
                    </a:moveTo>
                    <a:lnTo>
                      <a:pt x="952" y="1935"/>
                    </a:lnTo>
                    <a:cubicBezTo>
                      <a:pt x="954" y="1940"/>
                      <a:pt x="952" y="1945"/>
                      <a:pt x="947" y="1948"/>
                    </a:cubicBezTo>
                    <a:cubicBezTo>
                      <a:pt x="941" y="1949"/>
                      <a:pt x="937" y="1948"/>
                      <a:pt x="934" y="1942"/>
                    </a:cubicBezTo>
                    <a:lnTo>
                      <a:pt x="926" y="1926"/>
                    </a:lnTo>
                    <a:cubicBezTo>
                      <a:pt x="924" y="1921"/>
                      <a:pt x="926" y="1915"/>
                      <a:pt x="931" y="1914"/>
                    </a:cubicBezTo>
                    <a:cubicBezTo>
                      <a:pt x="936" y="1912"/>
                      <a:pt x="941" y="1914"/>
                      <a:pt x="943" y="1918"/>
                    </a:cubicBezTo>
                    <a:close/>
                    <a:moveTo>
                      <a:pt x="968" y="1968"/>
                    </a:moveTo>
                    <a:lnTo>
                      <a:pt x="976" y="1985"/>
                    </a:lnTo>
                    <a:cubicBezTo>
                      <a:pt x="978" y="1990"/>
                      <a:pt x="976" y="1996"/>
                      <a:pt x="972" y="1997"/>
                    </a:cubicBezTo>
                    <a:cubicBezTo>
                      <a:pt x="966" y="2000"/>
                      <a:pt x="962" y="1997"/>
                      <a:pt x="959" y="1993"/>
                    </a:cubicBezTo>
                    <a:lnTo>
                      <a:pt x="951" y="1976"/>
                    </a:lnTo>
                    <a:cubicBezTo>
                      <a:pt x="949" y="1972"/>
                      <a:pt x="951" y="1966"/>
                      <a:pt x="955" y="1964"/>
                    </a:cubicBezTo>
                    <a:cubicBezTo>
                      <a:pt x="961" y="1962"/>
                      <a:pt x="965" y="1964"/>
                      <a:pt x="968" y="1968"/>
                    </a:cubicBezTo>
                    <a:close/>
                    <a:moveTo>
                      <a:pt x="992" y="2019"/>
                    </a:moveTo>
                    <a:lnTo>
                      <a:pt x="1001" y="2035"/>
                    </a:lnTo>
                    <a:cubicBezTo>
                      <a:pt x="1002" y="2041"/>
                      <a:pt x="1001" y="2045"/>
                      <a:pt x="996" y="2048"/>
                    </a:cubicBezTo>
                    <a:cubicBezTo>
                      <a:pt x="991" y="2050"/>
                      <a:pt x="985" y="2048"/>
                      <a:pt x="983" y="2043"/>
                    </a:cubicBezTo>
                    <a:lnTo>
                      <a:pt x="974" y="2026"/>
                    </a:lnTo>
                    <a:cubicBezTo>
                      <a:pt x="973" y="2022"/>
                      <a:pt x="974" y="2017"/>
                      <a:pt x="980" y="2014"/>
                    </a:cubicBezTo>
                    <a:cubicBezTo>
                      <a:pt x="985" y="2012"/>
                      <a:pt x="990" y="2014"/>
                      <a:pt x="992" y="2019"/>
                    </a:cubicBezTo>
                    <a:close/>
                    <a:moveTo>
                      <a:pt x="1017" y="2069"/>
                    </a:moveTo>
                    <a:lnTo>
                      <a:pt x="1025" y="2086"/>
                    </a:lnTo>
                    <a:cubicBezTo>
                      <a:pt x="1027" y="2090"/>
                      <a:pt x="1025" y="2095"/>
                      <a:pt x="1020" y="2098"/>
                    </a:cubicBezTo>
                    <a:cubicBezTo>
                      <a:pt x="1015" y="2100"/>
                      <a:pt x="1009" y="2098"/>
                      <a:pt x="1007" y="2094"/>
                    </a:cubicBezTo>
                    <a:lnTo>
                      <a:pt x="999" y="2077"/>
                    </a:lnTo>
                    <a:cubicBezTo>
                      <a:pt x="996" y="2072"/>
                      <a:pt x="999" y="2067"/>
                      <a:pt x="1004" y="2065"/>
                    </a:cubicBezTo>
                    <a:cubicBezTo>
                      <a:pt x="1009" y="2062"/>
                      <a:pt x="1014" y="2065"/>
                      <a:pt x="1017" y="2069"/>
                    </a:cubicBezTo>
                    <a:close/>
                    <a:moveTo>
                      <a:pt x="1041" y="2119"/>
                    </a:moveTo>
                    <a:lnTo>
                      <a:pt x="1050" y="2136"/>
                    </a:lnTo>
                    <a:cubicBezTo>
                      <a:pt x="1051" y="2141"/>
                      <a:pt x="1050" y="2146"/>
                      <a:pt x="1044" y="2149"/>
                    </a:cubicBezTo>
                    <a:cubicBezTo>
                      <a:pt x="1040" y="2150"/>
                      <a:pt x="1033" y="2149"/>
                      <a:pt x="1031" y="2144"/>
                    </a:cubicBezTo>
                    <a:lnTo>
                      <a:pt x="1023" y="2127"/>
                    </a:lnTo>
                    <a:cubicBezTo>
                      <a:pt x="1021" y="2122"/>
                      <a:pt x="1023" y="2117"/>
                      <a:pt x="1029" y="2115"/>
                    </a:cubicBezTo>
                    <a:cubicBezTo>
                      <a:pt x="1033" y="2112"/>
                      <a:pt x="1039" y="2115"/>
                      <a:pt x="1041" y="2119"/>
                    </a:cubicBezTo>
                    <a:close/>
                    <a:moveTo>
                      <a:pt x="1065" y="2170"/>
                    </a:moveTo>
                    <a:lnTo>
                      <a:pt x="1073" y="2187"/>
                    </a:lnTo>
                    <a:cubicBezTo>
                      <a:pt x="1075" y="2191"/>
                      <a:pt x="1073" y="2196"/>
                      <a:pt x="1069" y="2198"/>
                    </a:cubicBezTo>
                    <a:cubicBezTo>
                      <a:pt x="1063" y="2201"/>
                      <a:pt x="1058" y="2198"/>
                      <a:pt x="1056" y="2195"/>
                    </a:cubicBezTo>
                    <a:lnTo>
                      <a:pt x="1048" y="2178"/>
                    </a:lnTo>
                    <a:cubicBezTo>
                      <a:pt x="1045" y="2172"/>
                      <a:pt x="1048" y="2167"/>
                      <a:pt x="1052" y="2165"/>
                    </a:cubicBezTo>
                    <a:cubicBezTo>
                      <a:pt x="1057" y="2163"/>
                      <a:pt x="1062" y="2164"/>
                      <a:pt x="1065" y="2170"/>
                    </a:cubicBezTo>
                    <a:close/>
                    <a:moveTo>
                      <a:pt x="1090" y="2220"/>
                    </a:moveTo>
                    <a:lnTo>
                      <a:pt x="1098" y="2237"/>
                    </a:lnTo>
                    <a:cubicBezTo>
                      <a:pt x="1100" y="2241"/>
                      <a:pt x="1098" y="2247"/>
                      <a:pt x="1093" y="2248"/>
                    </a:cubicBezTo>
                    <a:cubicBezTo>
                      <a:pt x="1088" y="2251"/>
                      <a:pt x="1082" y="2248"/>
                      <a:pt x="1081" y="2244"/>
                    </a:cubicBezTo>
                    <a:lnTo>
                      <a:pt x="1072" y="2228"/>
                    </a:lnTo>
                    <a:cubicBezTo>
                      <a:pt x="1070" y="2223"/>
                      <a:pt x="1072" y="2218"/>
                      <a:pt x="1077" y="2215"/>
                    </a:cubicBezTo>
                    <a:cubicBezTo>
                      <a:pt x="1081" y="2213"/>
                      <a:pt x="1087" y="2215"/>
                      <a:pt x="1090" y="2220"/>
                    </a:cubicBezTo>
                    <a:close/>
                    <a:moveTo>
                      <a:pt x="1114" y="2271"/>
                    </a:moveTo>
                    <a:lnTo>
                      <a:pt x="1122" y="2287"/>
                    </a:lnTo>
                    <a:cubicBezTo>
                      <a:pt x="1124" y="2291"/>
                      <a:pt x="1122" y="2297"/>
                      <a:pt x="1117" y="2299"/>
                    </a:cubicBezTo>
                    <a:cubicBezTo>
                      <a:pt x="1112" y="2302"/>
                      <a:pt x="1106" y="2299"/>
                      <a:pt x="1105" y="2295"/>
                    </a:cubicBezTo>
                    <a:lnTo>
                      <a:pt x="1096" y="2278"/>
                    </a:lnTo>
                    <a:cubicBezTo>
                      <a:pt x="1094" y="2273"/>
                      <a:pt x="1096" y="2268"/>
                      <a:pt x="1101" y="2265"/>
                    </a:cubicBezTo>
                    <a:cubicBezTo>
                      <a:pt x="1106" y="2264"/>
                      <a:pt x="1111" y="2265"/>
                      <a:pt x="1114" y="2271"/>
                    </a:cubicBezTo>
                    <a:close/>
                    <a:moveTo>
                      <a:pt x="1139" y="2320"/>
                    </a:moveTo>
                    <a:lnTo>
                      <a:pt x="1147" y="2337"/>
                    </a:lnTo>
                    <a:cubicBezTo>
                      <a:pt x="1149" y="2341"/>
                      <a:pt x="1147" y="2348"/>
                      <a:pt x="1141" y="2350"/>
                    </a:cubicBezTo>
                    <a:cubicBezTo>
                      <a:pt x="1137" y="2351"/>
                      <a:pt x="1130" y="2350"/>
                      <a:pt x="1129" y="2345"/>
                    </a:cubicBezTo>
                    <a:lnTo>
                      <a:pt x="1120" y="2328"/>
                    </a:lnTo>
                    <a:cubicBezTo>
                      <a:pt x="1118" y="2324"/>
                      <a:pt x="1120" y="2317"/>
                      <a:pt x="1126" y="2316"/>
                    </a:cubicBezTo>
                    <a:cubicBezTo>
                      <a:pt x="1130" y="2314"/>
                      <a:pt x="1136" y="2316"/>
                      <a:pt x="1139" y="2320"/>
                    </a:cubicBezTo>
                    <a:close/>
                    <a:moveTo>
                      <a:pt x="1162" y="2371"/>
                    </a:moveTo>
                    <a:lnTo>
                      <a:pt x="1171" y="2387"/>
                    </a:lnTo>
                    <a:cubicBezTo>
                      <a:pt x="1172" y="2392"/>
                      <a:pt x="1171" y="2398"/>
                      <a:pt x="1166" y="2400"/>
                    </a:cubicBezTo>
                    <a:cubicBezTo>
                      <a:pt x="1161" y="2401"/>
                      <a:pt x="1155" y="2401"/>
                      <a:pt x="1153" y="2395"/>
                    </a:cubicBezTo>
                    <a:lnTo>
                      <a:pt x="1145" y="2378"/>
                    </a:lnTo>
                    <a:cubicBezTo>
                      <a:pt x="1142" y="2374"/>
                      <a:pt x="1145" y="2368"/>
                      <a:pt x="1150" y="2367"/>
                    </a:cubicBezTo>
                    <a:cubicBezTo>
                      <a:pt x="1154" y="2364"/>
                      <a:pt x="1160" y="2366"/>
                      <a:pt x="1162" y="2371"/>
                    </a:cubicBezTo>
                    <a:close/>
                    <a:moveTo>
                      <a:pt x="1187" y="2421"/>
                    </a:moveTo>
                    <a:lnTo>
                      <a:pt x="1194" y="2438"/>
                    </a:lnTo>
                    <a:cubicBezTo>
                      <a:pt x="1197" y="2443"/>
                      <a:pt x="1195" y="2447"/>
                      <a:pt x="1190" y="2450"/>
                    </a:cubicBezTo>
                    <a:cubicBezTo>
                      <a:pt x="1185" y="2452"/>
                      <a:pt x="1180" y="2450"/>
                      <a:pt x="1178" y="2446"/>
                    </a:cubicBezTo>
                    <a:lnTo>
                      <a:pt x="1170" y="2429"/>
                    </a:lnTo>
                    <a:cubicBezTo>
                      <a:pt x="1167" y="2425"/>
                      <a:pt x="1170" y="2418"/>
                      <a:pt x="1174" y="2417"/>
                    </a:cubicBezTo>
                    <a:cubicBezTo>
                      <a:pt x="1179" y="2415"/>
                      <a:pt x="1184" y="2417"/>
                      <a:pt x="1187" y="2421"/>
                    </a:cubicBezTo>
                    <a:close/>
                    <a:moveTo>
                      <a:pt x="1211" y="2471"/>
                    </a:moveTo>
                    <a:lnTo>
                      <a:pt x="1219" y="2488"/>
                    </a:lnTo>
                    <a:cubicBezTo>
                      <a:pt x="1221" y="2493"/>
                      <a:pt x="1219" y="2498"/>
                      <a:pt x="1215" y="2501"/>
                    </a:cubicBezTo>
                    <a:cubicBezTo>
                      <a:pt x="1209" y="2503"/>
                      <a:pt x="1204" y="2501"/>
                      <a:pt x="1202" y="2495"/>
                    </a:cubicBezTo>
                    <a:lnTo>
                      <a:pt x="1194" y="2478"/>
                    </a:lnTo>
                    <a:cubicBezTo>
                      <a:pt x="1191" y="2475"/>
                      <a:pt x="1194" y="2469"/>
                      <a:pt x="1198" y="2467"/>
                    </a:cubicBezTo>
                    <a:cubicBezTo>
                      <a:pt x="1203" y="2464"/>
                      <a:pt x="1209" y="2467"/>
                      <a:pt x="1211" y="2471"/>
                    </a:cubicBezTo>
                    <a:close/>
                    <a:moveTo>
                      <a:pt x="1236" y="2521"/>
                    </a:moveTo>
                    <a:lnTo>
                      <a:pt x="1243" y="2538"/>
                    </a:lnTo>
                    <a:cubicBezTo>
                      <a:pt x="1246" y="2543"/>
                      <a:pt x="1244" y="2548"/>
                      <a:pt x="1239" y="2551"/>
                    </a:cubicBezTo>
                    <a:cubicBezTo>
                      <a:pt x="1234" y="2553"/>
                      <a:pt x="1228" y="2551"/>
                      <a:pt x="1226" y="2546"/>
                    </a:cubicBezTo>
                    <a:lnTo>
                      <a:pt x="1218" y="2529"/>
                    </a:lnTo>
                    <a:cubicBezTo>
                      <a:pt x="1216" y="2524"/>
                      <a:pt x="1218" y="2519"/>
                      <a:pt x="1222" y="2517"/>
                    </a:cubicBezTo>
                    <a:cubicBezTo>
                      <a:pt x="1228" y="2515"/>
                      <a:pt x="1233" y="2517"/>
                      <a:pt x="1236" y="2521"/>
                    </a:cubicBezTo>
                    <a:close/>
                    <a:moveTo>
                      <a:pt x="1260" y="2572"/>
                    </a:moveTo>
                    <a:lnTo>
                      <a:pt x="1268" y="2589"/>
                    </a:lnTo>
                    <a:cubicBezTo>
                      <a:pt x="1270" y="2593"/>
                      <a:pt x="1269" y="2599"/>
                      <a:pt x="1263" y="2600"/>
                    </a:cubicBezTo>
                    <a:cubicBezTo>
                      <a:pt x="1259" y="2603"/>
                      <a:pt x="1252" y="2601"/>
                      <a:pt x="1250" y="2597"/>
                    </a:cubicBezTo>
                    <a:lnTo>
                      <a:pt x="1242" y="2580"/>
                    </a:lnTo>
                    <a:cubicBezTo>
                      <a:pt x="1239" y="2575"/>
                      <a:pt x="1242" y="2570"/>
                      <a:pt x="1247" y="2568"/>
                    </a:cubicBezTo>
                    <a:cubicBezTo>
                      <a:pt x="1251" y="2565"/>
                      <a:pt x="1258" y="2567"/>
                      <a:pt x="1260" y="2572"/>
                    </a:cubicBezTo>
                    <a:close/>
                    <a:moveTo>
                      <a:pt x="1284" y="2623"/>
                    </a:moveTo>
                    <a:lnTo>
                      <a:pt x="1292" y="2639"/>
                    </a:lnTo>
                    <a:cubicBezTo>
                      <a:pt x="1294" y="2644"/>
                      <a:pt x="1292" y="2649"/>
                      <a:pt x="1288" y="2651"/>
                    </a:cubicBezTo>
                    <a:cubicBezTo>
                      <a:pt x="1283" y="2654"/>
                      <a:pt x="1277" y="2651"/>
                      <a:pt x="1274" y="2647"/>
                    </a:cubicBezTo>
                    <a:lnTo>
                      <a:pt x="1267" y="2631"/>
                    </a:lnTo>
                    <a:cubicBezTo>
                      <a:pt x="1264" y="2625"/>
                      <a:pt x="1267" y="2620"/>
                      <a:pt x="1271" y="2617"/>
                    </a:cubicBezTo>
                    <a:cubicBezTo>
                      <a:pt x="1276" y="2615"/>
                      <a:pt x="1282" y="2617"/>
                      <a:pt x="1284" y="2623"/>
                    </a:cubicBezTo>
                    <a:close/>
                    <a:moveTo>
                      <a:pt x="1308" y="2673"/>
                    </a:moveTo>
                    <a:lnTo>
                      <a:pt x="1316" y="2690"/>
                    </a:lnTo>
                    <a:cubicBezTo>
                      <a:pt x="1318" y="2693"/>
                      <a:pt x="1316" y="2699"/>
                      <a:pt x="1312" y="2701"/>
                    </a:cubicBezTo>
                    <a:cubicBezTo>
                      <a:pt x="1307" y="2704"/>
                      <a:pt x="1301" y="2701"/>
                      <a:pt x="1299" y="2697"/>
                    </a:cubicBezTo>
                    <a:lnTo>
                      <a:pt x="1291" y="2680"/>
                    </a:lnTo>
                    <a:cubicBezTo>
                      <a:pt x="1289" y="2676"/>
                      <a:pt x="1291" y="2670"/>
                      <a:pt x="1295" y="2668"/>
                    </a:cubicBezTo>
                    <a:cubicBezTo>
                      <a:pt x="1300" y="2665"/>
                      <a:pt x="1306" y="2668"/>
                      <a:pt x="1308" y="2673"/>
                    </a:cubicBezTo>
                    <a:close/>
                    <a:moveTo>
                      <a:pt x="1333" y="2723"/>
                    </a:moveTo>
                    <a:lnTo>
                      <a:pt x="1340" y="2739"/>
                    </a:lnTo>
                    <a:cubicBezTo>
                      <a:pt x="1343" y="2744"/>
                      <a:pt x="1340" y="2750"/>
                      <a:pt x="1337" y="2752"/>
                    </a:cubicBezTo>
                    <a:cubicBezTo>
                      <a:pt x="1331" y="2753"/>
                      <a:pt x="1326" y="2752"/>
                      <a:pt x="1323" y="2747"/>
                    </a:cubicBezTo>
                    <a:lnTo>
                      <a:pt x="1316" y="2731"/>
                    </a:lnTo>
                    <a:cubicBezTo>
                      <a:pt x="1313" y="2725"/>
                      <a:pt x="1316" y="2721"/>
                      <a:pt x="1319" y="2718"/>
                    </a:cubicBezTo>
                    <a:cubicBezTo>
                      <a:pt x="1325" y="2716"/>
                      <a:pt x="1330" y="2718"/>
                      <a:pt x="1333" y="2723"/>
                    </a:cubicBezTo>
                    <a:close/>
                    <a:moveTo>
                      <a:pt x="1358" y="2773"/>
                    </a:moveTo>
                    <a:lnTo>
                      <a:pt x="1365" y="2790"/>
                    </a:lnTo>
                    <a:cubicBezTo>
                      <a:pt x="1368" y="2794"/>
                      <a:pt x="1365" y="2800"/>
                      <a:pt x="1360" y="2802"/>
                    </a:cubicBezTo>
                    <a:cubicBezTo>
                      <a:pt x="1356" y="2804"/>
                      <a:pt x="1349" y="2802"/>
                      <a:pt x="1348" y="2798"/>
                    </a:cubicBezTo>
                    <a:lnTo>
                      <a:pt x="1339" y="2781"/>
                    </a:lnTo>
                    <a:cubicBezTo>
                      <a:pt x="1338" y="2776"/>
                      <a:pt x="1338" y="2770"/>
                      <a:pt x="1344" y="2768"/>
                    </a:cubicBezTo>
                    <a:cubicBezTo>
                      <a:pt x="1349" y="2767"/>
                      <a:pt x="1355" y="2768"/>
                      <a:pt x="1358" y="2773"/>
                    </a:cubicBezTo>
                    <a:close/>
                    <a:moveTo>
                      <a:pt x="1382" y="2823"/>
                    </a:moveTo>
                    <a:lnTo>
                      <a:pt x="1389" y="2840"/>
                    </a:lnTo>
                    <a:cubicBezTo>
                      <a:pt x="1392" y="2845"/>
                      <a:pt x="1389" y="2851"/>
                      <a:pt x="1385" y="2853"/>
                    </a:cubicBezTo>
                    <a:cubicBezTo>
                      <a:pt x="1380" y="2854"/>
                      <a:pt x="1374" y="2853"/>
                      <a:pt x="1371" y="2848"/>
                    </a:cubicBezTo>
                    <a:lnTo>
                      <a:pt x="1364" y="2831"/>
                    </a:lnTo>
                    <a:cubicBezTo>
                      <a:pt x="1361" y="2827"/>
                      <a:pt x="1363" y="2821"/>
                      <a:pt x="1368" y="2819"/>
                    </a:cubicBezTo>
                    <a:cubicBezTo>
                      <a:pt x="1373" y="2817"/>
                      <a:pt x="1379" y="2819"/>
                      <a:pt x="1382" y="2823"/>
                    </a:cubicBezTo>
                    <a:close/>
                    <a:moveTo>
                      <a:pt x="1405" y="2874"/>
                    </a:moveTo>
                    <a:lnTo>
                      <a:pt x="1414" y="2891"/>
                    </a:lnTo>
                    <a:cubicBezTo>
                      <a:pt x="1416" y="2895"/>
                      <a:pt x="1414" y="2900"/>
                      <a:pt x="1409" y="2903"/>
                    </a:cubicBezTo>
                    <a:cubicBezTo>
                      <a:pt x="1404" y="2905"/>
                      <a:pt x="1398" y="2903"/>
                      <a:pt x="1396" y="2898"/>
                    </a:cubicBezTo>
                    <a:lnTo>
                      <a:pt x="1388" y="2881"/>
                    </a:lnTo>
                    <a:cubicBezTo>
                      <a:pt x="1386" y="2877"/>
                      <a:pt x="1388" y="2871"/>
                      <a:pt x="1393" y="2869"/>
                    </a:cubicBezTo>
                    <a:cubicBezTo>
                      <a:pt x="1398" y="2867"/>
                      <a:pt x="1404" y="2869"/>
                      <a:pt x="1405" y="2874"/>
                    </a:cubicBezTo>
                    <a:close/>
                    <a:moveTo>
                      <a:pt x="1429" y="2924"/>
                    </a:moveTo>
                    <a:lnTo>
                      <a:pt x="1437" y="2940"/>
                    </a:lnTo>
                    <a:cubicBezTo>
                      <a:pt x="1440" y="2945"/>
                      <a:pt x="1437" y="2951"/>
                      <a:pt x="1433" y="2953"/>
                    </a:cubicBezTo>
                    <a:cubicBezTo>
                      <a:pt x="1428" y="2955"/>
                      <a:pt x="1423" y="2953"/>
                      <a:pt x="1420" y="2948"/>
                    </a:cubicBezTo>
                    <a:lnTo>
                      <a:pt x="1413" y="2931"/>
                    </a:lnTo>
                    <a:cubicBezTo>
                      <a:pt x="1410" y="2927"/>
                      <a:pt x="1412" y="2921"/>
                      <a:pt x="1417" y="2920"/>
                    </a:cubicBezTo>
                    <a:cubicBezTo>
                      <a:pt x="1422" y="2917"/>
                      <a:pt x="1427" y="2920"/>
                      <a:pt x="1429" y="2924"/>
                    </a:cubicBezTo>
                    <a:close/>
                    <a:moveTo>
                      <a:pt x="1454" y="2974"/>
                    </a:moveTo>
                    <a:lnTo>
                      <a:pt x="1462" y="2990"/>
                    </a:lnTo>
                    <a:cubicBezTo>
                      <a:pt x="1465" y="2996"/>
                      <a:pt x="1462" y="3001"/>
                      <a:pt x="1458" y="3003"/>
                    </a:cubicBezTo>
                    <a:cubicBezTo>
                      <a:pt x="1453" y="3006"/>
                      <a:pt x="1448" y="3004"/>
                      <a:pt x="1445" y="2998"/>
                    </a:cubicBezTo>
                    <a:lnTo>
                      <a:pt x="1437" y="2982"/>
                    </a:lnTo>
                    <a:cubicBezTo>
                      <a:pt x="1435" y="2977"/>
                      <a:pt x="1437" y="2972"/>
                      <a:pt x="1441" y="2970"/>
                    </a:cubicBezTo>
                    <a:cubicBezTo>
                      <a:pt x="1447" y="2967"/>
                      <a:pt x="1452" y="2970"/>
                      <a:pt x="1454" y="2974"/>
                    </a:cubicBezTo>
                    <a:close/>
                    <a:moveTo>
                      <a:pt x="1478" y="3024"/>
                    </a:moveTo>
                    <a:lnTo>
                      <a:pt x="1487" y="3041"/>
                    </a:lnTo>
                    <a:cubicBezTo>
                      <a:pt x="1489" y="3046"/>
                      <a:pt x="1487" y="3051"/>
                      <a:pt x="1481" y="3053"/>
                    </a:cubicBezTo>
                    <a:cubicBezTo>
                      <a:pt x="1477" y="3056"/>
                      <a:pt x="1471" y="3053"/>
                      <a:pt x="1469" y="3049"/>
                    </a:cubicBezTo>
                    <a:lnTo>
                      <a:pt x="1460" y="3032"/>
                    </a:lnTo>
                    <a:cubicBezTo>
                      <a:pt x="1459" y="3028"/>
                      <a:pt x="1460" y="3022"/>
                      <a:pt x="1466" y="3020"/>
                    </a:cubicBezTo>
                    <a:cubicBezTo>
                      <a:pt x="1470" y="3018"/>
                      <a:pt x="1477" y="3020"/>
                      <a:pt x="1478" y="3024"/>
                    </a:cubicBezTo>
                    <a:close/>
                    <a:moveTo>
                      <a:pt x="1503" y="3074"/>
                    </a:moveTo>
                    <a:lnTo>
                      <a:pt x="1511" y="3092"/>
                    </a:lnTo>
                    <a:cubicBezTo>
                      <a:pt x="1514" y="3097"/>
                      <a:pt x="1511" y="3101"/>
                      <a:pt x="1506" y="3104"/>
                    </a:cubicBezTo>
                    <a:cubicBezTo>
                      <a:pt x="1502" y="3106"/>
                      <a:pt x="1496" y="3104"/>
                      <a:pt x="1493" y="3099"/>
                    </a:cubicBezTo>
                    <a:lnTo>
                      <a:pt x="1485" y="3083"/>
                    </a:lnTo>
                    <a:cubicBezTo>
                      <a:pt x="1483" y="3078"/>
                      <a:pt x="1485" y="3073"/>
                      <a:pt x="1490" y="3070"/>
                    </a:cubicBezTo>
                    <a:cubicBezTo>
                      <a:pt x="1495" y="3068"/>
                      <a:pt x="1501" y="3070"/>
                      <a:pt x="1503" y="3074"/>
                    </a:cubicBezTo>
                    <a:close/>
                    <a:moveTo>
                      <a:pt x="1526" y="3126"/>
                    </a:moveTo>
                    <a:lnTo>
                      <a:pt x="1536" y="3142"/>
                    </a:lnTo>
                    <a:cubicBezTo>
                      <a:pt x="1537" y="3146"/>
                      <a:pt x="1536" y="3151"/>
                      <a:pt x="1530" y="3154"/>
                    </a:cubicBezTo>
                    <a:cubicBezTo>
                      <a:pt x="1526" y="3156"/>
                      <a:pt x="1520" y="3154"/>
                      <a:pt x="1517" y="3150"/>
                    </a:cubicBezTo>
                    <a:lnTo>
                      <a:pt x="1509" y="3133"/>
                    </a:lnTo>
                    <a:cubicBezTo>
                      <a:pt x="1507" y="3128"/>
                      <a:pt x="1509" y="3123"/>
                      <a:pt x="1514" y="3120"/>
                    </a:cubicBezTo>
                    <a:cubicBezTo>
                      <a:pt x="1519" y="3118"/>
                      <a:pt x="1525" y="3120"/>
                      <a:pt x="1526" y="3126"/>
                    </a:cubicBezTo>
                    <a:close/>
                    <a:moveTo>
                      <a:pt x="1551" y="3175"/>
                    </a:moveTo>
                    <a:lnTo>
                      <a:pt x="1559" y="3192"/>
                    </a:lnTo>
                    <a:cubicBezTo>
                      <a:pt x="1562" y="3197"/>
                      <a:pt x="1559" y="3202"/>
                      <a:pt x="1555" y="3204"/>
                    </a:cubicBezTo>
                    <a:cubicBezTo>
                      <a:pt x="1550" y="3206"/>
                      <a:pt x="1545" y="3204"/>
                      <a:pt x="1542" y="3200"/>
                    </a:cubicBezTo>
                    <a:lnTo>
                      <a:pt x="1534" y="3183"/>
                    </a:lnTo>
                    <a:cubicBezTo>
                      <a:pt x="1532" y="3178"/>
                      <a:pt x="1534" y="3173"/>
                      <a:pt x="1538" y="3171"/>
                    </a:cubicBezTo>
                    <a:cubicBezTo>
                      <a:pt x="1544" y="3168"/>
                      <a:pt x="1549" y="3171"/>
                      <a:pt x="1551" y="3175"/>
                    </a:cubicBezTo>
                    <a:close/>
                    <a:moveTo>
                      <a:pt x="1576" y="3226"/>
                    </a:moveTo>
                    <a:lnTo>
                      <a:pt x="1584" y="3243"/>
                    </a:lnTo>
                    <a:cubicBezTo>
                      <a:pt x="1586" y="3247"/>
                      <a:pt x="1584" y="3253"/>
                      <a:pt x="1579" y="3254"/>
                    </a:cubicBezTo>
                    <a:cubicBezTo>
                      <a:pt x="1574" y="3257"/>
                      <a:pt x="1569" y="3254"/>
                      <a:pt x="1567" y="3251"/>
                    </a:cubicBezTo>
                    <a:lnTo>
                      <a:pt x="1558" y="3234"/>
                    </a:lnTo>
                    <a:cubicBezTo>
                      <a:pt x="1557" y="3228"/>
                      <a:pt x="1558" y="3223"/>
                      <a:pt x="1563" y="3220"/>
                    </a:cubicBezTo>
                    <a:cubicBezTo>
                      <a:pt x="1568" y="3219"/>
                      <a:pt x="1574" y="3220"/>
                      <a:pt x="1576" y="3226"/>
                    </a:cubicBezTo>
                    <a:close/>
                    <a:moveTo>
                      <a:pt x="1600" y="3276"/>
                    </a:moveTo>
                    <a:lnTo>
                      <a:pt x="1608" y="3293"/>
                    </a:lnTo>
                    <a:cubicBezTo>
                      <a:pt x="1611" y="3297"/>
                      <a:pt x="1608" y="3303"/>
                      <a:pt x="1603" y="3305"/>
                    </a:cubicBezTo>
                    <a:cubicBezTo>
                      <a:pt x="1598" y="3307"/>
                      <a:pt x="1593" y="3305"/>
                      <a:pt x="1591" y="3300"/>
                    </a:cubicBezTo>
                    <a:lnTo>
                      <a:pt x="1582" y="3284"/>
                    </a:lnTo>
                    <a:cubicBezTo>
                      <a:pt x="1580" y="3279"/>
                      <a:pt x="1582" y="3273"/>
                      <a:pt x="1587" y="3271"/>
                    </a:cubicBezTo>
                    <a:cubicBezTo>
                      <a:pt x="1592" y="3270"/>
                      <a:pt x="1598" y="3271"/>
                      <a:pt x="1600" y="3276"/>
                    </a:cubicBezTo>
                    <a:close/>
                    <a:moveTo>
                      <a:pt x="1624" y="3327"/>
                    </a:moveTo>
                    <a:lnTo>
                      <a:pt x="1633" y="3343"/>
                    </a:lnTo>
                    <a:cubicBezTo>
                      <a:pt x="1635" y="3347"/>
                      <a:pt x="1633" y="3353"/>
                      <a:pt x="1627" y="3356"/>
                    </a:cubicBezTo>
                    <a:cubicBezTo>
                      <a:pt x="1623" y="3357"/>
                      <a:pt x="1617" y="3356"/>
                      <a:pt x="1615" y="3350"/>
                    </a:cubicBezTo>
                    <a:lnTo>
                      <a:pt x="1606" y="3334"/>
                    </a:lnTo>
                    <a:cubicBezTo>
                      <a:pt x="1605" y="3329"/>
                      <a:pt x="1606" y="3324"/>
                      <a:pt x="1612" y="3322"/>
                    </a:cubicBezTo>
                    <a:cubicBezTo>
                      <a:pt x="1616" y="3319"/>
                      <a:pt x="1622" y="3322"/>
                      <a:pt x="1624" y="3327"/>
                    </a:cubicBezTo>
                    <a:close/>
                    <a:moveTo>
                      <a:pt x="1648" y="3376"/>
                    </a:moveTo>
                    <a:lnTo>
                      <a:pt x="1657" y="3393"/>
                    </a:lnTo>
                    <a:cubicBezTo>
                      <a:pt x="1658" y="3398"/>
                      <a:pt x="1657" y="3403"/>
                      <a:pt x="1652" y="3406"/>
                    </a:cubicBezTo>
                    <a:cubicBezTo>
                      <a:pt x="1646" y="3407"/>
                      <a:pt x="1642" y="3406"/>
                      <a:pt x="1639" y="3401"/>
                    </a:cubicBezTo>
                    <a:lnTo>
                      <a:pt x="1631" y="3384"/>
                    </a:lnTo>
                    <a:cubicBezTo>
                      <a:pt x="1629" y="3380"/>
                      <a:pt x="1631" y="3373"/>
                      <a:pt x="1635" y="3373"/>
                    </a:cubicBezTo>
                    <a:cubicBezTo>
                      <a:pt x="1641" y="3370"/>
                      <a:pt x="1646" y="3373"/>
                      <a:pt x="1648" y="3376"/>
                    </a:cubicBezTo>
                    <a:close/>
                    <a:moveTo>
                      <a:pt x="1673" y="3426"/>
                    </a:moveTo>
                    <a:lnTo>
                      <a:pt x="1681" y="3443"/>
                    </a:lnTo>
                    <a:cubicBezTo>
                      <a:pt x="1683" y="3449"/>
                      <a:pt x="1681" y="3454"/>
                      <a:pt x="1676" y="3456"/>
                    </a:cubicBezTo>
                    <a:cubicBezTo>
                      <a:pt x="1671" y="3458"/>
                      <a:pt x="1666" y="3456"/>
                      <a:pt x="1664" y="3451"/>
                    </a:cubicBezTo>
                    <a:lnTo>
                      <a:pt x="1656" y="3434"/>
                    </a:lnTo>
                    <a:cubicBezTo>
                      <a:pt x="1653" y="3430"/>
                      <a:pt x="1656" y="3424"/>
                      <a:pt x="1660" y="3422"/>
                    </a:cubicBezTo>
                    <a:cubicBezTo>
                      <a:pt x="1666" y="3420"/>
                      <a:pt x="1670" y="3422"/>
                      <a:pt x="1673" y="3426"/>
                    </a:cubicBezTo>
                    <a:close/>
                    <a:moveTo>
                      <a:pt x="1697" y="3477"/>
                    </a:moveTo>
                    <a:lnTo>
                      <a:pt x="1705" y="3494"/>
                    </a:lnTo>
                    <a:cubicBezTo>
                      <a:pt x="1707" y="3499"/>
                      <a:pt x="1705" y="3503"/>
                      <a:pt x="1701" y="3506"/>
                    </a:cubicBezTo>
                    <a:cubicBezTo>
                      <a:pt x="1695" y="3509"/>
                      <a:pt x="1690" y="3506"/>
                      <a:pt x="1688" y="3501"/>
                    </a:cubicBezTo>
                    <a:lnTo>
                      <a:pt x="1680" y="3485"/>
                    </a:lnTo>
                    <a:cubicBezTo>
                      <a:pt x="1677" y="3480"/>
                      <a:pt x="1680" y="3475"/>
                      <a:pt x="1685" y="3472"/>
                    </a:cubicBezTo>
                    <a:cubicBezTo>
                      <a:pt x="1690" y="3471"/>
                      <a:pt x="1695" y="3472"/>
                      <a:pt x="1697" y="3477"/>
                    </a:cubicBezTo>
                    <a:close/>
                    <a:moveTo>
                      <a:pt x="1722" y="3527"/>
                    </a:moveTo>
                    <a:lnTo>
                      <a:pt x="1730" y="3544"/>
                    </a:lnTo>
                    <a:cubicBezTo>
                      <a:pt x="1732" y="3549"/>
                      <a:pt x="1730" y="3554"/>
                      <a:pt x="1725" y="3556"/>
                    </a:cubicBezTo>
                    <a:cubicBezTo>
                      <a:pt x="1720" y="3559"/>
                      <a:pt x="1714" y="3556"/>
                      <a:pt x="1713" y="3552"/>
                    </a:cubicBezTo>
                    <a:lnTo>
                      <a:pt x="1704" y="3535"/>
                    </a:lnTo>
                    <a:cubicBezTo>
                      <a:pt x="1702" y="3531"/>
                      <a:pt x="1704" y="3526"/>
                      <a:pt x="1709" y="3523"/>
                    </a:cubicBezTo>
                    <a:cubicBezTo>
                      <a:pt x="1713" y="3520"/>
                      <a:pt x="1719" y="3523"/>
                      <a:pt x="1722" y="3527"/>
                    </a:cubicBezTo>
                    <a:close/>
                    <a:moveTo>
                      <a:pt x="1746" y="3577"/>
                    </a:moveTo>
                    <a:lnTo>
                      <a:pt x="1755" y="3595"/>
                    </a:lnTo>
                    <a:cubicBezTo>
                      <a:pt x="1756" y="3599"/>
                      <a:pt x="1755" y="3604"/>
                      <a:pt x="1749" y="3607"/>
                    </a:cubicBezTo>
                    <a:cubicBezTo>
                      <a:pt x="1745" y="3609"/>
                      <a:pt x="1738" y="3607"/>
                      <a:pt x="1736" y="3603"/>
                    </a:cubicBezTo>
                    <a:lnTo>
                      <a:pt x="1728" y="3586"/>
                    </a:lnTo>
                    <a:cubicBezTo>
                      <a:pt x="1725" y="3580"/>
                      <a:pt x="1728" y="3575"/>
                      <a:pt x="1734" y="3573"/>
                    </a:cubicBezTo>
                    <a:cubicBezTo>
                      <a:pt x="1737" y="3571"/>
                      <a:pt x="1744" y="3573"/>
                      <a:pt x="1746" y="3577"/>
                    </a:cubicBezTo>
                    <a:close/>
                    <a:moveTo>
                      <a:pt x="1770" y="3628"/>
                    </a:moveTo>
                    <a:lnTo>
                      <a:pt x="1779" y="3645"/>
                    </a:lnTo>
                    <a:cubicBezTo>
                      <a:pt x="1780" y="3649"/>
                      <a:pt x="1779" y="3655"/>
                      <a:pt x="1774" y="3656"/>
                    </a:cubicBezTo>
                    <a:cubicBezTo>
                      <a:pt x="1768" y="3659"/>
                      <a:pt x="1763" y="3657"/>
                      <a:pt x="1761" y="3653"/>
                    </a:cubicBezTo>
                    <a:lnTo>
                      <a:pt x="1753" y="3636"/>
                    </a:lnTo>
                    <a:cubicBezTo>
                      <a:pt x="1750" y="3631"/>
                      <a:pt x="1753" y="3625"/>
                      <a:pt x="1757" y="3624"/>
                    </a:cubicBezTo>
                    <a:cubicBezTo>
                      <a:pt x="1762" y="3621"/>
                      <a:pt x="1768" y="3623"/>
                      <a:pt x="1770" y="3628"/>
                    </a:cubicBezTo>
                    <a:close/>
                    <a:moveTo>
                      <a:pt x="1794" y="3679"/>
                    </a:moveTo>
                    <a:lnTo>
                      <a:pt x="1803" y="3695"/>
                    </a:lnTo>
                    <a:cubicBezTo>
                      <a:pt x="1804" y="3700"/>
                      <a:pt x="1803" y="3705"/>
                      <a:pt x="1798" y="3707"/>
                    </a:cubicBezTo>
                    <a:cubicBezTo>
                      <a:pt x="1793" y="3709"/>
                      <a:pt x="1787" y="3707"/>
                      <a:pt x="1785" y="3703"/>
                    </a:cubicBezTo>
                    <a:lnTo>
                      <a:pt x="1777" y="3687"/>
                    </a:lnTo>
                    <a:cubicBezTo>
                      <a:pt x="1775" y="3681"/>
                      <a:pt x="1777" y="3676"/>
                      <a:pt x="1782" y="3673"/>
                    </a:cubicBezTo>
                    <a:cubicBezTo>
                      <a:pt x="1786" y="3671"/>
                      <a:pt x="1792" y="3673"/>
                      <a:pt x="1794" y="36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9" name="Freeform 408">
                <a:extLst>
                  <a:ext uri="{FF2B5EF4-FFF2-40B4-BE49-F238E27FC236}">
                    <a16:creationId xmlns:a16="http://schemas.microsoft.com/office/drawing/2014/main" id="{628A9427-4B2E-46E0-A991-53A1EE9D64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" y="1965"/>
                <a:ext cx="570" cy="1146"/>
              </a:xfrm>
              <a:custGeom>
                <a:avLst/>
                <a:gdLst>
                  <a:gd name="T0" fmla="*/ 52 w 1804"/>
                  <a:gd name="T1" fmla="*/ 74 h 3709"/>
                  <a:gd name="T2" fmla="*/ 59 w 1804"/>
                  <a:gd name="T3" fmla="*/ 133 h 3709"/>
                  <a:gd name="T4" fmla="*/ 80 w 1804"/>
                  <a:gd name="T5" fmla="*/ 153 h 3709"/>
                  <a:gd name="T6" fmla="*/ 141 w 1804"/>
                  <a:gd name="T7" fmla="*/ 259 h 3709"/>
                  <a:gd name="T8" fmla="*/ 169 w 1804"/>
                  <a:gd name="T9" fmla="*/ 338 h 3709"/>
                  <a:gd name="T10" fmla="*/ 172 w 1804"/>
                  <a:gd name="T11" fmla="*/ 367 h 3709"/>
                  <a:gd name="T12" fmla="*/ 214 w 1804"/>
                  <a:gd name="T13" fmla="*/ 410 h 3709"/>
                  <a:gd name="T14" fmla="*/ 271 w 1804"/>
                  <a:gd name="T15" fmla="*/ 527 h 3709"/>
                  <a:gd name="T16" fmla="*/ 278 w 1804"/>
                  <a:gd name="T17" fmla="*/ 585 h 3709"/>
                  <a:gd name="T18" fmla="*/ 299 w 1804"/>
                  <a:gd name="T19" fmla="*/ 606 h 3709"/>
                  <a:gd name="T20" fmla="*/ 360 w 1804"/>
                  <a:gd name="T21" fmla="*/ 712 h 3709"/>
                  <a:gd name="T22" fmla="*/ 388 w 1804"/>
                  <a:gd name="T23" fmla="*/ 790 h 3709"/>
                  <a:gd name="T24" fmla="*/ 391 w 1804"/>
                  <a:gd name="T25" fmla="*/ 819 h 3709"/>
                  <a:gd name="T26" fmla="*/ 434 w 1804"/>
                  <a:gd name="T27" fmla="*/ 862 h 3709"/>
                  <a:gd name="T28" fmla="*/ 490 w 1804"/>
                  <a:gd name="T29" fmla="*/ 979 h 3709"/>
                  <a:gd name="T30" fmla="*/ 497 w 1804"/>
                  <a:gd name="T31" fmla="*/ 1037 h 3709"/>
                  <a:gd name="T32" fmla="*/ 518 w 1804"/>
                  <a:gd name="T33" fmla="*/ 1059 h 3709"/>
                  <a:gd name="T34" fmla="*/ 579 w 1804"/>
                  <a:gd name="T35" fmla="*/ 1164 h 3709"/>
                  <a:gd name="T36" fmla="*/ 607 w 1804"/>
                  <a:gd name="T37" fmla="*/ 1243 h 3709"/>
                  <a:gd name="T38" fmla="*/ 610 w 1804"/>
                  <a:gd name="T39" fmla="*/ 1272 h 3709"/>
                  <a:gd name="T40" fmla="*/ 653 w 1804"/>
                  <a:gd name="T41" fmla="*/ 1315 h 3709"/>
                  <a:gd name="T42" fmla="*/ 709 w 1804"/>
                  <a:gd name="T43" fmla="*/ 1432 h 3709"/>
                  <a:gd name="T44" fmla="*/ 715 w 1804"/>
                  <a:gd name="T45" fmla="*/ 1490 h 3709"/>
                  <a:gd name="T46" fmla="*/ 736 w 1804"/>
                  <a:gd name="T47" fmla="*/ 1512 h 3709"/>
                  <a:gd name="T48" fmla="*/ 798 w 1804"/>
                  <a:gd name="T49" fmla="*/ 1617 h 3709"/>
                  <a:gd name="T50" fmla="*/ 825 w 1804"/>
                  <a:gd name="T51" fmla="*/ 1696 h 3709"/>
                  <a:gd name="T52" fmla="*/ 829 w 1804"/>
                  <a:gd name="T53" fmla="*/ 1725 h 3709"/>
                  <a:gd name="T54" fmla="*/ 871 w 1804"/>
                  <a:gd name="T55" fmla="*/ 1767 h 3709"/>
                  <a:gd name="T56" fmla="*/ 928 w 1804"/>
                  <a:gd name="T57" fmla="*/ 1884 h 3709"/>
                  <a:gd name="T58" fmla="*/ 934 w 1804"/>
                  <a:gd name="T59" fmla="*/ 1942 h 3709"/>
                  <a:gd name="T60" fmla="*/ 955 w 1804"/>
                  <a:gd name="T61" fmla="*/ 1964 h 3709"/>
                  <a:gd name="T62" fmla="*/ 1017 w 1804"/>
                  <a:gd name="T63" fmla="*/ 2069 h 3709"/>
                  <a:gd name="T64" fmla="*/ 1044 w 1804"/>
                  <a:gd name="T65" fmla="*/ 2149 h 3709"/>
                  <a:gd name="T66" fmla="*/ 1048 w 1804"/>
                  <a:gd name="T67" fmla="*/ 2178 h 3709"/>
                  <a:gd name="T68" fmla="*/ 1090 w 1804"/>
                  <a:gd name="T69" fmla="*/ 2220 h 3709"/>
                  <a:gd name="T70" fmla="*/ 1147 w 1804"/>
                  <a:gd name="T71" fmla="*/ 2337 h 3709"/>
                  <a:gd name="T72" fmla="*/ 1153 w 1804"/>
                  <a:gd name="T73" fmla="*/ 2395 h 3709"/>
                  <a:gd name="T74" fmla="*/ 1174 w 1804"/>
                  <a:gd name="T75" fmla="*/ 2417 h 3709"/>
                  <a:gd name="T76" fmla="*/ 1236 w 1804"/>
                  <a:gd name="T77" fmla="*/ 2521 h 3709"/>
                  <a:gd name="T78" fmla="*/ 1263 w 1804"/>
                  <a:gd name="T79" fmla="*/ 2600 h 3709"/>
                  <a:gd name="T80" fmla="*/ 1267 w 1804"/>
                  <a:gd name="T81" fmla="*/ 2631 h 3709"/>
                  <a:gd name="T82" fmla="*/ 1308 w 1804"/>
                  <a:gd name="T83" fmla="*/ 2673 h 3709"/>
                  <a:gd name="T84" fmla="*/ 1365 w 1804"/>
                  <a:gd name="T85" fmla="*/ 2790 h 3709"/>
                  <a:gd name="T86" fmla="*/ 1371 w 1804"/>
                  <a:gd name="T87" fmla="*/ 2848 h 3709"/>
                  <a:gd name="T88" fmla="*/ 1393 w 1804"/>
                  <a:gd name="T89" fmla="*/ 2869 h 3709"/>
                  <a:gd name="T90" fmla="*/ 1454 w 1804"/>
                  <a:gd name="T91" fmla="*/ 2974 h 3709"/>
                  <a:gd name="T92" fmla="*/ 1481 w 1804"/>
                  <a:gd name="T93" fmla="*/ 3053 h 3709"/>
                  <a:gd name="T94" fmla="*/ 1485 w 1804"/>
                  <a:gd name="T95" fmla="*/ 3083 h 3709"/>
                  <a:gd name="T96" fmla="*/ 1526 w 1804"/>
                  <a:gd name="T97" fmla="*/ 3126 h 3709"/>
                  <a:gd name="T98" fmla="*/ 1584 w 1804"/>
                  <a:gd name="T99" fmla="*/ 3243 h 3709"/>
                  <a:gd name="T100" fmla="*/ 1591 w 1804"/>
                  <a:gd name="T101" fmla="*/ 3300 h 3709"/>
                  <a:gd name="T102" fmla="*/ 1612 w 1804"/>
                  <a:gd name="T103" fmla="*/ 3322 h 3709"/>
                  <a:gd name="T104" fmla="*/ 1673 w 1804"/>
                  <a:gd name="T105" fmla="*/ 3426 h 3709"/>
                  <a:gd name="T106" fmla="*/ 1701 w 1804"/>
                  <a:gd name="T107" fmla="*/ 3506 h 3709"/>
                  <a:gd name="T108" fmla="*/ 1704 w 1804"/>
                  <a:gd name="T109" fmla="*/ 3535 h 3709"/>
                  <a:gd name="T110" fmla="*/ 1746 w 1804"/>
                  <a:gd name="T111" fmla="*/ 3577 h 3709"/>
                  <a:gd name="T112" fmla="*/ 1803 w 1804"/>
                  <a:gd name="T113" fmla="*/ 3695 h 3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04" h="3709">
                    <a:moveTo>
                      <a:pt x="20" y="7"/>
                    </a:moveTo>
                    <a:lnTo>
                      <a:pt x="28" y="23"/>
                    </a:lnTo>
                    <a:cubicBezTo>
                      <a:pt x="30" y="29"/>
                      <a:pt x="28" y="34"/>
                      <a:pt x="24" y="37"/>
                    </a:cubicBezTo>
                    <a:cubicBezTo>
                      <a:pt x="19" y="39"/>
                      <a:pt x="13" y="37"/>
                      <a:pt x="10" y="31"/>
                    </a:cubicBezTo>
                    <a:lnTo>
                      <a:pt x="3" y="15"/>
                    </a:lnTo>
                    <a:cubicBezTo>
                      <a:pt x="0" y="10"/>
                      <a:pt x="3" y="5"/>
                      <a:pt x="7" y="3"/>
                    </a:cubicBezTo>
                    <a:cubicBezTo>
                      <a:pt x="12" y="0"/>
                      <a:pt x="18" y="3"/>
                      <a:pt x="20" y="7"/>
                    </a:cubicBezTo>
                    <a:close/>
                    <a:moveTo>
                      <a:pt x="45" y="57"/>
                    </a:moveTo>
                    <a:lnTo>
                      <a:pt x="52" y="74"/>
                    </a:lnTo>
                    <a:cubicBezTo>
                      <a:pt x="55" y="79"/>
                      <a:pt x="52" y="84"/>
                      <a:pt x="48" y="86"/>
                    </a:cubicBezTo>
                    <a:cubicBezTo>
                      <a:pt x="43" y="89"/>
                      <a:pt x="37" y="87"/>
                      <a:pt x="35" y="82"/>
                    </a:cubicBezTo>
                    <a:lnTo>
                      <a:pt x="27" y="65"/>
                    </a:lnTo>
                    <a:cubicBezTo>
                      <a:pt x="25" y="61"/>
                      <a:pt x="27" y="55"/>
                      <a:pt x="31" y="54"/>
                    </a:cubicBezTo>
                    <a:cubicBezTo>
                      <a:pt x="37" y="51"/>
                      <a:pt x="42" y="53"/>
                      <a:pt x="45" y="57"/>
                    </a:cubicBezTo>
                    <a:close/>
                    <a:moveTo>
                      <a:pt x="70" y="108"/>
                    </a:moveTo>
                    <a:lnTo>
                      <a:pt x="77" y="125"/>
                    </a:lnTo>
                    <a:cubicBezTo>
                      <a:pt x="80" y="130"/>
                      <a:pt x="77" y="135"/>
                      <a:pt x="72" y="137"/>
                    </a:cubicBezTo>
                    <a:cubicBezTo>
                      <a:pt x="68" y="139"/>
                      <a:pt x="61" y="137"/>
                      <a:pt x="59" y="133"/>
                    </a:cubicBezTo>
                    <a:lnTo>
                      <a:pt x="51" y="116"/>
                    </a:lnTo>
                    <a:cubicBezTo>
                      <a:pt x="49" y="111"/>
                      <a:pt x="50" y="106"/>
                      <a:pt x="56" y="103"/>
                    </a:cubicBezTo>
                    <a:cubicBezTo>
                      <a:pt x="60" y="101"/>
                      <a:pt x="67" y="103"/>
                      <a:pt x="70" y="108"/>
                    </a:cubicBezTo>
                    <a:close/>
                    <a:moveTo>
                      <a:pt x="93" y="159"/>
                    </a:moveTo>
                    <a:lnTo>
                      <a:pt x="101" y="176"/>
                    </a:lnTo>
                    <a:cubicBezTo>
                      <a:pt x="103" y="179"/>
                      <a:pt x="101" y="185"/>
                      <a:pt x="97" y="187"/>
                    </a:cubicBezTo>
                    <a:cubicBezTo>
                      <a:pt x="92" y="190"/>
                      <a:pt x="86" y="187"/>
                      <a:pt x="83" y="183"/>
                    </a:cubicBezTo>
                    <a:lnTo>
                      <a:pt x="76" y="166"/>
                    </a:lnTo>
                    <a:cubicBezTo>
                      <a:pt x="73" y="161"/>
                      <a:pt x="75" y="156"/>
                      <a:pt x="80" y="153"/>
                    </a:cubicBezTo>
                    <a:cubicBezTo>
                      <a:pt x="85" y="151"/>
                      <a:pt x="91" y="153"/>
                      <a:pt x="93" y="159"/>
                    </a:cubicBezTo>
                    <a:close/>
                    <a:moveTo>
                      <a:pt x="117" y="209"/>
                    </a:moveTo>
                    <a:lnTo>
                      <a:pt x="125" y="225"/>
                    </a:lnTo>
                    <a:cubicBezTo>
                      <a:pt x="128" y="230"/>
                      <a:pt x="125" y="236"/>
                      <a:pt x="120" y="237"/>
                    </a:cubicBezTo>
                    <a:cubicBezTo>
                      <a:pt x="116" y="239"/>
                      <a:pt x="110" y="237"/>
                      <a:pt x="108" y="233"/>
                    </a:cubicBezTo>
                    <a:lnTo>
                      <a:pt x="100" y="216"/>
                    </a:lnTo>
                    <a:cubicBezTo>
                      <a:pt x="98" y="211"/>
                      <a:pt x="99" y="207"/>
                      <a:pt x="104" y="204"/>
                    </a:cubicBezTo>
                    <a:cubicBezTo>
                      <a:pt x="109" y="202"/>
                      <a:pt x="115" y="204"/>
                      <a:pt x="117" y="209"/>
                    </a:cubicBezTo>
                    <a:close/>
                    <a:moveTo>
                      <a:pt x="141" y="259"/>
                    </a:moveTo>
                    <a:lnTo>
                      <a:pt x="149" y="276"/>
                    </a:lnTo>
                    <a:cubicBezTo>
                      <a:pt x="152" y="280"/>
                      <a:pt x="149" y="286"/>
                      <a:pt x="145" y="287"/>
                    </a:cubicBezTo>
                    <a:cubicBezTo>
                      <a:pt x="140" y="290"/>
                      <a:pt x="135" y="288"/>
                      <a:pt x="132" y="283"/>
                    </a:cubicBezTo>
                    <a:lnTo>
                      <a:pt x="125" y="267"/>
                    </a:lnTo>
                    <a:cubicBezTo>
                      <a:pt x="122" y="261"/>
                      <a:pt x="124" y="256"/>
                      <a:pt x="129" y="254"/>
                    </a:cubicBezTo>
                    <a:cubicBezTo>
                      <a:pt x="134" y="253"/>
                      <a:pt x="139" y="254"/>
                      <a:pt x="141" y="259"/>
                    </a:cubicBezTo>
                    <a:close/>
                    <a:moveTo>
                      <a:pt x="166" y="309"/>
                    </a:moveTo>
                    <a:lnTo>
                      <a:pt x="174" y="326"/>
                    </a:lnTo>
                    <a:cubicBezTo>
                      <a:pt x="177" y="330"/>
                      <a:pt x="174" y="337"/>
                      <a:pt x="169" y="338"/>
                    </a:cubicBezTo>
                    <a:cubicBezTo>
                      <a:pt x="165" y="340"/>
                      <a:pt x="158" y="338"/>
                      <a:pt x="157" y="334"/>
                    </a:cubicBezTo>
                    <a:lnTo>
                      <a:pt x="148" y="317"/>
                    </a:lnTo>
                    <a:cubicBezTo>
                      <a:pt x="147" y="312"/>
                      <a:pt x="148" y="306"/>
                      <a:pt x="153" y="304"/>
                    </a:cubicBezTo>
                    <a:cubicBezTo>
                      <a:pt x="158" y="303"/>
                      <a:pt x="164" y="304"/>
                      <a:pt x="166" y="309"/>
                    </a:cubicBezTo>
                    <a:close/>
                    <a:moveTo>
                      <a:pt x="190" y="360"/>
                    </a:moveTo>
                    <a:lnTo>
                      <a:pt x="198" y="376"/>
                    </a:lnTo>
                    <a:cubicBezTo>
                      <a:pt x="201" y="381"/>
                      <a:pt x="198" y="386"/>
                      <a:pt x="193" y="389"/>
                    </a:cubicBezTo>
                    <a:cubicBezTo>
                      <a:pt x="189" y="390"/>
                      <a:pt x="183" y="389"/>
                      <a:pt x="180" y="383"/>
                    </a:cubicBezTo>
                    <a:lnTo>
                      <a:pt x="172" y="367"/>
                    </a:lnTo>
                    <a:cubicBezTo>
                      <a:pt x="170" y="363"/>
                      <a:pt x="172" y="357"/>
                      <a:pt x="178" y="355"/>
                    </a:cubicBezTo>
                    <a:cubicBezTo>
                      <a:pt x="182" y="353"/>
                      <a:pt x="189" y="355"/>
                      <a:pt x="190" y="360"/>
                    </a:cubicBezTo>
                    <a:close/>
                    <a:moveTo>
                      <a:pt x="214" y="410"/>
                    </a:moveTo>
                    <a:lnTo>
                      <a:pt x="223" y="426"/>
                    </a:lnTo>
                    <a:cubicBezTo>
                      <a:pt x="225" y="431"/>
                      <a:pt x="223" y="436"/>
                      <a:pt x="218" y="439"/>
                    </a:cubicBezTo>
                    <a:cubicBezTo>
                      <a:pt x="213" y="440"/>
                      <a:pt x="208" y="439"/>
                      <a:pt x="205" y="434"/>
                    </a:cubicBezTo>
                    <a:lnTo>
                      <a:pt x="197" y="417"/>
                    </a:lnTo>
                    <a:cubicBezTo>
                      <a:pt x="195" y="413"/>
                      <a:pt x="197" y="407"/>
                      <a:pt x="202" y="406"/>
                    </a:cubicBezTo>
                    <a:cubicBezTo>
                      <a:pt x="207" y="403"/>
                      <a:pt x="213" y="406"/>
                      <a:pt x="214" y="410"/>
                    </a:cubicBezTo>
                    <a:close/>
                    <a:moveTo>
                      <a:pt x="238" y="459"/>
                    </a:moveTo>
                    <a:lnTo>
                      <a:pt x="247" y="476"/>
                    </a:lnTo>
                    <a:cubicBezTo>
                      <a:pt x="249" y="482"/>
                      <a:pt x="247" y="487"/>
                      <a:pt x="242" y="490"/>
                    </a:cubicBezTo>
                    <a:cubicBezTo>
                      <a:pt x="238" y="491"/>
                      <a:pt x="232" y="490"/>
                      <a:pt x="229" y="484"/>
                    </a:cubicBezTo>
                    <a:lnTo>
                      <a:pt x="221" y="467"/>
                    </a:lnTo>
                    <a:cubicBezTo>
                      <a:pt x="219" y="463"/>
                      <a:pt x="221" y="457"/>
                      <a:pt x="226" y="456"/>
                    </a:cubicBezTo>
                    <a:cubicBezTo>
                      <a:pt x="231" y="453"/>
                      <a:pt x="237" y="456"/>
                      <a:pt x="238" y="459"/>
                    </a:cubicBezTo>
                    <a:close/>
                    <a:moveTo>
                      <a:pt x="263" y="510"/>
                    </a:moveTo>
                    <a:lnTo>
                      <a:pt x="271" y="527"/>
                    </a:lnTo>
                    <a:cubicBezTo>
                      <a:pt x="274" y="532"/>
                      <a:pt x="271" y="537"/>
                      <a:pt x="267" y="539"/>
                    </a:cubicBezTo>
                    <a:cubicBezTo>
                      <a:pt x="261" y="542"/>
                      <a:pt x="257" y="539"/>
                      <a:pt x="254" y="535"/>
                    </a:cubicBezTo>
                    <a:lnTo>
                      <a:pt x="246" y="518"/>
                    </a:lnTo>
                    <a:cubicBezTo>
                      <a:pt x="244" y="513"/>
                      <a:pt x="246" y="508"/>
                      <a:pt x="250" y="505"/>
                    </a:cubicBezTo>
                    <a:cubicBezTo>
                      <a:pt x="256" y="504"/>
                      <a:pt x="261" y="505"/>
                      <a:pt x="263" y="510"/>
                    </a:cubicBezTo>
                    <a:close/>
                    <a:moveTo>
                      <a:pt x="288" y="560"/>
                    </a:moveTo>
                    <a:lnTo>
                      <a:pt x="296" y="577"/>
                    </a:lnTo>
                    <a:cubicBezTo>
                      <a:pt x="298" y="582"/>
                      <a:pt x="296" y="587"/>
                      <a:pt x="291" y="589"/>
                    </a:cubicBezTo>
                    <a:cubicBezTo>
                      <a:pt x="286" y="592"/>
                      <a:pt x="280" y="589"/>
                      <a:pt x="278" y="585"/>
                    </a:cubicBezTo>
                    <a:lnTo>
                      <a:pt x="269" y="568"/>
                    </a:lnTo>
                    <a:cubicBezTo>
                      <a:pt x="268" y="564"/>
                      <a:pt x="269" y="559"/>
                      <a:pt x="275" y="556"/>
                    </a:cubicBezTo>
                    <a:cubicBezTo>
                      <a:pt x="280" y="554"/>
                      <a:pt x="286" y="556"/>
                      <a:pt x="288" y="560"/>
                    </a:cubicBezTo>
                    <a:close/>
                    <a:moveTo>
                      <a:pt x="312" y="611"/>
                    </a:moveTo>
                    <a:lnTo>
                      <a:pt x="320" y="628"/>
                    </a:lnTo>
                    <a:cubicBezTo>
                      <a:pt x="322" y="632"/>
                      <a:pt x="320" y="637"/>
                      <a:pt x="315" y="640"/>
                    </a:cubicBezTo>
                    <a:cubicBezTo>
                      <a:pt x="310" y="642"/>
                      <a:pt x="305" y="640"/>
                      <a:pt x="302" y="635"/>
                    </a:cubicBezTo>
                    <a:lnTo>
                      <a:pt x="294" y="619"/>
                    </a:lnTo>
                    <a:cubicBezTo>
                      <a:pt x="292" y="613"/>
                      <a:pt x="294" y="609"/>
                      <a:pt x="299" y="606"/>
                    </a:cubicBezTo>
                    <a:cubicBezTo>
                      <a:pt x="304" y="604"/>
                      <a:pt x="309" y="606"/>
                      <a:pt x="312" y="611"/>
                    </a:cubicBezTo>
                    <a:close/>
                    <a:moveTo>
                      <a:pt x="336" y="661"/>
                    </a:moveTo>
                    <a:lnTo>
                      <a:pt x="345" y="678"/>
                    </a:lnTo>
                    <a:cubicBezTo>
                      <a:pt x="346" y="682"/>
                      <a:pt x="345" y="688"/>
                      <a:pt x="339" y="690"/>
                    </a:cubicBezTo>
                    <a:cubicBezTo>
                      <a:pt x="335" y="692"/>
                      <a:pt x="329" y="690"/>
                      <a:pt x="327" y="686"/>
                    </a:cubicBezTo>
                    <a:lnTo>
                      <a:pt x="318" y="669"/>
                    </a:lnTo>
                    <a:cubicBezTo>
                      <a:pt x="317" y="664"/>
                      <a:pt x="318" y="658"/>
                      <a:pt x="324" y="657"/>
                    </a:cubicBezTo>
                    <a:cubicBezTo>
                      <a:pt x="328" y="654"/>
                      <a:pt x="334" y="657"/>
                      <a:pt x="336" y="661"/>
                    </a:cubicBezTo>
                    <a:close/>
                    <a:moveTo>
                      <a:pt x="360" y="712"/>
                    </a:moveTo>
                    <a:lnTo>
                      <a:pt x="368" y="728"/>
                    </a:lnTo>
                    <a:cubicBezTo>
                      <a:pt x="370" y="733"/>
                      <a:pt x="368" y="739"/>
                      <a:pt x="364" y="740"/>
                    </a:cubicBezTo>
                    <a:cubicBezTo>
                      <a:pt x="358" y="742"/>
                      <a:pt x="353" y="740"/>
                      <a:pt x="351" y="736"/>
                    </a:cubicBezTo>
                    <a:lnTo>
                      <a:pt x="343" y="719"/>
                    </a:lnTo>
                    <a:cubicBezTo>
                      <a:pt x="340" y="714"/>
                      <a:pt x="343" y="709"/>
                      <a:pt x="347" y="706"/>
                    </a:cubicBezTo>
                    <a:cubicBezTo>
                      <a:pt x="353" y="705"/>
                      <a:pt x="357" y="706"/>
                      <a:pt x="360" y="712"/>
                    </a:cubicBezTo>
                    <a:close/>
                    <a:moveTo>
                      <a:pt x="385" y="762"/>
                    </a:moveTo>
                    <a:lnTo>
                      <a:pt x="393" y="779"/>
                    </a:lnTo>
                    <a:cubicBezTo>
                      <a:pt x="395" y="783"/>
                      <a:pt x="393" y="788"/>
                      <a:pt x="388" y="790"/>
                    </a:cubicBezTo>
                    <a:cubicBezTo>
                      <a:pt x="383" y="793"/>
                      <a:pt x="377" y="790"/>
                      <a:pt x="376" y="786"/>
                    </a:cubicBezTo>
                    <a:lnTo>
                      <a:pt x="367" y="770"/>
                    </a:lnTo>
                    <a:cubicBezTo>
                      <a:pt x="365" y="765"/>
                      <a:pt x="367" y="759"/>
                      <a:pt x="372" y="757"/>
                    </a:cubicBezTo>
                    <a:cubicBezTo>
                      <a:pt x="377" y="756"/>
                      <a:pt x="382" y="757"/>
                      <a:pt x="385" y="762"/>
                    </a:cubicBezTo>
                    <a:close/>
                    <a:moveTo>
                      <a:pt x="409" y="812"/>
                    </a:moveTo>
                    <a:lnTo>
                      <a:pt x="417" y="829"/>
                    </a:lnTo>
                    <a:cubicBezTo>
                      <a:pt x="419" y="833"/>
                      <a:pt x="417" y="839"/>
                      <a:pt x="412" y="841"/>
                    </a:cubicBezTo>
                    <a:cubicBezTo>
                      <a:pt x="407" y="843"/>
                      <a:pt x="401" y="841"/>
                      <a:pt x="400" y="836"/>
                    </a:cubicBezTo>
                    <a:lnTo>
                      <a:pt x="391" y="819"/>
                    </a:lnTo>
                    <a:cubicBezTo>
                      <a:pt x="389" y="815"/>
                      <a:pt x="391" y="810"/>
                      <a:pt x="397" y="807"/>
                    </a:cubicBezTo>
                    <a:cubicBezTo>
                      <a:pt x="401" y="805"/>
                      <a:pt x="406" y="807"/>
                      <a:pt x="409" y="812"/>
                    </a:cubicBezTo>
                    <a:close/>
                    <a:moveTo>
                      <a:pt x="434" y="862"/>
                    </a:moveTo>
                    <a:lnTo>
                      <a:pt x="442" y="879"/>
                    </a:lnTo>
                    <a:cubicBezTo>
                      <a:pt x="444" y="884"/>
                      <a:pt x="442" y="889"/>
                      <a:pt x="436" y="892"/>
                    </a:cubicBezTo>
                    <a:cubicBezTo>
                      <a:pt x="432" y="893"/>
                      <a:pt x="426" y="892"/>
                      <a:pt x="424" y="887"/>
                    </a:cubicBezTo>
                    <a:lnTo>
                      <a:pt x="416" y="870"/>
                    </a:lnTo>
                    <a:cubicBezTo>
                      <a:pt x="413" y="865"/>
                      <a:pt x="416" y="859"/>
                      <a:pt x="421" y="858"/>
                    </a:cubicBezTo>
                    <a:cubicBezTo>
                      <a:pt x="425" y="856"/>
                      <a:pt x="431" y="858"/>
                      <a:pt x="434" y="862"/>
                    </a:cubicBezTo>
                    <a:close/>
                    <a:moveTo>
                      <a:pt x="457" y="912"/>
                    </a:moveTo>
                    <a:lnTo>
                      <a:pt x="466" y="929"/>
                    </a:lnTo>
                    <a:cubicBezTo>
                      <a:pt x="467" y="934"/>
                      <a:pt x="466" y="940"/>
                      <a:pt x="461" y="941"/>
                    </a:cubicBezTo>
                    <a:cubicBezTo>
                      <a:pt x="456" y="943"/>
                      <a:pt x="450" y="941"/>
                      <a:pt x="448" y="937"/>
                    </a:cubicBezTo>
                    <a:lnTo>
                      <a:pt x="440" y="920"/>
                    </a:lnTo>
                    <a:cubicBezTo>
                      <a:pt x="437" y="916"/>
                      <a:pt x="440" y="910"/>
                      <a:pt x="445" y="909"/>
                    </a:cubicBezTo>
                    <a:cubicBezTo>
                      <a:pt x="449" y="906"/>
                      <a:pt x="456" y="908"/>
                      <a:pt x="457" y="912"/>
                    </a:cubicBezTo>
                    <a:close/>
                    <a:moveTo>
                      <a:pt x="482" y="963"/>
                    </a:moveTo>
                    <a:lnTo>
                      <a:pt x="490" y="979"/>
                    </a:lnTo>
                    <a:cubicBezTo>
                      <a:pt x="492" y="985"/>
                      <a:pt x="490" y="989"/>
                      <a:pt x="486" y="992"/>
                    </a:cubicBezTo>
                    <a:cubicBezTo>
                      <a:pt x="480" y="994"/>
                      <a:pt x="475" y="992"/>
                      <a:pt x="473" y="986"/>
                    </a:cubicBezTo>
                    <a:lnTo>
                      <a:pt x="465" y="971"/>
                    </a:lnTo>
                    <a:cubicBezTo>
                      <a:pt x="462" y="966"/>
                      <a:pt x="465" y="960"/>
                      <a:pt x="469" y="958"/>
                    </a:cubicBezTo>
                    <a:cubicBezTo>
                      <a:pt x="474" y="956"/>
                      <a:pt x="479" y="958"/>
                      <a:pt x="482" y="963"/>
                    </a:cubicBezTo>
                    <a:close/>
                    <a:moveTo>
                      <a:pt x="506" y="1013"/>
                    </a:moveTo>
                    <a:lnTo>
                      <a:pt x="515" y="1030"/>
                    </a:lnTo>
                    <a:cubicBezTo>
                      <a:pt x="516" y="1034"/>
                      <a:pt x="515" y="1040"/>
                      <a:pt x="510" y="1042"/>
                    </a:cubicBezTo>
                    <a:cubicBezTo>
                      <a:pt x="505" y="1045"/>
                      <a:pt x="499" y="1042"/>
                      <a:pt x="497" y="1037"/>
                    </a:cubicBezTo>
                    <a:lnTo>
                      <a:pt x="489" y="1020"/>
                    </a:lnTo>
                    <a:cubicBezTo>
                      <a:pt x="486" y="1017"/>
                      <a:pt x="489" y="1011"/>
                      <a:pt x="494" y="1009"/>
                    </a:cubicBezTo>
                    <a:cubicBezTo>
                      <a:pt x="498" y="1006"/>
                      <a:pt x="504" y="1009"/>
                      <a:pt x="506" y="1013"/>
                    </a:cubicBezTo>
                    <a:close/>
                    <a:moveTo>
                      <a:pt x="531" y="1063"/>
                    </a:moveTo>
                    <a:lnTo>
                      <a:pt x="538" y="1080"/>
                    </a:lnTo>
                    <a:cubicBezTo>
                      <a:pt x="541" y="1085"/>
                      <a:pt x="539" y="1090"/>
                      <a:pt x="534" y="1093"/>
                    </a:cubicBezTo>
                    <a:cubicBezTo>
                      <a:pt x="529" y="1094"/>
                      <a:pt x="523" y="1093"/>
                      <a:pt x="522" y="1088"/>
                    </a:cubicBezTo>
                    <a:lnTo>
                      <a:pt x="513" y="1071"/>
                    </a:lnTo>
                    <a:cubicBezTo>
                      <a:pt x="511" y="1066"/>
                      <a:pt x="513" y="1061"/>
                      <a:pt x="518" y="1059"/>
                    </a:cubicBezTo>
                    <a:cubicBezTo>
                      <a:pt x="522" y="1056"/>
                      <a:pt x="528" y="1059"/>
                      <a:pt x="531" y="1063"/>
                    </a:cubicBezTo>
                    <a:close/>
                    <a:moveTo>
                      <a:pt x="555" y="1114"/>
                    </a:moveTo>
                    <a:lnTo>
                      <a:pt x="563" y="1131"/>
                    </a:lnTo>
                    <a:cubicBezTo>
                      <a:pt x="565" y="1135"/>
                      <a:pt x="564" y="1140"/>
                      <a:pt x="558" y="1142"/>
                    </a:cubicBezTo>
                    <a:cubicBezTo>
                      <a:pt x="554" y="1145"/>
                      <a:pt x="547" y="1143"/>
                      <a:pt x="545" y="1139"/>
                    </a:cubicBezTo>
                    <a:lnTo>
                      <a:pt x="537" y="1122"/>
                    </a:lnTo>
                    <a:cubicBezTo>
                      <a:pt x="535" y="1117"/>
                      <a:pt x="537" y="1111"/>
                      <a:pt x="542" y="1109"/>
                    </a:cubicBezTo>
                    <a:cubicBezTo>
                      <a:pt x="546" y="1107"/>
                      <a:pt x="553" y="1109"/>
                      <a:pt x="555" y="1114"/>
                    </a:cubicBezTo>
                    <a:close/>
                    <a:moveTo>
                      <a:pt x="579" y="1164"/>
                    </a:moveTo>
                    <a:lnTo>
                      <a:pt x="587" y="1181"/>
                    </a:lnTo>
                    <a:cubicBezTo>
                      <a:pt x="589" y="1186"/>
                      <a:pt x="588" y="1190"/>
                      <a:pt x="583" y="1193"/>
                    </a:cubicBezTo>
                    <a:cubicBezTo>
                      <a:pt x="577" y="1195"/>
                      <a:pt x="572" y="1193"/>
                      <a:pt x="569" y="1189"/>
                    </a:cubicBezTo>
                    <a:lnTo>
                      <a:pt x="562" y="1172"/>
                    </a:lnTo>
                    <a:cubicBezTo>
                      <a:pt x="559" y="1167"/>
                      <a:pt x="562" y="1162"/>
                      <a:pt x="566" y="1159"/>
                    </a:cubicBezTo>
                    <a:cubicBezTo>
                      <a:pt x="571" y="1157"/>
                      <a:pt x="577" y="1159"/>
                      <a:pt x="579" y="1164"/>
                    </a:cubicBezTo>
                    <a:close/>
                    <a:moveTo>
                      <a:pt x="604" y="1215"/>
                    </a:moveTo>
                    <a:lnTo>
                      <a:pt x="611" y="1232"/>
                    </a:lnTo>
                    <a:cubicBezTo>
                      <a:pt x="614" y="1235"/>
                      <a:pt x="612" y="1241"/>
                      <a:pt x="607" y="1243"/>
                    </a:cubicBezTo>
                    <a:cubicBezTo>
                      <a:pt x="602" y="1246"/>
                      <a:pt x="596" y="1243"/>
                      <a:pt x="594" y="1239"/>
                    </a:cubicBezTo>
                    <a:lnTo>
                      <a:pt x="586" y="1222"/>
                    </a:lnTo>
                    <a:cubicBezTo>
                      <a:pt x="584" y="1217"/>
                      <a:pt x="586" y="1212"/>
                      <a:pt x="590" y="1209"/>
                    </a:cubicBezTo>
                    <a:cubicBezTo>
                      <a:pt x="595" y="1208"/>
                      <a:pt x="601" y="1209"/>
                      <a:pt x="604" y="1215"/>
                    </a:cubicBezTo>
                    <a:close/>
                    <a:moveTo>
                      <a:pt x="628" y="1264"/>
                    </a:moveTo>
                    <a:lnTo>
                      <a:pt x="635" y="1281"/>
                    </a:lnTo>
                    <a:cubicBezTo>
                      <a:pt x="638" y="1285"/>
                      <a:pt x="635" y="1292"/>
                      <a:pt x="632" y="1293"/>
                    </a:cubicBezTo>
                    <a:cubicBezTo>
                      <a:pt x="626" y="1295"/>
                      <a:pt x="621" y="1293"/>
                      <a:pt x="618" y="1289"/>
                    </a:cubicBezTo>
                    <a:lnTo>
                      <a:pt x="610" y="1272"/>
                    </a:lnTo>
                    <a:cubicBezTo>
                      <a:pt x="608" y="1267"/>
                      <a:pt x="610" y="1262"/>
                      <a:pt x="615" y="1260"/>
                    </a:cubicBezTo>
                    <a:cubicBezTo>
                      <a:pt x="620" y="1258"/>
                      <a:pt x="625" y="1260"/>
                      <a:pt x="628" y="1264"/>
                    </a:cubicBezTo>
                    <a:close/>
                    <a:moveTo>
                      <a:pt x="653" y="1315"/>
                    </a:moveTo>
                    <a:lnTo>
                      <a:pt x="660" y="1331"/>
                    </a:lnTo>
                    <a:cubicBezTo>
                      <a:pt x="663" y="1336"/>
                      <a:pt x="660" y="1342"/>
                      <a:pt x="655" y="1344"/>
                    </a:cubicBezTo>
                    <a:cubicBezTo>
                      <a:pt x="651" y="1346"/>
                      <a:pt x="644" y="1344"/>
                      <a:pt x="643" y="1339"/>
                    </a:cubicBezTo>
                    <a:lnTo>
                      <a:pt x="634" y="1323"/>
                    </a:lnTo>
                    <a:cubicBezTo>
                      <a:pt x="632" y="1318"/>
                      <a:pt x="634" y="1312"/>
                      <a:pt x="639" y="1310"/>
                    </a:cubicBezTo>
                    <a:cubicBezTo>
                      <a:pt x="644" y="1308"/>
                      <a:pt x="650" y="1310"/>
                      <a:pt x="653" y="1315"/>
                    </a:cubicBezTo>
                    <a:close/>
                    <a:moveTo>
                      <a:pt x="676" y="1365"/>
                    </a:moveTo>
                    <a:lnTo>
                      <a:pt x="684" y="1382"/>
                    </a:lnTo>
                    <a:cubicBezTo>
                      <a:pt x="687" y="1387"/>
                      <a:pt x="684" y="1392"/>
                      <a:pt x="680" y="1394"/>
                    </a:cubicBezTo>
                    <a:cubicBezTo>
                      <a:pt x="675" y="1396"/>
                      <a:pt x="669" y="1394"/>
                      <a:pt x="666" y="1390"/>
                    </a:cubicBezTo>
                    <a:lnTo>
                      <a:pt x="659" y="1373"/>
                    </a:lnTo>
                    <a:cubicBezTo>
                      <a:pt x="656" y="1369"/>
                      <a:pt x="659" y="1362"/>
                      <a:pt x="664" y="1361"/>
                    </a:cubicBezTo>
                    <a:cubicBezTo>
                      <a:pt x="668" y="1359"/>
                      <a:pt x="674" y="1361"/>
                      <a:pt x="676" y="1365"/>
                    </a:cubicBezTo>
                    <a:close/>
                    <a:moveTo>
                      <a:pt x="701" y="1415"/>
                    </a:moveTo>
                    <a:lnTo>
                      <a:pt x="709" y="1432"/>
                    </a:lnTo>
                    <a:cubicBezTo>
                      <a:pt x="711" y="1437"/>
                      <a:pt x="709" y="1442"/>
                      <a:pt x="704" y="1445"/>
                    </a:cubicBezTo>
                    <a:cubicBezTo>
                      <a:pt x="699" y="1446"/>
                      <a:pt x="694" y="1445"/>
                      <a:pt x="691" y="1439"/>
                    </a:cubicBezTo>
                    <a:lnTo>
                      <a:pt x="684" y="1422"/>
                    </a:lnTo>
                    <a:cubicBezTo>
                      <a:pt x="681" y="1419"/>
                      <a:pt x="683" y="1413"/>
                      <a:pt x="687" y="1411"/>
                    </a:cubicBezTo>
                    <a:cubicBezTo>
                      <a:pt x="693" y="1408"/>
                      <a:pt x="698" y="1411"/>
                      <a:pt x="701" y="1415"/>
                    </a:cubicBezTo>
                    <a:close/>
                    <a:moveTo>
                      <a:pt x="725" y="1465"/>
                    </a:moveTo>
                    <a:lnTo>
                      <a:pt x="733" y="1482"/>
                    </a:lnTo>
                    <a:cubicBezTo>
                      <a:pt x="735" y="1487"/>
                      <a:pt x="733" y="1492"/>
                      <a:pt x="729" y="1495"/>
                    </a:cubicBezTo>
                    <a:cubicBezTo>
                      <a:pt x="723" y="1497"/>
                      <a:pt x="718" y="1495"/>
                      <a:pt x="715" y="1490"/>
                    </a:cubicBezTo>
                    <a:lnTo>
                      <a:pt x="708" y="1473"/>
                    </a:lnTo>
                    <a:cubicBezTo>
                      <a:pt x="705" y="1469"/>
                      <a:pt x="707" y="1463"/>
                      <a:pt x="712" y="1461"/>
                    </a:cubicBezTo>
                    <a:cubicBezTo>
                      <a:pt x="717" y="1459"/>
                      <a:pt x="723" y="1461"/>
                      <a:pt x="725" y="1465"/>
                    </a:cubicBezTo>
                    <a:close/>
                    <a:moveTo>
                      <a:pt x="749" y="1515"/>
                    </a:moveTo>
                    <a:lnTo>
                      <a:pt x="757" y="1532"/>
                    </a:lnTo>
                    <a:cubicBezTo>
                      <a:pt x="760" y="1538"/>
                      <a:pt x="757" y="1543"/>
                      <a:pt x="754" y="1545"/>
                    </a:cubicBezTo>
                    <a:cubicBezTo>
                      <a:pt x="748" y="1547"/>
                      <a:pt x="743" y="1545"/>
                      <a:pt x="740" y="1540"/>
                    </a:cubicBezTo>
                    <a:lnTo>
                      <a:pt x="732" y="1523"/>
                    </a:lnTo>
                    <a:cubicBezTo>
                      <a:pt x="730" y="1519"/>
                      <a:pt x="731" y="1514"/>
                      <a:pt x="736" y="1512"/>
                    </a:cubicBezTo>
                    <a:cubicBezTo>
                      <a:pt x="742" y="1509"/>
                      <a:pt x="747" y="1511"/>
                      <a:pt x="749" y="1515"/>
                    </a:cubicBezTo>
                    <a:close/>
                    <a:moveTo>
                      <a:pt x="774" y="1566"/>
                    </a:moveTo>
                    <a:lnTo>
                      <a:pt x="782" y="1583"/>
                    </a:lnTo>
                    <a:cubicBezTo>
                      <a:pt x="784" y="1588"/>
                      <a:pt x="782" y="1593"/>
                      <a:pt x="776" y="1595"/>
                    </a:cubicBezTo>
                    <a:cubicBezTo>
                      <a:pt x="773" y="1598"/>
                      <a:pt x="766" y="1595"/>
                      <a:pt x="764" y="1591"/>
                    </a:cubicBezTo>
                    <a:lnTo>
                      <a:pt x="756" y="1574"/>
                    </a:lnTo>
                    <a:cubicBezTo>
                      <a:pt x="754" y="1569"/>
                      <a:pt x="755" y="1564"/>
                      <a:pt x="761" y="1561"/>
                    </a:cubicBezTo>
                    <a:cubicBezTo>
                      <a:pt x="765" y="1560"/>
                      <a:pt x="772" y="1561"/>
                      <a:pt x="774" y="1566"/>
                    </a:cubicBezTo>
                    <a:close/>
                    <a:moveTo>
                      <a:pt x="798" y="1617"/>
                    </a:moveTo>
                    <a:lnTo>
                      <a:pt x="806" y="1634"/>
                    </a:lnTo>
                    <a:cubicBezTo>
                      <a:pt x="809" y="1637"/>
                      <a:pt x="806" y="1643"/>
                      <a:pt x="801" y="1645"/>
                    </a:cubicBezTo>
                    <a:cubicBezTo>
                      <a:pt x="797" y="1648"/>
                      <a:pt x="791" y="1645"/>
                      <a:pt x="788" y="1641"/>
                    </a:cubicBezTo>
                    <a:lnTo>
                      <a:pt x="780" y="1624"/>
                    </a:lnTo>
                    <a:cubicBezTo>
                      <a:pt x="778" y="1620"/>
                      <a:pt x="780" y="1614"/>
                      <a:pt x="785" y="1612"/>
                    </a:cubicBezTo>
                    <a:cubicBezTo>
                      <a:pt x="790" y="1609"/>
                      <a:pt x="796" y="1612"/>
                      <a:pt x="798" y="1617"/>
                    </a:cubicBezTo>
                    <a:close/>
                    <a:moveTo>
                      <a:pt x="822" y="1668"/>
                    </a:moveTo>
                    <a:lnTo>
                      <a:pt x="831" y="1683"/>
                    </a:lnTo>
                    <a:cubicBezTo>
                      <a:pt x="832" y="1688"/>
                      <a:pt x="831" y="1693"/>
                      <a:pt x="825" y="1696"/>
                    </a:cubicBezTo>
                    <a:cubicBezTo>
                      <a:pt x="821" y="1698"/>
                      <a:pt x="815" y="1696"/>
                      <a:pt x="813" y="1691"/>
                    </a:cubicBezTo>
                    <a:lnTo>
                      <a:pt x="804" y="1675"/>
                    </a:lnTo>
                    <a:cubicBezTo>
                      <a:pt x="803" y="1669"/>
                      <a:pt x="804" y="1665"/>
                      <a:pt x="809" y="1662"/>
                    </a:cubicBezTo>
                    <a:cubicBezTo>
                      <a:pt x="814" y="1659"/>
                      <a:pt x="820" y="1662"/>
                      <a:pt x="822" y="1668"/>
                    </a:cubicBezTo>
                    <a:close/>
                    <a:moveTo>
                      <a:pt x="846" y="1717"/>
                    </a:moveTo>
                    <a:lnTo>
                      <a:pt x="854" y="1734"/>
                    </a:lnTo>
                    <a:cubicBezTo>
                      <a:pt x="857" y="1738"/>
                      <a:pt x="854" y="1744"/>
                      <a:pt x="850" y="1746"/>
                    </a:cubicBezTo>
                    <a:cubicBezTo>
                      <a:pt x="845" y="1748"/>
                      <a:pt x="840" y="1746"/>
                      <a:pt x="837" y="1742"/>
                    </a:cubicBezTo>
                    <a:lnTo>
                      <a:pt x="829" y="1725"/>
                    </a:lnTo>
                    <a:cubicBezTo>
                      <a:pt x="827" y="1720"/>
                      <a:pt x="829" y="1714"/>
                      <a:pt x="833" y="1713"/>
                    </a:cubicBezTo>
                    <a:cubicBezTo>
                      <a:pt x="839" y="1710"/>
                      <a:pt x="844" y="1713"/>
                      <a:pt x="846" y="1717"/>
                    </a:cubicBezTo>
                    <a:close/>
                    <a:moveTo>
                      <a:pt x="871" y="1767"/>
                    </a:moveTo>
                    <a:lnTo>
                      <a:pt x="879" y="1784"/>
                    </a:lnTo>
                    <a:cubicBezTo>
                      <a:pt x="882" y="1789"/>
                      <a:pt x="879" y="1795"/>
                      <a:pt x="874" y="1796"/>
                    </a:cubicBezTo>
                    <a:cubicBezTo>
                      <a:pt x="870" y="1798"/>
                      <a:pt x="864" y="1796"/>
                      <a:pt x="862" y="1792"/>
                    </a:cubicBezTo>
                    <a:lnTo>
                      <a:pt x="853" y="1775"/>
                    </a:lnTo>
                    <a:cubicBezTo>
                      <a:pt x="852" y="1770"/>
                      <a:pt x="853" y="1765"/>
                      <a:pt x="858" y="1762"/>
                    </a:cubicBezTo>
                    <a:cubicBezTo>
                      <a:pt x="863" y="1761"/>
                      <a:pt x="869" y="1762"/>
                      <a:pt x="871" y="1767"/>
                    </a:cubicBezTo>
                    <a:close/>
                    <a:moveTo>
                      <a:pt x="895" y="1818"/>
                    </a:moveTo>
                    <a:lnTo>
                      <a:pt x="903" y="1835"/>
                    </a:lnTo>
                    <a:cubicBezTo>
                      <a:pt x="906" y="1839"/>
                      <a:pt x="903" y="1844"/>
                      <a:pt x="898" y="1847"/>
                    </a:cubicBezTo>
                    <a:cubicBezTo>
                      <a:pt x="894" y="1849"/>
                      <a:pt x="888" y="1847"/>
                      <a:pt x="886" y="1842"/>
                    </a:cubicBezTo>
                    <a:lnTo>
                      <a:pt x="877" y="1825"/>
                    </a:lnTo>
                    <a:cubicBezTo>
                      <a:pt x="875" y="1821"/>
                      <a:pt x="877" y="1815"/>
                      <a:pt x="883" y="1813"/>
                    </a:cubicBezTo>
                    <a:cubicBezTo>
                      <a:pt x="887" y="1812"/>
                      <a:pt x="893" y="1813"/>
                      <a:pt x="895" y="1818"/>
                    </a:cubicBezTo>
                    <a:close/>
                    <a:moveTo>
                      <a:pt x="919" y="1868"/>
                    </a:moveTo>
                    <a:lnTo>
                      <a:pt x="928" y="1884"/>
                    </a:lnTo>
                    <a:cubicBezTo>
                      <a:pt x="930" y="1890"/>
                      <a:pt x="928" y="1895"/>
                      <a:pt x="922" y="1897"/>
                    </a:cubicBezTo>
                    <a:cubicBezTo>
                      <a:pt x="918" y="1898"/>
                      <a:pt x="912" y="1897"/>
                      <a:pt x="910" y="1892"/>
                    </a:cubicBezTo>
                    <a:lnTo>
                      <a:pt x="902" y="1875"/>
                    </a:lnTo>
                    <a:cubicBezTo>
                      <a:pt x="900" y="1871"/>
                      <a:pt x="902" y="1866"/>
                      <a:pt x="907" y="1864"/>
                    </a:cubicBezTo>
                    <a:cubicBezTo>
                      <a:pt x="912" y="1861"/>
                      <a:pt x="918" y="1864"/>
                      <a:pt x="919" y="1868"/>
                    </a:cubicBezTo>
                    <a:close/>
                    <a:moveTo>
                      <a:pt x="943" y="1918"/>
                    </a:moveTo>
                    <a:lnTo>
                      <a:pt x="952" y="1935"/>
                    </a:lnTo>
                    <a:cubicBezTo>
                      <a:pt x="954" y="1940"/>
                      <a:pt x="952" y="1945"/>
                      <a:pt x="947" y="1948"/>
                    </a:cubicBezTo>
                    <a:cubicBezTo>
                      <a:pt x="941" y="1949"/>
                      <a:pt x="937" y="1948"/>
                      <a:pt x="934" y="1942"/>
                    </a:cubicBezTo>
                    <a:lnTo>
                      <a:pt x="926" y="1926"/>
                    </a:lnTo>
                    <a:cubicBezTo>
                      <a:pt x="924" y="1921"/>
                      <a:pt x="926" y="1915"/>
                      <a:pt x="931" y="1914"/>
                    </a:cubicBezTo>
                    <a:cubicBezTo>
                      <a:pt x="936" y="1912"/>
                      <a:pt x="941" y="1914"/>
                      <a:pt x="943" y="1918"/>
                    </a:cubicBezTo>
                    <a:close/>
                    <a:moveTo>
                      <a:pt x="968" y="1968"/>
                    </a:moveTo>
                    <a:lnTo>
                      <a:pt x="976" y="1985"/>
                    </a:lnTo>
                    <a:cubicBezTo>
                      <a:pt x="978" y="1990"/>
                      <a:pt x="976" y="1996"/>
                      <a:pt x="972" y="1997"/>
                    </a:cubicBezTo>
                    <a:cubicBezTo>
                      <a:pt x="966" y="2000"/>
                      <a:pt x="962" y="1997"/>
                      <a:pt x="959" y="1993"/>
                    </a:cubicBezTo>
                    <a:lnTo>
                      <a:pt x="951" y="1976"/>
                    </a:lnTo>
                    <a:cubicBezTo>
                      <a:pt x="949" y="1972"/>
                      <a:pt x="951" y="1966"/>
                      <a:pt x="955" y="1964"/>
                    </a:cubicBezTo>
                    <a:cubicBezTo>
                      <a:pt x="961" y="1962"/>
                      <a:pt x="965" y="1964"/>
                      <a:pt x="968" y="1968"/>
                    </a:cubicBezTo>
                    <a:close/>
                    <a:moveTo>
                      <a:pt x="992" y="2019"/>
                    </a:moveTo>
                    <a:lnTo>
                      <a:pt x="1001" y="2035"/>
                    </a:lnTo>
                    <a:cubicBezTo>
                      <a:pt x="1002" y="2041"/>
                      <a:pt x="1001" y="2045"/>
                      <a:pt x="996" y="2048"/>
                    </a:cubicBezTo>
                    <a:cubicBezTo>
                      <a:pt x="991" y="2050"/>
                      <a:pt x="985" y="2048"/>
                      <a:pt x="983" y="2043"/>
                    </a:cubicBezTo>
                    <a:lnTo>
                      <a:pt x="974" y="2026"/>
                    </a:lnTo>
                    <a:cubicBezTo>
                      <a:pt x="973" y="2022"/>
                      <a:pt x="974" y="2017"/>
                      <a:pt x="980" y="2014"/>
                    </a:cubicBezTo>
                    <a:cubicBezTo>
                      <a:pt x="985" y="2012"/>
                      <a:pt x="990" y="2014"/>
                      <a:pt x="992" y="2019"/>
                    </a:cubicBezTo>
                    <a:close/>
                    <a:moveTo>
                      <a:pt x="1017" y="2069"/>
                    </a:moveTo>
                    <a:lnTo>
                      <a:pt x="1025" y="2086"/>
                    </a:lnTo>
                    <a:cubicBezTo>
                      <a:pt x="1027" y="2090"/>
                      <a:pt x="1025" y="2095"/>
                      <a:pt x="1020" y="2098"/>
                    </a:cubicBezTo>
                    <a:cubicBezTo>
                      <a:pt x="1015" y="2100"/>
                      <a:pt x="1009" y="2098"/>
                      <a:pt x="1007" y="2094"/>
                    </a:cubicBezTo>
                    <a:lnTo>
                      <a:pt x="999" y="2077"/>
                    </a:lnTo>
                    <a:cubicBezTo>
                      <a:pt x="996" y="2072"/>
                      <a:pt x="999" y="2067"/>
                      <a:pt x="1004" y="2065"/>
                    </a:cubicBezTo>
                    <a:cubicBezTo>
                      <a:pt x="1009" y="2062"/>
                      <a:pt x="1014" y="2065"/>
                      <a:pt x="1017" y="2069"/>
                    </a:cubicBezTo>
                    <a:close/>
                    <a:moveTo>
                      <a:pt x="1041" y="2119"/>
                    </a:moveTo>
                    <a:lnTo>
                      <a:pt x="1050" y="2136"/>
                    </a:lnTo>
                    <a:cubicBezTo>
                      <a:pt x="1051" y="2141"/>
                      <a:pt x="1050" y="2146"/>
                      <a:pt x="1044" y="2149"/>
                    </a:cubicBezTo>
                    <a:cubicBezTo>
                      <a:pt x="1040" y="2150"/>
                      <a:pt x="1033" y="2149"/>
                      <a:pt x="1031" y="2144"/>
                    </a:cubicBezTo>
                    <a:lnTo>
                      <a:pt x="1023" y="2127"/>
                    </a:lnTo>
                    <a:cubicBezTo>
                      <a:pt x="1021" y="2122"/>
                      <a:pt x="1023" y="2117"/>
                      <a:pt x="1029" y="2115"/>
                    </a:cubicBezTo>
                    <a:cubicBezTo>
                      <a:pt x="1033" y="2112"/>
                      <a:pt x="1039" y="2115"/>
                      <a:pt x="1041" y="2119"/>
                    </a:cubicBezTo>
                    <a:close/>
                    <a:moveTo>
                      <a:pt x="1065" y="2170"/>
                    </a:moveTo>
                    <a:lnTo>
                      <a:pt x="1073" y="2187"/>
                    </a:lnTo>
                    <a:cubicBezTo>
                      <a:pt x="1075" y="2191"/>
                      <a:pt x="1073" y="2196"/>
                      <a:pt x="1069" y="2198"/>
                    </a:cubicBezTo>
                    <a:cubicBezTo>
                      <a:pt x="1063" y="2201"/>
                      <a:pt x="1058" y="2198"/>
                      <a:pt x="1056" y="2195"/>
                    </a:cubicBezTo>
                    <a:lnTo>
                      <a:pt x="1048" y="2178"/>
                    </a:lnTo>
                    <a:cubicBezTo>
                      <a:pt x="1045" y="2172"/>
                      <a:pt x="1048" y="2167"/>
                      <a:pt x="1052" y="2165"/>
                    </a:cubicBezTo>
                    <a:cubicBezTo>
                      <a:pt x="1057" y="2163"/>
                      <a:pt x="1062" y="2164"/>
                      <a:pt x="1065" y="2170"/>
                    </a:cubicBezTo>
                    <a:close/>
                    <a:moveTo>
                      <a:pt x="1090" y="2220"/>
                    </a:moveTo>
                    <a:lnTo>
                      <a:pt x="1098" y="2237"/>
                    </a:lnTo>
                    <a:cubicBezTo>
                      <a:pt x="1100" y="2241"/>
                      <a:pt x="1098" y="2247"/>
                      <a:pt x="1093" y="2248"/>
                    </a:cubicBezTo>
                    <a:cubicBezTo>
                      <a:pt x="1088" y="2251"/>
                      <a:pt x="1082" y="2248"/>
                      <a:pt x="1081" y="2244"/>
                    </a:cubicBezTo>
                    <a:lnTo>
                      <a:pt x="1072" y="2228"/>
                    </a:lnTo>
                    <a:cubicBezTo>
                      <a:pt x="1070" y="2223"/>
                      <a:pt x="1072" y="2218"/>
                      <a:pt x="1077" y="2215"/>
                    </a:cubicBezTo>
                    <a:cubicBezTo>
                      <a:pt x="1081" y="2213"/>
                      <a:pt x="1087" y="2215"/>
                      <a:pt x="1090" y="2220"/>
                    </a:cubicBezTo>
                    <a:close/>
                    <a:moveTo>
                      <a:pt x="1114" y="2271"/>
                    </a:moveTo>
                    <a:lnTo>
                      <a:pt x="1122" y="2287"/>
                    </a:lnTo>
                    <a:cubicBezTo>
                      <a:pt x="1124" y="2291"/>
                      <a:pt x="1122" y="2297"/>
                      <a:pt x="1117" y="2299"/>
                    </a:cubicBezTo>
                    <a:cubicBezTo>
                      <a:pt x="1112" y="2302"/>
                      <a:pt x="1106" y="2299"/>
                      <a:pt x="1105" y="2295"/>
                    </a:cubicBezTo>
                    <a:lnTo>
                      <a:pt x="1096" y="2278"/>
                    </a:lnTo>
                    <a:cubicBezTo>
                      <a:pt x="1094" y="2273"/>
                      <a:pt x="1096" y="2268"/>
                      <a:pt x="1101" y="2265"/>
                    </a:cubicBezTo>
                    <a:cubicBezTo>
                      <a:pt x="1106" y="2264"/>
                      <a:pt x="1111" y="2265"/>
                      <a:pt x="1114" y="2271"/>
                    </a:cubicBezTo>
                    <a:close/>
                    <a:moveTo>
                      <a:pt x="1139" y="2320"/>
                    </a:moveTo>
                    <a:lnTo>
                      <a:pt x="1147" y="2337"/>
                    </a:lnTo>
                    <a:cubicBezTo>
                      <a:pt x="1149" y="2341"/>
                      <a:pt x="1147" y="2348"/>
                      <a:pt x="1141" y="2350"/>
                    </a:cubicBezTo>
                    <a:cubicBezTo>
                      <a:pt x="1137" y="2351"/>
                      <a:pt x="1130" y="2350"/>
                      <a:pt x="1129" y="2345"/>
                    </a:cubicBezTo>
                    <a:lnTo>
                      <a:pt x="1120" y="2328"/>
                    </a:lnTo>
                    <a:cubicBezTo>
                      <a:pt x="1118" y="2324"/>
                      <a:pt x="1120" y="2317"/>
                      <a:pt x="1126" y="2316"/>
                    </a:cubicBezTo>
                    <a:cubicBezTo>
                      <a:pt x="1130" y="2314"/>
                      <a:pt x="1136" y="2316"/>
                      <a:pt x="1139" y="2320"/>
                    </a:cubicBezTo>
                    <a:close/>
                    <a:moveTo>
                      <a:pt x="1162" y="2371"/>
                    </a:moveTo>
                    <a:lnTo>
                      <a:pt x="1171" y="2387"/>
                    </a:lnTo>
                    <a:cubicBezTo>
                      <a:pt x="1172" y="2392"/>
                      <a:pt x="1171" y="2398"/>
                      <a:pt x="1166" y="2400"/>
                    </a:cubicBezTo>
                    <a:cubicBezTo>
                      <a:pt x="1161" y="2401"/>
                      <a:pt x="1155" y="2401"/>
                      <a:pt x="1153" y="2395"/>
                    </a:cubicBezTo>
                    <a:lnTo>
                      <a:pt x="1145" y="2378"/>
                    </a:lnTo>
                    <a:cubicBezTo>
                      <a:pt x="1142" y="2374"/>
                      <a:pt x="1145" y="2368"/>
                      <a:pt x="1150" y="2367"/>
                    </a:cubicBezTo>
                    <a:cubicBezTo>
                      <a:pt x="1154" y="2364"/>
                      <a:pt x="1160" y="2366"/>
                      <a:pt x="1162" y="2371"/>
                    </a:cubicBezTo>
                    <a:close/>
                    <a:moveTo>
                      <a:pt x="1187" y="2421"/>
                    </a:moveTo>
                    <a:lnTo>
                      <a:pt x="1194" y="2438"/>
                    </a:lnTo>
                    <a:cubicBezTo>
                      <a:pt x="1197" y="2443"/>
                      <a:pt x="1195" y="2447"/>
                      <a:pt x="1190" y="2450"/>
                    </a:cubicBezTo>
                    <a:cubicBezTo>
                      <a:pt x="1185" y="2452"/>
                      <a:pt x="1180" y="2450"/>
                      <a:pt x="1178" y="2446"/>
                    </a:cubicBezTo>
                    <a:lnTo>
                      <a:pt x="1170" y="2429"/>
                    </a:lnTo>
                    <a:cubicBezTo>
                      <a:pt x="1167" y="2425"/>
                      <a:pt x="1170" y="2418"/>
                      <a:pt x="1174" y="2417"/>
                    </a:cubicBezTo>
                    <a:cubicBezTo>
                      <a:pt x="1179" y="2415"/>
                      <a:pt x="1184" y="2417"/>
                      <a:pt x="1187" y="2421"/>
                    </a:cubicBezTo>
                    <a:close/>
                    <a:moveTo>
                      <a:pt x="1211" y="2471"/>
                    </a:moveTo>
                    <a:lnTo>
                      <a:pt x="1219" y="2488"/>
                    </a:lnTo>
                    <a:cubicBezTo>
                      <a:pt x="1221" y="2493"/>
                      <a:pt x="1219" y="2498"/>
                      <a:pt x="1215" y="2501"/>
                    </a:cubicBezTo>
                    <a:cubicBezTo>
                      <a:pt x="1209" y="2503"/>
                      <a:pt x="1204" y="2501"/>
                      <a:pt x="1202" y="2495"/>
                    </a:cubicBezTo>
                    <a:lnTo>
                      <a:pt x="1194" y="2478"/>
                    </a:lnTo>
                    <a:cubicBezTo>
                      <a:pt x="1191" y="2475"/>
                      <a:pt x="1194" y="2469"/>
                      <a:pt x="1198" y="2467"/>
                    </a:cubicBezTo>
                    <a:cubicBezTo>
                      <a:pt x="1203" y="2464"/>
                      <a:pt x="1209" y="2467"/>
                      <a:pt x="1211" y="2471"/>
                    </a:cubicBezTo>
                    <a:close/>
                    <a:moveTo>
                      <a:pt x="1236" y="2521"/>
                    </a:moveTo>
                    <a:lnTo>
                      <a:pt x="1243" y="2538"/>
                    </a:lnTo>
                    <a:cubicBezTo>
                      <a:pt x="1246" y="2543"/>
                      <a:pt x="1244" y="2548"/>
                      <a:pt x="1239" y="2551"/>
                    </a:cubicBezTo>
                    <a:cubicBezTo>
                      <a:pt x="1234" y="2553"/>
                      <a:pt x="1228" y="2551"/>
                      <a:pt x="1226" y="2546"/>
                    </a:cubicBezTo>
                    <a:lnTo>
                      <a:pt x="1218" y="2529"/>
                    </a:lnTo>
                    <a:cubicBezTo>
                      <a:pt x="1216" y="2524"/>
                      <a:pt x="1218" y="2519"/>
                      <a:pt x="1222" y="2517"/>
                    </a:cubicBezTo>
                    <a:cubicBezTo>
                      <a:pt x="1228" y="2515"/>
                      <a:pt x="1233" y="2517"/>
                      <a:pt x="1236" y="2521"/>
                    </a:cubicBezTo>
                    <a:close/>
                    <a:moveTo>
                      <a:pt x="1260" y="2572"/>
                    </a:moveTo>
                    <a:lnTo>
                      <a:pt x="1268" y="2589"/>
                    </a:lnTo>
                    <a:cubicBezTo>
                      <a:pt x="1270" y="2593"/>
                      <a:pt x="1269" y="2599"/>
                      <a:pt x="1263" y="2600"/>
                    </a:cubicBezTo>
                    <a:cubicBezTo>
                      <a:pt x="1259" y="2603"/>
                      <a:pt x="1252" y="2601"/>
                      <a:pt x="1250" y="2597"/>
                    </a:cubicBezTo>
                    <a:lnTo>
                      <a:pt x="1242" y="2580"/>
                    </a:lnTo>
                    <a:cubicBezTo>
                      <a:pt x="1239" y="2575"/>
                      <a:pt x="1242" y="2570"/>
                      <a:pt x="1247" y="2568"/>
                    </a:cubicBezTo>
                    <a:cubicBezTo>
                      <a:pt x="1251" y="2565"/>
                      <a:pt x="1258" y="2567"/>
                      <a:pt x="1260" y="2572"/>
                    </a:cubicBezTo>
                    <a:close/>
                    <a:moveTo>
                      <a:pt x="1284" y="2623"/>
                    </a:moveTo>
                    <a:lnTo>
                      <a:pt x="1292" y="2639"/>
                    </a:lnTo>
                    <a:cubicBezTo>
                      <a:pt x="1294" y="2644"/>
                      <a:pt x="1292" y="2649"/>
                      <a:pt x="1288" y="2651"/>
                    </a:cubicBezTo>
                    <a:cubicBezTo>
                      <a:pt x="1283" y="2654"/>
                      <a:pt x="1277" y="2651"/>
                      <a:pt x="1274" y="2647"/>
                    </a:cubicBezTo>
                    <a:lnTo>
                      <a:pt x="1267" y="2631"/>
                    </a:lnTo>
                    <a:cubicBezTo>
                      <a:pt x="1264" y="2625"/>
                      <a:pt x="1267" y="2620"/>
                      <a:pt x="1271" y="2617"/>
                    </a:cubicBezTo>
                    <a:cubicBezTo>
                      <a:pt x="1276" y="2615"/>
                      <a:pt x="1282" y="2617"/>
                      <a:pt x="1284" y="2623"/>
                    </a:cubicBezTo>
                    <a:close/>
                    <a:moveTo>
                      <a:pt x="1308" y="2673"/>
                    </a:moveTo>
                    <a:lnTo>
                      <a:pt x="1316" y="2690"/>
                    </a:lnTo>
                    <a:cubicBezTo>
                      <a:pt x="1318" y="2693"/>
                      <a:pt x="1316" y="2699"/>
                      <a:pt x="1312" y="2701"/>
                    </a:cubicBezTo>
                    <a:cubicBezTo>
                      <a:pt x="1307" y="2704"/>
                      <a:pt x="1301" y="2701"/>
                      <a:pt x="1299" y="2697"/>
                    </a:cubicBezTo>
                    <a:lnTo>
                      <a:pt x="1291" y="2680"/>
                    </a:lnTo>
                    <a:cubicBezTo>
                      <a:pt x="1289" y="2676"/>
                      <a:pt x="1291" y="2670"/>
                      <a:pt x="1295" y="2668"/>
                    </a:cubicBezTo>
                    <a:cubicBezTo>
                      <a:pt x="1300" y="2665"/>
                      <a:pt x="1306" y="2668"/>
                      <a:pt x="1308" y="2673"/>
                    </a:cubicBezTo>
                    <a:close/>
                    <a:moveTo>
                      <a:pt x="1333" y="2723"/>
                    </a:moveTo>
                    <a:lnTo>
                      <a:pt x="1340" y="2739"/>
                    </a:lnTo>
                    <a:cubicBezTo>
                      <a:pt x="1343" y="2744"/>
                      <a:pt x="1340" y="2750"/>
                      <a:pt x="1337" y="2752"/>
                    </a:cubicBezTo>
                    <a:cubicBezTo>
                      <a:pt x="1331" y="2753"/>
                      <a:pt x="1326" y="2752"/>
                      <a:pt x="1323" y="2747"/>
                    </a:cubicBezTo>
                    <a:lnTo>
                      <a:pt x="1316" y="2731"/>
                    </a:lnTo>
                    <a:cubicBezTo>
                      <a:pt x="1313" y="2725"/>
                      <a:pt x="1316" y="2721"/>
                      <a:pt x="1319" y="2718"/>
                    </a:cubicBezTo>
                    <a:cubicBezTo>
                      <a:pt x="1325" y="2716"/>
                      <a:pt x="1330" y="2718"/>
                      <a:pt x="1333" y="2723"/>
                    </a:cubicBezTo>
                    <a:close/>
                    <a:moveTo>
                      <a:pt x="1358" y="2773"/>
                    </a:moveTo>
                    <a:lnTo>
                      <a:pt x="1365" y="2790"/>
                    </a:lnTo>
                    <a:cubicBezTo>
                      <a:pt x="1368" y="2794"/>
                      <a:pt x="1365" y="2800"/>
                      <a:pt x="1360" y="2802"/>
                    </a:cubicBezTo>
                    <a:cubicBezTo>
                      <a:pt x="1356" y="2804"/>
                      <a:pt x="1349" y="2802"/>
                      <a:pt x="1348" y="2798"/>
                    </a:cubicBezTo>
                    <a:lnTo>
                      <a:pt x="1339" y="2781"/>
                    </a:lnTo>
                    <a:cubicBezTo>
                      <a:pt x="1338" y="2776"/>
                      <a:pt x="1338" y="2770"/>
                      <a:pt x="1344" y="2768"/>
                    </a:cubicBezTo>
                    <a:cubicBezTo>
                      <a:pt x="1349" y="2767"/>
                      <a:pt x="1355" y="2768"/>
                      <a:pt x="1358" y="2773"/>
                    </a:cubicBezTo>
                    <a:close/>
                    <a:moveTo>
                      <a:pt x="1382" y="2823"/>
                    </a:moveTo>
                    <a:lnTo>
                      <a:pt x="1389" y="2840"/>
                    </a:lnTo>
                    <a:cubicBezTo>
                      <a:pt x="1392" y="2845"/>
                      <a:pt x="1389" y="2851"/>
                      <a:pt x="1385" y="2853"/>
                    </a:cubicBezTo>
                    <a:cubicBezTo>
                      <a:pt x="1380" y="2854"/>
                      <a:pt x="1374" y="2853"/>
                      <a:pt x="1371" y="2848"/>
                    </a:cubicBezTo>
                    <a:lnTo>
                      <a:pt x="1364" y="2831"/>
                    </a:lnTo>
                    <a:cubicBezTo>
                      <a:pt x="1361" y="2827"/>
                      <a:pt x="1363" y="2821"/>
                      <a:pt x="1368" y="2819"/>
                    </a:cubicBezTo>
                    <a:cubicBezTo>
                      <a:pt x="1373" y="2817"/>
                      <a:pt x="1379" y="2819"/>
                      <a:pt x="1382" y="2823"/>
                    </a:cubicBezTo>
                    <a:close/>
                    <a:moveTo>
                      <a:pt x="1405" y="2874"/>
                    </a:moveTo>
                    <a:lnTo>
                      <a:pt x="1414" y="2891"/>
                    </a:lnTo>
                    <a:cubicBezTo>
                      <a:pt x="1416" y="2895"/>
                      <a:pt x="1414" y="2900"/>
                      <a:pt x="1409" y="2903"/>
                    </a:cubicBezTo>
                    <a:cubicBezTo>
                      <a:pt x="1404" y="2905"/>
                      <a:pt x="1398" y="2903"/>
                      <a:pt x="1396" y="2898"/>
                    </a:cubicBezTo>
                    <a:lnTo>
                      <a:pt x="1388" y="2881"/>
                    </a:lnTo>
                    <a:cubicBezTo>
                      <a:pt x="1386" y="2877"/>
                      <a:pt x="1388" y="2871"/>
                      <a:pt x="1393" y="2869"/>
                    </a:cubicBezTo>
                    <a:cubicBezTo>
                      <a:pt x="1398" y="2867"/>
                      <a:pt x="1404" y="2869"/>
                      <a:pt x="1405" y="2874"/>
                    </a:cubicBezTo>
                    <a:close/>
                    <a:moveTo>
                      <a:pt x="1429" y="2924"/>
                    </a:moveTo>
                    <a:lnTo>
                      <a:pt x="1437" y="2940"/>
                    </a:lnTo>
                    <a:cubicBezTo>
                      <a:pt x="1440" y="2945"/>
                      <a:pt x="1437" y="2951"/>
                      <a:pt x="1433" y="2953"/>
                    </a:cubicBezTo>
                    <a:cubicBezTo>
                      <a:pt x="1428" y="2955"/>
                      <a:pt x="1423" y="2953"/>
                      <a:pt x="1420" y="2948"/>
                    </a:cubicBezTo>
                    <a:lnTo>
                      <a:pt x="1413" y="2931"/>
                    </a:lnTo>
                    <a:cubicBezTo>
                      <a:pt x="1410" y="2927"/>
                      <a:pt x="1412" y="2921"/>
                      <a:pt x="1417" y="2920"/>
                    </a:cubicBezTo>
                    <a:cubicBezTo>
                      <a:pt x="1422" y="2917"/>
                      <a:pt x="1427" y="2920"/>
                      <a:pt x="1429" y="2924"/>
                    </a:cubicBezTo>
                    <a:close/>
                    <a:moveTo>
                      <a:pt x="1454" y="2974"/>
                    </a:moveTo>
                    <a:lnTo>
                      <a:pt x="1462" y="2990"/>
                    </a:lnTo>
                    <a:cubicBezTo>
                      <a:pt x="1465" y="2996"/>
                      <a:pt x="1462" y="3001"/>
                      <a:pt x="1458" y="3003"/>
                    </a:cubicBezTo>
                    <a:cubicBezTo>
                      <a:pt x="1453" y="3006"/>
                      <a:pt x="1448" y="3004"/>
                      <a:pt x="1445" y="2998"/>
                    </a:cubicBezTo>
                    <a:lnTo>
                      <a:pt x="1437" y="2982"/>
                    </a:lnTo>
                    <a:cubicBezTo>
                      <a:pt x="1435" y="2977"/>
                      <a:pt x="1437" y="2972"/>
                      <a:pt x="1441" y="2970"/>
                    </a:cubicBezTo>
                    <a:cubicBezTo>
                      <a:pt x="1447" y="2967"/>
                      <a:pt x="1452" y="2970"/>
                      <a:pt x="1454" y="2974"/>
                    </a:cubicBezTo>
                    <a:close/>
                    <a:moveTo>
                      <a:pt x="1478" y="3024"/>
                    </a:moveTo>
                    <a:lnTo>
                      <a:pt x="1487" y="3041"/>
                    </a:lnTo>
                    <a:cubicBezTo>
                      <a:pt x="1489" y="3046"/>
                      <a:pt x="1487" y="3051"/>
                      <a:pt x="1481" y="3053"/>
                    </a:cubicBezTo>
                    <a:cubicBezTo>
                      <a:pt x="1477" y="3056"/>
                      <a:pt x="1471" y="3053"/>
                      <a:pt x="1469" y="3049"/>
                    </a:cubicBezTo>
                    <a:lnTo>
                      <a:pt x="1460" y="3032"/>
                    </a:lnTo>
                    <a:cubicBezTo>
                      <a:pt x="1459" y="3028"/>
                      <a:pt x="1460" y="3022"/>
                      <a:pt x="1466" y="3020"/>
                    </a:cubicBezTo>
                    <a:cubicBezTo>
                      <a:pt x="1470" y="3018"/>
                      <a:pt x="1477" y="3020"/>
                      <a:pt x="1478" y="3024"/>
                    </a:cubicBezTo>
                    <a:close/>
                    <a:moveTo>
                      <a:pt x="1503" y="3074"/>
                    </a:moveTo>
                    <a:lnTo>
                      <a:pt x="1511" y="3092"/>
                    </a:lnTo>
                    <a:cubicBezTo>
                      <a:pt x="1514" y="3097"/>
                      <a:pt x="1511" y="3101"/>
                      <a:pt x="1506" y="3104"/>
                    </a:cubicBezTo>
                    <a:cubicBezTo>
                      <a:pt x="1502" y="3106"/>
                      <a:pt x="1496" y="3104"/>
                      <a:pt x="1493" y="3099"/>
                    </a:cubicBezTo>
                    <a:lnTo>
                      <a:pt x="1485" y="3083"/>
                    </a:lnTo>
                    <a:cubicBezTo>
                      <a:pt x="1483" y="3078"/>
                      <a:pt x="1485" y="3073"/>
                      <a:pt x="1490" y="3070"/>
                    </a:cubicBezTo>
                    <a:cubicBezTo>
                      <a:pt x="1495" y="3068"/>
                      <a:pt x="1501" y="3070"/>
                      <a:pt x="1503" y="3074"/>
                    </a:cubicBezTo>
                    <a:close/>
                    <a:moveTo>
                      <a:pt x="1526" y="3126"/>
                    </a:moveTo>
                    <a:lnTo>
                      <a:pt x="1536" y="3142"/>
                    </a:lnTo>
                    <a:cubicBezTo>
                      <a:pt x="1537" y="3146"/>
                      <a:pt x="1536" y="3151"/>
                      <a:pt x="1530" y="3154"/>
                    </a:cubicBezTo>
                    <a:cubicBezTo>
                      <a:pt x="1526" y="3156"/>
                      <a:pt x="1520" y="3154"/>
                      <a:pt x="1517" y="3150"/>
                    </a:cubicBezTo>
                    <a:lnTo>
                      <a:pt x="1509" y="3133"/>
                    </a:lnTo>
                    <a:cubicBezTo>
                      <a:pt x="1507" y="3128"/>
                      <a:pt x="1509" y="3123"/>
                      <a:pt x="1514" y="3120"/>
                    </a:cubicBezTo>
                    <a:cubicBezTo>
                      <a:pt x="1519" y="3118"/>
                      <a:pt x="1525" y="3120"/>
                      <a:pt x="1526" y="3126"/>
                    </a:cubicBezTo>
                    <a:close/>
                    <a:moveTo>
                      <a:pt x="1551" y="3175"/>
                    </a:moveTo>
                    <a:lnTo>
                      <a:pt x="1559" y="3192"/>
                    </a:lnTo>
                    <a:cubicBezTo>
                      <a:pt x="1562" y="3197"/>
                      <a:pt x="1559" y="3202"/>
                      <a:pt x="1555" y="3204"/>
                    </a:cubicBezTo>
                    <a:cubicBezTo>
                      <a:pt x="1550" y="3206"/>
                      <a:pt x="1545" y="3204"/>
                      <a:pt x="1542" y="3200"/>
                    </a:cubicBezTo>
                    <a:lnTo>
                      <a:pt x="1534" y="3183"/>
                    </a:lnTo>
                    <a:cubicBezTo>
                      <a:pt x="1532" y="3178"/>
                      <a:pt x="1534" y="3173"/>
                      <a:pt x="1538" y="3171"/>
                    </a:cubicBezTo>
                    <a:cubicBezTo>
                      <a:pt x="1544" y="3168"/>
                      <a:pt x="1549" y="3171"/>
                      <a:pt x="1551" y="3175"/>
                    </a:cubicBezTo>
                    <a:close/>
                    <a:moveTo>
                      <a:pt x="1576" y="3226"/>
                    </a:moveTo>
                    <a:lnTo>
                      <a:pt x="1584" y="3243"/>
                    </a:lnTo>
                    <a:cubicBezTo>
                      <a:pt x="1586" y="3247"/>
                      <a:pt x="1584" y="3253"/>
                      <a:pt x="1579" y="3254"/>
                    </a:cubicBezTo>
                    <a:cubicBezTo>
                      <a:pt x="1574" y="3257"/>
                      <a:pt x="1569" y="3254"/>
                      <a:pt x="1567" y="3251"/>
                    </a:cubicBezTo>
                    <a:lnTo>
                      <a:pt x="1558" y="3234"/>
                    </a:lnTo>
                    <a:cubicBezTo>
                      <a:pt x="1557" y="3228"/>
                      <a:pt x="1558" y="3223"/>
                      <a:pt x="1563" y="3220"/>
                    </a:cubicBezTo>
                    <a:cubicBezTo>
                      <a:pt x="1568" y="3219"/>
                      <a:pt x="1574" y="3220"/>
                      <a:pt x="1576" y="3226"/>
                    </a:cubicBezTo>
                    <a:close/>
                    <a:moveTo>
                      <a:pt x="1600" y="3276"/>
                    </a:moveTo>
                    <a:lnTo>
                      <a:pt x="1608" y="3293"/>
                    </a:lnTo>
                    <a:cubicBezTo>
                      <a:pt x="1611" y="3297"/>
                      <a:pt x="1608" y="3303"/>
                      <a:pt x="1603" y="3305"/>
                    </a:cubicBezTo>
                    <a:cubicBezTo>
                      <a:pt x="1598" y="3307"/>
                      <a:pt x="1593" y="3305"/>
                      <a:pt x="1591" y="3300"/>
                    </a:cubicBezTo>
                    <a:lnTo>
                      <a:pt x="1582" y="3284"/>
                    </a:lnTo>
                    <a:cubicBezTo>
                      <a:pt x="1580" y="3279"/>
                      <a:pt x="1582" y="3273"/>
                      <a:pt x="1587" y="3271"/>
                    </a:cubicBezTo>
                    <a:cubicBezTo>
                      <a:pt x="1592" y="3270"/>
                      <a:pt x="1598" y="3271"/>
                      <a:pt x="1600" y="3276"/>
                    </a:cubicBezTo>
                    <a:close/>
                    <a:moveTo>
                      <a:pt x="1624" y="3327"/>
                    </a:moveTo>
                    <a:lnTo>
                      <a:pt x="1633" y="3343"/>
                    </a:lnTo>
                    <a:cubicBezTo>
                      <a:pt x="1635" y="3347"/>
                      <a:pt x="1633" y="3353"/>
                      <a:pt x="1627" y="3356"/>
                    </a:cubicBezTo>
                    <a:cubicBezTo>
                      <a:pt x="1623" y="3357"/>
                      <a:pt x="1617" y="3356"/>
                      <a:pt x="1615" y="3350"/>
                    </a:cubicBezTo>
                    <a:lnTo>
                      <a:pt x="1606" y="3334"/>
                    </a:lnTo>
                    <a:cubicBezTo>
                      <a:pt x="1605" y="3329"/>
                      <a:pt x="1606" y="3324"/>
                      <a:pt x="1612" y="3322"/>
                    </a:cubicBezTo>
                    <a:cubicBezTo>
                      <a:pt x="1616" y="3319"/>
                      <a:pt x="1622" y="3322"/>
                      <a:pt x="1624" y="3327"/>
                    </a:cubicBezTo>
                    <a:close/>
                    <a:moveTo>
                      <a:pt x="1648" y="3376"/>
                    </a:moveTo>
                    <a:lnTo>
                      <a:pt x="1657" y="3393"/>
                    </a:lnTo>
                    <a:cubicBezTo>
                      <a:pt x="1658" y="3398"/>
                      <a:pt x="1657" y="3403"/>
                      <a:pt x="1652" y="3406"/>
                    </a:cubicBezTo>
                    <a:cubicBezTo>
                      <a:pt x="1646" y="3407"/>
                      <a:pt x="1642" y="3406"/>
                      <a:pt x="1639" y="3401"/>
                    </a:cubicBezTo>
                    <a:lnTo>
                      <a:pt x="1631" y="3384"/>
                    </a:lnTo>
                    <a:cubicBezTo>
                      <a:pt x="1629" y="3380"/>
                      <a:pt x="1631" y="3373"/>
                      <a:pt x="1635" y="3373"/>
                    </a:cubicBezTo>
                    <a:cubicBezTo>
                      <a:pt x="1641" y="3370"/>
                      <a:pt x="1646" y="3373"/>
                      <a:pt x="1648" y="3376"/>
                    </a:cubicBezTo>
                    <a:close/>
                    <a:moveTo>
                      <a:pt x="1673" y="3426"/>
                    </a:moveTo>
                    <a:lnTo>
                      <a:pt x="1681" y="3443"/>
                    </a:lnTo>
                    <a:cubicBezTo>
                      <a:pt x="1683" y="3449"/>
                      <a:pt x="1681" y="3454"/>
                      <a:pt x="1676" y="3456"/>
                    </a:cubicBezTo>
                    <a:cubicBezTo>
                      <a:pt x="1671" y="3458"/>
                      <a:pt x="1666" y="3456"/>
                      <a:pt x="1664" y="3451"/>
                    </a:cubicBezTo>
                    <a:lnTo>
                      <a:pt x="1656" y="3434"/>
                    </a:lnTo>
                    <a:cubicBezTo>
                      <a:pt x="1653" y="3430"/>
                      <a:pt x="1656" y="3424"/>
                      <a:pt x="1660" y="3422"/>
                    </a:cubicBezTo>
                    <a:cubicBezTo>
                      <a:pt x="1666" y="3420"/>
                      <a:pt x="1670" y="3422"/>
                      <a:pt x="1673" y="3426"/>
                    </a:cubicBezTo>
                    <a:close/>
                    <a:moveTo>
                      <a:pt x="1697" y="3477"/>
                    </a:moveTo>
                    <a:lnTo>
                      <a:pt x="1705" y="3494"/>
                    </a:lnTo>
                    <a:cubicBezTo>
                      <a:pt x="1707" y="3499"/>
                      <a:pt x="1705" y="3503"/>
                      <a:pt x="1701" y="3506"/>
                    </a:cubicBezTo>
                    <a:cubicBezTo>
                      <a:pt x="1695" y="3509"/>
                      <a:pt x="1690" y="3506"/>
                      <a:pt x="1688" y="3501"/>
                    </a:cubicBezTo>
                    <a:lnTo>
                      <a:pt x="1680" y="3485"/>
                    </a:lnTo>
                    <a:cubicBezTo>
                      <a:pt x="1677" y="3480"/>
                      <a:pt x="1680" y="3475"/>
                      <a:pt x="1685" y="3472"/>
                    </a:cubicBezTo>
                    <a:cubicBezTo>
                      <a:pt x="1690" y="3471"/>
                      <a:pt x="1695" y="3472"/>
                      <a:pt x="1697" y="3477"/>
                    </a:cubicBezTo>
                    <a:close/>
                    <a:moveTo>
                      <a:pt x="1722" y="3527"/>
                    </a:moveTo>
                    <a:lnTo>
                      <a:pt x="1730" y="3544"/>
                    </a:lnTo>
                    <a:cubicBezTo>
                      <a:pt x="1732" y="3549"/>
                      <a:pt x="1730" y="3554"/>
                      <a:pt x="1725" y="3556"/>
                    </a:cubicBezTo>
                    <a:cubicBezTo>
                      <a:pt x="1720" y="3559"/>
                      <a:pt x="1714" y="3556"/>
                      <a:pt x="1713" y="3552"/>
                    </a:cubicBezTo>
                    <a:lnTo>
                      <a:pt x="1704" y="3535"/>
                    </a:lnTo>
                    <a:cubicBezTo>
                      <a:pt x="1702" y="3531"/>
                      <a:pt x="1704" y="3526"/>
                      <a:pt x="1709" y="3523"/>
                    </a:cubicBezTo>
                    <a:cubicBezTo>
                      <a:pt x="1713" y="3520"/>
                      <a:pt x="1719" y="3523"/>
                      <a:pt x="1722" y="3527"/>
                    </a:cubicBezTo>
                    <a:close/>
                    <a:moveTo>
                      <a:pt x="1746" y="3577"/>
                    </a:moveTo>
                    <a:lnTo>
                      <a:pt x="1755" y="3595"/>
                    </a:lnTo>
                    <a:cubicBezTo>
                      <a:pt x="1756" y="3599"/>
                      <a:pt x="1755" y="3604"/>
                      <a:pt x="1749" y="3607"/>
                    </a:cubicBezTo>
                    <a:cubicBezTo>
                      <a:pt x="1745" y="3609"/>
                      <a:pt x="1738" y="3607"/>
                      <a:pt x="1736" y="3603"/>
                    </a:cubicBezTo>
                    <a:lnTo>
                      <a:pt x="1728" y="3586"/>
                    </a:lnTo>
                    <a:cubicBezTo>
                      <a:pt x="1725" y="3580"/>
                      <a:pt x="1728" y="3575"/>
                      <a:pt x="1734" y="3573"/>
                    </a:cubicBezTo>
                    <a:cubicBezTo>
                      <a:pt x="1737" y="3571"/>
                      <a:pt x="1744" y="3573"/>
                      <a:pt x="1746" y="3577"/>
                    </a:cubicBezTo>
                    <a:close/>
                    <a:moveTo>
                      <a:pt x="1770" y="3628"/>
                    </a:moveTo>
                    <a:lnTo>
                      <a:pt x="1779" y="3645"/>
                    </a:lnTo>
                    <a:cubicBezTo>
                      <a:pt x="1780" y="3649"/>
                      <a:pt x="1779" y="3655"/>
                      <a:pt x="1774" y="3656"/>
                    </a:cubicBezTo>
                    <a:cubicBezTo>
                      <a:pt x="1768" y="3659"/>
                      <a:pt x="1763" y="3657"/>
                      <a:pt x="1761" y="3653"/>
                    </a:cubicBezTo>
                    <a:lnTo>
                      <a:pt x="1753" y="3636"/>
                    </a:lnTo>
                    <a:cubicBezTo>
                      <a:pt x="1750" y="3631"/>
                      <a:pt x="1753" y="3625"/>
                      <a:pt x="1757" y="3624"/>
                    </a:cubicBezTo>
                    <a:cubicBezTo>
                      <a:pt x="1762" y="3621"/>
                      <a:pt x="1768" y="3623"/>
                      <a:pt x="1770" y="3628"/>
                    </a:cubicBezTo>
                    <a:close/>
                    <a:moveTo>
                      <a:pt x="1794" y="3679"/>
                    </a:moveTo>
                    <a:lnTo>
                      <a:pt x="1803" y="3695"/>
                    </a:lnTo>
                    <a:cubicBezTo>
                      <a:pt x="1804" y="3700"/>
                      <a:pt x="1803" y="3705"/>
                      <a:pt x="1798" y="3707"/>
                    </a:cubicBezTo>
                    <a:cubicBezTo>
                      <a:pt x="1793" y="3709"/>
                      <a:pt x="1787" y="3707"/>
                      <a:pt x="1785" y="3703"/>
                    </a:cubicBezTo>
                    <a:lnTo>
                      <a:pt x="1777" y="3687"/>
                    </a:lnTo>
                    <a:cubicBezTo>
                      <a:pt x="1775" y="3681"/>
                      <a:pt x="1777" y="3676"/>
                      <a:pt x="1782" y="3673"/>
                    </a:cubicBezTo>
                    <a:cubicBezTo>
                      <a:pt x="1786" y="3671"/>
                      <a:pt x="1792" y="3673"/>
                      <a:pt x="1794" y="367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0" name="Freeform 409">
                <a:extLst>
                  <a:ext uri="{FF2B5EF4-FFF2-40B4-BE49-F238E27FC236}">
                    <a16:creationId xmlns:a16="http://schemas.microsoft.com/office/drawing/2014/main" id="{A3B79DD1-B091-4F2E-BFA7-9F61C0173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3091"/>
                <a:ext cx="61" cy="79"/>
              </a:xfrm>
              <a:custGeom>
                <a:avLst/>
                <a:gdLst>
                  <a:gd name="T0" fmla="*/ 51 w 61"/>
                  <a:gd name="T1" fmla="*/ 0 h 79"/>
                  <a:gd name="T2" fmla="*/ 61 w 61"/>
                  <a:gd name="T3" fmla="*/ 79 h 79"/>
                  <a:gd name="T4" fmla="*/ 0 w 61"/>
                  <a:gd name="T5" fmla="*/ 21 h 79"/>
                  <a:gd name="T6" fmla="*/ 51 w 61"/>
                  <a:gd name="T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9">
                    <a:moveTo>
                      <a:pt x="51" y="0"/>
                    </a:moveTo>
                    <a:lnTo>
                      <a:pt x="61" y="79"/>
                    </a:lnTo>
                    <a:lnTo>
                      <a:pt x="0" y="2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506" name="Picture 410">
                <a:extLst>
                  <a:ext uri="{FF2B5EF4-FFF2-40B4-BE49-F238E27FC236}">
                    <a16:creationId xmlns:a16="http://schemas.microsoft.com/office/drawing/2014/main" id="{74CC4A90-BFBE-4A60-9987-71DBE4565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570"/>
                <a:ext cx="33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1" name="Rectangle 411">
                <a:extLst>
                  <a:ext uri="{FF2B5EF4-FFF2-40B4-BE49-F238E27FC236}">
                    <a16:creationId xmlns:a16="http://schemas.microsoft.com/office/drawing/2014/main" id="{40478642-941E-4A55-A6F8-18E051C68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574"/>
                <a:ext cx="10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2" name="Rectangle 412">
                <a:extLst>
                  <a:ext uri="{FF2B5EF4-FFF2-40B4-BE49-F238E27FC236}">
                    <a16:creationId xmlns:a16="http://schemas.microsoft.com/office/drawing/2014/main" id="{B0B4A8F2-1854-4606-B537-F2F5693F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574"/>
                <a:ext cx="10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3" name="Rectangle 413">
                <a:extLst>
                  <a:ext uri="{FF2B5EF4-FFF2-40B4-BE49-F238E27FC236}">
                    <a16:creationId xmlns:a16="http://schemas.microsoft.com/office/drawing/2014/main" id="{17976445-03F6-481B-8E5B-AD789838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2781"/>
                <a:ext cx="1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4" name="Rectangle 414">
                <a:extLst>
                  <a:ext uri="{FF2B5EF4-FFF2-40B4-BE49-F238E27FC236}">
                    <a16:creationId xmlns:a16="http://schemas.microsoft.com/office/drawing/2014/main" id="{E7405184-9C6F-4783-9941-3C3F4E8FB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2781"/>
                <a:ext cx="1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511" name="Picture 415">
                <a:extLst>
                  <a:ext uri="{FF2B5EF4-FFF2-40B4-BE49-F238E27FC236}">
                    <a16:creationId xmlns:a16="http://schemas.microsoft.com/office/drawing/2014/main" id="{51EBED02-0148-4A94-ABC0-23CE05582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" y="1937"/>
                <a:ext cx="27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5" name="Rectangle 416">
                <a:extLst>
                  <a:ext uri="{FF2B5EF4-FFF2-40B4-BE49-F238E27FC236}">
                    <a16:creationId xmlns:a16="http://schemas.microsoft.com/office/drawing/2014/main" id="{1E6585C7-8CD4-4745-B461-8749D5FFA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1932"/>
                <a:ext cx="10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6" name="Rectangle 417">
                <a:extLst>
                  <a:ext uri="{FF2B5EF4-FFF2-40B4-BE49-F238E27FC236}">
                    <a16:creationId xmlns:a16="http://schemas.microsoft.com/office/drawing/2014/main" id="{E9BA2A1A-A680-4BCC-ABEF-17B03A04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1932"/>
                <a:ext cx="10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727" name="Picture 418">
                <a:extLst>
                  <a:ext uri="{FF2B5EF4-FFF2-40B4-BE49-F238E27FC236}">
                    <a16:creationId xmlns:a16="http://schemas.microsoft.com/office/drawing/2014/main" id="{86732F89-FEE6-42CF-9532-00497214E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" y="3400"/>
                <a:ext cx="278" cy="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8" name="Rectangle 419">
                <a:extLst>
                  <a:ext uri="{FF2B5EF4-FFF2-40B4-BE49-F238E27FC236}">
                    <a16:creationId xmlns:a16="http://schemas.microsoft.com/office/drawing/2014/main" id="{484F2E67-843B-45BB-97B0-2EEEC9AF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3387"/>
                <a:ext cx="1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9" name="Rectangle 420">
                <a:extLst>
                  <a:ext uri="{FF2B5EF4-FFF2-40B4-BE49-F238E27FC236}">
                    <a16:creationId xmlns:a16="http://schemas.microsoft.com/office/drawing/2014/main" id="{B3C84F3B-F6CC-4AAD-839E-52CE96B8D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3387"/>
                <a:ext cx="1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0" name="Rectangle 421">
                <a:extLst>
                  <a:ext uri="{FF2B5EF4-FFF2-40B4-BE49-F238E27FC236}">
                    <a16:creationId xmlns:a16="http://schemas.microsoft.com/office/drawing/2014/main" id="{06E34F9A-313B-4DBB-90C0-AE650EFB9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9" y="3100"/>
                <a:ext cx="9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1" name="Rectangle 422">
                <a:extLst>
                  <a:ext uri="{FF2B5EF4-FFF2-40B4-BE49-F238E27FC236}">
                    <a16:creationId xmlns:a16="http://schemas.microsoft.com/office/drawing/2014/main" id="{1FD02B0B-1094-4BDA-9CA7-79D7CA885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9" y="3100"/>
                <a:ext cx="9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Freeform 424">
              <a:extLst>
                <a:ext uri="{FF2B5EF4-FFF2-40B4-BE49-F238E27FC236}">
                  <a16:creationId xmlns:a16="http://schemas.microsoft.com/office/drawing/2014/main" id="{C1F8CE88-41AD-4453-886D-597688D3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205"/>
              <a:ext cx="28" cy="26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1" y="0"/>
                    <a:pt x="44" y="0"/>
                  </a:cubicBezTo>
                  <a:cubicBezTo>
                    <a:pt x="69" y="0"/>
                    <a:pt x="88" y="20"/>
                    <a:pt x="88" y="43"/>
                  </a:cubicBezTo>
                  <a:cubicBezTo>
                    <a:pt x="88" y="67"/>
                    <a:pt x="69" y="86"/>
                    <a:pt x="44" y="86"/>
                  </a:cubicBezTo>
                  <a:cubicBezTo>
                    <a:pt x="21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25">
              <a:extLst>
                <a:ext uri="{FF2B5EF4-FFF2-40B4-BE49-F238E27FC236}">
                  <a16:creationId xmlns:a16="http://schemas.microsoft.com/office/drawing/2014/main" id="{F0CF7E1C-28FC-41A3-B300-DE305F5F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205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426">
              <a:extLst>
                <a:ext uri="{FF2B5EF4-FFF2-40B4-BE49-F238E27FC236}">
                  <a16:creationId xmlns:a16="http://schemas.microsoft.com/office/drawing/2014/main" id="{3E57DA74-5564-49E6-B13E-C628FA3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205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27">
              <a:extLst>
                <a:ext uri="{FF2B5EF4-FFF2-40B4-BE49-F238E27FC236}">
                  <a16:creationId xmlns:a16="http://schemas.microsoft.com/office/drawing/2014/main" id="{713D0C69-F1C5-4F9F-B2A1-9C05E265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258"/>
              <a:ext cx="28" cy="27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19"/>
                    <a:pt x="21" y="0"/>
                    <a:pt x="44" y="0"/>
                  </a:cubicBezTo>
                  <a:cubicBezTo>
                    <a:pt x="69" y="0"/>
                    <a:pt x="88" y="19"/>
                    <a:pt x="88" y="43"/>
                  </a:cubicBezTo>
                  <a:cubicBezTo>
                    <a:pt x="88" y="67"/>
                    <a:pt x="69" y="86"/>
                    <a:pt x="44" y="86"/>
                  </a:cubicBezTo>
                  <a:cubicBezTo>
                    <a:pt x="21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428">
              <a:extLst>
                <a:ext uri="{FF2B5EF4-FFF2-40B4-BE49-F238E27FC236}">
                  <a16:creationId xmlns:a16="http://schemas.microsoft.com/office/drawing/2014/main" id="{938BF501-C8F2-4327-ABFC-3684CAF7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258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429">
              <a:extLst>
                <a:ext uri="{FF2B5EF4-FFF2-40B4-BE49-F238E27FC236}">
                  <a16:creationId xmlns:a16="http://schemas.microsoft.com/office/drawing/2014/main" id="{34E12757-F679-4A30-9A60-F5E9D79A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258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0">
              <a:extLst>
                <a:ext uri="{FF2B5EF4-FFF2-40B4-BE49-F238E27FC236}">
                  <a16:creationId xmlns:a16="http://schemas.microsoft.com/office/drawing/2014/main" id="{0B4850EA-EB44-4033-82FD-067D5E923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07"/>
              <a:ext cx="28" cy="26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1" y="0"/>
                    <a:pt x="44" y="0"/>
                  </a:cubicBezTo>
                  <a:cubicBezTo>
                    <a:pt x="69" y="0"/>
                    <a:pt x="88" y="20"/>
                    <a:pt x="88" y="43"/>
                  </a:cubicBezTo>
                  <a:cubicBezTo>
                    <a:pt x="88" y="67"/>
                    <a:pt x="69" y="86"/>
                    <a:pt x="44" y="86"/>
                  </a:cubicBezTo>
                  <a:cubicBezTo>
                    <a:pt x="21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31">
              <a:extLst>
                <a:ext uri="{FF2B5EF4-FFF2-40B4-BE49-F238E27FC236}">
                  <a16:creationId xmlns:a16="http://schemas.microsoft.com/office/drawing/2014/main" id="{C2C66183-ED8B-41B5-90C4-4D792CE8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307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32">
              <a:extLst>
                <a:ext uri="{FF2B5EF4-FFF2-40B4-BE49-F238E27FC236}">
                  <a16:creationId xmlns:a16="http://schemas.microsoft.com/office/drawing/2014/main" id="{A258AC78-D7B9-4B17-AEE1-E7DF8024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2307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529" name="Picture 433">
              <a:extLst>
                <a:ext uri="{FF2B5EF4-FFF2-40B4-BE49-F238E27FC236}">
                  <a16:creationId xmlns:a16="http://schemas.microsoft.com/office/drawing/2014/main" id="{16A6EED2-5D19-46AA-9FFA-E84ED01F6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322"/>
              <a:ext cx="66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30" name="Picture 434">
              <a:extLst>
                <a:ext uri="{FF2B5EF4-FFF2-40B4-BE49-F238E27FC236}">
                  <a16:creationId xmlns:a16="http://schemas.microsoft.com/office/drawing/2014/main" id="{537FE965-F3AC-4F92-B002-347C7185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" y="2055"/>
              <a:ext cx="2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31" name="Picture 435">
              <a:extLst>
                <a:ext uri="{FF2B5EF4-FFF2-40B4-BE49-F238E27FC236}">
                  <a16:creationId xmlns:a16="http://schemas.microsoft.com/office/drawing/2014/main" id="{69B25905-5BDD-4728-9B02-AD8481E9A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" y="2222"/>
              <a:ext cx="59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32" name="Picture 436">
              <a:extLst>
                <a:ext uri="{FF2B5EF4-FFF2-40B4-BE49-F238E27FC236}">
                  <a16:creationId xmlns:a16="http://schemas.microsoft.com/office/drawing/2014/main" id="{0F6CF06F-DEEB-4F48-BC15-808487992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1912"/>
              <a:ext cx="8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437">
              <a:extLst>
                <a:ext uri="{FF2B5EF4-FFF2-40B4-BE49-F238E27FC236}">
                  <a16:creationId xmlns:a16="http://schemas.microsoft.com/office/drawing/2014/main" id="{2B725197-0FC8-4F5C-B82D-FA0862D46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225"/>
              <a:ext cx="32" cy="26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20"/>
                    <a:pt x="24" y="0"/>
                    <a:pt x="51" y="0"/>
                  </a:cubicBezTo>
                  <a:cubicBezTo>
                    <a:pt x="80" y="0"/>
                    <a:pt x="103" y="20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38">
              <a:extLst>
                <a:ext uri="{FF2B5EF4-FFF2-40B4-BE49-F238E27FC236}">
                  <a16:creationId xmlns:a16="http://schemas.microsoft.com/office/drawing/2014/main" id="{856C2D21-18EF-4B34-AD35-0DCBFF97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225"/>
              <a:ext cx="32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9">
              <a:extLst>
                <a:ext uri="{FF2B5EF4-FFF2-40B4-BE49-F238E27FC236}">
                  <a16:creationId xmlns:a16="http://schemas.microsoft.com/office/drawing/2014/main" id="{23F8DF4F-62A7-4530-B8DA-DC64CDF5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225"/>
              <a:ext cx="32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40">
              <a:extLst>
                <a:ext uri="{FF2B5EF4-FFF2-40B4-BE49-F238E27FC236}">
                  <a16:creationId xmlns:a16="http://schemas.microsoft.com/office/drawing/2014/main" id="{095C9B2C-5628-4FD9-92C5-39241FE0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274"/>
              <a:ext cx="32" cy="26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20"/>
                    <a:pt x="24" y="0"/>
                    <a:pt x="51" y="0"/>
                  </a:cubicBezTo>
                  <a:cubicBezTo>
                    <a:pt x="80" y="0"/>
                    <a:pt x="103" y="20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441">
              <a:extLst>
                <a:ext uri="{FF2B5EF4-FFF2-40B4-BE49-F238E27FC236}">
                  <a16:creationId xmlns:a16="http://schemas.microsoft.com/office/drawing/2014/main" id="{492F3A1D-A18F-4C6F-9B04-2D86449A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273"/>
              <a:ext cx="32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442">
              <a:extLst>
                <a:ext uri="{FF2B5EF4-FFF2-40B4-BE49-F238E27FC236}">
                  <a16:creationId xmlns:a16="http://schemas.microsoft.com/office/drawing/2014/main" id="{06EC5483-F476-4719-9E99-5228A950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273"/>
              <a:ext cx="32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43">
              <a:extLst>
                <a:ext uri="{FF2B5EF4-FFF2-40B4-BE49-F238E27FC236}">
                  <a16:creationId xmlns:a16="http://schemas.microsoft.com/office/drawing/2014/main" id="{064F4E4D-07A6-462B-8A4E-D34107FE6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327"/>
              <a:ext cx="32" cy="26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19"/>
                    <a:pt x="24" y="0"/>
                    <a:pt x="51" y="0"/>
                  </a:cubicBezTo>
                  <a:cubicBezTo>
                    <a:pt x="80" y="0"/>
                    <a:pt x="103" y="19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444">
              <a:extLst>
                <a:ext uri="{FF2B5EF4-FFF2-40B4-BE49-F238E27FC236}">
                  <a16:creationId xmlns:a16="http://schemas.microsoft.com/office/drawing/2014/main" id="{4328E3BE-21C6-4392-A191-8C5BC0058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327"/>
              <a:ext cx="32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9" name="Oval 445">
              <a:extLst>
                <a:ext uri="{FF2B5EF4-FFF2-40B4-BE49-F238E27FC236}">
                  <a16:creationId xmlns:a16="http://schemas.microsoft.com/office/drawing/2014/main" id="{AC475CB2-09BE-4EFD-87C7-4BAA19E95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327"/>
              <a:ext cx="32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3" name="Rectangle 446">
              <a:extLst>
                <a:ext uri="{FF2B5EF4-FFF2-40B4-BE49-F238E27FC236}">
                  <a16:creationId xmlns:a16="http://schemas.microsoft.com/office/drawing/2014/main" id="{93C68DA4-694E-4361-89C7-E1FEAE38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1690"/>
              <a:ext cx="369" cy="103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5" name="Rectangle 447">
              <a:extLst>
                <a:ext uri="{FF2B5EF4-FFF2-40B4-BE49-F238E27FC236}">
                  <a16:creationId xmlns:a16="http://schemas.microsoft.com/office/drawing/2014/main" id="{35E8F8C4-BBD2-45DD-83EC-4F063340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021"/>
              <a:ext cx="31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Buffer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6" name="Rectangle 448">
              <a:extLst>
                <a:ext uri="{FF2B5EF4-FFF2-40B4-BE49-F238E27FC236}">
                  <a16:creationId xmlns:a16="http://schemas.microsoft.com/office/drawing/2014/main" id="{CBFAF60B-0E9E-40B0-B2B9-A7065871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144"/>
              <a:ext cx="121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&amp;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7" name="Rectangle 449">
              <a:extLst>
                <a:ext uri="{FF2B5EF4-FFF2-40B4-BE49-F238E27FC236}">
                  <a16:creationId xmlns:a16="http://schemas.microsoft.com/office/drawing/2014/main" id="{F7C5BEDD-DB6F-4447-AF3B-22018C37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58"/>
              <a:ext cx="23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Sum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546" name="Picture 450">
              <a:extLst>
                <a:ext uri="{FF2B5EF4-FFF2-40B4-BE49-F238E27FC236}">
                  <a16:creationId xmlns:a16="http://schemas.microsoft.com/office/drawing/2014/main" id="{55EE02FD-8631-45BF-815B-48951E00C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" y="2189"/>
              <a:ext cx="8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8" name="Freeform 451">
              <a:extLst>
                <a:ext uri="{FF2B5EF4-FFF2-40B4-BE49-F238E27FC236}">
                  <a16:creationId xmlns:a16="http://schemas.microsoft.com/office/drawing/2014/main" id="{5E51F395-79E4-4702-B361-0ACB70631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034"/>
              <a:ext cx="28" cy="27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1" y="0"/>
                    <a:pt x="44" y="0"/>
                  </a:cubicBezTo>
                  <a:cubicBezTo>
                    <a:pt x="69" y="0"/>
                    <a:pt x="88" y="20"/>
                    <a:pt x="88" y="43"/>
                  </a:cubicBezTo>
                  <a:cubicBezTo>
                    <a:pt x="88" y="68"/>
                    <a:pt x="69" y="86"/>
                    <a:pt x="44" y="86"/>
                  </a:cubicBezTo>
                  <a:cubicBezTo>
                    <a:pt x="21" y="86"/>
                    <a:pt x="0" y="68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9" name="Oval 452">
              <a:extLst>
                <a:ext uri="{FF2B5EF4-FFF2-40B4-BE49-F238E27FC236}">
                  <a16:creationId xmlns:a16="http://schemas.microsoft.com/office/drawing/2014/main" id="{53B228A2-FC6E-4EDD-8236-1E39861A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034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3" name="Oval 453">
              <a:extLst>
                <a:ext uri="{FF2B5EF4-FFF2-40B4-BE49-F238E27FC236}">
                  <a16:creationId xmlns:a16="http://schemas.microsoft.com/office/drawing/2014/main" id="{CB8F9583-6AF8-4D99-AC9D-094181EC0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034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4" name="Freeform 454">
              <a:extLst>
                <a:ext uri="{FF2B5EF4-FFF2-40B4-BE49-F238E27FC236}">
                  <a16:creationId xmlns:a16="http://schemas.microsoft.com/office/drawing/2014/main" id="{D0115851-B8E7-462E-82BD-086E280D4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088"/>
              <a:ext cx="28" cy="26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1" y="0"/>
                    <a:pt x="44" y="0"/>
                  </a:cubicBezTo>
                  <a:cubicBezTo>
                    <a:pt x="69" y="0"/>
                    <a:pt x="88" y="20"/>
                    <a:pt x="88" y="43"/>
                  </a:cubicBezTo>
                  <a:cubicBezTo>
                    <a:pt x="88" y="67"/>
                    <a:pt x="69" y="86"/>
                    <a:pt x="44" y="86"/>
                  </a:cubicBezTo>
                  <a:cubicBezTo>
                    <a:pt x="21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5" name="Oval 455">
              <a:extLst>
                <a:ext uri="{FF2B5EF4-FFF2-40B4-BE49-F238E27FC236}">
                  <a16:creationId xmlns:a16="http://schemas.microsoft.com/office/drawing/2014/main" id="{A93482F1-8930-4878-B813-F9A5BED0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087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6" name="Oval 456">
              <a:extLst>
                <a:ext uri="{FF2B5EF4-FFF2-40B4-BE49-F238E27FC236}">
                  <a16:creationId xmlns:a16="http://schemas.microsoft.com/office/drawing/2014/main" id="{EB1B44F6-454A-41AC-8FFE-9A000F94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087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7" name="Freeform 457">
              <a:extLst>
                <a:ext uri="{FF2B5EF4-FFF2-40B4-BE49-F238E27FC236}">
                  <a16:creationId xmlns:a16="http://schemas.microsoft.com/office/drawing/2014/main" id="{492DC77A-7954-4C44-A23A-0375BE6C5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36"/>
              <a:ext cx="28" cy="27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1" y="0"/>
                    <a:pt x="44" y="0"/>
                  </a:cubicBezTo>
                  <a:cubicBezTo>
                    <a:pt x="69" y="0"/>
                    <a:pt x="88" y="20"/>
                    <a:pt x="88" y="43"/>
                  </a:cubicBezTo>
                  <a:cubicBezTo>
                    <a:pt x="88" y="67"/>
                    <a:pt x="69" y="86"/>
                    <a:pt x="44" y="86"/>
                  </a:cubicBezTo>
                  <a:cubicBezTo>
                    <a:pt x="21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8" name="Oval 458">
              <a:extLst>
                <a:ext uri="{FF2B5EF4-FFF2-40B4-BE49-F238E27FC236}">
                  <a16:creationId xmlns:a16="http://schemas.microsoft.com/office/drawing/2014/main" id="{2F1C5FF4-402E-438D-A919-9C65554A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136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9" name="Oval 459">
              <a:extLst>
                <a:ext uri="{FF2B5EF4-FFF2-40B4-BE49-F238E27FC236}">
                  <a16:creationId xmlns:a16="http://schemas.microsoft.com/office/drawing/2014/main" id="{25198F9B-55CC-4564-845D-78CFFA4A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136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556" name="Picture 460">
              <a:extLst>
                <a:ext uri="{FF2B5EF4-FFF2-40B4-BE49-F238E27FC236}">
                  <a16:creationId xmlns:a16="http://schemas.microsoft.com/office/drawing/2014/main" id="{651886D2-FBB6-401A-97EF-E60A1096E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" y="2515"/>
              <a:ext cx="11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0" name="Oval 461">
              <a:extLst>
                <a:ext uri="{FF2B5EF4-FFF2-40B4-BE49-F238E27FC236}">
                  <a16:creationId xmlns:a16="http://schemas.microsoft.com/office/drawing/2014/main" id="{8CCEEFB2-6827-462A-B858-F84C3B8A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002"/>
              <a:ext cx="41" cy="36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1" name="Oval 462">
              <a:extLst>
                <a:ext uri="{FF2B5EF4-FFF2-40B4-BE49-F238E27FC236}">
                  <a16:creationId xmlns:a16="http://schemas.microsoft.com/office/drawing/2014/main" id="{E5312112-2A26-4F85-9A24-03761F2E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255"/>
              <a:ext cx="36" cy="3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2" name="Line 463">
              <a:extLst>
                <a:ext uri="{FF2B5EF4-FFF2-40B4-BE49-F238E27FC236}">
                  <a16:creationId xmlns:a16="http://schemas.microsoft.com/office/drawing/2014/main" id="{93D7CFED-437A-4375-B26B-63F8A3D0B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017"/>
              <a:ext cx="177" cy="2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5" name="Oval 464">
              <a:extLst>
                <a:ext uri="{FF2B5EF4-FFF2-40B4-BE49-F238E27FC236}">
                  <a16:creationId xmlns:a16="http://schemas.microsoft.com/office/drawing/2014/main" id="{7988CF96-314A-4CDB-BF08-3386092E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476"/>
              <a:ext cx="36" cy="3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561" name="Picture 465">
              <a:extLst>
                <a:ext uri="{FF2B5EF4-FFF2-40B4-BE49-F238E27FC236}">
                  <a16:creationId xmlns:a16="http://schemas.microsoft.com/office/drawing/2014/main" id="{56C15F17-8C49-43E9-AB29-1D4E4828F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" y="2352"/>
              <a:ext cx="11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6" name="Rectangle 466">
              <a:extLst>
                <a:ext uri="{FF2B5EF4-FFF2-40B4-BE49-F238E27FC236}">
                  <a16:creationId xmlns:a16="http://schemas.microsoft.com/office/drawing/2014/main" id="{6EED7CD3-E229-4355-8B39-9A32BFD09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987"/>
              <a:ext cx="2559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3" name="Rectangle 467">
              <a:extLst>
                <a:ext uri="{FF2B5EF4-FFF2-40B4-BE49-F238E27FC236}">
                  <a16:creationId xmlns:a16="http://schemas.microsoft.com/office/drawing/2014/main" id="{6BF2E486-6AD2-40FE-9400-8125C76A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987"/>
              <a:ext cx="2559" cy="19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4" name="Rectangle 468">
              <a:extLst>
                <a:ext uri="{FF2B5EF4-FFF2-40B4-BE49-F238E27FC236}">
                  <a16:creationId xmlns:a16="http://schemas.microsoft.com/office/drawing/2014/main" id="{C0C2515A-95E0-4FDA-89E8-55A0C167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3024"/>
              <a:ext cx="126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Cluster Precoding Controller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6" name="Rectangle 469">
              <a:extLst>
                <a:ext uri="{FF2B5EF4-FFF2-40B4-BE49-F238E27FC236}">
                  <a16:creationId xmlns:a16="http://schemas.microsoft.com/office/drawing/2014/main" id="{3A64C66D-2369-4AD9-B6BE-B18223ED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937"/>
              <a:ext cx="3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Analog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0" name="Rectangle 470">
              <a:extLst>
                <a:ext uri="{FF2B5EF4-FFF2-40B4-BE49-F238E27FC236}">
                  <a16:creationId xmlns:a16="http://schemas.microsoft.com/office/drawing/2014/main" id="{2D4025F5-1BCD-44EB-8AFB-695A137A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2060"/>
              <a:ext cx="41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Precoder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2" name="Rectangle 471">
              <a:extLst>
                <a:ext uri="{FF2B5EF4-FFF2-40B4-BE49-F238E27FC236}">
                  <a16:creationId xmlns:a16="http://schemas.microsoft.com/office/drawing/2014/main" id="{F4A10486-A4CF-46C9-B10D-B270F4C7B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37"/>
              <a:ext cx="13" cy="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3" name="Rectangle 472">
              <a:extLst>
                <a:ext uri="{FF2B5EF4-FFF2-40B4-BE49-F238E27FC236}">
                  <a16:creationId xmlns:a16="http://schemas.microsoft.com/office/drawing/2014/main" id="{D1C34F4E-CFA2-4CF1-AB34-8F4A5B8B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37"/>
              <a:ext cx="13" cy="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569" name="Picture 473">
              <a:extLst>
                <a:ext uri="{FF2B5EF4-FFF2-40B4-BE49-F238E27FC236}">
                  <a16:creationId xmlns:a16="http://schemas.microsoft.com/office/drawing/2014/main" id="{5135F210-04D7-44B8-AA7F-6C45FC669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" y="2401"/>
              <a:ext cx="96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5" name="Rectangle 474">
              <a:extLst>
                <a:ext uri="{FF2B5EF4-FFF2-40B4-BE49-F238E27FC236}">
                  <a16:creationId xmlns:a16="http://schemas.microsoft.com/office/drawing/2014/main" id="{60315D3A-8357-42E4-9B61-55CDDD75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578"/>
              <a:ext cx="10" cy="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6" name="Rectangle 475">
              <a:extLst>
                <a:ext uri="{FF2B5EF4-FFF2-40B4-BE49-F238E27FC236}">
                  <a16:creationId xmlns:a16="http://schemas.microsoft.com/office/drawing/2014/main" id="{F3381BCF-092F-43B1-87F6-496121D8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578"/>
              <a:ext cx="10" cy="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572" name="Picture 476">
              <a:extLst>
                <a:ext uri="{FF2B5EF4-FFF2-40B4-BE49-F238E27FC236}">
                  <a16:creationId xmlns:a16="http://schemas.microsoft.com/office/drawing/2014/main" id="{64D93C7F-9A1A-4174-ACDD-5EC87F77C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209"/>
              <a:ext cx="425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7" name="Freeform 477">
              <a:extLst>
                <a:ext uri="{FF2B5EF4-FFF2-40B4-BE49-F238E27FC236}">
                  <a16:creationId xmlns:a16="http://schemas.microsoft.com/office/drawing/2014/main" id="{E599C055-B846-4E2F-BABB-6A043D7F1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154"/>
              <a:ext cx="138" cy="109"/>
            </a:xfrm>
            <a:custGeom>
              <a:avLst/>
              <a:gdLst>
                <a:gd name="T0" fmla="*/ 138 w 138"/>
                <a:gd name="T1" fmla="*/ 31 h 109"/>
                <a:gd name="T2" fmla="*/ 8 w 138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09">
                  <a:moveTo>
                    <a:pt x="138" y="31"/>
                  </a:moveTo>
                  <a:cubicBezTo>
                    <a:pt x="54" y="0"/>
                    <a:pt x="0" y="32"/>
                    <a:pt x="8" y="109"/>
                  </a:cubicBezTo>
                </a:path>
              </a:pathLst>
            </a:custGeom>
            <a:noFill/>
            <a:ln w="4763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9" name="Freeform 478">
              <a:extLst>
                <a:ext uri="{FF2B5EF4-FFF2-40B4-BE49-F238E27FC236}">
                  <a16:creationId xmlns:a16="http://schemas.microsoft.com/office/drawing/2014/main" id="{049310DE-C38B-46FE-9BD5-D37F15A7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2244"/>
              <a:ext cx="55" cy="59"/>
            </a:xfrm>
            <a:custGeom>
              <a:avLst/>
              <a:gdLst>
                <a:gd name="T0" fmla="*/ 124 w 172"/>
                <a:gd name="T1" fmla="*/ 191 h 191"/>
                <a:gd name="T2" fmla="*/ 172 w 172"/>
                <a:gd name="T3" fmla="*/ 0 h 191"/>
                <a:gd name="T4" fmla="*/ 0 w 172"/>
                <a:gd name="T5" fmla="*/ 38 h 191"/>
                <a:gd name="T6" fmla="*/ 0 w 172"/>
                <a:gd name="T7" fmla="*/ 38 h 191"/>
                <a:gd name="T8" fmla="*/ 124 w 172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91">
                  <a:moveTo>
                    <a:pt x="124" y="191"/>
                  </a:moveTo>
                  <a:lnTo>
                    <a:pt x="172" y="0"/>
                  </a:lnTo>
                  <a:cubicBezTo>
                    <a:pt x="124" y="39"/>
                    <a:pt x="60" y="53"/>
                    <a:pt x="0" y="38"/>
                  </a:cubicBezTo>
                  <a:lnTo>
                    <a:pt x="0" y="38"/>
                  </a:lnTo>
                  <a:lnTo>
                    <a:pt x="124" y="191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0" name="Rectangle 479">
              <a:extLst>
                <a:ext uri="{FF2B5EF4-FFF2-40B4-BE49-F238E27FC236}">
                  <a16:creationId xmlns:a16="http://schemas.microsoft.com/office/drawing/2014/main" id="{0D3C0918-974A-446A-9A76-F81F4545F6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4" y="1959"/>
              <a:ext cx="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1" name="Rectangle 480">
              <a:extLst>
                <a:ext uri="{FF2B5EF4-FFF2-40B4-BE49-F238E27FC236}">
                  <a16:creationId xmlns:a16="http://schemas.microsoft.com/office/drawing/2014/main" id="{D146AC58-0BF0-4640-A7BC-9B70A6A6FE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6" y="2007"/>
              <a:ext cx="6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2" name="Rectangle 481">
              <a:extLst>
                <a:ext uri="{FF2B5EF4-FFF2-40B4-BE49-F238E27FC236}">
                  <a16:creationId xmlns:a16="http://schemas.microsoft.com/office/drawing/2014/main" id="{E6AD4628-BCC7-45D3-BD0B-7FE088E8D1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4" y="2038"/>
              <a:ext cx="6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3" name="Rectangle 482">
              <a:extLst>
                <a:ext uri="{FF2B5EF4-FFF2-40B4-BE49-F238E27FC236}">
                  <a16:creationId xmlns:a16="http://schemas.microsoft.com/office/drawing/2014/main" id="{8EF14B18-0938-4F46-B689-50E1BC1092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9" y="2068"/>
              <a:ext cx="5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4" name="Rectangle 483">
              <a:extLst>
                <a:ext uri="{FF2B5EF4-FFF2-40B4-BE49-F238E27FC236}">
                  <a16:creationId xmlns:a16="http://schemas.microsoft.com/office/drawing/2014/main" id="{77825AEF-D419-4A0B-907B-A07CE269A4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1" y="2091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5" name="Rectangle 484">
              <a:extLst>
                <a:ext uri="{FF2B5EF4-FFF2-40B4-BE49-F238E27FC236}">
                  <a16:creationId xmlns:a16="http://schemas.microsoft.com/office/drawing/2014/main" id="{5803ACEC-2DDA-4E19-AE14-EF1FEB947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4" y="2127"/>
              <a:ext cx="8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6" name="Rectangle 485">
              <a:extLst>
                <a:ext uri="{FF2B5EF4-FFF2-40B4-BE49-F238E27FC236}">
                  <a16:creationId xmlns:a16="http://schemas.microsoft.com/office/drawing/2014/main" id="{1B39F234-2E51-4F0F-9BB7-0E42C70376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4" y="2177"/>
              <a:ext cx="6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7" name="Rectangle 486">
              <a:extLst>
                <a:ext uri="{FF2B5EF4-FFF2-40B4-BE49-F238E27FC236}">
                  <a16:creationId xmlns:a16="http://schemas.microsoft.com/office/drawing/2014/main" id="{2705EB11-F4C1-4968-801D-5AF12B5439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1" y="2204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8" name="Rectangle 487">
              <a:extLst>
                <a:ext uri="{FF2B5EF4-FFF2-40B4-BE49-F238E27FC236}">
                  <a16:creationId xmlns:a16="http://schemas.microsoft.com/office/drawing/2014/main" id="{AD96AFF9-CCA5-49E0-B13A-DCD05BD9AB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4" y="2231"/>
              <a:ext cx="6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9" name="Rectangle 488">
              <a:extLst>
                <a:ext uri="{FF2B5EF4-FFF2-40B4-BE49-F238E27FC236}">
                  <a16:creationId xmlns:a16="http://schemas.microsoft.com/office/drawing/2014/main" id="{C19CF963-2686-437D-B4C2-38F5C6C2DF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1" y="2259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0" name="Rectangle 489">
              <a:extLst>
                <a:ext uri="{FF2B5EF4-FFF2-40B4-BE49-F238E27FC236}">
                  <a16:creationId xmlns:a16="http://schemas.microsoft.com/office/drawing/2014/main" id="{AD4054FE-631F-49A2-8C15-E7C0522A2D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9" y="2290"/>
              <a:ext cx="7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1" name="Rectangle 490">
              <a:extLst>
                <a:ext uri="{FF2B5EF4-FFF2-40B4-BE49-F238E27FC236}">
                  <a16:creationId xmlns:a16="http://schemas.microsoft.com/office/drawing/2014/main" id="{CD95AB44-A4E6-4177-B01F-31057D1035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91" y="2323"/>
              <a:ext cx="5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2" name="Rectangle 491">
              <a:extLst>
                <a:ext uri="{FF2B5EF4-FFF2-40B4-BE49-F238E27FC236}">
                  <a16:creationId xmlns:a16="http://schemas.microsoft.com/office/drawing/2014/main" id="{4C29798E-4348-4095-A55B-C886555195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4" y="2355"/>
              <a:ext cx="6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3" name="Rectangle 492">
              <a:extLst>
                <a:ext uri="{FF2B5EF4-FFF2-40B4-BE49-F238E27FC236}">
                  <a16:creationId xmlns:a16="http://schemas.microsoft.com/office/drawing/2014/main" id="{F54562DC-A719-4277-BEEF-AE44193F58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4" y="2389"/>
              <a:ext cx="6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4" name="Rectangle 493">
              <a:extLst>
                <a:ext uri="{FF2B5EF4-FFF2-40B4-BE49-F238E27FC236}">
                  <a16:creationId xmlns:a16="http://schemas.microsoft.com/office/drawing/2014/main" id="{7059D266-9DAF-42FB-8449-FD49A1CB4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1" y="2437"/>
              <a:ext cx="9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5" name="Rectangle 494">
              <a:extLst>
                <a:ext uri="{FF2B5EF4-FFF2-40B4-BE49-F238E27FC236}">
                  <a16:creationId xmlns:a16="http://schemas.microsoft.com/office/drawing/2014/main" id="{D4AB31C7-6DF6-4A14-8695-5F778B927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6" y="2481"/>
              <a:ext cx="6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6" name="Line 495">
              <a:extLst>
                <a:ext uri="{FF2B5EF4-FFF2-40B4-BE49-F238E27FC236}">
                  <a16:creationId xmlns:a16="http://schemas.microsoft.com/office/drawing/2014/main" id="{D56F2A26-5947-4208-B370-68A1F93AD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018"/>
              <a:ext cx="17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7" name="Line 496">
              <a:extLst>
                <a:ext uri="{FF2B5EF4-FFF2-40B4-BE49-F238E27FC236}">
                  <a16:creationId xmlns:a16="http://schemas.microsoft.com/office/drawing/2014/main" id="{8D1F756E-5DA3-4B70-8EF8-66C62197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271"/>
              <a:ext cx="17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8" name="Line 497">
              <a:extLst>
                <a:ext uri="{FF2B5EF4-FFF2-40B4-BE49-F238E27FC236}">
                  <a16:creationId xmlns:a16="http://schemas.microsoft.com/office/drawing/2014/main" id="{E01488A5-CD60-466D-98DA-D34055ED9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2492"/>
              <a:ext cx="177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9" name="Freeform 498">
              <a:extLst>
                <a:ext uri="{FF2B5EF4-FFF2-40B4-BE49-F238E27FC236}">
                  <a16:creationId xmlns:a16="http://schemas.microsoft.com/office/drawing/2014/main" id="{8EF18F0E-B4D9-4B67-92A3-D2B6BBB4E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" y="2347"/>
              <a:ext cx="7" cy="633"/>
            </a:xfrm>
            <a:custGeom>
              <a:avLst/>
              <a:gdLst>
                <a:gd name="T0" fmla="*/ 23 w 23"/>
                <a:gd name="T1" fmla="*/ 2016 h 2050"/>
                <a:gd name="T2" fmla="*/ 0 w 23"/>
                <a:gd name="T3" fmla="*/ 1969 h 2050"/>
                <a:gd name="T4" fmla="*/ 23 w 23"/>
                <a:gd name="T5" fmla="*/ 1969 h 2050"/>
                <a:gd name="T6" fmla="*/ 0 w 23"/>
                <a:gd name="T7" fmla="*/ 1877 h 2050"/>
                <a:gd name="T8" fmla="*/ 12 w 23"/>
                <a:gd name="T9" fmla="*/ 1912 h 2050"/>
                <a:gd name="T10" fmla="*/ 12 w 23"/>
                <a:gd name="T11" fmla="*/ 1797 h 2050"/>
                <a:gd name="T12" fmla="*/ 0 w 23"/>
                <a:gd name="T13" fmla="*/ 1831 h 2050"/>
                <a:gd name="T14" fmla="*/ 23 w 23"/>
                <a:gd name="T15" fmla="*/ 1739 h 2050"/>
                <a:gd name="T16" fmla="*/ 0 w 23"/>
                <a:gd name="T17" fmla="*/ 1693 h 2050"/>
                <a:gd name="T18" fmla="*/ 23 w 23"/>
                <a:gd name="T19" fmla="*/ 1693 h 2050"/>
                <a:gd name="T20" fmla="*/ 0 w 23"/>
                <a:gd name="T21" fmla="*/ 1601 h 2050"/>
                <a:gd name="T22" fmla="*/ 12 w 23"/>
                <a:gd name="T23" fmla="*/ 1635 h 2050"/>
                <a:gd name="T24" fmla="*/ 12 w 23"/>
                <a:gd name="T25" fmla="*/ 1520 h 2050"/>
                <a:gd name="T26" fmla="*/ 0 w 23"/>
                <a:gd name="T27" fmla="*/ 1555 h 2050"/>
                <a:gd name="T28" fmla="*/ 23 w 23"/>
                <a:gd name="T29" fmla="*/ 1463 h 2050"/>
                <a:gd name="T30" fmla="*/ 0 w 23"/>
                <a:gd name="T31" fmla="*/ 1417 h 2050"/>
                <a:gd name="T32" fmla="*/ 23 w 23"/>
                <a:gd name="T33" fmla="*/ 1417 h 2050"/>
                <a:gd name="T34" fmla="*/ 0 w 23"/>
                <a:gd name="T35" fmla="*/ 1324 h 2050"/>
                <a:gd name="T36" fmla="*/ 12 w 23"/>
                <a:gd name="T37" fmla="*/ 1359 h 2050"/>
                <a:gd name="T38" fmla="*/ 12 w 23"/>
                <a:gd name="T39" fmla="*/ 1244 h 2050"/>
                <a:gd name="T40" fmla="*/ 0 w 23"/>
                <a:gd name="T41" fmla="*/ 1278 h 2050"/>
                <a:gd name="T42" fmla="*/ 23 w 23"/>
                <a:gd name="T43" fmla="*/ 1186 h 2050"/>
                <a:gd name="T44" fmla="*/ 0 w 23"/>
                <a:gd name="T45" fmla="*/ 1140 h 2050"/>
                <a:gd name="T46" fmla="*/ 23 w 23"/>
                <a:gd name="T47" fmla="*/ 1140 h 2050"/>
                <a:gd name="T48" fmla="*/ 0 w 23"/>
                <a:gd name="T49" fmla="*/ 1048 h 2050"/>
                <a:gd name="T50" fmla="*/ 12 w 23"/>
                <a:gd name="T51" fmla="*/ 1082 h 2050"/>
                <a:gd name="T52" fmla="*/ 12 w 23"/>
                <a:gd name="T53" fmla="*/ 967 h 2050"/>
                <a:gd name="T54" fmla="*/ 0 w 23"/>
                <a:gd name="T55" fmla="*/ 1002 h 2050"/>
                <a:gd name="T56" fmla="*/ 23 w 23"/>
                <a:gd name="T57" fmla="*/ 910 h 2050"/>
                <a:gd name="T58" fmla="*/ 0 w 23"/>
                <a:gd name="T59" fmla="*/ 864 h 2050"/>
                <a:gd name="T60" fmla="*/ 23 w 23"/>
                <a:gd name="T61" fmla="*/ 864 h 2050"/>
                <a:gd name="T62" fmla="*/ 0 w 23"/>
                <a:gd name="T63" fmla="*/ 771 h 2050"/>
                <a:gd name="T64" fmla="*/ 12 w 23"/>
                <a:gd name="T65" fmla="*/ 806 h 2050"/>
                <a:gd name="T66" fmla="*/ 12 w 23"/>
                <a:gd name="T67" fmla="*/ 691 h 2050"/>
                <a:gd name="T68" fmla="*/ 0 w 23"/>
                <a:gd name="T69" fmla="*/ 725 h 2050"/>
                <a:gd name="T70" fmla="*/ 23 w 23"/>
                <a:gd name="T71" fmla="*/ 633 h 2050"/>
                <a:gd name="T72" fmla="*/ 0 w 23"/>
                <a:gd name="T73" fmla="*/ 587 h 2050"/>
                <a:gd name="T74" fmla="*/ 23 w 23"/>
                <a:gd name="T75" fmla="*/ 587 h 2050"/>
                <a:gd name="T76" fmla="*/ 0 w 23"/>
                <a:gd name="T77" fmla="*/ 495 h 2050"/>
                <a:gd name="T78" fmla="*/ 12 w 23"/>
                <a:gd name="T79" fmla="*/ 529 h 2050"/>
                <a:gd name="T80" fmla="*/ 12 w 23"/>
                <a:gd name="T81" fmla="*/ 414 h 2050"/>
                <a:gd name="T82" fmla="*/ 0 w 23"/>
                <a:gd name="T83" fmla="*/ 449 h 2050"/>
                <a:gd name="T84" fmla="*/ 23 w 23"/>
                <a:gd name="T85" fmla="*/ 357 h 2050"/>
                <a:gd name="T86" fmla="*/ 0 w 23"/>
                <a:gd name="T87" fmla="*/ 311 h 2050"/>
                <a:gd name="T88" fmla="*/ 23 w 23"/>
                <a:gd name="T89" fmla="*/ 311 h 2050"/>
                <a:gd name="T90" fmla="*/ 0 w 23"/>
                <a:gd name="T91" fmla="*/ 218 h 2050"/>
                <a:gd name="T92" fmla="*/ 12 w 23"/>
                <a:gd name="T93" fmla="*/ 253 h 2050"/>
                <a:gd name="T94" fmla="*/ 12 w 23"/>
                <a:gd name="T95" fmla="*/ 138 h 2050"/>
                <a:gd name="T96" fmla="*/ 0 w 23"/>
                <a:gd name="T97" fmla="*/ 172 h 2050"/>
                <a:gd name="T98" fmla="*/ 23 w 23"/>
                <a:gd name="T99" fmla="*/ 80 h 2050"/>
                <a:gd name="T100" fmla="*/ 0 w 23"/>
                <a:gd name="T101" fmla="*/ 34 h 2050"/>
                <a:gd name="T102" fmla="*/ 23 w 23"/>
                <a:gd name="T103" fmla="*/ 3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050">
                  <a:moveTo>
                    <a:pt x="0" y="2039"/>
                  </a:moveTo>
                  <a:lnTo>
                    <a:pt x="0" y="2016"/>
                  </a:lnTo>
                  <a:cubicBezTo>
                    <a:pt x="0" y="2009"/>
                    <a:pt x="6" y="2004"/>
                    <a:pt x="12" y="2004"/>
                  </a:cubicBezTo>
                  <a:cubicBezTo>
                    <a:pt x="18" y="2004"/>
                    <a:pt x="23" y="2009"/>
                    <a:pt x="23" y="2016"/>
                  </a:cubicBezTo>
                  <a:lnTo>
                    <a:pt x="23" y="2039"/>
                  </a:lnTo>
                  <a:cubicBezTo>
                    <a:pt x="23" y="2045"/>
                    <a:pt x="18" y="2050"/>
                    <a:pt x="12" y="2050"/>
                  </a:cubicBezTo>
                  <a:cubicBezTo>
                    <a:pt x="6" y="2050"/>
                    <a:pt x="0" y="2045"/>
                    <a:pt x="0" y="2039"/>
                  </a:cubicBezTo>
                  <a:close/>
                  <a:moveTo>
                    <a:pt x="0" y="1969"/>
                  </a:moveTo>
                  <a:lnTo>
                    <a:pt x="0" y="1946"/>
                  </a:lnTo>
                  <a:cubicBezTo>
                    <a:pt x="0" y="1940"/>
                    <a:pt x="6" y="1935"/>
                    <a:pt x="12" y="1935"/>
                  </a:cubicBezTo>
                  <a:cubicBezTo>
                    <a:pt x="18" y="1935"/>
                    <a:pt x="23" y="1940"/>
                    <a:pt x="23" y="1946"/>
                  </a:cubicBezTo>
                  <a:lnTo>
                    <a:pt x="23" y="1969"/>
                  </a:lnTo>
                  <a:cubicBezTo>
                    <a:pt x="23" y="1976"/>
                    <a:pt x="18" y="1981"/>
                    <a:pt x="12" y="1981"/>
                  </a:cubicBezTo>
                  <a:cubicBezTo>
                    <a:pt x="6" y="1981"/>
                    <a:pt x="0" y="1976"/>
                    <a:pt x="0" y="1969"/>
                  </a:cubicBezTo>
                  <a:close/>
                  <a:moveTo>
                    <a:pt x="0" y="1900"/>
                  </a:moveTo>
                  <a:lnTo>
                    <a:pt x="0" y="1877"/>
                  </a:lnTo>
                  <a:cubicBezTo>
                    <a:pt x="0" y="1871"/>
                    <a:pt x="6" y="1866"/>
                    <a:pt x="12" y="1866"/>
                  </a:cubicBezTo>
                  <a:cubicBezTo>
                    <a:pt x="18" y="1866"/>
                    <a:pt x="23" y="1871"/>
                    <a:pt x="23" y="1877"/>
                  </a:cubicBezTo>
                  <a:lnTo>
                    <a:pt x="23" y="1900"/>
                  </a:lnTo>
                  <a:cubicBezTo>
                    <a:pt x="23" y="1907"/>
                    <a:pt x="18" y="1912"/>
                    <a:pt x="12" y="1912"/>
                  </a:cubicBezTo>
                  <a:cubicBezTo>
                    <a:pt x="6" y="1912"/>
                    <a:pt x="0" y="1907"/>
                    <a:pt x="0" y="1900"/>
                  </a:cubicBezTo>
                  <a:close/>
                  <a:moveTo>
                    <a:pt x="0" y="1831"/>
                  </a:moveTo>
                  <a:lnTo>
                    <a:pt x="0" y="1808"/>
                  </a:lnTo>
                  <a:cubicBezTo>
                    <a:pt x="0" y="1802"/>
                    <a:pt x="6" y="1797"/>
                    <a:pt x="12" y="1797"/>
                  </a:cubicBezTo>
                  <a:cubicBezTo>
                    <a:pt x="18" y="1797"/>
                    <a:pt x="23" y="1802"/>
                    <a:pt x="23" y="1808"/>
                  </a:cubicBezTo>
                  <a:lnTo>
                    <a:pt x="23" y="1831"/>
                  </a:lnTo>
                  <a:cubicBezTo>
                    <a:pt x="23" y="1838"/>
                    <a:pt x="18" y="1843"/>
                    <a:pt x="12" y="1843"/>
                  </a:cubicBezTo>
                  <a:cubicBezTo>
                    <a:pt x="6" y="1843"/>
                    <a:pt x="0" y="1838"/>
                    <a:pt x="0" y="1831"/>
                  </a:cubicBezTo>
                  <a:close/>
                  <a:moveTo>
                    <a:pt x="0" y="1762"/>
                  </a:moveTo>
                  <a:lnTo>
                    <a:pt x="0" y="1739"/>
                  </a:lnTo>
                  <a:cubicBezTo>
                    <a:pt x="0" y="1733"/>
                    <a:pt x="6" y="1728"/>
                    <a:pt x="12" y="1728"/>
                  </a:cubicBezTo>
                  <a:cubicBezTo>
                    <a:pt x="18" y="1728"/>
                    <a:pt x="23" y="1733"/>
                    <a:pt x="23" y="1739"/>
                  </a:cubicBezTo>
                  <a:lnTo>
                    <a:pt x="23" y="1762"/>
                  </a:lnTo>
                  <a:cubicBezTo>
                    <a:pt x="23" y="1768"/>
                    <a:pt x="18" y="1774"/>
                    <a:pt x="12" y="1774"/>
                  </a:cubicBezTo>
                  <a:cubicBezTo>
                    <a:pt x="6" y="1774"/>
                    <a:pt x="0" y="1768"/>
                    <a:pt x="0" y="1762"/>
                  </a:cubicBezTo>
                  <a:close/>
                  <a:moveTo>
                    <a:pt x="0" y="1693"/>
                  </a:moveTo>
                  <a:lnTo>
                    <a:pt x="0" y="1670"/>
                  </a:lnTo>
                  <a:cubicBezTo>
                    <a:pt x="0" y="1664"/>
                    <a:pt x="6" y="1658"/>
                    <a:pt x="12" y="1658"/>
                  </a:cubicBezTo>
                  <a:cubicBezTo>
                    <a:pt x="18" y="1658"/>
                    <a:pt x="23" y="1664"/>
                    <a:pt x="23" y="1670"/>
                  </a:cubicBezTo>
                  <a:lnTo>
                    <a:pt x="23" y="1693"/>
                  </a:lnTo>
                  <a:cubicBezTo>
                    <a:pt x="23" y="1699"/>
                    <a:pt x="18" y="1705"/>
                    <a:pt x="12" y="1705"/>
                  </a:cubicBezTo>
                  <a:cubicBezTo>
                    <a:pt x="6" y="1705"/>
                    <a:pt x="0" y="1699"/>
                    <a:pt x="0" y="1693"/>
                  </a:cubicBezTo>
                  <a:close/>
                  <a:moveTo>
                    <a:pt x="0" y="1624"/>
                  </a:moveTo>
                  <a:lnTo>
                    <a:pt x="0" y="1601"/>
                  </a:lnTo>
                  <a:cubicBezTo>
                    <a:pt x="0" y="1594"/>
                    <a:pt x="6" y="1589"/>
                    <a:pt x="12" y="1589"/>
                  </a:cubicBezTo>
                  <a:cubicBezTo>
                    <a:pt x="18" y="1589"/>
                    <a:pt x="23" y="1594"/>
                    <a:pt x="23" y="1601"/>
                  </a:cubicBezTo>
                  <a:lnTo>
                    <a:pt x="23" y="1624"/>
                  </a:lnTo>
                  <a:cubicBezTo>
                    <a:pt x="23" y="1630"/>
                    <a:pt x="18" y="1635"/>
                    <a:pt x="12" y="1635"/>
                  </a:cubicBezTo>
                  <a:cubicBezTo>
                    <a:pt x="6" y="1635"/>
                    <a:pt x="0" y="1630"/>
                    <a:pt x="0" y="1624"/>
                  </a:cubicBezTo>
                  <a:close/>
                  <a:moveTo>
                    <a:pt x="0" y="1555"/>
                  </a:moveTo>
                  <a:lnTo>
                    <a:pt x="0" y="1532"/>
                  </a:lnTo>
                  <a:cubicBezTo>
                    <a:pt x="0" y="1525"/>
                    <a:pt x="6" y="1520"/>
                    <a:pt x="12" y="1520"/>
                  </a:cubicBezTo>
                  <a:cubicBezTo>
                    <a:pt x="18" y="1520"/>
                    <a:pt x="23" y="1525"/>
                    <a:pt x="23" y="1532"/>
                  </a:cubicBezTo>
                  <a:lnTo>
                    <a:pt x="23" y="1555"/>
                  </a:lnTo>
                  <a:cubicBezTo>
                    <a:pt x="23" y="1561"/>
                    <a:pt x="18" y="1566"/>
                    <a:pt x="12" y="1566"/>
                  </a:cubicBezTo>
                  <a:cubicBezTo>
                    <a:pt x="6" y="1566"/>
                    <a:pt x="0" y="1561"/>
                    <a:pt x="0" y="1555"/>
                  </a:cubicBezTo>
                  <a:close/>
                  <a:moveTo>
                    <a:pt x="0" y="1486"/>
                  </a:moveTo>
                  <a:lnTo>
                    <a:pt x="0" y="1463"/>
                  </a:lnTo>
                  <a:cubicBezTo>
                    <a:pt x="0" y="1456"/>
                    <a:pt x="6" y="1451"/>
                    <a:pt x="12" y="1451"/>
                  </a:cubicBezTo>
                  <a:cubicBezTo>
                    <a:pt x="18" y="1451"/>
                    <a:pt x="23" y="1456"/>
                    <a:pt x="23" y="1463"/>
                  </a:cubicBezTo>
                  <a:lnTo>
                    <a:pt x="23" y="1486"/>
                  </a:lnTo>
                  <a:cubicBezTo>
                    <a:pt x="23" y="1492"/>
                    <a:pt x="18" y="1497"/>
                    <a:pt x="12" y="1497"/>
                  </a:cubicBezTo>
                  <a:cubicBezTo>
                    <a:pt x="6" y="1497"/>
                    <a:pt x="0" y="1492"/>
                    <a:pt x="0" y="1486"/>
                  </a:cubicBezTo>
                  <a:close/>
                  <a:moveTo>
                    <a:pt x="0" y="1417"/>
                  </a:moveTo>
                  <a:lnTo>
                    <a:pt x="0" y="1393"/>
                  </a:lnTo>
                  <a:cubicBezTo>
                    <a:pt x="0" y="1387"/>
                    <a:pt x="6" y="1382"/>
                    <a:pt x="12" y="1382"/>
                  </a:cubicBezTo>
                  <a:cubicBezTo>
                    <a:pt x="18" y="1382"/>
                    <a:pt x="23" y="1387"/>
                    <a:pt x="23" y="1393"/>
                  </a:cubicBezTo>
                  <a:lnTo>
                    <a:pt x="23" y="1417"/>
                  </a:lnTo>
                  <a:cubicBezTo>
                    <a:pt x="23" y="1423"/>
                    <a:pt x="18" y="1428"/>
                    <a:pt x="12" y="1428"/>
                  </a:cubicBezTo>
                  <a:cubicBezTo>
                    <a:pt x="6" y="1428"/>
                    <a:pt x="0" y="1423"/>
                    <a:pt x="0" y="1417"/>
                  </a:cubicBezTo>
                  <a:close/>
                  <a:moveTo>
                    <a:pt x="0" y="1347"/>
                  </a:moveTo>
                  <a:lnTo>
                    <a:pt x="0" y="1324"/>
                  </a:lnTo>
                  <a:cubicBezTo>
                    <a:pt x="0" y="1318"/>
                    <a:pt x="6" y="1313"/>
                    <a:pt x="12" y="1313"/>
                  </a:cubicBezTo>
                  <a:cubicBezTo>
                    <a:pt x="18" y="1313"/>
                    <a:pt x="23" y="1318"/>
                    <a:pt x="23" y="1324"/>
                  </a:cubicBezTo>
                  <a:lnTo>
                    <a:pt x="23" y="1347"/>
                  </a:lnTo>
                  <a:cubicBezTo>
                    <a:pt x="23" y="1354"/>
                    <a:pt x="18" y="1359"/>
                    <a:pt x="12" y="1359"/>
                  </a:cubicBezTo>
                  <a:cubicBezTo>
                    <a:pt x="6" y="1359"/>
                    <a:pt x="0" y="1354"/>
                    <a:pt x="0" y="1347"/>
                  </a:cubicBezTo>
                  <a:close/>
                  <a:moveTo>
                    <a:pt x="0" y="1278"/>
                  </a:moveTo>
                  <a:lnTo>
                    <a:pt x="0" y="1255"/>
                  </a:lnTo>
                  <a:cubicBezTo>
                    <a:pt x="0" y="1249"/>
                    <a:pt x="6" y="1244"/>
                    <a:pt x="12" y="1244"/>
                  </a:cubicBezTo>
                  <a:cubicBezTo>
                    <a:pt x="18" y="1244"/>
                    <a:pt x="23" y="1249"/>
                    <a:pt x="23" y="1255"/>
                  </a:cubicBezTo>
                  <a:lnTo>
                    <a:pt x="23" y="1278"/>
                  </a:lnTo>
                  <a:cubicBezTo>
                    <a:pt x="23" y="1285"/>
                    <a:pt x="18" y="1290"/>
                    <a:pt x="12" y="1290"/>
                  </a:cubicBezTo>
                  <a:cubicBezTo>
                    <a:pt x="6" y="1290"/>
                    <a:pt x="0" y="1285"/>
                    <a:pt x="0" y="1278"/>
                  </a:cubicBezTo>
                  <a:close/>
                  <a:moveTo>
                    <a:pt x="0" y="1209"/>
                  </a:moveTo>
                  <a:lnTo>
                    <a:pt x="0" y="1186"/>
                  </a:lnTo>
                  <a:cubicBezTo>
                    <a:pt x="0" y="1180"/>
                    <a:pt x="6" y="1175"/>
                    <a:pt x="12" y="1175"/>
                  </a:cubicBezTo>
                  <a:cubicBezTo>
                    <a:pt x="18" y="1175"/>
                    <a:pt x="23" y="1180"/>
                    <a:pt x="23" y="1186"/>
                  </a:cubicBezTo>
                  <a:lnTo>
                    <a:pt x="23" y="1209"/>
                  </a:lnTo>
                  <a:cubicBezTo>
                    <a:pt x="23" y="1216"/>
                    <a:pt x="18" y="1221"/>
                    <a:pt x="12" y="1221"/>
                  </a:cubicBezTo>
                  <a:cubicBezTo>
                    <a:pt x="6" y="1221"/>
                    <a:pt x="0" y="1216"/>
                    <a:pt x="0" y="1209"/>
                  </a:cubicBezTo>
                  <a:close/>
                  <a:moveTo>
                    <a:pt x="0" y="1140"/>
                  </a:moveTo>
                  <a:lnTo>
                    <a:pt x="0" y="1117"/>
                  </a:lnTo>
                  <a:cubicBezTo>
                    <a:pt x="0" y="1111"/>
                    <a:pt x="6" y="1105"/>
                    <a:pt x="12" y="1105"/>
                  </a:cubicBezTo>
                  <a:cubicBezTo>
                    <a:pt x="18" y="1105"/>
                    <a:pt x="23" y="1111"/>
                    <a:pt x="23" y="1117"/>
                  </a:cubicBezTo>
                  <a:lnTo>
                    <a:pt x="23" y="1140"/>
                  </a:lnTo>
                  <a:cubicBezTo>
                    <a:pt x="23" y="1146"/>
                    <a:pt x="18" y="1152"/>
                    <a:pt x="12" y="1152"/>
                  </a:cubicBezTo>
                  <a:cubicBezTo>
                    <a:pt x="6" y="1152"/>
                    <a:pt x="0" y="1146"/>
                    <a:pt x="0" y="1140"/>
                  </a:cubicBezTo>
                  <a:close/>
                  <a:moveTo>
                    <a:pt x="0" y="1071"/>
                  </a:moveTo>
                  <a:lnTo>
                    <a:pt x="0" y="1048"/>
                  </a:lnTo>
                  <a:cubicBezTo>
                    <a:pt x="0" y="1042"/>
                    <a:pt x="6" y="1036"/>
                    <a:pt x="12" y="1036"/>
                  </a:cubicBezTo>
                  <a:cubicBezTo>
                    <a:pt x="18" y="1036"/>
                    <a:pt x="23" y="1042"/>
                    <a:pt x="23" y="1048"/>
                  </a:cubicBezTo>
                  <a:lnTo>
                    <a:pt x="23" y="1071"/>
                  </a:lnTo>
                  <a:cubicBezTo>
                    <a:pt x="23" y="1077"/>
                    <a:pt x="18" y="1082"/>
                    <a:pt x="12" y="1082"/>
                  </a:cubicBezTo>
                  <a:cubicBezTo>
                    <a:pt x="6" y="1082"/>
                    <a:pt x="0" y="1077"/>
                    <a:pt x="0" y="1071"/>
                  </a:cubicBezTo>
                  <a:close/>
                  <a:moveTo>
                    <a:pt x="0" y="1002"/>
                  </a:moveTo>
                  <a:lnTo>
                    <a:pt x="0" y="979"/>
                  </a:lnTo>
                  <a:cubicBezTo>
                    <a:pt x="0" y="972"/>
                    <a:pt x="6" y="967"/>
                    <a:pt x="12" y="967"/>
                  </a:cubicBezTo>
                  <a:cubicBezTo>
                    <a:pt x="18" y="967"/>
                    <a:pt x="23" y="972"/>
                    <a:pt x="23" y="979"/>
                  </a:cubicBezTo>
                  <a:lnTo>
                    <a:pt x="23" y="1002"/>
                  </a:lnTo>
                  <a:cubicBezTo>
                    <a:pt x="23" y="1008"/>
                    <a:pt x="18" y="1013"/>
                    <a:pt x="12" y="1013"/>
                  </a:cubicBezTo>
                  <a:cubicBezTo>
                    <a:pt x="6" y="1013"/>
                    <a:pt x="0" y="1008"/>
                    <a:pt x="0" y="1002"/>
                  </a:cubicBezTo>
                  <a:close/>
                  <a:moveTo>
                    <a:pt x="0" y="933"/>
                  </a:moveTo>
                  <a:lnTo>
                    <a:pt x="0" y="910"/>
                  </a:lnTo>
                  <a:cubicBezTo>
                    <a:pt x="0" y="903"/>
                    <a:pt x="6" y="898"/>
                    <a:pt x="12" y="898"/>
                  </a:cubicBezTo>
                  <a:cubicBezTo>
                    <a:pt x="18" y="898"/>
                    <a:pt x="23" y="903"/>
                    <a:pt x="23" y="910"/>
                  </a:cubicBezTo>
                  <a:lnTo>
                    <a:pt x="23" y="933"/>
                  </a:lnTo>
                  <a:cubicBezTo>
                    <a:pt x="23" y="939"/>
                    <a:pt x="18" y="944"/>
                    <a:pt x="12" y="944"/>
                  </a:cubicBezTo>
                  <a:cubicBezTo>
                    <a:pt x="6" y="944"/>
                    <a:pt x="0" y="939"/>
                    <a:pt x="0" y="933"/>
                  </a:cubicBezTo>
                  <a:close/>
                  <a:moveTo>
                    <a:pt x="0" y="864"/>
                  </a:moveTo>
                  <a:lnTo>
                    <a:pt x="0" y="841"/>
                  </a:lnTo>
                  <a:cubicBezTo>
                    <a:pt x="0" y="834"/>
                    <a:pt x="6" y="829"/>
                    <a:pt x="12" y="829"/>
                  </a:cubicBezTo>
                  <a:cubicBezTo>
                    <a:pt x="18" y="829"/>
                    <a:pt x="23" y="834"/>
                    <a:pt x="23" y="841"/>
                  </a:cubicBezTo>
                  <a:lnTo>
                    <a:pt x="23" y="864"/>
                  </a:lnTo>
                  <a:cubicBezTo>
                    <a:pt x="23" y="870"/>
                    <a:pt x="18" y="875"/>
                    <a:pt x="12" y="875"/>
                  </a:cubicBezTo>
                  <a:cubicBezTo>
                    <a:pt x="6" y="875"/>
                    <a:pt x="0" y="870"/>
                    <a:pt x="0" y="864"/>
                  </a:cubicBezTo>
                  <a:close/>
                  <a:moveTo>
                    <a:pt x="0" y="794"/>
                  </a:moveTo>
                  <a:lnTo>
                    <a:pt x="0" y="771"/>
                  </a:lnTo>
                  <a:cubicBezTo>
                    <a:pt x="0" y="765"/>
                    <a:pt x="6" y="760"/>
                    <a:pt x="12" y="760"/>
                  </a:cubicBezTo>
                  <a:cubicBezTo>
                    <a:pt x="18" y="760"/>
                    <a:pt x="23" y="765"/>
                    <a:pt x="23" y="771"/>
                  </a:cubicBezTo>
                  <a:lnTo>
                    <a:pt x="23" y="794"/>
                  </a:lnTo>
                  <a:cubicBezTo>
                    <a:pt x="23" y="801"/>
                    <a:pt x="18" y="806"/>
                    <a:pt x="12" y="806"/>
                  </a:cubicBezTo>
                  <a:cubicBezTo>
                    <a:pt x="6" y="806"/>
                    <a:pt x="0" y="801"/>
                    <a:pt x="0" y="794"/>
                  </a:cubicBezTo>
                  <a:close/>
                  <a:moveTo>
                    <a:pt x="0" y="725"/>
                  </a:moveTo>
                  <a:lnTo>
                    <a:pt x="0" y="702"/>
                  </a:lnTo>
                  <a:cubicBezTo>
                    <a:pt x="0" y="696"/>
                    <a:pt x="6" y="691"/>
                    <a:pt x="12" y="691"/>
                  </a:cubicBezTo>
                  <a:cubicBezTo>
                    <a:pt x="18" y="691"/>
                    <a:pt x="23" y="696"/>
                    <a:pt x="23" y="702"/>
                  </a:cubicBezTo>
                  <a:lnTo>
                    <a:pt x="23" y="725"/>
                  </a:lnTo>
                  <a:cubicBezTo>
                    <a:pt x="23" y="732"/>
                    <a:pt x="18" y="737"/>
                    <a:pt x="12" y="737"/>
                  </a:cubicBezTo>
                  <a:cubicBezTo>
                    <a:pt x="6" y="737"/>
                    <a:pt x="0" y="732"/>
                    <a:pt x="0" y="725"/>
                  </a:cubicBezTo>
                  <a:close/>
                  <a:moveTo>
                    <a:pt x="0" y="656"/>
                  </a:moveTo>
                  <a:lnTo>
                    <a:pt x="0" y="633"/>
                  </a:lnTo>
                  <a:cubicBezTo>
                    <a:pt x="0" y="627"/>
                    <a:pt x="6" y="622"/>
                    <a:pt x="12" y="622"/>
                  </a:cubicBezTo>
                  <a:cubicBezTo>
                    <a:pt x="18" y="622"/>
                    <a:pt x="23" y="627"/>
                    <a:pt x="23" y="633"/>
                  </a:cubicBezTo>
                  <a:lnTo>
                    <a:pt x="23" y="656"/>
                  </a:lnTo>
                  <a:cubicBezTo>
                    <a:pt x="23" y="663"/>
                    <a:pt x="18" y="668"/>
                    <a:pt x="12" y="668"/>
                  </a:cubicBezTo>
                  <a:cubicBezTo>
                    <a:pt x="6" y="668"/>
                    <a:pt x="0" y="663"/>
                    <a:pt x="0" y="656"/>
                  </a:cubicBezTo>
                  <a:close/>
                  <a:moveTo>
                    <a:pt x="0" y="587"/>
                  </a:moveTo>
                  <a:lnTo>
                    <a:pt x="0" y="564"/>
                  </a:lnTo>
                  <a:cubicBezTo>
                    <a:pt x="0" y="558"/>
                    <a:pt x="6" y="553"/>
                    <a:pt x="12" y="553"/>
                  </a:cubicBezTo>
                  <a:cubicBezTo>
                    <a:pt x="18" y="553"/>
                    <a:pt x="23" y="558"/>
                    <a:pt x="23" y="564"/>
                  </a:cubicBezTo>
                  <a:lnTo>
                    <a:pt x="23" y="587"/>
                  </a:lnTo>
                  <a:cubicBezTo>
                    <a:pt x="23" y="593"/>
                    <a:pt x="18" y="599"/>
                    <a:pt x="12" y="599"/>
                  </a:cubicBezTo>
                  <a:cubicBezTo>
                    <a:pt x="6" y="599"/>
                    <a:pt x="0" y="593"/>
                    <a:pt x="0" y="587"/>
                  </a:cubicBezTo>
                  <a:close/>
                  <a:moveTo>
                    <a:pt x="0" y="518"/>
                  </a:moveTo>
                  <a:lnTo>
                    <a:pt x="0" y="495"/>
                  </a:lnTo>
                  <a:cubicBezTo>
                    <a:pt x="0" y="489"/>
                    <a:pt x="6" y="483"/>
                    <a:pt x="12" y="483"/>
                  </a:cubicBezTo>
                  <a:cubicBezTo>
                    <a:pt x="18" y="483"/>
                    <a:pt x="23" y="489"/>
                    <a:pt x="23" y="495"/>
                  </a:cubicBezTo>
                  <a:lnTo>
                    <a:pt x="23" y="518"/>
                  </a:lnTo>
                  <a:cubicBezTo>
                    <a:pt x="23" y="524"/>
                    <a:pt x="18" y="529"/>
                    <a:pt x="12" y="529"/>
                  </a:cubicBezTo>
                  <a:cubicBezTo>
                    <a:pt x="6" y="529"/>
                    <a:pt x="0" y="524"/>
                    <a:pt x="0" y="518"/>
                  </a:cubicBezTo>
                  <a:close/>
                  <a:moveTo>
                    <a:pt x="0" y="449"/>
                  </a:moveTo>
                  <a:lnTo>
                    <a:pt x="0" y="426"/>
                  </a:lnTo>
                  <a:cubicBezTo>
                    <a:pt x="0" y="419"/>
                    <a:pt x="6" y="414"/>
                    <a:pt x="12" y="414"/>
                  </a:cubicBezTo>
                  <a:cubicBezTo>
                    <a:pt x="18" y="414"/>
                    <a:pt x="23" y="419"/>
                    <a:pt x="23" y="426"/>
                  </a:cubicBezTo>
                  <a:lnTo>
                    <a:pt x="23" y="449"/>
                  </a:lnTo>
                  <a:cubicBezTo>
                    <a:pt x="23" y="455"/>
                    <a:pt x="18" y="460"/>
                    <a:pt x="12" y="460"/>
                  </a:cubicBezTo>
                  <a:cubicBezTo>
                    <a:pt x="6" y="460"/>
                    <a:pt x="0" y="455"/>
                    <a:pt x="0" y="449"/>
                  </a:cubicBezTo>
                  <a:close/>
                  <a:moveTo>
                    <a:pt x="0" y="380"/>
                  </a:moveTo>
                  <a:lnTo>
                    <a:pt x="0" y="357"/>
                  </a:lnTo>
                  <a:cubicBezTo>
                    <a:pt x="0" y="350"/>
                    <a:pt x="6" y="345"/>
                    <a:pt x="12" y="345"/>
                  </a:cubicBezTo>
                  <a:cubicBezTo>
                    <a:pt x="18" y="345"/>
                    <a:pt x="23" y="350"/>
                    <a:pt x="23" y="357"/>
                  </a:cubicBezTo>
                  <a:lnTo>
                    <a:pt x="23" y="380"/>
                  </a:lnTo>
                  <a:cubicBezTo>
                    <a:pt x="23" y="386"/>
                    <a:pt x="18" y="391"/>
                    <a:pt x="12" y="391"/>
                  </a:cubicBezTo>
                  <a:cubicBezTo>
                    <a:pt x="6" y="391"/>
                    <a:pt x="0" y="386"/>
                    <a:pt x="0" y="380"/>
                  </a:cubicBezTo>
                  <a:close/>
                  <a:moveTo>
                    <a:pt x="0" y="311"/>
                  </a:moveTo>
                  <a:lnTo>
                    <a:pt x="0" y="288"/>
                  </a:lnTo>
                  <a:cubicBezTo>
                    <a:pt x="0" y="281"/>
                    <a:pt x="6" y="276"/>
                    <a:pt x="12" y="276"/>
                  </a:cubicBezTo>
                  <a:cubicBezTo>
                    <a:pt x="18" y="276"/>
                    <a:pt x="23" y="281"/>
                    <a:pt x="23" y="288"/>
                  </a:cubicBezTo>
                  <a:lnTo>
                    <a:pt x="23" y="311"/>
                  </a:lnTo>
                  <a:cubicBezTo>
                    <a:pt x="23" y="317"/>
                    <a:pt x="18" y="322"/>
                    <a:pt x="12" y="322"/>
                  </a:cubicBezTo>
                  <a:cubicBezTo>
                    <a:pt x="6" y="322"/>
                    <a:pt x="0" y="317"/>
                    <a:pt x="0" y="311"/>
                  </a:cubicBezTo>
                  <a:close/>
                  <a:moveTo>
                    <a:pt x="0" y="241"/>
                  </a:moveTo>
                  <a:lnTo>
                    <a:pt x="0" y="218"/>
                  </a:lnTo>
                  <a:cubicBezTo>
                    <a:pt x="0" y="212"/>
                    <a:pt x="6" y="207"/>
                    <a:pt x="12" y="207"/>
                  </a:cubicBezTo>
                  <a:cubicBezTo>
                    <a:pt x="18" y="207"/>
                    <a:pt x="23" y="212"/>
                    <a:pt x="23" y="218"/>
                  </a:cubicBezTo>
                  <a:lnTo>
                    <a:pt x="23" y="241"/>
                  </a:lnTo>
                  <a:cubicBezTo>
                    <a:pt x="23" y="248"/>
                    <a:pt x="18" y="253"/>
                    <a:pt x="12" y="253"/>
                  </a:cubicBezTo>
                  <a:cubicBezTo>
                    <a:pt x="6" y="253"/>
                    <a:pt x="0" y="248"/>
                    <a:pt x="0" y="241"/>
                  </a:cubicBezTo>
                  <a:close/>
                  <a:moveTo>
                    <a:pt x="0" y="172"/>
                  </a:moveTo>
                  <a:lnTo>
                    <a:pt x="0" y="149"/>
                  </a:lnTo>
                  <a:cubicBezTo>
                    <a:pt x="0" y="143"/>
                    <a:pt x="6" y="138"/>
                    <a:pt x="12" y="138"/>
                  </a:cubicBezTo>
                  <a:cubicBezTo>
                    <a:pt x="18" y="138"/>
                    <a:pt x="23" y="143"/>
                    <a:pt x="23" y="149"/>
                  </a:cubicBezTo>
                  <a:lnTo>
                    <a:pt x="23" y="172"/>
                  </a:lnTo>
                  <a:cubicBezTo>
                    <a:pt x="23" y="179"/>
                    <a:pt x="18" y="184"/>
                    <a:pt x="12" y="184"/>
                  </a:cubicBezTo>
                  <a:cubicBezTo>
                    <a:pt x="6" y="184"/>
                    <a:pt x="0" y="179"/>
                    <a:pt x="0" y="172"/>
                  </a:cubicBezTo>
                  <a:close/>
                  <a:moveTo>
                    <a:pt x="0" y="103"/>
                  </a:moveTo>
                  <a:lnTo>
                    <a:pt x="0" y="80"/>
                  </a:lnTo>
                  <a:cubicBezTo>
                    <a:pt x="0" y="74"/>
                    <a:pt x="6" y="69"/>
                    <a:pt x="12" y="69"/>
                  </a:cubicBezTo>
                  <a:cubicBezTo>
                    <a:pt x="18" y="69"/>
                    <a:pt x="23" y="74"/>
                    <a:pt x="23" y="80"/>
                  </a:cubicBezTo>
                  <a:lnTo>
                    <a:pt x="23" y="103"/>
                  </a:lnTo>
                  <a:cubicBezTo>
                    <a:pt x="23" y="110"/>
                    <a:pt x="18" y="115"/>
                    <a:pt x="12" y="115"/>
                  </a:cubicBezTo>
                  <a:cubicBezTo>
                    <a:pt x="6" y="115"/>
                    <a:pt x="0" y="110"/>
                    <a:pt x="0" y="103"/>
                  </a:cubicBezTo>
                  <a:close/>
                  <a:moveTo>
                    <a:pt x="0" y="34"/>
                  </a:move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lnTo>
                    <a:pt x="23" y="34"/>
                  </a:lnTo>
                  <a:cubicBezTo>
                    <a:pt x="23" y="40"/>
                    <a:pt x="18" y="46"/>
                    <a:pt x="12" y="46"/>
                  </a:cubicBezTo>
                  <a:cubicBezTo>
                    <a:pt x="6" y="46"/>
                    <a:pt x="0" y="40"/>
                    <a:pt x="0" y="34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0" name="Freeform 499">
              <a:extLst>
                <a:ext uri="{FF2B5EF4-FFF2-40B4-BE49-F238E27FC236}">
                  <a16:creationId xmlns:a16="http://schemas.microsoft.com/office/drawing/2014/main" id="{882176D4-5654-47F3-A5B5-0EE65F7BD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290"/>
              <a:ext cx="66" cy="64"/>
            </a:xfrm>
            <a:custGeom>
              <a:avLst/>
              <a:gdLst>
                <a:gd name="T0" fmla="*/ 104 w 208"/>
                <a:gd name="T1" fmla="*/ 0 h 208"/>
                <a:gd name="T2" fmla="*/ 208 w 208"/>
                <a:gd name="T3" fmla="*/ 208 h 208"/>
                <a:gd name="T4" fmla="*/ 0 w 208"/>
                <a:gd name="T5" fmla="*/ 208 h 208"/>
                <a:gd name="T6" fmla="*/ 104 w 208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8">
                  <a:moveTo>
                    <a:pt x="104" y="0"/>
                  </a:moveTo>
                  <a:lnTo>
                    <a:pt x="208" y="208"/>
                  </a:lnTo>
                  <a:cubicBezTo>
                    <a:pt x="142" y="175"/>
                    <a:pt x="66" y="175"/>
                    <a:pt x="0" y="20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1" name="Freeform 500">
              <a:extLst>
                <a:ext uri="{FF2B5EF4-FFF2-40B4-BE49-F238E27FC236}">
                  <a16:creationId xmlns:a16="http://schemas.microsoft.com/office/drawing/2014/main" id="{CB5B9EC9-F974-4ACE-B0FA-F234AF05B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8" y="2598"/>
              <a:ext cx="7" cy="393"/>
            </a:xfrm>
            <a:custGeom>
              <a:avLst/>
              <a:gdLst>
                <a:gd name="T0" fmla="*/ 12 w 23"/>
                <a:gd name="T1" fmla="*/ 1224 h 1270"/>
                <a:gd name="T2" fmla="*/ 12 w 23"/>
                <a:gd name="T3" fmla="*/ 1270 h 1270"/>
                <a:gd name="T4" fmla="*/ 0 w 23"/>
                <a:gd name="T5" fmla="*/ 1166 h 1270"/>
                <a:gd name="T6" fmla="*/ 23 w 23"/>
                <a:gd name="T7" fmla="*/ 1189 h 1270"/>
                <a:gd name="T8" fmla="*/ 0 w 23"/>
                <a:gd name="T9" fmla="*/ 1120 h 1270"/>
                <a:gd name="T10" fmla="*/ 23 w 23"/>
                <a:gd name="T11" fmla="*/ 1097 h 1270"/>
                <a:gd name="T12" fmla="*/ 0 w 23"/>
                <a:gd name="T13" fmla="*/ 1120 h 1270"/>
                <a:gd name="T14" fmla="*/ 12 w 23"/>
                <a:gd name="T15" fmla="*/ 1016 h 1270"/>
                <a:gd name="T16" fmla="*/ 12 w 23"/>
                <a:gd name="T17" fmla="*/ 1062 h 1270"/>
                <a:gd name="T18" fmla="*/ 0 w 23"/>
                <a:gd name="T19" fmla="*/ 959 h 1270"/>
                <a:gd name="T20" fmla="*/ 23 w 23"/>
                <a:gd name="T21" fmla="*/ 982 h 1270"/>
                <a:gd name="T22" fmla="*/ 0 w 23"/>
                <a:gd name="T23" fmla="*/ 912 h 1270"/>
                <a:gd name="T24" fmla="*/ 23 w 23"/>
                <a:gd name="T25" fmla="*/ 889 h 1270"/>
                <a:gd name="T26" fmla="*/ 0 w 23"/>
                <a:gd name="T27" fmla="*/ 912 h 1270"/>
                <a:gd name="T28" fmla="*/ 12 w 23"/>
                <a:gd name="T29" fmla="*/ 809 h 1270"/>
                <a:gd name="T30" fmla="*/ 12 w 23"/>
                <a:gd name="T31" fmla="*/ 855 h 1270"/>
                <a:gd name="T32" fmla="*/ 0 w 23"/>
                <a:gd name="T33" fmla="*/ 751 h 1270"/>
                <a:gd name="T34" fmla="*/ 23 w 23"/>
                <a:gd name="T35" fmla="*/ 774 h 1270"/>
                <a:gd name="T36" fmla="*/ 0 w 23"/>
                <a:gd name="T37" fmla="*/ 705 h 1270"/>
                <a:gd name="T38" fmla="*/ 23 w 23"/>
                <a:gd name="T39" fmla="*/ 682 h 1270"/>
                <a:gd name="T40" fmla="*/ 0 w 23"/>
                <a:gd name="T41" fmla="*/ 705 h 1270"/>
                <a:gd name="T42" fmla="*/ 12 w 23"/>
                <a:gd name="T43" fmla="*/ 601 h 1270"/>
                <a:gd name="T44" fmla="*/ 12 w 23"/>
                <a:gd name="T45" fmla="*/ 648 h 1270"/>
                <a:gd name="T46" fmla="*/ 0 w 23"/>
                <a:gd name="T47" fmla="*/ 544 h 1270"/>
                <a:gd name="T48" fmla="*/ 23 w 23"/>
                <a:gd name="T49" fmla="*/ 567 h 1270"/>
                <a:gd name="T50" fmla="*/ 0 w 23"/>
                <a:gd name="T51" fmla="*/ 498 h 1270"/>
                <a:gd name="T52" fmla="*/ 23 w 23"/>
                <a:gd name="T53" fmla="*/ 475 h 1270"/>
                <a:gd name="T54" fmla="*/ 0 w 23"/>
                <a:gd name="T55" fmla="*/ 498 h 1270"/>
                <a:gd name="T56" fmla="*/ 12 w 23"/>
                <a:gd name="T57" fmla="*/ 394 h 1270"/>
                <a:gd name="T58" fmla="*/ 12 w 23"/>
                <a:gd name="T59" fmla="*/ 440 h 1270"/>
                <a:gd name="T60" fmla="*/ 0 w 23"/>
                <a:gd name="T61" fmla="*/ 336 h 1270"/>
                <a:gd name="T62" fmla="*/ 23 w 23"/>
                <a:gd name="T63" fmla="*/ 360 h 1270"/>
                <a:gd name="T64" fmla="*/ 0 w 23"/>
                <a:gd name="T65" fmla="*/ 290 h 1270"/>
                <a:gd name="T66" fmla="*/ 23 w 23"/>
                <a:gd name="T67" fmla="*/ 267 h 1270"/>
                <a:gd name="T68" fmla="*/ 0 w 23"/>
                <a:gd name="T69" fmla="*/ 290 h 1270"/>
                <a:gd name="T70" fmla="*/ 12 w 23"/>
                <a:gd name="T71" fmla="*/ 187 h 1270"/>
                <a:gd name="T72" fmla="*/ 12 w 23"/>
                <a:gd name="T73" fmla="*/ 233 h 1270"/>
                <a:gd name="T74" fmla="*/ 0 w 23"/>
                <a:gd name="T75" fmla="*/ 129 h 1270"/>
                <a:gd name="T76" fmla="*/ 23 w 23"/>
                <a:gd name="T77" fmla="*/ 152 h 1270"/>
                <a:gd name="T78" fmla="*/ 0 w 23"/>
                <a:gd name="T79" fmla="*/ 83 h 1270"/>
                <a:gd name="T80" fmla="*/ 23 w 23"/>
                <a:gd name="T81" fmla="*/ 60 h 1270"/>
                <a:gd name="T82" fmla="*/ 0 w 23"/>
                <a:gd name="T83" fmla="*/ 83 h 1270"/>
                <a:gd name="T84" fmla="*/ 12 w 23"/>
                <a:gd name="T85" fmla="*/ 0 h 1270"/>
                <a:gd name="T86" fmla="*/ 12 w 23"/>
                <a:gd name="T87" fmla="*/ 25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1270">
                  <a:moveTo>
                    <a:pt x="0" y="1258"/>
                  </a:moveTo>
                  <a:lnTo>
                    <a:pt x="0" y="1235"/>
                  </a:lnTo>
                  <a:cubicBezTo>
                    <a:pt x="0" y="1229"/>
                    <a:pt x="5" y="1224"/>
                    <a:pt x="12" y="1224"/>
                  </a:cubicBezTo>
                  <a:cubicBezTo>
                    <a:pt x="18" y="1224"/>
                    <a:pt x="23" y="1229"/>
                    <a:pt x="23" y="1235"/>
                  </a:cubicBezTo>
                  <a:lnTo>
                    <a:pt x="23" y="1258"/>
                  </a:lnTo>
                  <a:cubicBezTo>
                    <a:pt x="23" y="1264"/>
                    <a:pt x="18" y="1270"/>
                    <a:pt x="12" y="1270"/>
                  </a:cubicBezTo>
                  <a:cubicBezTo>
                    <a:pt x="5" y="1270"/>
                    <a:pt x="0" y="1264"/>
                    <a:pt x="0" y="1258"/>
                  </a:cubicBezTo>
                  <a:close/>
                  <a:moveTo>
                    <a:pt x="0" y="1189"/>
                  </a:moveTo>
                  <a:lnTo>
                    <a:pt x="0" y="1166"/>
                  </a:lnTo>
                  <a:cubicBezTo>
                    <a:pt x="0" y="1160"/>
                    <a:pt x="5" y="1154"/>
                    <a:pt x="12" y="1154"/>
                  </a:cubicBezTo>
                  <a:cubicBezTo>
                    <a:pt x="18" y="1154"/>
                    <a:pt x="23" y="1160"/>
                    <a:pt x="23" y="1166"/>
                  </a:cubicBezTo>
                  <a:lnTo>
                    <a:pt x="23" y="1189"/>
                  </a:lnTo>
                  <a:cubicBezTo>
                    <a:pt x="23" y="1195"/>
                    <a:pt x="18" y="1200"/>
                    <a:pt x="12" y="1200"/>
                  </a:cubicBezTo>
                  <a:cubicBezTo>
                    <a:pt x="5" y="1200"/>
                    <a:pt x="0" y="1195"/>
                    <a:pt x="0" y="1189"/>
                  </a:cubicBezTo>
                  <a:close/>
                  <a:moveTo>
                    <a:pt x="0" y="1120"/>
                  </a:moveTo>
                  <a:lnTo>
                    <a:pt x="0" y="1097"/>
                  </a:lnTo>
                  <a:cubicBezTo>
                    <a:pt x="0" y="1090"/>
                    <a:pt x="5" y="1085"/>
                    <a:pt x="12" y="1085"/>
                  </a:cubicBezTo>
                  <a:cubicBezTo>
                    <a:pt x="18" y="1085"/>
                    <a:pt x="23" y="1090"/>
                    <a:pt x="23" y="1097"/>
                  </a:cubicBezTo>
                  <a:lnTo>
                    <a:pt x="23" y="1120"/>
                  </a:lnTo>
                  <a:cubicBezTo>
                    <a:pt x="23" y="1126"/>
                    <a:pt x="18" y="1131"/>
                    <a:pt x="12" y="1131"/>
                  </a:cubicBezTo>
                  <a:cubicBezTo>
                    <a:pt x="5" y="1131"/>
                    <a:pt x="0" y="1126"/>
                    <a:pt x="0" y="1120"/>
                  </a:cubicBezTo>
                  <a:close/>
                  <a:moveTo>
                    <a:pt x="0" y="1051"/>
                  </a:moveTo>
                  <a:lnTo>
                    <a:pt x="0" y="1028"/>
                  </a:lnTo>
                  <a:cubicBezTo>
                    <a:pt x="0" y="1021"/>
                    <a:pt x="5" y="1016"/>
                    <a:pt x="12" y="1016"/>
                  </a:cubicBezTo>
                  <a:cubicBezTo>
                    <a:pt x="18" y="1016"/>
                    <a:pt x="23" y="1021"/>
                    <a:pt x="23" y="1028"/>
                  </a:cubicBezTo>
                  <a:lnTo>
                    <a:pt x="23" y="1051"/>
                  </a:lnTo>
                  <a:cubicBezTo>
                    <a:pt x="23" y="1057"/>
                    <a:pt x="18" y="1062"/>
                    <a:pt x="12" y="1062"/>
                  </a:cubicBezTo>
                  <a:cubicBezTo>
                    <a:pt x="5" y="1062"/>
                    <a:pt x="0" y="1057"/>
                    <a:pt x="0" y="1051"/>
                  </a:cubicBezTo>
                  <a:close/>
                  <a:moveTo>
                    <a:pt x="0" y="982"/>
                  </a:moveTo>
                  <a:lnTo>
                    <a:pt x="0" y="959"/>
                  </a:lnTo>
                  <a:cubicBezTo>
                    <a:pt x="0" y="952"/>
                    <a:pt x="5" y="947"/>
                    <a:pt x="12" y="947"/>
                  </a:cubicBezTo>
                  <a:cubicBezTo>
                    <a:pt x="18" y="947"/>
                    <a:pt x="23" y="952"/>
                    <a:pt x="23" y="959"/>
                  </a:cubicBezTo>
                  <a:lnTo>
                    <a:pt x="23" y="982"/>
                  </a:lnTo>
                  <a:cubicBezTo>
                    <a:pt x="23" y="988"/>
                    <a:pt x="18" y="993"/>
                    <a:pt x="12" y="993"/>
                  </a:cubicBezTo>
                  <a:cubicBezTo>
                    <a:pt x="5" y="993"/>
                    <a:pt x="0" y="988"/>
                    <a:pt x="0" y="982"/>
                  </a:cubicBezTo>
                  <a:close/>
                  <a:moveTo>
                    <a:pt x="0" y="912"/>
                  </a:moveTo>
                  <a:lnTo>
                    <a:pt x="0" y="889"/>
                  </a:lnTo>
                  <a:cubicBezTo>
                    <a:pt x="0" y="883"/>
                    <a:pt x="5" y="878"/>
                    <a:pt x="12" y="878"/>
                  </a:cubicBezTo>
                  <a:cubicBezTo>
                    <a:pt x="18" y="878"/>
                    <a:pt x="23" y="883"/>
                    <a:pt x="23" y="889"/>
                  </a:cubicBezTo>
                  <a:lnTo>
                    <a:pt x="23" y="912"/>
                  </a:lnTo>
                  <a:cubicBezTo>
                    <a:pt x="23" y="919"/>
                    <a:pt x="18" y="924"/>
                    <a:pt x="12" y="924"/>
                  </a:cubicBezTo>
                  <a:cubicBezTo>
                    <a:pt x="5" y="924"/>
                    <a:pt x="0" y="919"/>
                    <a:pt x="0" y="912"/>
                  </a:cubicBezTo>
                  <a:close/>
                  <a:moveTo>
                    <a:pt x="0" y="843"/>
                  </a:moveTo>
                  <a:lnTo>
                    <a:pt x="0" y="820"/>
                  </a:lnTo>
                  <a:cubicBezTo>
                    <a:pt x="0" y="814"/>
                    <a:pt x="5" y="809"/>
                    <a:pt x="12" y="809"/>
                  </a:cubicBezTo>
                  <a:cubicBezTo>
                    <a:pt x="18" y="809"/>
                    <a:pt x="23" y="814"/>
                    <a:pt x="23" y="820"/>
                  </a:cubicBezTo>
                  <a:lnTo>
                    <a:pt x="23" y="843"/>
                  </a:lnTo>
                  <a:cubicBezTo>
                    <a:pt x="23" y="850"/>
                    <a:pt x="18" y="855"/>
                    <a:pt x="12" y="855"/>
                  </a:cubicBezTo>
                  <a:cubicBezTo>
                    <a:pt x="5" y="855"/>
                    <a:pt x="0" y="850"/>
                    <a:pt x="0" y="843"/>
                  </a:cubicBezTo>
                  <a:close/>
                  <a:moveTo>
                    <a:pt x="0" y="774"/>
                  </a:moveTo>
                  <a:lnTo>
                    <a:pt x="0" y="751"/>
                  </a:lnTo>
                  <a:cubicBezTo>
                    <a:pt x="0" y="745"/>
                    <a:pt x="5" y="740"/>
                    <a:pt x="12" y="740"/>
                  </a:cubicBezTo>
                  <a:cubicBezTo>
                    <a:pt x="18" y="740"/>
                    <a:pt x="23" y="745"/>
                    <a:pt x="23" y="751"/>
                  </a:cubicBezTo>
                  <a:lnTo>
                    <a:pt x="23" y="774"/>
                  </a:lnTo>
                  <a:cubicBezTo>
                    <a:pt x="23" y="781"/>
                    <a:pt x="18" y="786"/>
                    <a:pt x="12" y="786"/>
                  </a:cubicBezTo>
                  <a:cubicBezTo>
                    <a:pt x="5" y="786"/>
                    <a:pt x="0" y="781"/>
                    <a:pt x="0" y="774"/>
                  </a:cubicBezTo>
                  <a:close/>
                  <a:moveTo>
                    <a:pt x="0" y="705"/>
                  </a:moveTo>
                  <a:lnTo>
                    <a:pt x="0" y="682"/>
                  </a:lnTo>
                  <a:cubicBezTo>
                    <a:pt x="0" y="676"/>
                    <a:pt x="5" y="671"/>
                    <a:pt x="12" y="671"/>
                  </a:cubicBezTo>
                  <a:cubicBezTo>
                    <a:pt x="18" y="671"/>
                    <a:pt x="23" y="676"/>
                    <a:pt x="23" y="682"/>
                  </a:cubicBezTo>
                  <a:lnTo>
                    <a:pt x="23" y="705"/>
                  </a:lnTo>
                  <a:cubicBezTo>
                    <a:pt x="23" y="711"/>
                    <a:pt x="18" y="717"/>
                    <a:pt x="12" y="717"/>
                  </a:cubicBezTo>
                  <a:cubicBezTo>
                    <a:pt x="5" y="717"/>
                    <a:pt x="0" y="711"/>
                    <a:pt x="0" y="705"/>
                  </a:cubicBezTo>
                  <a:close/>
                  <a:moveTo>
                    <a:pt x="0" y="636"/>
                  </a:moveTo>
                  <a:lnTo>
                    <a:pt x="0" y="613"/>
                  </a:lnTo>
                  <a:cubicBezTo>
                    <a:pt x="0" y="607"/>
                    <a:pt x="5" y="601"/>
                    <a:pt x="12" y="601"/>
                  </a:cubicBezTo>
                  <a:cubicBezTo>
                    <a:pt x="18" y="601"/>
                    <a:pt x="23" y="607"/>
                    <a:pt x="23" y="613"/>
                  </a:cubicBezTo>
                  <a:lnTo>
                    <a:pt x="23" y="636"/>
                  </a:lnTo>
                  <a:cubicBezTo>
                    <a:pt x="23" y="642"/>
                    <a:pt x="18" y="648"/>
                    <a:pt x="12" y="648"/>
                  </a:cubicBezTo>
                  <a:cubicBezTo>
                    <a:pt x="5" y="648"/>
                    <a:pt x="0" y="642"/>
                    <a:pt x="0" y="636"/>
                  </a:cubicBezTo>
                  <a:close/>
                  <a:moveTo>
                    <a:pt x="0" y="567"/>
                  </a:moveTo>
                  <a:lnTo>
                    <a:pt x="0" y="544"/>
                  </a:lnTo>
                  <a:cubicBezTo>
                    <a:pt x="0" y="537"/>
                    <a:pt x="5" y="532"/>
                    <a:pt x="12" y="532"/>
                  </a:cubicBezTo>
                  <a:cubicBezTo>
                    <a:pt x="18" y="532"/>
                    <a:pt x="23" y="537"/>
                    <a:pt x="23" y="544"/>
                  </a:cubicBezTo>
                  <a:lnTo>
                    <a:pt x="23" y="567"/>
                  </a:lnTo>
                  <a:cubicBezTo>
                    <a:pt x="23" y="573"/>
                    <a:pt x="18" y="578"/>
                    <a:pt x="12" y="578"/>
                  </a:cubicBezTo>
                  <a:cubicBezTo>
                    <a:pt x="5" y="578"/>
                    <a:pt x="0" y="573"/>
                    <a:pt x="0" y="567"/>
                  </a:cubicBezTo>
                  <a:close/>
                  <a:moveTo>
                    <a:pt x="0" y="498"/>
                  </a:moveTo>
                  <a:lnTo>
                    <a:pt x="0" y="475"/>
                  </a:lnTo>
                  <a:cubicBezTo>
                    <a:pt x="0" y="468"/>
                    <a:pt x="5" y="463"/>
                    <a:pt x="12" y="463"/>
                  </a:cubicBezTo>
                  <a:cubicBezTo>
                    <a:pt x="18" y="463"/>
                    <a:pt x="23" y="468"/>
                    <a:pt x="23" y="475"/>
                  </a:cubicBezTo>
                  <a:lnTo>
                    <a:pt x="23" y="498"/>
                  </a:lnTo>
                  <a:cubicBezTo>
                    <a:pt x="23" y="504"/>
                    <a:pt x="18" y="509"/>
                    <a:pt x="12" y="509"/>
                  </a:cubicBezTo>
                  <a:cubicBezTo>
                    <a:pt x="5" y="509"/>
                    <a:pt x="0" y="504"/>
                    <a:pt x="0" y="498"/>
                  </a:cubicBezTo>
                  <a:close/>
                  <a:moveTo>
                    <a:pt x="0" y="429"/>
                  </a:moveTo>
                  <a:lnTo>
                    <a:pt x="0" y="406"/>
                  </a:lnTo>
                  <a:cubicBezTo>
                    <a:pt x="0" y="399"/>
                    <a:pt x="5" y="394"/>
                    <a:pt x="12" y="394"/>
                  </a:cubicBezTo>
                  <a:cubicBezTo>
                    <a:pt x="18" y="394"/>
                    <a:pt x="23" y="399"/>
                    <a:pt x="23" y="406"/>
                  </a:cubicBezTo>
                  <a:lnTo>
                    <a:pt x="23" y="429"/>
                  </a:lnTo>
                  <a:cubicBezTo>
                    <a:pt x="23" y="435"/>
                    <a:pt x="18" y="440"/>
                    <a:pt x="12" y="440"/>
                  </a:cubicBezTo>
                  <a:cubicBezTo>
                    <a:pt x="5" y="440"/>
                    <a:pt x="0" y="435"/>
                    <a:pt x="0" y="429"/>
                  </a:cubicBezTo>
                  <a:close/>
                  <a:moveTo>
                    <a:pt x="0" y="360"/>
                  </a:moveTo>
                  <a:lnTo>
                    <a:pt x="0" y="336"/>
                  </a:lnTo>
                  <a:cubicBezTo>
                    <a:pt x="0" y="330"/>
                    <a:pt x="5" y="325"/>
                    <a:pt x="12" y="325"/>
                  </a:cubicBezTo>
                  <a:cubicBezTo>
                    <a:pt x="18" y="325"/>
                    <a:pt x="23" y="330"/>
                    <a:pt x="23" y="336"/>
                  </a:cubicBezTo>
                  <a:lnTo>
                    <a:pt x="23" y="360"/>
                  </a:lnTo>
                  <a:cubicBezTo>
                    <a:pt x="23" y="366"/>
                    <a:pt x="18" y="371"/>
                    <a:pt x="12" y="371"/>
                  </a:cubicBezTo>
                  <a:cubicBezTo>
                    <a:pt x="5" y="371"/>
                    <a:pt x="0" y="366"/>
                    <a:pt x="0" y="360"/>
                  </a:cubicBezTo>
                  <a:close/>
                  <a:moveTo>
                    <a:pt x="0" y="290"/>
                  </a:moveTo>
                  <a:lnTo>
                    <a:pt x="0" y="267"/>
                  </a:lnTo>
                  <a:cubicBezTo>
                    <a:pt x="0" y="261"/>
                    <a:pt x="5" y="256"/>
                    <a:pt x="12" y="256"/>
                  </a:cubicBezTo>
                  <a:cubicBezTo>
                    <a:pt x="18" y="256"/>
                    <a:pt x="23" y="261"/>
                    <a:pt x="23" y="267"/>
                  </a:cubicBezTo>
                  <a:lnTo>
                    <a:pt x="23" y="290"/>
                  </a:lnTo>
                  <a:cubicBezTo>
                    <a:pt x="23" y="297"/>
                    <a:pt x="18" y="302"/>
                    <a:pt x="12" y="302"/>
                  </a:cubicBezTo>
                  <a:cubicBezTo>
                    <a:pt x="5" y="302"/>
                    <a:pt x="0" y="297"/>
                    <a:pt x="0" y="290"/>
                  </a:cubicBezTo>
                  <a:close/>
                  <a:moveTo>
                    <a:pt x="0" y="221"/>
                  </a:moveTo>
                  <a:lnTo>
                    <a:pt x="0" y="198"/>
                  </a:lnTo>
                  <a:cubicBezTo>
                    <a:pt x="0" y="192"/>
                    <a:pt x="5" y="187"/>
                    <a:pt x="12" y="187"/>
                  </a:cubicBezTo>
                  <a:cubicBezTo>
                    <a:pt x="18" y="187"/>
                    <a:pt x="23" y="192"/>
                    <a:pt x="23" y="198"/>
                  </a:cubicBezTo>
                  <a:lnTo>
                    <a:pt x="23" y="221"/>
                  </a:lnTo>
                  <a:cubicBezTo>
                    <a:pt x="23" y="228"/>
                    <a:pt x="18" y="233"/>
                    <a:pt x="12" y="233"/>
                  </a:cubicBezTo>
                  <a:cubicBezTo>
                    <a:pt x="5" y="233"/>
                    <a:pt x="0" y="228"/>
                    <a:pt x="0" y="221"/>
                  </a:cubicBezTo>
                  <a:close/>
                  <a:moveTo>
                    <a:pt x="0" y="152"/>
                  </a:moveTo>
                  <a:lnTo>
                    <a:pt x="0" y="129"/>
                  </a:lnTo>
                  <a:cubicBezTo>
                    <a:pt x="0" y="123"/>
                    <a:pt x="5" y="118"/>
                    <a:pt x="12" y="118"/>
                  </a:cubicBezTo>
                  <a:cubicBezTo>
                    <a:pt x="18" y="118"/>
                    <a:pt x="23" y="123"/>
                    <a:pt x="23" y="129"/>
                  </a:cubicBezTo>
                  <a:lnTo>
                    <a:pt x="23" y="152"/>
                  </a:lnTo>
                  <a:cubicBezTo>
                    <a:pt x="23" y="159"/>
                    <a:pt x="18" y="164"/>
                    <a:pt x="12" y="164"/>
                  </a:cubicBezTo>
                  <a:cubicBezTo>
                    <a:pt x="5" y="164"/>
                    <a:pt x="0" y="159"/>
                    <a:pt x="0" y="152"/>
                  </a:cubicBezTo>
                  <a:close/>
                  <a:moveTo>
                    <a:pt x="0" y="83"/>
                  </a:moveTo>
                  <a:lnTo>
                    <a:pt x="0" y="60"/>
                  </a:lnTo>
                  <a:cubicBezTo>
                    <a:pt x="0" y="54"/>
                    <a:pt x="5" y="48"/>
                    <a:pt x="12" y="48"/>
                  </a:cubicBezTo>
                  <a:cubicBezTo>
                    <a:pt x="18" y="48"/>
                    <a:pt x="23" y="54"/>
                    <a:pt x="23" y="60"/>
                  </a:cubicBezTo>
                  <a:lnTo>
                    <a:pt x="23" y="83"/>
                  </a:lnTo>
                  <a:cubicBezTo>
                    <a:pt x="23" y="89"/>
                    <a:pt x="18" y="95"/>
                    <a:pt x="12" y="95"/>
                  </a:cubicBezTo>
                  <a:cubicBezTo>
                    <a:pt x="5" y="95"/>
                    <a:pt x="0" y="89"/>
                    <a:pt x="0" y="83"/>
                  </a:cubicBezTo>
                  <a:close/>
                  <a:moveTo>
                    <a:pt x="0" y="14"/>
                  </a:move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lnTo>
                    <a:pt x="23" y="14"/>
                  </a:lnTo>
                  <a:cubicBezTo>
                    <a:pt x="23" y="20"/>
                    <a:pt x="18" y="25"/>
                    <a:pt x="12" y="25"/>
                  </a:cubicBezTo>
                  <a:cubicBezTo>
                    <a:pt x="5" y="25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2" name="Freeform 501">
              <a:extLst>
                <a:ext uri="{FF2B5EF4-FFF2-40B4-BE49-F238E27FC236}">
                  <a16:creationId xmlns:a16="http://schemas.microsoft.com/office/drawing/2014/main" id="{7C456116-5F92-4109-9DB2-68FAB131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" y="2553"/>
              <a:ext cx="65" cy="64"/>
            </a:xfrm>
            <a:custGeom>
              <a:avLst/>
              <a:gdLst>
                <a:gd name="T0" fmla="*/ 104 w 207"/>
                <a:gd name="T1" fmla="*/ 0 h 207"/>
                <a:gd name="T2" fmla="*/ 207 w 207"/>
                <a:gd name="T3" fmla="*/ 207 h 207"/>
                <a:gd name="T4" fmla="*/ 0 w 207"/>
                <a:gd name="T5" fmla="*/ 207 h 207"/>
                <a:gd name="T6" fmla="*/ 104 w 207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104" y="0"/>
                  </a:moveTo>
                  <a:lnTo>
                    <a:pt x="207" y="207"/>
                  </a:lnTo>
                  <a:cubicBezTo>
                    <a:pt x="142" y="174"/>
                    <a:pt x="65" y="174"/>
                    <a:pt x="0" y="207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3" name="Freeform 502">
              <a:extLst>
                <a:ext uri="{FF2B5EF4-FFF2-40B4-BE49-F238E27FC236}">
                  <a16:creationId xmlns:a16="http://schemas.microsoft.com/office/drawing/2014/main" id="{73B8B216-AB05-4B45-8AA5-72080C01C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" y="2679"/>
              <a:ext cx="7" cy="312"/>
            </a:xfrm>
            <a:custGeom>
              <a:avLst/>
              <a:gdLst>
                <a:gd name="T0" fmla="*/ 0 w 23"/>
                <a:gd name="T1" fmla="*/ 973 h 1008"/>
                <a:gd name="T2" fmla="*/ 23 w 23"/>
                <a:gd name="T3" fmla="*/ 973 h 1008"/>
                <a:gd name="T4" fmla="*/ 11 w 23"/>
                <a:gd name="T5" fmla="*/ 1008 h 1008"/>
                <a:gd name="T6" fmla="*/ 0 w 23"/>
                <a:gd name="T7" fmla="*/ 927 h 1008"/>
                <a:gd name="T8" fmla="*/ 11 w 23"/>
                <a:gd name="T9" fmla="*/ 892 h 1008"/>
                <a:gd name="T10" fmla="*/ 23 w 23"/>
                <a:gd name="T11" fmla="*/ 927 h 1008"/>
                <a:gd name="T12" fmla="*/ 0 w 23"/>
                <a:gd name="T13" fmla="*/ 927 h 1008"/>
                <a:gd name="T14" fmla="*/ 0 w 23"/>
                <a:gd name="T15" fmla="*/ 835 h 1008"/>
                <a:gd name="T16" fmla="*/ 23 w 23"/>
                <a:gd name="T17" fmla="*/ 835 h 1008"/>
                <a:gd name="T18" fmla="*/ 11 w 23"/>
                <a:gd name="T19" fmla="*/ 869 h 1008"/>
                <a:gd name="T20" fmla="*/ 0 w 23"/>
                <a:gd name="T21" fmla="*/ 789 h 1008"/>
                <a:gd name="T22" fmla="*/ 11 w 23"/>
                <a:gd name="T23" fmla="*/ 754 h 1008"/>
                <a:gd name="T24" fmla="*/ 23 w 23"/>
                <a:gd name="T25" fmla="*/ 789 h 1008"/>
                <a:gd name="T26" fmla="*/ 0 w 23"/>
                <a:gd name="T27" fmla="*/ 789 h 1008"/>
                <a:gd name="T28" fmla="*/ 0 w 23"/>
                <a:gd name="T29" fmla="*/ 697 h 1008"/>
                <a:gd name="T30" fmla="*/ 23 w 23"/>
                <a:gd name="T31" fmla="*/ 697 h 1008"/>
                <a:gd name="T32" fmla="*/ 11 w 23"/>
                <a:gd name="T33" fmla="*/ 731 h 1008"/>
                <a:gd name="T34" fmla="*/ 0 w 23"/>
                <a:gd name="T35" fmla="*/ 650 h 1008"/>
                <a:gd name="T36" fmla="*/ 11 w 23"/>
                <a:gd name="T37" fmla="*/ 616 h 1008"/>
                <a:gd name="T38" fmla="*/ 23 w 23"/>
                <a:gd name="T39" fmla="*/ 650 h 1008"/>
                <a:gd name="T40" fmla="*/ 0 w 23"/>
                <a:gd name="T41" fmla="*/ 650 h 1008"/>
                <a:gd name="T42" fmla="*/ 0 w 23"/>
                <a:gd name="T43" fmla="*/ 558 h 1008"/>
                <a:gd name="T44" fmla="*/ 23 w 23"/>
                <a:gd name="T45" fmla="*/ 558 h 1008"/>
                <a:gd name="T46" fmla="*/ 11 w 23"/>
                <a:gd name="T47" fmla="*/ 593 h 1008"/>
                <a:gd name="T48" fmla="*/ 0 w 23"/>
                <a:gd name="T49" fmla="*/ 512 h 1008"/>
                <a:gd name="T50" fmla="*/ 11 w 23"/>
                <a:gd name="T51" fmla="*/ 478 h 1008"/>
                <a:gd name="T52" fmla="*/ 23 w 23"/>
                <a:gd name="T53" fmla="*/ 512 h 1008"/>
                <a:gd name="T54" fmla="*/ 0 w 23"/>
                <a:gd name="T55" fmla="*/ 512 h 1008"/>
                <a:gd name="T56" fmla="*/ 0 w 23"/>
                <a:gd name="T57" fmla="*/ 420 h 1008"/>
                <a:gd name="T58" fmla="*/ 23 w 23"/>
                <a:gd name="T59" fmla="*/ 420 h 1008"/>
                <a:gd name="T60" fmla="*/ 11 w 23"/>
                <a:gd name="T61" fmla="*/ 455 h 1008"/>
                <a:gd name="T62" fmla="*/ 0 w 23"/>
                <a:gd name="T63" fmla="*/ 374 h 1008"/>
                <a:gd name="T64" fmla="*/ 11 w 23"/>
                <a:gd name="T65" fmla="*/ 339 h 1008"/>
                <a:gd name="T66" fmla="*/ 23 w 23"/>
                <a:gd name="T67" fmla="*/ 374 h 1008"/>
                <a:gd name="T68" fmla="*/ 0 w 23"/>
                <a:gd name="T69" fmla="*/ 374 h 1008"/>
                <a:gd name="T70" fmla="*/ 0 w 23"/>
                <a:gd name="T71" fmla="*/ 282 h 1008"/>
                <a:gd name="T72" fmla="*/ 23 w 23"/>
                <a:gd name="T73" fmla="*/ 282 h 1008"/>
                <a:gd name="T74" fmla="*/ 11 w 23"/>
                <a:gd name="T75" fmla="*/ 316 h 1008"/>
                <a:gd name="T76" fmla="*/ 0 w 23"/>
                <a:gd name="T77" fmla="*/ 236 h 1008"/>
                <a:gd name="T78" fmla="*/ 11 w 23"/>
                <a:gd name="T79" fmla="*/ 201 h 1008"/>
                <a:gd name="T80" fmla="*/ 23 w 23"/>
                <a:gd name="T81" fmla="*/ 236 h 1008"/>
                <a:gd name="T82" fmla="*/ 0 w 23"/>
                <a:gd name="T83" fmla="*/ 236 h 1008"/>
                <a:gd name="T84" fmla="*/ 0 w 23"/>
                <a:gd name="T85" fmla="*/ 144 h 1008"/>
                <a:gd name="T86" fmla="*/ 23 w 23"/>
                <a:gd name="T87" fmla="*/ 144 h 1008"/>
                <a:gd name="T88" fmla="*/ 11 w 23"/>
                <a:gd name="T89" fmla="*/ 178 h 1008"/>
                <a:gd name="T90" fmla="*/ 0 w 23"/>
                <a:gd name="T91" fmla="*/ 98 h 1008"/>
                <a:gd name="T92" fmla="*/ 11 w 23"/>
                <a:gd name="T93" fmla="*/ 63 h 1008"/>
                <a:gd name="T94" fmla="*/ 23 w 23"/>
                <a:gd name="T95" fmla="*/ 98 h 1008"/>
                <a:gd name="T96" fmla="*/ 0 w 23"/>
                <a:gd name="T97" fmla="*/ 98 h 1008"/>
                <a:gd name="T98" fmla="*/ 0 w 23"/>
                <a:gd name="T99" fmla="*/ 12 h 1008"/>
                <a:gd name="T100" fmla="*/ 23 w 23"/>
                <a:gd name="T101" fmla="*/ 12 h 1008"/>
                <a:gd name="T102" fmla="*/ 11 w 23"/>
                <a:gd name="T103" fmla="*/ 4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1008">
                  <a:moveTo>
                    <a:pt x="0" y="996"/>
                  </a:moveTo>
                  <a:lnTo>
                    <a:pt x="0" y="973"/>
                  </a:lnTo>
                  <a:cubicBezTo>
                    <a:pt x="0" y="967"/>
                    <a:pt x="5" y="962"/>
                    <a:pt x="11" y="962"/>
                  </a:cubicBezTo>
                  <a:cubicBezTo>
                    <a:pt x="18" y="962"/>
                    <a:pt x="23" y="967"/>
                    <a:pt x="23" y="973"/>
                  </a:cubicBezTo>
                  <a:lnTo>
                    <a:pt x="23" y="996"/>
                  </a:lnTo>
                  <a:cubicBezTo>
                    <a:pt x="23" y="1002"/>
                    <a:pt x="18" y="1008"/>
                    <a:pt x="11" y="1008"/>
                  </a:cubicBezTo>
                  <a:cubicBezTo>
                    <a:pt x="5" y="1008"/>
                    <a:pt x="0" y="1002"/>
                    <a:pt x="0" y="996"/>
                  </a:cubicBezTo>
                  <a:close/>
                  <a:moveTo>
                    <a:pt x="0" y="927"/>
                  </a:moveTo>
                  <a:lnTo>
                    <a:pt x="0" y="904"/>
                  </a:lnTo>
                  <a:cubicBezTo>
                    <a:pt x="0" y="898"/>
                    <a:pt x="5" y="892"/>
                    <a:pt x="11" y="892"/>
                  </a:cubicBezTo>
                  <a:cubicBezTo>
                    <a:pt x="18" y="892"/>
                    <a:pt x="23" y="898"/>
                    <a:pt x="23" y="904"/>
                  </a:cubicBezTo>
                  <a:lnTo>
                    <a:pt x="23" y="927"/>
                  </a:lnTo>
                  <a:cubicBezTo>
                    <a:pt x="23" y="933"/>
                    <a:pt x="18" y="938"/>
                    <a:pt x="11" y="938"/>
                  </a:cubicBezTo>
                  <a:cubicBezTo>
                    <a:pt x="5" y="938"/>
                    <a:pt x="0" y="933"/>
                    <a:pt x="0" y="927"/>
                  </a:cubicBezTo>
                  <a:close/>
                  <a:moveTo>
                    <a:pt x="0" y="858"/>
                  </a:moveTo>
                  <a:lnTo>
                    <a:pt x="0" y="835"/>
                  </a:lnTo>
                  <a:cubicBezTo>
                    <a:pt x="0" y="828"/>
                    <a:pt x="5" y="823"/>
                    <a:pt x="11" y="823"/>
                  </a:cubicBezTo>
                  <a:cubicBezTo>
                    <a:pt x="18" y="823"/>
                    <a:pt x="23" y="828"/>
                    <a:pt x="23" y="835"/>
                  </a:cubicBezTo>
                  <a:lnTo>
                    <a:pt x="23" y="858"/>
                  </a:lnTo>
                  <a:cubicBezTo>
                    <a:pt x="23" y="864"/>
                    <a:pt x="18" y="869"/>
                    <a:pt x="11" y="869"/>
                  </a:cubicBezTo>
                  <a:cubicBezTo>
                    <a:pt x="5" y="869"/>
                    <a:pt x="0" y="864"/>
                    <a:pt x="0" y="858"/>
                  </a:cubicBezTo>
                  <a:close/>
                  <a:moveTo>
                    <a:pt x="0" y="789"/>
                  </a:moveTo>
                  <a:lnTo>
                    <a:pt x="0" y="766"/>
                  </a:lnTo>
                  <a:cubicBezTo>
                    <a:pt x="0" y="759"/>
                    <a:pt x="5" y="754"/>
                    <a:pt x="11" y="754"/>
                  </a:cubicBezTo>
                  <a:cubicBezTo>
                    <a:pt x="18" y="754"/>
                    <a:pt x="23" y="759"/>
                    <a:pt x="23" y="766"/>
                  </a:cubicBezTo>
                  <a:lnTo>
                    <a:pt x="23" y="789"/>
                  </a:lnTo>
                  <a:cubicBezTo>
                    <a:pt x="23" y="795"/>
                    <a:pt x="18" y="800"/>
                    <a:pt x="11" y="800"/>
                  </a:cubicBezTo>
                  <a:cubicBezTo>
                    <a:pt x="5" y="800"/>
                    <a:pt x="0" y="795"/>
                    <a:pt x="0" y="789"/>
                  </a:cubicBezTo>
                  <a:close/>
                  <a:moveTo>
                    <a:pt x="0" y="720"/>
                  </a:moveTo>
                  <a:lnTo>
                    <a:pt x="0" y="697"/>
                  </a:lnTo>
                  <a:cubicBezTo>
                    <a:pt x="0" y="690"/>
                    <a:pt x="5" y="685"/>
                    <a:pt x="11" y="685"/>
                  </a:cubicBezTo>
                  <a:cubicBezTo>
                    <a:pt x="18" y="685"/>
                    <a:pt x="23" y="690"/>
                    <a:pt x="23" y="697"/>
                  </a:cubicBezTo>
                  <a:lnTo>
                    <a:pt x="23" y="720"/>
                  </a:lnTo>
                  <a:cubicBezTo>
                    <a:pt x="23" y="726"/>
                    <a:pt x="18" y="731"/>
                    <a:pt x="11" y="731"/>
                  </a:cubicBezTo>
                  <a:cubicBezTo>
                    <a:pt x="5" y="731"/>
                    <a:pt x="0" y="726"/>
                    <a:pt x="0" y="720"/>
                  </a:cubicBezTo>
                  <a:close/>
                  <a:moveTo>
                    <a:pt x="0" y="650"/>
                  </a:moveTo>
                  <a:lnTo>
                    <a:pt x="0" y="627"/>
                  </a:lnTo>
                  <a:cubicBezTo>
                    <a:pt x="0" y="621"/>
                    <a:pt x="5" y="616"/>
                    <a:pt x="11" y="616"/>
                  </a:cubicBezTo>
                  <a:cubicBezTo>
                    <a:pt x="18" y="616"/>
                    <a:pt x="23" y="621"/>
                    <a:pt x="23" y="627"/>
                  </a:cubicBezTo>
                  <a:lnTo>
                    <a:pt x="23" y="650"/>
                  </a:lnTo>
                  <a:cubicBezTo>
                    <a:pt x="23" y="657"/>
                    <a:pt x="18" y="662"/>
                    <a:pt x="11" y="662"/>
                  </a:cubicBezTo>
                  <a:cubicBezTo>
                    <a:pt x="5" y="662"/>
                    <a:pt x="0" y="657"/>
                    <a:pt x="0" y="650"/>
                  </a:cubicBezTo>
                  <a:close/>
                  <a:moveTo>
                    <a:pt x="0" y="581"/>
                  </a:moveTo>
                  <a:lnTo>
                    <a:pt x="0" y="558"/>
                  </a:lnTo>
                  <a:cubicBezTo>
                    <a:pt x="0" y="552"/>
                    <a:pt x="5" y="547"/>
                    <a:pt x="11" y="547"/>
                  </a:cubicBezTo>
                  <a:cubicBezTo>
                    <a:pt x="18" y="547"/>
                    <a:pt x="23" y="552"/>
                    <a:pt x="23" y="558"/>
                  </a:cubicBezTo>
                  <a:lnTo>
                    <a:pt x="23" y="581"/>
                  </a:lnTo>
                  <a:cubicBezTo>
                    <a:pt x="23" y="588"/>
                    <a:pt x="18" y="593"/>
                    <a:pt x="11" y="593"/>
                  </a:cubicBezTo>
                  <a:cubicBezTo>
                    <a:pt x="5" y="593"/>
                    <a:pt x="0" y="588"/>
                    <a:pt x="0" y="581"/>
                  </a:cubicBezTo>
                  <a:close/>
                  <a:moveTo>
                    <a:pt x="0" y="512"/>
                  </a:moveTo>
                  <a:lnTo>
                    <a:pt x="0" y="489"/>
                  </a:lnTo>
                  <a:cubicBezTo>
                    <a:pt x="0" y="483"/>
                    <a:pt x="5" y="478"/>
                    <a:pt x="11" y="478"/>
                  </a:cubicBezTo>
                  <a:cubicBezTo>
                    <a:pt x="18" y="478"/>
                    <a:pt x="23" y="483"/>
                    <a:pt x="23" y="489"/>
                  </a:cubicBezTo>
                  <a:lnTo>
                    <a:pt x="23" y="512"/>
                  </a:lnTo>
                  <a:cubicBezTo>
                    <a:pt x="23" y="519"/>
                    <a:pt x="18" y="524"/>
                    <a:pt x="11" y="524"/>
                  </a:cubicBezTo>
                  <a:cubicBezTo>
                    <a:pt x="5" y="524"/>
                    <a:pt x="0" y="519"/>
                    <a:pt x="0" y="512"/>
                  </a:cubicBezTo>
                  <a:close/>
                  <a:moveTo>
                    <a:pt x="0" y="443"/>
                  </a:moveTo>
                  <a:lnTo>
                    <a:pt x="0" y="420"/>
                  </a:lnTo>
                  <a:cubicBezTo>
                    <a:pt x="0" y="414"/>
                    <a:pt x="5" y="409"/>
                    <a:pt x="11" y="409"/>
                  </a:cubicBezTo>
                  <a:cubicBezTo>
                    <a:pt x="18" y="409"/>
                    <a:pt x="23" y="414"/>
                    <a:pt x="23" y="420"/>
                  </a:cubicBezTo>
                  <a:lnTo>
                    <a:pt x="23" y="443"/>
                  </a:lnTo>
                  <a:cubicBezTo>
                    <a:pt x="23" y="449"/>
                    <a:pt x="18" y="455"/>
                    <a:pt x="11" y="455"/>
                  </a:cubicBezTo>
                  <a:cubicBezTo>
                    <a:pt x="5" y="455"/>
                    <a:pt x="0" y="449"/>
                    <a:pt x="0" y="443"/>
                  </a:cubicBezTo>
                  <a:close/>
                  <a:moveTo>
                    <a:pt x="0" y="374"/>
                  </a:moveTo>
                  <a:lnTo>
                    <a:pt x="0" y="351"/>
                  </a:lnTo>
                  <a:cubicBezTo>
                    <a:pt x="0" y="345"/>
                    <a:pt x="5" y="339"/>
                    <a:pt x="11" y="339"/>
                  </a:cubicBezTo>
                  <a:cubicBezTo>
                    <a:pt x="18" y="339"/>
                    <a:pt x="23" y="345"/>
                    <a:pt x="23" y="351"/>
                  </a:cubicBezTo>
                  <a:lnTo>
                    <a:pt x="23" y="374"/>
                  </a:lnTo>
                  <a:cubicBezTo>
                    <a:pt x="23" y="380"/>
                    <a:pt x="18" y="386"/>
                    <a:pt x="11" y="386"/>
                  </a:cubicBezTo>
                  <a:cubicBezTo>
                    <a:pt x="5" y="386"/>
                    <a:pt x="0" y="380"/>
                    <a:pt x="0" y="374"/>
                  </a:cubicBezTo>
                  <a:close/>
                  <a:moveTo>
                    <a:pt x="0" y="305"/>
                  </a:moveTo>
                  <a:lnTo>
                    <a:pt x="0" y="282"/>
                  </a:lnTo>
                  <a:cubicBezTo>
                    <a:pt x="0" y="275"/>
                    <a:pt x="5" y="270"/>
                    <a:pt x="11" y="270"/>
                  </a:cubicBezTo>
                  <a:cubicBezTo>
                    <a:pt x="18" y="270"/>
                    <a:pt x="23" y="275"/>
                    <a:pt x="23" y="282"/>
                  </a:cubicBezTo>
                  <a:lnTo>
                    <a:pt x="23" y="305"/>
                  </a:lnTo>
                  <a:cubicBezTo>
                    <a:pt x="23" y="311"/>
                    <a:pt x="18" y="316"/>
                    <a:pt x="11" y="316"/>
                  </a:cubicBezTo>
                  <a:cubicBezTo>
                    <a:pt x="5" y="316"/>
                    <a:pt x="0" y="311"/>
                    <a:pt x="0" y="305"/>
                  </a:cubicBezTo>
                  <a:close/>
                  <a:moveTo>
                    <a:pt x="0" y="236"/>
                  </a:moveTo>
                  <a:lnTo>
                    <a:pt x="0" y="213"/>
                  </a:lnTo>
                  <a:cubicBezTo>
                    <a:pt x="0" y="206"/>
                    <a:pt x="5" y="201"/>
                    <a:pt x="11" y="201"/>
                  </a:cubicBezTo>
                  <a:cubicBezTo>
                    <a:pt x="18" y="201"/>
                    <a:pt x="23" y="206"/>
                    <a:pt x="23" y="213"/>
                  </a:cubicBezTo>
                  <a:lnTo>
                    <a:pt x="23" y="236"/>
                  </a:lnTo>
                  <a:cubicBezTo>
                    <a:pt x="23" y="242"/>
                    <a:pt x="18" y="247"/>
                    <a:pt x="11" y="247"/>
                  </a:cubicBezTo>
                  <a:cubicBezTo>
                    <a:pt x="5" y="247"/>
                    <a:pt x="0" y="242"/>
                    <a:pt x="0" y="236"/>
                  </a:cubicBezTo>
                  <a:close/>
                  <a:moveTo>
                    <a:pt x="0" y="167"/>
                  </a:moveTo>
                  <a:lnTo>
                    <a:pt x="0" y="144"/>
                  </a:lnTo>
                  <a:cubicBezTo>
                    <a:pt x="0" y="137"/>
                    <a:pt x="5" y="132"/>
                    <a:pt x="11" y="132"/>
                  </a:cubicBezTo>
                  <a:cubicBezTo>
                    <a:pt x="18" y="132"/>
                    <a:pt x="23" y="137"/>
                    <a:pt x="23" y="144"/>
                  </a:cubicBezTo>
                  <a:lnTo>
                    <a:pt x="23" y="167"/>
                  </a:lnTo>
                  <a:cubicBezTo>
                    <a:pt x="23" y="173"/>
                    <a:pt x="18" y="178"/>
                    <a:pt x="11" y="178"/>
                  </a:cubicBezTo>
                  <a:cubicBezTo>
                    <a:pt x="5" y="178"/>
                    <a:pt x="0" y="173"/>
                    <a:pt x="0" y="167"/>
                  </a:cubicBezTo>
                  <a:close/>
                  <a:moveTo>
                    <a:pt x="0" y="98"/>
                  </a:moveTo>
                  <a:lnTo>
                    <a:pt x="0" y="74"/>
                  </a:lnTo>
                  <a:cubicBezTo>
                    <a:pt x="0" y="68"/>
                    <a:pt x="5" y="63"/>
                    <a:pt x="11" y="63"/>
                  </a:cubicBezTo>
                  <a:cubicBezTo>
                    <a:pt x="18" y="63"/>
                    <a:pt x="23" y="68"/>
                    <a:pt x="23" y="74"/>
                  </a:cubicBezTo>
                  <a:lnTo>
                    <a:pt x="23" y="98"/>
                  </a:lnTo>
                  <a:cubicBezTo>
                    <a:pt x="23" y="104"/>
                    <a:pt x="18" y="109"/>
                    <a:pt x="11" y="109"/>
                  </a:cubicBezTo>
                  <a:cubicBezTo>
                    <a:pt x="5" y="109"/>
                    <a:pt x="0" y="104"/>
                    <a:pt x="0" y="98"/>
                  </a:cubicBezTo>
                  <a:close/>
                  <a:moveTo>
                    <a:pt x="0" y="28"/>
                  </a:move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lnTo>
                    <a:pt x="23" y="28"/>
                  </a:lnTo>
                  <a:cubicBezTo>
                    <a:pt x="23" y="35"/>
                    <a:pt x="18" y="40"/>
                    <a:pt x="11" y="40"/>
                  </a:cubicBezTo>
                  <a:cubicBezTo>
                    <a:pt x="5" y="40"/>
                    <a:pt x="0" y="35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4" name="Freeform 503">
              <a:extLst>
                <a:ext uri="{FF2B5EF4-FFF2-40B4-BE49-F238E27FC236}">
                  <a16:creationId xmlns:a16="http://schemas.microsoft.com/office/drawing/2014/main" id="{A58A8EB5-69F2-46D8-A081-6CA38F62F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634"/>
              <a:ext cx="65" cy="64"/>
            </a:xfrm>
            <a:custGeom>
              <a:avLst/>
              <a:gdLst>
                <a:gd name="T0" fmla="*/ 103 w 207"/>
                <a:gd name="T1" fmla="*/ 0 h 207"/>
                <a:gd name="T2" fmla="*/ 207 w 207"/>
                <a:gd name="T3" fmla="*/ 207 h 207"/>
                <a:gd name="T4" fmla="*/ 0 w 207"/>
                <a:gd name="T5" fmla="*/ 207 h 207"/>
                <a:gd name="T6" fmla="*/ 103 w 207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103" y="0"/>
                  </a:moveTo>
                  <a:lnTo>
                    <a:pt x="207" y="207"/>
                  </a:lnTo>
                  <a:cubicBezTo>
                    <a:pt x="142" y="174"/>
                    <a:pt x="65" y="174"/>
                    <a:pt x="0" y="20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5" name="Freeform 504">
              <a:extLst>
                <a:ext uri="{FF2B5EF4-FFF2-40B4-BE49-F238E27FC236}">
                  <a16:creationId xmlns:a16="http://schemas.microsoft.com/office/drawing/2014/main" id="{6299880F-3755-48D2-BDAD-143D4623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10"/>
              <a:ext cx="33" cy="26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20"/>
                    <a:pt x="24" y="0"/>
                    <a:pt x="51" y="0"/>
                  </a:cubicBezTo>
                  <a:cubicBezTo>
                    <a:pt x="80" y="0"/>
                    <a:pt x="103" y="20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6" name="Freeform 505">
              <a:extLst>
                <a:ext uri="{FF2B5EF4-FFF2-40B4-BE49-F238E27FC236}">
                  <a16:creationId xmlns:a16="http://schemas.microsoft.com/office/drawing/2014/main" id="{B386EF58-379A-418A-94D7-3A3BC9AD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09"/>
              <a:ext cx="33" cy="27"/>
            </a:xfrm>
            <a:custGeom>
              <a:avLst/>
              <a:gdLst>
                <a:gd name="T0" fmla="*/ 0 w 33"/>
                <a:gd name="T1" fmla="*/ 14 h 27"/>
                <a:gd name="T2" fmla="*/ 16 w 33"/>
                <a:gd name="T3" fmla="*/ 0 h 27"/>
                <a:gd name="T4" fmla="*/ 33 w 33"/>
                <a:gd name="T5" fmla="*/ 14 h 27"/>
                <a:gd name="T6" fmla="*/ 16 w 33"/>
                <a:gd name="T7" fmla="*/ 27 h 27"/>
                <a:gd name="T8" fmla="*/ 0 w 3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4"/>
                  </a:moveTo>
                  <a:cubicBezTo>
                    <a:pt x="0" y="7"/>
                    <a:pt x="8" y="0"/>
                    <a:pt x="16" y="0"/>
                  </a:cubicBezTo>
                  <a:cubicBezTo>
                    <a:pt x="26" y="0"/>
                    <a:pt x="33" y="7"/>
                    <a:pt x="33" y="14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7" name="Freeform 506">
              <a:extLst>
                <a:ext uri="{FF2B5EF4-FFF2-40B4-BE49-F238E27FC236}">
                  <a16:creationId xmlns:a16="http://schemas.microsoft.com/office/drawing/2014/main" id="{7DA21D63-3013-4A6B-8D9A-52A3D2083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09"/>
              <a:ext cx="33" cy="27"/>
            </a:xfrm>
            <a:custGeom>
              <a:avLst/>
              <a:gdLst>
                <a:gd name="T0" fmla="*/ 0 w 33"/>
                <a:gd name="T1" fmla="*/ 14 h 27"/>
                <a:gd name="T2" fmla="*/ 16 w 33"/>
                <a:gd name="T3" fmla="*/ 0 h 27"/>
                <a:gd name="T4" fmla="*/ 33 w 33"/>
                <a:gd name="T5" fmla="*/ 14 h 27"/>
                <a:gd name="T6" fmla="*/ 16 w 33"/>
                <a:gd name="T7" fmla="*/ 27 h 27"/>
                <a:gd name="T8" fmla="*/ 0 w 3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4"/>
                  </a:moveTo>
                  <a:cubicBezTo>
                    <a:pt x="0" y="7"/>
                    <a:pt x="8" y="0"/>
                    <a:pt x="16" y="0"/>
                  </a:cubicBezTo>
                  <a:cubicBezTo>
                    <a:pt x="26" y="0"/>
                    <a:pt x="33" y="7"/>
                    <a:pt x="33" y="14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4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8" name="Freeform 507">
              <a:extLst>
                <a:ext uri="{FF2B5EF4-FFF2-40B4-BE49-F238E27FC236}">
                  <a16:creationId xmlns:a16="http://schemas.microsoft.com/office/drawing/2014/main" id="{C620CCA4-79B4-4F9A-8B53-78675D2D2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58"/>
              <a:ext cx="33" cy="27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20"/>
                    <a:pt x="24" y="0"/>
                    <a:pt x="51" y="0"/>
                  </a:cubicBezTo>
                  <a:cubicBezTo>
                    <a:pt x="80" y="0"/>
                    <a:pt x="103" y="20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9" name="Freeform 508">
              <a:extLst>
                <a:ext uri="{FF2B5EF4-FFF2-40B4-BE49-F238E27FC236}">
                  <a16:creationId xmlns:a16="http://schemas.microsoft.com/office/drawing/2014/main" id="{229B70C5-2752-4900-8586-FAB829DD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58"/>
              <a:ext cx="33" cy="27"/>
            </a:xfrm>
            <a:custGeom>
              <a:avLst/>
              <a:gdLst>
                <a:gd name="T0" fmla="*/ 0 w 33"/>
                <a:gd name="T1" fmla="*/ 13 h 27"/>
                <a:gd name="T2" fmla="*/ 16 w 33"/>
                <a:gd name="T3" fmla="*/ 0 h 27"/>
                <a:gd name="T4" fmla="*/ 33 w 33"/>
                <a:gd name="T5" fmla="*/ 13 h 27"/>
                <a:gd name="T6" fmla="*/ 16 w 33"/>
                <a:gd name="T7" fmla="*/ 27 h 27"/>
                <a:gd name="T8" fmla="*/ 0 w 33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3"/>
                  </a:moveTo>
                  <a:cubicBezTo>
                    <a:pt x="0" y="6"/>
                    <a:pt x="8" y="0"/>
                    <a:pt x="16" y="0"/>
                  </a:cubicBezTo>
                  <a:cubicBezTo>
                    <a:pt x="26" y="0"/>
                    <a:pt x="33" y="6"/>
                    <a:pt x="33" y="13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1" name="Freeform 509">
              <a:extLst>
                <a:ext uri="{FF2B5EF4-FFF2-40B4-BE49-F238E27FC236}">
                  <a16:creationId xmlns:a16="http://schemas.microsoft.com/office/drawing/2014/main" id="{9FDA741D-78A4-4284-BBC0-BEBAAA2D2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1958"/>
              <a:ext cx="33" cy="27"/>
            </a:xfrm>
            <a:custGeom>
              <a:avLst/>
              <a:gdLst>
                <a:gd name="T0" fmla="*/ 0 w 33"/>
                <a:gd name="T1" fmla="*/ 13 h 27"/>
                <a:gd name="T2" fmla="*/ 16 w 33"/>
                <a:gd name="T3" fmla="*/ 0 h 27"/>
                <a:gd name="T4" fmla="*/ 33 w 33"/>
                <a:gd name="T5" fmla="*/ 13 h 27"/>
                <a:gd name="T6" fmla="*/ 16 w 33"/>
                <a:gd name="T7" fmla="*/ 27 h 27"/>
                <a:gd name="T8" fmla="*/ 0 w 33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3"/>
                  </a:moveTo>
                  <a:cubicBezTo>
                    <a:pt x="0" y="6"/>
                    <a:pt x="8" y="0"/>
                    <a:pt x="16" y="0"/>
                  </a:cubicBezTo>
                  <a:cubicBezTo>
                    <a:pt x="26" y="0"/>
                    <a:pt x="33" y="6"/>
                    <a:pt x="33" y="13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2" name="Freeform 510">
              <a:extLst>
                <a:ext uri="{FF2B5EF4-FFF2-40B4-BE49-F238E27FC236}">
                  <a16:creationId xmlns:a16="http://schemas.microsoft.com/office/drawing/2014/main" id="{9A5B8E31-ACCA-4E97-8F41-2FAADB9E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011"/>
              <a:ext cx="33" cy="27"/>
            </a:xfrm>
            <a:custGeom>
              <a:avLst/>
              <a:gdLst>
                <a:gd name="T0" fmla="*/ 0 w 103"/>
                <a:gd name="T1" fmla="*/ 43 h 86"/>
                <a:gd name="T2" fmla="*/ 51 w 103"/>
                <a:gd name="T3" fmla="*/ 0 h 86"/>
                <a:gd name="T4" fmla="*/ 103 w 103"/>
                <a:gd name="T5" fmla="*/ 43 h 86"/>
                <a:gd name="T6" fmla="*/ 51 w 103"/>
                <a:gd name="T7" fmla="*/ 86 h 86"/>
                <a:gd name="T8" fmla="*/ 0 w 103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43"/>
                  </a:moveTo>
                  <a:cubicBezTo>
                    <a:pt x="0" y="20"/>
                    <a:pt x="24" y="0"/>
                    <a:pt x="51" y="0"/>
                  </a:cubicBezTo>
                  <a:cubicBezTo>
                    <a:pt x="80" y="0"/>
                    <a:pt x="103" y="20"/>
                    <a:pt x="103" y="43"/>
                  </a:cubicBezTo>
                  <a:cubicBezTo>
                    <a:pt x="103" y="67"/>
                    <a:pt x="80" y="86"/>
                    <a:pt x="51" y="86"/>
                  </a:cubicBezTo>
                  <a:cubicBezTo>
                    <a:pt x="24" y="86"/>
                    <a:pt x="0" y="67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3" name="Freeform 511">
              <a:extLst>
                <a:ext uri="{FF2B5EF4-FFF2-40B4-BE49-F238E27FC236}">
                  <a16:creationId xmlns:a16="http://schemas.microsoft.com/office/drawing/2014/main" id="{653DE781-296A-48B0-8A39-3658316B6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011"/>
              <a:ext cx="33" cy="27"/>
            </a:xfrm>
            <a:custGeom>
              <a:avLst/>
              <a:gdLst>
                <a:gd name="T0" fmla="*/ 0 w 33"/>
                <a:gd name="T1" fmla="*/ 13 h 27"/>
                <a:gd name="T2" fmla="*/ 16 w 33"/>
                <a:gd name="T3" fmla="*/ 0 h 27"/>
                <a:gd name="T4" fmla="*/ 33 w 33"/>
                <a:gd name="T5" fmla="*/ 13 h 27"/>
                <a:gd name="T6" fmla="*/ 16 w 33"/>
                <a:gd name="T7" fmla="*/ 27 h 27"/>
                <a:gd name="T8" fmla="*/ 0 w 33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3"/>
                  </a:moveTo>
                  <a:cubicBezTo>
                    <a:pt x="0" y="6"/>
                    <a:pt x="8" y="0"/>
                    <a:pt x="16" y="0"/>
                  </a:cubicBezTo>
                  <a:cubicBezTo>
                    <a:pt x="26" y="0"/>
                    <a:pt x="33" y="6"/>
                    <a:pt x="33" y="13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4" name="Freeform 512">
              <a:extLst>
                <a:ext uri="{FF2B5EF4-FFF2-40B4-BE49-F238E27FC236}">
                  <a16:creationId xmlns:a16="http://schemas.microsoft.com/office/drawing/2014/main" id="{29DFE525-9B85-439A-918A-9AD2906DA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6" y="2011"/>
              <a:ext cx="33" cy="27"/>
            </a:xfrm>
            <a:custGeom>
              <a:avLst/>
              <a:gdLst>
                <a:gd name="T0" fmla="*/ 0 w 33"/>
                <a:gd name="T1" fmla="*/ 13 h 27"/>
                <a:gd name="T2" fmla="*/ 16 w 33"/>
                <a:gd name="T3" fmla="*/ 0 h 27"/>
                <a:gd name="T4" fmla="*/ 33 w 33"/>
                <a:gd name="T5" fmla="*/ 13 h 27"/>
                <a:gd name="T6" fmla="*/ 16 w 33"/>
                <a:gd name="T7" fmla="*/ 27 h 27"/>
                <a:gd name="T8" fmla="*/ 0 w 33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0" y="13"/>
                  </a:moveTo>
                  <a:cubicBezTo>
                    <a:pt x="0" y="6"/>
                    <a:pt x="8" y="0"/>
                    <a:pt x="16" y="0"/>
                  </a:cubicBezTo>
                  <a:cubicBezTo>
                    <a:pt x="26" y="0"/>
                    <a:pt x="33" y="6"/>
                    <a:pt x="33" y="13"/>
                  </a:cubicBezTo>
                  <a:cubicBezTo>
                    <a:pt x="33" y="21"/>
                    <a:pt x="26" y="27"/>
                    <a:pt x="16" y="27"/>
                  </a:cubicBezTo>
                  <a:cubicBezTo>
                    <a:pt x="8" y="27"/>
                    <a:pt x="0" y="21"/>
                    <a:pt x="0" y="13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5" name="Oval 513">
              <a:extLst>
                <a:ext uri="{FF2B5EF4-FFF2-40B4-BE49-F238E27FC236}">
                  <a16:creationId xmlns:a16="http://schemas.microsoft.com/office/drawing/2014/main" id="{3B1C5EA7-92BE-41F8-8652-098A958E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565"/>
              <a:ext cx="28" cy="2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6" name="Oval 514">
              <a:extLst>
                <a:ext uri="{FF2B5EF4-FFF2-40B4-BE49-F238E27FC236}">
                  <a16:creationId xmlns:a16="http://schemas.microsoft.com/office/drawing/2014/main" id="{55D7FBEB-8B64-4D0F-AD4F-C393E72B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565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7" name="Oval 515">
              <a:extLst>
                <a:ext uri="{FF2B5EF4-FFF2-40B4-BE49-F238E27FC236}">
                  <a16:creationId xmlns:a16="http://schemas.microsoft.com/office/drawing/2014/main" id="{DABFD687-CD48-44A2-8EC7-BB5E45DCC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565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8" name="Oval 516">
              <a:extLst>
                <a:ext uri="{FF2B5EF4-FFF2-40B4-BE49-F238E27FC236}">
                  <a16:creationId xmlns:a16="http://schemas.microsoft.com/office/drawing/2014/main" id="{C00439AC-544E-41BE-B86A-60E8E0382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614"/>
              <a:ext cx="28" cy="2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9" name="Oval 517">
              <a:extLst>
                <a:ext uri="{FF2B5EF4-FFF2-40B4-BE49-F238E27FC236}">
                  <a16:creationId xmlns:a16="http://schemas.microsoft.com/office/drawing/2014/main" id="{968D83E4-A328-4D8E-8EDE-93886D51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614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0" name="Oval 518">
              <a:extLst>
                <a:ext uri="{FF2B5EF4-FFF2-40B4-BE49-F238E27FC236}">
                  <a16:creationId xmlns:a16="http://schemas.microsoft.com/office/drawing/2014/main" id="{3A3C8618-35DD-4026-805D-358B5F37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614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1" name="Freeform 519">
              <a:extLst>
                <a:ext uri="{FF2B5EF4-FFF2-40B4-BE49-F238E27FC236}">
                  <a16:creationId xmlns:a16="http://schemas.microsoft.com/office/drawing/2014/main" id="{208A0454-AE6E-4922-8718-83D8555EC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" y="1667"/>
              <a:ext cx="28" cy="26"/>
            </a:xfrm>
            <a:custGeom>
              <a:avLst/>
              <a:gdLst>
                <a:gd name="T0" fmla="*/ 0 w 88"/>
                <a:gd name="T1" fmla="*/ 43 h 86"/>
                <a:gd name="T2" fmla="*/ 44 w 88"/>
                <a:gd name="T3" fmla="*/ 0 h 86"/>
                <a:gd name="T4" fmla="*/ 88 w 88"/>
                <a:gd name="T5" fmla="*/ 43 h 86"/>
                <a:gd name="T6" fmla="*/ 44 w 88"/>
                <a:gd name="T7" fmla="*/ 86 h 86"/>
                <a:gd name="T8" fmla="*/ 0 w 88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0" y="43"/>
                  </a:move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3"/>
                  </a:cubicBezTo>
                  <a:cubicBezTo>
                    <a:pt x="88" y="68"/>
                    <a:pt x="68" y="86"/>
                    <a:pt x="44" y="86"/>
                  </a:cubicBezTo>
                  <a:cubicBezTo>
                    <a:pt x="20" y="86"/>
                    <a:pt x="0" y="68"/>
                    <a:pt x="0" y="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2" name="Oval 520">
              <a:extLst>
                <a:ext uri="{FF2B5EF4-FFF2-40B4-BE49-F238E27FC236}">
                  <a16:creationId xmlns:a16="http://schemas.microsoft.com/office/drawing/2014/main" id="{596373F6-F165-4F44-B404-D3D2707D4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667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3" name="Oval 521">
              <a:extLst>
                <a:ext uri="{FF2B5EF4-FFF2-40B4-BE49-F238E27FC236}">
                  <a16:creationId xmlns:a16="http://schemas.microsoft.com/office/drawing/2014/main" id="{0D097B17-E4A7-4FB2-95F3-C1B9187F9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1667"/>
              <a:ext cx="28" cy="2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4" name="Oval 522">
              <a:extLst>
                <a:ext uri="{FF2B5EF4-FFF2-40B4-BE49-F238E27FC236}">
                  <a16:creationId xmlns:a16="http://schemas.microsoft.com/office/drawing/2014/main" id="{82E9D7F6-2E6F-4CFF-BE99-A1F7A7B3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31"/>
              <a:ext cx="28" cy="26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5" name="Oval 523">
              <a:extLst>
                <a:ext uri="{FF2B5EF4-FFF2-40B4-BE49-F238E27FC236}">
                  <a16:creationId xmlns:a16="http://schemas.microsoft.com/office/drawing/2014/main" id="{03F41A29-44B9-43F2-BB70-F4E24E9B3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30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6" name="Oval 524">
              <a:extLst>
                <a:ext uri="{FF2B5EF4-FFF2-40B4-BE49-F238E27FC236}">
                  <a16:creationId xmlns:a16="http://schemas.microsoft.com/office/drawing/2014/main" id="{AF7BC75B-FADB-41AF-9841-2DAE2B85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30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7" name="Oval 525">
              <a:extLst>
                <a:ext uri="{FF2B5EF4-FFF2-40B4-BE49-F238E27FC236}">
                  <a16:creationId xmlns:a16="http://schemas.microsoft.com/office/drawing/2014/main" id="{812A2196-4693-49E1-852F-FB9608A4D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79"/>
              <a:ext cx="28" cy="27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8" name="Oval 526">
              <a:extLst>
                <a:ext uri="{FF2B5EF4-FFF2-40B4-BE49-F238E27FC236}">
                  <a16:creationId xmlns:a16="http://schemas.microsoft.com/office/drawing/2014/main" id="{A97BFC08-503B-4295-967A-DA019B01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79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9" name="Oval 527">
              <a:extLst>
                <a:ext uri="{FF2B5EF4-FFF2-40B4-BE49-F238E27FC236}">
                  <a16:creationId xmlns:a16="http://schemas.microsoft.com/office/drawing/2014/main" id="{7CF2D0EE-E969-4F0B-AFA3-84BD6D22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079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0" name="Freeform 528">
              <a:extLst>
                <a:ext uri="{FF2B5EF4-FFF2-40B4-BE49-F238E27FC236}">
                  <a16:creationId xmlns:a16="http://schemas.microsoft.com/office/drawing/2014/main" id="{C771C32B-5050-4991-8513-1F58671D1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" y="3132"/>
              <a:ext cx="28" cy="27"/>
            </a:xfrm>
            <a:custGeom>
              <a:avLst/>
              <a:gdLst>
                <a:gd name="T0" fmla="*/ 0 w 88"/>
                <a:gd name="T1" fmla="*/ 42 h 85"/>
                <a:gd name="T2" fmla="*/ 44 w 88"/>
                <a:gd name="T3" fmla="*/ 0 h 85"/>
                <a:gd name="T4" fmla="*/ 88 w 88"/>
                <a:gd name="T5" fmla="*/ 42 h 85"/>
                <a:gd name="T6" fmla="*/ 44 w 88"/>
                <a:gd name="T7" fmla="*/ 85 h 85"/>
                <a:gd name="T8" fmla="*/ 0 w 88"/>
                <a:gd name="T9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5">
                  <a:moveTo>
                    <a:pt x="0" y="42"/>
                  </a:move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2"/>
                  </a:cubicBezTo>
                  <a:cubicBezTo>
                    <a:pt x="88" y="67"/>
                    <a:pt x="68" y="85"/>
                    <a:pt x="44" y="85"/>
                  </a:cubicBezTo>
                  <a:cubicBezTo>
                    <a:pt x="20" y="85"/>
                    <a:pt x="0" y="67"/>
                    <a:pt x="0" y="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1" name="Oval 529">
              <a:extLst>
                <a:ext uri="{FF2B5EF4-FFF2-40B4-BE49-F238E27FC236}">
                  <a16:creationId xmlns:a16="http://schemas.microsoft.com/office/drawing/2014/main" id="{316D4D41-7596-4660-A353-6765B992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132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2" name="Oval 530">
              <a:extLst>
                <a:ext uri="{FF2B5EF4-FFF2-40B4-BE49-F238E27FC236}">
                  <a16:creationId xmlns:a16="http://schemas.microsoft.com/office/drawing/2014/main" id="{DF5DCAE7-1F90-4F5C-9B30-B45855EB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" y="3132"/>
              <a:ext cx="28" cy="27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3" name="Rectangle 531">
              <a:extLst>
                <a:ext uri="{FF2B5EF4-FFF2-40B4-BE49-F238E27FC236}">
                  <a16:creationId xmlns:a16="http://schemas.microsoft.com/office/drawing/2014/main" id="{07C959A8-033F-4F48-94AA-CEAB43FA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802"/>
              <a:ext cx="53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Cluster Digital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4" name="Rectangle 532">
              <a:extLst>
                <a:ext uri="{FF2B5EF4-FFF2-40B4-BE49-F238E27FC236}">
                  <a16:creationId xmlns:a16="http://schemas.microsoft.com/office/drawing/2014/main" id="{6E15C803-4D45-42A3-95B4-850C8D08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2896"/>
              <a:ext cx="60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Precoding Matrix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5" name="Rectangle 533">
              <a:extLst>
                <a:ext uri="{FF2B5EF4-FFF2-40B4-BE49-F238E27FC236}">
                  <a16:creationId xmlns:a16="http://schemas.microsoft.com/office/drawing/2014/main" id="{A3F2D343-25F3-4185-901E-1ECCD3F90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2802"/>
              <a:ext cx="53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Cluster Analog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534">
              <a:extLst>
                <a:ext uri="{FF2B5EF4-FFF2-40B4-BE49-F238E27FC236}">
                  <a16:creationId xmlns:a16="http://schemas.microsoft.com/office/drawing/2014/main" id="{DC92E9F0-F185-41DA-A67D-AF6BA1F8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896"/>
              <a:ext cx="72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Beamforming  Matrix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535">
              <a:extLst>
                <a:ext uri="{FF2B5EF4-FFF2-40B4-BE49-F238E27FC236}">
                  <a16:creationId xmlns:a16="http://schemas.microsoft.com/office/drawing/2014/main" id="{FBA8D823-6622-40F0-B2B9-86A4CC2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2382"/>
              <a:ext cx="21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The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536">
              <a:extLst>
                <a:ext uri="{FF2B5EF4-FFF2-40B4-BE49-F238E27FC236}">
                  <a16:creationId xmlns:a16="http://schemas.microsoft.com/office/drawing/2014/main" id="{B2F8AEE6-684B-4167-B167-5C80CDE8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" y="2382"/>
              <a:ext cx="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Rectangle 537">
              <a:extLst>
                <a:ext uri="{FF2B5EF4-FFF2-40B4-BE49-F238E27FC236}">
                  <a16:creationId xmlns:a16="http://schemas.microsoft.com/office/drawing/2014/main" id="{26815FFB-316D-4173-BBE3-5E9FFEA0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" y="2382"/>
              <a:ext cx="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538">
              <a:extLst>
                <a:ext uri="{FF2B5EF4-FFF2-40B4-BE49-F238E27FC236}">
                  <a16:creationId xmlns:a16="http://schemas.microsoft.com/office/drawing/2014/main" id="{6F8910D6-5C9C-42E3-8C83-2A3946559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0" y="2382"/>
              <a:ext cx="56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th user in the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539">
              <a:extLst>
                <a:ext uri="{FF2B5EF4-FFF2-40B4-BE49-F238E27FC236}">
                  <a16:creationId xmlns:a16="http://schemas.microsoft.com/office/drawing/2014/main" id="{9D49B99D-5422-4A74-B1AF-443DAA6F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" y="2382"/>
              <a:ext cx="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540">
              <a:extLst>
                <a:ext uri="{FF2B5EF4-FFF2-40B4-BE49-F238E27FC236}">
                  <a16:creationId xmlns:a16="http://schemas.microsoft.com/office/drawing/2014/main" id="{685164AC-8825-4061-AD08-36E28DF3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" y="2382"/>
              <a:ext cx="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541">
              <a:extLst>
                <a:ext uri="{FF2B5EF4-FFF2-40B4-BE49-F238E27FC236}">
                  <a16:creationId xmlns:a16="http://schemas.microsoft.com/office/drawing/2014/main" id="{3BFC18D8-54CC-47C0-9D75-E9378CA6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6" y="2382"/>
              <a:ext cx="3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th cluster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542">
              <a:extLst>
                <a:ext uri="{FF2B5EF4-FFF2-40B4-BE49-F238E27FC236}">
                  <a16:creationId xmlns:a16="http://schemas.microsoft.com/office/drawing/2014/main" id="{AA21879E-34E6-4FBD-B21E-F966233A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3078"/>
              <a:ext cx="1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543">
              <a:extLst>
                <a:ext uri="{FF2B5EF4-FFF2-40B4-BE49-F238E27FC236}">
                  <a16:creationId xmlns:a16="http://schemas.microsoft.com/office/drawing/2014/main" id="{22C92733-867F-4F65-AB1E-79393BADE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" y="3138"/>
              <a:ext cx="5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544">
              <a:extLst>
                <a:ext uri="{FF2B5EF4-FFF2-40B4-BE49-F238E27FC236}">
                  <a16:creationId xmlns:a16="http://schemas.microsoft.com/office/drawing/2014/main" id="{2E5518E1-EF80-4EA7-9F11-98561762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3138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5" name="Rectangle 545">
              <a:extLst>
                <a:ext uri="{FF2B5EF4-FFF2-40B4-BE49-F238E27FC236}">
                  <a16:creationId xmlns:a16="http://schemas.microsoft.com/office/drawing/2014/main" id="{117F839C-9F72-41DC-9509-44B3E444B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" y="3138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Rectangle 546">
              <a:extLst>
                <a:ext uri="{FF2B5EF4-FFF2-40B4-BE49-F238E27FC236}">
                  <a16:creationId xmlns:a16="http://schemas.microsoft.com/office/drawing/2014/main" id="{C4E87A62-736D-418B-8C6A-79778BB5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1116"/>
              <a:ext cx="1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547">
              <a:extLst>
                <a:ext uri="{FF2B5EF4-FFF2-40B4-BE49-F238E27FC236}">
                  <a16:creationId xmlns:a16="http://schemas.microsoft.com/office/drawing/2014/main" id="{1FE0CC78-3F25-4D33-AB5A-BFDD9CA1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76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548">
              <a:extLst>
                <a:ext uri="{FF2B5EF4-FFF2-40B4-BE49-F238E27FC236}">
                  <a16:creationId xmlns:a16="http://schemas.microsoft.com/office/drawing/2014/main" id="{C21495B9-F547-42C1-B98E-A881A012E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1176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549">
              <a:extLst>
                <a:ext uri="{FF2B5EF4-FFF2-40B4-BE49-F238E27FC236}">
                  <a16:creationId xmlns:a16="http://schemas.microsoft.com/office/drawing/2014/main" id="{8834A904-1764-4666-BB12-9D34AC5E5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176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550">
              <a:extLst>
                <a:ext uri="{FF2B5EF4-FFF2-40B4-BE49-F238E27FC236}">
                  <a16:creationId xmlns:a16="http://schemas.microsoft.com/office/drawing/2014/main" id="{EF273C53-6E97-496A-BE42-DB37C4C5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" y="1546"/>
              <a:ext cx="1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551">
              <a:extLst>
                <a:ext uri="{FF2B5EF4-FFF2-40B4-BE49-F238E27FC236}">
                  <a16:creationId xmlns:a16="http://schemas.microsoft.com/office/drawing/2014/main" id="{0C86ADE0-0A3B-4A80-B654-9D9313D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" y="1606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552">
              <a:extLst>
                <a:ext uri="{FF2B5EF4-FFF2-40B4-BE49-F238E27FC236}">
                  <a16:creationId xmlns:a16="http://schemas.microsoft.com/office/drawing/2014/main" id="{E4A4CA4B-6B73-445C-8B85-CCA55FEA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" y="1606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553">
              <a:extLst>
                <a:ext uri="{FF2B5EF4-FFF2-40B4-BE49-F238E27FC236}">
                  <a16:creationId xmlns:a16="http://schemas.microsoft.com/office/drawing/2014/main" id="{3B04F6A1-593F-49F2-A525-A9CD9E04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1606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554">
              <a:extLst>
                <a:ext uri="{FF2B5EF4-FFF2-40B4-BE49-F238E27FC236}">
                  <a16:creationId xmlns:a16="http://schemas.microsoft.com/office/drawing/2014/main" id="{06C08CB8-19E1-424A-A6DB-ED48C2A9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" y="2960"/>
              <a:ext cx="1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6" name="Rectangle 555">
              <a:extLst>
                <a:ext uri="{FF2B5EF4-FFF2-40B4-BE49-F238E27FC236}">
                  <a16:creationId xmlns:a16="http://schemas.microsoft.com/office/drawing/2014/main" id="{D82E09F6-8D98-445C-B52C-1D758202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" y="3020"/>
              <a:ext cx="5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" name="Rectangle 556">
              <a:extLst>
                <a:ext uri="{FF2B5EF4-FFF2-40B4-BE49-F238E27FC236}">
                  <a16:creationId xmlns:a16="http://schemas.microsoft.com/office/drawing/2014/main" id="{201CAECE-8C77-4712-BE1C-713E1FC6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" y="3020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" name="Rectangle 557">
              <a:extLst>
                <a:ext uri="{FF2B5EF4-FFF2-40B4-BE49-F238E27FC236}">
                  <a16:creationId xmlns:a16="http://schemas.microsoft.com/office/drawing/2014/main" id="{F6B11E9A-C548-4476-80CE-0E83C4734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3020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558">
              <a:extLst>
                <a:ext uri="{FF2B5EF4-FFF2-40B4-BE49-F238E27FC236}">
                  <a16:creationId xmlns:a16="http://schemas.microsoft.com/office/drawing/2014/main" id="{A068C375-2226-490A-B7E9-B56EEBB9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" y="1417"/>
              <a:ext cx="1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559">
              <a:extLst>
                <a:ext uri="{FF2B5EF4-FFF2-40B4-BE49-F238E27FC236}">
                  <a16:creationId xmlns:a16="http://schemas.microsoft.com/office/drawing/2014/main" id="{BD133290-FD3C-4DD3-9C1D-A3A873FC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" y="1477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560">
              <a:extLst>
                <a:ext uri="{FF2B5EF4-FFF2-40B4-BE49-F238E27FC236}">
                  <a16:creationId xmlns:a16="http://schemas.microsoft.com/office/drawing/2014/main" id="{3EA43D6F-4533-4B37-A8D9-033749D99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9" y="1477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Rectangle 561">
              <a:extLst>
                <a:ext uri="{FF2B5EF4-FFF2-40B4-BE49-F238E27FC236}">
                  <a16:creationId xmlns:a16="http://schemas.microsoft.com/office/drawing/2014/main" id="{1E604C5A-EF6B-44C1-AD75-41F74C30F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" y="1477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Freeform 562">
              <a:extLst>
                <a:ext uri="{FF2B5EF4-FFF2-40B4-BE49-F238E27FC236}">
                  <a16:creationId xmlns:a16="http://schemas.microsoft.com/office/drawing/2014/main" id="{5EC5A513-878E-4615-849F-F5D7C64F8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" y="1441"/>
              <a:ext cx="43" cy="23"/>
            </a:xfrm>
            <a:custGeom>
              <a:avLst/>
              <a:gdLst>
                <a:gd name="T0" fmla="*/ 0 w 43"/>
                <a:gd name="T1" fmla="*/ 23 h 23"/>
                <a:gd name="T2" fmla="*/ 22 w 43"/>
                <a:gd name="T3" fmla="*/ 0 h 23"/>
                <a:gd name="T4" fmla="*/ 43 w 43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3">
                  <a:moveTo>
                    <a:pt x="0" y="23"/>
                  </a:moveTo>
                  <a:lnTo>
                    <a:pt x="22" y="0"/>
                  </a:lnTo>
                  <a:lnTo>
                    <a:pt x="43" y="23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563">
              <a:extLst>
                <a:ext uri="{FF2B5EF4-FFF2-40B4-BE49-F238E27FC236}">
                  <a16:creationId xmlns:a16="http://schemas.microsoft.com/office/drawing/2014/main" id="{394CD644-FA4B-490A-AA96-33BC58C1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" y="2881"/>
              <a:ext cx="1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564">
              <a:extLst>
                <a:ext uri="{FF2B5EF4-FFF2-40B4-BE49-F238E27FC236}">
                  <a16:creationId xmlns:a16="http://schemas.microsoft.com/office/drawing/2014/main" id="{D6725A5C-00FA-4BCC-9D51-A41AD4FF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" y="2941"/>
              <a:ext cx="5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565">
              <a:extLst>
                <a:ext uri="{FF2B5EF4-FFF2-40B4-BE49-F238E27FC236}">
                  <a16:creationId xmlns:a16="http://schemas.microsoft.com/office/drawing/2014/main" id="{792C471A-5166-4567-B45E-EBEEE2D6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4" y="2941"/>
              <a:ext cx="4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566">
              <a:extLst>
                <a:ext uri="{FF2B5EF4-FFF2-40B4-BE49-F238E27FC236}">
                  <a16:creationId xmlns:a16="http://schemas.microsoft.com/office/drawing/2014/main" id="{75BA5308-7415-4F9D-ACEB-52148DCD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" y="2941"/>
              <a:ext cx="6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Freeform 567">
              <a:extLst>
                <a:ext uri="{FF2B5EF4-FFF2-40B4-BE49-F238E27FC236}">
                  <a16:creationId xmlns:a16="http://schemas.microsoft.com/office/drawing/2014/main" id="{1CE01034-C548-4D99-A846-DAE44540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" y="2901"/>
              <a:ext cx="43" cy="23"/>
            </a:xfrm>
            <a:custGeom>
              <a:avLst/>
              <a:gdLst>
                <a:gd name="T0" fmla="*/ 0 w 43"/>
                <a:gd name="T1" fmla="*/ 23 h 23"/>
                <a:gd name="T2" fmla="*/ 22 w 43"/>
                <a:gd name="T3" fmla="*/ 0 h 23"/>
                <a:gd name="T4" fmla="*/ 43 w 43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3">
                  <a:moveTo>
                    <a:pt x="0" y="23"/>
                  </a:moveTo>
                  <a:lnTo>
                    <a:pt x="22" y="0"/>
                  </a:lnTo>
                  <a:lnTo>
                    <a:pt x="43" y="23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568">
              <a:extLst>
                <a:ext uri="{FF2B5EF4-FFF2-40B4-BE49-F238E27FC236}">
                  <a16:creationId xmlns:a16="http://schemas.microsoft.com/office/drawing/2014/main" id="{D5E58D7D-9613-47D5-94DB-0594FE9F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757"/>
              <a:ext cx="17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569">
              <a:extLst>
                <a:ext uri="{FF2B5EF4-FFF2-40B4-BE49-F238E27FC236}">
                  <a16:creationId xmlns:a16="http://schemas.microsoft.com/office/drawing/2014/main" id="{38084763-0A2F-49E5-A6DD-10BA62AF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725"/>
              <a:ext cx="65" cy="64"/>
            </a:xfrm>
            <a:custGeom>
              <a:avLst/>
              <a:gdLst>
                <a:gd name="T0" fmla="*/ 207 w 207"/>
                <a:gd name="T1" fmla="*/ 104 h 207"/>
                <a:gd name="T2" fmla="*/ 0 w 207"/>
                <a:gd name="T3" fmla="*/ 207 h 207"/>
                <a:gd name="T4" fmla="*/ 0 w 207"/>
                <a:gd name="T5" fmla="*/ 0 h 207"/>
                <a:gd name="T6" fmla="*/ 207 w 207"/>
                <a:gd name="T7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207" y="104"/>
                  </a:moveTo>
                  <a:lnTo>
                    <a:pt x="0" y="207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570">
              <a:extLst>
                <a:ext uri="{FF2B5EF4-FFF2-40B4-BE49-F238E27FC236}">
                  <a16:creationId xmlns:a16="http://schemas.microsoft.com/office/drawing/2014/main" id="{31E38747-E235-430A-9E05-7873BD0B0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668"/>
              <a:ext cx="179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571">
              <a:extLst>
                <a:ext uri="{FF2B5EF4-FFF2-40B4-BE49-F238E27FC236}">
                  <a16:creationId xmlns:a16="http://schemas.microsoft.com/office/drawing/2014/main" id="{8B2F5670-FB3B-407D-9ABC-CB73B957C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636"/>
              <a:ext cx="65" cy="64"/>
            </a:xfrm>
            <a:custGeom>
              <a:avLst/>
              <a:gdLst>
                <a:gd name="T0" fmla="*/ 207 w 207"/>
                <a:gd name="T1" fmla="*/ 104 h 207"/>
                <a:gd name="T2" fmla="*/ 0 w 207"/>
                <a:gd name="T3" fmla="*/ 207 h 207"/>
                <a:gd name="T4" fmla="*/ 0 w 207"/>
                <a:gd name="T5" fmla="*/ 0 h 207"/>
                <a:gd name="T6" fmla="*/ 207 w 207"/>
                <a:gd name="T7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207" y="104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Line 572">
              <a:extLst>
                <a:ext uri="{FF2B5EF4-FFF2-40B4-BE49-F238E27FC236}">
                  <a16:creationId xmlns:a16="http://schemas.microsoft.com/office/drawing/2014/main" id="{01DD6C9B-6736-4FB3-AF4A-B5EDC63E2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009"/>
              <a:ext cx="22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573">
              <a:extLst>
                <a:ext uri="{FF2B5EF4-FFF2-40B4-BE49-F238E27FC236}">
                  <a16:creationId xmlns:a16="http://schemas.microsoft.com/office/drawing/2014/main" id="{4333B816-8F6F-43C3-8BDB-428798A29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977"/>
              <a:ext cx="66" cy="64"/>
            </a:xfrm>
            <a:custGeom>
              <a:avLst/>
              <a:gdLst>
                <a:gd name="T0" fmla="*/ 207 w 207"/>
                <a:gd name="T1" fmla="*/ 104 h 208"/>
                <a:gd name="T2" fmla="*/ 0 w 207"/>
                <a:gd name="T3" fmla="*/ 208 h 208"/>
                <a:gd name="T4" fmla="*/ 0 w 207"/>
                <a:gd name="T5" fmla="*/ 0 h 208"/>
                <a:gd name="T6" fmla="*/ 207 w 207"/>
                <a:gd name="T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8">
                  <a:moveTo>
                    <a:pt x="207" y="104"/>
                  </a:moveTo>
                  <a:lnTo>
                    <a:pt x="0" y="208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Line 574">
              <a:extLst>
                <a:ext uri="{FF2B5EF4-FFF2-40B4-BE49-F238E27FC236}">
                  <a16:creationId xmlns:a16="http://schemas.microsoft.com/office/drawing/2014/main" id="{F53D3DB4-8D19-4DBD-BF16-C32FE424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2149"/>
              <a:ext cx="22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575">
              <a:extLst>
                <a:ext uri="{FF2B5EF4-FFF2-40B4-BE49-F238E27FC236}">
                  <a16:creationId xmlns:a16="http://schemas.microsoft.com/office/drawing/2014/main" id="{4BFAD239-A1C3-4D64-A715-A6E9D40D4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117"/>
              <a:ext cx="66" cy="64"/>
            </a:xfrm>
            <a:custGeom>
              <a:avLst/>
              <a:gdLst>
                <a:gd name="T0" fmla="*/ 207 w 207"/>
                <a:gd name="T1" fmla="*/ 103 h 207"/>
                <a:gd name="T2" fmla="*/ 0 w 207"/>
                <a:gd name="T3" fmla="*/ 207 h 207"/>
                <a:gd name="T4" fmla="*/ 0 w 207"/>
                <a:gd name="T5" fmla="*/ 0 h 207"/>
                <a:gd name="T6" fmla="*/ 0 w 207"/>
                <a:gd name="T7" fmla="*/ 0 h 207"/>
                <a:gd name="T8" fmla="*/ 207 w 207"/>
                <a:gd name="T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7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Line 576">
              <a:extLst>
                <a:ext uri="{FF2B5EF4-FFF2-40B4-BE49-F238E27FC236}">
                  <a16:creationId xmlns:a16="http://schemas.microsoft.com/office/drawing/2014/main" id="{89E43370-7FE4-4607-9B7D-9851FE44D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471"/>
              <a:ext cx="223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577">
              <a:extLst>
                <a:ext uri="{FF2B5EF4-FFF2-40B4-BE49-F238E27FC236}">
                  <a16:creationId xmlns:a16="http://schemas.microsoft.com/office/drawing/2014/main" id="{FC0DEC46-DA1F-41DA-A3CF-92027957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2439"/>
              <a:ext cx="66" cy="64"/>
            </a:xfrm>
            <a:custGeom>
              <a:avLst/>
              <a:gdLst>
                <a:gd name="T0" fmla="*/ 207 w 207"/>
                <a:gd name="T1" fmla="*/ 104 h 207"/>
                <a:gd name="T2" fmla="*/ 0 w 207"/>
                <a:gd name="T3" fmla="*/ 207 h 207"/>
                <a:gd name="T4" fmla="*/ 0 w 207"/>
                <a:gd name="T5" fmla="*/ 0 h 207"/>
                <a:gd name="T6" fmla="*/ 0 w 207"/>
                <a:gd name="T7" fmla="*/ 0 h 207"/>
                <a:gd name="T8" fmla="*/ 207 w 207"/>
                <a:gd name="T9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104"/>
                  </a:moveTo>
                  <a:lnTo>
                    <a:pt x="0" y="207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0" y="0"/>
                  </a:ln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578">
              <a:extLst>
                <a:ext uri="{FF2B5EF4-FFF2-40B4-BE49-F238E27FC236}">
                  <a16:creationId xmlns:a16="http://schemas.microsoft.com/office/drawing/2014/main" id="{5D1832E2-9877-4F1F-9291-946B296ED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" y="1943"/>
              <a:ext cx="112" cy="580"/>
            </a:xfrm>
            <a:custGeom>
              <a:avLst/>
              <a:gdLst>
                <a:gd name="T0" fmla="*/ 331 w 352"/>
                <a:gd name="T1" fmla="*/ 1032 h 1876"/>
                <a:gd name="T2" fmla="*/ 352 w 352"/>
                <a:gd name="T3" fmla="*/ 977 h 1876"/>
                <a:gd name="T4" fmla="*/ 342 w 352"/>
                <a:gd name="T5" fmla="*/ 949 h 1876"/>
                <a:gd name="T6" fmla="*/ 331 w 352"/>
                <a:gd name="T7" fmla="*/ 828 h 1876"/>
                <a:gd name="T8" fmla="*/ 338 w 352"/>
                <a:gd name="T9" fmla="*/ 745 h 1876"/>
                <a:gd name="T10" fmla="*/ 347 w 352"/>
                <a:gd name="T11" fmla="*/ 718 h 1876"/>
                <a:gd name="T12" fmla="*/ 323 w 352"/>
                <a:gd name="T13" fmla="*/ 663 h 1876"/>
                <a:gd name="T14" fmla="*/ 316 w 352"/>
                <a:gd name="T15" fmla="*/ 534 h 1876"/>
                <a:gd name="T16" fmla="*/ 320 w 352"/>
                <a:gd name="T17" fmla="*/ 469 h 1876"/>
                <a:gd name="T18" fmla="*/ 323 w 352"/>
                <a:gd name="T19" fmla="*/ 422 h 1876"/>
                <a:gd name="T20" fmla="*/ 310 w 352"/>
                <a:gd name="T21" fmla="*/ 395 h 1876"/>
                <a:gd name="T22" fmla="*/ 283 w 352"/>
                <a:gd name="T23" fmla="*/ 278 h 1876"/>
                <a:gd name="T24" fmla="*/ 276 w 352"/>
                <a:gd name="T25" fmla="*/ 195 h 1876"/>
                <a:gd name="T26" fmla="*/ 278 w 352"/>
                <a:gd name="T27" fmla="*/ 164 h 1876"/>
                <a:gd name="T28" fmla="*/ 243 w 352"/>
                <a:gd name="T29" fmla="*/ 117 h 1876"/>
                <a:gd name="T30" fmla="*/ 240 w 352"/>
                <a:gd name="T31" fmla="*/ 59 h 1876"/>
                <a:gd name="T32" fmla="*/ 196 w 352"/>
                <a:gd name="T33" fmla="*/ 5 h 1876"/>
                <a:gd name="T34" fmla="*/ 128 w 352"/>
                <a:gd name="T35" fmla="*/ 49 h 1876"/>
                <a:gd name="T36" fmla="*/ 117 w 352"/>
                <a:gd name="T37" fmla="*/ 94 h 1876"/>
                <a:gd name="T38" fmla="*/ 88 w 352"/>
                <a:gd name="T39" fmla="*/ 153 h 1876"/>
                <a:gd name="T40" fmla="*/ 71 w 352"/>
                <a:gd name="T41" fmla="*/ 178 h 1876"/>
                <a:gd name="T42" fmla="*/ 78 w 352"/>
                <a:gd name="T43" fmla="*/ 235 h 1876"/>
                <a:gd name="T44" fmla="*/ 58 w 352"/>
                <a:gd name="T45" fmla="*/ 349 h 1876"/>
                <a:gd name="T46" fmla="*/ 48 w 352"/>
                <a:gd name="T47" fmla="*/ 419 h 1876"/>
                <a:gd name="T48" fmla="*/ 23 w 352"/>
                <a:gd name="T49" fmla="*/ 471 h 1876"/>
                <a:gd name="T50" fmla="*/ 29 w 352"/>
                <a:gd name="T51" fmla="*/ 500 h 1876"/>
                <a:gd name="T52" fmla="*/ 25 w 352"/>
                <a:gd name="T53" fmla="*/ 555 h 1876"/>
                <a:gd name="T54" fmla="*/ 28 w 352"/>
                <a:gd name="T55" fmla="*/ 675 h 1876"/>
                <a:gd name="T56" fmla="*/ 13 w 352"/>
                <a:gd name="T57" fmla="*/ 758 h 1876"/>
                <a:gd name="T58" fmla="*/ 2 w 352"/>
                <a:gd name="T59" fmla="*/ 786 h 1876"/>
                <a:gd name="T60" fmla="*/ 22 w 352"/>
                <a:gd name="T61" fmla="*/ 842 h 1876"/>
                <a:gd name="T62" fmla="*/ 21 w 352"/>
                <a:gd name="T63" fmla="*/ 971 h 1876"/>
                <a:gd name="T64" fmla="*/ 2 w 352"/>
                <a:gd name="T65" fmla="*/ 1026 h 1876"/>
                <a:gd name="T66" fmla="*/ 13 w 352"/>
                <a:gd name="T67" fmla="*/ 1055 h 1876"/>
                <a:gd name="T68" fmla="*/ 13 w 352"/>
                <a:gd name="T69" fmla="*/ 1110 h 1876"/>
                <a:gd name="T70" fmla="*/ 29 w 352"/>
                <a:gd name="T71" fmla="*/ 1229 h 1876"/>
                <a:gd name="T72" fmla="*/ 33 w 352"/>
                <a:gd name="T73" fmla="*/ 1304 h 1876"/>
                <a:gd name="T74" fmla="*/ 29 w 352"/>
                <a:gd name="T75" fmla="*/ 1368 h 1876"/>
                <a:gd name="T76" fmla="*/ 22 w 352"/>
                <a:gd name="T77" fmla="*/ 1398 h 1876"/>
                <a:gd name="T78" fmla="*/ 28 w 352"/>
                <a:gd name="T79" fmla="*/ 1452 h 1876"/>
                <a:gd name="T80" fmla="*/ 55 w 352"/>
                <a:gd name="T81" fmla="*/ 1505 h 1876"/>
                <a:gd name="T82" fmla="*/ 76 w 352"/>
                <a:gd name="T83" fmla="*/ 1633 h 1876"/>
                <a:gd name="T84" fmla="*/ 69 w 352"/>
                <a:gd name="T85" fmla="*/ 1690 h 1876"/>
                <a:gd name="T86" fmla="*/ 86 w 352"/>
                <a:gd name="T87" fmla="*/ 1715 h 1876"/>
                <a:gd name="T88" fmla="*/ 102 w 352"/>
                <a:gd name="T89" fmla="*/ 1769 h 1876"/>
                <a:gd name="T90" fmla="*/ 174 w 352"/>
                <a:gd name="T91" fmla="*/ 1857 h 1876"/>
                <a:gd name="T92" fmla="*/ 161 w 352"/>
                <a:gd name="T93" fmla="*/ 1862 h 1876"/>
                <a:gd name="T94" fmla="*/ 234 w 352"/>
                <a:gd name="T95" fmla="*/ 1830 h 1876"/>
                <a:gd name="T96" fmla="*/ 240 w 352"/>
                <a:gd name="T97" fmla="*/ 1796 h 1876"/>
                <a:gd name="T98" fmla="*/ 266 w 352"/>
                <a:gd name="T99" fmla="*/ 1679 h 1876"/>
                <a:gd name="T100" fmla="*/ 293 w 352"/>
                <a:gd name="T101" fmla="*/ 1599 h 1876"/>
                <a:gd name="T102" fmla="*/ 308 w 352"/>
                <a:gd name="T103" fmla="*/ 1572 h 1876"/>
                <a:gd name="T104" fmla="*/ 296 w 352"/>
                <a:gd name="T105" fmla="*/ 1516 h 1876"/>
                <a:gd name="T106" fmla="*/ 303 w 352"/>
                <a:gd name="T107" fmla="*/ 1460 h 1876"/>
                <a:gd name="T108" fmla="*/ 317 w 352"/>
                <a:gd name="T109" fmla="*/ 1331 h 1876"/>
                <a:gd name="T110" fmla="*/ 340 w 352"/>
                <a:gd name="T111" fmla="*/ 1278 h 1876"/>
                <a:gd name="T112" fmla="*/ 332 w 352"/>
                <a:gd name="T113" fmla="*/ 1249 h 1876"/>
                <a:gd name="T114" fmla="*/ 329 w 352"/>
                <a:gd name="T115" fmla="*/ 1128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2" h="1876">
                  <a:moveTo>
                    <a:pt x="329" y="1106"/>
                  </a:moveTo>
                  <a:lnTo>
                    <a:pt x="330" y="1087"/>
                  </a:lnTo>
                  <a:cubicBezTo>
                    <a:pt x="330" y="1083"/>
                    <a:pt x="334" y="1078"/>
                    <a:pt x="339" y="1078"/>
                  </a:cubicBezTo>
                  <a:cubicBezTo>
                    <a:pt x="345" y="1078"/>
                    <a:pt x="350" y="1083"/>
                    <a:pt x="350" y="1088"/>
                  </a:cubicBezTo>
                  <a:lnTo>
                    <a:pt x="349" y="1107"/>
                  </a:lnTo>
                  <a:cubicBezTo>
                    <a:pt x="349" y="1111"/>
                    <a:pt x="344" y="1116"/>
                    <a:pt x="339" y="1116"/>
                  </a:cubicBezTo>
                  <a:cubicBezTo>
                    <a:pt x="333" y="1116"/>
                    <a:pt x="329" y="1111"/>
                    <a:pt x="329" y="1106"/>
                  </a:cubicBezTo>
                  <a:close/>
                  <a:moveTo>
                    <a:pt x="331" y="1050"/>
                  </a:moveTo>
                  <a:lnTo>
                    <a:pt x="331" y="1032"/>
                  </a:lnTo>
                  <a:cubicBezTo>
                    <a:pt x="331" y="1027"/>
                    <a:pt x="335" y="1024"/>
                    <a:pt x="341" y="1024"/>
                  </a:cubicBezTo>
                  <a:cubicBezTo>
                    <a:pt x="346" y="1024"/>
                    <a:pt x="351" y="1027"/>
                    <a:pt x="351" y="1032"/>
                  </a:cubicBezTo>
                  <a:lnTo>
                    <a:pt x="351" y="1051"/>
                  </a:lnTo>
                  <a:cubicBezTo>
                    <a:pt x="350" y="1056"/>
                    <a:pt x="345" y="1060"/>
                    <a:pt x="340" y="1060"/>
                  </a:cubicBezTo>
                  <a:cubicBezTo>
                    <a:pt x="334" y="1060"/>
                    <a:pt x="330" y="1055"/>
                    <a:pt x="331" y="1050"/>
                  </a:cubicBezTo>
                  <a:close/>
                  <a:moveTo>
                    <a:pt x="332" y="995"/>
                  </a:moveTo>
                  <a:lnTo>
                    <a:pt x="332" y="977"/>
                  </a:lnTo>
                  <a:cubicBezTo>
                    <a:pt x="332" y="972"/>
                    <a:pt x="336" y="968"/>
                    <a:pt x="342" y="968"/>
                  </a:cubicBezTo>
                  <a:cubicBezTo>
                    <a:pt x="347" y="968"/>
                    <a:pt x="352" y="972"/>
                    <a:pt x="352" y="977"/>
                  </a:cubicBezTo>
                  <a:lnTo>
                    <a:pt x="352" y="995"/>
                  </a:lnTo>
                  <a:cubicBezTo>
                    <a:pt x="352" y="1000"/>
                    <a:pt x="346" y="1005"/>
                    <a:pt x="341" y="1005"/>
                  </a:cubicBezTo>
                  <a:cubicBezTo>
                    <a:pt x="336" y="1005"/>
                    <a:pt x="332" y="1000"/>
                    <a:pt x="332" y="995"/>
                  </a:cubicBezTo>
                  <a:close/>
                  <a:moveTo>
                    <a:pt x="332" y="939"/>
                  </a:moveTo>
                  <a:lnTo>
                    <a:pt x="332" y="922"/>
                  </a:lnTo>
                  <a:cubicBezTo>
                    <a:pt x="332" y="916"/>
                    <a:pt x="337" y="913"/>
                    <a:pt x="342" y="913"/>
                  </a:cubicBezTo>
                  <a:cubicBezTo>
                    <a:pt x="347" y="912"/>
                    <a:pt x="352" y="916"/>
                    <a:pt x="352" y="922"/>
                  </a:cubicBezTo>
                  <a:lnTo>
                    <a:pt x="352" y="939"/>
                  </a:lnTo>
                  <a:cubicBezTo>
                    <a:pt x="352" y="946"/>
                    <a:pt x="348" y="949"/>
                    <a:pt x="342" y="949"/>
                  </a:cubicBezTo>
                  <a:cubicBezTo>
                    <a:pt x="337" y="949"/>
                    <a:pt x="332" y="945"/>
                    <a:pt x="332" y="939"/>
                  </a:cubicBezTo>
                  <a:close/>
                  <a:moveTo>
                    <a:pt x="332" y="884"/>
                  </a:moveTo>
                  <a:lnTo>
                    <a:pt x="331" y="866"/>
                  </a:lnTo>
                  <a:cubicBezTo>
                    <a:pt x="331" y="861"/>
                    <a:pt x="335" y="857"/>
                    <a:pt x="341" y="856"/>
                  </a:cubicBezTo>
                  <a:cubicBezTo>
                    <a:pt x="346" y="856"/>
                    <a:pt x="351" y="860"/>
                    <a:pt x="351" y="866"/>
                  </a:cubicBezTo>
                  <a:lnTo>
                    <a:pt x="352" y="884"/>
                  </a:lnTo>
                  <a:cubicBezTo>
                    <a:pt x="352" y="889"/>
                    <a:pt x="347" y="893"/>
                    <a:pt x="342" y="894"/>
                  </a:cubicBezTo>
                  <a:cubicBezTo>
                    <a:pt x="336" y="894"/>
                    <a:pt x="332" y="890"/>
                    <a:pt x="332" y="884"/>
                  </a:cubicBezTo>
                  <a:close/>
                  <a:moveTo>
                    <a:pt x="331" y="828"/>
                  </a:moveTo>
                  <a:lnTo>
                    <a:pt x="330" y="811"/>
                  </a:lnTo>
                  <a:cubicBezTo>
                    <a:pt x="330" y="805"/>
                    <a:pt x="334" y="801"/>
                    <a:pt x="340" y="801"/>
                  </a:cubicBezTo>
                  <a:cubicBezTo>
                    <a:pt x="345" y="801"/>
                    <a:pt x="350" y="805"/>
                    <a:pt x="350" y="811"/>
                  </a:cubicBezTo>
                  <a:lnTo>
                    <a:pt x="351" y="828"/>
                  </a:lnTo>
                  <a:cubicBezTo>
                    <a:pt x="351" y="834"/>
                    <a:pt x="346" y="837"/>
                    <a:pt x="340" y="837"/>
                  </a:cubicBezTo>
                  <a:cubicBezTo>
                    <a:pt x="335" y="838"/>
                    <a:pt x="331" y="834"/>
                    <a:pt x="331" y="828"/>
                  </a:cubicBezTo>
                  <a:close/>
                  <a:moveTo>
                    <a:pt x="329" y="774"/>
                  </a:moveTo>
                  <a:lnTo>
                    <a:pt x="329" y="755"/>
                  </a:lnTo>
                  <a:cubicBezTo>
                    <a:pt x="329" y="751"/>
                    <a:pt x="333" y="745"/>
                    <a:pt x="338" y="745"/>
                  </a:cubicBezTo>
                  <a:cubicBezTo>
                    <a:pt x="344" y="745"/>
                    <a:pt x="349" y="750"/>
                    <a:pt x="349" y="755"/>
                  </a:cubicBezTo>
                  <a:lnTo>
                    <a:pt x="349" y="774"/>
                  </a:lnTo>
                  <a:cubicBezTo>
                    <a:pt x="350" y="778"/>
                    <a:pt x="345" y="782"/>
                    <a:pt x="339" y="782"/>
                  </a:cubicBezTo>
                  <a:cubicBezTo>
                    <a:pt x="334" y="782"/>
                    <a:pt x="330" y="778"/>
                    <a:pt x="329" y="774"/>
                  </a:cubicBezTo>
                  <a:close/>
                  <a:moveTo>
                    <a:pt x="327" y="718"/>
                  </a:moveTo>
                  <a:lnTo>
                    <a:pt x="326" y="700"/>
                  </a:lnTo>
                  <a:cubicBezTo>
                    <a:pt x="325" y="695"/>
                    <a:pt x="330" y="691"/>
                    <a:pt x="336" y="690"/>
                  </a:cubicBezTo>
                  <a:cubicBezTo>
                    <a:pt x="341" y="690"/>
                    <a:pt x="345" y="694"/>
                    <a:pt x="346" y="699"/>
                  </a:cubicBezTo>
                  <a:lnTo>
                    <a:pt x="347" y="718"/>
                  </a:lnTo>
                  <a:cubicBezTo>
                    <a:pt x="347" y="722"/>
                    <a:pt x="343" y="726"/>
                    <a:pt x="337" y="726"/>
                  </a:cubicBezTo>
                  <a:cubicBezTo>
                    <a:pt x="332" y="727"/>
                    <a:pt x="327" y="724"/>
                    <a:pt x="327" y="718"/>
                  </a:cubicBezTo>
                  <a:close/>
                  <a:moveTo>
                    <a:pt x="323" y="663"/>
                  </a:moveTo>
                  <a:lnTo>
                    <a:pt x="322" y="644"/>
                  </a:lnTo>
                  <a:cubicBezTo>
                    <a:pt x="322" y="640"/>
                    <a:pt x="327" y="634"/>
                    <a:pt x="332" y="634"/>
                  </a:cubicBezTo>
                  <a:cubicBezTo>
                    <a:pt x="338" y="634"/>
                    <a:pt x="343" y="639"/>
                    <a:pt x="343" y="643"/>
                  </a:cubicBezTo>
                  <a:lnTo>
                    <a:pt x="343" y="662"/>
                  </a:lnTo>
                  <a:cubicBezTo>
                    <a:pt x="344" y="666"/>
                    <a:pt x="340" y="672"/>
                    <a:pt x="334" y="672"/>
                  </a:cubicBezTo>
                  <a:cubicBezTo>
                    <a:pt x="329" y="672"/>
                    <a:pt x="324" y="668"/>
                    <a:pt x="323" y="663"/>
                  </a:cubicBezTo>
                  <a:close/>
                  <a:moveTo>
                    <a:pt x="321" y="607"/>
                  </a:moveTo>
                  <a:lnTo>
                    <a:pt x="321" y="589"/>
                  </a:lnTo>
                  <a:cubicBezTo>
                    <a:pt x="320" y="584"/>
                    <a:pt x="323" y="579"/>
                    <a:pt x="330" y="579"/>
                  </a:cubicBezTo>
                  <a:cubicBezTo>
                    <a:pt x="335" y="579"/>
                    <a:pt x="339" y="583"/>
                    <a:pt x="340" y="588"/>
                  </a:cubicBezTo>
                  <a:lnTo>
                    <a:pt x="341" y="607"/>
                  </a:lnTo>
                  <a:cubicBezTo>
                    <a:pt x="341" y="611"/>
                    <a:pt x="337" y="616"/>
                    <a:pt x="332" y="616"/>
                  </a:cubicBezTo>
                  <a:cubicBezTo>
                    <a:pt x="326" y="616"/>
                    <a:pt x="321" y="613"/>
                    <a:pt x="321" y="607"/>
                  </a:cubicBezTo>
                  <a:close/>
                  <a:moveTo>
                    <a:pt x="318" y="553"/>
                  </a:moveTo>
                  <a:lnTo>
                    <a:pt x="316" y="534"/>
                  </a:lnTo>
                  <a:cubicBezTo>
                    <a:pt x="315" y="529"/>
                    <a:pt x="320" y="524"/>
                    <a:pt x="324" y="523"/>
                  </a:cubicBezTo>
                  <a:cubicBezTo>
                    <a:pt x="331" y="523"/>
                    <a:pt x="335" y="527"/>
                    <a:pt x="336" y="532"/>
                  </a:cubicBezTo>
                  <a:lnTo>
                    <a:pt x="337" y="551"/>
                  </a:lnTo>
                  <a:cubicBezTo>
                    <a:pt x="337" y="556"/>
                    <a:pt x="333" y="561"/>
                    <a:pt x="328" y="561"/>
                  </a:cubicBezTo>
                  <a:cubicBezTo>
                    <a:pt x="322" y="562"/>
                    <a:pt x="318" y="557"/>
                    <a:pt x="318" y="553"/>
                  </a:cubicBezTo>
                  <a:close/>
                  <a:moveTo>
                    <a:pt x="312" y="497"/>
                  </a:moveTo>
                  <a:lnTo>
                    <a:pt x="312" y="496"/>
                  </a:lnTo>
                  <a:lnTo>
                    <a:pt x="310" y="479"/>
                  </a:lnTo>
                  <a:cubicBezTo>
                    <a:pt x="310" y="474"/>
                    <a:pt x="314" y="469"/>
                    <a:pt x="320" y="469"/>
                  </a:cubicBezTo>
                  <a:cubicBezTo>
                    <a:pt x="324" y="469"/>
                    <a:pt x="330" y="471"/>
                    <a:pt x="331" y="477"/>
                  </a:cubicBezTo>
                  <a:lnTo>
                    <a:pt x="332" y="495"/>
                  </a:lnTo>
                  <a:lnTo>
                    <a:pt x="332" y="496"/>
                  </a:lnTo>
                  <a:cubicBezTo>
                    <a:pt x="333" y="500"/>
                    <a:pt x="329" y="505"/>
                    <a:pt x="322" y="505"/>
                  </a:cubicBezTo>
                  <a:cubicBezTo>
                    <a:pt x="318" y="506"/>
                    <a:pt x="313" y="502"/>
                    <a:pt x="312" y="497"/>
                  </a:cubicBezTo>
                  <a:close/>
                  <a:moveTo>
                    <a:pt x="307" y="442"/>
                  </a:moveTo>
                  <a:lnTo>
                    <a:pt x="305" y="423"/>
                  </a:lnTo>
                  <a:cubicBezTo>
                    <a:pt x="304" y="419"/>
                    <a:pt x="308" y="414"/>
                    <a:pt x="313" y="414"/>
                  </a:cubicBezTo>
                  <a:cubicBezTo>
                    <a:pt x="319" y="413"/>
                    <a:pt x="323" y="417"/>
                    <a:pt x="323" y="422"/>
                  </a:cubicBezTo>
                  <a:lnTo>
                    <a:pt x="326" y="440"/>
                  </a:lnTo>
                  <a:cubicBezTo>
                    <a:pt x="326" y="445"/>
                    <a:pt x="322" y="450"/>
                    <a:pt x="318" y="450"/>
                  </a:cubicBezTo>
                  <a:cubicBezTo>
                    <a:pt x="311" y="451"/>
                    <a:pt x="308" y="447"/>
                    <a:pt x="307" y="442"/>
                  </a:cubicBezTo>
                  <a:close/>
                  <a:moveTo>
                    <a:pt x="299" y="387"/>
                  </a:moveTo>
                  <a:lnTo>
                    <a:pt x="297" y="368"/>
                  </a:lnTo>
                  <a:cubicBezTo>
                    <a:pt x="296" y="364"/>
                    <a:pt x="300" y="359"/>
                    <a:pt x="306" y="359"/>
                  </a:cubicBezTo>
                  <a:cubicBezTo>
                    <a:pt x="310" y="358"/>
                    <a:pt x="316" y="361"/>
                    <a:pt x="317" y="367"/>
                  </a:cubicBezTo>
                  <a:lnTo>
                    <a:pt x="320" y="385"/>
                  </a:lnTo>
                  <a:cubicBezTo>
                    <a:pt x="321" y="390"/>
                    <a:pt x="316" y="394"/>
                    <a:pt x="310" y="395"/>
                  </a:cubicBezTo>
                  <a:cubicBezTo>
                    <a:pt x="305" y="396"/>
                    <a:pt x="300" y="392"/>
                    <a:pt x="299" y="387"/>
                  </a:cubicBezTo>
                  <a:close/>
                  <a:moveTo>
                    <a:pt x="292" y="333"/>
                  </a:moveTo>
                  <a:lnTo>
                    <a:pt x="289" y="314"/>
                  </a:lnTo>
                  <a:cubicBezTo>
                    <a:pt x="288" y="308"/>
                    <a:pt x="292" y="305"/>
                    <a:pt x="297" y="304"/>
                  </a:cubicBezTo>
                  <a:cubicBezTo>
                    <a:pt x="303" y="303"/>
                    <a:pt x="308" y="306"/>
                    <a:pt x="309" y="311"/>
                  </a:cubicBezTo>
                  <a:lnTo>
                    <a:pt x="311" y="329"/>
                  </a:lnTo>
                  <a:cubicBezTo>
                    <a:pt x="312" y="334"/>
                    <a:pt x="308" y="339"/>
                    <a:pt x="303" y="340"/>
                  </a:cubicBezTo>
                  <a:cubicBezTo>
                    <a:pt x="298" y="341"/>
                    <a:pt x="293" y="337"/>
                    <a:pt x="292" y="333"/>
                  </a:cubicBezTo>
                  <a:close/>
                  <a:moveTo>
                    <a:pt x="283" y="278"/>
                  </a:moveTo>
                  <a:lnTo>
                    <a:pt x="279" y="259"/>
                  </a:lnTo>
                  <a:cubicBezTo>
                    <a:pt x="278" y="255"/>
                    <a:pt x="282" y="250"/>
                    <a:pt x="288" y="249"/>
                  </a:cubicBezTo>
                  <a:cubicBezTo>
                    <a:pt x="293" y="248"/>
                    <a:pt x="298" y="250"/>
                    <a:pt x="299" y="257"/>
                  </a:cubicBezTo>
                  <a:lnTo>
                    <a:pt x="302" y="274"/>
                  </a:lnTo>
                  <a:cubicBezTo>
                    <a:pt x="304" y="280"/>
                    <a:pt x="300" y="284"/>
                    <a:pt x="294" y="285"/>
                  </a:cubicBezTo>
                  <a:cubicBezTo>
                    <a:pt x="289" y="286"/>
                    <a:pt x="284" y="283"/>
                    <a:pt x="283" y="278"/>
                  </a:cubicBezTo>
                  <a:close/>
                  <a:moveTo>
                    <a:pt x="272" y="223"/>
                  </a:moveTo>
                  <a:lnTo>
                    <a:pt x="267" y="206"/>
                  </a:lnTo>
                  <a:cubicBezTo>
                    <a:pt x="266" y="200"/>
                    <a:pt x="270" y="196"/>
                    <a:pt x="276" y="195"/>
                  </a:cubicBezTo>
                  <a:cubicBezTo>
                    <a:pt x="280" y="193"/>
                    <a:pt x="286" y="196"/>
                    <a:pt x="288" y="202"/>
                  </a:cubicBezTo>
                  <a:lnTo>
                    <a:pt x="292" y="219"/>
                  </a:lnTo>
                  <a:cubicBezTo>
                    <a:pt x="293" y="225"/>
                    <a:pt x="289" y="230"/>
                    <a:pt x="284" y="231"/>
                  </a:cubicBezTo>
                  <a:cubicBezTo>
                    <a:pt x="278" y="232"/>
                    <a:pt x="273" y="228"/>
                    <a:pt x="272" y="223"/>
                  </a:cubicBezTo>
                  <a:close/>
                  <a:moveTo>
                    <a:pt x="259" y="170"/>
                  </a:moveTo>
                  <a:lnTo>
                    <a:pt x="254" y="152"/>
                  </a:lnTo>
                  <a:cubicBezTo>
                    <a:pt x="252" y="147"/>
                    <a:pt x="255" y="142"/>
                    <a:pt x="261" y="140"/>
                  </a:cubicBezTo>
                  <a:cubicBezTo>
                    <a:pt x="266" y="139"/>
                    <a:pt x="271" y="142"/>
                    <a:pt x="273" y="147"/>
                  </a:cubicBezTo>
                  <a:lnTo>
                    <a:pt x="278" y="164"/>
                  </a:lnTo>
                  <a:cubicBezTo>
                    <a:pt x="279" y="170"/>
                    <a:pt x="277" y="175"/>
                    <a:pt x="271" y="176"/>
                  </a:cubicBezTo>
                  <a:cubicBezTo>
                    <a:pt x="266" y="178"/>
                    <a:pt x="261" y="174"/>
                    <a:pt x="259" y="170"/>
                  </a:cubicBezTo>
                  <a:close/>
                  <a:moveTo>
                    <a:pt x="243" y="117"/>
                  </a:moveTo>
                  <a:lnTo>
                    <a:pt x="236" y="100"/>
                  </a:lnTo>
                  <a:cubicBezTo>
                    <a:pt x="234" y="95"/>
                    <a:pt x="237" y="89"/>
                    <a:pt x="243" y="87"/>
                  </a:cubicBezTo>
                  <a:cubicBezTo>
                    <a:pt x="248" y="86"/>
                    <a:pt x="253" y="88"/>
                    <a:pt x="255" y="94"/>
                  </a:cubicBezTo>
                  <a:lnTo>
                    <a:pt x="262" y="111"/>
                  </a:lnTo>
                  <a:cubicBezTo>
                    <a:pt x="264" y="116"/>
                    <a:pt x="261" y="121"/>
                    <a:pt x="255" y="123"/>
                  </a:cubicBezTo>
                  <a:cubicBezTo>
                    <a:pt x="250" y="125"/>
                    <a:pt x="244" y="122"/>
                    <a:pt x="243" y="117"/>
                  </a:cubicBezTo>
                  <a:close/>
                  <a:moveTo>
                    <a:pt x="222" y="66"/>
                  </a:moveTo>
                  <a:lnTo>
                    <a:pt x="217" y="54"/>
                  </a:lnTo>
                  <a:lnTo>
                    <a:pt x="218" y="56"/>
                  </a:lnTo>
                  <a:lnTo>
                    <a:pt x="213" y="51"/>
                  </a:lnTo>
                  <a:cubicBezTo>
                    <a:pt x="211" y="47"/>
                    <a:pt x="211" y="41"/>
                    <a:pt x="216" y="38"/>
                  </a:cubicBezTo>
                  <a:cubicBezTo>
                    <a:pt x="221" y="36"/>
                    <a:pt x="227" y="36"/>
                    <a:pt x="230" y="40"/>
                  </a:cubicBezTo>
                  <a:lnTo>
                    <a:pt x="234" y="46"/>
                  </a:lnTo>
                  <a:cubicBezTo>
                    <a:pt x="234" y="47"/>
                    <a:pt x="234" y="47"/>
                    <a:pt x="234" y="47"/>
                  </a:cubicBezTo>
                  <a:lnTo>
                    <a:pt x="240" y="59"/>
                  </a:lnTo>
                  <a:cubicBezTo>
                    <a:pt x="243" y="62"/>
                    <a:pt x="240" y="69"/>
                    <a:pt x="234" y="70"/>
                  </a:cubicBezTo>
                  <a:cubicBezTo>
                    <a:pt x="230" y="72"/>
                    <a:pt x="223" y="70"/>
                    <a:pt x="222" y="66"/>
                  </a:cubicBezTo>
                  <a:close/>
                  <a:moveTo>
                    <a:pt x="190" y="24"/>
                  </a:moveTo>
                  <a:lnTo>
                    <a:pt x="187" y="21"/>
                  </a:lnTo>
                  <a:lnTo>
                    <a:pt x="190" y="23"/>
                  </a:lnTo>
                  <a:lnTo>
                    <a:pt x="176" y="19"/>
                  </a:lnTo>
                  <a:cubicBezTo>
                    <a:pt x="171" y="18"/>
                    <a:pt x="167" y="12"/>
                    <a:pt x="169" y="8"/>
                  </a:cubicBezTo>
                  <a:cubicBezTo>
                    <a:pt x="171" y="2"/>
                    <a:pt x="176" y="0"/>
                    <a:pt x="181" y="1"/>
                  </a:cubicBezTo>
                  <a:lnTo>
                    <a:pt x="196" y="5"/>
                  </a:lnTo>
                  <a:cubicBezTo>
                    <a:pt x="198" y="6"/>
                    <a:pt x="199" y="7"/>
                    <a:pt x="200" y="8"/>
                  </a:cubicBezTo>
                  <a:lnTo>
                    <a:pt x="204" y="10"/>
                  </a:lnTo>
                  <a:cubicBezTo>
                    <a:pt x="207" y="15"/>
                    <a:pt x="207" y="20"/>
                    <a:pt x="204" y="23"/>
                  </a:cubicBezTo>
                  <a:cubicBezTo>
                    <a:pt x="200" y="27"/>
                    <a:pt x="193" y="27"/>
                    <a:pt x="190" y="24"/>
                  </a:cubicBezTo>
                  <a:close/>
                  <a:moveTo>
                    <a:pt x="152" y="33"/>
                  </a:moveTo>
                  <a:lnTo>
                    <a:pt x="148" y="36"/>
                  </a:lnTo>
                  <a:lnTo>
                    <a:pt x="150" y="34"/>
                  </a:lnTo>
                  <a:lnTo>
                    <a:pt x="142" y="46"/>
                  </a:lnTo>
                  <a:cubicBezTo>
                    <a:pt x="139" y="50"/>
                    <a:pt x="133" y="52"/>
                    <a:pt x="128" y="49"/>
                  </a:cubicBezTo>
                  <a:cubicBezTo>
                    <a:pt x="123" y="46"/>
                    <a:pt x="122" y="40"/>
                    <a:pt x="125" y="36"/>
                  </a:cubicBezTo>
                  <a:lnTo>
                    <a:pt x="134" y="23"/>
                  </a:lnTo>
                  <a:cubicBezTo>
                    <a:pt x="134" y="23"/>
                    <a:pt x="134" y="23"/>
                    <a:pt x="135" y="22"/>
                  </a:cubicBezTo>
                  <a:lnTo>
                    <a:pt x="138" y="19"/>
                  </a:lnTo>
                  <a:cubicBezTo>
                    <a:pt x="143" y="16"/>
                    <a:pt x="148" y="16"/>
                    <a:pt x="152" y="19"/>
                  </a:cubicBezTo>
                  <a:cubicBezTo>
                    <a:pt x="156" y="23"/>
                    <a:pt x="156" y="29"/>
                    <a:pt x="152" y="33"/>
                  </a:cubicBezTo>
                  <a:close/>
                  <a:moveTo>
                    <a:pt x="124" y="78"/>
                  </a:moveTo>
                  <a:lnTo>
                    <a:pt x="120" y="86"/>
                  </a:lnTo>
                  <a:lnTo>
                    <a:pt x="117" y="94"/>
                  </a:lnTo>
                  <a:cubicBezTo>
                    <a:pt x="116" y="99"/>
                    <a:pt x="110" y="102"/>
                    <a:pt x="104" y="100"/>
                  </a:cubicBezTo>
                  <a:cubicBezTo>
                    <a:pt x="100" y="98"/>
                    <a:pt x="97" y="93"/>
                    <a:pt x="99" y="87"/>
                  </a:cubicBezTo>
                  <a:lnTo>
                    <a:pt x="102" y="78"/>
                  </a:lnTo>
                  <a:lnTo>
                    <a:pt x="106" y="70"/>
                  </a:lnTo>
                  <a:cubicBezTo>
                    <a:pt x="109" y="65"/>
                    <a:pt x="114" y="63"/>
                    <a:pt x="119" y="65"/>
                  </a:cubicBezTo>
                  <a:cubicBezTo>
                    <a:pt x="124" y="68"/>
                    <a:pt x="127" y="73"/>
                    <a:pt x="124" y="78"/>
                  </a:cubicBezTo>
                  <a:close/>
                  <a:moveTo>
                    <a:pt x="104" y="129"/>
                  </a:moveTo>
                  <a:lnTo>
                    <a:pt x="100" y="146"/>
                  </a:lnTo>
                  <a:cubicBezTo>
                    <a:pt x="99" y="151"/>
                    <a:pt x="93" y="155"/>
                    <a:pt x="88" y="153"/>
                  </a:cubicBezTo>
                  <a:cubicBezTo>
                    <a:pt x="82" y="152"/>
                    <a:pt x="79" y="146"/>
                    <a:pt x="80" y="141"/>
                  </a:cubicBezTo>
                  <a:lnTo>
                    <a:pt x="86" y="124"/>
                  </a:lnTo>
                  <a:cubicBezTo>
                    <a:pt x="88" y="119"/>
                    <a:pt x="92" y="116"/>
                    <a:pt x="98" y="117"/>
                  </a:cubicBezTo>
                  <a:cubicBezTo>
                    <a:pt x="102" y="118"/>
                    <a:pt x="106" y="123"/>
                    <a:pt x="104" y="129"/>
                  </a:cubicBezTo>
                  <a:close/>
                  <a:moveTo>
                    <a:pt x="90" y="181"/>
                  </a:moveTo>
                  <a:lnTo>
                    <a:pt x="86" y="200"/>
                  </a:lnTo>
                  <a:cubicBezTo>
                    <a:pt x="85" y="205"/>
                    <a:pt x="79" y="208"/>
                    <a:pt x="74" y="206"/>
                  </a:cubicBezTo>
                  <a:cubicBezTo>
                    <a:pt x="68" y="206"/>
                    <a:pt x="65" y="201"/>
                    <a:pt x="67" y="196"/>
                  </a:cubicBezTo>
                  <a:lnTo>
                    <a:pt x="71" y="178"/>
                  </a:lnTo>
                  <a:cubicBezTo>
                    <a:pt x="72" y="172"/>
                    <a:pt x="78" y="170"/>
                    <a:pt x="83" y="172"/>
                  </a:cubicBezTo>
                  <a:cubicBezTo>
                    <a:pt x="88" y="172"/>
                    <a:pt x="91" y="177"/>
                    <a:pt x="90" y="181"/>
                  </a:cubicBezTo>
                  <a:close/>
                  <a:moveTo>
                    <a:pt x="78" y="235"/>
                  </a:moveTo>
                  <a:lnTo>
                    <a:pt x="74" y="254"/>
                  </a:lnTo>
                  <a:cubicBezTo>
                    <a:pt x="73" y="258"/>
                    <a:pt x="68" y="262"/>
                    <a:pt x="62" y="261"/>
                  </a:cubicBezTo>
                  <a:cubicBezTo>
                    <a:pt x="57" y="260"/>
                    <a:pt x="54" y="256"/>
                    <a:pt x="55" y="250"/>
                  </a:cubicBezTo>
                  <a:lnTo>
                    <a:pt x="58" y="232"/>
                  </a:lnTo>
                  <a:cubicBezTo>
                    <a:pt x="58" y="227"/>
                    <a:pt x="64" y="224"/>
                    <a:pt x="70" y="225"/>
                  </a:cubicBezTo>
                  <a:cubicBezTo>
                    <a:pt x="75" y="226"/>
                    <a:pt x="79" y="231"/>
                    <a:pt x="78" y="235"/>
                  </a:cubicBezTo>
                  <a:close/>
                  <a:moveTo>
                    <a:pt x="68" y="290"/>
                  </a:moveTo>
                  <a:lnTo>
                    <a:pt x="64" y="308"/>
                  </a:lnTo>
                  <a:cubicBezTo>
                    <a:pt x="63" y="313"/>
                    <a:pt x="58" y="317"/>
                    <a:pt x="53" y="317"/>
                  </a:cubicBezTo>
                  <a:cubicBezTo>
                    <a:pt x="47" y="316"/>
                    <a:pt x="44" y="311"/>
                    <a:pt x="44" y="305"/>
                  </a:cubicBezTo>
                  <a:lnTo>
                    <a:pt x="47" y="288"/>
                  </a:lnTo>
                  <a:cubicBezTo>
                    <a:pt x="48" y="282"/>
                    <a:pt x="54" y="279"/>
                    <a:pt x="58" y="280"/>
                  </a:cubicBezTo>
                  <a:cubicBezTo>
                    <a:pt x="64" y="281"/>
                    <a:pt x="68" y="285"/>
                    <a:pt x="68" y="290"/>
                  </a:cubicBezTo>
                  <a:close/>
                  <a:moveTo>
                    <a:pt x="58" y="344"/>
                  </a:moveTo>
                  <a:lnTo>
                    <a:pt x="58" y="349"/>
                  </a:lnTo>
                  <a:lnTo>
                    <a:pt x="57" y="363"/>
                  </a:lnTo>
                  <a:cubicBezTo>
                    <a:pt x="56" y="368"/>
                    <a:pt x="50" y="372"/>
                    <a:pt x="45" y="371"/>
                  </a:cubicBezTo>
                  <a:cubicBezTo>
                    <a:pt x="40" y="370"/>
                    <a:pt x="35" y="366"/>
                    <a:pt x="36" y="360"/>
                  </a:cubicBezTo>
                  <a:lnTo>
                    <a:pt x="38" y="346"/>
                  </a:lnTo>
                  <a:lnTo>
                    <a:pt x="39" y="342"/>
                  </a:lnTo>
                  <a:cubicBezTo>
                    <a:pt x="40" y="337"/>
                    <a:pt x="45" y="334"/>
                    <a:pt x="50" y="334"/>
                  </a:cubicBezTo>
                  <a:cubicBezTo>
                    <a:pt x="56" y="335"/>
                    <a:pt x="58" y="340"/>
                    <a:pt x="58" y="344"/>
                  </a:cubicBezTo>
                  <a:close/>
                  <a:moveTo>
                    <a:pt x="51" y="400"/>
                  </a:moveTo>
                  <a:lnTo>
                    <a:pt x="48" y="419"/>
                  </a:lnTo>
                  <a:cubicBezTo>
                    <a:pt x="47" y="423"/>
                    <a:pt x="44" y="427"/>
                    <a:pt x="37" y="427"/>
                  </a:cubicBezTo>
                  <a:cubicBezTo>
                    <a:pt x="32" y="426"/>
                    <a:pt x="29" y="421"/>
                    <a:pt x="29" y="416"/>
                  </a:cubicBezTo>
                  <a:lnTo>
                    <a:pt x="31" y="398"/>
                  </a:lnTo>
                  <a:cubicBezTo>
                    <a:pt x="32" y="393"/>
                    <a:pt x="37" y="389"/>
                    <a:pt x="43" y="390"/>
                  </a:cubicBezTo>
                  <a:cubicBezTo>
                    <a:pt x="47" y="391"/>
                    <a:pt x="52" y="394"/>
                    <a:pt x="51" y="400"/>
                  </a:cubicBezTo>
                  <a:close/>
                  <a:moveTo>
                    <a:pt x="44" y="454"/>
                  </a:moveTo>
                  <a:lnTo>
                    <a:pt x="43" y="473"/>
                  </a:lnTo>
                  <a:cubicBezTo>
                    <a:pt x="42" y="478"/>
                    <a:pt x="37" y="482"/>
                    <a:pt x="31" y="481"/>
                  </a:cubicBezTo>
                  <a:cubicBezTo>
                    <a:pt x="26" y="481"/>
                    <a:pt x="22" y="477"/>
                    <a:pt x="23" y="471"/>
                  </a:cubicBezTo>
                  <a:lnTo>
                    <a:pt x="24" y="453"/>
                  </a:lnTo>
                  <a:cubicBezTo>
                    <a:pt x="25" y="447"/>
                    <a:pt x="30" y="445"/>
                    <a:pt x="35" y="445"/>
                  </a:cubicBezTo>
                  <a:cubicBezTo>
                    <a:pt x="41" y="445"/>
                    <a:pt x="45" y="450"/>
                    <a:pt x="44" y="454"/>
                  </a:cubicBezTo>
                  <a:close/>
                  <a:moveTo>
                    <a:pt x="39" y="510"/>
                  </a:moveTo>
                  <a:lnTo>
                    <a:pt x="37" y="529"/>
                  </a:lnTo>
                  <a:cubicBezTo>
                    <a:pt x="36" y="533"/>
                    <a:pt x="32" y="538"/>
                    <a:pt x="26" y="537"/>
                  </a:cubicBezTo>
                  <a:cubicBezTo>
                    <a:pt x="21" y="537"/>
                    <a:pt x="16" y="531"/>
                    <a:pt x="17" y="527"/>
                  </a:cubicBezTo>
                  <a:lnTo>
                    <a:pt x="19" y="508"/>
                  </a:lnTo>
                  <a:cubicBezTo>
                    <a:pt x="19" y="503"/>
                    <a:pt x="24" y="500"/>
                    <a:pt x="29" y="500"/>
                  </a:cubicBezTo>
                  <a:cubicBezTo>
                    <a:pt x="35" y="500"/>
                    <a:pt x="39" y="504"/>
                    <a:pt x="39" y="510"/>
                  </a:cubicBezTo>
                  <a:close/>
                  <a:moveTo>
                    <a:pt x="34" y="565"/>
                  </a:moveTo>
                  <a:lnTo>
                    <a:pt x="33" y="577"/>
                  </a:lnTo>
                  <a:lnTo>
                    <a:pt x="33" y="583"/>
                  </a:lnTo>
                  <a:cubicBezTo>
                    <a:pt x="32" y="589"/>
                    <a:pt x="28" y="592"/>
                    <a:pt x="22" y="592"/>
                  </a:cubicBezTo>
                  <a:cubicBezTo>
                    <a:pt x="16" y="592"/>
                    <a:pt x="13" y="587"/>
                    <a:pt x="13" y="582"/>
                  </a:cubicBezTo>
                  <a:lnTo>
                    <a:pt x="13" y="576"/>
                  </a:lnTo>
                  <a:lnTo>
                    <a:pt x="14" y="564"/>
                  </a:lnTo>
                  <a:cubicBezTo>
                    <a:pt x="14" y="558"/>
                    <a:pt x="19" y="555"/>
                    <a:pt x="25" y="555"/>
                  </a:cubicBezTo>
                  <a:cubicBezTo>
                    <a:pt x="30" y="556"/>
                    <a:pt x="35" y="560"/>
                    <a:pt x="34" y="565"/>
                  </a:cubicBezTo>
                  <a:close/>
                  <a:moveTo>
                    <a:pt x="30" y="620"/>
                  </a:moveTo>
                  <a:lnTo>
                    <a:pt x="29" y="639"/>
                  </a:lnTo>
                  <a:cubicBezTo>
                    <a:pt x="29" y="644"/>
                    <a:pt x="24" y="648"/>
                    <a:pt x="19" y="648"/>
                  </a:cubicBezTo>
                  <a:cubicBezTo>
                    <a:pt x="14" y="648"/>
                    <a:pt x="10" y="642"/>
                    <a:pt x="10" y="638"/>
                  </a:cubicBezTo>
                  <a:lnTo>
                    <a:pt x="11" y="619"/>
                  </a:lnTo>
                  <a:cubicBezTo>
                    <a:pt x="12" y="615"/>
                    <a:pt x="15" y="610"/>
                    <a:pt x="21" y="610"/>
                  </a:cubicBezTo>
                  <a:cubicBezTo>
                    <a:pt x="27" y="610"/>
                    <a:pt x="31" y="615"/>
                    <a:pt x="30" y="620"/>
                  </a:cubicBezTo>
                  <a:close/>
                  <a:moveTo>
                    <a:pt x="28" y="675"/>
                  </a:moveTo>
                  <a:lnTo>
                    <a:pt x="27" y="694"/>
                  </a:lnTo>
                  <a:cubicBezTo>
                    <a:pt x="26" y="700"/>
                    <a:pt x="22" y="703"/>
                    <a:pt x="15" y="703"/>
                  </a:cubicBezTo>
                  <a:cubicBezTo>
                    <a:pt x="11" y="703"/>
                    <a:pt x="6" y="698"/>
                    <a:pt x="7" y="693"/>
                  </a:cubicBezTo>
                  <a:lnTo>
                    <a:pt x="8" y="675"/>
                  </a:lnTo>
                  <a:cubicBezTo>
                    <a:pt x="8" y="670"/>
                    <a:pt x="13" y="666"/>
                    <a:pt x="18" y="666"/>
                  </a:cubicBezTo>
                  <a:cubicBezTo>
                    <a:pt x="24" y="666"/>
                    <a:pt x="28" y="671"/>
                    <a:pt x="28" y="675"/>
                  </a:cubicBezTo>
                  <a:close/>
                  <a:moveTo>
                    <a:pt x="24" y="731"/>
                  </a:moveTo>
                  <a:lnTo>
                    <a:pt x="24" y="750"/>
                  </a:lnTo>
                  <a:cubicBezTo>
                    <a:pt x="24" y="755"/>
                    <a:pt x="18" y="759"/>
                    <a:pt x="13" y="758"/>
                  </a:cubicBezTo>
                  <a:cubicBezTo>
                    <a:pt x="8" y="758"/>
                    <a:pt x="3" y="754"/>
                    <a:pt x="3" y="749"/>
                  </a:cubicBezTo>
                  <a:lnTo>
                    <a:pt x="4" y="730"/>
                  </a:lnTo>
                  <a:cubicBezTo>
                    <a:pt x="5" y="726"/>
                    <a:pt x="10" y="721"/>
                    <a:pt x="14" y="721"/>
                  </a:cubicBezTo>
                  <a:cubicBezTo>
                    <a:pt x="21" y="722"/>
                    <a:pt x="25" y="726"/>
                    <a:pt x="24" y="731"/>
                  </a:cubicBezTo>
                  <a:close/>
                  <a:moveTo>
                    <a:pt x="23" y="786"/>
                  </a:moveTo>
                  <a:lnTo>
                    <a:pt x="23" y="805"/>
                  </a:lnTo>
                  <a:cubicBezTo>
                    <a:pt x="23" y="810"/>
                    <a:pt x="17" y="813"/>
                    <a:pt x="13" y="813"/>
                  </a:cubicBezTo>
                  <a:cubicBezTo>
                    <a:pt x="7" y="813"/>
                    <a:pt x="2" y="810"/>
                    <a:pt x="2" y="805"/>
                  </a:cubicBezTo>
                  <a:lnTo>
                    <a:pt x="2" y="786"/>
                  </a:lnTo>
                  <a:cubicBezTo>
                    <a:pt x="2" y="781"/>
                    <a:pt x="8" y="777"/>
                    <a:pt x="13" y="777"/>
                  </a:cubicBezTo>
                  <a:cubicBezTo>
                    <a:pt x="18" y="777"/>
                    <a:pt x="23" y="782"/>
                    <a:pt x="23" y="786"/>
                  </a:cubicBezTo>
                  <a:close/>
                  <a:moveTo>
                    <a:pt x="22" y="842"/>
                  </a:moveTo>
                  <a:lnTo>
                    <a:pt x="22" y="860"/>
                  </a:lnTo>
                  <a:cubicBezTo>
                    <a:pt x="22" y="866"/>
                    <a:pt x="16" y="870"/>
                    <a:pt x="12" y="869"/>
                  </a:cubicBezTo>
                  <a:cubicBezTo>
                    <a:pt x="6" y="869"/>
                    <a:pt x="1" y="865"/>
                    <a:pt x="2" y="860"/>
                  </a:cubicBezTo>
                  <a:lnTo>
                    <a:pt x="2" y="842"/>
                  </a:lnTo>
                  <a:cubicBezTo>
                    <a:pt x="2" y="837"/>
                    <a:pt x="6" y="832"/>
                    <a:pt x="13" y="832"/>
                  </a:cubicBezTo>
                  <a:cubicBezTo>
                    <a:pt x="17" y="833"/>
                    <a:pt x="22" y="837"/>
                    <a:pt x="22" y="842"/>
                  </a:cubicBezTo>
                  <a:close/>
                  <a:moveTo>
                    <a:pt x="21" y="897"/>
                  </a:moveTo>
                  <a:lnTo>
                    <a:pt x="20" y="915"/>
                  </a:lnTo>
                  <a:cubicBezTo>
                    <a:pt x="20" y="922"/>
                    <a:pt x="15" y="925"/>
                    <a:pt x="11" y="925"/>
                  </a:cubicBezTo>
                  <a:cubicBezTo>
                    <a:pt x="4" y="924"/>
                    <a:pt x="0" y="921"/>
                    <a:pt x="0" y="915"/>
                  </a:cubicBezTo>
                  <a:lnTo>
                    <a:pt x="1" y="897"/>
                  </a:lnTo>
                  <a:cubicBezTo>
                    <a:pt x="1" y="891"/>
                    <a:pt x="5" y="888"/>
                    <a:pt x="12" y="888"/>
                  </a:cubicBezTo>
                  <a:cubicBezTo>
                    <a:pt x="16" y="888"/>
                    <a:pt x="21" y="892"/>
                    <a:pt x="21" y="897"/>
                  </a:cubicBezTo>
                  <a:close/>
                  <a:moveTo>
                    <a:pt x="20" y="953"/>
                  </a:moveTo>
                  <a:lnTo>
                    <a:pt x="21" y="971"/>
                  </a:lnTo>
                  <a:cubicBezTo>
                    <a:pt x="21" y="976"/>
                    <a:pt x="16" y="981"/>
                    <a:pt x="11" y="981"/>
                  </a:cubicBezTo>
                  <a:cubicBezTo>
                    <a:pt x="5" y="981"/>
                    <a:pt x="1" y="977"/>
                    <a:pt x="1" y="971"/>
                  </a:cubicBezTo>
                  <a:lnTo>
                    <a:pt x="0" y="953"/>
                  </a:lnTo>
                  <a:cubicBezTo>
                    <a:pt x="0" y="948"/>
                    <a:pt x="4" y="944"/>
                    <a:pt x="11" y="944"/>
                  </a:cubicBezTo>
                  <a:cubicBezTo>
                    <a:pt x="15" y="944"/>
                    <a:pt x="20" y="948"/>
                    <a:pt x="20" y="953"/>
                  </a:cubicBezTo>
                  <a:close/>
                  <a:moveTo>
                    <a:pt x="21" y="1008"/>
                  </a:moveTo>
                  <a:lnTo>
                    <a:pt x="22" y="1026"/>
                  </a:lnTo>
                  <a:cubicBezTo>
                    <a:pt x="22" y="1032"/>
                    <a:pt x="17" y="1036"/>
                    <a:pt x="13" y="1036"/>
                  </a:cubicBezTo>
                  <a:cubicBezTo>
                    <a:pt x="6" y="1036"/>
                    <a:pt x="2" y="1032"/>
                    <a:pt x="2" y="1026"/>
                  </a:cubicBezTo>
                  <a:lnTo>
                    <a:pt x="1" y="1008"/>
                  </a:lnTo>
                  <a:cubicBezTo>
                    <a:pt x="1" y="1003"/>
                    <a:pt x="5" y="999"/>
                    <a:pt x="12" y="999"/>
                  </a:cubicBezTo>
                  <a:cubicBezTo>
                    <a:pt x="16" y="999"/>
                    <a:pt x="21" y="1003"/>
                    <a:pt x="21" y="1008"/>
                  </a:cubicBezTo>
                  <a:close/>
                  <a:moveTo>
                    <a:pt x="23" y="1063"/>
                  </a:moveTo>
                  <a:lnTo>
                    <a:pt x="23" y="1082"/>
                  </a:lnTo>
                  <a:cubicBezTo>
                    <a:pt x="23" y="1087"/>
                    <a:pt x="18" y="1092"/>
                    <a:pt x="13" y="1092"/>
                  </a:cubicBezTo>
                  <a:cubicBezTo>
                    <a:pt x="7" y="1092"/>
                    <a:pt x="2" y="1087"/>
                    <a:pt x="2" y="1083"/>
                  </a:cubicBezTo>
                  <a:lnTo>
                    <a:pt x="2" y="1064"/>
                  </a:lnTo>
                  <a:cubicBezTo>
                    <a:pt x="2" y="1059"/>
                    <a:pt x="7" y="1055"/>
                    <a:pt x="13" y="1055"/>
                  </a:cubicBezTo>
                  <a:cubicBezTo>
                    <a:pt x="17" y="1055"/>
                    <a:pt x="23" y="1059"/>
                    <a:pt x="23" y="1063"/>
                  </a:cubicBezTo>
                  <a:close/>
                  <a:moveTo>
                    <a:pt x="24" y="1118"/>
                  </a:moveTo>
                  <a:lnTo>
                    <a:pt x="24" y="1125"/>
                  </a:lnTo>
                  <a:lnTo>
                    <a:pt x="24" y="1137"/>
                  </a:lnTo>
                  <a:cubicBezTo>
                    <a:pt x="24" y="1142"/>
                    <a:pt x="20" y="1147"/>
                    <a:pt x="14" y="1147"/>
                  </a:cubicBezTo>
                  <a:cubicBezTo>
                    <a:pt x="10" y="1147"/>
                    <a:pt x="4" y="1143"/>
                    <a:pt x="4" y="1138"/>
                  </a:cubicBezTo>
                  <a:lnTo>
                    <a:pt x="3" y="1126"/>
                  </a:lnTo>
                  <a:lnTo>
                    <a:pt x="3" y="1119"/>
                  </a:lnTo>
                  <a:cubicBezTo>
                    <a:pt x="3" y="1114"/>
                    <a:pt x="8" y="1110"/>
                    <a:pt x="13" y="1110"/>
                  </a:cubicBezTo>
                  <a:cubicBezTo>
                    <a:pt x="19" y="1110"/>
                    <a:pt x="24" y="1114"/>
                    <a:pt x="24" y="1118"/>
                  </a:cubicBezTo>
                  <a:close/>
                  <a:moveTo>
                    <a:pt x="26" y="1174"/>
                  </a:moveTo>
                  <a:lnTo>
                    <a:pt x="27" y="1193"/>
                  </a:lnTo>
                  <a:cubicBezTo>
                    <a:pt x="28" y="1197"/>
                    <a:pt x="24" y="1203"/>
                    <a:pt x="17" y="1203"/>
                  </a:cubicBezTo>
                  <a:cubicBezTo>
                    <a:pt x="13" y="1203"/>
                    <a:pt x="8" y="1198"/>
                    <a:pt x="7" y="1194"/>
                  </a:cubicBezTo>
                  <a:lnTo>
                    <a:pt x="6" y="1175"/>
                  </a:lnTo>
                  <a:cubicBezTo>
                    <a:pt x="6" y="1170"/>
                    <a:pt x="11" y="1165"/>
                    <a:pt x="15" y="1165"/>
                  </a:cubicBezTo>
                  <a:cubicBezTo>
                    <a:pt x="21" y="1165"/>
                    <a:pt x="26" y="1169"/>
                    <a:pt x="26" y="1174"/>
                  </a:cubicBezTo>
                  <a:close/>
                  <a:moveTo>
                    <a:pt x="29" y="1229"/>
                  </a:moveTo>
                  <a:lnTo>
                    <a:pt x="30" y="1248"/>
                  </a:lnTo>
                  <a:cubicBezTo>
                    <a:pt x="30" y="1253"/>
                    <a:pt x="26" y="1258"/>
                    <a:pt x="21" y="1258"/>
                  </a:cubicBezTo>
                  <a:cubicBezTo>
                    <a:pt x="15" y="1258"/>
                    <a:pt x="11" y="1254"/>
                    <a:pt x="11" y="1249"/>
                  </a:cubicBezTo>
                  <a:lnTo>
                    <a:pt x="10" y="1230"/>
                  </a:lnTo>
                  <a:cubicBezTo>
                    <a:pt x="9" y="1226"/>
                    <a:pt x="13" y="1221"/>
                    <a:pt x="19" y="1221"/>
                  </a:cubicBezTo>
                  <a:cubicBezTo>
                    <a:pt x="24" y="1221"/>
                    <a:pt x="29" y="1225"/>
                    <a:pt x="29" y="1229"/>
                  </a:cubicBezTo>
                  <a:close/>
                  <a:moveTo>
                    <a:pt x="32" y="1285"/>
                  </a:moveTo>
                  <a:lnTo>
                    <a:pt x="33" y="1298"/>
                  </a:lnTo>
                  <a:lnTo>
                    <a:pt x="33" y="1304"/>
                  </a:lnTo>
                  <a:cubicBezTo>
                    <a:pt x="34" y="1308"/>
                    <a:pt x="29" y="1313"/>
                    <a:pt x="24" y="1313"/>
                  </a:cubicBezTo>
                  <a:cubicBezTo>
                    <a:pt x="19" y="1314"/>
                    <a:pt x="14" y="1310"/>
                    <a:pt x="13" y="1305"/>
                  </a:cubicBezTo>
                  <a:lnTo>
                    <a:pt x="13" y="1299"/>
                  </a:lnTo>
                  <a:lnTo>
                    <a:pt x="13" y="1286"/>
                  </a:lnTo>
                  <a:cubicBezTo>
                    <a:pt x="13" y="1281"/>
                    <a:pt x="16" y="1276"/>
                    <a:pt x="22" y="1276"/>
                  </a:cubicBezTo>
                  <a:cubicBezTo>
                    <a:pt x="27" y="1276"/>
                    <a:pt x="32" y="1280"/>
                    <a:pt x="32" y="1285"/>
                  </a:cubicBezTo>
                  <a:close/>
                  <a:moveTo>
                    <a:pt x="36" y="1340"/>
                  </a:moveTo>
                  <a:lnTo>
                    <a:pt x="38" y="1359"/>
                  </a:lnTo>
                  <a:cubicBezTo>
                    <a:pt x="38" y="1364"/>
                    <a:pt x="35" y="1368"/>
                    <a:pt x="29" y="1368"/>
                  </a:cubicBezTo>
                  <a:cubicBezTo>
                    <a:pt x="24" y="1368"/>
                    <a:pt x="18" y="1365"/>
                    <a:pt x="18" y="1360"/>
                  </a:cubicBezTo>
                  <a:lnTo>
                    <a:pt x="16" y="1341"/>
                  </a:lnTo>
                  <a:cubicBezTo>
                    <a:pt x="16" y="1337"/>
                    <a:pt x="20" y="1332"/>
                    <a:pt x="26" y="1331"/>
                  </a:cubicBezTo>
                  <a:cubicBezTo>
                    <a:pt x="31" y="1331"/>
                    <a:pt x="36" y="1335"/>
                    <a:pt x="36" y="1340"/>
                  </a:cubicBezTo>
                  <a:close/>
                  <a:moveTo>
                    <a:pt x="42" y="1395"/>
                  </a:moveTo>
                  <a:lnTo>
                    <a:pt x="44" y="1414"/>
                  </a:lnTo>
                  <a:cubicBezTo>
                    <a:pt x="44" y="1418"/>
                    <a:pt x="40" y="1423"/>
                    <a:pt x="35" y="1424"/>
                  </a:cubicBezTo>
                  <a:cubicBezTo>
                    <a:pt x="29" y="1424"/>
                    <a:pt x="24" y="1421"/>
                    <a:pt x="24" y="1415"/>
                  </a:cubicBezTo>
                  <a:lnTo>
                    <a:pt x="22" y="1398"/>
                  </a:lnTo>
                  <a:cubicBezTo>
                    <a:pt x="21" y="1391"/>
                    <a:pt x="25" y="1388"/>
                    <a:pt x="30" y="1387"/>
                  </a:cubicBezTo>
                  <a:cubicBezTo>
                    <a:pt x="36" y="1386"/>
                    <a:pt x="41" y="1391"/>
                    <a:pt x="42" y="1395"/>
                  </a:cubicBezTo>
                  <a:close/>
                  <a:moveTo>
                    <a:pt x="47" y="1451"/>
                  </a:moveTo>
                  <a:lnTo>
                    <a:pt x="48" y="1456"/>
                  </a:lnTo>
                  <a:lnTo>
                    <a:pt x="50" y="1469"/>
                  </a:lnTo>
                  <a:cubicBezTo>
                    <a:pt x="51" y="1474"/>
                    <a:pt x="46" y="1478"/>
                    <a:pt x="42" y="1478"/>
                  </a:cubicBezTo>
                  <a:cubicBezTo>
                    <a:pt x="35" y="1479"/>
                    <a:pt x="31" y="1476"/>
                    <a:pt x="30" y="1470"/>
                  </a:cubicBezTo>
                  <a:lnTo>
                    <a:pt x="29" y="1459"/>
                  </a:lnTo>
                  <a:lnTo>
                    <a:pt x="28" y="1452"/>
                  </a:lnTo>
                  <a:cubicBezTo>
                    <a:pt x="28" y="1447"/>
                    <a:pt x="31" y="1442"/>
                    <a:pt x="37" y="1442"/>
                  </a:cubicBezTo>
                  <a:cubicBezTo>
                    <a:pt x="43" y="1442"/>
                    <a:pt x="47" y="1446"/>
                    <a:pt x="47" y="1451"/>
                  </a:cubicBezTo>
                  <a:close/>
                  <a:moveTo>
                    <a:pt x="55" y="1505"/>
                  </a:moveTo>
                  <a:lnTo>
                    <a:pt x="57" y="1524"/>
                  </a:lnTo>
                  <a:cubicBezTo>
                    <a:pt x="58" y="1528"/>
                    <a:pt x="55" y="1533"/>
                    <a:pt x="48" y="1534"/>
                  </a:cubicBezTo>
                  <a:cubicBezTo>
                    <a:pt x="44" y="1535"/>
                    <a:pt x="38" y="1531"/>
                    <a:pt x="37" y="1526"/>
                  </a:cubicBezTo>
                  <a:lnTo>
                    <a:pt x="35" y="1508"/>
                  </a:lnTo>
                  <a:cubicBezTo>
                    <a:pt x="35" y="1502"/>
                    <a:pt x="38" y="1498"/>
                    <a:pt x="44" y="1497"/>
                  </a:cubicBezTo>
                  <a:cubicBezTo>
                    <a:pt x="49" y="1497"/>
                    <a:pt x="55" y="1501"/>
                    <a:pt x="55" y="1505"/>
                  </a:cubicBezTo>
                  <a:close/>
                  <a:moveTo>
                    <a:pt x="63" y="1561"/>
                  </a:moveTo>
                  <a:lnTo>
                    <a:pt x="66" y="1579"/>
                  </a:lnTo>
                  <a:cubicBezTo>
                    <a:pt x="67" y="1584"/>
                    <a:pt x="63" y="1587"/>
                    <a:pt x="57" y="1588"/>
                  </a:cubicBezTo>
                  <a:cubicBezTo>
                    <a:pt x="52" y="1589"/>
                    <a:pt x="46" y="1587"/>
                    <a:pt x="46" y="1581"/>
                  </a:cubicBezTo>
                  <a:lnTo>
                    <a:pt x="44" y="1563"/>
                  </a:lnTo>
                  <a:cubicBezTo>
                    <a:pt x="43" y="1558"/>
                    <a:pt x="46" y="1553"/>
                    <a:pt x="52" y="1553"/>
                  </a:cubicBezTo>
                  <a:cubicBezTo>
                    <a:pt x="57" y="1552"/>
                    <a:pt x="62" y="1555"/>
                    <a:pt x="63" y="1561"/>
                  </a:cubicBezTo>
                  <a:close/>
                  <a:moveTo>
                    <a:pt x="73" y="1614"/>
                  </a:moveTo>
                  <a:lnTo>
                    <a:pt x="76" y="1633"/>
                  </a:lnTo>
                  <a:cubicBezTo>
                    <a:pt x="77" y="1638"/>
                    <a:pt x="73" y="1642"/>
                    <a:pt x="68" y="1643"/>
                  </a:cubicBezTo>
                  <a:cubicBezTo>
                    <a:pt x="63" y="1645"/>
                    <a:pt x="58" y="1641"/>
                    <a:pt x="57" y="1636"/>
                  </a:cubicBezTo>
                  <a:lnTo>
                    <a:pt x="53" y="1618"/>
                  </a:lnTo>
                  <a:cubicBezTo>
                    <a:pt x="52" y="1613"/>
                    <a:pt x="56" y="1608"/>
                    <a:pt x="60" y="1607"/>
                  </a:cubicBezTo>
                  <a:cubicBezTo>
                    <a:pt x="67" y="1606"/>
                    <a:pt x="72" y="1610"/>
                    <a:pt x="73" y="1614"/>
                  </a:cubicBezTo>
                  <a:close/>
                  <a:moveTo>
                    <a:pt x="84" y="1669"/>
                  </a:moveTo>
                  <a:lnTo>
                    <a:pt x="88" y="1687"/>
                  </a:lnTo>
                  <a:cubicBezTo>
                    <a:pt x="90" y="1691"/>
                    <a:pt x="87" y="1696"/>
                    <a:pt x="81" y="1698"/>
                  </a:cubicBezTo>
                  <a:cubicBezTo>
                    <a:pt x="75" y="1698"/>
                    <a:pt x="70" y="1696"/>
                    <a:pt x="69" y="1690"/>
                  </a:cubicBezTo>
                  <a:lnTo>
                    <a:pt x="65" y="1672"/>
                  </a:lnTo>
                  <a:cubicBezTo>
                    <a:pt x="63" y="1668"/>
                    <a:pt x="67" y="1663"/>
                    <a:pt x="72" y="1662"/>
                  </a:cubicBezTo>
                  <a:cubicBezTo>
                    <a:pt x="78" y="1661"/>
                    <a:pt x="83" y="1664"/>
                    <a:pt x="84" y="1669"/>
                  </a:cubicBezTo>
                  <a:close/>
                  <a:moveTo>
                    <a:pt x="98" y="1723"/>
                  </a:moveTo>
                  <a:lnTo>
                    <a:pt x="102" y="1741"/>
                  </a:lnTo>
                  <a:cubicBezTo>
                    <a:pt x="103" y="1745"/>
                    <a:pt x="101" y="1750"/>
                    <a:pt x="96" y="1751"/>
                  </a:cubicBezTo>
                  <a:cubicBezTo>
                    <a:pt x="90" y="1752"/>
                    <a:pt x="85" y="1750"/>
                    <a:pt x="84" y="1745"/>
                  </a:cubicBezTo>
                  <a:lnTo>
                    <a:pt x="79" y="1727"/>
                  </a:lnTo>
                  <a:cubicBezTo>
                    <a:pt x="77" y="1722"/>
                    <a:pt x="80" y="1717"/>
                    <a:pt x="86" y="1715"/>
                  </a:cubicBezTo>
                  <a:cubicBezTo>
                    <a:pt x="90" y="1715"/>
                    <a:pt x="96" y="1717"/>
                    <a:pt x="98" y="1723"/>
                  </a:cubicBezTo>
                  <a:close/>
                  <a:moveTo>
                    <a:pt x="114" y="1775"/>
                  </a:moveTo>
                  <a:lnTo>
                    <a:pt x="120" y="1791"/>
                  </a:lnTo>
                  <a:lnTo>
                    <a:pt x="121" y="1792"/>
                  </a:lnTo>
                  <a:cubicBezTo>
                    <a:pt x="123" y="1796"/>
                    <a:pt x="121" y="1801"/>
                    <a:pt x="116" y="1804"/>
                  </a:cubicBezTo>
                  <a:cubicBezTo>
                    <a:pt x="111" y="1806"/>
                    <a:pt x="105" y="1804"/>
                    <a:pt x="102" y="1799"/>
                  </a:cubicBezTo>
                  <a:lnTo>
                    <a:pt x="102" y="1797"/>
                  </a:lnTo>
                  <a:lnTo>
                    <a:pt x="96" y="1781"/>
                  </a:lnTo>
                  <a:cubicBezTo>
                    <a:pt x="94" y="1775"/>
                    <a:pt x="97" y="1771"/>
                    <a:pt x="102" y="1769"/>
                  </a:cubicBezTo>
                  <a:cubicBezTo>
                    <a:pt x="107" y="1767"/>
                    <a:pt x="112" y="1770"/>
                    <a:pt x="114" y="1775"/>
                  </a:cubicBezTo>
                  <a:close/>
                  <a:moveTo>
                    <a:pt x="137" y="1824"/>
                  </a:moveTo>
                  <a:lnTo>
                    <a:pt x="147" y="1839"/>
                  </a:lnTo>
                  <a:cubicBezTo>
                    <a:pt x="151" y="1843"/>
                    <a:pt x="149" y="1849"/>
                    <a:pt x="145" y="1852"/>
                  </a:cubicBezTo>
                  <a:cubicBezTo>
                    <a:pt x="141" y="1854"/>
                    <a:pt x="134" y="1853"/>
                    <a:pt x="132" y="1849"/>
                  </a:cubicBezTo>
                  <a:lnTo>
                    <a:pt x="121" y="1834"/>
                  </a:lnTo>
                  <a:cubicBezTo>
                    <a:pt x="117" y="1829"/>
                    <a:pt x="119" y="1824"/>
                    <a:pt x="123" y="1821"/>
                  </a:cubicBezTo>
                  <a:cubicBezTo>
                    <a:pt x="128" y="1818"/>
                    <a:pt x="134" y="1819"/>
                    <a:pt x="137" y="1824"/>
                  </a:cubicBezTo>
                  <a:close/>
                  <a:moveTo>
                    <a:pt x="174" y="1857"/>
                  </a:moveTo>
                  <a:lnTo>
                    <a:pt x="178" y="1858"/>
                  </a:lnTo>
                  <a:lnTo>
                    <a:pt x="173" y="1858"/>
                  </a:lnTo>
                  <a:lnTo>
                    <a:pt x="187" y="1854"/>
                  </a:lnTo>
                  <a:cubicBezTo>
                    <a:pt x="192" y="1852"/>
                    <a:pt x="198" y="1855"/>
                    <a:pt x="200" y="1860"/>
                  </a:cubicBezTo>
                  <a:cubicBezTo>
                    <a:pt x="201" y="1865"/>
                    <a:pt x="198" y="1870"/>
                    <a:pt x="192" y="1872"/>
                  </a:cubicBezTo>
                  <a:lnTo>
                    <a:pt x="178" y="1876"/>
                  </a:lnTo>
                  <a:cubicBezTo>
                    <a:pt x="177" y="1876"/>
                    <a:pt x="175" y="1876"/>
                    <a:pt x="173" y="1876"/>
                  </a:cubicBezTo>
                  <a:lnTo>
                    <a:pt x="167" y="1875"/>
                  </a:lnTo>
                  <a:cubicBezTo>
                    <a:pt x="162" y="1873"/>
                    <a:pt x="160" y="1868"/>
                    <a:pt x="161" y="1862"/>
                  </a:cubicBezTo>
                  <a:cubicBezTo>
                    <a:pt x="162" y="1858"/>
                    <a:pt x="168" y="1855"/>
                    <a:pt x="174" y="1857"/>
                  </a:cubicBezTo>
                  <a:close/>
                  <a:moveTo>
                    <a:pt x="209" y="1832"/>
                  </a:moveTo>
                  <a:lnTo>
                    <a:pt x="218" y="1820"/>
                  </a:lnTo>
                  <a:lnTo>
                    <a:pt x="217" y="1821"/>
                  </a:lnTo>
                  <a:lnTo>
                    <a:pt x="219" y="1817"/>
                  </a:lnTo>
                  <a:cubicBezTo>
                    <a:pt x="221" y="1813"/>
                    <a:pt x="226" y="1811"/>
                    <a:pt x="232" y="1813"/>
                  </a:cubicBezTo>
                  <a:cubicBezTo>
                    <a:pt x="236" y="1815"/>
                    <a:pt x="239" y="1820"/>
                    <a:pt x="236" y="1825"/>
                  </a:cubicBezTo>
                  <a:lnTo>
                    <a:pt x="234" y="1829"/>
                  </a:lnTo>
                  <a:cubicBezTo>
                    <a:pt x="234" y="1829"/>
                    <a:pt x="234" y="1829"/>
                    <a:pt x="234" y="1830"/>
                  </a:cubicBezTo>
                  <a:lnTo>
                    <a:pt x="225" y="1843"/>
                  </a:lnTo>
                  <a:cubicBezTo>
                    <a:pt x="222" y="1846"/>
                    <a:pt x="216" y="1847"/>
                    <a:pt x="211" y="1844"/>
                  </a:cubicBezTo>
                  <a:cubicBezTo>
                    <a:pt x="207" y="1842"/>
                    <a:pt x="205" y="1836"/>
                    <a:pt x="209" y="1832"/>
                  </a:cubicBezTo>
                  <a:close/>
                  <a:moveTo>
                    <a:pt x="233" y="1783"/>
                  </a:moveTo>
                  <a:lnTo>
                    <a:pt x="240" y="1766"/>
                  </a:lnTo>
                  <a:cubicBezTo>
                    <a:pt x="242" y="1762"/>
                    <a:pt x="248" y="1758"/>
                    <a:pt x="253" y="1761"/>
                  </a:cubicBezTo>
                  <a:cubicBezTo>
                    <a:pt x="258" y="1763"/>
                    <a:pt x="261" y="1767"/>
                    <a:pt x="259" y="1773"/>
                  </a:cubicBezTo>
                  <a:lnTo>
                    <a:pt x="252" y="1790"/>
                  </a:lnTo>
                  <a:cubicBezTo>
                    <a:pt x="250" y="1795"/>
                    <a:pt x="245" y="1798"/>
                    <a:pt x="240" y="1796"/>
                  </a:cubicBezTo>
                  <a:cubicBezTo>
                    <a:pt x="234" y="1794"/>
                    <a:pt x="232" y="1789"/>
                    <a:pt x="233" y="1783"/>
                  </a:cubicBezTo>
                  <a:close/>
                  <a:moveTo>
                    <a:pt x="251" y="1732"/>
                  </a:moveTo>
                  <a:lnTo>
                    <a:pt x="256" y="1714"/>
                  </a:lnTo>
                  <a:cubicBezTo>
                    <a:pt x="258" y="1709"/>
                    <a:pt x="264" y="1706"/>
                    <a:pt x="269" y="1707"/>
                  </a:cubicBezTo>
                  <a:cubicBezTo>
                    <a:pt x="275" y="1709"/>
                    <a:pt x="277" y="1714"/>
                    <a:pt x="277" y="1719"/>
                  </a:cubicBezTo>
                  <a:lnTo>
                    <a:pt x="270" y="1736"/>
                  </a:lnTo>
                  <a:cubicBezTo>
                    <a:pt x="269" y="1742"/>
                    <a:pt x="264" y="1744"/>
                    <a:pt x="258" y="1743"/>
                  </a:cubicBezTo>
                  <a:cubicBezTo>
                    <a:pt x="253" y="1742"/>
                    <a:pt x="250" y="1736"/>
                    <a:pt x="251" y="1732"/>
                  </a:cubicBezTo>
                  <a:close/>
                  <a:moveTo>
                    <a:pt x="266" y="1679"/>
                  </a:moveTo>
                  <a:lnTo>
                    <a:pt x="270" y="1660"/>
                  </a:lnTo>
                  <a:cubicBezTo>
                    <a:pt x="272" y="1655"/>
                    <a:pt x="277" y="1652"/>
                    <a:pt x="282" y="1654"/>
                  </a:cubicBezTo>
                  <a:cubicBezTo>
                    <a:pt x="288" y="1655"/>
                    <a:pt x="291" y="1659"/>
                    <a:pt x="290" y="1664"/>
                  </a:cubicBezTo>
                  <a:lnTo>
                    <a:pt x="285" y="1682"/>
                  </a:lnTo>
                  <a:cubicBezTo>
                    <a:pt x="284" y="1688"/>
                    <a:pt x="278" y="1690"/>
                    <a:pt x="274" y="1689"/>
                  </a:cubicBezTo>
                  <a:cubicBezTo>
                    <a:pt x="267" y="1689"/>
                    <a:pt x="265" y="1683"/>
                    <a:pt x="266" y="1679"/>
                  </a:cubicBezTo>
                  <a:close/>
                  <a:moveTo>
                    <a:pt x="278" y="1625"/>
                  </a:moveTo>
                  <a:lnTo>
                    <a:pt x="281" y="1606"/>
                  </a:lnTo>
                  <a:cubicBezTo>
                    <a:pt x="282" y="1602"/>
                    <a:pt x="288" y="1598"/>
                    <a:pt x="293" y="1599"/>
                  </a:cubicBezTo>
                  <a:cubicBezTo>
                    <a:pt x="299" y="1600"/>
                    <a:pt x="302" y="1604"/>
                    <a:pt x="301" y="1610"/>
                  </a:cubicBezTo>
                  <a:lnTo>
                    <a:pt x="297" y="1628"/>
                  </a:lnTo>
                  <a:cubicBezTo>
                    <a:pt x="296" y="1633"/>
                    <a:pt x="291" y="1636"/>
                    <a:pt x="286" y="1635"/>
                  </a:cubicBezTo>
                  <a:cubicBezTo>
                    <a:pt x="280" y="1634"/>
                    <a:pt x="277" y="1630"/>
                    <a:pt x="278" y="1625"/>
                  </a:cubicBezTo>
                  <a:close/>
                  <a:moveTo>
                    <a:pt x="288" y="1570"/>
                  </a:moveTo>
                  <a:lnTo>
                    <a:pt x="291" y="1552"/>
                  </a:lnTo>
                  <a:cubicBezTo>
                    <a:pt x="292" y="1547"/>
                    <a:pt x="296" y="1543"/>
                    <a:pt x="302" y="1544"/>
                  </a:cubicBezTo>
                  <a:cubicBezTo>
                    <a:pt x="308" y="1544"/>
                    <a:pt x="310" y="1549"/>
                    <a:pt x="310" y="1554"/>
                  </a:cubicBezTo>
                  <a:lnTo>
                    <a:pt x="308" y="1572"/>
                  </a:lnTo>
                  <a:cubicBezTo>
                    <a:pt x="307" y="1579"/>
                    <a:pt x="301" y="1581"/>
                    <a:pt x="296" y="1580"/>
                  </a:cubicBezTo>
                  <a:cubicBezTo>
                    <a:pt x="291" y="1579"/>
                    <a:pt x="287" y="1575"/>
                    <a:pt x="288" y="1570"/>
                  </a:cubicBezTo>
                  <a:close/>
                  <a:moveTo>
                    <a:pt x="296" y="1516"/>
                  </a:moveTo>
                  <a:lnTo>
                    <a:pt x="299" y="1497"/>
                  </a:lnTo>
                  <a:cubicBezTo>
                    <a:pt x="299" y="1493"/>
                    <a:pt x="304" y="1488"/>
                    <a:pt x="310" y="1489"/>
                  </a:cubicBezTo>
                  <a:cubicBezTo>
                    <a:pt x="315" y="1490"/>
                    <a:pt x="319" y="1493"/>
                    <a:pt x="319" y="1500"/>
                  </a:cubicBezTo>
                  <a:lnTo>
                    <a:pt x="316" y="1518"/>
                  </a:lnTo>
                  <a:cubicBezTo>
                    <a:pt x="315" y="1523"/>
                    <a:pt x="310" y="1526"/>
                    <a:pt x="305" y="1526"/>
                  </a:cubicBezTo>
                  <a:cubicBezTo>
                    <a:pt x="299" y="1525"/>
                    <a:pt x="295" y="1520"/>
                    <a:pt x="296" y="1516"/>
                  </a:cubicBezTo>
                  <a:close/>
                  <a:moveTo>
                    <a:pt x="303" y="1460"/>
                  </a:moveTo>
                  <a:lnTo>
                    <a:pt x="304" y="1456"/>
                  </a:lnTo>
                  <a:lnTo>
                    <a:pt x="306" y="1442"/>
                  </a:lnTo>
                  <a:cubicBezTo>
                    <a:pt x="307" y="1437"/>
                    <a:pt x="310" y="1433"/>
                    <a:pt x="317" y="1434"/>
                  </a:cubicBezTo>
                  <a:cubicBezTo>
                    <a:pt x="322" y="1434"/>
                    <a:pt x="325" y="1438"/>
                    <a:pt x="325" y="1444"/>
                  </a:cubicBezTo>
                  <a:lnTo>
                    <a:pt x="323" y="1459"/>
                  </a:lnTo>
                  <a:lnTo>
                    <a:pt x="322" y="1462"/>
                  </a:lnTo>
                  <a:cubicBezTo>
                    <a:pt x="322" y="1468"/>
                    <a:pt x="318" y="1471"/>
                    <a:pt x="311" y="1470"/>
                  </a:cubicBezTo>
                  <a:cubicBezTo>
                    <a:pt x="307" y="1469"/>
                    <a:pt x="303" y="1465"/>
                    <a:pt x="303" y="1460"/>
                  </a:cubicBezTo>
                  <a:close/>
                  <a:moveTo>
                    <a:pt x="310" y="1406"/>
                  </a:moveTo>
                  <a:lnTo>
                    <a:pt x="311" y="1387"/>
                  </a:lnTo>
                  <a:cubicBezTo>
                    <a:pt x="312" y="1382"/>
                    <a:pt x="317" y="1378"/>
                    <a:pt x="322" y="1378"/>
                  </a:cubicBezTo>
                  <a:cubicBezTo>
                    <a:pt x="328" y="1379"/>
                    <a:pt x="332" y="1383"/>
                    <a:pt x="332" y="1389"/>
                  </a:cubicBezTo>
                  <a:lnTo>
                    <a:pt x="330" y="1407"/>
                  </a:lnTo>
                  <a:cubicBezTo>
                    <a:pt x="329" y="1412"/>
                    <a:pt x="323" y="1416"/>
                    <a:pt x="319" y="1415"/>
                  </a:cubicBezTo>
                  <a:cubicBezTo>
                    <a:pt x="313" y="1415"/>
                    <a:pt x="309" y="1410"/>
                    <a:pt x="310" y="1406"/>
                  </a:cubicBezTo>
                  <a:close/>
                  <a:moveTo>
                    <a:pt x="315" y="1350"/>
                  </a:moveTo>
                  <a:lnTo>
                    <a:pt x="317" y="1331"/>
                  </a:lnTo>
                  <a:cubicBezTo>
                    <a:pt x="317" y="1327"/>
                    <a:pt x="322" y="1323"/>
                    <a:pt x="327" y="1323"/>
                  </a:cubicBezTo>
                  <a:cubicBezTo>
                    <a:pt x="332" y="1323"/>
                    <a:pt x="337" y="1329"/>
                    <a:pt x="337" y="1333"/>
                  </a:cubicBezTo>
                  <a:lnTo>
                    <a:pt x="335" y="1352"/>
                  </a:lnTo>
                  <a:cubicBezTo>
                    <a:pt x="334" y="1357"/>
                    <a:pt x="330" y="1360"/>
                    <a:pt x="323" y="1360"/>
                  </a:cubicBezTo>
                  <a:cubicBezTo>
                    <a:pt x="319" y="1360"/>
                    <a:pt x="314" y="1355"/>
                    <a:pt x="315" y="1350"/>
                  </a:cubicBezTo>
                  <a:close/>
                  <a:moveTo>
                    <a:pt x="320" y="1295"/>
                  </a:moveTo>
                  <a:lnTo>
                    <a:pt x="321" y="1276"/>
                  </a:lnTo>
                  <a:cubicBezTo>
                    <a:pt x="321" y="1272"/>
                    <a:pt x="325" y="1267"/>
                    <a:pt x="331" y="1268"/>
                  </a:cubicBezTo>
                  <a:cubicBezTo>
                    <a:pt x="337" y="1268"/>
                    <a:pt x="341" y="1272"/>
                    <a:pt x="340" y="1278"/>
                  </a:cubicBezTo>
                  <a:lnTo>
                    <a:pt x="339" y="1297"/>
                  </a:lnTo>
                  <a:cubicBezTo>
                    <a:pt x="339" y="1301"/>
                    <a:pt x="334" y="1306"/>
                    <a:pt x="329" y="1306"/>
                  </a:cubicBezTo>
                  <a:cubicBezTo>
                    <a:pt x="323" y="1305"/>
                    <a:pt x="320" y="1300"/>
                    <a:pt x="320" y="1295"/>
                  </a:cubicBezTo>
                  <a:close/>
                  <a:moveTo>
                    <a:pt x="322" y="1239"/>
                  </a:moveTo>
                  <a:lnTo>
                    <a:pt x="323" y="1221"/>
                  </a:lnTo>
                  <a:cubicBezTo>
                    <a:pt x="323" y="1216"/>
                    <a:pt x="329" y="1212"/>
                    <a:pt x="334" y="1212"/>
                  </a:cubicBezTo>
                  <a:cubicBezTo>
                    <a:pt x="339" y="1212"/>
                    <a:pt x="343" y="1217"/>
                    <a:pt x="343" y="1222"/>
                  </a:cubicBezTo>
                  <a:lnTo>
                    <a:pt x="343" y="1241"/>
                  </a:lnTo>
                  <a:cubicBezTo>
                    <a:pt x="342" y="1246"/>
                    <a:pt x="337" y="1250"/>
                    <a:pt x="332" y="1249"/>
                  </a:cubicBezTo>
                  <a:cubicBezTo>
                    <a:pt x="326" y="1249"/>
                    <a:pt x="322" y="1245"/>
                    <a:pt x="322" y="1239"/>
                  </a:cubicBezTo>
                  <a:close/>
                  <a:moveTo>
                    <a:pt x="325" y="1184"/>
                  </a:moveTo>
                  <a:lnTo>
                    <a:pt x="326" y="1165"/>
                  </a:lnTo>
                  <a:cubicBezTo>
                    <a:pt x="327" y="1161"/>
                    <a:pt x="332" y="1157"/>
                    <a:pt x="337" y="1157"/>
                  </a:cubicBezTo>
                  <a:cubicBezTo>
                    <a:pt x="343" y="1157"/>
                    <a:pt x="347" y="1161"/>
                    <a:pt x="346" y="1167"/>
                  </a:cubicBezTo>
                  <a:lnTo>
                    <a:pt x="345" y="1186"/>
                  </a:lnTo>
                  <a:cubicBezTo>
                    <a:pt x="345" y="1190"/>
                    <a:pt x="340" y="1195"/>
                    <a:pt x="335" y="1194"/>
                  </a:cubicBezTo>
                  <a:cubicBezTo>
                    <a:pt x="330" y="1194"/>
                    <a:pt x="325" y="1189"/>
                    <a:pt x="325" y="1184"/>
                  </a:cubicBezTo>
                  <a:close/>
                  <a:moveTo>
                    <a:pt x="329" y="1128"/>
                  </a:moveTo>
                  <a:lnTo>
                    <a:pt x="329" y="1125"/>
                  </a:lnTo>
                  <a:cubicBezTo>
                    <a:pt x="329" y="1119"/>
                    <a:pt x="334" y="1116"/>
                    <a:pt x="339" y="1116"/>
                  </a:cubicBezTo>
                  <a:cubicBezTo>
                    <a:pt x="344" y="1116"/>
                    <a:pt x="349" y="1120"/>
                    <a:pt x="349" y="1126"/>
                  </a:cubicBezTo>
                  <a:lnTo>
                    <a:pt x="349" y="1130"/>
                  </a:lnTo>
                  <a:cubicBezTo>
                    <a:pt x="348" y="1135"/>
                    <a:pt x="343" y="1139"/>
                    <a:pt x="338" y="1138"/>
                  </a:cubicBezTo>
                  <a:cubicBezTo>
                    <a:pt x="332" y="1138"/>
                    <a:pt x="328" y="1134"/>
                    <a:pt x="329" y="1128"/>
                  </a:cubicBezTo>
                  <a:close/>
                </a:path>
              </a:pathLst>
            </a:custGeom>
            <a:solidFill>
              <a:srgbClr val="993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Line 579">
              <a:extLst>
                <a:ext uri="{FF2B5EF4-FFF2-40B4-BE49-F238E27FC236}">
                  <a16:creationId xmlns:a16="http://schemas.microsoft.com/office/drawing/2014/main" id="{0BBCDC95-66CE-4A58-9A7F-E9E77C47F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9" y="2266"/>
              <a:ext cx="18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580">
              <a:extLst>
                <a:ext uri="{FF2B5EF4-FFF2-40B4-BE49-F238E27FC236}">
                  <a16:creationId xmlns:a16="http://schemas.microsoft.com/office/drawing/2014/main" id="{6A4510E4-092A-4266-9E94-056A4348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2234"/>
              <a:ext cx="65" cy="64"/>
            </a:xfrm>
            <a:custGeom>
              <a:avLst/>
              <a:gdLst>
                <a:gd name="T0" fmla="*/ 208 w 208"/>
                <a:gd name="T1" fmla="*/ 104 h 207"/>
                <a:gd name="T2" fmla="*/ 0 w 208"/>
                <a:gd name="T3" fmla="*/ 207 h 207"/>
                <a:gd name="T4" fmla="*/ 0 w 208"/>
                <a:gd name="T5" fmla="*/ 0 h 207"/>
                <a:gd name="T6" fmla="*/ 208 w 208"/>
                <a:gd name="T7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7">
                  <a:moveTo>
                    <a:pt x="208" y="104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208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Line 581">
              <a:extLst>
                <a:ext uri="{FF2B5EF4-FFF2-40B4-BE49-F238E27FC236}">
                  <a16:creationId xmlns:a16="http://schemas.microsoft.com/office/drawing/2014/main" id="{0D7E3558-3C65-4E0C-9714-582EDBA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009"/>
              <a:ext cx="108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582">
              <a:extLst>
                <a:ext uri="{FF2B5EF4-FFF2-40B4-BE49-F238E27FC236}">
                  <a16:creationId xmlns:a16="http://schemas.microsoft.com/office/drawing/2014/main" id="{93C3E427-AF7C-4EEC-A6E0-7E6CAC713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1977"/>
              <a:ext cx="66" cy="64"/>
            </a:xfrm>
            <a:custGeom>
              <a:avLst/>
              <a:gdLst>
                <a:gd name="T0" fmla="*/ 207 w 207"/>
                <a:gd name="T1" fmla="*/ 104 h 208"/>
                <a:gd name="T2" fmla="*/ 0 w 207"/>
                <a:gd name="T3" fmla="*/ 208 h 208"/>
                <a:gd name="T4" fmla="*/ 0 w 207"/>
                <a:gd name="T5" fmla="*/ 0 h 208"/>
                <a:gd name="T6" fmla="*/ 207 w 207"/>
                <a:gd name="T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8">
                  <a:moveTo>
                    <a:pt x="207" y="104"/>
                  </a:moveTo>
                  <a:lnTo>
                    <a:pt x="0" y="208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Line 583">
              <a:extLst>
                <a:ext uri="{FF2B5EF4-FFF2-40B4-BE49-F238E27FC236}">
                  <a16:creationId xmlns:a16="http://schemas.microsoft.com/office/drawing/2014/main" id="{8D4E0611-6298-4E5B-997F-D8C29664E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2121"/>
              <a:ext cx="108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584">
              <a:extLst>
                <a:ext uri="{FF2B5EF4-FFF2-40B4-BE49-F238E27FC236}">
                  <a16:creationId xmlns:a16="http://schemas.microsoft.com/office/drawing/2014/main" id="{BDC69579-6975-4E54-9755-7B0FB45A0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089"/>
              <a:ext cx="65" cy="64"/>
            </a:xfrm>
            <a:custGeom>
              <a:avLst/>
              <a:gdLst>
                <a:gd name="T0" fmla="*/ 207 w 207"/>
                <a:gd name="T1" fmla="*/ 104 h 207"/>
                <a:gd name="T2" fmla="*/ 0 w 207"/>
                <a:gd name="T3" fmla="*/ 207 h 207"/>
                <a:gd name="T4" fmla="*/ 0 w 207"/>
                <a:gd name="T5" fmla="*/ 0 h 207"/>
                <a:gd name="T6" fmla="*/ 0 w 207"/>
                <a:gd name="T7" fmla="*/ 0 h 207"/>
                <a:gd name="T8" fmla="*/ 207 w 207"/>
                <a:gd name="T9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104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Line 585">
              <a:extLst>
                <a:ext uri="{FF2B5EF4-FFF2-40B4-BE49-F238E27FC236}">
                  <a16:creationId xmlns:a16="http://schemas.microsoft.com/office/drawing/2014/main" id="{DF1AF4B8-0059-44E8-99F4-46DAF7E6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29"/>
              <a:ext cx="108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586">
              <a:extLst>
                <a:ext uri="{FF2B5EF4-FFF2-40B4-BE49-F238E27FC236}">
                  <a16:creationId xmlns:a16="http://schemas.microsoft.com/office/drawing/2014/main" id="{677F90ED-A322-4F52-922F-363E393A2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2397"/>
              <a:ext cx="66" cy="64"/>
            </a:xfrm>
            <a:custGeom>
              <a:avLst/>
              <a:gdLst>
                <a:gd name="T0" fmla="*/ 207 w 207"/>
                <a:gd name="T1" fmla="*/ 103 h 207"/>
                <a:gd name="T2" fmla="*/ 0 w 207"/>
                <a:gd name="T3" fmla="*/ 207 h 207"/>
                <a:gd name="T4" fmla="*/ 0 w 207"/>
                <a:gd name="T5" fmla="*/ 0 h 207"/>
                <a:gd name="T6" fmla="*/ 0 w 207"/>
                <a:gd name="T7" fmla="*/ 0 h 207"/>
                <a:gd name="T8" fmla="*/ 207 w 207"/>
                <a:gd name="T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103"/>
                  </a:moveTo>
                  <a:lnTo>
                    <a:pt x="0" y="207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0" y="0"/>
                  </a:lnTo>
                  <a:lnTo>
                    <a:pt x="207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Line 587">
              <a:extLst>
                <a:ext uri="{FF2B5EF4-FFF2-40B4-BE49-F238E27FC236}">
                  <a16:creationId xmlns:a16="http://schemas.microsoft.com/office/drawing/2014/main" id="{52B6143D-F2D6-4040-9202-65E33F6D6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527"/>
              <a:ext cx="108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588">
              <a:extLst>
                <a:ext uri="{FF2B5EF4-FFF2-40B4-BE49-F238E27FC236}">
                  <a16:creationId xmlns:a16="http://schemas.microsoft.com/office/drawing/2014/main" id="{E489096E-54F1-4E13-B0BA-585F28228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2495"/>
              <a:ext cx="66" cy="64"/>
            </a:xfrm>
            <a:custGeom>
              <a:avLst/>
              <a:gdLst>
                <a:gd name="T0" fmla="*/ 207 w 207"/>
                <a:gd name="T1" fmla="*/ 104 h 208"/>
                <a:gd name="T2" fmla="*/ 0 w 207"/>
                <a:gd name="T3" fmla="*/ 208 h 208"/>
                <a:gd name="T4" fmla="*/ 0 w 207"/>
                <a:gd name="T5" fmla="*/ 0 h 208"/>
                <a:gd name="T6" fmla="*/ 207 w 207"/>
                <a:gd name="T7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8">
                  <a:moveTo>
                    <a:pt x="207" y="104"/>
                  </a:moveTo>
                  <a:lnTo>
                    <a:pt x="0" y="208"/>
                  </a:lnTo>
                  <a:cubicBezTo>
                    <a:pt x="32" y="142"/>
                    <a:pt x="32" y="66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589">
              <a:extLst>
                <a:ext uri="{FF2B5EF4-FFF2-40B4-BE49-F238E27FC236}">
                  <a16:creationId xmlns:a16="http://schemas.microsoft.com/office/drawing/2014/main" id="{829EE84E-6780-423E-A73C-91CF86005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956"/>
              <a:ext cx="445" cy="56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Line 590">
              <a:extLst>
                <a:ext uri="{FF2B5EF4-FFF2-40B4-BE49-F238E27FC236}">
                  <a16:creationId xmlns:a16="http://schemas.microsoft.com/office/drawing/2014/main" id="{991F46BD-B6E8-4F48-8274-A6CEC0D2C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0" y="2954"/>
              <a:ext cx="22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591">
              <a:extLst>
                <a:ext uri="{FF2B5EF4-FFF2-40B4-BE49-F238E27FC236}">
                  <a16:creationId xmlns:a16="http://schemas.microsoft.com/office/drawing/2014/main" id="{1D6769A2-1D52-4511-A1B1-B1CDF5BD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" y="2923"/>
              <a:ext cx="66" cy="64"/>
            </a:xfrm>
            <a:custGeom>
              <a:avLst/>
              <a:gdLst>
                <a:gd name="T0" fmla="*/ 208 w 208"/>
                <a:gd name="T1" fmla="*/ 103 h 207"/>
                <a:gd name="T2" fmla="*/ 0 w 208"/>
                <a:gd name="T3" fmla="*/ 207 h 207"/>
                <a:gd name="T4" fmla="*/ 0 w 208"/>
                <a:gd name="T5" fmla="*/ 0 h 207"/>
                <a:gd name="T6" fmla="*/ 208 w 208"/>
                <a:gd name="T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207">
                  <a:moveTo>
                    <a:pt x="208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208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Line 592">
              <a:extLst>
                <a:ext uri="{FF2B5EF4-FFF2-40B4-BE49-F238E27FC236}">
                  <a16:creationId xmlns:a16="http://schemas.microsoft.com/office/drawing/2014/main" id="{C80310C1-9F4C-46EA-AD27-CE39367E7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0" y="1497"/>
              <a:ext cx="222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593">
              <a:extLst>
                <a:ext uri="{FF2B5EF4-FFF2-40B4-BE49-F238E27FC236}">
                  <a16:creationId xmlns:a16="http://schemas.microsoft.com/office/drawing/2014/main" id="{24E2F3A3-2DF0-44EF-8F78-194230E94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" y="1465"/>
              <a:ext cx="66" cy="64"/>
            </a:xfrm>
            <a:custGeom>
              <a:avLst/>
              <a:gdLst>
                <a:gd name="T0" fmla="*/ 208 w 208"/>
                <a:gd name="T1" fmla="*/ 103 h 207"/>
                <a:gd name="T2" fmla="*/ 0 w 208"/>
                <a:gd name="T3" fmla="*/ 207 h 207"/>
                <a:gd name="T4" fmla="*/ 0 w 208"/>
                <a:gd name="T5" fmla="*/ 0 h 207"/>
                <a:gd name="T6" fmla="*/ 0 w 208"/>
                <a:gd name="T7" fmla="*/ 0 h 207"/>
                <a:gd name="T8" fmla="*/ 208 w 208"/>
                <a:gd name="T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7">
                  <a:moveTo>
                    <a:pt x="208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8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690" name="Picture 594">
              <a:extLst>
                <a:ext uri="{FF2B5EF4-FFF2-40B4-BE49-F238E27FC236}">
                  <a16:creationId xmlns:a16="http://schemas.microsoft.com/office/drawing/2014/main" id="{BED7B9D1-9FB2-4E90-881B-3032627CC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" y="2772"/>
              <a:ext cx="27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595">
              <a:extLst>
                <a:ext uri="{FF2B5EF4-FFF2-40B4-BE49-F238E27FC236}">
                  <a16:creationId xmlns:a16="http://schemas.microsoft.com/office/drawing/2014/main" id="{E689DFB1-F617-48EE-8786-416D1CBDF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1686"/>
              <a:ext cx="488" cy="1023"/>
            </a:xfrm>
            <a:custGeom>
              <a:avLst/>
              <a:gdLst>
                <a:gd name="T0" fmla="*/ 0 w 488"/>
                <a:gd name="T1" fmla="*/ 144 h 1023"/>
                <a:gd name="T2" fmla="*/ 488 w 488"/>
                <a:gd name="T3" fmla="*/ 0 h 1023"/>
                <a:gd name="T4" fmla="*/ 488 w 488"/>
                <a:gd name="T5" fmla="*/ 1023 h 1023"/>
                <a:gd name="T6" fmla="*/ 0 w 488"/>
                <a:gd name="T7" fmla="*/ 865 h 1023"/>
                <a:gd name="T8" fmla="*/ 0 w 488"/>
                <a:gd name="T9" fmla="*/ 144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1023">
                  <a:moveTo>
                    <a:pt x="0" y="144"/>
                  </a:moveTo>
                  <a:lnTo>
                    <a:pt x="488" y="0"/>
                  </a:lnTo>
                  <a:lnTo>
                    <a:pt x="488" y="1023"/>
                  </a:lnTo>
                  <a:lnTo>
                    <a:pt x="0" y="865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Line 596">
              <a:extLst>
                <a:ext uri="{FF2B5EF4-FFF2-40B4-BE49-F238E27FC236}">
                  <a16:creationId xmlns:a16="http://schemas.microsoft.com/office/drawing/2014/main" id="{326FED4E-2D95-47AD-8D46-5034E302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912"/>
              <a:ext cx="17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97">
              <a:extLst>
                <a:ext uri="{FF2B5EF4-FFF2-40B4-BE49-F238E27FC236}">
                  <a16:creationId xmlns:a16="http://schemas.microsoft.com/office/drawing/2014/main" id="{81E04399-1703-48F1-8238-A0A0E1D5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1880"/>
              <a:ext cx="65" cy="64"/>
            </a:xfrm>
            <a:custGeom>
              <a:avLst/>
              <a:gdLst>
                <a:gd name="T0" fmla="*/ 207 w 207"/>
                <a:gd name="T1" fmla="*/ 104 h 207"/>
                <a:gd name="T2" fmla="*/ 0 w 207"/>
                <a:gd name="T3" fmla="*/ 207 h 207"/>
                <a:gd name="T4" fmla="*/ 0 w 207"/>
                <a:gd name="T5" fmla="*/ 0 h 207"/>
                <a:gd name="T6" fmla="*/ 207 w 207"/>
                <a:gd name="T7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207" y="104"/>
                  </a:moveTo>
                  <a:lnTo>
                    <a:pt x="0" y="207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20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Line 598">
              <a:extLst>
                <a:ext uri="{FF2B5EF4-FFF2-40B4-BE49-F238E27FC236}">
                  <a16:creationId xmlns:a16="http://schemas.microsoft.com/office/drawing/2014/main" id="{ED488ECD-46E6-422F-87E8-6CFF25343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528"/>
              <a:ext cx="176" cy="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99">
              <a:extLst>
                <a:ext uri="{FF2B5EF4-FFF2-40B4-BE49-F238E27FC236}">
                  <a16:creationId xmlns:a16="http://schemas.microsoft.com/office/drawing/2014/main" id="{11AAA000-72CE-477E-9867-9BD0A338C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" y="2496"/>
              <a:ext cx="65" cy="64"/>
            </a:xfrm>
            <a:custGeom>
              <a:avLst/>
              <a:gdLst>
                <a:gd name="T0" fmla="*/ 207 w 207"/>
                <a:gd name="T1" fmla="*/ 103 h 207"/>
                <a:gd name="T2" fmla="*/ 0 w 207"/>
                <a:gd name="T3" fmla="*/ 207 h 207"/>
                <a:gd name="T4" fmla="*/ 0 w 207"/>
                <a:gd name="T5" fmla="*/ 0 h 207"/>
                <a:gd name="T6" fmla="*/ 207 w 207"/>
                <a:gd name="T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07">
                  <a:moveTo>
                    <a:pt x="207" y="103"/>
                  </a:moveTo>
                  <a:lnTo>
                    <a:pt x="0" y="207"/>
                  </a:lnTo>
                  <a:cubicBezTo>
                    <a:pt x="32" y="142"/>
                    <a:pt x="32" y="65"/>
                    <a:pt x="0" y="0"/>
                  </a:cubicBezTo>
                  <a:lnTo>
                    <a:pt x="207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600">
              <a:extLst>
                <a:ext uri="{FF2B5EF4-FFF2-40B4-BE49-F238E27FC236}">
                  <a16:creationId xmlns:a16="http://schemas.microsoft.com/office/drawing/2014/main" id="{AAB0F0D5-3A2C-4090-BAEE-5FF0B573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797"/>
              <a:ext cx="29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Control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601">
              <a:extLst>
                <a:ext uri="{FF2B5EF4-FFF2-40B4-BE49-F238E27FC236}">
                  <a16:creationId xmlns:a16="http://schemas.microsoft.com/office/drawing/2014/main" id="{E3BB5B58-D55B-48AC-AD07-32362C33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891"/>
              <a:ext cx="23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Signal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602">
              <a:extLst>
                <a:ext uri="{FF2B5EF4-FFF2-40B4-BE49-F238E27FC236}">
                  <a16:creationId xmlns:a16="http://schemas.microsoft.com/office/drawing/2014/main" id="{4B9BB9D8-CC8E-4915-8BDB-A52928EF7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367"/>
              <a:ext cx="29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Selector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Freeform 603">
              <a:extLst>
                <a:ext uri="{FF2B5EF4-FFF2-40B4-BE49-F238E27FC236}">
                  <a16:creationId xmlns:a16="http://schemas.microsoft.com/office/drawing/2014/main" id="{94BBDCBE-EF3E-4764-AB40-BFFFD11F9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2248"/>
              <a:ext cx="42" cy="35"/>
            </a:xfrm>
            <a:custGeom>
              <a:avLst/>
              <a:gdLst>
                <a:gd name="T0" fmla="*/ 0 w 42"/>
                <a:gd name="T1" fmla="*/ 17 h 35"/>
                <a:gd name="T2" fmla="*/ 21 w 42"/>
                <a:gd name="T3" fmla="*/ 0 h 35"/>
                <a:gd name="T4" fmla="*/ 42 w 42"/>
                <a:gd name="T5" fmla="*/ 17 h 35"/>
                <a:gd name="T6" fmla="*/ 21 w 42"/>
                <a:gd name="T7" fmla="*/ 35 h 35"/>
                <a:gd name="T8" fmla="*/ 0 w 42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5">
                  <a:moveTo>
                    <a:pt x="0" y="17"/>
                  </a:moveTo>
                  <a:cubicBezTo>
                    <a:pt x="0" y="8"/>
                    <a:pt x="10" y="0"/>
                    <a:pt x="21" y="0"/>
                  </a:cubicBezTo>
                  <a:cubicBezTo>
                    <a:pt x="33" y="0"/>
                    <a:pt x="42" y="8"/>
                    <a:pt x="42" y="17"/>
                  </a:cubicBezTo>
                  <a:cubicBezTo>
                    <a:pt x="42" y="28"/>
                    <a:pt x="33" y="35"/>
                    <a:pt x="21" y="35"/>
                  </a:cubicBezTo>
                  <a:cubicBezTo>
                    <a:pt x="10" y="35"/>
                    <a:pt x="0" y="28"/>
                    <a:pt x="0" y="17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95AF03A-B93E-497C-BAB3-B8DBDAA75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36128"/>
              </p:ext>
            </p:extLst>
          </p:nvPr>
        </p:nvGraphicFramePr>
        <p:xfrm>
          <a:off x="5044092" y="1373188"/>
          <a:ext cx="172732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Formula" r:id="rId16" imgW="549720" imgH="120669" progId="Equation.Ribbit">
                  <p:embed/>
                </p:oleObj>
              </mc:Choice>
              <mc:Fallback>
                <p:oleObj name="Formula" r:id="rId16" imgW="549720" imgH="120669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4092" y="1373188"/>
                        <a:ext cx="1727327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04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9022C44-56E2-43BF-B424-B7AEE116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00" y="1559477"/>
            <a:ext cx="1535869" cy="20216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B3E505-A21A-423A-9500-4A353F66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83" y="4089927"/>
            <a:ext cx="164539" cy="3388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4D38D5-A8B9-4612-B7BE-899FFF46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50" y="3601013"/>
            <a:ext cx="164539" cy="3388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BF7FB8-D5AC-40A5-9A1A-A2B638D4E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528" y="4259353"/>
            <a:ext cx="164539" cy="3388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6D670C-16B7-4627-A421-85C8515A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60" y="4089927"/>
            <a:ext cx="164539" cy="3388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0B8FF7-E4A5-4A82-A48C-670737ADA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28" y="4825745"/>
            <a:ext cx="164539" cy="3388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1652B01-DC3B-4D43-8587-420AB0F9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04" y="5266951"/>
            <a:ext cx="164539" cy="3388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5DB919-7ABC-4CEF-8FE2-77D01248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92" y="4749361"/>
            <a:ext cx="164539" cy="3388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A24048-7822-4A2A-A665-94C37781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825" y="4228796"/>
            <a:ext cx="164539" cy="338852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42280F-049A-416C-9C16-4924FAE8E1F7}"/>
              </a:ext>
            </a:extLst>
          </p:cNvPr>
          <p:cNvCxnSpPr>
            <a:cxnSpLocks/>
          </p:cNvCxnSpPr>
          <p:nvPr/>
        </p:nvCxnSpPr>
        <p:spPr>
          <a:xfrm flipH="1">
            <a:off x="3130622" y="2653597"/>
            <a:ext cx="766997" cy="947416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F27D6B-F3E5-458D-B51B-D4ACAF23295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97672" y="2876472"/>
            <a:ext cx="6762" cy="1672401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81756B-E93F-4551-8EB6-233514C993F1}"/>
              </a:ext>
            </a:extLst>
          </p:cNvPr>
          <p:cNvCxnSpPr>
            <a:cxnSpLocks/>
          </p:cNvCxnSpPr>
          <p:nvPr/>
        </p:nvCxnSpPr>
        <p:spPr>
          <a:xfrm>
            <a:off x="4511249" y="2809098"/>
            <a:ext cx="1545846" cy="1175560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74343DD0-3405-47FC-A6B6-3426941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77" y="4594720"/>
            <a:ext cx="164539" cy="338852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5455F586-EF9B-4DB5-8606-152EFFB1FC3F}"/>
              </a:ext>
            </a:extLst>
          </p:cNvPr>
          <p:cNvSpPr/>
          <p:nvPr/>
        </p:nvSpPr>
        <p:spPr>
          <a:xfrm>
            <a:off x="2493520" y="3532752"/>
            <a:ext cx="896422" cy="12572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D0F6C9B-BB3A-4EA3-B44A-2CEFE2204611}"/>
              </a:ext>
            </a:extLst>
          </p:cNvPr>
          <p:cNvSpPr/>
          <p:nvPr/>
        </p:nvSpPr>
        <p:spPr>
          <a:xfrm>
            <a:off x="3672216" y="4548873"/>
            <a:ext cx="1064436" cy="115928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353E4BA-A95A-47DA-86E6-5D810309AC98}"/>
              </a:ext>
            </a:extLst>
          </p:cNvPr>
          <p:cNvSpPr/>
          <p:nvPr/>
        </p:nvSpPr>
        <p:spPr>
          <a:xfrm>
            <a:off x="5811549" y="3920244"/>
            <a:ext cx="896422" cy="12572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043315-53C7-461C-8B50-E40E991BC539}"/>
              </a:ext>
            </a:extLst>
          </p:cNvPr>
          <p:cNvSpPr txBox="1"/>
          <p:nvPr/>
        </p:nvSpPr>
        <p:spPr>
          <a:xfrm>
            <a:off x="3598138" y="1316479"/>
            <a:ext cx="154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 Station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2BED9E-D551-4D8B-A3FB-5839951EB2FF}"/>
              </a:ext>
            </a:extLst>
          </p:cNvPr>
          <p:cNvSpPr txBox="1"/>
          <p:nvPr/>
        </p:nvSpPr>
        <p:spPr>
          <a:xfrm>
            <a:off x="2380801" y="4825745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F13044-0EB1-43C2-9B45-571910DCBAD3}"/>
              </a:ext>
            </a:extLst>
          </p:cNvPr>
          <p:cNvSpPr txBox="1"/>
          <p:nvPr/>
        </p:nvSpPr>
        <p:spPr>
          <a:xfrm>
            <a:off x="3704974" y="5698009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4F8647-048F-471D-A5E4-17BF32EF91B2}"/>
              </a:ext>
            </a:extLst>
          </p:cNvPr>
          <p:cNvGrpSpPr/>
          <p:nvPr/>
        </p:nvGrpSpPr>
        <p:grpSpPr>
          <a:xfrm rot="4152698">
            <a:off x="5123994" y="4792170"/>
            <a:ext cx="45719" cy="256319"/>
            <a:chOff x="5121387" y="4825745"/>
            <a:chExt cx="97973" cy="40265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4D65DC0-B438-44EE-AE18-19AC9C4196A7}"/>
                </a:ext>
              </a:extLst>
            </p:cNvPr>
            <p:cNvSpPr/>
            <p:nvPr/>
          </p:nvSpPr>
          <p:spPr>
            <a:xfrm>
              <a:off x="5121389" y="4825745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3B24314-8DD9-453F-BFBB-C84A6541D626}"/>
                </a:ext>
              </a:extLst>
            </p:cNvPr>
            <p:cNvSpPr/>
            <p:nvPr/>
          </p:nvSpPr>
          <p:spPr>
            <a:xfrm>
              <a:off x="5121388" y="4986309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119FF8A-99E4-43E1-A5A0-526D9267EA1C}"/>
                </a:ext>
              </a:extLst>
            </p:cNvPr>
            <p:cNvSpPr/>
            <p:nvPr/>
          </p:nvSpPr>
          <p:spPr>
            <a:xfrm>
              <a:off x="5121387" y="5146873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124B7BF-4E1A-4CD2-B7C5-516FE72A973B}"/>
              </a:ext>
            </a:extLst>
          </p:cNvPr>
          <p:cNvSpPr txBox="1"/>
          <p:nvPr/>
        </p:nvSpPr>
        <p:spPr>
          <a:xfrm>
            <a:off x="5611034" y="5195077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3A4F90-FB3B-468A-B74D-8C7DE2996C48}"/>
              </a:ext>
            </a:extLst>
          </p:cNvPr>
          <p:cNvGrpSpPr/>
          <p:nvPr/>
        </p:nvGrpSpPr>
        <p:grpSpPr>
          <a:xfrm rot="7545634">
            <a:off x="3470110" y="4590604"/>
            <a:ext cx="45719" cy="256319"/>
            <a:chOff x="5121387" y="4825745"/>
            <a:chExt cx="97973" cy="40265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AF1763F-D301-481D-9A6D-32B359D65898}"/>
                </a:ext>
              </a:extLst>
            </p:cNvPr>
            <p:cNvSpPr/>
            <p:nvPr/>
          </p:nvSpPr>
          <p:spPr>
            <a:xfrm>
              <a:off x="5121389" y="4825745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17AFEDD-4ADF-4C28-B443-A4D2E81DEEA8}"/>
                </a:ext>
              </a:extLst>
            </p:cNvPr>
            <p:cNvSpPr/>
            <p:nvPr/>
          </p:nvSpPr>
          <p:spPr>
            <a:xfrm>
              <a:off x="5121388" y="4986309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1A487B7-9FE6-4C9B-B91C-B4A1A32A28CD}"/>
                </a:ext>
              </a:extLst>
            </p:cNvPr>
            <p:cNvSpPr/>
            <p:nvPr/>
          </p:nvSpPr>
          <p:spPr>
            <a:xfrm>
              <a:off x="5121387" y="5146873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291186E-0E73-4EFA-9A9C-56891298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18524"/>
              </p:ext>
            </p:extLst>
          </p:nvPr>
        </p:nvGraphicFramePr>
        <p:xfrm>
          <a:off x="4576763" y="5768975"/>
          <a:ext cx="152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Formula" r:id="rId5" imgW="76320" imgH="147600" progId="Equation.Ribbit">
                  <p:embed/>
                </p:oleObj>
              </mc:Choice>
              <mc:Fallback>
                <p:oleObj name="Formula" r:id="rId5" imgW="76320" imgH="14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6763" y="5768975"/>
                        <a:ext cx="1524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E9B50C5E-787F-45F2-93DA-2C625FB15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1209"/>
              </p:ext>
            </p:extLst>
          </p:nvPr>
        </p:nvGraphicFramePr>
        <p:xfrm>
          <a:off x="6475413" y="5297488"/>
          <a:ext cx="192087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Formula" r:id="rId7" imgW="131040" imgH="145080" progId="Equation.Ribbit">
                  <p:embed/>
                </p:oleObj>
              </mc:Choice>
              <mc:Fallback>
                <p:oleObj name="Formula" r:id="rId7" imgW="131040" imgH="145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5413" y="5297488"/>
                        <a:ext cx="192087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5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668F7-96BC-4CB3-AA75-A628E396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172" y="2878473"/>
            <a:ext cx="164539" cy="338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28F864-9E78-4F66-9BE8-5595B10C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00" y="2626742"/>
            <a:ext cx="164539" cy="338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2CA465-69FB-4426-A73A-641D0BECC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2" y="2579915"/>
            <a:ext cx="1044323" cy="137460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764492E-A977-4854-8FCA-43DEF61023F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2239" y="2796168"/>
            <a:ext cx="1503966" cy="194981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B02B7B-1F36-4F82-9AAE-E27C9B0ECA4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30711" y="3047899"/>
            <a:ext cx="1133965" cy="83105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7C9A4E2-8DE9-4F1A-B0D3-2097D221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04" y="4541266"/>
            <a:ext cx="164539" cy="3388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675FD7-8761-4B74-A47E-5268F79D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50" y="4651484"/>
            <a:ext cx="164539" cy="33885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25EDE0-EEB2-42BC-A266-4A3E75EDB2D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150374" y="3187754"/>
            <a:ext cx="486694" cy="1353512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C97A5A-97D8-4F88-A004-57006EC22B4F}"/>
              </a:ext>
            </a:extLst>
          </p:cNvPr>
          <p:cNvCxnSpPr>
            <a:cxnSpLocks/>
          </p:cNvCxnSpPr>
          <p:nvPr/>
        </p:nvCxnSpPr>
        <p:spPr>
          <a:xfrm flipV="1">
            <a:off x="5403019" y="3416496"/>
            <a:ext cx="234049" cy="1234988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F718476-1436-4CDD-AD67-382095AC4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81132"/>
              </p:ext>
            </p:extLst>
          </p:nvPr>
        </p:nvGraphicFramePr>
        <p:xfrm>
          <a:off x="4802619" y="4011009"/>
          <a:ext cx="3746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Formula" r:id="rId5" imgW="189360" imgH="147600" progId="Equation.Ribbit">
                  <p:embed/>
                </p:oleObj>
              </mc:Choice>
              <mc:Fallback>
                <p:oleObj name="Formula" r:id="rId5" imgW="189360" imgH="14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2619" y="4011009"/>
                        <a:ext cx="3746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9290BD1-6843-4A85-B384-B0FB14E94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27070"/>
              </p:ext>
            </p:extLst>
          </p:nvPr>
        </p:nvGraphicFramePr>
        <p:xfrm>
          <a:off x="5554663" y="4165600"/>
          <a:ext cx="384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Formula" r:id="rId7" imgW="193320" imgH="146160" progId="Equation.Ribbit">
                  <p:embed/>
                </p:oleObj>
              </mc:Choice>
              <mc:Fallback>
                <p:oleObj name="Formula" r:id="rId7" imgW="193320" imgH="14616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4663" y="4165600"/>
                        <a:ext cx="3841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FEFA655-8419-4FBE-B2DF-E5A76ABD5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78553"/>
              </p:ext>
            </p:extLst>
          </p:nvPr>
        </p:nvGraphicFramePr>
        <p:xfrm>
          <a:off x="4459288" y="3128963"/>
          <a:ext cx="3841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Formula" r:id="rId9" imgW="193320" imgH="148680" progId="Equation.Ribbit">
                  <p:embed/>
                </p:oleObj>
              </mc:Choice>
              <mc:Fallback>
                <p:oleObj name="Formula" r:id="rId9" imgW="193320" imgH="14868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9288" y="3128963"/>
                        <a:ext cx="384175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8428485-23B1-4BCC-8F13-5A1A1C0C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534256"/>
              </p:ext>
            </p:extLst>
          </p:nvPr>
        </p:nvGraphicFramePr>
        <p:xfrm>
          <a:off x="4505325" y="2486025"/>
          <a:ext cx="384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Formula" r:id="rId11" imgW="194400" imgH="146160" progId="Equation.Ribbit">
                  <p:embed/>
                </p:oleObj>
              </mc:Choice>
              <mc:Fallback>
                <p:oleObj name="Formula" r:id="rId11" imgW="194400" imgH="14616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5325" y="2486025"/>
                        <a:ext cx="3841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B9A4-48B0-4711-8CD1-E01D9C4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7C9DFC-B6C3-4A5B-AFC0-449E640F1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60040"/>
              </p:ext>
            </p:extLst>
          </p:nvPr>
        </p:nvGraphicFramePr>
        <p:xfrm>
          <a:off x="3187700" y="2787650"/>
          <a:ext cx="75946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Formula" r:id="rId3" imgW="3839400" imgH="857520" progId="Equation.Ribbit">
                  <p:embed/>
                </p:oleObj>
              </mc:Choice>
              <mc:Fallback>
                <p:oleObj name="Formula" r:id="rId3" imgW="3839400" imgH="85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2787650"/>
                        <a:ext cx="75946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08E66D-04D7-47ED-8C2C-43913B5948D2}"/>
              </a:ext>
            </a:extLst>
          </p:cNvPr>
          <p:cNvCxnSpPr/>
          <p:nvPr/>
        </p:nvCxnSpPr>
        <p:spPr>
          <a:xfrm>
            <a:off x="4049486" y="2596243"/>
            <a:ext cx="0" cy="19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5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96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Formula</vt:lpstr>
      <vt:lpstr>Aurora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Guanchong Niu</dc:creator>
  <cp:lastModifiedBy>Guanchong Niu</cp:lastModifiedBy>
  <cp:revision>35</cp:revision>
  <dcterms:created xsi:type="dcterms:W3CDTF">2018-09-25T02:24:55Z</dcterms:created>
  <dcterms:modified xsi:type="dcterms:W3CDTF">2018-11-01T15:38:57Z</dcterms:modified>
</cp:coreProperties>
</file>