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24967-4DEF-4C5F-A29A-D2C96516C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D98E87-3102-463C-A8BF-402987CF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A0D9A-3880-4BB3-A297-E8021F90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6F84-D3D2-4469-9A16-6CAA3538082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CF7F9-E6ED-4F51-9376-27B14753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7F5E4-B1B8-49EA-A1AF-C221479D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B1AA-9D32-4055-A4F3-295FCE5F5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7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5B1CC-1174-48B0-BFC7-411E69A5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AFF68E-4797-4DB0-A17D-D30218C57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FFCD8-B98F-4323-BC53-9224D657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6F84-D3D2-4469-9A16-6CAA3538082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E4BFC-2673-45BE-9E94-28AF4396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7EEE5-9DB1-428B-9DAA-039AE1B9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B1AA-9D32-4055-A4F3-295FCE5F5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7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86AED2-AF7E-4C63-9B36-F9B259814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D81D9-CC66-48D7-BBDD-5F3298622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C45BC-6B2E-45A7-8EFD-A4F06E54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6F84-D3D2-4469-9A16-6CAA3538082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EBDE8-C812-487A-830D-E2B8DFA8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72856-2773-4D79-B5A3-C38160E2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B1AA-9D32-4055-A4F3-295FCE5F5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5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9666-B20E-4E9F-AA3A-BD3747D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0EA98-84BE-48BB-9F6B-833C0327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09F87-3C7E-4F31-A20D-E3F79B24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6F84-D3D2-4469-9A16-6CAA3538082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CF648-4010-4DE9-939F-A26E8F7E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66440-0CD2-4B88-BBAB-66D4C990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B1AA-9D32-4055-A4F3-295FCE5F5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78185-6A09-43C0-913B-FE1AD1C4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14F04-F30D-4B02-852F-4904438E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D6B21-568B-4CAC-A916-F7043054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6F84-D3D2-4469-9A16-6CAA3538082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93566-5C30-4BA7-8A50-0BE29E13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E2EB2-7D0C-4419-823A-C5554545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B1AA-9D32-4055-A4F3-295FCE5F5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4A852-275B-498E-9ED5-B0FA2AFE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E6FD7-A5D4-43CA-924D-B8AF4469B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B8B9F-7777-49F9-8B87-2B9F2F3F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9BBBC6-56A6-4C27-BC85-D20BA1D6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6F84-D3D2-4469-9A16-6CAA3538082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CE633-FB0D-486C-9738-8ACF4197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81851-A390-4C93-B616-BC682D8F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B1AA-9D32-4055-A4F3-295FCE5F5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1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45F58-8366-48B6-A50B-E5AFFDF8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315CC2-8768-4137-AFC0-CF18F045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370F50-1CCA-4CBC-A226-782A4DF06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92C941-5794-4D92-B8D0-FB86960FE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41761A-4F71-41A5-BE86-605F3FD73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AB51CF-1CF2-482D-92F6-7BC217FF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6F84-D3D2-4469-9A16-6CAA3538082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A28F4C-F5C3-4A45-946A-71FDF236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55858F-7ED8-4DB7-A4E6-2D713DB7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B1AA-9D32-4055-A4F3-295FCE5F5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3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7656-B406-4B09-ACE0-3680404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9E8A96-D3F2-4F3A-B6C5-0CB766D4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6F84-D3D2-4469-9A16-6CAA3538082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F03937-13A9-47D8-8046-BC80C7B0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8DA44-F25A-44CC-AFA7-99B85AC0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B1AA-9D32-4055-A4F3-295FCE5F5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9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EF3E48-8C0A-480F-8A17-81FFB70D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6F84-D3D2-4469-9A16-6CAA3538082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90E9FA-B2DF-4BD4-927D-C7A47265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0D8490-4DCC-46A6-A4F1-9424F927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B1AA-9D32-4055-A4F3-295FCE5F5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0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D2C3A-AEE1-48BD-AAD6-303CA99A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1F675-1F7E-467F-A807-855FCFF0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C8866-A123-4E86-82CF-BCEC3A703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AA36B-7396-43A4-A113-6D6C67BD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6F84-D3D2-4469-9A16-6CAA3538082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9270B-AB0C-4A22-8FC4-24E75051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CDF2F-6531-4ED2-8817-8BA1854F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B1AA-9D32-4055-A4F3-295FCE5F5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9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73C6B-13C5-4DDF-9B8A-8944845C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DBCBFB-6145-4142-BE2A-D8CF0D4E7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8D21E-7693-494B-8D34-1C7CA2C6C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F49B1-D7EF-4FE8-8058-F7BE7AC8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6F84-D3D2-4469-9A16-6CAA3538082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2EEA0-87BF-4E47-9B71-27BCB8CC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88409C-F7B7-4B4E-A0D2-212D9FCB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B1AA-9D32-4055-A4F3-295FCE5F5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5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6A99C4-81FD-49A4-BA90-11A0D765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EE6A3-556B-47E0-817F-5C06796EA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C7160-F363-4E82-B0CA-0037DB76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B6F84-D3D2-4469-9A16-6CAA3538082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E8D98-7D87-4648-BCED-16B4BD8A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6CCAF-6545-4F90-BC78-EF4356337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B1AA-9D32-4055-A4F3-295FCE5F5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6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3A392E-838E-420D-92B9-AC15974BA3F3}"/>
              </a:ext>
            </a:extLst>
          </p:cNvPr>
          <p:cNvSpPr/>
          <p:nvPr/>
        </p:nvSpPr>
        <p:spPr>
          <a:xfrm>
            <a:off x="2307090" y="3428998"/>
            <a:ext cx="155122" cy="17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B188760-F045-481E-99F4-E460F18F02FE}"/>
              </a:ext>
            </a:extLst>
          </p:cNvPr>
          <p:cNvSpPr/>
          <p:nvPr/>
        </p:nvSpPr>
        <p:spPr>
          <a:xfrm>
            <a:off x="3612696" y="1645104"/>
            <a:ext cx="428625" cy="6898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DC19404-3361-4D91-94EA-6E6A0CC8515C}"/>
              </a:ext>
            </a:extLst>
          </p:cNvPr>
          <p:cNvCxnSpPr>
            <a:cxnSpLocks/>
          </p:cNvCxnSpPr>
          <p:nvPr/>
        </p:nvCxnSpPr>
        <p:spPr>
          <a:xfrm flipH="1">
            <a:off x="2436019" y="2408464"/>
            <a:ext cx="1115445" cy="99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EF83157-1472-4F41-8F4F-51A694E19081}"/>
              </a:ext>
            </a:extLst>
          </p:cNvPr>
          <p:cNvSpPr/>
          <p:nvPr/>
        </p:nvSpPr>
        <p:spPr>
          <a:xfrm>
            <a:off x="2881141" y="3748767"/>
            <a:ext cx="155122" cy="17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672EC1-B008-4B33-AC56-B61B911F5144}"/>
              </a:ext>
            </a:extLst>
          </p:cNvPr>
          <p:cNvSpPr/>
          <p:nvPr/>
        </p:nvSpPr>
        <p:spPr>
          <a:xfrm>
            <a:off x="2778918" y="3339190"/>
            <a:ext cx="155122" cy="17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61DBD-14FC-427F-A78E-3B8CD74BC0EB}"/>
              </a:ext>
            </a:extLst>
          </p:cNvPr>
          <p:cNvSpPr/>
          <p:nvPr/>
        </p:nvSpPr>
        <p:spPr>
          <a:xfrm>
            <a:off x="5204051" y="3608613"/>
            <a:ext cx="155122" cy="17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7DDDD3-DBE1-463C-852F-8BB664D5457B}"/>
              </a:ext>
            </a:extLst>
          </p:cNvPr>
          <p:cNvSpPr/>
          <p:nvPr/>
        </p:nvSpPr>
        <p:spPr>
          <a:xfrm>
            <a:off x="6018439" y="3928382"/>
            <a:ext cx="155122" cy="17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5BAB9E9-9D7F-498F-808F-3BE58FB9EC42}"/>
              </a:ext>
            </a:extLst>
          </p:cNvPr>
          <p:cNvSpPr/>
          <p:nvPr/>
        </p:nvSpPr>
        <p:spPr>
          <a:xfrm>
            <a:off x="1923368" y="1245054"/>
            <a:ext cx="2309133" cy="2773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632507-F94D-4027-A2B7-EF02EB184E39}"/>
              </a:ext>
            </a:extLst>
          </p:cNvPr>
          <p:cNvSpPr/>
          <p:nvPr/>
        </p:nvSpPr>
        <p:spPr>
          <a:xfrm>
            <a:off x="4702628" y="1302204"/>
            <a:ext cx="2309133" cy="3248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6815E15-1EBF-44C4-8288-CF2B31FE6120}"/>
              </a:ext>
            </a:extLst>
          </p:cNvPr>
          <p:cNvSpPr/>
          <p:nvPr/>
        </p:nvSpPr>
        <p:spPr>
          <a:xfrm>
            <a:off x="5185682" y="1768929"/>
            <a:ext cx="428625" cy="6898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814CA9-87CC-422E-8374-840994627978}"/>
              </a:ext>
            </a:extLst>
          </p:cNvPr>
          <p:cNvCxnSpPr>
            <a:cxnSpLocks/>
          </p:cNvCxnSpPr>
          <p:nvPr/>
        </p:nvCxnSpPr>
        <p:spPr>
          <a:xfrm flipH="1">
            <a:off x="3077934" y="2458811"/>
            <a:ext cx="710975" cy="124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DB11FD-3384-4F28-A712-0A66B17EB089}"/>
              </a:ext>
            </a:extLst>
          </p:cNvPr>
          <p:cNvCxnSpPr>
            <a:cxnSpLocks/>
          </p:cNvCxnSpPr>
          <p:nvPr/>
        </p:nvCxnSpPr>
        <p:spPr>
          <a:xfrm flipH="1">
            <a:off x="2959385" y="2408464"/>
            <a:ext cx="710802" cy="91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B151A44-19E8-4BAE-B5C3-0BEA581D996C}"/>
              </a:ext>
            </a:extLst>
          </p:cNvPr>
          <p:cNvCxnSpPr>
            <a:cxnSpLocks/>
          </p:cNvCxnSpPr>
          <p:nvPr/>
        </p:nvCxnSpPr>
        <p:spPr>
          <a:xfrm>
            <a:off x="3896576" y="2408464"/>
            <a:ext cx="1259170" cy="119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468EB7-2E36-4148-A99F-463D4150E50D}"/>
              </a:ext>
            </a:extLst>
          </p:cNvPr>
          <p:cNvCxnSpPr>
            <a:cxnSpLocks/>
          </p:cNvCxnSpPr>
          <p:nvPr/>
        </p:nvCxnSpPr>
        <p:spPr>
          <a:xfrm>
            <a:off x="3945387" y="2398090"/>
            <a:ext cx="2022706" cy="14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0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Guanchong Niu</dc:creator>
  <cp:lastModifiedBy>Guanchong Niu</cp:lastModifiedBy>
  <cp:revision>2</cp:revision>
  <dcterms:created xsi:type="dcterms:W3CDTF">2018-10-03T07:18:34Z</dcterms:created>
  <dcterms:modified xsi:type="dcterms:W3CDTF">2018-10-03T08:50:55Z</dcterms:modified>
</cp:coreProperties>
</file>