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282" r:id="rId3"/>
    <p:sldId id="313" r:id="rId4"/>
    <p:sldId id="314" r:id="rId5"/>
    <p:sldId id="315" r:id="rId6"/>
    <p:sldId id="324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3192" autoAdjust="0"/>
  </p:normalViewPr>
  <p:slideViewPr>
    <p:cSldViewPr>
      <p:cViewPr varScale="1">
        <p:scale>
          <a:sx n="74" d="100"/>
          <a:sy n="74" d="100"/>
        </p:scale>
        <p:origin x="141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pPr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2014-01-20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2014-01-20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3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2014-01-20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8" r:id="rId10"/>
    <p:sldLayoutId id="2147483740" r:id="rId11"/>
    <p:sldLayoutId id="2147483741" r:id="rId12"/>
    <p:sldLayoutId id="2147483742" r:id="rId13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dn263168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jerrynixon/archive/2012/02/20/c-for-c-developers.aspx" TargetMode="External"/><Relationship Id="rId4" Type="http://schemas.openxmlformats.org/officeDocument/2006/relationships/hyperlink" Target="http://msdn.microsoft.com/en-us/magazine/jj651573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C++ XAML Lab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419672" y="4955232"/>
            <a:ext cx="6400800" cy="683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smtClean="0"/>
              <a:t>@roberthedgate - robert.hedgate@jayway.com</a:t>
            </a:r>
          </a:p>
        </p:txBody>
      </p:sp>
    </p:spTree>
    <p:extLst>
      <p:ext uri="{BB962C8B-B14F-4D97-AF65-F5344CB8AC3E}">
        <p14:creationId xmlns:p14="http://schemas.microsoft.com/office/powerpoint/2010/main" val="639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 percent native and </a:t>
            </a:r>
            <a:r>
              <a:rPr lang="en-US" dirty="0" smtClean="0"/>
              <a:t>reference-counted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the ability to leverage existing </a:t>
            </a:r>
            <a:r>
              <a:rPr lang="en-US" dirty="0" smtClean="0"/>
              <a:t>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native Direct3D and Direct2D surfaces inside Windows Store </a:t>
            </a:r>
            <a:r>
              <a:rPr lang="en-US" dirty="0" smtClean="0"/>
              <a:t>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2"/>
            <a:ext cx="8064896" cy="442108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low overhead and high performance 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smtClean="0"/>
              <a:t>faster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using fewer instructions to accomplish the same </a:t>
            </a:r>
            <a:r>
              <a:rPr lang="en-US" dirty="0" smtClean="0"/>
              <a:t>tasks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reduces power consumption and gives your users better battery life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7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msdn.microsoft.com/en-us/library/windows/apps/dn263168.aspx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msdn.microsoft.com/en-us/magazine/jj651573.aspx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blogs.msdn.com/b/jerrynixon/archive/2012/02/20/c-for-c-developers.aspx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1</a:t>
            </a:r>
          </a:p>
          <a:p>
            <a:pPr marL="400050" lvl="1" indent="0"/>
            <a:r>
              <a:rPr lang="sv-SE" dirty="0" smtClean="0"/>
              <a:t>	Do a speed test </a:t>
            </a:r>
            <a:r>
              <a:rPr lang="sv-SE" dirty="0" err="1" smtClean="0"/>
              <a:t>using</a:t>
            </a:r>
            <a:r>
              <a:rPr lang="sv-SE" smtClean="0"/>
              <a:t> for-loop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2</a:t>
            </a:r>
          </a:p>
          <a:p>
            <a:pPr marL="400050" lvl="1" indent="0"/>
            <a:r>
              <a:rPr lang="sv-SE" dirty="0" smtClean="0"/>
              <a:t>	Change text in a textblock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3</a:t>
            </a:r>
          </a:p>
          <a:p>
            <a:pPr marL="0" lvl="1" indent="0"/>
            <a:r>
              <a:rPr lang="sv-SE" dirty="0" smtClean="0"/>
              <a:t>	Bind textblocks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4</a:t>
            </a:r>
          </a:p>
          <a:p>
            <a:pPr marL="400050" lvl="2" indent="0"/>
            <a:r>
              <a:rPr lang="sv-SE" sz="2800" dirty="0" smtClean="0"/>
              <a:t>	</a:t>
            </a:r>
            <a:r>
              <a:rPr lang="sv-SE" sz="2800" dirty="0" err="1" smtClean="0"/>
              <a:t>Use</a:t>
            </a:r>
            <a:r>
              <a:rPr lang="sv-SE" sz="2800" dirty="0" smtClean="0"/>
              <a:t> </a:t>
            </a:r>
            <a:r>
              <a:rPr lang="sv-SE" sz="2800" dirty="0" err="1" smtClean="0"/>
              <a:t>INotifyPropertyChanged</a:t>
            </a:r>
            <a:endParaRPr lang="sv-S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5</a:t>
            </a:r>
          </a:p>
          <a:p>
            <a:pPr marL="0" indent="0"/>
            <a:r>
              <a:rPr lang="sv-SE" dirty="0" smtClean="0"/>
              <a:t>	</a:t>
            </a:r>
            <a:r>
              <a:rPr lang="sv-SE" sz="2900" dirty="0" smtClean="0"/>
              <a:t>Bind </a:t>
            </a:r>
            <a:r>
              <a:rPr lang="sv-SE" sz="2900" dirty="0"/>
              <a:t>a </a:t>
            </a:r>
            <a:r>
              <a:rPr lang="sv-SE" sz="2900" dirty="0" err="1"/>
              <a:t>array</a:t>
            </a:r>
            <a:r>
              <a:rPr lang="sv-SE" sz="2900" dirty="0"/>
              <a:t> to a </a:t>
            </a:r>
            <a:r>
              <a:rPr lang="sv-SE" sz="2900" dirty="0" err="1"/>
              <a:t>ListView</a:t>
            </a:r>
            <a:endParaRPr lang="sv-SE" sz="29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6</a:t>
            </a:r>
          </a:p>
          <a:p>
            <a:pPr marL="400050" lvl="1" indent="0"/>
            <a:r>
              <a:rPr lang="sv-SE" dirty="0" smtClean="0"/>
              <a:t>	</a:t>
            </a:r>
            <a:r>
              <a:rPr lang="sv-SE" dirty="0" err="1" smtClean="0"/>
              <a:t>Write</a:t>
            </a:r>
            <a:r>
              <a:rPr lang="sv-SE" dirty="0" smtClean="0"/>
              <a:t> an new </a:t>
            </a:r>
            <a:r>
              <a:rPr lang="sv-SE" dirty="0" err="1" smtClean="0"/>
              <a:t>App</a:t>
            </a:r>
            <a:endParaRPr lang="sv-SE" dirty="0" smtClean="0"/>
          </a:p>
          <a:p>
            <a:pPr marL="400050" lvl="1" indent="0"/>
            <a:r>
              <a:rPr lang="sv-SE" dirty="0" smtClean="0"/>
              <a:t>	</a:t>
            </a:r>
          </a:p>
          <a:p>
            <a:pPr marL="400050" lvl="1" indent="0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918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17945</TotalTime>
  <Words>80</Words>
  <Application>Microsoft Office PowerPoint</Application>
  <PresentationFormat>On-screen Show (4:3)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Jayway_profile</vt:lpstr>
      <vt:lpstr>jayway_profile_powerpoint</vt:lpstr>
      <vt:lpstr>C++ XAML Lab</vt:lpstr>
      <vt:lpstr>Why C++</vt:lpstr>
      <vt:lpstr>Benefits of C++</vt:lpstr>
      <vt:lpstr>Links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Lars-Håkan Jönsson</dc:creator>
  <cp:keywords>Jayway</cp:keywords>
  <cp:lastModifiedBy>Robert Hedgate</cp:lastModifiedBy>
  <cp:revision>208</cp:revision>
  <cp:lastPrinted>2012-08-28T14:57:40Z</cp:lastPrinted>
  <dcterms:created xsi:type="dcterms:W3CDTF">2012-08-22T13:38:37Z</dcterms:created>
  <dcterms:modified xsi:type="dcterms:W3CDTF">2014-01-20T08:37:30Z</dcterms:modified>
</cp:coreProperties>
</file>