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9"/>
  </p:notesMasterIdLst>
  <p:handoutMasterIdLst>
    <p:handoutMasterId r:id="rId50"/>
  </p:handoutMasterIdLst>
  <p:sldIdLst>
    <p:sldId id="256" r:id="rId3"/>
    <p:sldId id="257" r:id="rId4"/>
    <p:sldId id="349" r:id="rId5"/>
    <p:sldId id="341" r:id="rId6"/>
    <p:sldId id="259" r:id="rId7"/>
    <p:sldId id="343" r:id="rId8"/>
    <p:sldId id="261" r:id="rId9"/>
    <p:sldId id="367" r:id="rId10"/>
    <p:sldId id="364" r:id="rId11"/>
    <p:sldId id="348" r:id="rId12"/>
    <p:sldId id="350" r:id="rId13"/>
    <p:sldId id="352" r:id="rId14"/>
    <p:sldId id="353" r:id="rId15"/>
    <p:sldId id="351" r:id="rId16"/>
    <p:sldId id="354" r:id="rId17"/>
    <p:sldId id="376" r:id="rId18"/>
    <p:sldId id="355" r:id="rId19"/>
    <p:sldId id="356" r:id="rId20"/>
    <p:sldId id="357" r:id="rId21"/>
    <p:sldId id="361" r:id="rId22"/>
    <p:sldId id="358" r:id="rId23"/>
    <p:sldId id="362" r:id="rId24"/>
    <p:sldId id="363" r:id="rId25"/>
    <p:sldId id="359" r:id="rId26"/>
    <p:sldId id="360" r:id="rId27"/>
    <p:sldId id="368" r:id="rId28"/>
    <p:sldId id="365" r:id="rId29"/>
    <p:sldId id="366" r:id="rId30"/>
    <p:sldId id="369" r:id="rId31"/>
    <p:sldId id="370" r:id="rId32"/>
    <p:sldId id="371" r:id="rId33"/>
    <p:sldId id="372" r:id="rId34"/>
    <p:sldId id="373" r:id="rId35"/>
    <p:sldId id="374" r:id="rId36"/>
    <p:sldId id="377" r:id="rId37"/>
    <p:sldId id="378" r:id="rId38"/>
    <p:sldId id="381" r:id="rId39"/>
    <p:sldId id="382" r:id="rId40"/>
    <p:sldId id="379" r:id="rId41"/>
    <p:sldId id="380" r:id="rId42"/>
    <p:sldId id="344" r:id="rId43"/>
    <p:sldId id="262" r:id="rId44"/>
    <p:sldId id="375" r:id="rId45"/>
    <p:sldId id="345" r:id="rId46"/>
    <p:sldId id="346" r:id="rId47"/>
    <p:sldId id="347" r:id="rId48"/>
  </p:sldIdLst>
  <p:sldSz cx="11520488" cy="64801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4535"/>
  </p:normalViewPr>
  <p:slideViewPr>
    <p:cSldViewPr snapToGrid="0">
      <p:cViewPr varScale="1">
        <p:scale>
          <a:sx n="137" d="100"/>
          <a:sy n="137" d="100"/>
        </p:scale>
        <p:origin x="20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743DC-BB38-7A45-BDAB-4BC9A996C279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D79E111A-2E8A-0C46-838D-DF3D390682DE}">
      <dgm:prSet phldrT="[Text]"/>
      <dgm:spPr/>
      <dgm:t>
        <a:bodyPr/>
        <a:lstStyle/>
        <a:p>
          <a:r>
            <a:rPr lang="de-DE" dirty="0"/>
            <a:t>NLP Classification</a:t>
          </a:r>
        </a:p>
      </dgm:t>
    </dgm:pt>
    <dgm:pt modelId="{6095CABD-DC86-4840-AAC5-B8C02B8461E6}" type="parTrans" cxnId="{A823B944-D27B-C14A-86E9-87CBFA8B6A40}">
      <dgm:prSet/>
      <dgm:spPr/>
      <dgm:t>
        <a:bodyPr/>
        <a:lstStyle/>
        <a:p>
          <a:endParaRPr lang="de-DE"/>
        </a:p>
      </dgm:t>
    </dgm:pt>
    <dgm:pt modelId="{EE617C08-3FDB-BC41-B1EE-C4F778A303CC}" type="sibTrans" cxnId="{A823B944-D27B-C14A-86E9-87CBFA8B6A40}">
      <dgm:prSet/>
      <dgm:spPr/>
      <dgm:t>
        <a:bodyPr/>
        <a:lstStyle/>
        <a:p>
          <a:endParaRPr lang="de-DE"/>
        </a:p>
      </dgm:t>
    </dgm:pt>
    <dgm:pt modelId="{609BCB4B-7E82-894F-8252-A58FB0A37446}">
      <dgm:prSet phldrT="[Text]"/>
      <dgm:spPr/>
      <dgm:t>
        <a:bodyPr/>
        <a:lstStyle/>
        <a:p>
          <a:r>
            <a:rPr lang="de-DE" dirty="0" err="1"/>
            <a:t>Develop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whole</a:t>
          </a:r>
          <a:r>
            <a:rPr lang="de-DE" dirty="0"/>
            <a:t> </a:t>
          </a:r>
          <a:r>
            <a:rPr lang="de-DE" dirty="0" err="1"/>
            <a:t>model</a:t>
          </a:r>
          <a:r>
            <a:rPr lang="de-DE" dirty="0"/>
            <a:t> on </a:t>
          </a:r>
          <a:r>
            <a:rPr lang="de-DE" dirty="0" err="1"/>
            <a:t>our</a:t>
          </a:r>
          <a:r>
            <a:rPr lang="de-DE" dirty="0"/>
            <a:t> own</a:t>
          </a:r>
        </a:p>
      </dgm:t>
    </dgm:pt>
    <dgm:pt modelId="{D5143BF3-0EA2-CE4F-99A3-5F7801380625}" type="parTrans" cxnId="{B2765701-6C08-CF40-962E-65589AFD6408}">
      <dgm:prSet/>
      <dgm:spPr/>
      <dgm:t>
        <a:bodyPr/>
        <a:lstStyle/>
        <a:p>
          <a:endParaRPr lang="de-DE"/>
        </a:p>
      </dgm:t>
    </dgm:pt>
    <dgm:pt modelId="{90100568-69EC-E943-9BF9-3AE5A3FCA2F9}" type="sibTrans" cxnId="{B2765701-6C08-CF40-962E-65589AFD6408}">
      <dgm:prSet/>
      <dgm:spPr/>
      <dgm:t>
        <a:bodyPr/>
        <a:lstStyle/>
        <a:p>
          <a:endParaRPr lang="de-DE"/>
        </a:p>
      </dgm:t>
    </dgm:pt>
    <dgm:pt modelId="{296C8BB9-E15E-D141-B43A-77ED146B47B4}">
      <dgm:prSet phldrT="[Text]"/>
      <dgm:spPr/>
      <dgm:t>
        <a:bodyPr/>
        <a:lstStyle/>
        <a:p>
          <a:r>
            <a:rPr lang="de-DE" dirty="0"/>
            <a:t>Use a </a:t>
          </a:r>
          <a:r>
            <a:rPr lang="de-DE" dirty="0" err="1"/>
            <a:t>pretrained</a:t>
          </a:r>
          <a:r>
            <a:rPr lang="de-DE" dirty="0"/>
            <a:t> </a:t>
          </a:r>
          <a:r>
            <a:rPr lang="de-DE" dirty="0" err="1"/>
            <a:t>model</a:t>
          </a:r>
          <a:r>
            <a:rPr lang="de-DE" dirty="0"/>
            <a:t> and </a:t>
          </a:r>
          <a:r>
            <a:rPr lang="de-DE" dirty="0" err="1"/>
            <a:t>optimize</a:t>
          </a:r>
          <a:r>
            <a:rPr lang="de-DE" dirty="0"/>
            <a:t> </a:t>
          </a:r>
          <a:r>
            <a:rPr lang="de-DE" dirty="0" err="1"/>
            <a:t>it</a:t>
          </a:r>
          <a:endParaRPr lang="de-DE" dirty="0"/>
        </a:p>
      </dgm:t>
    </dgm:pt>
    <dgm:pt modelId="{22060920-D05F-CA49-9B2F-EBDBDFA52F03}" type="parTrans" cxnId="{4DBEA5D9-E4EC-984E-8D09-C0DE13E7D8A3}">
      <dgm:prSet/>
      <dgm:spPr/>
      <dgm:t>
        <a:bodyPr/>
        <a:lstStyle/>
        <a:p>
          <a:endParaRPr lang="de-DE"/>
        </a:p>
      </dgm:t>
    </dgm:pt>
    <dgm:pt modelId="{D534C0D6-0990-8241-9AC7-0437209DB2D1}" type="sibTrans" cxnId="{4DBEA5D9-E4EC-984E-8D09-C0DE13E7D8A3}">
      <dgm:prSet/>
      <dgm:spPr/>
      <dgm:t>
        <a:bodyPr/>
        <a:lstStyle/>
        <a:p>
          <a:endParaRPr lang="de-DE"/>
        </a:p>
      </dgm:t>
    </dgm:pt>
    <dgm:pt modelId="{E888A45B-8746-124A-863D-64BD3E2CDF67}">
      <dgm:prSet/>
      <dgm:spPr/>
      <dgm:t>
        <a:bodyPr/>
        <a:lstStyle/>
        <a:p>
          <a:r>
            <a:rPr lang="de-DE" dirty="0"/>
            <a:t>Need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labelled</a:t>
          </a:r>
          <a:r>
            <a:rPr lang="de-DE" dirty="0"/>
            <a:t> </a:t>
          </a:r>
          <a:r>
            <a:rPr lang="de-DE" dirty="0" err="1"/>
            <a:t>dataset</a:t>
          </a:r>
          <a:endParaRPr lang="de-DE" dirty="0"/>
        </a:p>
      </dgm:t>
    </dgm:pt>
    <dgm:pt modelId="{EFD2A517-FEAC-4645-8384-E50B873A02AA}" type="parTrans" cxnId="{FEA6BEBF-39E5-7D46-862A-2C08E78C9C9B}">
      <dgm:prSet/>
      <dgm:spPr/>
      <dgm:t>
        <a:bodyPr/>
        <a:lstStyle/>
        <a:p>
          <a:endParaRPr lang="de-DE"/>
        </a:p>
      </dgm:t>
    </dgm:pt>
    <dgm:pt modelId="{7BB831D8-D422-6C48-9B13-E0654EBBF378}" type="sibTrans" cxnId="{FEA6BEBF-39E5-7D46-862A-2C08E78C9C9B}">
      <dgm:prSet/>
      <dgm:spPr/>
      <dgm:t>
        <a:bodyPr/>
        <a:lstStyle/>
        <a:p>
          <a:endParaRPr lang="de-DE"/>
        </a:p>
      </dgm:t>
    </dgm:pt>
    <dgm:pt modelId="{60098A1B-69A5-3847-8449-249DFC0B05D2}">
      <dgm:prSet/>
      <dgm:spPr/>
      <dgm:t>
        <a:bodyPr/>
        <a:lstStyle/>
        <a:p>
          <a:r>
            <a:rPr lang="de-DE" dirty="0" err="1"/>
            <a:t>No</a:t>
          </a:r>
          <a:r>
            <a:rPr lang="de-DE" dirty="0"/>
            <a:t> </a:t>
          </a:r>
          <a:r>
            <a:rPr lang="de-DE" dirty="0" err="1"/>
            <a:t>need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labeled</a:t>
          </a:r>
          <a:r>
            <a:rPr lang="de-DE" dirty="0"/>
            <a:t> </a:t>
          </a:r>
          <a:r>
            <a:rPr lang="de-DE" dirty="0" err="1"/>
            <a:t>dataset</a:t>
          </a:r>
          <a:endParaRPr lang="de-DE" dirty="0"/>
        </a:p>
      </dgm:t>
    </dgm:pt>
    <dgm:pt modelId="{92F95684-D575-4547-8860-EA32251EE5B5}" type="parTrans" cxnId="{5F5EE4D6-823A-614C-8613-F44C9F609F47}">
      <dgm:prSet/>
      <dgm:spPr/>
      <dgm:t>
        <a:bodyPr/>
        <a:lstStyle/>
        <a:p>
          <a:endParaRPr lang="de-DE"/>
        </a:p>
      </dgm:t>
    </dgm:pt>
    <dgm:pt modelId="{5D967A5D-770E-E749-B958-E3C41743B392}" type="sibTrans" cxnId="{5F5EE4D6-823A-614C-8613-F44C9F609F47}">
      <dgm:prSet/>
      <dgm:spPr/>
      <dgm:t>
        <a:bodyPr/>
        <a:lstStyle/>
        <a:p>
          <a:endParaRPr lang="de-DE"/>
        </a:p>
      </dgm:t>
    </dgm:pt>
    <dgm:pt modelId="{0A2CF5DC-4AF7-4246-9251-58C3B9617C87}">
      <dgm:prSet/>
      <dgm:spPr/>
      <dgm:t>
        <a:bodyPr/>
        <a:lstStyle/>
        <a:p>
          <a:r>
            <a:rPr lang="de-DE" dirty="0" err="1"/>
            <a:t>Categorical</a:t>
          </a:r>
          <a:r>
            <a:rPr lang="de-DE" dirty="0"/>
            <a:t> </a:t>
          </a:r>
          <a:r>
            <a:rPr lang="de-DE" dirty="0" err="1"/>
            <a:t>lables</a:t>
          </a:r>
          <a:r>
            <a:rPr lang="de-DE" dirty="0"/>
            <a:t> (</a:t>
          </a:r>
          <a:r>
            <a:rPr lang="de-DE" dirty="0" err="1"/>
            <a:t>good</a:t>
          </a:r>
          <a:r>
            <a:rPr lang="de-DE" dirty="0"/>
            <a:t>, neutral, </a:t>
          </a:r>
          <a:r>
            <a:rPr lang="de-DE" dirty="0" err="1"/>
            <a:t>bad</a:t>
          </a:r>
          <a:r>
            <a:rPr lang="de-DE" dirty="0"/>
            <a:t>)</a:t>
          </a:r>
        </a:p>
      </dgm:t>
    </dgm:pt>
    <dgm:pt modelId="{90644B7F-6051-2740-8914-2131D7AA876C}" type="parTrans" cxnId="{85F9AF43-0FE1-F64E-8171-3CDBE46F78EA}">
      <dgm:prSet/>
      <dgm:spPr/>
      <dgm:t>
        <a:bodyPr/>
        <a:lstStyle/>
        <a:p>
          <a:endParaRPr lang="de-DE"/>
        </a:p>
      </dgm:t>
    </dgm:pt>
    <dgm:pt modelId="{19138726-3BEE-FB40-803C-729F445A4C79}" type="sibTrans" cxnId="{85F9AF43-0FE1-F64E-8171-3CDBE46F78EA}">
      <dgm:prSet/>
      <dgm:spPr/>
      <dgm:t>
        <a:bodyPr/>
        <a:lstStyle/>
        <a:p>
          <a:endParaRPr lang="de-DE"/>
        </a:p>
      </dgm:t>
    </dgm:pt>
    <dgm:pt modelId="{A39F883C-B01A-0F4E-8441-31A296D4B631}">
      <dgm:prSet/>
      <dgm:spPr/>
      <dgm:t>
        <a:bodyPr/>
        <a:lstStyle/>
        <a:p>
          <a:r>
            <a:rPr lang="de-DE" dirty="0" err="1"/>
            <a:t>Numerical</a:t>
          </a:r>
          <a:r>
            <a:rPr lang="de-DE" dirty="0"/>
            <a:t> </a:t>
          </a:r>
          <a:r>
            <a:rPr lang="de-DE" dirty="0" err="1"/>
            <a:t>lables</a:t>
          </a:r>
          <a:r>
            <a:rPr lang="de-DE" dirty="0"/>
            <a:t> (</a:t>
          </a:r>
          <a:r>
            <a:rPr lang="de-DE" dirty="0" err="1"/>
            <a:t>good</a:t>
          </a:r>
          <a:r>
            <a:rPr lang="de-DE" dirty="0"/>
            <a:t>: 70-100, neutral: 40-60, </a:t>
          </a:r>
          <a:r>
            <a:rPr lang="de-DE" dirty="0" err="1"/>
            <a:t>bad</a:t>
          </a:r>
          <a:r>
            <a:rPr lang="de-DE" dirty="0"/>
            <a:t>: 0-40)</a:t>
          </a:r>
        </a:p>
      </dgm:t>
    </dgm:pt>
    <dgm:pt modelId="{42A7253D-B4BC-5B4E-8FFD-433B81E2405D}" type="parTrans" cxnId="{B37C438D-4E3C-B548-80CE-97FF3F62CA69}">
      <dgm:prSet/>
      <dgm:spPr/>
      <dgm:t>
        <a:bodyPr/>
        <a:lstStyle/>
        <a:p>
          <a:endParaRPr lang="de-DE"/>
        </a:p>
      </dgm:t>
    </dgm:pt>
    <dgm:pt modelId="{A6E2A146-B6DE-E643-BDD1-EF8CD56D0873}" type="sibTrans" cxnId="{B37C438D-4E3C-B548-80CE-97FF3F62CA69}">
      <dgm:prSet/>
      <dgm:spPr/>
      <dgm:t>
        <a:bodyPr/>
        <a:lstStyle/>
        <a:p>
          <a:endParaRPr lang="de-DE"/>
        </a:p>
      </dgm:t>
    </dgm:pt>
    <dgm:pt modelId="{F9FF22B0-4663-494D-A7DE-2FCEDC628962}">
      <dgm:prSet/>
      <dgm:spPr/>
      <dgm:t>
        <a:bodyPr/>
        <a:lstStyle/>
        <a:p>
          <a:r>
            <a:rPr lang="de-DE" dirty="0" err="1"/>
            <a:t>Tweak</a:t>
          </a:r>
          <a:r>
            <a:rPr lang="de-DE" dirty="0"/>
            <a:t> Model </a:t>
          </a:r>
          <a:r>
            <a:rPr lang="de-DE" dirty="0" err="1"/>
            <a:t>output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satisfy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needed</a:t>
          </a:r>
          <a:r>
            <a:rPr lang="de-DE" dirty="0"/>
            <a:t> </a:t>
          </a:r>
          <a:r>
            <a:rPr lang="de-DE" dirty="0" err="1"/>
            <a:t>numerical</a:t>
          </a:r>
          <a:r>
            <a:rPr lang="de-DE" dirty="0"/>
            <a:t> </a:t>
          </a:r>
          <a:r>
            <a:rPr lang="de-DE" dirty="0" err="1"/>
            <a:t>scale</a:t>
          </a:r>
          <a:endParaRPr lang="de-DE" dirty="0"/>
        </a:p>
      </dgm:t>
    </dgm:pt>
    <dgm:pt modelId="{10FAB71D-65D9-1F40-AF50-DF4032D874EA}" type="parTrans" cxnId="{49FA0C8F-14CC-2B4F-9E50-7666958EF12D}">
      <dgm:prSet/>
      <dgm:spPr/>
      <dgm:t>
        <a:bodyPr/>
        <a:lstStyle/>
        <a:p>
          <a:endParaRPr lang="de-DE"/>
        </a:p>
      </dgm:t>
    </dgm:pt>
    <dgm:pt modelId="{8DAB2332-4CD7-FE4C-A223-A2974AF09D0F}" type="sibTrans" cxnId="{49FA0C8F-14CC-2B4F-9E50-7666958EF12D}">
      <dgm:prSet/>
      <dgm:spPr/>
      <dgm:t>
        <a:bodyPr/>
        <a:lstStyle/>
        <a:p>
          <a:endParaRPr lang="de-DE"/>
        </a:p>
      </dgm:t>
    </dgm:pt>
    <dgm:pt modelId="{BC78BA42-8010-2C48-A83F-14B30E8988E7}" type="pres">
      <dgm:prSet presAssocID="{BFF743DC-BB38-7A45-BDAB-4BC9A996C2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4958F2-137C-EA41-9A55-85B7A995F043}" type="pres">
      <dgm:prSet presAssocID="{D79E111A-2E8A-0C46-838D-DF3D390682DE}" presName="hierRoot1" presStyleCnt="0">
        <dgm:presLayoutVars>
          <dgm:hierBranch val="init"/>
        </dgm:presLayoutVars>
      </dgm:prSet>
      <dgm:spPr/>
    </dgm:pt>
    <dgm:pt modelId="{D7263B5F-CC86-DE46-8DF4-6D792D7CA4CB}" type="pres">
      <dgm:prSet presAssocID="{D79E111A-2E8A-0C46-838D-DF3D390682DE}" presName="rootComposite1" presStyleCnt="0"/>
      <dgm:spPr/>
    </dgm:pt>
    <dgm:pt modelId="{4E638CC7-F602-064D-A223-E32AA93A9D79}" type="pres">
      <dgm:prSet presAssocID="{D79E111A-2E8A-0C46-838D-DF3D390682DE}" presName="rootText1" presStyleLbl="node0" presStyleIdx="0" presStyleCnt="1">
        <dgm:presLayoutVars>
          <dgm:chPref val="3"/>
        </dgm:presLayoutVars>
      </dgm:prSet>
      <dgm:spPr/>
    </dgm:pt>
    <dgm:pt modelId="{74BB08DE-50A5-F548-930A-2ADA5FB2EC3B}" type="pres">
      <dgm:prSet presAssocID="{D79E111A-2E8A-0C46-838D-DF3D390682DE}" presName="rootConnector1" presStyleLbl="node1" presStyleIdx="0" presStyleCnt="0"/>
      <dgm:spPr/>
    </dgm:pt>
    <dgm:pt modelId="{EDCA1BEB-B542-094F-AD01-1AD249F0935A}" type="pres">
      <dgm:prSet presAssocID="{D79E111A-2E8A-0C46-838D-DF3D390682DE}" presName="hierChild2" presStyleCnt="0"/>
      <dgm:spPr/>
    </dgm:pt>
    <dgm:pt modelId="{B610E3BD-D260-F54F-B651-EA6DDF6F3F1A}" type="pres">
      <dgm:prSet presAssocID="{D5143BF3-0EA2-CE4F-99A3-5F7801380625}" presName="Name37" presStyleLbl="parChTrans1D2" presStyleIdx="0" presStyleCnt="2"/>
      <dgm:spPr/>
    </dgm:pt>
    <dgm:pt modelId="{51240A2F-D17C-8949-B946-C76E92E9D74C}" type="pres">
      <dgm:prSet presAssocID="{609BCB4B-7E82-894F-8252-A58FB0A37446}" presName="hierRoot2" presStyleCnt="0">
        <dgm:presLayoutVars>
          <dgm:hierBranch val="init"/>
        </dgm:presLayoutVars>
      </dgm:prSet>
      <dgm:spPr/>
    </dgm:pt>
    <dgm:pt modelId="{90917067-2D3A-3340-80A1-B2B661EBD83F}" type="pres">
      <dgm:prSet presAssocID="{609BCB4B-7E82-894F-8252-A58FB0A37446}" presName="rootComposite" presStyleCnt="0"/>
      <dgm:spPr/>
    </dgm:pt>
    <dgm:pt modelId="{49C0AD53-AE21-2A41-BF73-B70884723049}" type="pres">
      <dgm:prSet presAssocID="{609BCB4B-7E82-894F-8252-A58FB0A37446}" presName="rootText" presStyleLbl="node2" presStyleIdx="0" presStyleCnt="2">
        <dgm:presLayoutVars>
          <dgm:chPref val="3"/>
        </dgm:presLayoutVars>
      </dgm:prSet>
      <dgm:spPr/>
    </dgm:pt>
    <dgm:pt modelId="{6FB188AB-40D6-3C4C-970A-E2ADC0D40E6C}" type="pres">
      <dgm:prSet presAssocID="{609BCB4B-7E82-894F-8252-A58FB0A37446}" presName="rootConnector" presStyleLbl="node2" presStyleIdx="0" presStyleCnt="2"/>
      <dgm:spPr/>
    </dgm:pt>
    <dgm:pt modelId="{460419D6-94ED-9B42-852B-F0A4E40E04BB}" type="pres">
      <dgm:prSet presAssocID="{609BCB4B-7E82-894F-8252-A58FB0A37446}" presName="hierChild4" presStyleCnt="0"/>
      <dgm:spPr/>
    </dgm:pt>
    <dgm:pt modelId="{FFBA070D-EFD8-1043-A1F9-B6055B7C86F1}" type="pres">
      <dgm:prSet presAssocID="{EFD2A517-FEAC-4645-8384-E50B873A02AA}" presName="Name37" presStyleLbl="parChTrans1D3" presStyleIdx="0" presStyleCnt="2"/>
      <dgm:spPr/>
    </dgm:pt>
    <dgm:pt modelId="{3CD92879-9217-0C40-B8DF-A5D03F380DBF}" type="pres">
      <dgm:prSet presAssocID="{E888A45B-8746-124A-863D-64BD3E2CDF67}" presName="hierRoot2" presStyleCnt="0">
        <dgm:presLayoutVars>
          <dgm:hierBranch val="init"/>
        </dgm:presLayoutVars>
      </dgm:prSet>
      <dgm:spPr/>
    </dgm:pt>
    <dgm:pt modelId="{4B042A02-53C8-284D-9FAE-08EA9E60A599}" type="pres">
      <dgm:prSet presAssocID="{E888A45B-8746-124A-863D-64BD3E2CDF67}" presName="rootComposite" presStyleCnt="0"/>
      <dgm:spPr/>
    </dgm:pt>
    <dgm:pt modelId="{24E0E54D-AEAC-CB40-9570-4027705265E0}" type="pres">
      <dgm:prSet presAssocID="{E888A45B-8746-124A-863D-64BD3E2CDF67}" presName="rootText" presStyleLbl="node3" presStyleIdx="0" presStyleCnt="2">
        <dgm:presLayoutVars>
          <dgm:chPref val="3"/>
        </dgm:presLayoutVars>
      </dgm:prSet>
      <dgm:spPr/>
    </dgm:pt>
    <dgm:pt modelId="{C1D66555-65FF-BC48-B78F-3B64B4B86209}" type="pres">
      <dgm:prSet presAssocID="{E888A45B-8746-124A-863D-64BD3E2CDF67}" presName="rootConnector" presStyleLbl="node3" presStyleIdx="0" presStyleCnt="2"/>
      <dgm:spPr/>
    </dgm:pt>
    <dgm:pt modelId="{386AB4C5-1ACF-7246-B1F3-B293D0274E20}" type="pres">
      <dgm:prSet presAssocID="{E888A45B-8746-124A-863D-64BD3E2CDF67}" presName="hierChild4" presStyleCnt="0"/>
      <dgm:spPr/>
    </dgm:pt>
    <dgm:pt modelId="{941674DD-2C6E-9F41-8B58-EB0BFCDDD75E}" type="pres">
      <dgm:prSet presAssocID="{90644B7F-6051-2740-8914-2131D7AA876C}" presName="Name37" presStyleLbl="parChTrans1D4" presStyleIdx="0" presStyleCnt="3"/>
      <dgm:spPr/>
    </dgm:pt>
    <dgm:pt modelId="{D78DBA2A-517B-3C40-946F-82B7207FE3D9}" type="pres">
      <dgm:prSet presAssocID="{0A2CF5DC-4AF7-4246-9251-58C3B9617C87}" presName="hierRoot2" presStyleCnt="0">
        <dgm:presLayoutVars>
          <dgm:hierBranch val="init"/>
        </dgm:presLayoutVars>
      </dgm:prSet>
      <dgm:spPr/>
    </dgm:pt>
    <dgm:pt modelId="{1F50C8EE-1FEE-3F4E-BB43-00A87216BA14}" type="pres">
      <dgm:prSet presAssocID="{0A2CF5DC-4AF7-4246-9251-58C3B9617C87}" presName="rootComposite" presStyleCnt="0"/>
      <dgm:spPr/>
    </dgm:pt>
    <dgm:pt modelId="{5277C0E0-12BE-AF43-B337-1783AAAFE9AD}" type="pres">
      <dgm:prSet presAssocID="{0A2CF5DC-4AF7-4246-9251-58C3B9617C87}" presName="rootText" presStyleLbl="node4" presStyleIdx="0" presStyleCnt="3">
        <dgm:presLayoutVars>
          <dgm:chPref val="3"/>
        </dgm:presLayoutVars>
      </dgm:prSet>
      <dgm:spPr/>
    </dgm:pt>
    <dgm:pt modelId="{42A71E1F-BB96-3C4D-B59C-66F4DFC9E9C5}" type="pres">
      <dgm:prSet presAssocID="{0A2CF5DC-4AF7-4246-9251-58C3B9617C87}" presName="rootConnector" presStyleLbl="node4" presStyleIdx="0" presStyleCnt="3"/>
      <dgm:spPr/>
    </dgm:pt>
    <dgm:pt modelId="{3800C2C8-7E8E-154D-B2CA-3C2A2F4D1957}" type="pres">
      <dgm:prSet presAssocID="{0A2CF5DC-4AF7-4246-9251-58C3B9617C87}" presName="hierChild4" presStyleCnt="0"/>
      <dgm:spPr/>
    </dgm:pt>
    <dgm:pt modelId="{10D894A0-58D7-3F4F-A315-CDF20F3984C4}" type="pres">
      <dgm:prSet presAssocID="{0A2CF5DC-4AF7-4246-9251-58C3B9617C87}" presName="hierChild5" presStyleCnt="0"/>
      <dgm:spPr/>
    </dgm:pt>
    <dgm:pt modelId="{BAA87075-66C5-B44F-B7F2-72C0230B32F1}" type="pres">
      <dgm:prSet presAssocID="{42A7253D-B4BC-5B4E-8FFD-433B81E2405D}" presName="Name37" presStyleLbl="parChTrans1D4" presStyleIdx="1" presStyleCnt="3"/>
      <dgm:spPr/>
    </dgm:pt>
    <dgm:pt modelId="{45CD6A50-F156-E143-998F-D7F9EFEA9160}" type="pres">
      <dgm:prSet presAssocID="{A39F883C-B01A-0F4E-8441-31A296D4B631}" presName="hierRoot2" presStyleCnt="0">
        <dgm:presLayoutVars>
          <dgm:hierBranch val="init"/>
        </dgm:presLayoutVars>
      </dgm:prSet>
      <dgm:spPr/>
    </dgm:pt>
    <dgm:pt modelId="{A555DC8B-4633-1C4C-9990-2B2628704EB9}" type="pres">
      <dgm:prSet presAssocID="{A39F883C-B01A-0F4E-8441-31A296D4B631}" presName="rootComposite" presStyleCnt="0"/>
      <dgm:spPr/>
    </dgm:pt>
    <dgm:pt modelId="{23C782C5-084F-0A4F-8B0C-EB5604185E67}" type="pres">
      <dgm:prSet presAssocID="{A39F883C-B01A-0F4E-8441-31A296D4B631}" presName="rootText" presStyleLbl="node4" presStyleIdx="1" presStyleCnt="3">
        <dgm:presLayoutVars>
          <dgm:chPref val="3"/>
        </dgm:presLayoutVars>
      </dgm:prSet>
      <dgm:spPr/>
    </dgm:pt>
    <dgm:pt modelId="{E962BEB2-43FC-904F-ABCD-93DC497C89B9}" type="pres">
      <dgm:prSet presAssocID="{A39F883C-B01A-0F4E-8441-31A296D4B631}" presName="rootConnector" presStyleLbl="node4" presStyleIdx="1" presStyleCnt="3"/>
      <dgm:spPr/>
    </dgm:pt>
    <dgm:pt modelId="{5DF11215-5536-0F43-9721-59E0C2A0C435}" type="pres">
      <dgm:prSet presAssocID="{A39F883C-B01A-0F4E-8441-31A296D4B631}" presName="hierChild4" presStyleCnt="0"/>
      <dgm:spPr/>
    </dgm:pt>
    <dgm:pt modelId="{FB6130C5-EB17-2C4F-9F1E-1EE773CD2787}" type="pres">
      <dgm:prSet presAssocID="{A39F883C-B01A-0F4E-8441-31A296D4B631}" presName="hierChild5" presStyleCnt="0"/>
      <dgm:spPr/>
    </dgm:pt>
    <dgm:pt modelId="{897DE3D2-84BE-C04F-B8A3-AAEB3D0BC413}" type="pres">
      <dgm:prSet presAssocID="{E888A45B-8746-124A-863D-64BD3E2CDF67}" presName="hierChild5" presStyleCnt="0"/>
      <dgm:spPr/>
    </dgm:pt>
    <dgm:pt modelId="{4037F8D3-C953-1346-BBE8-1FC20097886D}" type="pres">
      <dgm:prSet presAssocID="{609BCB4B-7E82-894F-8252-A58FB0A37446}" presName="hierChild5" presStyleCnt="0"/>
      <dgm:spPr/>
    </dgm:pt>
    <dgm:pt modelId="{EB667D8D-3D4D-B24B-B9A1-0021DA9FE7E8}" type="pres">
      <dgm:prSet presAssocID="{22060920-D05F-CA49-9B2F-EBDBDFA52F03}" presName="Name37" presStyleLbl="parChTrans1D2" presStyleIdx="1" presStyleCnt="2"/>
      <dgm:spPr/>
    </dgm:pt>
    <dgm:pt modelId="{5C070B27-87C9-2E42-8A41-4453FC1136D6}" type="pres">
      <dgm:prSet presAssocID="{296C8BB9-E15E-D141-B43A-77ED146B47B4}" presName="hierRoot2" presStyleCnt="0">
        <dgm:presLayoutVars>
          <dgm:hierBranch val="init"/>
        </dgm:presLayoutVars>
      </dgm:prSet>
      <dgm:spPr/>
    </dgm:pt>
    <dgm:pt modelId="{FC9B0529-54A1-D543-B750-0D0EA1B66149}" type="pres">
      <dgm:prSet presAssocID="{296C8BB9-E15E-D141-B43A-77ED146B47B4}" presName="rootComposite" presStyleCnt="0"/>
      <dgm:spPr/>
    </dgm:pt>
    <dgm:pt modelId="{0DFCF185-1534-7D43-AFD1-E1325C3B6C90}" type="pres">
      <dgm:prSet presAssocID="{296C8BB9-E15E-D141-B43A-77ED146B47B4}" presName="rootText" presStyleLbl="node2" presStyleIdx="1" presStyleCnt="2">
        <dgm:presLayoutVars>
          <dgm:chPref val="3"/>
        </dgm:presLayoutVars>
      </dgm:prSet>
      <dgm:spPr/>
    </dgm:pt>
    <dgm:pt modelId="{A4BDF374-CAC2-6547-9B38-8691DFBAA384}" type="pres">
      <dgm:prSet presAssocID="{296C8BB9-E15E-D141-B43A-77ED146B47B4}" presName="rootConnector" presStyleLbl="node2" presStyleIdx="1" presStyleCnt="2"/>
      <dgm:spPr/>
    </dgm:pt>
    <dgm:pt modelId="{095E6CAE-9794-AE4B-B0A0-EE39F1312F66}" type="pres">
      <dgm:prSet presAssocID="{296C8BB9-E15E-D141-B43A-77ED146B47B4}" presName="hierChild4" presStyleCnt="0"/>
      <dgm:spPr/>
    </dgm:pt>
    <dgm:pt modelId="{C2EB2229-8403-8D4B-8FB5-E5904A1732E8}" type="pres">
      <dgm:prSet presAssocID="{92F95684-D575-4547-8860-EA32251EE5B5}" presName="Name37" presStyleLbl="parChTrans1D3" presStyleIdx="1" presStyleCnt="2"/>
      <dgm:spPr/>
    </dgm:pt>
    <dgm:pt modelId="{D56321FA-29D9-D446-972F-036B54B610EC}" type="pres">
      <dgm:prSet presAssocID="{60098A1B-69A5-3847-8449-249DFC0B05D2}" presName="hierRoot2" presStyleCnt="0">
        <dgm:presLayoutVars>
          <dgm:hierBranch val="init"/>
        </dgm:presLayoutVars>
      </dgm:prSet>
      <dgm:spPr/>
    </dgm:pt>
    <dgm:pt modelId="{4B425896-5194-0243-8935-3D55A425AEC9}" type="pres">
      <dgm:prSet presAssocID="{60098A1B-69A5-3847-8449-249DFC0B05D2}" presName="rootComposite" presStyleCnt="0"/>
      <dgm:spPr/>
    </dgm:pt>
    <dgm:pt modelId="{8983ABC3-5803-294D-9AD2-76264CEEF93F}" type="pres">
      <dgm:prSet presAssocID="{60098A1B-69A5-3847-8449-249DFC0B05D2}" presName="rootText" presStyleLbl="node3" presStyleIdx="1" presStyleCnt="2">
        <dgm:presLayoutVars>
          <dgm:chPref val="3"/>
        </dgm:presLayoutVars>
      </dgm:prSet>
      <dgm:spPr/>
    </dgm:pt>
    <dgm:pt modelId="{715BD590-F9B2-E34C-BABD-14726760D552}" type="pres">
      <dgm:prSet presAssocID="{60098A1B-69A5-3847-8449-249DFC0B05D2}" presName="rootConnector" presStyleLbl="node3" presStyleIdx="1" presStyleCnt="2"/>
      <dgm:spPr/>
    </dgm:pt>
    <dgm:pt modelId="{168043D9-99BD-5E41-8889-7B8F30AF78EB}" type="pres">
      <dgm:prSet presAssocID="{60098A1B-69A5-3847-8449-249DFC0B05D2}" presName="hierChild4" presStyleCnt="0"/>
      <dgm:spPr/>
    </dgm:pt>
    <dgm:pt modelId="{C3998FCB-FEAB-1440-9ECD-420355EA84BF}" type="pres">
      <dgm:prSet presAssocID="{10FAB71D-65D9-1F40-AF50-DF4032D874EA}" presName="Name37" presStyleLbl="parChTrans1D4" presStyleIdx="2" presStyleCnt="3"/>
      <dgm:spPr/>
    </dgm:pt>
    <dgm:pt modelId="{6FECFAF9-A768-1C46-9D82-EBB5EA1D4EA6}" type="pres">
      <dgm:prSet presAssocID="{F9FF22B0-4663-494D-A7DE-2FCEDC628962}" presName="hierRoot2" presStyleCnt="0">
        <dgm:presLayoutVars>
          <dgm:hierBranch val="init"/>
        </dgm:presLayoutVars>
      </dgm:prSet>
      <dgm:spPr/>
    </dgm:pt>
    <dgm:pt modelId="{B3A03010-6F67-AF4D-A14A-0F50E5FC0B3A}" type="pres">
      <dgm:prSet presAssocID="{F9FF22B0-4663-494D-A7DE-2FCEDC628962}" presName="rootComposite" presStyleCnt="0"/>
      <dgm:spPr/>
    </dgm:pt>
    <dgm:pt modelId="{B6D3BA25-628F-9641-B522-AC383260662F}" type="pres">
      <dgm:prSet presAssocID="{F9FF22B0-4663-494D-A7DE-2FCEDC628962}" presName="rootText" presStyleLbl="node4" presStyleIdx="2" presStyleCnt="3">
        <dgm:presLayoutVars>
          <dgm:chPref val="3"/>
        </dgm:presLayoutVars>
      </dgm:prSet>
      <dgm:spPr/>
    </dgm:pt>
    <dgm:pt modelId="{F9F14B0C-EFB3-CF43-ACCD-FD5FB5107AFB}" type="pres">
      <dgm:prSet presAssocID="{F9FF22B0-4663-494D-A7DE-2FCEDC628962}" presName="rootConnector" presStyleLbl="node4" presStyleIdx="2" presStyleCnt="3"/>
      <dgm:spPr/>
    </dgm:pt>
    <dgm:pt modelId="{0587A021-F919-C243-B79F-70FA2280F8C8}" type="pres">
      <dgm:prSet presAssocID="{F9FF22B0-4663-494D-A7DE-2FCEDC628962}" presName="hierChild4" presStyleCnt="0"/>
      <dgm:spPr/>
    </dgm:pt>
    <dgm:pt modelId="{91B1A0B6-6F16-0E40-86A8-20C5AF0F2C19}" type="pres">
      <dgm:prSet presAssocID="{F9FF22B0-4663-494D-A7DE-2FCEDC628962}" presName="hierChild5" presStyleCnt="0"/>
      <dgm:spPr/>
    </dgm:pt>
    <dgm:pt modelId="{DCEDD0C5-162E-9B4F-BC02-7AA6632F30CB}" type="pres">
      <dgm:prSet presAssocID="{60098A1B-69A5-3847-8449-249DFC0B05D2}" presName="hierChild5" presStyleCnt="0"/>
      <dgm:spPr/>
    </dgm:pt>
    <dgm:pt modelId="{EB5BBD6B-B76C-4740-8BBD-ED417E6EEEEB}" type="pres">
      <dgm:prSet presAssocID="{296C8BB9-E15E-D141-B43A-77ED146B47B4}" presName="hierChild5" presStyleCnt="0"/>
      <dgm:spPr/>
    </dgm:pt>
    <dgm:pt modelId="{C20C2DFA-DADA-CC4A-BC6F-5FC5F3DB83DE}" type="pres">
      <dgm:prSet presAssocID="{D79E111A-2E8A-0C46-838D-DF3D390682DE}" presName="hierChild3" presStyleCnt="0"/>
      <dgm:spPr/>
    </dgm:pt>
  </dgm:ptLst>
  <dgm:cxnLst>
    <dgm:cxn modelId="{B2765701-6C08-CF40-962E-65589AFD6408}" srcId="{D79E111A-2E8A-0C46-838D-DF3D390682DE}" destId="{609BCB4B-7E82-894F-8252-A58FB0A37446}" srcOrd="0" destOrd="0" parTransId="{D5143BF3-0EA2-CE4F-99A3-5F7801380625}" sibTransId="{90100568-69EC-E943-9BF9-3AE5A3FCA2F9}"/>
    <dgm:cxn modelId="{9C9B8F16-B502-0449-B5CE-D984D51FE2A9}" type="presOf" srcId="{E888A45B-8746-124A-863D-64BD3E2CDF67}" destId="{C1D66555-65FF-BC48-B78F-3B64B4B86209}" srcOrd="1" destOrd="0" presId="urn:microsoft.com/office/officeart/2005/8/layout/orgChart1"/>
    <dgm:cxn modelId="{0F2F7517-FBA9-1149-A4F9-E80F3D52FA03}" type="presOf" srcId="{10FAB71D-65D9-1F40-AF50-DF4032D874EA}" destId="{C3998FCB-FEAB-1440-9ECD-420355EA84BF}" srcOrd="0" destOrd="0" presId="urn:microsoft.com/office/officeart/2005/8/layout/orgChart1"/>
    <dgm:cxn modelId="{DB84A32A-BBD0-7443-9431-350ACDD7DCB2}" type="presOf" srcId="{296C8BB9-E15E-D141-B43A-77ED146B47B4}" destId="{0DFCF185-1534-7D43-AFD1-E1325C3B6C90}" srcOrd="0" destOrd="0" presId="urn:microsoft.com/office/officeart/2005/8/layout/orgChart1"/>
    <dgm:cxn modelId="{DD511333-FA3D-C442-8A19-3C6FBB185E37}" type="presOf" srcId="{E888A45B-8746-124A-863D-64BD3E2CDF67}" destId="{24E0E54D-AEAC-CB40-9570-4027705265E0}" srcOrd="0" destOrd="0" presId="urn:microsoft.com/office/officeart/2005/8/layout/orgChart1"/>
    <dgm:cxn modelId="{85F9AF43-0FE1-F64E-8171-3CDBE46F78EA}" srcId="{E888A45B-8746-124A-863D-64BD3E2CDF67}" destId="{0A2CF5DC-4AF7-4246-9251-58C3B9617C87}" srcOrd="0" destOrd="0" parTransId="{90644B7F-6051-2740-8914-2131D7AA876C}" sibTransId="{19138726-3BEE-FB40-803C-729F445A4C79}"/>
    <dgm:cxn modelId="{A823B944-D27B-C14A-86E9-87CBFA8B6A40}" srcId="{BFF743DC-BB38-7A45-BDAB-4BC9A996C279}" destId="{D79E111A-2E8A-0C46-838D-DF3D390682DE}" srcOrd="0" destOrd="0" parTransId="{6095CABD-DC86-4840-AAC5-B8C02B8461E6}" sibTransId="{EE617C08-3FDB-BC41-B1EE-C4F778A303CC}"/>
    <dgm:cxn modelId="{D090EA49-3026-AC4F-997B-9FBFEC6344F0}" type="presOf" srcId="{BFF743DC-BB38-7A45-BDAB-4BC9A996C279}" destId="{BC78BA42-8010-2C48-A83F-14B30E8988E7}" srcOrd="0" destOrd="0" presId="urn:microsoft.com/office/officeart/2005/8/layout/orgChart1"/>
    <dgm:cxn modelId="{27449D4D-94E7-824D-A61A-5890BC73809E}" type="presOf" srcId="{0A2CF5DC-4AF7-4246-9251-58C3B9617C87}" destId="{5277C0E0-12BE-AF43-B337-1783AAAFE9AD}" srcOrd="0" destOrd="0" presId="urn:microsoft.com/office/officeart/2005/8/layout/orgChart1"/>
    <dgm:cxn modelId="{0092D553-0B59-E64A-A72F-78DC7C71A471}" type="presOf" srcId="{0A2CF5DC-4AF7-4246-9251-58C3B9617C87}" destId="{42A71E1F-BB96-3C4D-B59C-66F4DFC9E9C5}" srcOrd="1" destOrd="0" presId="urn:microsoft.com/office/officeart/2005/8/layout/orgChart1"/>
    <dgm:cxn modelId="{85DD635A-D69D-1C4A-9BC6-1BAB0973E52C}" type="presOf" srcId="{296C8BB9-E15E-D141-B43A-77ED146B47B4}" destId="{A4BDF374-CAC2-6547-9B38-8691DFBAA384}" srcOrd="1" destOrd="0" presId="urn:microsoft.com/office/officeart/2005/8/layout/orgChart1"/>
    <dgm:cxn modelId="{7A8C096A-359A-4043-8FAF-A3038339BED7}" type="presOf" srcId="{92F95684-D575-4547-8860-EA32251EE5B5}" destId="{C2EB2229-8403-8D4B-8FB5-E5904A1732E8}" srcOrd="0" destOrd="0" presId="urn:microsoft.com/office/officeart/2005/8/layout/orgChart1"/>
    <dgm:cxn modelId="{D4AF8D6C-3F90-7046-B741-4542D167C301}" type="presOf" srcId="{EFD2A517-FEAC-4645-8384-E50B873A02AA}" destId="{FFBA070D-EFD8-1043-A1F9-B6055B7C86F1}" srcOrd="0" destOrd="0" presId="urn:microsoft.com/office/officeart/2005/8/layout/orgChart1"/>
    <dgm:cxn modelId="{50BD6D80-2ABF-4D46-AF88-E750E22067D4}" type="presOf" srcId="{90644B7F-6051-2740-8914-2131D7AA876C}" destId="{941674DD-2C6E-9F41-8B58-EB0BFCDDD75E}" srcOrd="0" destOrd="0" presId="urn:microsoft.com/office/officeart/2005/8/layout/orgChart1"/>
    <dgm:cxn modelId="{FC317F85-8AC9-C349-9908-0B97E1C0A9FE}" type="presOf" srcId="{D5143BF3-0EA2-CE4F-99A3-5F7801380625}" destId="{B610E3BD-D260-F54F-B651-EA6DDF6F3F1A}" srcOrd="0" destOrd="0" presId="urn:microsoft.com/office/officeart/2005/8/layout/orgChart1"/>
    <dgm:cxn modelId="{77F9C988-18BA-054B-AF6D-E9C382D508BB}" type="presOf" srcId="{60098A1B-69A5-3847-8449-249DFC0B05D2}" destId="{8983ABC3-5803-294D-9AD2-76264CEEF93F}" srcOrd="0" destOrd="0" presId="urn:microsoft.com/office/officeart/2005/8/layout/orgChart1"/>
    <dgm:cxn modelId="{B37C438D-4E3C-B548-80CE-97FF3F62CA69}" srcId="{E888A45B-8746-124A-863D-64BD3E2CDF67}" destId="{A39F883C-B01A-0F4E-8441-31A296D4B631}" srcOrd="1" destOrd="0" parTransId="{42A7253D-B4BC-5B4E-8FFD-433B81E2405D}" sibTransId="{A6E2A146-B6DE-E643-BDD1-EF8CD56D0873}"/>
    <dgm:cxn modelId="{49FA0C8F-14CC-2B4F-9E50-7666958EF12D}" srcId="{60098A1B-69A5-3847-8449-249DFC0B05D2}" destId="{F9FF22B0-4663-494D-A7DE-2FCEDC628962}" srcOrd="0" destOrd="0" parTransId="{10FAB71D-65D9-1F40-AF50-DF4032D874EA}" sibTransId="{8DAB2332-4CD7-FE4C-A223-A2974AF09D0F}"/>
    <dgm:cxn modelId="{700C1092-6876-9F42-ACE8-A46ABDCC66B1}" type="presOf" srcId="{22060920-D05F-CA49-9B2F-EBDBDFA52F03}" destId="{EB667D8D-3D4D-B24B-B9A1-0021DA9FE7E8}" srcOrd="0" destOrd="0" presId="urn:microsoft.com/office/officeart/2005/8/layout/orgChart1"/>
    <dgm:cxn modelId="{0D68EAAC-CBE5-6443-A7C5-20995DEEDDCD}" type="presOf" srcId="{A39F883C-B01A-0F4E-8441-31A296D4B631}" destId="{23C782C5-084F-0A4F-8B0C-EB5604185E67}" srcOrd="0" destOrd="0" presId="urn:microsoft.com/office/officeart/2005/8/layout/orgChart1"/>
    <dgm:cxn modelId="{0B1A2AAF-6E63-254E-8C7D-3DA5A168F4CD}" type="presOf" srcId="{D79E111A-2E8A-0C46-838D-DF3D390682DE}" destId="{74BB08DE-50A5-F548-930A-2ADA5FB2EC3B}" srcOrd="1" destOrd="0" presId="urn:microsoft.com/office/officeart/2005/8/layout/orgChart1"/>
    <dgm:cxn modelId="{238C5EB3-B42E-1E47-A3E7-A5A0D3A7027F}" type="presOf" srcId="{A39F883C-B01A-0F4E-8441-31A296D4B631}" destId="{E962BEB2-43FC-904F-ABCD-93DC497C89B9}" srcOrd="1" destOrd="0" presId="urn:microsoft.com/office/officeart/2005/8/layout/orgChart1"/>
    <dgm:cxn modelId="{D9B247B9-DC6D-A948-95DB-5D24FF7AEF15}" type="presOf" srcId="{F9FF22B0-4663-494D-A7DE-2FCEDC628962}" destId="{B6D3BA25-628F-9641-B522-AC383260662F}" srcOrd="0" destOrd="0" presId="urn:microsoft.com/office/officeart/2005/8/layout/orgChart1"/>
    <dgm:cxn modelId="{FEA6BEBF-39E5-7D46-862A-2C08E78C9C9B}" srcId="{609BCB4B-7E82-894F-8252-A58FB0A37446}" destId="{E888A45B-8746-124A-863D-64BD3E2CDF67}" srcOrd="0" destOrd="0" parTransId="{EFD2A517-FEAC-4645-8384-E50B873A02AA}" sibTransId="{7BB831D8-D422-6C48-9B13-E0654EBBF378}"/>
    <dgm:cxn modelId="{5F5EE4D6-823A-614C-8613-F44C9F609F47}" srcId="{296C8BB9-E15E-D141-B43A-77ED146B47B4}" destId="{60098A1B-69A5-3847-8449-249DFC0B05D2}" srcOrd="0" destOrd="0" parTransId="{92F95684-D575-4547-8860-EA32251EE5B5}" sibTransId="{5D967A5D-770E-E749-B958-E3C41743B392}"/>
    <dgm:cxn modelId="{4DBEA5D9-E4EC-984E-8D09-C0DE13E7D8A3}" srcId="{D79E111A-2E8A-0C46-838D-DF3D390682DE}" destId="{296C8BB9-E15E-D141-B43A-77ED146B47B4}" srcOrd="1" destOrd="0" parTransId="{22060920-D05F-CA49-9B2F-EBDBDFA52F03}" sibTransId="{D534C0D6-0990-8241-9AC7-0437209DB2D1}"/>
    <dgm:cxn modelId="{41AAB4D9-CB5D-1E45-A0C1-EB7BE9720310}" type="presOf" srcId="{609BCB4B-7E82-894F-8252-A58FB0A37446}" destId="{6FB188AB-40D6-3C4C-970A-E2ADC0D40E6C}" srcOrd="1" destOrd="0" presId="urn:microsoft.com/office/officeart/2005/8/layout/orgChart1"/>
    <dgm:cxn modelId="{6E0C29DC-0526-2A47-9E4A-998CAB068C07}" type="presOf" srcId="{42A7253D-B4BC-5B4E-8FFD-433B81E2405D}" destId="{BAA87075-66C5-B44F-B7F2-72C0230B32F1}" srcOrd="0" destOrd="0" presId="urn:microsoft.com/office/officeart/2005/8/layout/orgChart1"/>
    <dgm:cxn modelId="{C79DDFE0-46DB-AF42-91D5-ECFF1E08840B}" type="presOf" srcId="{60098A1B-69A5-3847-8449-249DFC0B05D2}" destId="{715BD590-F9B2-E34C-BABD-14726760D552}" srcOrd="1" destOrd="0" presId="urn:microsoft.com/office/officeart/2005/8/layout/orgChart1"/>
    <dgm:cxn modelId="{DB935DEE-553F-2D4C-AB52-7B24B3CD8EC1}" type="presOf" srcId="{609BCB4B-7E82-894F-8252-A58FB0A37446}" destId="{49C0AD53-AE21-2A41-BF73-B70884723049}" srcOrd="0" destOrd="0" presId="urn:microsoft.com/office/officeart/2005/8/layout/orgChart1"/>
    <dgm:cxn modelId="{5B90DAFB-518F-3245-B10F-EE2E5130F2E9}" type="presOf" srcId="{D79E111A-2E8A-0C46-838D-DF3D390682DE}" destId="{4E638CC7-F602-064D-A223-E32AA93A9D79}" srcOrd="0" destOrd="0" presId="urn:microsoft.com/office/officeart/2005/8/layout/orgChart1"/>
    <dgm:cxn modelId="{F114D7FD-BE48-7F4E-9F67-D6C5605F8937}" type="presOf" srcId="{F9FF22B0-4663-494D-A7DE-2FCEDC628962}" destId="{F9F14B0C-EFB3-CF43-ACCD-FD5FB5107AFB}" srcOrd="1" destOrd="0" presId="urn:microsoft.com/office/officeart/2005/8/layout/orgChart1"/>
    <dgm:cxn modelId="{E1B2FF1F-E219-1747-9F53-39E25C24B235}" type="presParOf" srcId="{BC78BA42-8010-2C48-A83F-14B30E8988E7}" destId="{284958F2-137C-EA41-9A55-85B7A995F043}" srcOrd="0" destOrd="0" presId="urn:microsoft.com/office/officeart/2005/8/layout/orgChart1"/>
    <dgm:cxn modelId="{65DEDB6D-C394-304D-B558-CA4EB1C28894}" type="presParOf" srcId="{284958F2-137C-EA41-9A55-85B7A995F043}" destId="{D7263B5F-CC86-DE46-8DF4-6D792D7CA4CB}" srcOrd="0" destOrd="0" presId="urn:microsoft.com/office/officeart/2005/8/layout/orgChart1"/>
    <dgm:cxn modelId="{823089A9-5C44-FB4B-B003-6309F5B7D700}" type="presParOf" srcId="{D7263B5F-CC86-DE46-8DF4-6D792D7CA4CB}" destId="{4E638CC7-F602-064D-A223-E32AA93A9D79}" srcOrd="0" destOrd="0" presId="urn:microsoft.com/office/officeart/2005/8/layout/orgChart1"/>
    <dgm:cxn modelId="{A47623F8-383A-2341-AA70-985D15878DCD}" type="presParOf" srcId="{D7263B5F-CC86-DE46-8DF4-6D792D7CA4CB}" destId="{74BB08DE-50A5-F548-930A-2ADA5FB2EC3B}" srcOrd="1" destOrd="0" presId="urn:microsoft.com/office/officeart/2005/8/layout/orgChart1"/>
    <dgm:cxn modelId="{4941C5E9-4C98-A74B-BADB-C27B375529A5}" type="presParOf" srcId="{284958F2-137C-EA41-9A55-85B7A995F043}" destId="{EDCA1BEB-B542-094F-AD01-1AD249F0935A}" srcOrd="1" destOrd="0" presId="urn:microsoft.com/office/officeart/2005/8/layout/orgChart1"/>
    <dgm:cxn modelId="{FA51FFEC-4B87-BF44-AE52-CF64B8D0815C}" type="presParOf" srcId="{EDCA1BEB-B542-094F-AD01-1AD249F0935A}" destId="{B610E3BD-D260-F54F-B651-EA6DDF6F3F1A}" srcOrd="0" destOrd="0" presId="urn:microsoft.com/office/officeart/2005/8/layout/orgChart1"/>
    <dgm:cxn modelId="{89199FA8-3701-5D43-B56D-BEFE2AED2F4D}" type="presParOf" srcId="{EDCA1BEB-B542-094F-AD01-1AD249F0935A}" destId="{51240A2F-D17C-8949-B946-C76E92E9D74C}" srcOrd="1" destOrd="0" presId="urn:microsoft.com/office/officeart/2005/8/layout/orgChart1"/>
    <dgm:cxn modelId="{B052B7AD-195C-1E4F-8536-810F9F20D146}" type="presParOf" srcId="{51240A2F-D17C-8949-B946-C76E92E9D74C}" destId="{90917067-2D3A-3340-80A1-B2B661EBD83F}" srcOrd="0" destOrd="0" presId="urn:microsoft.com/office/officeart/2005/8/layout/orgChart1"/>
    <dgm:cxn modelId="{EA7A8AE4-21D0-B44C-8428-05D7E1980230}" type="presParOf" srcId="{90917067-2D3A-3340-80A1-B2B661EBD83F}" destId="{49C0AD53-AE21-2A41-BF73-B70884723049}" srcOrd="0" destOrd="0" presId="urn:microsoft.com/office/officeart/2005/8/layout/orgChart1"/>
    <dgm:cxn modelId="{4C87EBB0-C97C-3A49-85D7-15D14B719A27}" type="presParOf" srcId="{90917067-2D3A-3340-80A1-B2B661EBD83F}" destId="{6FB188AB-40D6-3C4C-970A-E2ADC0D40E6C}" srcOrd="1" destOrd="0" presId="urn:microsoft.com/office/officeart/2005/8/layout/orgChart1"/>
    <dgm:cxn modelId="{1F73A434-991E-024A-9ED7-9029F2F5D07C}" type="presParOf" srcId="{51240A2F-D17C-8949-B946-C76E92E9D74C}" destId="{460419D6-94ED-9B42-852B-F0A4E40E04BB}" srcOrd="1" destOrd="0" presId="urn:microsoft.com/office/officeart/2005/8/layout/orgChart1"/>
    <dgm:cxn modelId="{A5EE9801-9510-9D40-AFEB-166B7CD04451}" type="presParOf" srcId="{460419D6-94ED-9B42-852B-F0A4E40E04BB}" destId="{FFBA070D-EFD8-1043-A1F9-B6055B7C86F1}" srcOrd="0" destOrd="0" presId="urn:microsoft.com/office/officeart/2005/8/layout/orgChart1"/>
    <dgm:cxn modelId="{B2B8E1B0-0264-8843-B994-FC4E66901F08}" type="presParOf" srcId="{460419D6-94ED-9B42-852B-F0A4E40E04BB}" destId="{3CD92879-9217-0C40-B8DF-A5D03F380DBF}" srcOrd="1" destOrd="0" presId="urn:microsoft.com/office/officeart/2005/8/layout/orgChart1"/>
    <dgm:cxn modelId="{DCE0D40E-E83E-C244-B53E-564B0DB11408}" type="presParOf" srcId="{3CD92879-9217-0C40-B8DF-A5D03F380DBF}" destId="{4B042A02-53C8-284D-9FAE-08EA9E60A599}" srcOrd="0" destOrd="0" presId="urn:microsoft.com/office/officeart/2005/8/layout/orgChart1"/>
    <dgm:cxn modelId="{49D6E1C3-B162-024D-8A32-A203423823E8}" type="presParOf" srcId="{4B042A02-53C8-284D-9FAE-08EA9E60A599}" destId="{24E0E54D-AEAC-CB40-9570-4027705265E0}" srcOrd="0" destOrd="0" presId="urn:microsoft.com/office/officeart/2005/8/layout/orgChart1"/>
    <dgm:cxn modelId="{4048A7AE-FF5E-DE40-BE71-CE9429168AE4}" type="presParOf" srcId="{4B042A02-53C8-284D-9FAE-08EA9E60A599}" destId="{C1D66555-65FF-BC48-B78F-3B64B4B86209}" srcOrd="1" destOrd="0" presId="urn:microsoft.com/office/officeart/2005/8/layout/orgChart1"/>
    <dgm:cxn modelId="{1218236F-BDB7-0640-884F-45607A7B067D}" type="presParOf" srcId="{3CD92879-9217-0C40-B8DF-A5D03F380DBF}" destId="{386AB4C5-1ACF-7246-B1F3-B293D0274E20}" srcOrd="1" destOrd="0" presId="urn:microsoft.com/office/officeart/2005/8/layout/orgChart1"/>
    <dgm:cxn modelId="{364D7B5F-8E2D-F248-98BE-9BD75C13B73E}" type="presParOf" srcId="{386AB4C5-1ACF-7246-B1F3-B293D0274E20}" destId="{941674DD-2C6E-9F41-8B58-EB0BFCDDD75E}" srcOrd="0" destOrd="0" presId="urn:microsoft.com/office/officeart/2005/8/layout/orgChart1"/>
    <dgm:cxn modelId="{A9B4D838-E092-7E4A-96ED-EC51DD719085}" type="presParOf" srcId="{386AB4C5-1ACF-7246-B1F3-B293D0274E20}" destId="{D78DBA2A-517B-3C40-946F-82B7207FE3D9}" srcOrd="1" destOrd="0" presId="urn:microsoft.com/office/officeart/2005/8/layout/orgChart1"/>
    <dgm:cxn modelId="{1F1F7169-787C-5541-955B-F3BC72A8DDBD}" type="presParOf" srcId="{D78DBA2A-517B-3C40-946F-82B7207FE3D9}" destId="{1F50C8EE-1FEE-3F4E-BB43-00A87216BA14}" srcOrd="0" destOrd="0" presId="urn:microsoft.com/office/officeart/2005/8/layout/orgChart1"/>
    <dgm:cxn modelId="{FFB0941E-C98D-794E-ACC8-C418EB2CD49B}" type="presParOf" srcId="{1F50C8EE-1FEE-3F4E-BB43-00A87216BA14}" destId="{5277C0E0-12BE-AF43-B337-1783AAAFE9AD}" srcOrd="0" destOrd="0" presId="urn:microsoft.com/office/officeart/2005/8/layout/orgChart1"/>
    <dgm:cxn modelId="{F8058817-398D-8D48-8578-2096F68811BF}" type="presParOf" srcId="{1F50C8EE-1FEE-3F4E-BB43-00A87216BA14}" destId="{42A71E1F-BB96-3C4D-B59C-66F4DFC9E9C5}" srcOrd="1" destOrd="0" presId="urn:microsoft.com/office/officeart/2005/8/layout/orgChart1"/>
    <dgm:cxn modelId="{650F6018-7E1A-B047-8DD9-BFC408A26337}" type="presParOf" srcId="{D78DBA2A-517B-3C40-946F-82B7207FE3D9}" destId="{3800C2C8-7E8E-154D-B2CA-3C2A2F4D1957}" srcOrd="1" destOrd="0" presId="urn:microsoft.com/office/officeart/2005/8/layout/orgChart1"/>
    <dgm:cxn modelId="{CBA10C7B-F14A-E142-ADF1-4D2AC90B3D81}" type="presParOf" srcId="{D78DBA2A-517B-3C40-946F-82B7207FE3D9}" destId="{10D894A0-58D7-3F4F-A315-CDF20F3984C4}" srcOrd="2" destOrd="0" presId="urn:microsoft.com/office/officeart/2005/8/layout/orgChart1"/>
    <dgm:cxn modelId="{137D8906-5D69-B242-92E8-4F0C33E75614}" type="presParOf" srcId="{386AB4C5-1ACF-7246-B1F3-B293D0274E20}" destId="{BAA87075-66C5-B44F-B7F2-72C0230B32F1}" srcOrd="2" destOrd="0" presId="urn:microsoft.com/office/officeart/2005/8/layout/orgChart1"/>
    <dgm:cxn modelId="{AD2B1286-51D7-CC4E-8B51-E9552CFB56DB}" type="presParOf" srcId="{386AB4C5-1ACF-7246-B1F3-B293D0274E20}" destId="{45CD6A50-F156-E143-998F-D7F9EFEA9160}" srcOrd="3" destOrd="0" presId="urn:microsoft.com/office/officeart/2005/8/layout/orgChart1"/>
    <dgm:cxn modelId="{BAB55523-CA77-364C-81C3-F5C3021A065E}" type="presParOf" srcId="{45CD6A50-F156-E143-998F-D7F9EFEA9160}" destId="{A555DC8B-4633-1C4C-9990-2B2628704EB9}" srcOrd="0" destOrd="0" presId="urn:microsoft.com/office/officeart/2005/8/layout/orgChart1"/>
    <dgm:cxn modelId="{F7E1CC4F-37D4-FB41-B610-8A8163490D21}" type="presParOf" srcId="{A555DC8B-4633-1C4C-9990-2B2628704EB9}" destId="{23C782C5-084F-0A4F-8B0C-EB5604185E67}" srcOrd="0" destOrd="0" presId="urn:microsoft.com/office/officeart/2005/8/layout/orgChart1"/>
    <dgm:cxn modelId="{9A1708F6-F20D-6146-AC84-9A4058CC75E4}" type="presParOf" srcId="{A555DC8B-4633-1C4C-9990-2B2628704EB9}" destId="{E962BEB2-43FC-904F-ABCD-93DC497C89B9}" srcOrd="1" destOrd="0" presId="urn:microsoft.com/office/officeart/2005/8/layout/orgChart1"/>
    <dgm:cxn modelId="{B6E54304-0D79-5A4C-AF53-75F3A2067008}" type="presParOf" srcId="{45CD6A50-F156-E143-998F-D7F9EFEA9160}" destId="{5DF11215-5536-0F43-9721-59E0C2A0C435}" srcOrd="1" destOrd="0" presId="urn:microsoft.com/office/officeart/2005/8/layout/orgChart1"/>
    <dgm:cxn modelId="{77037AA6-D227-4D49-B24C-1D16F511857F}" type="presParOf" srcId="{45CD6A50-F156-E143-998F-D7F9EFEA9160}" destId="{FB6130C5-EB17-2C4F-9F1E-1EE773CD2787}" srcOrd="2" destOrd="0" presId="urn:microsoft.com/office/officeart/2005/8/layout/orgChart1"/>
    <dgm:cxn modelId="{1DBD8F1F-13FF-B54C-82E3-A037B9033A6F}" type="presParOf" srcId="{3CD92879-9217-0C40-B8DF-A5D03F380DBF}" destId="{897DE3D2-84BE-C04F-B8A3-AAEB3D0BC413}" srcOrd="2" destOrd="0" presId="urn:microsoft.com/office/officeart/2005/8/layout/orgChart1"/>
    <dgm:cxn modelId="{CC462A7E-42D6-AA41-A556-285497449353}" type="presParOf" srcId="{51240A2F-D17C-8949-B946-C76E92E9D74C}" destId="{4037F8D3-C953-1346-BBE8-1FC20097886D}" srcOrd="2" destOrd="0" presId="urn:microsoft.com/office/officeart/2005/8/layout/orgChart1"/>
    <dgm:cxn modelId="{36B18D80-346E-384E-9411-0CD33FA15062}" type="presParOf" srcId="{EDCA1BEB-B542-094F-AD01-1AD249F0935A}" destId="{EB667D8D-3D4D-B24B-B9A1-0021DA9FE7E8}" srcOrd="2" destOrd="0" presId="urn:microsoft.com/office/officeart/2005/8/layout/orgChart1"/>
    <dgm:cxn modelId="{64934CF6-5052-B84E-B4BB-8934FA75C522}" type="presParOf" srcId="{EDCA1BEB-B542-094F-AD01-1AD249F0935A}" destId="{5C070B27-87C9-2E42-8A41-4453FC1136D6}" srcOrd="3" destOrd="0" presId="urn:microsoft.com/office/officeart/2005/8/layout/orgChart1"/>
    <dgm:cxn modelId="{AF6BD143-3BB5-3949-BD3A-BE49914BD034}" type="presParOf" srcId="{5C070B27-87C9-2E42-8A41-4453FC1136D6}" destId="{FC9B0529-54A1-D543-B750-0D0EA1B66149}" srcOrd="0" destOrd="0" presId="urn:microsoft.com/office/officeart/2005/8/layout/orgChart1"/>
    <dgm:cxn modelId="{4CA36FD8-A2F7-0140-B7B2-58BD9077D6D2}" type="presParOf" srcId="{FC9B0529-54A1-D543-B750-0D0EA1B66149}" destId="{0DFCF185-1534-7D43-AFD1-E1325C3B6C90}" srcOrd="0" destOrd="0" presId="urn:microsoft.com/office/officeart/2005/8/layout/orgChart1"/>
    <dgm:cxn modelId="{210CD191-028E-7042-B9E4-E4E7DE11B43B}" type="presParOf" srcId="{FC9B0529-54A1-D543-B750-0D0EA1B66149}" destId="{A4BDF374-CAC2-6547-9B38-8691DFBAA384}" srcOrd="1" destOrd="0" presId="urn:microsoft.com/office/officeart/2005/8/layout/orgChart1"/>
    <dgm:cxn modelId="{800BEE39-DA9B-4045-B911-712D4CD643CF}" type="presParOf" srcId="{5C070B27-87C9-2E42-8A41-4453FC1136D6}" destId="{095E6CAE-9794-AE4B-B0A0-EE39F1312F66}" srcOrd="1" destOrd="0" presId="urn:microsoft.com/office/officeart/2005/8/layout/orgChart1"/>
    <dgm:cxn modelId="{AF990C2E-D830-694D-803B-E49B4711C27D}" type="presParOf" srcId="{095E6CAE-9794-AE4B-B0A0-EE39F1312F66}" destId="{C2EB2229-8403-8D4B-8FB5-E5904A1732E8}" srcOrd="0" destOrd="0" presId="urn:microsoft.com/office/officeart/2005/8/layout/orgChart1"/>
    <dgm:cxn modelId="{D5D9C231-3EB1-6948-AC18-CC5F3AB5D4E8}" type="presParOf" srcId="{095E6CAE-9794-AE4B-B0A0-EE39F1312F66}" destId="{D56321FA-29D9-D446-972F-036B54B610EC}" srcOrd="1" destOrd="0" presId="urn:microsoft.com/office/officeart/2005/8/layout/orgChart1"/>
    <dgm:cxn modelId="{EDA82655-5BAE-A646-BB8E-AFD03D665708}" type="presParOf" srcId="{D56321FA-29D9-D446-972F-036B54B610EC}" destId="{4B425896-5194-0243-8935-3D55A425AEC9}" srcOrd="0" destOrd="0" presId="urn:microsoft.com/office/officeart/2005/8/layout/orgChart1"/>
    <dgm:cxn modelId="{196B93A4-1496-2C4E-8771-9B8E052F849A}" type="presParOf" srcId="{4B425896-5194-0243-8935-3D55A425AEC9}" destId="{8983ABC3-5803-294D-9AD2-76264CEEF93F}" srcOrd="0" destOrd="0" presId="urn:microsoft.com/office/officeart/2005/8/layout/orgChart1"/>
    <dgm:cxn modelId="{AAB76E6A-B6D2-1B43-A799-A4B627B534A5}" type="presParOf" srcId="{4B425896-5194-0243-8935-3D55A425AEC9}" destId="{715BD590-F9B2-E34C-BABD-14726760D552}" srcOrd="1" destOrd="0" presId="urn:microsoft.com/office/officeart/2005/8/layout/orgChart1"/>
    <dgm:cxn modelId="{71CEE60F-11C2-044A-B765-6F46BA6BCBF5}" type="presParOf" srcId="{D56321FA-29D9-D446-972F-036B54B610EC}" destId="{168043D9-99BD-5E41-8889-7B8F30AF78EB}" srcOrd="1" destOrd="0" presId="urn:microsoft.com/office/officeart/2005/8/layout/orgChart1"/>
    <dgm:cxn modelId="{5F1FE63B-1E87-4345-A912-9B11B042900A}" type="presParOf" srcId="{168043D9-99BD-5E41-8889-7B8F30AF78EB}" destId="{C3998FCB-FEAB-1440-9ECD-420355EA84BF}" srcOrd="0" destOrd="0" presId="urn:microsoft.com/office/officeart/2005/8/layout/orgChart1"/>
    <dgm:cxn modelId="{0CDB3403-F84F-3944-BE9E-29BF5F93D38C}" type="presParOf" srcId="{168043D9-99BD-5E41-8889-7B8F30AF78EB}" destId="{6FECFAF9-A768-1C46-9D82-EBB5EA1D4EA6}" srcOrd="1" destOrd="0" presId="urn:microsoft.com/office/officeart/2005/8/layout/orgChart1"/>
    <dgm:cxn modelId="{A3435270-2C14-2740-822D-05363CF279F8}" type="presParOf" srcId="{6FECFAF9-A768-1C46-9D82-EBB5EA1D4EA6}" destId="{B3A03010-6F67-AF4D-A14A-0F50E5FC0B3A}" srcOrd="0" destOrd="0" presId="urn:microsoft.com/office/officeart/2005/8/layout/orgChart1"/>
    <dgm:cxn modelId="{D7A27826-9A39-BC49-B903-A1C6FA0738A3}" type="presParOf" srcId="{B3A03010-6F67-AF4D-A14A-0F50E5FC0B3A}" destId="{B6D3BA25-628F-9641-B522-AC383260662F}" srcOrd="0" destOrd="0" presId="urn:microsoft.com/office/officeart/2005/8/layout/orgChart1"/>
    <dgm:cxn modelId="{81E2E2A7-829F-1A4A-94E2-74F538C4F36F}" type="presParOf" srcId="{B3A03010-6F67-AF4D-A14A-0F50E5FC0B3A}" destId="{F9F14B0C-EFB3-CF43-ACCD-FD5FB5107AFB}" srcOrd="1" destOrd="0" presId="urn:microsoft.com/office/officeart/2005/8/layout/orgChart1"/>
    <dgm:cxn modelId="{45126E1F-50C6-2048-942C-4F267B98E563}" type="presParOf" srcId="{6FECFAF9-A768-1C46-9D82-EBB5EA1D4EA6}" destId="{0587A021-F919-C243-B79F-70FA2280F8C8}" srcOrd="1" destOrd="0" presId="urn:microsoft.com/office/officeart/2005/8/layout/orgChart1"/>
    <dgm:cxn modelId="{AB85FDA4-0B2B-0642-9FD1-D8BD78329EA1}" type="presParOf" srcId="{6FECFAF9-A768-1C46-9D82-EBB5EA1D4EA6}" destId="{91B1A0B6-6F16-0E40-86A8-20C5AF0F2C19}" srcOrd="2" destOrd="0" presId="urn:microsoft.com/office/officeart/2005/8/layout/orgChart1"/>
    <dgm:cxn modelId="{4E81DE0E-60DB-3B47-994F-E18A1C4D04CB}" type="presParOf" srcId="{D56321FA-29D9-D446-972F-036B54B610EC}" destId="{DCEDD0C5-162E-9B4F-BC02-7AA6632F30CB}" srcOrd="2" destOrd="0" presId="urn:microsoft.com/office/officeart/2005/8/layout/orgChart1"/>
    <dgm:cxn modelId="{1005BEEB-15AB-084C-AC46-3E57165C282D}" type="presParOf" srcId="{5C070B27-87C9-2E42-8A41-4453FC1136D6}" destId="{EB5BBD6B-B76C-4740-8BBD-ED417E6EEEEB}" srcOrd="2" destOrd="0" presId="urn:microsoft.com/office/officeart/2005/8/layout/orgChart1"/>
    <dgm:cxn modelId="{C4718B69-EBD6-B943-A1DB-B470CBBFC808}" type="presParOf" srcId="{284958F2-137C-EA41-9A55-85B7A995F043}" destId="{C20C2DFA-DADA-CC4A-BC6F-5FC5F3DB83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F743DC-BB38-7A45-BDAB-4BC9A996C279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D79E111A-2E8A-0C46-838D-DF3D390682DE}">
      <dgm:prSet phldrT="[Text]"/>
      <dgm:spPr/>
      <dgm:t>
        <a:bodyPr/>
        <a:lstStyle/>
        <a:p>
          <a:r>
            <a:rPr lang="de-DE" dirty="0"/>
            <a:t>NLP Classification</a:t>
          </a:r>
        </a:p>
      </dgm:t>
    </dgm:pt>
    <dgm:pt modelId="{6095CABD-DC86-4840-AAC5-B8C02B8461E6}" type="parTrans" cxnId="{A823B944-D27B-C14A-86E9-87CBFA8B6A40}">
      <dgm:prSet/>
      <dgm:spPr/>
      <dgm:t>
        <a:bodyPr/>
        <a:lstStyle/>
        <a:p>
          <a:endParaRPr lang="de-DE"/>
        </a:p>
      </dgm:t>
    </dgm:pt>
    <dgm:pt modelId="{EE617C08-3FDB-BC41-B1EE-C4F778A303CC}" type="sibTrans" cxnId="{A823B944-D27B-C14A-86E9-87CBFA8B6A40}">
      <dgm:prSet/>
      <dgm:spPr/>
      <dgm:t>
        <a:bodyPr/>
        <a:lstStyle/>
        <a:p>
          <a:endParaRPr lang="de-DE"/>
        </a:p>
      </dgm:t>
    </dgm:pt>
    <dgm:pt modelId="{609BCB4B-7E82-894F-8252-A58FB0A37446}">
      <dgm:prSet phldrT="[Text]"/>
      <dgm:spPr/>
      <dgm:t>
        <a:bodyPr/>
        <a:lstStyle/>
        <a:p>
          <a:r>
            <a:rPr lang="de-DE" dirty="0" err="1"/>
            <a:t>Develop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whole</a:t>
          </a:r>
          <a:r>
            <a:rPr lang="de-DE" dirty="0"/>
            <a:t> </a:t>
          </a:r>
          <a:r>
            <a:rPr lang="de-DE" dirty="0" err="1"/>
            <a:t>model</a:t>
          </a:r>
          <a:r>
            <a:rPr lang="de-DE" dirty="0"/>
            <a:t> on </a:t>
          </a:r>
          <a:r>
            <a:rPr lang="de-DE" dirty="0" err="1"/>
            <a:t>our</a:t>
          </a:r>
          <a:r>
            <a:rPr lang="de-DE" dirty="0"/>
            <a:t> own</a:t>
          </a:r>
        </a:p>
      </dgm:t>
    </dgm:pt>
    <dgm:pt modelId="{D5143BF3-0EA2-CE4F-99A3-5F7801380625}" type="parTrans" cxnId="{B2765701-6C08-CF40-962E-65589AFD6408}">
      <dgm:prSet/>
      <dgm:spPr/>
      <dgm:t>
        <a:bodyPr/>
        <a:lstStyle/>
        <a:p>
          <a:endParaRPr lang="de-DE"/>
        </a:p>
      </dgm:t>
    </dgm:pt>
    <dgm:pt modelId="{90100568-69EC-E943-9BF9-3AE5A3FCA2F9}" type="sibTrans" cxnId="{B2765701-6C08-CF40-962E-65589AFD6408}">
      <dgm:prSet/>
      <dgm:spPr/>
      <dgm:t>
        <a:bodyPr/>
        <a:lstStyle/>
        <a:p>
          <a:endParaRPr lang="de-DE"/>
        </a:p>
      </dgm:t>
    </dgm:pt>
    <dgm:pt modelId="{296C8BB9-E15E-D141-B43A-77ED146B47B4}">
      <dgm:prSet phldrT="[Text]"/>
      <dgm:spPr/>
      <dgm:t>
        <a:bodyPr/>
        <a:lstStyle/>
        <a:p>
          <a:r>
            <a:rPr lang="de-DE" dirty="0"/>
            <a:t>Use a </a:t>
          </a:r>
          <a:r>
            <a:rPr lang="de-DE" dirty="0" err="1"/>
            <a:t>pretrained</a:t>
          </a:r>
          <a:r>
            <a:rPr lang="de-DE" dirty="0"/>
            <a:t> </a:t>
          </a:r>
          <a:r>
            <a:rPr lang="de-DE" dirty="0" err="1"/>
            <a:t>model</a:t>
          </a:r>
          <a:r>
            <a:rPr lang="de-DE" dirty="0"/>
            <a:t> and </a:t>
          </a:r>
          <a:r>
            <a:rPr lang="de-DE" dirty="0" err="1"/>
            <a:t>optimize</a:t>
          </a:r>
          <a:r>
            <a:rPr lang="de-DE" dirty="0"/>
            <a:t> </a:t>
          </a:r>
          <a:r>
            <a:rPr lang="de-DE" dirty="0" err="1"/>
            <a:t>it</a:t>
          </a:r>
          <a:endParaRPr lang="de-DE" dirty="0"/>
        </a:p>
      </dgm:t>
    </dgm:pt>
    <dgm:pt modelId="{22060920-D05F-CA49-9B2F-EBDBDFA52F03}" type="parTrans" cxnId="{4DBEA5D9-E4EC-984E-8D09-C0DE13E7D8A3}">
      <dgm:prSet/>
      <dgm:spPr/>
      <dgm:t>
        <a:bodyPr/>
        <a:lstStyle/>
        <a:p>
          <a:endParaRPr lang="de-DE"/>
        </a:p>
      </dgm:t>
    </dgm:pt>
    <dgm:pt modelId="{D534C0D6-0990-8241-9AC7-0437209DB2D1}" type="sibTrans" cxnId="{4DBEA5D9-E4EC-984E-8D09-C0DE13E7D8A3}">
      <dgm:prSet/>
      <dgm:spPr/>
      <dgm:t>
        <a:bodyPr/>
        <a:lstStyle/>
        <a:p>
          <a:endParaRPr lang="de-DE"/>
        </a:p>
      </dgm:t>
    </dgm:pt>
    <dgm:pt modelId="{E888A45B-8746-124A-863D-64BD3E2CDF67}">
      <dgm:prSet/>
      <dgm:spPr/>
      <dgm:t>
        <a:bodyPr/>
        <a:lstStyle/>
        <a:p>
          <a:r>
            <a:rPr lang="de-DE" dirty="0"/>
            <a:t>Need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labelled</a:t>
          </a:r>
          <a:r>
            <a:rPr lang="de-DE" dirty="0"/>
            <a:t> </a:t>
          </a:r>
          <a:r>
            <a:rPr lang="de-DE" dirty="0" err="1"/>
            <a:t>dataset</a:t>
          </a:r>
          <a:endParaRPr lang="de-DE" dirty="0"/>
        </a:p>
      </dgm:t>
    </dgm:pt>
    <dgm:pt modelId="{EFD2A517-FEAC-4645-8384-E50B873A02AA}" type="parTrans" cxnId="{FEA6BEBF-39E5-7D46-862A-2C08E78C9C9B}">
      <dgm:prSet/>
      <dgm:spPr/>
      <dgm:t>
        <a:bodyPr/>
        <a:lstStyle/>
        <a:p>
          <a:endParaRPr lang="de-DE"/>
        </a:p>
      </dgm:t>
    </dgm:pt>
    <dgm:pt modelId="{7BB831D8-D422-6C48-9B13-E0654EBBF378}" type="sibTrans" cxnId="{FEA6BEBF-39E5-7D46-862A-2C08E78C9C9B}">
      <dgm:prSet/>
      <dgm:spPr/>
      <dgm:t>
        <a:bodyPr/>
        <a:lstStyle/>
        <a:p>
          <a:endParaRPr lang="de-DE"/>
        </a:p>
      </dgm:t>
    </dgm:pt>
    <dgm:pt modelId="{60098A1B-69A5-3847-8449-249DFC0B05D2}">
      <dgm:prSet/>
      <dgm:spPr/>
      <dgm:t>
        <a:bodyPr/>
        <a:lstStyle/>
        <a:p>
          <a:r>
            <a:rPr lang="de-DE" dirty="0" err="1"/>
            <a:t>No</a:t>
          </a:r>
          <a:r>
            <a:rPr lang="de-DE" dirty="0"/>
            <a:t> </a:t>
          </a:r>
          <a:r>
            <a:rPr lang="de-DE" dirty="0" err="1"/>
            <a:t>need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labeled</a:t>
          </a:r>
          <a:r>
            <a:rPr lang="de-DE" dirty="0"/>
            <a:t> </a:t>
          </a:r>
          <a:r>
            <a:rPr lang="de-DE" dirty="0" err="1"/>
            <a:t>dataset</a:t>
          </a:r>
          <a:endParaRPr lang="de-DE" dirty="0"/>
        </a:p>
      </dgm:t>
    </dgm:pt>
    <dgm:pt modelId="{92F95684-D575-4547-8860-EA32251EE5B5}" type="parTrans" cxnId="{5F5EE4D6-823A-614C-8613-F44C9F609F47}">
      <dgm:prSet/>
      <dgm:spPr/>
      <dgm:t>
        <a:bodyPr/>
        <a:lstStyle/>
        <a:p>
          <a:endParaRPr lang="de-DE"/>
        </a:p>
      </dgm:t>
    </dgm:pt>
    <dgm:pt modelId="{5D967A5D-770E-E749-B958-E3C41743B392}" type="sibTrans" cxnId="{5F5EE4D6-823A-614C-8613-F44C9F609F47}">
      <dgm:prSet/>
      <dgm:spPr/>
      <dgm:t>
        <a:bodyPr/>
        <a:lstStyle/>
        <a:p>
          <a:endParaRPr lang="de-DE"/>
        </a:p>
      </dgm:t>
    </dgm:pt>
    <dgm:pt modelId="{BC78BA42-8010-2C48-A83F-14B30E8988E7}" type="pres">
      <dgm:prSet presAssocID="{BFF743DC-BB38-7A45-BDAB-4BC9A996C2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4958F2-137C-EA41-9A55-85B7A995F043}" type="pres">
      <dgm:prSet presAssocID="{D79E111A-2E8A-0C46-838D-DF3D390682DE}" presName="hierRoot1" presStyleCnt="0">
        <dgm:presLayoutVars>
          <dgm:hierBranch val="init"/>
        </dgm:presLayoutVars>
      </dgm:prSet>
      <dgm:spPr/>
    </dgm:pt>
    <dgm:pt modelId="{D7263B5F-CC86-DE46-8DF4-6D792D7CA4CB}" type="pres">
      <dgm:prSet presAssocID="{D79E111A-2E8A-0C46-838D-DF3D390682DE}" presName="rootComposite1" presStyleCnt="0"/>
      <dgm:spPr/>
    </dgm:pt>
    <dgm:pt modelId="{4E638CC7-F602-064D-A223-E32AA93A9D79}" type="pres">
      <dgm:prSet presAssocID="{D79E111A-2E8A-0C46-838D-DF3D390682DE}" presName="rootText1" presStyleLbl="node0" presStyleIdx="0" presStyleCnt="1">
        <dgm:presLayoutVars>
          <dgm:chPref val="3"/>
        </dgm:presLayoutVars>
      </dgm:prSet>
      <dgm:spPr/>
    </dgm:pt>
    <dgm:pt modelId="{74BB08DE-50A5-F548-930A-2ADA5FB2EC3B}" type="pres">
      <dgm:prSet presAssocID="{D79E111A-2E8A-0C46-838D-DF3D390682DE}" presName="rootConnector1" presStyleLbl="node1" presStyleIdx="0" presStyleCnt="0"/>
      <dgm:spPr/>
    </dgm:pt>
    <dgm:pt modelId="{EDCA1BEB-B542-094F-AD01-1AD249F0935A}" type="pres">
      <dgm:prSet presAssocID="{D79E111A-2E8A-0C46-838D-DF3D390682DE}" presName="hierChild2" presStyleCnt="0"/>
      <dgm:spPr/>
    </dgm:pt>
    <dgm:pt modelId="{B610E3BD-D260-F54F-B651-EA6DDF6F3F1A}" type="pres">
      <dgm:prSet presAssocID="{D5143BF3-0EA2-CE4F-99A3-5F7801380625}" presName="Name37" presStyleLbl="parChTrans1D2" presStyleIdx="0" presStyleCnt="2"/>
      <dgm:spPr/>
    </dgm:pt>
    <dgm:pt modelId="{51240A2F-D17C-8949-B946-C76E92E9D74C}" type="pres">
      <dgm:prSet presAssocID="{609BCB4B-7E82-894F-8252-A58FB0A37446}" presName="hierRoot2" presStyleCnt="0">
        <dgm:presLayoutVars>
          <dgm:hierBranch val="init"/>
        </dgm:presLayoutVars>
      </dgm:prSet>
      <dgm:spPr/>
    </dgm:pt>
    <dgm:pt modelId="{90917067-2D3A-3340-80A1-B2B661EBD83F}" type="pres">
      <dgm:prSet presAssocID="{609BCB4B-7E82-894F-8252-A58FB0A37446}" presName="rootComposite" presStyleCnt="0"/>
      <dgm:spPr/>
    </dgm:pt>
    <dgm:pt modelId="{49C0AD53-AE21-2A41-BF73-B70884723049}" type="pres">
      <dgm:prSet presAssocID="{609BCB4B-7E82-894F-8252-A58FB0A37446}" presName="rootText" presStyleLbl="node2" presStyleIdx="0" presStyleCnt="2">
        <dgm:presLayoutVars>
          <dgm:chPref val="3"/>
        </dgm:presLayoutVars>
      </dgm:prSet>
      <dgm:spPr/>
    </dgm:pt>
    <dgm:pt modelId="{6FB188AB-40D6-3C4C-970A-E2ADC0D40E6C}" type="pres">
      <dgm:prSet presAssocID="{609BCB4B-7E82-894F-8252-A58FB0A37446}" presName="rootConnector" presStyleLbl="node2" presStyleIdx="0" presStyleCnt="2"/>
      <dgm:spPr/>
    </dgm:pt>
    <dgm:pt modelId="{460419D6-94ED-9B42-852B-F0A4E40E04BB}" type="pres">
      <dgm:prSet presAssocID="{609BCB4B-7E82-894F-8252-A58FB0A37446}" presName="hierChild4" presStyleCnt="0"/>
      <dgm:spPr/>
    </dgm:pt>
    <dgm:pt modelId="{FFBA070D-EFD8-1043-A1F9-B6055B7C86F1}" type="pres">
      <dgm:prSet presAssocID="{EFD2A517-FEAC-4645-8384-E50B873A02AA}" presName="Name37" presStyleLbl="parChTrans1D3" presStyleIdx="0" presStyleCnt="2"/>
      <dgm:spPr/>
    </dgm:pt>
    <dgm:pt modelId="{3CD92879-9217-0C40-B8DF-A5D03F380DBF}" type="pres">
      <dgm:prSet presAssocID="{E888A45B-8746-124A-863D-64BD3E2CDF67}" presName="hierRoot2" presStyleCnt="0">
        <dgm:presLayoutVars>
          <dgm:hierBranch val="init"/>
        </dgm:presLayoutVars>
      </dgm:prSet>
      <dgm:spPr/>
    </dgm:pt>
    <dgm:pt modelId="{4B042A02-53C8-284D-9FAE-08EA9E60A599}" type="pres">
      <dgm:prSet presAssocID="{E888A45B-8746-124A-863D-64BD3E2CDF67}" presName="rootComposite" presStyleCnt="0"/>
      <dgm:spPr/>
    </dgm:pt>
    <dgm:pt modelId="{24E0E54D-AEAC-CB40-9570-4027705265E0}" type="pres">
      <dgm:prSet presAssocID="{E888A45B-8746-124A-863D-64BD3E2CDF67}" presName="rootText" presStyleLbl="node3" presStyleIdx="0" presStyleCnt="2">
        <dgm:presLayoutVars>
          <dgm:chPref val="3"/>
        </dgm:presLayoutVars>
      </dgm:prSet>
      <dgm:spPr/>
    </dgm:pt>
    <dgm:pt modelId="{C1D66555-65FF-BC48-B78F-3B64B4B86209}" type="pres">
      <dgm:prSet presAssocID="{E888A45B-8746-124A-863D-64BD3E2CDF67}" presName="rootConnector" presStyleLbl="node3" presStyleIdx="0" presStyleCnt="2"/>
      <dgm:spPr/>
    </dgm:pt>
    <dgm:pt modelId="{386AB4C5-1ACF-7246-B1F3-B293D0274E20}" type="pres">
      <dgm:prSet presAssocID="{E888A45B-8746-124A-863D-64BD3E2CDF67}" presName="hierChild4" presStyleCnt="0"/>
      <dgm:spPr/>
    </dgm:pt>
    <dgm:pt modelId="{897DE3D2-84BE-C04F-B8A3-AAEB3D0BC413}" type="pres">
      <dgm:prSet presAssocID="{E888A45B-8746-124A-863D-64BD3E2CDF67}" presName="hierChild5" presStyleCnt="0"/>
      <dgm:spPr/>
    </dgm:pt>
    <dgm:pt modelId="{4037F8D3-C953-1346-BBE8-1FC20097886D}" type="pres">
      <dgm:prSet presAssocID="{609BCB4B-7E82-894F-8252-A58FB0A37446}" presName="hierChild5" presStyleCnt="0"/>
      <dgm:spPr/>
    </dgm:pt>
    <dgm:pt modelId="{EB667D8D-3D4D-B24B-B9A1-0021DA9FE7E8}" type="pres">
      <dgm:prSet presAssocID="{22060920-D05F-CA49-9B2F-EBDBDFA52F03}" presName="Name37" presStyleLbl="parChTrans1D2" presStyleIdx="1" presStyleCnt="2"/>
      <dgm:spPr/>
    </dgm:pt>
    <dgm:pt modelId="{5C070B27-87C9-2E42-8A41-4453FC1136D6}" type="pres">
      <dgm:prSet presAssocID="{296C8BB9-E15E-D141-B43A-77ED146B47B4}" presName="hierRoot2" presStyleCnt="0">
        <dgm:presLayoutVars>
          <dgm:hierBranch val="init"/>
        </dgm:presLayoutVars>
      </dgm:prSet>
      <dgm:spPr/>
    </dgm:pt>
    <dgm:pt modelId="{FC9B0529-54A1-D543-B750-0D0EA1B66149}" type="pres">
      <dgm:prSet presAssocID="{296C8BB9-E15E-D141-B43A-77ED146B47B4}" presName="rootComposite" presStyleCnt="0"/>
      <dgm:spPr/>
    </dgm:pt>
    <dgm:pt modelId="{0DFCF185-1534-7D43-AFD1-E1325C3B6C90}" type="pres">
      <dgm:prSet presAssocID="{296C8BB9-E15E-D141-B43A-77ED146B47B4}" presName="rootText" presStyleLbl="node2" presStyleIdx="1" presStyleCnt="2">
        <dgm:presLayoutVars>
          <dgm:chPref val="3"/>
        </dgm:presLayoutVars>
      </dgm:prSet>
      <dgm:spPr/>
    </dgm:pt>
    <dgm:pt modelId="{A4BDF374-CAC2-6547-9B38-8691DFBAA384}" type="pres">
      <dgm:prSet presAssocID="{296C8BB9-E15E-D141-B43A-77ED146B47B4}" presName="rootConnector" presStyleLbl="node2" presStyleIdx="1" presStyleCnt="2"/>
      <dgm:spPr/>
    </dgm:pt>
    <dgm:pt modelId="{095E6CAE-9794-AE4B-B0A0-EE39F1312F66}" type="pres">
      <dgm:prSet presAssocID="{296C8BB9-E15E-D141-B43A-77ED146B47B4}" presName="hierChild4" presStyleCnt="0"/>
      <dgm:spPr/>
    </dgm:pt>
    <dgm:pt modelId="{C2EB2229-8403-8D4B-8FB5-E5904A1732E8}" type="pres">
      <dgm:prSet presAssocID="{92F95684-D575-4547-8860-EA32251EE5B5}" presName="Name37" presStyleLbl="parChTrans1D3" presStyleIdx="1" presStyleCnt="2"/>
      <dgm:spPr/>
    </dgm:pt>
    <dgm:pt modelId="{D56321FA-29D9-D446-972F-036B54B610EC}" type="pres">
      <dgm:prSet presAssocID="{60098A1B-69A5-3847-8449-249DFC0B05D2}" presName="hierRoot2" presStyleCnt="0">
        <dgm:presLayoutVars>
          <dgm:hierBranch val="init"/>
        </dgm:presLayoutVars>
      </dgm:prSet>
      <dgm:spPr/>
    </dgm:pt>
    <dgm:pt modelId="{4B425896-5194-0243-8935-3D55A425AEC9}" type="pres">
      <dgm:prSet presAssocID="{60098A1B-69A5-3847-8449-249DFC0B05D2}" presName="rootComposite" presStyleCnt="0"/>
      <dgm:spPr/>
    </dgm:pt>
    <dgm:pt modelId="{8983ABC3-5803-294D-9AD2-76264CEEF93F}" type="pres">
      <dgm:prSet presAssocID="{60098A1B-69A5-3847-8449-249DFC0B05D2}" presName="rootText" presStyleLbl="node3" presStyleIdx="1" presStyleCnt="2">
        <dgm:presLayoutVars>
          <dgm:chPref val="3"/>
        </dgm:presLayoutVars>
      </dgm:prSet>
      <dgm:spPr/>
    </dgm:pt>
    <dgm:pt modelId="{715BD590-F9B2-E34C-BABD-14726760D552}" type="pres">
      <dgm:prSet presAssocID="{60098A1B-69A5-3847-8449-249DFC0B05D2}" presName="rootConnector" presStyleLbl="node3" presStyleIdx="1" presStyleCnt="2"/>
      <dgm:spPr/>
    </dgm:pt>
    <dgm:pt modelId="{168043D9-99BD-5E41-8889-7B8F30AF78EB}" type="pres">
      <dgm:prSet presAssocID="{60098A1B-69A5-3847-8449-249DFC0B05D2}" presName="hierChild4" presStyleCnt="0"/>
      <dgm:spPr/>
    </dgm:pt>
    <dgm:pt modelId="{DCEDD0C5-162E-9B4F-BC02-7AA6632F30CB}" type="pres">
      <dgm:prSet presAssocID="{60098A1B-69A5-3847-8449-249DFC0B05D2}" presName="hierChild5" presStyleCnt="0"/>
      <dgm:spPr/>
    </dgm:pt>
    <dgm:pt modelId="{EB5BBD6B-B76C-4740-8BBD-ED417E6EEEEB}" type="pres">
      <dgm:prSet presAssocID="{296C8BB9-E15E-D141-B43A-77ED146B47B4}" presName="hierChild5" presStyleCnt="0"/>
      <dgm:spPr/>
    </dgm:pt>
    <dgm:pt modelId="{C20C2DFA-DADA-CC4A-BC6F-5FC5F3DB83DE}" type="pres">
      <dgm:prSet presAssocID="{D79E111A-2E8A-0C46-838D-DF3D390682DE}" presName="hierChild3" presStyleCnt="0"/>
      <dgm:spPr/>
    </dgm:pt>
  </dgm:ptLst>
  <dgm:cxnLst>
    <dgm:cxn modelId="{B2765701-6C08-CF40-962E-65589AFD6408}" srcId="{D79E111A-2E8A-0C46-838D-DF3D390682DE}" destId="{609BCB4B-7E82-894F-8252-A58FB0A37446}" srcOrd="0" destOrd="0" parTransId="{D5143BF3-0EA2-CE4F-99A3-5F7801380625}" sibTransId="{90100568-69EC-E943-9BF9-3AE5A3FCA2F9}"/>
    <dgm:cxn modelId="{9C9B8F16-B502-0449-B5CE-D984D51FE2A9}" type="presOf" srcId="{E888A45B-8746-124A-863D-64BD3E2CDF67}" destId="{C1D66555-65FF-BC48-B78F-3B64B4B86209}" srcOrd="1" destOrd="0" presId="urn:microsoft.com/office/officeart/2005/8/layout/orgChart1"/>
    <dgm:cxn modelId="{DB84A32A-BBD0-7443-9431-350ACDD7DCB2}" type="presOf" srcId="{296C8BB9-E15E-D141-B43A-77ED146B47B4}" destId="{0DFCF185-1534-7D43-AFD1-E1325C3B6C90}" srcOrd="0" destOrd="0" presId="urn:microsoft.com/office/officeart/2005/8/layout/orgChart1"/>
    <dgm:cxn modelId="{DD511333-FA3D-C442-8A19-3C6FBB185E37}" type="presOf" srcId="{E888A45B-8746-124A-863D-64BD3E2CDF67}" destId="{24E0E54D-AEAC-CB40-9570-4027705265E0}" srcOrd="0" destOrd="0" presId="urn:microsoft.com/office/officeart/2005/8/layout/orgChart1"/>
    <dgm:cxn modelId="{A823B944-D27B-C14A-86E9-87CBFA8B6A40}" srcId="{BFF743DC-BB38-7A45-BDAB-4BC9A996C279}" destId="{D79E111A-2E8A-0C46-838D-DF3D390682DE}" srcOrd="0" destOrd="0" parTransId="{6095CABD-DC86-4840-AAC5-B8C02B8461E6}" sibTransId="{EE617C08-3FDB-BC41-B1EE-C4F778A303CC}"/>
    <dgm:cxn modelId="{D090EA49-3026-AC4F-997B-9FBFEC6344F0}" type="presOf" srcId="{BFF743DC-BB38-7A45-BDAB-4BC9A996C279}" destId="{BC78BA42-8010-2C48-A83F-14B30E8988E7}" srcOrd="0" destOrd="0" presId="urn:microsoft.com/office/officeart/2005/8/layout/orgChart1"/>
    <dgm:cxn modelId="{85DD635A-D69D-1C4A-9BC6-1BAB0973E52C}" type="presOf" srcId="{296C8BB9-E15E-D141-B43A-77ED146B47B4}" destId="{A4BDF374-CAC2-6547-9B38-8691DFBAA384}" srcOrd="1" destOrd="0" presId="urn:microsoft.com/office/officeart/2005/8/layout/orgChart1"/>
    <dgm:cxn modelId="{7A8C096A-359A-4043-8FAF-A3038339BED7}" type="presOf" srcId="{92F95684-D575-4547-8860-EA32251EE5B5}" destId="{C2EB2229-8403-8D4B-8FB5-E5904A1732E8}" srcOrd="0" destOrd="0" presId="urn:microsoft.com/office/officeart/2005/8/layout/orgChart1"/>
    <dgm:cxn modelId="{D4AF8D6C-3F90-7046-B741-4542D167C301}" type="presOf" srcId="{EFD2A517-FEAC-4645-8384-E50B873A02AA}" destId="{FFBA070D-EFD8-1043-A1F9-B6055B7C86F1}" srcOrd="0" destOrd="0" presId="urn:microsoft.com/office/officeart/2005/8/layout/orgChart1"/>
    <dgm:cxn modelId="{FC317F85-8AC9-C349-9908-0B97E1C0A9FE}" type="presOf" srcId="{D5143BF3-0EA2-CE4F-99A3-5F7801380625}" destId="{B610E3BD-D260-F54F-B651-EA6DDF6F3F1A}" srcOrd="0" destOrd="0" presId="urn:microsoft.com/office/officeart/2005/8/layout/orgChart1"/>
    <dgm:cxn modelId="{77F9C988-18BA-054B-AF6D-E9C382D508BB}" type="presOf" srcId="{60098A1B-69A5-3847-8449-249DFC0B05D2}" destId="{8983ABC3-5803-294D-9AD2-76264CEEF93F}" srcOrd="0" destOrd="0" presId="urn:microsoft.com/office/officeart/2005/8/layout/orgChart1"/>
    <dgm:cxn modelId="{700C1092-6876-9F42-ACE8-A46ABDCC66B1}" type="presOf" srcId="{22060920-D05F-CA49-9B2F-EBDBDFA52F03}" destId="{EB667D8D-3D4D-B24B-B9A1-0021DA9FE7E8}" srcOrd="0" destOrd="0" presId="urn:microsoft.com/office/officeart/2005/8/layout/orgChart1"/>
    <dgm:cxn modelId="{0B1A2AAF-6E63-254E-8C7D-3DA5A168F4CD}" type="presOf" srcId="{D79E111A-2E8A-0C46-838D-DF3D390682DE}" destId="{74BB08DE-50A5-F548-930A-2ADA5FB2EC3B}" srcOrd="1" destOrd="0" presId="urn:microsoft.com/office/officeart/2005/8/layout/orgChart1"/>
    <dgm:cxn modelId="{FEA6BEBF-39E5-7D46-862A-2C08E78C9C9B}" srcId="{609BCB4B-7E82-894F-8252-A58FB0A37446}" destId="{E888A45B-8746-124A-863D-64BD3E2CDF67}" srcOrd="0" destOrd="0" parTransId="{EFD2A517-FEAC-4645-8384-E50B873A02AA}" sibTransId="{7BB831D8-D422-6C48-9B13-E0654EBBF378}"/>
    <dgm:cxn modelId="{5F5EE4D6-823A-614C-8613-F44C9F609F47}" srcId="{296C8BB9-E15E-D141-B43A-77ED146B47B4}" destId="{60098A1B-69A5-3847-8449-249DFC0B05D2}" srcOrd="0" destOrd="0" parTransId="{92F95684-D575-4547-8860-EA32251EE5B5}" sibTransId="{5D967A5D-770E-E749-B958-E3C41743B392}"/>
    <dgm:cxn modelId="{4DBEA5D9-E4EC-984E-8D09-C0DE13E7D8A3}" srcId="{D79E111A-2E8A-0C46-838D-DF3D390682DE}" destId="{296C8BB9-E15E-D141-B43A-77ED146B47B4}" srcOrd="1" destOrd="0" parTransId="{22060920-D05F-CA49-9B2F-EBDBDFA52F03}" sibTransId="{D534C0D6-0990-8241-9AC7-0437209DB2D1}"/>
    <dgm:cxn modelId="{41AAB4D9-CB5D-1E45-A0C1-EB7BE9720310}" type="presOf" srcId="{609BCB4B-7E82-894F-8252-A58FB0A37446}" destId="{6FB188AB-40D6-3C4C-970A-E2ADC0D40E6C}" srcOrd="1" destOrd="0" presId="urn:microsoft.com/office/officeart/2005/8/layout/orgChart1"/>
    <dgm:cxn modelId="{C79DDFE0-46DB-AF42-91D5-ECFF1E08840B}" type="presOf" srcId="{60098A1B-69A5-3847-8449-249DFC0B05D2}" destId="{715BD590-F9B2-E34C-BABD-14726760D552}" srcOrd="1" destOrd="0" presId="urn:microsoft.com/office/officeart/2005/8/layout/orgChart1"/>
    <dgm:cxn modelId="{DB935DEE-553F-2D4C-AB52-7B24B3CD8EC1}" type="presOf" srcId="{609BCB4B-7E82-894F-8252-A58FB0A37446}" destId="{49C0AD53-AE21-2A41-BF73-B70884723049}" srcOrd="0" destOrd="0" presId="urn:microsoft.com/office/officeart/2005/8/layout/orgChart1"/>
    <dgm:cxn modelId="{5B90DAFB-518F-3245-B10F-EE2E5130F2E9}" type="presOf" srcId="{D79E111A-2E8A-0C46-838D-DF3D390682DE}" destId="{4E638CC7-F602-064D-A223-E32AA93A9D79}" srcOrd="0" destOrd="0" presId="urn:microsoft.com/office/officeart/2005/8/layout/orgChart1"/>
    <dgm:cxn modelId="{E1B2FF1F-E219-1747-9F53-39E25C24B235}" type="presParOf" srcId="{BC78BA42-8010-2C48-A83F-14B30E8988E7}" destId="{284958F2-137C-EA41-9A55-85B7A995F043}" srcOrd="0" destOrd="0" presId="urn:microsoft.com/office/officeart/2005/8/layout/orgChart1"/>
    <dgm:cxn modelId="{65DEDB6D-C394-304D-B558-CA4EB1C28894}" type="presParOf" srcId="{284958F2-137C-EA41-9A55-85B7A995F043}" destId="{D7263B5F-CC86-DE46-8DF4-6D792D7CA4CB}" srcOrd="0" destOrd="0" presId="urn:microsoft.com/office/officeart/2005/8/layout/orgChart1"/>
    <dgm:cxn modelId="{823089A9-5C44-FB4B-B003-6309F5B7D700}" type="presParOf" srcId="{D7263B5F-CC86-DE46-8DF4-6D792D7CA4CB}" destId="{4E638CC7-F602-064D-A223-E32AA93A9D79}" srcOrd="0" destOrd="0" presId="urn:microsoft.com/office/officeart/2005/8/layout/orgChart1"/>
    <dgm:cxn modelId="{A47623F8-383A-2341-AA70-985D15878DCD}" type="presParOf" srcId="{D7263B5F-CC86-DE46-8DF4-6D792D7CA4CB}" destId="{74BB08DE-50A5-F548-930A-2ADA5FB2EC3B}" srcOrd="1" destOrd="0" presId="urn:microsoft.com/office/officeart/2005/8/layout/orgChart1"/>
    <dgm:cxn modelId="{4941C5E9-4C98-A74B-BADB-C27B375529A5}" type="presParOf" srcId="{284958F2-137C-EA41-9A55-85B7A995F043}" destId="{EDCA1BEB-B542-094F-AD01-1AD249F0935A}" srcOrd="1" destOrd="0" presId="urn:microsoft.com/office/officeart/2005/8/layout/orgChart1"/>
    <dgm:cxn modelId="{FA51FFEC-4B87-BF44-AE52-CF64B8D0815C}" type="presParOf" srcId="{EDCA1BEB-B542-094F-AD01-1AD249F0935A}" destId="{B610E3BD-D260-F54F-B651-EA6DDF6F3F1A}" srcOrd="0" destOrd="0" presId="urn:microsoft.com/office/officeart/2005/8/layout/orgChart1"/>
    <dgm:cxn modelId="{89199FA8-3701-5D43-B56D-BEFE2AED2F4D}" type="presParOf" srcId="{EDCA1BEB-B542-094F-AD01-1AD249F0935A}" destId="{51240A2F-D17C-8949-B946-C76E92E9D74C}" srcOrd="1" destOrd="0" presId="urn:microsoft.com/office/officeart/2005/8/layout/orgChart1"/>
    <dgm:cxn modelId="{B052B7AD-195C-1E4F-8536-810F9F20D146}" type="presParOf" srcId="{51240A2F-D17C-8949-B946-C76E92E9D74C}" destId="{90917067-2D3A-3340-80A1-B2B661EBD83F}" srcOrd="0" destOrd="0" presId="urn:microsoft.com/office/officeart/2005/8/layout/orgChart1"/>
    <dgm:cxn modelId="{EA7A8AE4-21D0-B44C-8428-05D7E1980230}" type="presParOf" srcId="{90917067-2D3A-3340-80A1-B2B661EBD83F}" destId="{49C0AD53-AE21-2A41-BF73-B70884723049}" srcOrd="0" destOrd="0" presId="urn:microsoft.com/office/officeart/2005/8/layout/orgChart1"/>
    <dgm:cxn modelId="{4C87EBB0-C97C-3A49-85D7-15D14B719A27}" type="presParOf" srcId="{90917067-2D3A-3340-80A1-B2B661EBD83F}" destId="{6FB188AB-40D6-3C4C-970A-E2ADC0D40E6C}" srcOrd="1" destOrd="0" presId="urn:microsoft.com/office/officeart/2005/8/layout/orgChart1"/>
    <dgm:cxn modelId="{1F73A434-991E-024A-9ED7-9029F2F5D07C}" type="presParOf" srcId="{51240A2F-D17C-8949-B946-C76E92E9D74C}" destId="{460419D6-94ED-9B42-852B-F0A4E40E04BB}" srcOrd="1" destOrd="0" presId="urn:microsoft.com/office/officeart/2005/8/layout/orgChart1"/>
    <dgm:cxn modelId="{A5EE9801-9510-9D40-AFEB-166B7CD04451}" type="presParOf" srcId="{460419D6-94ED-9B42-852B-F0A4E40E04BB}" destId="{FFBA070D-EFD8-1043-A1F9-B6055B7C86F1}" srcOrd="0" destOrd="0" presId="urn:microsoft.com/office/officeart/2005/8/layout/orgChart1"/>
    <dgm:cxn modelId="{B2B8E1B0-0264-8843-B994-FC4E66901F08}" type="presParOf" srcId="{460419D6-94ED-9B42-852B-F0A4E40E04BB}" destId="{3CD92879-9217-0C40-B8DF-A5D03F380DBF}" srcOrd="1" destOrd="0" presId="urn:microsoft.com/office/officeart/2005/8/layout/orgChart1"/>
    <dgm:cxn modelId="{DCE0D40E-E83E-C244-B53E-564B0DB11408}" type="presParOf" srcId="{3CD92879-9217-0C40-B8DF-A5D03F380DBF}" destId="{4B042A02-53C8-284D-9FAE-08EA9E60A599}" srcOrd="0" destOrd="0" presId="urn:microsoft.com/office/officeart/2005/8/layout/orgChart1"/>
    <dgm:cxn modelId="{49D6E1C3-B162-024D-8A32-A203423823E8}" type="presParOf" srcId="{4B042A02-53C8-284D-9FAE-08EA9E60A599}" destId="{24E0E54D-AEAC-CB40-9570-4027705265E0}" srcOrd="0" destOrd="0" presId="urn:microsoft.com/office/officeart/2005/8/layout/orgChart1"/>
    <dgm:cxn modelId="{4048A7AE-FF5E-DE40-BE71-CE9429168AE4}" type="presParOf" srcId="{4B042A02-53C8-284D-9FAE-08EA9E60A599}" destId="{C1D66555-65FF-BC48-B78F-3B64B4B86209}" srcOrd="1" destOrd="0" presId="urn:microsoft.com/office/officeart/2005/8/layout/orgChart1"/>
    <dgm:cxn modelId="{1218236F-BDB7-0640-884F-45607A7B067D}" type="presParOf" srcId="{3CD92879-9217-0C40-B8DF-A5D03F380DBF}" destId="{386AB4C5-1ACF-7246-B1F3-B293D0274E20}" srcOrd="1" destOrd="0" presId="urn:microsoft.com/office/officeart/2005/8/layout/orgChart1"/>
    <dgm:cxn modelId="{1DBD8F1F-13FF-B54C-82E3-A037B9033A6F}" type="presParOf" srcId="{3CD92879-9217-0C40-B8DF-A5D03F380DBF}" destId="{897DE3D2-84BE-C04F-B8A3-AAEB3D0BC413}" srcOrd="2" destOrd="0" presId="urn:microsoft.com/office/officeart/2005/8/layout/orgChart1"/>
    <dgm:cxn modelId="{CC462A7E-42D6-AA41-A556-285497449353}" type="presParOf" srcId="{51240A2F-D17C-8949-B946-C76E92E9D74C}" destId="{4037F8D3-C953-1346-BBE8-1FC20097886D}" srcOrd="2" destOrd="0" presId="urn:microsoft.com/office/officeart/2005/8/layout/orgChart1"/>
    <dgm:cxn modelId="{36B18D80-346E-384E-9411-0CD33FA15062}" type="presParOf" srcId="{EDCA1BEB-B542-094F-AD01-1AD249F0935A}" destId="{EB667D8D-3D4D-B24B-B9A1-0021DA9FE7E8}" srcOrd="2" destOrd="0" presId="urn:microsoft.com/office/officeart/2005/8/layout/orgChart1"/>
    <dgm:cxn modelId="{64934CF6-5052-B84E-B4BB-8934FA75C522}" type="presParOf" srcId="{EDCA1BEB-B542-094F-AD01-1AD249F0935A}" destId="{5C070B27-87C9-2E42-8A41-4453FC1136D6}" srcOrd="3" destOrd="0" presId="urn:microsoft.com/office/officeart/2005/8/layout/orgChart1"/>
    <dgm:cxn modelId="{AF6BD143-3BB5-3949-BD3A-BE49914BD034}" type="presParOf" srcId="{5C070B27-87C9-2E42-8A41-4453FC1136D6}" destId="{FC9B0529-54A1-D543-B750-0D0EA1B66149}" srcOrd="0" destOrd="0" presId="urn:microsoft.com/office/officeart/2005/8/layout/orgChart1"/>
    <dgm:cxn modelId="{4CA36FD8-A2F7-0140-B7B2-58BD9077D6D2}" type="presParOf" srcId="{FC9B0529-54A1-D543-B750-0D0EA1B66149}" destId="{0DFCF185-1534-7D43-AFD1-E1325C3B6C90}" srcOrd="0" destOrd="0" presId="urn:microsoft.com/office/officeart/2005/8/layout/orgChart1"/>
    <dgm:cxn modelId="{210CD191-028E-7042-B9E4-E4E7DE11B43B}" type="presParOf" srcId="{FC9B0529-54A1-D543-B750-0D0EA1B66149}" destId="{A4BDF374-CAC2-6547-9B38-8691DFBAA384}" srcOrd="1" destOrd="0" presId="urn:microsoft.com/office/officeart/2005/8/layout/orgChart1"/>
    <dgm:cxn modelId="{800BEE39-DA9B-4045-B911-712D4CD643CF}" type="presParOf" srcId="{5C070B27-87C9-2E42-8A41-4453FC1136D6}" destId="{095E6CAE-9794-AE4B-B0A0-EE39F1312F66}" srcOrd="1" destOrd="0" presId="urn:microsoft.com/office/officeart/2005/8/layout/orgChart1"/>
    <dgm:cxn modelId="{AF990C2E-D830-694D-803B-E49B4711C27D}" type="presParOf" srcId="{095E6CAE-9794-AE4B-B0A0-EE39F1312F66}" destId="{C2EB2229-8403-8D4B-8FB5-E5904A1732E8}" srcOrd="0" destOrd="0" presId="urn:microsoft.com/office/officeart/2005/8/layout/orgChart1"/>
    <dgm:cxn modelId="{D5D9C231-3EB1-6948-AC18-CC5F3AB5D4E8}" type="presParOf" srcId="{095E6CAE-9794-AE4B-B0A0-EE39F1312F66}" destId="{D56321FA-29D9-D446-972F-036B54B610EC}" srcOrd="1" destOrd="0" presId="urn:microsoft.com/office/officeart/2005/8/layout/orgChart1"/>
    <dgm:cxn modelId="{EDA82655-5BAE-A646-BB8E-AFD03D665708}" type="presParOf" srcId="{D56321FA-29D9-D446-972F-036B54B610EC}" destId="{4B425896-5194-0243-8935-3D55A425AEC9}" srcOrd="0" destOrd="0" presId="urn:microsoft.com/office/officeart/2005/8/layout/orgChart1"/>
    <dgm:cxn modelId="{196B93A4-1496-2C4E-8771-9B8E052F849A}" type="presParOf" srcId="{4B425896-5194-0243-8935-3D55A425AEC9}" destId="{8983ABC3-5803-294D-9AD2-76264CEEF93F}" srcOrd="0" destOrd="0" presId="urn:microsoft.com/office/officeart/2005/8/layout/orgChart1"/>
    <dgm:cxn modelId="{AAB76E6A-B6D2-1B43-A799-A4B627B534A5}" type="presParOf" srcId="{4B425896-5194-0243-8935-3D55A425AEC9}" destId="{715BD590-F9B2-E34C-BABD-14726760D552}" srcOrd="1" destOrd="0" presId="urn:microsoft.com/office/officeart/2005/8/layout/orgChart1"/>
    <dgm:cxn modelId="{71CEE60F-11C2-044A-B765-6F46BA6BCBF5}" type="presParOf" srcId="{D56321FA-29D9-D446-972F-036B54B610EC}" destId="{168043D9-99BD-5E41-8889-7B8F30AF78EB}" srcOrd="1" destOrd="0" presId="urn:microsoft.com/office/officeart/2005/8/layout/orgChart1"/>
    <dgm:cxn modelId="{4E81DE0E-60DB-3B47-994F-E18A1C4D04CB}" type="presParOf" srcId="{D56321FA-29D9-D446-972F-036B54B610EC}" destId="{DCEDD0C5-162E-9B4F-BC02-7AA6632F30CB}" srcOrd="2" destOrd="0" presId="urn:microsoft.com/office/officeart/2005/8/layout/orgChart1"/>
    <dgm:cxn modelId="{1005BEEB-15AB-084C-AC46-3E57165C282D}" type="presParOf" srcId="{5C070B27-87C9-2E42-8A41-4453FC1136D6}" destId="{EB5BBD6B-B76C-4740-8BBD-ED417E6EEEEB}" srcOrd="2" destOrd="0" presId="urn:microsoft.com/office/officeart/2005/8/layout/orgChart1"/>
    <dgm:cxn modelId="{C4718B69-EBD6-B943-A1DB-B470CBBFC808}" type="presParOf" srcId="{284958F2-137C-EA41-9A55-85B7A995F043}" destId="{C20C2DFA-DADA-CC4A-BC6F-5FC5F3DB83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F743DC-BB38-7A45-BDAB-4BC9A996C279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D79E111A-2E8A-0C46-838D-DF3D390682DE}">
      <dgm:prSet phldrT="[Text]"/>
      <dgm:spPr/>
      <dgm:t>
        <a:bodyPr/>
        <a:lstStyle/>
        <a:p>
          <a:r>
            <a:rPr lang="de-DE" dirty="0"/>
            <a:t>NLP Classification</a:t>
          </a:r>
        </a:p>
      </dgm:t>
    </dgm:pt>
    <dgm:pt modelId="{6095CABD-DC86-4840-AAC5-B8C02B8461E6}" type="parTrans" cxnId="{A823B944-D27B-C14A-86E9-87CBFA8B6A40}">
      <dgm:prSet/>
      <dgm:spPr/>
      <dgm:t>
        <a:bodyPr/>
        <a:lstStyle/>
        <a:p>
          <a:endParaRPr lang="de-DE"/>
        </a:p>
      </dgm:t>
    </dgm:pt>
    <dgm:pt modelId="{EE617C08-3FDB-BC41-B1EE-C4F778A303CC}" type="sibTrans" cxnId="{A823B944-D27B-C14A-86E9-87CBFA8B6A40}">
      <dgm:prSet/>
      <dgm:spPr/>
      <dgm:t>
        <a:bodyPr/>
        <a:lstStyle/>
        <a:p>
          <a:endParaRPr lang="de-DE"/>
        </a:p>
      </dgm:t>
    </dgm:pt>
    <dgm:pt modelId="{609BCB4B-7E82-894F-8252-A58FB0A37446}">
      <dgm:prSet phldrT="[Text]"/>
      <dgm:spPr/>
      <dgm:t>
        <a:bodyPr/>
        <a:lstStyle/>
        <a:p>
          <a:r>
            <a:rPr lang="de-DE" dirty="0" err="1"/>
            <a:t>Develop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whole</a:t>
          </a:r>
          <a:r>
            <a:rPr lang="de-DE" dirty="0"/>
            <a:t> </a:t>
          </a:r>
          <a:r>
            <a:rPr lang="de-DE" dirty="0" err="1"/>
            <a:t>model</a:t>
          </a:r>
          <a:r>
            <a:rPr lang="de-DE" dirty="0"/>
            <a:t> on </a:t>
          </a:r>
          <a:r>
            <a:rPr lang="de-DE" dirty="0" err="1"/>
            <a:t>our</a:t>
          </a:r>
          <a:r>
            <a:rPr lang="de-DE" dirty="0"/>
            <a:t> own</a:t>
          </a:r>
        </a:p>
      </dgm:t>
    </dgm:pt>
    <dgm:pt modelId="{D5143BF3-0EA2-CE4F-99A3-5F7801380625}" type="parTrans" cxnId="{B2765701-6C08-CF40-962E-65589AFD6408}">
      <dgm:prSet/>
      <dgm:spPr/>
      <dgm:t>
        <a:bodyPr/>
        <a:lstStyle/>
        <a:p>
          <a:endParaRPr lang="de-DE"/>
        </a:p>
      </dgm:t>
    </dgm:pt>
    <dgm:pt modelId="{90100568-69EC-E943-9BF9-3AE5A3FCA2F9}" type="sibTrans" cxnId="{B2765701-6C08-CF40-962E-65589AFD6408}">
      <dgm:prSet/>
      <dgm:spPr/>
      <dgm:t>
        <a:bodyPr/>
        <a:lstStyle/>
        <a:p>
          <a:endParaRPr lang="de-DE"/>
        </a:p>
      </dgm:t>
    </dgm:pt>
    <dgm:pt modelId="{296C8BB9-E15E-D141-B43A-77ED146B47B4}">
      <dgm:prSet phldrT="[Text]"/>
      <dgm:spPr/>
      <dgm:t>
        <a:bodyPr/>
        <a:lstStyle/>
        <a:p>
          <a:r>
            <a:rPr lang="de-DE" dirty="0"/>
            <a:t>Use a </a:t>
          </a:r>
          <a:r>
            <a:rPr lang="de-DE" dirty="0" err="1"/>
            <a:t>pretrained</a:t>
          </a:r>
          <a:r>
            <a:rPr lang="de-DE" dirty="0"/>
            <a:t> </a:t>
          </a:r>
          <a:r>
            <a:rPr lang="de-DE" dirty="0" err="1"/>
            <a:t>model</a:t>
          </a:r>
          <a:r>
            <a:rPr lang="de-DE" dirty="0"/>
            <a:t> and </a:t>
          </a:r>
          <a:r>
            <a:rPr lang="de-DE" dirty="0" err="1"/>
            <a:t>optimize</a:t>
          </a:r>
          <a:r>
            <a:rPr lang="de-DE" dirty="0"/>
            <a:t> </a:t>
          </a:r>
          <a:r>
            <a:rPr lang="de-DE" dirty="0" err="1"/>
            <a:t>it</a:t>
          </a:r>
          <a:endParaRPr lang="de-DE" dirty="0"/>
        </a:p>
      </dgm:t>
    </dgm:pt>
    <dgm:pt modelId="{22060920-D05F-CA49-9B2F-EBDBDFA52F03}" type="parTrans" cxnId="{4DBEA5D9-E4EC-984E-8D09-C0DE13E7D8A3}">
      <dgm:prSet/>
      <dgm:spPr/>
      <dgm:t>
        <a:bodyPr/>
        <a:lstStyle/>
        <a:p>
          <a:endParaRPr lang="de-DE"/>
        </a:p>
      </dgm:t>
    </dgm:pt>
    <dgm:pt modelId="{D534C0D6-0990-8241-9AC7-0437209DB2D1}" type="sibTrans" cxnId="{4DBEA5D9-E4EC-984E-8D09-C0DE13E7D8A3}">
      <dgm:prSet/>
      <dgm:spPr/>
      <dgm:t>
        <a:bodyPr/>
        <a:lstStyle/>
        <a:p>
          <a:endParaRPr lang="de-DE"/>
        </a:p>
      </dgm:t>
    </dgm:pt>
    <dgm:pt modelId="{E888A45B-8746-124A-863D-64BD3E2CDF67}">
      <dgm:prSet/>
      <dgm:spPr/>
      <dgm:t>
        <a:bodyPr/>
        <a:lstStyle/>
        <a:p>
          <a:r>
            <a:rPr lang="de-DE" dirty="0"/>
            <a:t>Need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labelled</a:t>
          </a:r>
          <a:r>
            <a:rPr lang="de-DE" dirty="0"/>
            <a:t> </a:t>
          </a:r>
          <a:r>
            <a:rPr lang="de-DE" dirty="0" err="1"/>
            <a:t>dataset</a:t>
          </a:r>
          <a:endParaRPr lang="de-DE" dirty="0"/>
        </a:p>
      </dgm:t>
    </dgm:pt>
    <dgm:pt modelId="{EFD2A517-FEAC-4645-8384-E50B873A02AA}" type="parTrans" cxnId="{FEA6BEBF-39E5-7D46-862A-2C08E78C9C9B}">
      <dgm:prSet/>
      <dgm:spPr/>
      <dgm:t>
        <a:bodyPr/>
        <a:lstStyle/>
        <a:p>
          <a:endParaRPr lang="de-DE"/>
        </a:p>
      </dgm:t>
    </dgm:pt>
    <dgm:pt modelId="{7BB831D8-D422-6C48-9B13-E0654EBBF378}" type="sibTrans" cxnId="{FEA6BEBF-39E5-7D46-862A-2C08E78C9C9B}">
      <dgm:prSet/>
      <dgm:spPr/>
      <dgm:t>
        <a:bodyPr/>
        <a:lstStyle/>
        <a:p>
          <a:endParaRPr lang="de-DE"/>
        </a:p>
      </dgm:t>
    </dgm:pt>
    <dgm:pt modelId="{60098A1B-69A5-3847-8449-249DFC0B05D2}">
      <dgm:prSet/>
      <dgm:spPr/>
      <dgm:t>
        <a:bodyPr/>
        <a:lstStyle/>
        <a:p>
          <a:r>
            <a:rPr lang="de-DE" dirty="0" err="1"/>
            <a:t>No</a:t>
          </a:r>
          <a:r>
            <a:rPr lang="de-DE" dirty="0"/>
            <a:t> </a:t>
          </a:r>
          <a:r>
            <a:rPr lang="de-DE" dirty="0" err="1"/>
            <a:t>need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labeled</a:t>
          </a:r>
          <a:r>
            <a:rPr lang="de-DE" dirty="0"/>
            <a:t> </a:t>
          </a:r>
          <a:r>
            <a:rPr lang="de-DE" dirty="0" err="1"/>
            <a:t>dataset</a:t>
          </a:r>
          <a:endParaRPr lang="de-DE" dirty="0"/>
        </a:p>
      </dgm:t>
    </dgm:pt>
    <dgm:pt modelId="{92F95684-D575-4547-8860-EA32251EE5B5}" type="parTrans" cxnId="{5F5EE4D6-823A-614C-8613-F44C9F609F47}">
      <dgm:prSet/>
      <dgm:spPr/>
      <dgm:t>
        <a:bodyPr/>
        <a:lstStyle/>
        <a:p>
          <a:endParaRPr lang="de-DE"/>
        </a:p>
      </dgm:t>
    </dgm:pt>
    <dgm:pt modelId="{5D967A5D-770E-E749-B958-E3C41743B392}" type="sibTrans" cxnId="{5F5EE4D6-823A-614C-8613-F44C9F609F47}">
      <dgm:prSet/>
      <dgm:spPr/>
      <dgm:t>
        <a:bodyPr/>
        <a:lstStyle/>
        <a:p>
          <a:endParaRPr lang="de-DE"/>
        </a:p>
      </dgm:t>
    </dgm:pt>
    <dgm:pt modelId="{0A2CF5DC-4AF7-4246-9251-58C3B9617C87}">
      <dgm:prSet/>
      <dgm:spPr/>
      <dgm:t>
        <a:bodyPr/>
        <a:lstStyle/>
        <a:p>
          <a:r>
            <a:rPr lang="de-DE" dirty="0" err="1"/>
            <a:t>Categorical</a:t>
          </a:r>
          <a:r>
            <a:rPr lang="de-DE" dirty="0"/>
            <a:t> </a:t>
          </a:r>
          <a:r>
            <a:rPr lang="de-DE" dirty="0" err="1"/>
            <a:t>lables</a:t>
          </a:r>
          <a:r>
            <a:rPr lang="de-DE" dirty="0"/>
            <a:t> (</a:t>
          </a:r>
          <a:r>
            <a:rPr lang="de-DE" dirty="0" err="1"/>
            <a:t>good</a:t>
          </a:r>
          <a:r>
            <a:rPr lang="de-DE" dirty="0"/>
            <a:t>, neutral, </a:t>
          </a:r>
          <a:r>
            <a:rPr lang="de-DE" dirty="0" err="1"/>
            <a:t>bad</a:t>
          </a:r>
          <a:r>
            <a:rPr lang="de-DE" dirty="0"/>
            <a:t>)</a:t>
          </a:r>
        </a:p>
      </dgm:t>
    </dgm:pt>
    <dgm:pt modelId="{90644B7F-6051-2740-8914-2131D7AA876C}" type="parTrans" cxnId="{85F9AF43-0FE1-F64E-8171-3CDBE46F78EA}">
      <dgm:prSet/>
      <dgm:spPr/>
      <dgm:t>
        <a:bodyPr/>
        <a:lstStyle/>
        <a:p>
          <a:endParaRPr lang="de-DE"/>
        </a:p>
      </dgm:t>
    </dgm:pt>
    <dgm:pt modelId="{19138726-3BEE-FB40-803C-729F445A4C79}" type="sibTrans" cxnId="{85F9AF43-0FE1-F64E-8171-3CDBE46F78EA}">
      <dgm:prSet/>
      <dgm:spPr/>
      <dgm:t>
        <a:bodyPr/>
        <a:lstStyle/>
        <a:p>
          <a:endParaRPr lang="de-DE"/>
        </a:p>
      </dgm:t>
    </dgm:pt>
    <dgm:pt modelId="{A39F883C-B01A-0F4E-8441-31A296D4B631}">
      <dgm:prSet/>
      <dgm:spPr/>
      <dgm:t>
        <a:bodyPr/>
        <a:lstStyle/>
        <a:p>
          <a:r>
            <a:rPr lang="de-DE" dirty="0" err="1"/>
            <a:t>Numerical</a:t>
          </a:r>
          <a:r>
            <a:rPr lang="de-DE" dirty="0"/>
            <a:t> </a:t>
          </a:r>
          <a:r>
            <a:rPr lang="de-DE" dirty="0" err="1"/>
            <a:t>lables</a:t>
          </a:r>
          <a:r>
            <a:rPr lang="de-DE" dirty="0"/>
            <a:t> (</a:t>
          </a:r>
          <a:r>
            <a:rPr lang="de-DE" dirty="0" err="1"/>
            <a:t>good</a:t>
          </a:r>
          <a:r>
            <a:rPr lang="de-DE" dirty="0"/>
            <a:t>: 70-100, neutral: 40-60, </a:t>
          </a:r>
          <a:r>
            <a:rPr lang="de-DE" dirty="0" err="1"/>
            <a:t>bad</a:t>
          </a:r>
          <a:r>
            <a:rPr lang="de-DE" dirty="0"/>
            <a:t>: 0-40)</a:t>
          </a:r>
        </a:p>
      </dgm:t>
    </dgm:pt>
    <dgm:pt modelId="{42A7253D-B4BC-5B4E-8FFD-433B81E2405D}" type="parTrans" cxnId="{B37C438D-4E3C-B548-80CE-97FF3F62CA69}">
      <dgm:prSet/>
      <dgm:spPr/>
      <dgm:t>
        <a:bodyPr/>
        <a:lstStyle/>
        <a:p>
          <a:endParaRPr lang="de-DE"/>
        </a:p>
      </dgm:t>
    </dgm:pt>
    <dgm:pt modelId="{A6E2A146-B6DE-E643-BDD1-EF8CD56D0873}" type="sibTrans" cxnId="{B37C438D-4E3C-B548-80CE-97FF3F62CA69}">
      <dgm:prSet/>
      <dgm:spPr/>
      <dgm:t>
        <a:bodyPr/>
        <a:lstStyle/>
        <a:p>
          <a:endParaRPr lang="de-DE"/>
        </a:p>
      </dgm:t>
    </dgm:pt>
    <dgm:pt modelId="{F9FF22B0-4663-494D-A7DE-2FCEDC628962}">
      <dgm:prSet/>
      <dgm:spPr/>
      <dgm:t>
        <a:bodyPr/>
        <a:lstStyle/>
        <a:p>
          <a:r>
            <a:rPr lang="de-DE" dirty="0" err="1"/>
            <a:t>Tweak</a:t>
          </a:r>
          <a:r>
            <a:rPr lang="de-DE" dirty="0"/>
            <a:t> Model </a:t>
          </a:r>
          <a:r>
            <a:rPr lang="de-DE" dirty="0" err="1"/>
            <a:t>output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satisfy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needed</a:t>
          </a:r>
          <a:r>
            <a:rPr lang="de-DE" dirty="0"/>
            <a:t> </a:t>
          </a:r>
          <a:r>
            <a:rPr lang="de-DE" dirty="0" err="1"/>
            <a:t>numerical</a:t>
          </a:r>
          <a:r>
            <a:rPr lang="de-DE" dirty="0"/>
            <a:t> </a:t>
          </a:r>
          <a:r>
            <a:rPr lang="de-DE" dirty="0" err="1"/>
            <a:t>scale</a:t>
          </a:r>
          <a:endParaRPr lang="de-DE" dirty="0"/>
        </a:p>
      </dgm:t>
    </dgm:pt>
    <dgm:pt modelId="{10FAB71D-65D9-1F40-AF50-DF4032D874EA}" type="parTrans" cxnId="{49FA0C8F-14CC-2B4F-9E50-7666958EF12D}">
      <dgm:prSet/>
      <dgm:spPr/>
      <dgm:t>
        <a:bodyPr/>
        <a:lstStyle/>
        <a:p>
          <a:endParaRPr lang="de-DE"/>
        </a:p>
      </dgm:t>
    </dgm:pt>
    <dgm:pt modelId="{8DAB2332-4CD7-FE4C-A223-A2974AF09D0F}" type="sibTrans" cxnId="{49FA0C8F-14CC-2B4F-9E50-7666958EF12D}">
      <dgm:prSet/>
      <dgm:spPr/>
      <dgm:t>
        <a:bodyPr/>
        <a:lstStyle/>
        <a:p>
          <a:endParaRPr lang="de-DE"/>
        </a:p>
      </dgm:t>
    </dgm:pt>
    <dgm:pt modelId="{BC78BA42-8010-2C48-A83F-14B30E8988E7}" type="pres">
      <dgm:prSet presAssocID="{BFF743DC-BB38-7A45-BDAB-4BC9A996C2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4958F2-137C-EA41-9A55-85B7A995F043}" type="pres">
      <dgm:prSet presAssocID="{D79E111A-2E8A-0C46-838D-DF3D390682DE}" presName="hierRoot1" presStyleCnt="0">
        <dgm:presLayoutVars>
          <dgm:hierBranch val="init"/>
        </dgm:presLayoutVars>
      </dgm:prSet>
      <dgm:spPr/>
    </dgm:pt>
    <dgm:pt modelId="{D7263B5F-CC86-DE46-8DF4-6D792D7CA4CB}" type="pres">
      <dgm:prSet presAssocID="{D79E111A-2E8A-0C46-838D-DF3D390682DE}" presName="rootComposite1" presStyleCnt="0"/>
      <dgm:spPr/>
    </dgm:pt>
    <dgm:pt modelId="{4E638CC7-F602-064D-A223-E32AA93A9D79}" type="pres">
      <dgm:prSet presAssocID="{D79E111A-2E8A-0C46-838D-DF3D390682DE}" presName="rootText1" presStyleLbl="node0" presStyleIdx="0" presStyleCnt="1">
        <dgm:presLayoutVars>
          <dgm:chPref val="3"/>
        </dgm:presLayoutVars>
      </dgm:prSet>
      <dgm:spPr/>
    </dgm:pt>
    <dgm:pt modelId="{74BB08DE-50A5-F548-930A-2ADA5FB2EC3B}" type="pres">
      <dgm:prSet presAssocID="{D79E111A-2E8A-0C46-838D-DF3D390682DE}" presName="rootConnector1" presStyleLbl="node1" presStyleIdx="0" presStyleCnt="0"/>
      <dgm:spPr/>
    </dgm:pt>
    <dgm:pt modelId="{EDCA1BEB-B542-094F-AD01-1AD249F0935A}" type="pres">
      <dgm:prSet presAssocID="{D79E111A-2E8A-0C46-838D-DF3D390682DE}" presName="hierChild2" presStyleCnt="0"/>
      <dgm:spPr/>
    </dgm:pt>
    <dgm:pt modelId="{B610E3BD-D260-F54F-B651-EA6DDF6F3F1A}" type="pres">
      <dgm:prSet presAssocID="{D5143BF3-0EA2-CE4F-99A3-5F7801380625}" presName="Name37" presStyleLbl="parChTrans1D2" presStyleIdx="0" presStyleCnt="2"/>
      <dgm:spPr/>
    </dgm:pt>
    <dgm:pt modelId="{51240A2F-D17C-8949-B946-C76E92E9D74C}" type="pres">
      <dgm:prSet presAssocID="{609BCB4B-7E82-894F-8252-A58FB0A37446}" presName="hierRoot2" presStyleCnt="0">
        <dgm:presLayoutVars>
          <dgm:hierBranch val="init"/>
        </dgm:presLayoutVars>
      </dgm:prSet>
      <dgm:spPr/>
    </dgm:pt>
    <dgm:pt modelId="{90917067-2D3A-3340-80A1-B2B661EBD83F}" type="pres">
      <dgm:prSet presAssocID="{609BCB4B-7E82-894F-8252-A58FB0A37446}" presName="rootComposite" presStyleCnt="0"/>
      <dgm:spPr/>
    </dgm:pt>
    <dgm:pt modelId="{49C0AD53-AE21-2A41-BF73-B70884723049}" type="pres">
      <dgm:prSet presAssocID="{609BCB4B-7E82-894F-8252-A58FB0A37446}" presName="rootText" presStyleLbl="node2" presStyleIdx="0" presStyleCnt="2">
        <dgm:presLayoutVars>
          <dgm:chPref val="3"/>
        </dgm:presLayoutVars>
      </dgm:prSet>
      <dgm:spPr/>
    </dgm:pt>
    <dgm:pt modelId="{6FB188AB-40D6-3C4C-970A-E2ADC0D40E6C}" type="pres">
      <dgm:prSet presAssocID="{609BCB4B-7E82-894F-8252-A58FB0A37446}" presName="rootConnector" presStyleLbl="node2" presStyleIdx="0" presStyleCnt="2"/>
      <dgm:spPr/>
    </dgm:pt>
    <dgm:pt modelId="{460419D6-94ED-9B42-852B-F0A4E40E04BB}" type="pres">
      <dgm:prSet presAssocID="{609BCB4B-7E82-894F-8252-A58FB0A37446}" presName="hierChild4" presStyleCnt="0"/>
      <dgm:spPr/>
    </dgm:pt>
    <dgm:pt modelId="{FFBA070D-EFD8-1043-A1F9-B6055B7C86F1}" type="pres">
      <dgm:prSet presAssocID="{EFD2A517-FEAC-4645-8384-E50B873A02AA}" presName="Name37" presStyleLbl="parChTrans1D3" presStyleIdx="0" presStyleCnt="2"/>
      <dgm:spPr/>
    </dgm:pt>
    <dgm:pt modelId="{3CD92879-9217-0C40-B8DF-A5D03F380DBF}" type="pres">
      <dgm:prSet presAssocID="{E888A45B-8746-124A-863D-64BD3E2CDF67}" presName="hierRoot2" presStyleCnt="0">
        <dgm:presLayoutVars>
          <dgm:hierBranch val="init"/>
        </dgm:presLayoutVars>
      </dgm:prSet>
      <dgm:spPr/>
    </dgm:pt>
    <dgm:pt modelId="{4B042A02-53C8-284D-9FAE-08EA9E60A599}" type="pres">
      <dgm:prSet presAssocID="{E888A45B-8746-124A-863D-64BD3E2CDF67}" presName="rootComposite" presStyleCnt="0"/>
      <dgm:spPr/>
    </dgm:pt>
    <dgm:pt modelId="{24E0E54D-AEAC-CB40-9570-4027705265E0}" type="pres">
      <dgm:prSet presAssocID="{E888A45B-8746-124A-863D-64BD3E2CDF67}" presName="rootText" presStyleLbl="node3" presStyleIdx="0" presStyleCnt="2">
        <dgm:presLayoutVars>
          <dgm:chPref val="3"/>
        </dgm:presLayoutVars>
      </dgm:prSet>
      <dgm:spPr/>
    </dgm:pt>
    <dgm:pt modelId="{C1D66555-65FF-BC48-B78F-3B64B4B86209}" type="pres">
      <dgm:prSet presAssocID="{E888A45B-8746-124A-863D-64BD3E2CDF67}" presName="rootConnector" presStyleLbl="node3" presStyleIdx="0" presStyleCnt="2"/>
      <dgm:spPr/>
    </dgm:pt>
    <dgm:pt modelId="{386AB4C5-1ACF-7246-B1F3-B293D0274E20}" type="pres">
      <dgm:prSet presAssocID="{E888A45B-8746-124A-863D-64BD3E2CDF67}" presName="hierChild4" presStyleCnt="0"/>
      <dgm:spPr/>
    </dgm:pt>
    <dgm:pt modelId="{941674DD-2C6E-9F41-8B58-EB0BFCDDD75E}" type="pres">
      <dgm:prSet presAssocID="{90644B7F-6051-2740-8914-2131D7AA876C}" presName="Name37" presStyleLbl="parChTrans1D4" presStyleIdx="0" presStyleCnt="3"/>
      <dgm:spPr/>
    </dgm:pt>
    <dgm:pt modelId="{D78DBA2A-517B-3C40-946F-82B7207FE3D9}" type="pres">
      <dgm:prSet presAssocID="{0A2CF5DC-4AF7-4246-9251-58C3B9617C87}" presName="hierRoot2" presStyleCnt="0">
        <dgm:presLayoutVars>
          <dgm:hierBranch val="init"/>
        </dgm:presLayoutVars>
      </dgm:prSet>
      <dgm:spPr/>
    </dgm:pt>
    <dgm:pt modelId="{1F50C8EE-1FEE-3F4E-BB43-00A87216BA14}" type="pres">
      <dgm:prSet presAssocID="{0A2CF5DC-4AF7-4246-9251-58C3B9617C87}" presName="rootComposite" presStyleCnt="0"/>
      <dgm:spPr/>
    </dgm:pt>
    <dgm:pt modelId="{5277C0E0-12BE-AF43-B337-1783AAAFE9AD}" type="pres">
      <dgm:prSet presAssocID="{0A2CF5DC-4AF7-4246-9251-58C3B9617C87}" presName="rootText" presStyleLbl="node4" presStyleIdx="0" presStyleCnt="3">
        <dgm:presLayoutVars>
          <dgm:chPref val="3"/>
        </dgm:presLayoutVars>
      </dgm:prSet>
      <dgm:spPr/>
    </dgm:pt>
    <dgm:pt modelId="{42A71E1F-BB96-3C4D-B59C-66F4DFC9E9C5}" type="pres">
      <dgm:prSet presAssocID="{0A2CF5DC-4AF7-4246-9251-58C3B9617C87}" presName="rootConnector" presStyleLbl="node4" presStyleIdx="0" presStyleCnt="3"/>
      <dgm:spPr/>
    </dgm:pt>
    <dgm:pt modelId="{3800C2C8-7E8E-154D-B2CA-3C2A2F4D1957}" type="pres">
      <dgm:prSet presAssocID="{0A2CF5DC-4AF7-4246-9251-58C3B9617C87}" presName="hierChild4" presStyleCnt="0"/>
      <dgm:spPr/>
    </dgm:pt>
    <dgm:pt modelId="{10D894A0-58D7-3F4F-A315-CDF20F3984C4}" type="pres">
      <dgm:prSet presAssocID="{0A2CF5DC-4AF7-4246-9251-58C3B9617C87}" presName="hierChild5" presStyleCnt="0"/>
      <dgm:spPr/>
    </dgm:pt>
    <dgm:pt modelId="{BAA87075-66C5-B44F-B7F2-72C0230B32F1}" type="pres">
      <dgm:prSet presAssocID="{42A7253D-B4BC-5B4E-8FFD-433B81E2405D}" presName="Name37" presStyleLbl="parChTrans1D4" presStyleIdx="1" presStyleCnt="3"/>
      <dgm:spPr/>
    </dgm:pt>
    <dgm:pt modelId="{45CD6A50-F156-E143-998F-D7F9EFEA9160}" type="pres">
      <dgm:prSet presAssocID="{A39F883C-B01A-0F4E-8441-31A296D4B631}" presName="hierRoot2" presStyleCnt="0">
        <dgm:presLayoutVars>
          <dgm:hierBranch val="init"/>
        </dgm:presLayoutVars>
      </dgm:prSet>
      <dgm:spPr/>
    </dgm:pt>
    <dgm:pt modelId="{A555DC8B-4633-1C4C-9990-2B2628704EB9}" type="pres">
      <dgm:prSet presAssocID="{A39F883C-B01A-0F4E-8441-31A296D4B631}" presName="rootComposite" presStyleCnt="0"/>
      <dgm:spPr/>
    </dgm:pt>
    <dgm:pt modelId="{23C782C5-084F-0A4F-8B0C-EB5604185E67}" type="pres">
      <dgm:prSet presAssocID="{A39F883C-B01A-0F4E-8441-31A296D4B631}" presName="rootText" presStyleLbl="node4" presStyleIdx="1" presStyleCnt="3">
        <dgm:presLayoutVars>
          <dgm:chPref val="3"/>
        </dgm:presLayoutVars>
      </dgm:prSet>
      <dgm:spPr/>
    </dgm:pt>
    <dgm:pt modelId="{E962BEB2-43FC-904F-ABCD-93DC497C89B9}" type="pres">
      <dgm:prSet presAssocID="{A39F883C-B01A-0F4E-8441-31A296D4B631}" presName="rootConnector" presStyleLbl="node4" presStyleIdx="1" presStyleCnt="3"/>
      <dgm:spPr/>
    </dgm:pt>
    <dgm:pt modelId="{5DF11215-5536-0F43-9721-59E0C2A0C435}" type="pres">
      <dgm:prSet presAssocID="{A39F883C-B01A-0F4E-8441-31A296D4B631}" presName="hierChild4" presStyleCnt="0"/>
      <dgm:spPr/>
    </dgm:pt>
    <dgm:pt modelId="{FB6130C5-EB17-2C4F-9F1E-1EE773CD2787}" type="pres">
      <dgm:prSet presAssocID="{A39F883C-B01A-0F4E-8441-31A296D4B631}" presName="hierChild5" presStyleCnt="0"/>
      <dgm:spPr/>
    </dgm:pt>
    <dgm:pt modelId="{897DE3D2-84BE-C04F-B8A3-AAEB3D0BC413}" type="pres">
      <dgm:prSet presAssocID="{E888A45B-8746-124A-863D-64BD3E2CDF67}" presName="hierChild5" presStyleCnt="0"/>
      <dgm:spPr/>
    </dgm:pt>
    <dgm:pt modelId="{4037F8D3-C953-1346-BBE8-1FC20097886D}" type="pres">
      <dgm:prSet presAssocID="{609BCB4B-7E82-894F-8252-A58FB0A37446}" presName="hierChild5" presStyleCnt="0"/>
      <dgm:spPr/>
    </dgm:pt>
    <dgm:pt modelId="{EB667D8D-3D4D-B24B-B9A1-0021DA9FE7E8}" type="pres">
      <dgm:prSet presAssocID="{22060920-D05F-CA49-9B2F-EBDBDFA52F03}" presName="Name37" presStyleLbl="parChTrans1D2" presStyleIdx="1" presStyleCnt="2"/>
      <dgm:spPr/>
    </dgm:pt>
    <dgm:pt modelId="{5C070B27-87C9-2E42-8A41-4453FC1136D6}" type="pres">
      <dgm:prSet presAssocID="{296C8BB9-E15E-D141-B43A-77ED146B47B4}" presName="hierRoot2" presStyleCnt="0">
        <dgm:presLayoutVars>
          <dgm:hierBranch val="init"/>
        </dgm:presLayoutVars>
      </dgm:prSet>
      <dgm:spPr/>
    </dgm:pt>
    <dgm:pt modelId="{FC9B0529-54A1-D543-B750-0D0EA1B66149}" type="pres">
      <dgm:prSet presAssocID="{296C8BB9-E15E-D141-B43A-77ED146B47B4}" presName="rootComposite" presStyleCnt="0"/>
      <dgm:spPr/>
    </dgm:pt>
    <dgm:pt modelId="{0DFCF185-1534-7D43-AFD1-E1325C3B6C90}" type="pres">
      <dgm:prSet presAssocID="{296C8BB9-E15E-D141-B43A-77ED146B47B4}" presName="rootText" presStyleLbl="node2" presStyleIdx="1" presStyleCnt="2">
        <dgm:presLayoutVars>
          <dgm:chPref val="3"/>
        </dgm:presLayoutVars>
      </dgm:prSet>
      <dgm:spPr/>
    </dgm:pt>
    <dgm:pt modelId="{A4BDF374-CAC2-6547-9B38-8691DFBAA384}" type="pres">
      <dgm:prSet presAssocID="{296C8BB9-E15E-D141-B43A-77ED146B47B4}" presName="rootConnector" presStyleLbl="node2" presStyleIdx="1" presStyleCnt="2"/>
      <dgm:spPr/>
    </dgm:pt>
    <dgm:pt modelId="{095E6CAE-9794-AE4B-B0A0-EE39F1312F66}" type="pres">
      <dgm:prSet presAssocID="{296C8BB9-E15E-D141-B43A-77ED146B47B4}" presName="hierChild4" presStyleCnt="0"/>
      <dgm:spPr/>
    </dgm:pt>
    <dgm:pt modelId="{C2EB2229-8403-8D4B-8FB5-E5904A1732E8}" type="pres">
      <dgm:prSet presAssocID="{92F95684-D575-4547-8860-EA32251EE5B5}" presName="Name37" presStyleLbl="parChTrans1D3" presStyleIdx="1" presStyleCnt="2"/>
      <dgm:spPr/>
    </dgm:pt>
    <dgm:pt modelId="{D56321FA-29D9-D446-972F-036B54B610EC}" type="pres">
      <dgm:prSet presAssocID="{60098A1B-69A5-3847-8449-249DFC0B05D2}" presName="hierRoot2" presStyleCnt="0">
        <dgm:presLayoutVars>
          <dgm:hierBranch val="init"/>
        </dgm:presLayoutVars>
      </dgm:prSet>
      <dgm:spPr/>
    </dgm:pt>
    <dgm:pt modelId="{4B425896-5194-0243-8935-3D55A425AEC9}" type="pres">
      <dgm:prSet presAssocID="{60098A1B-69A5-3847-8449-249DFC0B05D2}" presName="rootComposite" presStyleCnt="0"/>
      <dgm:spPr/>
    </dgm:pt>
    <dgm:pt modelId="{8983ABC3-5803-294D-9AD2-76264CEEF93F}" type="pres">
      <dgm:prSet presAssocID="{60098A1B-69A5-3847-8449-249DFC0B05D2}" presName="rootText" presStyleLbl="node3" presStyleIdx="1" presStyleCnt="2">
        <dgm:presLayoutVars>
          <dgm:chPref val="3"/>
        </dgm:presLayoutVars>
      </dgm:prSet>
      <dgm:spPr/>
    </dgm:pt>
    <dgm:pt modelId="{715BD590-F9B2-E34C-BABD-14726760D552}" type="pres">
      <dgm:prSet presAssocID="{60098A1B-69A5-3847-8449-249DFC0B05D2}" presName="rootConnector" presStyleLbl="node3" presStyleIdx="1" presStyleCnt="2"/>
      <dgm:spPr/>
    </dgm:pt>
    <dgm:pt modelId="{168043D9-99BD-5E41-8889-7B8F30AF78EB}" type="pres">
      <dgm:prSet presAssocID="{60098A1B-69A5-3847-8449-249DFC0B05D2}" presName="hierChild4" presStyleCnt="0"/>
      <dgm:spPr/>
    </dgm:pt>
    <dgm:pt modelId="{C3998FCB-FEAB-1440-9ECD-420355EA84BF}" type="pres">
      <dgm:prSet presAssocID="{10FAB71D-65D9-1F40-AF50-DF4032D874EA}" presName="Name37" presStyleLbl="parChTrans1D4" presStyleIdx="2" presStyleCnt="3"/>
      <dgm:spPr/>
    </dgm:pt>
    <dgm:pt modelId="{6FECFAF9-A768-1C46-9D82-EBB5EA1D4EA6}" type="pres">
      <dgm:prSet presAssocID="{F9FF22B0-4663-494D-A7DE-2FCEDC628962}" presName="hierRoot2" presStyleCnt="0">
        <dgm:presLayoutVars>
          <dgm:hierBranch val="init"/>
        </dgm:presLayoutVars>
      </dgm:prSet>
      <dgm:spPr/>
    </dgm:pt>
    <dgm:pt modelId="{B3A03010-6F67-AF4D-A14A-0F50E5FC0B3A}" type="pres">
      <dgm:prSet presAssocID="{F9FF22B0-4663-494D-A7DE-2FCEDC628962}" presName="rootComposite" presStyleCnt="0"/>
      <dgm:spPr/>
    </dgm:pt>
    <dgm:pt modelId="{B6D3BA25-628F-9641-B522-AC383260662F}" type="pres">
      <dgm:prSet presAssocID="{F9FF22B0-4663-494D-A7DE-2FCEDC628962}" presName="rootText" presStyleLbl="node4" presStyleIdx="2" presStyleCnt="3">
        <dgm:presLayoutVars>
          <dgm:chPref val="3"/>
        </dgm:presLayoutVars>
      </dgm:prSet>
      <dgm:spPr/>
    </dgm:pt>
    <dgm:pt modelId="{F9F14B0C-EFB3-CF43-ACCD-FD5FB5107AFB}" type="pres">
      <dgm:prSet presAssocID="{F9FF22B0-4663-494D-A7DE-2FCEDC628962}" presName="rootConnector" presStyleLbl="node4" presStyleIdx="2" presStyleCnt="3"/>
      <dgm:spPr/>
    </dgm:pt>
    <dgm:pt modelId="{0587A021-F919-C243-B79F-70FA2280F8C8}" type="pres">
      <dgm:prSet presAssocID="{F9FF22B0-4663-494D-A7DE-2FCEDC628962}" presName="hierChild4" presStyleCnt="0"/>
      <dgm:spPr/>
    </dgm:pt>
    <dgm:pt modelId="{91B1A0B6-6F16-0E40-86A8-20C5AF0F2C19}" type="pres">
      <dgm:prSet presAssocID="{F9FF22B0-4663-494D-A7DE-2FCEDC628962}" presName="hierChild5" presStyleCnt="0"/>
      <dgm:spPr/>
    </dgm:pt>
    <dgm:pt modelId="{DCEDD0C5-162E-9B4F-BC02-7AA6632F30CB}" type="pres">
      <dgm:prSet presAssocID="{60098A1B-69A5-3847-8449-249DFC0B05D2}" presName="hierChild5" presStyleCnt="0"/>
      <dgm:spPr/>
    </dgm:pt>
    <dgm:pt modelId="{EB5BBD6B-B76C-4740-8BBD-ED417E6EEEEB}" type="pres">
      <dgm:prSet presAssocID="{296C8BB9-E15E-D141-B43A-77ED146B47B4}" presName="hierChild5" presStyleCnt="0"/>
      <dgm:spPr/>
    </dgm:pt>
    <dgm:pt modelId="{C20C2DFA-DADA-CC4A-BC6F-5FC5F3DB83DE}" type="pres">
      <dgm:prSet presAssocID="{D79E111A-2E8A-0C46-838D-DF3D390682DE}" presName="hierChild3" presStyleCnt="0"/>
      <dgm:spPr/>
    </dgm:pt>
  </dgm:ptLst>
  <dgm:cxnLst>
    <dgm:cxn modelId="{B2765701-6C08-CF40-962E-65589AFD6408}" srcId="{D79E111A-2E8A-0C46-838D-DF3D390682DE}" destId="{609BCB4B-7E82-894F-8252-A58FB0A37446}" srcOrd="0" destOrd="0" parTransId="{D5143BF3-0EA2-CE4F-99A3-5F7801380625}" sibTransId="{90100568-69EC-E943-9BF9-3AE5A3FCA2F9}"/>
    <dgm:cxn modelId="{9C9B8F16-B502-0449-B5CE-D984D51FE2A9}" type="presOf" srcId="{E888A45B-8746-124A-863D-64BD3E2CDF67}" destId="{C1D66555-65FF-BC48-B78F-3B64B4B86209}" srcOrd="1" destOrd="0" presId="urn:microsoft.com/office/officeart/2005/8/layout/orgChart1"/>
    <dgm:cxn modelId="{0F2F7517-FBA9-1149-A4F9-E80F3D52FA03}" type="presOf" srcId="{10FAB71D-65D9-1F40-AF50-DF4032D874EA}" destId="{C3998FCB-FEAB-1440-9ECD-420355EA84BF}" srcOrd="0" destOrd="0" presId="urn:microsoft.com/office/officeart/2005/8/layout/orgChart1"/>
    <dgm:cxn modelId="{DB84A32A-BBD0-7443-9431-350ACDD7DCB2}" type="presOf" srcId="{296C8BB9-E15E-D141-B43A-77ED146B47B4}" destId="{0DFCF185-1534-7D43-AFD1-E1325C3B6C90}" srcOrd="0" destOrd="0" presId="urn:microsoft.com/office/officeart/2005/8/layout/orgChart1"/>
    <dgm:cxn modelId="{DD511333-FA3D-C442-8A19-3C6FBB185E37}" type="presOf" srcId="{E888A45B-8746-124A-863D-64BD3E2CDF67}" destId="{24E0E54D-AEAC-CB40-9570-4027705265E0}" srcOrd="0" destOrd="0" presId="urn:microsoft.com/office/officeart/2005/8/layout/orgChart1"/>
    <dgm:cxn modelId="{85F9AF43-0FE1-F64E-8171-3CDBE46F78EA}" srcId="{E888A45B-8746-124A-863D-64BD3E2CDF67}" destId="{0A2CF5DC-4AF7-4246-9251-58C3B9617C87}" srcOrd="0" destOrd="0" parTransId="{90644B7F-6051-2740-8914-2131D7AA876C}" sibTransId="{19138726-3BEE-FB40-803C-729F445A4C79}"/>
    <dgm:cxn modelId="{A823B944-D27B-C14A-86E9-87CBFA8B6A40}" srcId="{BFF743DC-BB38-7A45-BDAB-4BC9A996C279}" destId="{D79E111A-2E8A-0C46-838D-DF3D390682DE}" srcOrd="0" destOrd="0" parTransId="{6095CABD-DC86-4840-AAC5-B8C02B8461E6}" sibTransId="{EE617C08-3FDB-BC41-B1EE-C4F778A303CC}"/>
    <dgm:cxn modelId="{D090EA49-3026-AC4F-997B-9FBFEC6344F0}" type="presOf" srcId="{BFF743DC-BB38-7A45-BDAB-4BC9A996C279}" destId="{BC78BA42-8010-2C48-A83F-14B30E8988E7}" srcOrd="0" destOrd="0" presId="urn:microsoft.com/office/officeart/2005/8/layout/orgChart1"/>
    <dgm:cxn modelId="{27449D4D-94E7-824D-A61A-5890BC73809E}" type="presOf" srcId="{0A2CF5DC-4AF7-4246-9251-58C3B9617C87}" destId="{5277C0E0-12BE-AF43-B337-1783AAAFE9AD}" srcOrd="0" destOrd="0" presId="urn:microsoft.com/office/officeart/2005/8/layout/orgChart1"/>
    <dgm:cxn modelId="{0092D553-0B59-E64A-A72F-78DC7C71A471}" type="presOf" srcId="{0A2CF5DC-4AF7-4246-9251-58C3B9617C87}" destId="{42A71E1F-BB96-3C4D-B59C-66F4DFC9E9C5}" srcOrd="1" destOrd="0" presId="urn:microsoft.com/office/officeart/2005/8/layout/orgChart1"/>
    <dgm:cxn modelId="{85DD635A-D69D-1C4A-9BC6-1BAB0973E52C}" type="presOf" srcId="{296C8BB9-E15E-D141-B43A-77ED146B47B4}" destId="{A4BDF374-CAC2-6547-9B38-8691DFBAA384}" srcOrd="1" destOrd="0" presId="urn:microsoft.com/office/officeart/2005/8/layout/orgChart1"/>
    <dgm:cxn modelId="{7A8C096A-359A-4043-8FAF-A3038339BED7}" type="presOf" srcId="{92F95684-D575-4547-8860-EA32251EE5B5}" destId="{C2EB2229-8403-8D4B-8FB5-E5904A1732E8}" srcOrd="0" destOrd="0" presId="urn:microsoft.com/office/officeart/2005/8/layout/orgChart1"/>
    <dgm:cxn modelId="{D4AF8D6C-3F90-7046-B741-4542D167C301}" type="presOf" srcId="{EFD2A517-FEAC-4645-8384-E50B873A02AA}" destId="{FFBA070D-EFD8-1043-A1F9-B6055B7C86F1}" srcOrd="0" destOrd="0" presId="urn:microsoft.com/office/officeart/2005/8/layout/orgChart1"/>
    <dgm:cxn modelId="{50BD6D80-2ABF-4D46-AF88-E750E22067D4}" type="presOf" srcId="{90644B7F-6051-2740-8914-2131D7AA876C}" destId="{941674DD-2C6E-9F41-8B58-EB0BFCDDD75E}" srcOrd="0" destOrd="0" presId="urn:microsoft.com/office/officeart/2005/8/layout/orgChart1"/>
    <dgm:cxn modelId="{FC317F85-8AC9-C349-9908-0B97E1C0A9FE}" type="presOf" srcId="{D5143BF3-0EA2-CE4F-99A3-5F7801380625}" destId="{B610E3BD-D260-F54F-B651-EA6DDF6F3F1A}" srcOrd="0" destOrd="0" presId="urn:microsoft.com/office/officeart/2005/8/layout/orgChart1"/>
    <dgm:cxn modelId="{77F9C988-18BA-054B-AF6D-E9C382D508BB}" type="presOf" srcId="{60098A1B-69A5-3847-8449-249DFC0B05D2}" destId="{8983ABC3-5803-294D-9AD2-76264CEEF93F}" srcOrd="0" destOrd="0" presId="urn:microsoft.com/office/officeart/2005/8/layout/orgChart1"/>
    <dgm:cxn modelId="{B37C438D-4E3C-B548-80CE-97FF3F62CA69}" srcId="{E888A45B-8746-124A-863D-64BD3E2CDF67}" destId="{A39F883C-B01A-0F4E-8441-31A296D4B631}" srcOrd="1" destOrd="0" parTransId="{42A7253D-B4BC-5B4E-8FFD-433B81E2405D}" sibTransId="{A6E2A146-B6DE-E643-BDD1-EF8CD56D0873}"/>
    <dgm:cxn modelId="{49FA0C8F-14CC-2B4F-9E50-7666958EF12D}" srcId="{60098A1B-69A5-3847-8449-249DFC0B05D2}" destId="{F9FF22B0-4663-494D-A7DE-2FCEDC628962}" srcOrd="0" destOrd="0" parTransId="{10FAB71D-65D9-1F40-AF50-DF4032D874EA}" sibTransId="{8DAB2332-4CD7-FE4C-A223-A2974AF09D0F}"/>
    <dgm:cxn modelId="{700C1092-6876-9F42-ACE8-A46ABDCC66B1}" type="presOf" srcId="{22060920-D05F-CA49-9B2F-EBDBDFA52F03}" destId="{EB667D8D-3D4D-B24B-B9A1-0021DA9FE7E8}" srcOrd="0" destOrd="0" presId="urn:microsoft.com/office/officeart/2005/8/layout/orgChart1"/>
    <dgm:cxn modelId="{0D68EAAC-CBE5-6443-A7C5-20995DEEDDCD}" type="presOf" srcId="{A39F883C-B01A-0F4E-8441-31A296D4B631}" destId="{23C782C5-084F-0A4F-8B0C-EB5604185E67}" srcOrd="0" destOrd="0" presId="urn:microsoft.com/office/officeart/2005/8/layout/orgChart1"/>
    <dgm:cxn modelId="{0B1A2AAF-6E63-254E-8C7D-3DA5A168F4CD}" type="presOf" srcId="{D79E111A-2E8A-0C46-838D-DF3D390682DE}" destId="{74BB08DE-50A5-F548-930A-2ADA5FB2EC3B}" srcOrd="1" destOrd="0" presId="urn:microsoft.com/office/officeart/2005/8/layout/orgChart1"/>
    <dgm:cxn modelId="{238C5EB3-B42E-1E47-A3E7-A5A0D3A7027F}" type="presOf" srcId="{A39F883C-B01A-0F4E-8441-31A296D4B631}" destId="{E962BEB2-43FC-904F-ABCD-93DC497C89B9}" srcOrd="1" destOrd="0" presId="urn:microsoft.com/office/officeart/2005/8/layout/orgChart1"/>
    <dgm:cxn modelId="{D9B247B9-DC6D-A948-95DB-5D24FF7AEF15}" type="presOf" srcId="{F9FF22B0-4663-494D-A7DE-2FCEDC628962}" destId="{B6D3BA25-628F-9641-B522-AC383260662F}" srcOrd="0" destOrd="0" presId="urn:microsoft.com/office/officeart/2005/8/layout/orgChart1"/>
    <dgm:cxn modelId="{FEA6BEBF-39E5-7D46-862A-2C08E78C9C9B}" srcId="{609BCB4B-7E82-894F-8252-A58FB0A37446}" destId="{E888A45B-8746-124A-863D-64BD3E2CDF67}" srcOrd="0" destOrd="0" parTransId="{EFD2A517-FEAC-4645-8384-E50B873A02AA}" sibTransId="{7BB831D8-D422-6C48-9B13-E0654EBBF378}"/>
    <dgm:cxn modelId="{5F5EE4D6-823A-614C-8613-F44C9F609F47}" srcId="{296C8BB9-E15E-D141-B43A-77ED146B47B4}" destId="{60098A1B-69A5-3847-8449-249DFC0B05D2}" srcOrd="0" destOrd="0" parTransId="{92F95684-D575-4547-8860-EA32251EE5B5}" sibTransId="{5D967A5D-770E-E749-B958-E3C41743B392}"/>
    <dgm:cxn modelId="{4DBEA5D9-E4EC-984E-8D09-C0DE13E7D8A3}" srcId="{D79E111A-2E8A-0C46-838D-DF3D390682DE}" destId="{296C8BB9-E15E-D141-B43A-77ED146B47B4}" srcOrd="1" destOrd="0" parTransId="{22060920-D05F-CA49-9B2F-EBDBDFA52F03}" sibTransId="{D534C0D6-0990-8241-9AC7-0437209DB2D1}"/>
    <dgm:cxn modelId="{41AAB4D9-CB5D-1E45-A0C1-EB7BE9720310}" type="presOf" srcId="{609BCB4B-7E82-894F-8252-A58FB0A37446}" destId="{6FB188AB-40D6-3C4C-970A-E2ADC0D40E6C}" srcOrd="1" destOrd="0" presId="urn:microsoft.com/office/officeart/2005/8/layout/orgChart1"/>
    <dgm:cxn modelId="{6E0C29DC-0526-2A47-9E4A-998CAB068C07}" type="presOf" srcId="{42A7253D-B4BC-5B4E-8FFD-433B81E2405D}" destId="{BAA87075-66C5-B44F-B7F2-72C0230B32F1}" srcOrd="0" destOrd="0" presId="urn:microsoft.com/office/officeart/2005/8/layout/orgChart1"/>
    <dgm:cxn modelId="{C79DDFE0-46DB-AF42-91D5-ECFF1E08840B}" type="presOf" srcId="{60098A1B-69A5-3847-8449-249DFC0B05D2}" destId="{715BD590-F9B2-E34C-BABD-14726760D552}" srcOrd="1" destOrd="0" presId="urn:microsoft.com/office/officeart/2005/8/layout/orgChart1"/>
    <dgm:cxn modelId="{DB935DEE-553F-2D4C-AB52-7B24B3CD8EC1}" type="presOf" srcId="{609BCB4B-7E82-894F-8252-A58FB0A37446}" destId="{49C0AD53-AE21-2A41-BF73-B70884723049}" srcOrd="0" destOrd="0" presId="urn:microsoft.com/office/officeart/2005/8/layout/orgChart1"/>
    <dgm:cxn modelId="{5B90DAFB-518F-3245-B10F-EE2E5130F2E9}" type="presOf" srcId="{D79E111A-2E8A-0C46-838D-DF3D390682DE}" destId="{4E638CC7-F602-064D-A223-E32AA93A9D79}" srcOrd="0" destOrd="0" presId="urn:microsoft.com/office/officeart/2005/8/layout/orgChart1"/>
    <dgm:cxn modelId="{F114D7FD-BE48-7F4E-9F67-D6C5605F8937}" type="presOf" srcId="{F9FF22B0-4663-494D-A7DE-2FCEDC628962}" destId="{F9F14B0C-EFB3-CF43-ACCD-FD5FB5107AFB}" srcOrd="1" destOrd="0" presId="urn:microsoft.com/office/officeart/2005/8/layout/orgChart1"/>
    <dgm:cxn modelId="{E1B2FF1F-E219-1747-9F53-39E25C24B235}" type="presParOf" srcId="{BC78BA42-8010-2C48-A83F-14B30E8988E7}" destId="{284958F2-137C-EA41-9A55-85B7A995F043}" srcOrd="0" destOrd="0" presId="urn:microsoft.com/office/officeart/2005/8/layout/orgChart1"/>
    <dgm:cxn modelId="{65DEDB6D-C394-304D-B558-CA4EB1C28894}" type="presParOf" srcId="{284958F2-137C-EA41-9A55-85B7A995F043}" destId="{D7263B5F-CC86-DE46-8DF4-6D792D7CA4CB}" srcOrd="0" destOrd="0" presId="urn:microsoft.com/office/officeart/2005/8/layout/orgChart1"/>
    <dgm:cxn modelId="{823089A9-5C44-FB4B-B003-6309F5B7D700}" type="presParOf" srcId="{D7263B5F-CC86-DE46-8DF4-6D792D7CA4CB}" destId="{4E638CC7-F602-064D-A223-E32AA93A9D79}" srcOrd="0" destOrd="0" presId="urn:microsoft.com/office/officeart/2005/8/layout/orgChart1"/>
    <dgm:cxn modelId="{A47623F8-383A-2341-AA70-985D15878DCD}" type="presParOf" srcId="{D7263B5F-CC86-DE46-8DF4-6D792D7CA4CB}" destId="{74BB08DE-50A5-F548-930A-2ADA5FB2EC3B}" srcOrd="1" destOrd="0" presId="urn:microsoft.com/office/officeart/2005/8/layout/orgChart1"/>
    <dgm:cxn modelId="{4941C5E9-4C98-A74B-BADB-C27B375529A5}" type="presParOf" srcId="{284958F2-137C-EA41-9A55-85B7A995F043}" destId="{EDCA1BEB-B542-094F-AD01-1AD249F0935A}" srcOrd="1" destOrd="0" presId="urn:microsoft.com/office/officeart/2005/8/layout/orgChart1"/>
    <dgm:cxn modelId="{FA51FFEC-4B87-BF44-AE52-CF64B8D0815C}" type="presParOf" srcId="{EDCA1BEB-B542-094F-AD01-1AD249F0935A}" destId="{B610E3BD-D260-F54F-B651-EA6DDF6F3F1A}" srcOrd="0" destOrd="0" presId="urn:microsoft.com/office/officeart/2005/8/layout/orgChart1"/>
    <dgm:cxn modelId="{89199FA8-3701-5D43-B56D-BEFE2AED2F4D}" type="presParOf" srcId="{EDCA1BEB-B542-094F-AD01-1AD249F0935A}" destId="{51240A2F-D17C-8949-B946-C76E92E9D74C}" srcOrd="1" destOrd="0" presId="urn:microsoft.com/office/officeart/2005/8/layout/orgChart1"/>
    <dgm:cxn modelId="{B052B7AD-195C-1E4F-8536-810F9F20D146}" type="presParOf" srcId="{51240A2F-D17C-8949-B946-C76E92E9D74C}" destId="{90917067-2D3A-3340-80A1-B2B661EBD83F}" srcOrd="0" destOrd="0" presId="urn:microsoft.com/office/officeart/2005/8/layout/orgChart1"/>
    <dgm:cxn modelId="{EA7A8AE4-21D0-B44C-8428-05D7E1980230}" type="presParOf" srcId="{90917067-2D3A-3340-80A1-B2B661EBD83F}" destId="{49C0AD53-AE21-2A41-BF73-B70884723049}" srcOrd="0" destOrd="0" presId="urn:microsoft.com/office/officeart/2005/8/layout/orgChart1"/>
    <dgm:cxn modelId="{4C87EBB0-C97C-3A49-85D7-15D14B719A27}" type="presParOf" srcId="{90917067-2D3A-3340-80A1-B2B661EBD83F}" destId="{6FB188AB-40D6-3C4C-970A-E2ADC0D40E6C}" srcOrd="1" destOrd="0" presId="urn:microsoft.com/office/officeart/2005/8/layout/orgChart1"/>
    <dgm:cxn modelId="{1F73A434-991E-024A-9ED7-9029F2F5D07C}" type="presParOf" srcId="{51240A2F-D17C-8949-B946-C76E92E9D74C}" destId="{460419D6-94ED-9B42-852B-F0A4E40E04BB}" srcOrd="1" destOrd="0" presId="urn:microsoft.com/office/officeart/2005/8/layout/orgChart1"/>
    <dgm:cxn modelId="{A5EE9801-9510-9D40-AFEB-166B7CD04451}" type="presParOf" srcId="{460419D6-94ED-9B42-852B-F0A4E40E04BB}" destId="{FFBA070D-EFD8-1043-A1F9-B6055B7C86F1}" srcOrd="0" destOrd="0" presId="urn:microsoft.com/office/officeart/2005/8/layout/orgChart1"/>
    <dgm:cxn modelId="{B2B8E1B0-0264-8843-B994-FC4E66901F08}" type="presParOf" srcId="{460419D6-94ED-9B42-852B-F0A4E40E04BB}" destId="{3CD92879-9217-0C40-B8DF-A5D03F380DBF}" srcOrd="1" destOrd="0" presId="urn:microsoft.com/office/officeart/2005/8/layout/orgChart1"/>
    <dgm:cxn modelId="{DCE0D40E-E83E-C244-B53E-564B0DB11408}" type="presParOf" srcId="{3CD92879-9217-0C40-B8DF-A5D03F380DBF}" destId="{4B042A02-53C8-284D-9FAE-08EA9E60A599}" srcOrd="0" destOrd="0" presId="urn:microsoft.com/office/officeart/2005/8/layout/orgChart1"/>
    <dgm:cxn modelId="{49D6E1C3-B162-024D-8A32-A203423823E8}" type="presParOf" srcId="{4B042A02-53C8-284D-9FAE-08EA9E60A599}" destId="{24E0E54D-AEAC-CB40-9570-4027705265E0}" srcOrd="0" destOrd="0" presId="urn:microsoft.com/office/officeart/2005/8/layout/orgChart1"/>
    <dgm:cxn modelId="{4048A7AE-FF5E-DE40-BE71-CE9429168AE4}" type="presParOf" srcId="{4B042A02-53C8-284D-9FAE-08EA9E60A599}" destId="{C1D66555-65FF-BC48-B78F-3B64B4B86209}" srcOrd="1" destOrd="0" presId="urn:microsoft.com/office/officeart/2005/8/layout/orgChart1"/>
    <dgm:cxn modelId="{1218236F-BDB7-0640-884F-45607A7B067D}" type="presParOf" srcId="{3CD92879-9217-0C40-B8DF-A5D03F380DBF}" destId="{386AB4C5-1ACF-7246-B1F3-B293D0274E20}" srcOrd="1" destOrd="0" presId="urn:microsoft.com/office/officeart/2005/8/layout/orgChart1"/>
    <dgm:cxn modelId="{364D7B5F-8E2D-F248-98BE-9BD75C13B73E}" type="presParOf" srcId="{386AB4C5-1ACF-7246-B1F3-B293D0274E20}" destId="{941674DD-2C6E-9F41-8B58-EB0BFCDDD75E}" srcOrd="0" destOrd="0" presId="urn:microsoft.com/office/officeart/2005/8/layout/orgChart1"/>
    <dgm:cxn modelId="{A9B4D838-E092-7E4A-96ED-EC51DD719085}" type="presParOf" srcId="{386AB4C5-1ACF-7246-B1F3-B293D0274E20}" destId="{D78DBA2A-517B-3C40-946F-82B7207FE3D9}" srcOrd="1" destOrd="0" presId="urn:microsoft.com/office/officeart/2005/8/layout/orgChart1"/>
    <dgm:cxn modelId="{1F1F7169-787C-5541-955B-F3BC72A8DDBD}" type="presParOf" srcId="{D78DBA2A-517B-3C40-946F-82B7207FE3D9}" destId="{1F50C8EE-1FEE-3F4E-BB43-00A87216BA14}" srcOrd="0" destOrd="0" presId="urn:microsoft.com/office/officeart/2005/8/layout/orgChart1"/>
    <dgm:cxn modelId="{FFB0941E-C98D-794E-ACC8-C418EB2CD49B}" type="presParOf" srcId="{1F50C8EE-1FEE-3F4E-BB43-00A87216BA14}" destId="{5277C0E0-12BE-AF43-B337-1783AAAFE9AD}" srcOrd="0" destOrd="0" presId="urn:microsoft.com/office/officeart/2005/8/layout/orgChart1"/>
    <dgm:cxn modelId="{F8058817-398D-8D48-8578-2096F68811BF}" type="presParOf" srcId="{1F50C8EE-1FEE-3F4E-BB43-00A87216BA14}" destId="{42A71E1F-BB96-3C4D-B59C-66F4DFC9E9C5}" srcOrd="1" destOrd="0" presId="urn:microsoft.com/office/officeart/2005/8/layout/orgChart1"/>
    <dgm:cxn modelId="{650F6018-7E1A-B047-8DD9-BFC408A26337}" type="presParOf" srcId="{D78DBA2A-517B-3C40-946F-82B7207FE3D9}" destId="{3800C2C8-7E8E-154D-B2CA-3C2A2F4D1957}" srcOrd="1" destOrd="0" presId="urn:microsoft.com/office/officeart/2005/8/layout/orgChart1"/>
    <dgm:cxn modelId="{CBA10C7B-F14A-E142-ADF1-4D2AC90B3D81}" type="presParOf" srcId="{D78DBA2A-517B-3C40-946F-82B7207FE3D9}" destId="{10D894A0-58D7-3F4F-A315-CDF20F3984C4}" srcOrd="2" destOrd="0" presId="urn:microsoft.com/office/officeart/2005/8/layout/orgChart1"/>
    <dgm:cxn modelId="{137D8906-5D69-B242-92E8-4F0C33E75614}" type="presParOf" srcId="{386AB4C5-1ACF-7246-B1F3-B293D0274E20}" destId="{BAA87075-66C5-B44F-B7F2-72C0230B32F1}" srcOrd="2" destOrd="0" presId="urn:microsoft.com/office/officeart/2005/8/layout/orgChart1"/>
    <dgm:cxn modelId="{AD2B1286-51D7-CC4E-8B51-E9552CFB56DB}" type="presParOf" srcId="{386AB4C5-1ACF-7246-B1F3-B293D0274E20}" destId="{45CD6A50-F156-E143-998F-D7F9EFEA9160}" srcOrd="3" destOrd="0" presId="urn:microsoft.com/office/officeart/2005/8/layout/orgChart1"/>
    <dgm:cxn modelId="{BAB55523-CA77-364C-81C3-F5C3021A065E}" type="presParOf" srcId="{45CD6A50-F156-E143-998F-D7F9EFEA9160}" destId="{A555DC8B-4633-1C4C-9990-2B2628704EB9}" srcOrd="0" destOrd="0" presId="urn:microsoft.com/office/officeart/2005/8/layout/orgChart1"/>
    <dgm:cxn modelId="{F7E1CC4F-37D4-FB41-B610-8A8163490D21}" type="presParOf" srcId="{A555DC8B-4633-1C4C-9990-2B2628704EB9}" destId="{23C782C5-084F-0A4F-8B0C-EB5604185E67}" srcOrd="0" destOrd="0" presId="urn:microsoft.com/office/officeart/2005/8/layout/orgChart1"/>
    <dgm:cxn modelId="{9A1708F6-F20D-6146-AC84-9A4058CC75E4}" type="presParOf" srcId="{A555DC8B-4633-1C4C-9990-2B2628704EB9}" destId="{E962BEB2-43FC-904F-ABCD-93DC497C89B9}" srcOrd="1" destOrd="0" presId="urn:microsoft.com/office/officeart/2005/8/layout/orgChart1"/>
    <dgm:cxn modelId="{B6E54304-0D79-5A4C-AF53-75F3A2067008}" type="presParOf" srcId="{45CD6A50-F156-E143-998F-D7F9EFEA9160}" destId="{5DF11215-5536-0F43-9721-59E0C2A0C435}" srcOrd="1" destOrd="0" presId="urn:microsoft.com/office/officeart/2005/8/layout/orgChart1"/>
    <dgm:cxn modelId="{77037AA6-D227-4D49-B24C-1D16F511857F}" type="presParOf" srcId="{45CD6A50-F156-E143-998F-D7F9EFEA9160}" destId="{FB6130C5-EB17-2C4F-9F1E-1EE773CD2787}" srcOrd="2" destOrd="0" presId="urn:microsoft.com/office/officeart/2005/8/layout/orgChart1"/>
    <dgm:cxn modelId="{1DBD8F1F-13FF-B54C-82E3-A037B9033A6F}" type="presParOf" srcId="{3CD92879-9217-0C40-B8DF-A5D03F380DBF}" destId="{897DE3D2-84BE-C04F-B8A3-AAEB3D0BC413}" srcOrd="2" destOrd="0" presId="urn:microsoft.com/office/officeart/2005/8/layout/orgChart1"/>
    <dgm:cxn modelId="{CC462A7E-42D6-AA41-A556-285497449353}" type="presParOf" srcId="{51240A2F-D17C-8949-B946-C76E92E9D74C}" destId="{4037F8D3-C953-1346-BBE8-1FC20097886D}" srcOrd="2" destOrd="0" presId="urn:microsoft.com/office/officeart/2005/8/layout/orgChart1"/>
    <dgm:cxn modelId="{36B18D80-346E-384E-9411-0CD33FA15062}" type="presParOf" srcId="{EDCA1BEB-B542-094F-AD01-1AD249F0935A}" destId="{EB667D8D-3D4D-B24B-B9A1-0021DA9FE7E8}" srcOrd="2" destOrd="0" presId="urn:microsoft.com/office/officeart/2005/8/layout/orgChart1"/>
    <dgm:cxn modelId="{64934CF6-5052-B84E-B4BB-8934FA75C522}" type="presParOf" srcId="{EDCA1BEB-B542-094F-AD01-1AD249F0935A}" destId="{5C070B27-87C9-2E42-8A41-4453FC1136D6}" srcOrd="3" destOrd="0" presId="urn:microsoft.com/office/officeart/2005/8/layout/orgChart1"/>
    <dgm:cxn modelId="{AF6BD143-3BB5-3949-BD3A-BE49914BD034}" type="presParOf" srcId="{5C070B27-87C9-2E42-8A41-4453FC1136D6}" destId="{FC9B0529-54A1-D543-B750-0D0EA1B66149}" srcOrd="0" destOrd="0" presId="urn:microsoft.com/office/officeart/2005/8/layout/orgChart1"/>
    <dgm:cxn modelId="{4CA36FD8-A2F7-0140-B7B2-58BD9077D6D2}" type="presParOf" srcId="{FC9B0529-54A1-D543-B750-0D0EA1B66149}" destId="{0DFCF185-1534-7D43-AFD1-E1325C3B6C90}" srcOrd="0" destOrd="0" presId="urn:microsoft.com/office/officeart/2005/8/layout/orgChart1"/>
    <dgm:cxn modelId="{210CD191-028E-7042-B9E4-E4E7DE11B43B}" type="presParOf" srcId="{FC9B0529-54A1-D543-B750-0D0EA1B66149}" destId="{A4BDF374-CAC2-6547-9B38-8691DFBAA384}" srcOrd="1" destOrd="0" presId="urn:microsoft.com/office/officeart/2005/8/layout/orgChart1"/>
    <dgm:cxn modelId="{800BEE39-DA9B-4045-B911-712D4CD643CF}" type="presParOf" srcId="{5C070B27-87C9-2E42-8A41-4453FC1136D6}" destId="{095E6CAE-9794-AE4B-B0A0-EE39F1312F66}" srcOrd="1" destOrd="0" presId="urn:microsoft.com/office/officeart/2005/8/layout/orgChart1"/>
    <dgm:cxn modelId="{AF990C2E-D830-694D-803B-E49B4711C27D}" type="presParOf" srcId="{095E6CAE-9794-AE4B-B0A0-EE39F1312F66}" destId="{C2EB2229-8403-8D4B-8FB5-E5904A1732E8}" srcOrd="0" destOrd="0" presId="urn:microsoft.com/office/officeart/2005/8/layout/orgChart1"/>
    <dgm:cxn modelId="{D5D9C231-3EB1-6948-AC18-CC5F3AB5D4E8}" type="presParOf" srcId="{095E6CAE-9794-AE4B-B0A0-EE39F1312F66}" destId="{D56321FA-29D9-D446-972F-036B54B610EC}" srcOrd="1" destOrd="0" presId="urn:microsoft.com/office/officeart/2005/8/layout/orgChart1"/>
    <dgm:cxn modelId="{EDA82655-5BAE-A646-BB8E-AFD03D665708}" type="presParOf" srcId="{D56321FA-29D9-D446-972F-036B54B610EC}" destId="{4B425896-5194-0243-8935-3D55A425AEC9}" srcOrd="0" destOrd="0" presId="urn:microsoft.com/office/officeart/2005/8/layout/orgChart1"/>
    <dgm:cxn modelId="{196B93A4-1496-2C4E-8771-9B8E052F849A}" type="presParOf" srcId="{4B425896-5194-0243-8935-3D55A425AEC9}" destId="{8983ABC3-5803-294D-9AD2-76264CEEF93F}" srcOrd="0" destOrd="0" presId="urn:microsoft.com/office/officeart/2005/8/layout/orgChart1"/>
    <dgm:cxn modelId="{AAB76E6A-B6D2-1B43-A799-A4B627B534A5}" type="presParOf" srcId="{4B425896-5194-0243-8935-3D55A425AEC9}" destId="{715BD590-F9B2-E34C-BABD-14726760D552}" srcOrd="1" destOrd="0" presId="urn:microsoft.com/office/officeart/2005/8/layout/orgChart1"/>
    <dgm:cxn modelId="{71CEE60F-11C2-044A-B765-6F46BA6BCBF5}" type="presParOf" srcId="{D56321FA-29D9-D446-972F-036B54B610EC}" destId="{168043D9-99BD-5E41-8889-7B8F30AF78EB}" srcOrd="1" destOrd="0" presId="urn:microsoft.com/office/officeart/2005/8/layout/orgChart1"/>
    <dgm:cxn modelId="{5F1FE63B-1E87-4345-A912-9B11B042900A}" type="presParOf" srcId="{168043D9-99BD-5E41-8889-7B8F30AF78EB}" destId="{C3998FCB-FEAB-1440-9ECD-420355EA84BF}" srcOrd="0" destOrd="0" presId="urn:microsoft.com/office/officeart/2005/8/layout/orgChart1"/>
    <dgm:cxn modelId="{0CDB3403-F84F-3944-BE9E-29BF5F93D38C}" type="presParOf" srcId="{168043D9-99BD-5E41-8889-7B8F30AF78EB}" destId="{6FECFAF9-A768-1C46-9D82-EBB5EA1D4EA6}" srcOrd="1" destOrd="0" presId="urn:microsoft.com/office/officeart/2005/8/layout/orgChart1"/>
    <dgm:cxn modelId="{A3435270-2C14-2740-822D-05363CF279F8}" type="presParOf" srcId="{6FECFAF9-A768-1C46-9D82-EBB5EA1D4EA6}" destId="{B3A03010-6F67-AF4D-A14A-0F50E5FC0B3A}" srcOrd="0" destOrd="0" presId="urn:microsoft.com/office/officeart/2005/8/layout/orgChart1"/>
    <dgm:cxn modelId="{D7A27826-9A39-BC49-B903-A1C6FA0738A3}" type="presParOf" srcId="{B3A03010-6F67-AF4D-A14A-0F50E5FC0B3A}" destId="{B6D3BA25-628F-9641-B522-AC383260662F}" srcOrd="0" destOrd="0" presId="urn:microsoft.com/office/officeart/2005/8/layout/orgChart1"/>
    <dgm:cxn modelId="{81E2E2A7-829F-1A4A-94E2-74F538C4F36F}" type="presParOf" srcId="{B3A03010-6F67-AF4D-A14A-0F50E5FC0B3A}" destId="{F9F14B0C-EFB3-CF43-ACCD-FD5FB5107AFB}" srcOrd="1" destOrd="0" presId="urn:microsoft.com/office/officeart/2005/8/layout/orgChart1"/>
    <dgm:cxn modelId="{45126E1F-50C6-2048-942C-4F267B98E563}" type="presParOf" srcId="{6FECFAF9-A768-1C46-9D82-EBB5EA1D4EA6}" destId="{0587A021-F919-C243-B79F-70FA2280F8C8}" srcOrd="1" destOrd="0" presId="urn:microsoft.com/office/officeart/2005/8/layout/orgChart1"/>
    <dgm:cxn modelId="{AB85FDA4-0B2B-0642-9FD1-D8BD78329EA1}" type="presParOf" srcId="{6FECFAF9-A768-1C46-9D82-EBB5EA1D4EA6}" destId="{91B1A0B6-6F16-0E40-86A8-20C5AF0F2C19}" srcOrd="2" destOrd="0" presId="urn:microsoft.com/office/officeart/2005/8/layout/orgChart1"/>
    <dgm:cxn modelId="{4E81DE0E-60DB-3B47-994F-E18A1C4D04CB}" type="presParOf" srcId="{D56321FA-29D9-D446-972F-036B54B610EC}" destId="{DCEDD0C5-162E-9B4F-BC02-7AA6632F30CB}" srcOrd="2" destOrd="0" presId="urn:microsoft.com/office/officeart/2005/8/layout/orgChart1"/>
    <dgm:cxn modelId="{1005BEEB-15AB-084C-AC46-3E57165C282D}" type="presParOf" srcId="{5C070B27-87C9-2E42-8A41-4453FC1136D6}" destId="{EB5BBD6B-B76C-4740-8BBD-ED417E6EEEEB}" srcOrd="2" destOrd="0" presId="urn:microsoft.com/office/officeart/2005/8/layout/orgChart1"/>
    <dgm:cxn modelId="{C4718B69-EBD6-B943-A1DB-B470CBBFC808}" type="presParOf" srcId="{284958F2-137C-EA41-9A55-85B7A995F043}" destId="{C20C2DFA-DADA-CC4A-BC6F-5FC5F3DB83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98FCB-FEAB-1440-9ECD-420355EA84BF}">
      <dsp:nvSpPr>
        <dsp:cNvPr id="0" name=""/>
        <dsp:cNvSpPr/>
      </dsp:nvSpPr>
      <dsp:spPr>
        <a:xfrm>
          <a:off x="3553829" y="2433798"/>
          <a:ext cx="189968" cy="582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569"/>
              </a:lnTo>
              <a:lnTo>
                <a:pt x="189968" y="58256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B2229-8403-8D4B-8FB5-E5904A1732E8}">
      <dsp:nvSpPr>
        <dsp:cNvPr id="0" name=""/>
        <dsp:cNvSpPr/>
      </dsp:nvSpPr>
      <dsp:spPr>
        <a:xfrm>
          <a:off x="4014691" y="1534615"/>
          <a:ext cx="91440" cy="2659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95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67D8D-3D4D-B24B-B9A1-0021DA9FE7E8}">
      <dsp:nvSpPr>
        <dsp:cNvPr id="0" name=""/>
        <dsp:cNvSpPr/>
      </dsp:nvSpPr>
      <dsp:spPr>
        <a:xfrm>
          <a:off x="3294206" y="635432"/>
          <a:ext cx="766205" cy="265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77"/>
              </a:lnTo>
              <a:lnTo>
                <a:pt x="766205" y="132977"/>
              </a:lnTo>
              <a:lnTo>
                <a:pt x="766205" y="26595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87075-66C5-B44F-B7F2-72C0230B32F1}">
      <dsp:nvSpPr>
        <dsp:cNvPr id="0" name=""/>
        <dsp:cNvSpPr/>
      </dsp:nvSpPr>
      <dsp:spPr>
        <a:xfrm>
          <a:off x="2021418" y="2433798"/>
          <a:ext cx="189968" cy="1481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752"/>
              </a:lnTo>
              <a:lnTo>
                <a:pt x="189968" y="148175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674DD-2C6E-9F41-8B58-EB0BFCDDD75E}">
      <dsp:nvSpPr>
        <dsp:cNvPr id="0" name=""/>
        <dsp:cNvSpPr/>
      </dsp:nvSpPr>
      <dsp:spPr>
        <a:xfrm>
          <a:off x="2021418" y="2433798"/>
          <a:ext cx="189968" cy="582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569"/>
              </a:lnTo>
              <a:lnTo>
                <a:pt x="189968" y="58256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A070D-EFD8-1043-A1F9-B6055B7C86F1}">
      <dsp:nvSpPr>
        <dsp:cNvPr id="0" name=""/>
        <dsp:cNvSpPr/>
      </dsp:nvSpPr>
      <dsp:spPr>
        <a:xfrm>
          <a:off x="2482280" y="1534615"/>
          <a:ext cx="91440" cy="2659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95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0E3BD-D260-F54F-B651-EA6DDF6F3F1A}">
      <dsp:nvSpPr>
        <dsp:cNvPr id="0" name=""/>
        <dsp:cNvSpPr/>
      </dsp:nvSpPr>
      <dsp:spPr>
        <a:xfrm>
          <a:off x="2528000" y="635432"/>
          <a:ext cx="766205" cy="265955"/>
        </a:xfrm>
        <a:custGeom>
          <a:avLst/>
          <a:gdLst/>
          <a:ahLst/>
          <a:cxnLst/>
          <a:rect l="0" t="0" r="0" b="0"/>
          <a:pathLst>
            <a:path>
              <a:moveTo>
                <a:pt x="766205" y="0"/>
              </a:moveTo>
              <a:lnTo>
                <a:pt x="766205" y="132977"/>
              </a:lnTo>
              <a:lnTo>
                <a:pt x="0" y="132977"/>
              </a:lnTo>
              <a:lnTo>
                <a:pt x="0" y="26595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38CC7-F602-064D-A223-E32AA93A9D79}">
      <dsp:nvSpPr>
        <dsp:cNvPr id="0" name=""/>
        <dsp:cNvSpPr/>
      </dsp:nvSpPr>
      <dsp:spPr>
        <a:xfrm>
          <a:off x="2660978" y="2204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NLP Classification</a:t>
          </a:r>
        </a:p>
      </dsp:txBody>
      <dsp:txXfrm>
        <a:off x="2660978" y="2204"/>
        <a:ext cx="1266455" cy="633227"/>
      </dsp:txXfrm>
    </dsp:sp>
    <dsp:sp modelId="{49C0AD53-AE21-2A41-BF73-B70884723049}">
      <dsp:nvSpPr>
        <dsp:cNvPr id="0" name=""/>
        <dsp:cNvSpPr/>
      </dsp:nvSpPr>
      <dsp:spPr>
        <a:xfrm>
          <a:off x="1894773" y="901387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Develop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whole</a:t>
          </a:r>
          <a:r>
            <a:rPr lang="de-DE" sz="1100" kern="1200" dirty="0"/>
            <a:t> </a:t>
          </a:r>
          <a:r>
            <a:rPr lang="de-DE" sz="1100" kern="1200" dirty="0" err="1"/>
            <a:t>model</a:t>
          </a:r>
          <a:r>
            <a:rPr lang="de-DE" sz="1100" kern="1200" dirty="0"/>
            <a:t> on </a:t>
          </a:r>
          <a:r>
            <a:rPr lang="de-DE" sz="1100" kern="1200" dirty="0" err="1"/>
            <a:t>our</a:t>
          </a:r>
          <a:r>
            <a:rPr lang="de-DE" sz="1100" kern="1200" dirty="0"/>
            <a:t> own</a:t>
          </a:r>
        </a:p>
      </dsp:txBody>
      <dsp:txXfrm>
        <a:off x="1894773" y="901387"/>
        <a:ext cx="1266455" cy="633227"/>
      </dsp:txXfrm>
    </dsp:sp>
    <dsp:sp modelId="{24E0E54D-AEAC-CB40-9570-4027705265E0}">
      <dsp:nvSpPr>
        <dsp:cNvPr id="0" name=""/>
        <dsp:cNvSpPr/>
      </dsp:nvSpPr>
      <dsp:spPr>
        <a:xfrm>
          <a:off x="1894773" y="1800571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Need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labelled</a:t>
          </a:r>
          <a:r>
            <a:rPr lang="de-DE" sz="1100" kern="1200" dirty="0"/>
            <a:t> </a:t>
          </a:r>
          <a:r>
            <a:rPr lang="de-DE" sz="1100" kern="1200" dirty="0" err="1"/>
            <a:t>dataset</a:t>
          </a:r>
          <a:endParaRPr lang="de-DE" sz="1100" kern="1200" dirty="0"/>
        </a:p>
      </dsp:txBody>
      <dsp:txXfrm>
        <a:off x="1894773" y="1800571"/>
        <a:ext cx="1266455" cy="633227"/>
      </dsp:txXfrm>
    </dsp:sp>
    <dsp:sp modelId="{5277C0E0-12BE-AF43-B337-1783AAAFE9AD}">
      <dsp:nvSpPr>
        <dsp:cNvPr id="0" name=""/>
        <dsp:cNvSpPr/>
      </dsp:nvSpPr>
      <dsp:spPr>
        <a:xfrm>
          <a:off x="2211386" y="2699754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Categorical</a:t>
          </a:r>
          <a:r>
            <a:rPr lang="de-DE" sz="1100" kern="1200" dirty="0"/>
            <a:t> </a:t>
          </a:r>
          <a:r>
            <a:rPr lang="de-DE" sz="1100" kern="1200" dirty="0" err="1"/>
            <a:t>lables</a:t>
          </a:r>
          <a:r>
            <a:rPr lang="de-DE" sz="1100" kern="1200" dirty="0"/>
            <a:t> (</a:t>
          </a:r>
          <a:r>
            <a:rPr lang="de-DE" sz="1100" kern="1200" dirty="0" err="1"/>
            <a:t>good</a:t>
          </a:r>
          <a:r>
            <a:rPr lang="de-DE" sz="1100" kern="1200" dirty="0"/>
            <a:t>, neutral, </a:t>
          </a:r>
          <a:r>
            <a:rPr lang="de-DE" sz="1100" kern="1200" dirty="0" err="1"/>
            <a:t>bad</a:t>
          </a:r>
          <a:r>
            <a:rPr lang="de-DE" sz="1100" kern="1200" dirty="0"/>
            <a:t>)</a:t>
          </a:r>
        </a:p>
      </dsp:txBody>
      <dsp:txXfrm>
        <a:off x="2211386" y="2699754"/>
        <a:ext cx="1266455" cy="633227"/>
      </dsp:txXfrm>
    </dsp:sp>
    <dsp:sp modelId="{23C782C5-084F-0A4F-8B0C-EB5604185E67}">
      <dsp:nvSpPr>
        <dsp:cNvPr id="0" name=""/>
        <dsp:cNvSpPr/>
      </dsp:nvSpPr>
      <dsp:spPr>
        <a:xfrm>
          <a:off x="2211386" y="3598937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Numerical</a:t>
          </a:r>
          <a:r>
            <a:rPr lang="de-DE" sz="1100" kern="1200" dirty="0"/>
            <a:t> </a:t>
          </a:r>
          <a:r>
            <a:rPr lang="de-DE" sz="1100" kern="1200" dirty="0" err="1"/>
            <a:t>lables</a:t>
          </a:r>
          <a:r>
            <a:rPr lang="de-DE" sz="1100" kern="1200" dirty="0"/>
            <a:t> (</a:t>
          </a:r>
          <a:r>
            <a:rPr lang="de-DE" sz="1100" kern="1200" dirty="0" err="1"/>
            <a:t>good</a:t>
          </a:r>
          <a:r>
            <a:rPr lang="de-DE" sz="1100" kern="1200" dirty="0"/>
            <a:t>: 70-100, neutral: 40-60, </a:t>
          </a:r>
          <a:r>
            <a:rPr lang="de-DE" sz="1100" kern="1200" dirty="0" err="1"/>
            <a:t>bad</a:t>
          </a:r>
          <a:r>
            <a:rPr lang="de-DE" sz="1100" kern="1200" dirty="0"/>
            <a:t>: 0-40)</a:t>
          </a:r>
        </a:p>
      </dsp:txBody>
      <dsp:txXfrm>
        <a:off x="2211386" y="3598937"/>
        <a:ext cx="1266455" cy="633227"/>
      </dsp:txXfrm>
    </dsp:sp>
    <dsp:sp modelId="{0DFCF185-1534-7D43-AFD1-E1325C3B6C90}">
      <dsp:nvSpPr>
        <dsp:cNvPr id="0" name=""/>
        <dsp:cNvSpPr/>
      </dsp:nvSpPr>
      <dsp:spPr>
        <a:xfrm>
          <a:off x="3427183" y="901387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Use a </a:t>
          </a:r>
          <a:r>
            <a:rPr lang="de-DE" sz="1100" kern="1200" dirty="0" err="1"/>
            <a:t>pretrained</a:t>
          </a:r>
          <a:r>
            <a:rPr lang="de-DE" sz="1100" kern="1200" dirty="0"/>
            <a:t> </a:t>
          </a:r>
          <a:r>
            <a:rPr lang="de-DE" sz="1100" kern="1200" dirty="0" err="1"/>
            <a:t>model</a:t>
          </a:r>
          <a:r>
            <a:rPr lang="de-DE" sz="1100" kern="1200" dirty="0"/>
            <a:t> and </a:t>
          </a:r>
          <a:r>
            <a:rPr lang="de-DE" sz="1100" kern="1200" dirty="0" err="1"/>
            <a:t>optimize</a:t>
          </a:r>
          <a:r>
            <a:rPr lang="de-DE" sz="1100" kern="1200" dirty="0"/>
            <a:t> </a:t>
          </a:r>
          <a:r>
            <a:rPr lang="de-DE" sz="1100" kern="1200" dirty="0" err="1"/>
            <a:t>it</a:t>
          </a:r>
          <a:endParaRPr lang="de-DE" sz="1100" kern="1200" dirty="0"/>
        </a:p>
      </dsp:txBody>
      <dsp:txXfrm>
        <a:off x="3427183" y="901387"/>
        <a:ext cx="1266455" cy="633227"/>
      </dsp:txXfrm>
    </dsp:sp>
    <dsp:sp modelId="{8983ABC3-5803-294D-9AD2-76264CEEF93F}">
      <dsp:nvSpPr>
        <dsp:cNvPr id="0" name=""/>
        <dsp:cNvSpPr/>
      </dsp:nvSpPr>
      <dsp:spPr>
        <a:xfrm>
          <a:off x="3427183" y="1800571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No</a:t>
          </a:r>
          <a:r>
            <a:rPr lang="de-DE" sz="1100" kern="1200" dirty="0"/>
            <a:t> </a:t>
          </a:r>
          <a:r>
            <a:rPr lang="de-DE" sz="1100" kern="1200" dirty="0" err="1"/>
            <a:t>need</a:t>
          </a:r>
          <a:r>
            <a:rPr lang="de-DE" sz="1100" kern="1200" dirty="0"/>
            <a:t>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labeled</a:t>
          </a:r>
          <a:r>
            <a:rPr lang="de-DE" sz="1100" kern="1200" dirty="0"/>
            <a:t> </a:t>
          </a:r>
          <a:r>
            <a:rPr lang="de-DE" sz="1100" kern="1200" dirty="0" err="1"/>
            <a:t>dataset</a:t>
          </a:r>
          <a:endParaRPr lang="de-DE" sz="1100" kern="1200" dirty="0"/>
        </a:p>
      </dsp:txBody>
      <dsp:txXfrm>
        <a:off x="3427183" y="1800571"/>
        <a:ext cx="1266455" cy="633227"/>
      </dsp:txXfrm>
    </dsp:sp>
    <dsp:sp modelId="{B6D3BA25-628F-9641-B522-AC383260662F}">
      <dsp:nvSpPr>
        <dsp:cNvPr id="0" name=""/>
        <dsp:cNvSpPr/>
      </dsp:nvSpPr>
      <dsp:spPr>
        <a:xfrm>
          <a:off x="3743797" y="2699754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Tweak</a:t>
          </a:r>
          <a:r>
            <a:rPr lang="de-DE" sz="1100" kern="1200" dirty="0"/>
            <a:t> Model </a:t>
          </a:r>
          <a:r>
            <a:rPr lang="de-DE" sz="1100" kern="1200" dirty="0" err="1"/>
            <a:t>output</a:t>
          </a:r>
          <a:r>
            <a:rPr lang="de-DE" sz="1100" kern="1200" dirty="0"/>
            <a:t> </a:t>
          </a:r>
          <a:r>
            <a:rPr lang="de-DE" sz="1100" kern="1200" dirty="0" err="1"/>
            <a:t>to</a:t>
          </a:r>
          <a:r>
            <a:rPr lang="de-DE" sz="1100" kern="1200" dirty="0"/>
            <a:t> </a:t>
          </a:r>
          <a:r>
            <a:rPr lang="de-DE" sz="1100" kern="1200" dirty="0" err="1"/>
            <a:t>satisfy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needed</a:t>
          </a:r>
          <a:r>
            <a:rPr lang="de-DE" sz="1100" kern="1200" dirty="0"/>
            <a:t> </a:t>
          </a:r>
          <a:r>
            <a:rPr lang="de-DE" sz="1100" kern="1200" dirty="0" err="1"/>
            <a:t>numerical</a:t>
          </a:r>
          <a:r>
            <a:rPr lang="de-DE" sz="1100" kern="1200" dirty="0"/>
            <a:t> </a:t>
          </a:r>
          <a:r>
            <a:rPr lang="de-DE" sz="1100" kern="1200" dirty="0" err="1"/>
            <a:t>scale</a:t>
          </a:r>
          <a:endParaRPr lang="de-DE" sz="1100" kern="1200" dirty="0"/>
        </a:p>
      </dsp:txBody>
      <dsp:txXfrm>
        <a:off x="3743797" y="2699754"/>
        <a:ext cx="1266455" cy="633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B2229-8403-8D4B-8FB5-E5904A1732E8}">
      <dsp:nvSpPr>
        <dsp:cNvPr id="0" name=""/>
        <dsp:cNvSpPr/>
      </dsp:nvSpPr>
      <dsp:spPr>
        <a:xfrm>
          <a:off x="3462563" y="1286261"/>
          <a:ext cx="159254" cy="488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378"/>
              </a:lnTo>
              <a:lnTo>
                <a:pt x="159254" y="488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67D8D-3D4D-B24B-B9A1-0021DA9FE7E8}">
      <dsp:nvSpPr>
        <dsp:cNvPr id="0" name=""/>
        <dsp:cNvSpPr/>
      </dsp:nvSpPr>
      <dsp:spPr>
        <a:xfrm>
          <a:off x="3244916" y="532459"/>
          <a:ext cx="642324" cy="222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77"/>
              </a:lnTo>
              <a:lnTo>
                <a:pt x="642324" y="111477"/>
              </a:lnTo>
              <a:lnTo>
                <a:pt x="642324" y="22295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A070D-EFD8-1043-A1F9-B6055B7C86F1}">
      <dsp:nvSpPr>
        <dsp:cNvPr id="0" name=""/>
        <dsp:cNvSpPr/>
      </dsp:nvSpPr>
      <dsp:spPr>
        <a:xfrm>
          <a:off x="2177914" y="1286261"/>
          <a:ext cx="159254" cy="488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378"/>
              </a:lnTo>
              <a:lnTo>
                <a:pt x="159254" y="488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0E3BD-D260-F54F-B651-EA6DDF6F3F1A}">
      <dsp:nvSpPr>
        <dsp:cNvPr id="0" name=""/>
        <dsp:cNvSpPr/>
      </dsp:nvSpPr>
      <dsp:spPr>
        <a:xfrm>
          <a:off x="2602591" y="532459"/>
          <a:ext cx="642324" cy="222955"/>
        </a:xfrm>
        <a:custGeom>
          <a:avLst/>
          <a:gdLst/>
          <a:ahLst/>
          <a:cxnLst/>
          <a:rect l="0" t="0" r="0" b="0"/>
          <a:pathLst>
            <a:path>
              <a:moveTo>
                <a:pt x="642324" y="0"/>
              </a:moveTo>
              <a:lnTo>
                <a:pt x="642324" y="111477"/>
              </a:lnTo>
              <a:lnTo>
                <a:pt x="0" y="111477"/>
              </a:lnTo>
              <a:lnTo>
                <a:pt x="0" y="22295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38CC7-F602-064D-A223-E32AA93A9D79}">
      <dsp:nvSpPr>
        <dsp:cNvPr id="0" name=""/>
        <dsp:cNvSpPr/>
      </dsp:nvSpPr>
      <dsp:spPr>
        <a:xfrm>
          <a:off x="2714069" y="1612"/>
          <a:ext cx="1061693" cy="530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NLP Classification</a:t>
          </a:r>
        </a:p>
      </dsp:txBody>
      <dsp:txXfrm>
        <a:off x="2714069" y="1612"/>
        <a:ext cx="1061693" cy="530846"/>
      </dsp:txXfrm>
    </dsp:sp>
    <dsp:sp modelId="{49C0AD53-AE21-2A41-BF73-B70884723049}">
      <dsp:nvSpPr>
        <dsp:cNvPr id="0" name=""/>
        <dsp:cNvSpPr/>
      </dsp:nvSpPr>
      <dsp:spPr>
        <a:xfrm>
          <a:off x="2071745" y="755414"/>
          <a:ext cx="1061693" cy="530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Develop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whole</a:t>
          </a:r>
          <a:r>
            <a:rPr lang="de-DE" sz="1100" kern="1200" dirty="0"/>
            <a:t> </a:t>
          </a:r>
          <a:r>
            <a:rPr lang="de-DE" sz="1100" kern="1200" dirty="0" err="1"/>
            <a:t>model</a:t>
          </a:r>
          <a:r>
            <a:rPr lang="de-DE" sz="1100" kern="1200" dirty="0"/>
            <a:t> on </a:t>
          </a:r>
          <a:r>
            <a:rPr lang="de-DE" sz="1100" kern="1200" dirty="0" err="1"/>
            <a:t>our</a:t>
          </a:r>
          <a:r>
            <a:rPr lang="de-DE" sz="1100" kern="1200" dirty="0"/>
            <a:t> own</a:t>
          </a:r>
        </a:p>
      </dsp:txBody>
      <dsp:txXfrm>
        <a:off x="2071745" y="755414"/>
        <a:ext cx="1061693" cy="530846"/>
      </dsp:txXfrm>
    </dsp:sp>
    <dsp:sp modelId="{24E0E54D-AEAC-CB40-9570-4027705265E0}">
      <dsp:nvSpPr>
        <dsp:cNvPr id="0" name=""/>
        <dsp:cNvSpPr/>
      </dsp:nvSpPr>
      <dsp:spPr>
        <a:xfrm>
          <a:off x="2337168" y="1509216"/>
          <a:ext cx="1061693" cy="530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Need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labelled</a:t>
          </a:r>
          <a:r>
            <a:rPr lang="de-DE" sz="1100" kern="1200" dirty="0"/>
            <a:t> </a:t>
          </a:r>
          <a:r>
            <a:rPr lang="de-DE" sz="1100" kern="1200" dirty="0" err="1"/>
            <a:t>dataset</a:t>
          </a:r>
          <a:endParaRPr lang="de-DE" sz="1100" kern="1200" dirty="0"/>
        </a:p>
      </dsp:txBody>
      <dsp:txXfrm>
        <a:off x="2337168" y="1509216"/>
        <a:ext cx="1061693" cy="530846"/>
      </dsp:txXfrm>
    </dsp:sp>
    <dsp:sp modelId="{0DFCF185-1534-7D43-AFD1-E1325C3B6C90}">
      <dsp:nvSpPr>
        <dsp:cNvPr id="0" name=""/>
        <dsp:cNvSpPr/>
      </dsp:nvSpPr>
      <dsp:spPr>
        <a:xfrm>
          <a:off x="3356394" y="755414"/>
          <a:ext cx="1061693" cy="530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Use a </a:t>
          </a:r>
          <a:r>
            <a:rPr lang="de-DE" sz="1100" kern="1200" dirty="0" err="1"/>
            <a:t>pretrained</a:t>
          </a:r>
          <a:r>
            <a:rPr lang="de-DE" sz="1100" kern="1200" dirty="0"/>
            <a:t> </a:t>
          </a:r>
          <a:r>
            <a:rPr lang="de-DE" sz="1100" kern="1200" dirty="0" err="1"/>
            <a:t>model</a:t>
          </a:r>
          <a:r>
            <a:rPr lang="de-DE" sz="1100" kern="1200" dirty="0"/>
            <a:t> and </a:t>
          </a:r>
          <a:r>
            <a:rPr lang="de-DE" sz="1100" kern="1200" dirty="0" err="1"/>
            <a:t>optimize</a:t>
          </a:r>
          <a:r>
            <a:rPr lang="de-DE" sz="1100" kern="1200" dirty="0"/>
            <a:t> </a:t>
          </a:r>
          <a:r>
            <a:rPr lang="de-DE" sz="1100" kern="1200" dirty="0" err="1"/>
            <a:t>it</a:t>
          </a:r>
          <a:endParaRPr lang="de-DE" sz="1100" kern="1200" dirty="0"/>
        </a:p>
      </dsp:txBody>
      <dsp:txXfrm>
        <a:off x="3356394" y="755414"/>
        <a:ext cx="1061693" cy="530846"/>
      </dsp:txXfrm>
    </dsp:sp>
    <dsp:sp modelId="{8983ABC3-5803-294D-9AD2-76264CEEF93F}">
      <dsp:nvSpPr>
        <dsp:cNvPr id="0" name=""/>
        <dsp:cNvSpPr/>
      </dsp:nvSpPr>
      <dsp:spPr>
        <a:xfrm>
          <a:off x="3621817" y="1509216"/>
          <a:ext cx="1061693" cy="530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No</a:t>
          </a:r>
          <a:r>
            <a:rPr lang="de-DE" sz="1100" kern="1200" dirty="0"/>
            <a:t> </a:t>
          </a:r>
          <a:r>
            <a:rPr lang="de-DE" sz="1100" kern="1200" dirty="0" err="1"/>
            <a:t>need</a:t>
          </a:r>
          <a:r>
            <a:rPr lang="de-DE" sz="1100" kern="1200" dirty="0"/>
            <a:t>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labeled</a:t>
          </a:r>
          <a:r>
            <a:rPr lang="de-DE" sz="1100" kern="1200" dirty="0"/>
            <a:t> </a:t>
          </a:r>
          <a:r>
            <a:rPr lang="de-DE" sz="1100" kern="1200" dirty="0" err="1"/>
            <a:t>dataset</a:t>
          </a:r>
          <a:endParaRPr lang="de-DE" sz="1100" kern="1200" dirty="0"/>
        </a:p>
      </dsp:txBody>
      <dsp:txXfrm>
        <a:off x="3621817" y="1509216"/>
        <a:ext cx="1061693" cy="5308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98FCB-FEAB-1440-9ECD-420355EA84BF}">
      <dsp:nvSpPr>
        <dsp:cNvPr id="0" name=""/>
        <dsp:cNvSpPr/>
      </dsp:nvSpPr>
      <dsp:spPr>
        <a:xfrm>
          <a:off x="3553829" y="2433798"/>
          <a:ext cx="189968" cy="582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569"/>
              </a:lnTo>
              <a:lnTo>
                <a:pt x="189968" y="58256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B2229-8403-8D4B-8FB5-E5904A1732E8}">
      <dsp:nvSpPr>
        <dsp:cNvPr id="0" name=""/>
        <dsp:cNvSpPr/>
      </dsp:nvSpPr>
      <dsp:spPr>
        <a:xfrm>
          <a:off x="4014691" y="1534615"/>
          <a:ext cx="91440" cy="2659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95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67D8D-3D4D-B24B-B9A1-0021DA9FE7E8}">
      <dsp:nvSpPr>
        <dsp:cNvPr id="0" name=""/>
        <dsp:cNvSpPr/>
      </dsp:nvSpPr>
      <dsp:spPr>
        <a:xfrm>
          <a:off x="3294206" y="635432"/>
          <a:ext cx="766205" cy="265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77"/>
              </a:lnTo>
              <a:lnTo>
                <a:pt x="766205" y="132977"/>
              </a:lnTo>
              <a:lnTo>
                <a:pt x="766205" y="26595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87075-66C5-B44F-B7F2-72C0230B32F1}">
      <dsp:nvSpPr>
        <dsp:cNvPr id="0" name=""/>
        <dsp:cNvSpPr/>
      </dsp:nvSpPr>
      <dsp:spPr>
        <a:xfrm>
          <a:off x="2021418" y="2433798"/>
          <a:ext cx="189968" cy="1481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752"/>
              </a:lnTo>
              <a:lnTo>
                <a:pt x="189968" y="148175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674DD-2C6E-9F41-8B58-EB0BFCDDD75E}">
      <dsp:nvSpPr>
        <dsp:cNvPr id="0" name=""/>
        <dsp:cNvSpPr/>
      </dsp:nvSpPr>
      <dsp:spPr>
        <a:xfrm>
          <a:off x="2021418" y="2433798"/>
          <a:ext cx="189968" cy="582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569"/>
              </a:lnTo>
              <a:lnTo>
                <a:pt x="189968" y="58256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A070D-EFD8-1043-A1F9-B6055B7C86F1}">
      <dsp:nvSpPr>
        <dsp:cNvPr id="0" name=""/>
        <dsp:cNvSpPr/>
      </dsp:nvSpPr>
      <dsp:spPr>
        <a:xfrm>
          <a:off x="2482280" y="1534615"/>
          <a:ext cx="91440" cy="2659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95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0E3BD-D260-F54F-B651-EA6DDF6F3F1A}">
      <dsp:nvSpPr>
        <dsp:cNvPr id="0" name=""/>
        <dsp:cNvSpPr/>
      </dsp:nvSpPr>
      <dsp:spPr>
        <a:xfrm>
          <a:off x="2528000" y="635432"/>
          <a:ext cx="766205" cy="265955"/>
        </a:xfrm>
        <a:custGeom>
          <a:avLst/>
          <a:gdLst/>
          <a:ahLst/>
          <a:cxnLst/>
          <a:rect l="0" t="0" r="0" b="0"/>
          <a:pathLst>
            <a:path>
              <a:moveTo>
                <a:pt x="766205" y="0"/>
              </a:moveTo>
              <a:lnTo>
                <a:pt x="766205" y="132977"/>
              </a:lnTo>
              <a:lnTo>
                <a:pt x="0" y="132977"/>
              </a:lnTo>
              <a:lnTo>
                <a:pt x="0" y="26595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38CC7-F602-064D-A223-E32AA93A9D79}">
      <dsp:nvSpPr>
        <dsp:cNvPr id="0" name=""/>
        <dsp:cNvSpPr/>
      </dsp:nvSpPr>
      <dsp:spPr>
        <a:xfrm>
          <a:off x="2660978" y="2204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NLP Classification</a:t>
          </a:r>
        </a:p>
      </dsp:txBody>
      <dsp:txXfrm>
        <a:off x="2660978" y="2204"/>
        <a:ext cx="1266455" cy="633227"/>
      </dsp:txXfrm>
    </dsp:sp>
    <dsp:sp modelId="{49C0AD53-AE21-2A41-BF73-B70884723049}">
      <dsp:nvSpPr>
        <dsp:cNvPr id="0" name=""/>
        <dsp:cNvSpPr/>
      </dsp:nvSpPr>
      <dsp:spPr>
        <a:xfrm>
          <a:off x="1894773" y="901387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Develop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whole</a:t>
          </a:r>
          <a:r>
            <a:rPr lang="de-DE" sz="1100" kern="1200" dirty="0"/>
            <a:t> </a:t>
          </a:r>
          <a:r>
            <a:rPr lang="de-DE" sz="1100" kern="1200" dirty="0" err="1"/>
            <a:t>model</a:t>
          </a:r>
          <a:r>
            <a:rPr lang="de-DE" sz="1100" kern="1200" dirty="0"/>
            <a:t> on </a:t>
          </a:r>
          <a:r>
            <a:rPr lang="de-DE" sz="1100" kern="1200" dirty="0" err="1"/>
            <a:t>our</a:t>
          </a:r>
          <a:r>
            <a:rPr lang="de-DE" sz="1100" kern="1200" dirty="0"/>
            <a:t> own</a:t>
          </a:r>
        </a:p>
      </dsp:txBody>
      <dsp:txXfrm>
        <a:off x="1894773" y="901387"/>
        <a:ext cx="1266455" cy="633227"/>
      </dsp:txXfrm>
    </dsp:sp>
    <dsp:sp modelId="{24E0E54D-AEAC-CB40-9570-4027705265E0}">
      <dsp:nvSpPr>
        <dsp:cNvPr id="0" name=""/>
        <dsp:cNvSpPr/>
      </dsp:nvSpPr>
      <dsp:spPr>
        <a:xfrm>
          <a:off x="1894773" y="1800571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Need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labelled</a:t>
          </a:r>
          <a:r>
            <a:rPr lang="de-DE" sz="1100" kern="1200" dirty="0"/>
            <a:t> </a:t>
          </a:r>
          <a:r>
            <a:rPr lang="de-DE" sz="1100" kern="1200" dirty="0" err="1"/>
            <a:t>dataset</a:t>
          </a:r>
          <a:endParaRPr lang="de-DE" sz="1100" kern="1200" dirty="0"/>
        </a:p>
      </dsp:txBody>
      <dsp:txXfrm>
        <a:off x="1894773" y="1800571"/>
        <a:ext cx="1266455" cy="633227"/>
      </dsp:txXfrm>
    </dsp:sp>
    <dsp:sp modelId="{5277C0E0-12BE-AF43-B337-1783AAAFE9AD}">
      <dsp:nvSpPr>
        <dsp:cNvPr id="0" name=""/>
        <dsp:cNvSpPr/>
      </dsp:nvSpPr>
      <dsp:spPr>
        <a:xfrm>
          <a:off x="2211386" y="2699754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Categorical</a:t>
          </a:r>
          <a:r>
            <a:rPr lang="de-DE" sz="1100" kern="1200" dirty="0"/>
            <a:t> </a:t>
          </a:r>
          <a:r>
            <a:rPr lang="de-DE" sz="1100" kern="1200" dirty="0" err="1"/>
            <a:t>lables</a:t>
          </a:r>
          <a:r>
            <a:rPr lang="de-DE" sz="1100" kern="1200" dirty="0"/>
            <a:t> (</a:t>
          </a:r>
          <a:r>
            <a:rPr lang="de-DE" sz="1100" kern="1200" dirty="0" err="1"/>
            <a:t>good</a:t>
          </a:r>
          <a:r>
            <a:rPr lang="de-DE" sz="1100" kern="1200" dirty="0"/>
            <a:t>, neutral, </a:t>
          </a:r>
          <a:r>
            <a:rPr lang="de-DE" sz="1100" kern="1200" dirty="0" err="1"/>
            <a:t>bad</a:t>
          </a:r>
          <a:r>
            <a:rPr lang="de-DE" sz="1100" kern="1200" dirty="0"/>
            <a:t>)</a:t>
          </a:r>
        </a:p>
      </dsp:txBody>
      <dsp:txXfrm>
        <a:off x="2211386" y="2699754"/>
        <a:ext cx="1266455" cy="633227"/>
      </dsp:txXfrm>
    </dsp:sp>
    <dsp:sp modelId="{23C782C5-084F-0A4F-8B0C-EB5604185E67}">
      <dsp:nvSpPr>
        <dsp:cNvPr id="0" name=""/>
        <dsp:cNvSpPr/>
      </dsp:nvSpPr>
      <dsp:spPr>
        <a:xfrm>
          <a:off x="2211386" y="3598937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Numerical</a:t>
          </a:r>
          <a:r>
            <a:rPr lang="de-DE" sz="1100" kern="1200" dirty="0"/>
            <a:t> </a:t>
          </a:r>
          <a:r>
            <a:rPr lang="de-DE" sz="1100" kern="1200" dirty="0" err="1"/>
            <a:t>lables</a:t>
          </a:r>
          <a:r>
            <a:rPr lang="de-DE" sz="1100" kern="1200" dirty="0"/>
            <a:t> (</a:t>
          </a:r>
          <a:r>
            <a:rPr lang="de-DE" sz="1100" kern="1200" dirty="0" err="1"/>
            <a:t>good</a:t>
          </a:r>
          <a:r>
            <a:rPr lang="de-DE" sz="1100" kern="1200" dirty="0"/>
            <a:t>: 70-100, neutral: 40-60, </a:t>
          </a:r>
          <a:r>
            <a:rPr lang="de-DE" sz="1100" kern="1200" dirty="0" err="1"/>
            <a:t>bad</a:t>
          </a:r>
          <a:r>
            <a:rPr lang="de-DE" sz="1100" kern="1200" dirty="0"/>
            <a:t>: 0-40)</a:t>
          </a:r>
        </a:p>
      </dsp:txBody>
      <dsp:txXfrm>
        <a:off x="2211386" y="3598937"/>
        <a:ext cx="1266455" cy="633227"/>
      </dsp:txXfrm>
    </dsp:sp>
    <dsp:sp modelId="{0DFCF185-1534-7D43-AFD1-E1325C3B6C90}">
      <dsp:nvSpPr>
        <dsp:cNvPr id="0" name=""/>
        <dsp:cNvSpPr/>
      </dsp:nvSpPr>
      <dsp:spPr>
        <a:xfrm>
          <a:off x="3427183" y="901387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Use a </a:t>
          </a:r>
          <a:r>
            <a:rPr lang="de-DE" sz="1100" kern="1200" dirty="0" err="1"/>
            <a:t>pretrained</a:t>
          </a:r>
          <a:r>
            <a:rPr lang="de-DE" sz="1100" kern="1200" dirty="0"/>
            <a:t> </a:t>
          </a:r>
          <a:r>
            <a:rPr lang="de-DE" sz="1100" kern="1200" dirty="0" err="1"/>
            <a:t>model</a:t>
          </a:r>
          <a:r>
            <a:rPr lang="de-DE" sz="1100" kern="1200" dirty="0"/>
            <a:t> and </a:t>
          </a:r>
          <a:r>
            <a:rPr lang="de-DE" sz="1100" kern="1200" dirty="0" err="1"/>
            <a:t>optimize</a:t>
          </a:r>
          <a:r>
            <a:rPr lang="de-DE" sz="1100" kern="1200" dirty="0"/>
            <a:t> </a:t>
          </a:r>
          <a:r>
            <a:rPr lang="de-DE" sz="1100" kern="1200" dirty="0" err="1"/>
            <a:t>it</a:t>
          </a:r>
          <a:endParaRPr lang="de-DE" sz="1100" kern="1200" dirty="0"/>
        </a:p>
      </dsp:txBody>
      <dsp:txXfrm>
        <a:off x="3427183" y="901387"/>
        <a:ext cx="1266455" cy="633227"/>
      </dsp:txXfrm>
    </dsp:sp>
    <dsp:sp modelId="{8983ABC3-5803-294D-9AD2-76264CEEF93F}">
      <dsp:nvSpPr>
        <dsp:cNvPr id="0" name=""/>
        <dsp:cNvSpPr/>
      </dsp:nvSpPr>
      <dsp:spPr>
        <a:xfrm>
          <a:off x="3427183" y="1800571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No</a:t>
          </a:r>
          <a:r>
            <a:rPr lang="de-DE" sz="1100" kern="1200" dirty="0"/>
            <a:t> </a:t>
          </a:r>
          <a:r>
            <a:rPr lang="de-DE" sz="1100" kern="1200" dirty="0" err="1"/>
            <a:t>need</a:t>
          </a:r>
          <a:r>
            <a:rPr lang="de-DE" sz="1100" kern="1200" dirty="0"/>
            <a:t>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labeled</a:t>
          </a:r>
          <a:r>
            <a:rPr lang="de-DE" sz="1100" kern="1200" dirty="0"/>
            <a:t> </a:t>
          </a:r>
          <a:r>
            <a:rPr lang="de-DE" sz="1100" kern="1200" dirty="0" err="1"/>
            <a:t>dataset</a:t>
          </a:r>
          <a:endParaRPr lang="de-DE" sz="1100" kern="1200" dirty="0"/>
        </a:p>
      </dsp:txBody>
      <dsp:txXfrm>
        <a:off x="3427183" y="1800571"/>
        <a:ext cx="1266455" cy="633227"/>
      </dsp:txXfrm>
    </dsp:sp>
    <dsp:sp modelId="{B6D3BA25-628F-9641-B522-AC383260662F}">
      <dsp:nvSpPr>
        <dsp:cNvPr id="0" name=""/>
        <dsp:cNvSpPr/>
      </dsp:nvSpPr>
      <dsp:spPr>
        <a:xfrm>
          <a:off x="3743797" y="2699754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Tweak</a:t>
          </a:r>
          <a:r>
            <a:rPr lang="de-DE" sz="1100" kern="1200" dirty="0"/>
            <a:t> Model </a:t>
          </a:r>
          <a:r>
            <a:rPr lang="de-DE" sz="1100" kern="1200" dirty="0" err="1"/>
            <a:t>output</a:t>
          </a:r>
          <a:r>
            <a:rPr lang="de-DE" sz="1100" kern="1200" dirty="0"/>
            <a:t> </a:t>
          </a:r>
          <a:r>
            <a:rPr lang="de-DE" sz="1100" kern="1200" dirty="0" err="1"/>
            <a:t>to</a:t>
          </a:r>
          <a:r>
            <a:rPr lang="de-DE" sz="1100" kern="1200" dirty="0"/>
            <a:t> </a:t>
          </a:r>
          <a:r>
            <a:rPr lang="de-DE" sz="1100" kern="1200" dirty="0" err="1"/>
            <a:t>satisfy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needed</a:t>
          </a:r>
          <a:r>
            <a:rPr lang="de-DE" sz="1100" kern="1200" dirty="0"/>
            <a:t> </a:t>
          </a:r>
          <a:r>
            <a:rPr lang="de-DE" sz="1100" kern="1200" dirty="0" err="1"/>
            <a:t>numerical</a:t>
          </a:r>
          <a:r>
            <a:rPr lang="de-DE" sz="1100" kern="1200" dirty="0"/>
            <a:t> </a:t>
          </a:r>
          <a:r>
            <a:rPr lang="de-DE" sz="1100" kern="1200" dirty="0" err="1"/>
            <a:t>scale</a:t>
          </a:r>
          <a:endParaRPr lang="de-DE" sz="1100" kern="1200" dirty="0"/>
        </a:p>
      </dsp:txBody>
      <dsp:txXfrm>
        <a:off x="3743797" y="2699754"/>
        <a:ext cx="1266455" cy="633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728E694-4E46-1287-7879-75B8FB11E3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C85C85-A891-C3D8-1DF2-2FEFE000E9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A68A1-2DFA-424E-B782-DC81BEA2614F}" type="datetime1">
              <a:rPr lang="de-DE" smtClean="0"/>
              <a:t>26.06.23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FEEFF1-EE45-A51F-B54A-5AF4631328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190E97-B068-5BFC-BC09-2944ADC523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94629-274D-7F40-BB70-1296835C6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6860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AEAB-B084-0641-9BF9-7AD432F9521B}" type="datetime1">
              <a:rPr lang="de-DE" smtClean="0"/>
              <a:t>26.06.23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A7637-AD3E-C744-AEC5-DC10B5978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02408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5DACD-5EFD-2641-ADEB-892331CF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F12975-3551-2C48-9398-1562D0D9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B5467-A5D3-BA4C-BA44-9CC3A971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924D-9E1F-2643-88CB-CBB7D86698D9}" type="datetime1">
              <a:rPr lang="de-DE" smtClean="0"/>
              <a:t>26.06.23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C18F8-B352-A24C-8A4D-6719421D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11B30-FDD7-1D41-8A0F-D20526A8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4519-FF77-6647-8DA1-CA4BB2336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73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5DACD-5EFD-2641-ADEB-892331CF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F12975-3551-2C48-9398-1562D0D9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B5467-A5D3-BA4C-BA44-9CC3A971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924D-9E1F-2643-88CB-CBB7D86698D9}" type="datetime1">
              <a:rPr lang="de-DE" smtClean="0"/>
              <a:t>26.06.23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C18F8-B352-A24C-8A4D-6719421D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11B30-FDD7-1D41-8A0F-D20526A8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4519-FF77-6647-8DA1-CA4BB2336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5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11196720" y="3600360"/>
            <a:ext cx="357480" cy="2373840"/>
            <a:chOff x="11196720" y="3600360"/>
            <a:chExt cx="357480" cy="2373840"/>
          </a:xfrm>
        </p:grpSpPr>
        <p:sp>
          <p:nvSpPr>
            <p:cNvPr id="13" name="CustomShape 2"/>
            <p:cNvSpPr/>
            <p:nvPr/>
          </p:nvSpPr>
          <p:spPr>
            <a:xfrm>
              <a:off x="11196720" y="3600360"/>
              <a:ext cx="357480" cy="109800"/>
            </a:xfrm>
            <a:prstGeom prst="rect">
              <a:avLst/>
            </a:prstGeom>
            <a:solidFill>
              <a:srgbClr val="5623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196720" y="3922560"/>
              <a:ext cx="357480" cy="109800"/>
            </a:xfrm>
            <a:prstGeom prst="rect">
              <a:avLst/>
            </a:prstGeom>
            <a:solidFill>
              <a:srgbClr val="E4311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196720" y="4246560"/>
              <a:ext cx="357480" cy="109800"/>
            </a:xfrm>
            <a:prstGeom prst="rect">
              <a:avLst/>
            </a:prstGeom>
            <a:solidFill>
              <a:srgbClr val="A8D51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96720" y="4570560"/>
              <a:ext cx="357480" cy="109800"/>
            </a:xfrm>
            <a:prstGeom prst="rect">
              <a:avLst/>
            </a:prstGeom>
            <a:solidFill>
              <a:srgbClr val="6AACD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1196720" y="4894200"/>
              <a:ext cx="357480" cy="109800"/>
            </a:xfrm>
            <a:prstGeom prst="rect">
              <a:avLst/>
            </a:prstGeom>
            <a:solidFill>
              <a:srgbClr val="39842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1196720" y="5216400"/>
              <a:ext cx="357480" cy="108000"/>
            </a:xfrm>
            <a:prstGeom prst="rect">
              <a:avLst/>
            </a:prstGeom>
            <a:solidFill>
              <a:srgbClr val="F294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1196720" y="5540400"/>
              <a:ext cx="357480" cy="109800"/>
            </a:xfrm>
            <a:prstGeom prst="rect">
              <a:avLst/>
            </a:prstGeom>
            <a:solidFill>
              <a:srgbClr val="00677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1196720" y="5864400"/>
              <a:ext cx="357480" cy="109800"/>
            </a:xfrm>
            <a:prstGeom prst="rect">
              <a:avLst/>
            </a:prstGeom>
            <a:solidFill>
              <a:srgbClr val="003D8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108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72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susAI/finBER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rosusAI/finBERT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c.nist.gov/data/reuters/reuter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uggingface.co/datasets/financial_phrasebank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huggingface.co/datasets/financial_phrasebank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researchgate.net/publication/251231364_FinancialPhraseBank-v10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finra.org/finra-data/browse-catalog/short-sale-volume-data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ra.org/finra-data/browse-catalog/short-sale-volume-data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finra.org/finra-data/browse-catalog/short-sale-volume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ra.org/finra-data/browse-catalog/short-sale-volume-data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finra.org/finra-data/browse-catalog/short-sale-volume-data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finra.org/finra-data/browse-catalog/short-sale-volume-data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eloper.finra.org/docs#query_api-equity-equity_short_interes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eloper.finra.org/docs#query_api-equity-equity_short_interes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rosusAI/finBERT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endParaRPr lang="de-DE" sz="1200" b="0" strike="noStrike" spc="-1" dirty="0">
              <a:latin typeface="Arial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de-DE" b="1" spc="-1" dirty="0">
                <a:solidFill>
                  <a:srgbClr val="000000"/>
                </a:solidFill>
              </a:rPr>
              <a:t>Final Project </a:t>
            </a:r>
            <a:r>
              <a:rPr lang="de-DE" b="1" spc="-1" dirty="0" err="1">
                <a:solidFill>
                  <a:srgbClr val="000000"/>
                </a:solidFill>
              </a:rPr>
              <a:t>Presentation</a:t>
            </a:r>
            <a:endParaRPr lang="de-DE" b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de-DE" sz="1600" spc="-1" dirty="0" err="1">
                <a:solidFill>
                  <a:srgbClr val="000000"/>
                </a:solidFill>
              </a:rPr>
              <a:t>Opencampus</a:t>
            </a:r>
            <a:r>
              <a:rPr lang="de-DE" sz="1600" spc="-1" dirty="0">
                <a:solidFill>
                  <a:srgbClr val="000000"/>
                </a:solidFill>
              </a:rPr>
              <a:t>: </a:t>
            </a:r>
            <a:r>
              <a:rPr lang="de-DE" sz="1600" spc="-1" dirty="0" err="1">
                <a:solidFill>
                  <a:srgbClr val="000000"/>
                </a:solidFill>
              </a:rPr>
              <a:t>Machine</a:t>
            </a:r>
            <a:r>
              <a:rPr lang="de-DE" sz="1600" spc="-1" dirty="0">
                <a:solidFill>
                  <a:srgbClr val="000000"/>
                </a:solidFill>
              </a:rPr>
              <a:t> Learning </a:t>
            </a:r>
            <a:r>
              <a:rPr lang="de-DE" sz="1600" spc="-1" dirty="0" err="1">
                <a:solidFill>
                  <a:srgbClr val="000000"/>
                </a:solidFill>
              </a:rPr>
              <a:t>with</a:t>
            </a:r>
            <a:r>
              <a:rPr lang="de-DE" sz="1600" spc="-1" dirty="0">
                <a:solidFill>
                  <a:srgbClr val="000000"/>
                </a:solidFill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</a:rPr>
              <a:t>TensorFlow</a:t>
            </a:r>
            <a:endParaRPr lang="de-DE" sz="1600" spc="-1" dirty="0"/>
          </a:p>
          <a:p>
            <a:pPr>
              <a:lnSpc>
                <a:spcPct val="100000"/>
              </a:lnSpc>
            </a:pPr>
            <a:endParaRPr lang="de-DE" sz="1600" spc="-1" dirty="0"/>
          </a:p>
          <a:p>
            <a:pPr>
              <a:lnSpc>
                <a:spcPct val="150000"/>
              </a:lnSpc>
            </a:pPr>
            <a:r>
              <a:rPr lang="de-DE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Robert Hennings</a:t>
            </a:r>
          </a:p>
          <a:p>
            <a:pPr>
              <a:lnSpc>
                <a:spcPct val="150000"/>
              </a:lnSpc>
            </a:pPr>
            <a:r>
              <a:rPr lang="de-DE" sz="1400" spc="-1" dirty="0">
                <a:solidFill>
                  <a:srgbClr val="000000"/>
                </a:solidFill>
                <a:latin typeface="Arial"/>
                <a:ea typeface="DejaVu Sans"/>
              </a:rPr>
              <a:t>20.06.2023</a:t>
            </a:r>
            <a:endParaRPr lang="de-DE" sz="140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Are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Journalists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opinions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influenced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shor</a:t>
            </a:r>
            <a:r>
              <a:rPr lang="de-DE" sz="2800" b="1" spc="-1" dirty="0" err="1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lang="de-DE" sz="28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pc="-1" dirty="0" err="1">
                <a:solidFill>
                  <a:srgbClr val="000000"/>
                </a:solidFill>
                <a:latin typeface="Arial"/>
                <a:ea typeface="DejaVu Sans"/>
              </a:rPr>
              <a:t>sale</a:t>
            </a:r>
            <a:r>
              <a:rPr lang="de-DE" sz="28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pc="-1" dirty="0" err="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lang="de-DE" sz="2800" b="1" spc="-1" dirty="0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de-DE" sz="2800" b="0" strike="noStrike" spc="-1" dirty="0">
              <a:latin typeface="Arial"/>
            </a:endParaRPr>
          </a:p>
        </p:txBody>
      </p:sp>
      <p:pic>
        <p:nvPicPr>
          <p:cNvPr id="1028" name="Picture 4" descr="opencampus.sh - Update für die Bildungslandschaft">
            <a:extLst>
              <a:ext uri="{FF2B5EF4-FFF2-40B4-BE49-F238E27FC236}">
                <a16:creationId xmlns:a16="http://schemas.microsoft.com/office/drawing/2014/main" id="{02C19892-F49D-D438-CC9F-DD85BC67D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909" y="2681205"/>
            <a:ext cx="46355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ile">
            <a:extLst>
              <a:ext uri="{FF2B5EF4-FFF2-40B4-BE49-F238E27FC236}">
                <a16:creationId xmlns:a16="http://schemas.microsoft.com/office/drawing/2014/main" id="{03EABB50-796C-04B7-CD03-FCFF7AF9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97" y="3781072"/>
            <a:ext cx="2441122" cy="132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lcome to the First German University of the 21st Century">
            <a:extLst>
              <a:ext uri="{FF2B5EF4-FFF2-40B4-BE49-F238E27FC236}">
                <a16:creationId xmlns:a16="http://schemas.microsoft.com/office/drawing/2014/main" id="{3DC42BCE-24E2-85D4-3C78-E1F39064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659" y="3872939"/>
            <a:ext cx="2441122" cy="96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B1E82EF-743C-A2E1-D112-2C6A5993E6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17815"/>
              </p:ext>
            </p:extLst>
          </p:nvPr>
        </p:nvGraphicFramePr>
        <p:xfrm>
          <a:off x="2127487" y="1811867"/>
          <a:ext cx="6905026" cy="4234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723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B1E82EF-743C-A2E1-D112-2C6A5993E6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33495"/>
              </p:ext>
            </p:extLst>
          </p:nvPr>
        </p:nvGraphicFramePr>
        <p:xfrm>
          <a:off x="2202372" y="1583820"/>
          <a:ext cx="6755256" cy="2041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0A956D5B-C4D5-3E06-1068-EC0FD3462D90}"/>
              </a:ext>
            </a:extLst>
          </p:cNvPr>
          <p:cNvSpPr/>
          <p:nvPr/>
        </p:nvSpPr>
        <p:spPr>
          <a:xfrm>
            <a:off x="3802430" y="4985080"/>
            <a:ext cx="1014431" cy="63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ysClr val="windowText" lastClr="000000"/>
                </a:solidFill>
              </a:rPr>
              <a:t>Full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news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article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body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17E51A-2F74-9451-EC93-B58E10B1AEF1}"/>
              </a:ext>
            </a:extLst>
          </p:cNvPr>
          <p:cNvSpPr/>
          <p:nvPr/>
        </p:nvSpPr>
        <p:spPr>
          <a:xfrm>
            <a:off x="5181980" y="4985080"/>
            <a:ext cx="1014431" cy="885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Long </a:t>
            </a:r>
            <a:r>
              <a:rPr lang="de-DE" sz="1100" dirty="0" err="1">
                <a:solidFill>
                  <a:sysClr val="windowText" lastClr="000000"/>
                </a:solidFill>
              </a:rPr>
              <a:t>history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of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news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articles</a:t>
            </a:r>
            <a:r>
              <a:rPr lang="de-DE" sz="1100" dirty="0">
                <a:solidFill>
                  <a:sysClr val="windowText" lastClr="000000"/>
                </a:solidFill>
              </a:rPr>
              <a:t> in multiple </a:t>
            </a:r>
            <a:r>
              <a:rPr lang="de-DE" sz="1100" dirty="0" err="1">
                <a:solidFill>
                  <a:sysClr val="windowText" lastClr="000000"/>
                </a:solidFill>
              </a:rPr>
              <a:t>languages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3C35D52-76A9-0F3A-E711-4E7B337EE1BA}"/>
              </a:ext>
            </a:extLst>
          </p:cNvPr>
          <p:cNvSpPr/>
          <p:nvPr/>
        </p:nvSpPr>
        <p:spPr>
          <a:xfrm>
            <a:off x="6703626" y="4985080"/>
            <a:ext cx="1014431" cy="64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ysClr val="windowText" lastClr="000000"/>
                </a:solidFill>
              </a:rPr>
              <a:t>Numerical</a:t>
            </a:r>
            <a:r>
              <a:rPr lang="de-DE" sz="1100" dirty="0">
                <a:solidFill>
                  <a:sysClr val="windowText" lastClr="000000"/>
                </a:solidFill>
              </a:rPr>
              <a:t> Labels </a:t>
            </a:r>
            <a:r>
              <a:rPr lang="de-DE" sz="1100" dirty="0" err="1">
                <a:solidFill>
                  <a:sysClr val="windowText" lastClr="000000"/>
                </a:solidFill>
              </a:rPr>
              <a:t>for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classification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237471" y="4191668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News Data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D63569-3A58-25A1-68F6-87CA33089577}"/>
              </a:ext>
            </a:extLst>
          </p:cNvPr>
          <p:cNvSpPr/>
          <p:nvPr/>
        </p:nvSpPr>
        <p:spPr>
          <a:xfrm>
            <a:off x="7814712" y="3115684"/>
            <a:ext cx="910670" cy="546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34D2251-D45E-3E69-409F-226AE2C9E972}"/>
              </a:ext>
            </a:extLst>
          </p:cNvPr>
          <p:cNvSpPr/>
          <p:nvPr/>
        </p:nvSpPr>
        <p:spPr>
          <a:xfrm>
            <a:off x="7518345" y="3875936"/>
            <a:ext cx="1503404" cy="63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Long </a:t>
            </a:r>
            <a:r>
              <a:rPr lang="de-DE" sz="1100" dirty="0" err="1">
                <a:solidFill>
                  <a:sysClr val="windowText" lastClr="000000"/>
                </a:solidFill>
              </a:rPr>
              <a:t>history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of</a:t>
            </a:r>
            <a:r>
              <a:rPr lang="de-DE" sz="1100" dirty="0">
                <a:solidFill>
                  <a:sysClr val="windowText" lastClr="000000"/>
                </a:solidFill>
              </a:rPr>
              <a:t> stock </a:t>
            </a:r>
            <a:r>
              <a:rPr lang="de-DE" sz="1100" dirty="0" err="1">
                <a:solidFill>
                  <a:sysClr val="windowText" lastClr="000000"/>
                </a:solidFill>
              </a:rPr>
              <a:t>specific</a:t>
            </a:r>
            <a:r>
              <a:rPr lang="de-DE" sz="1100" dirty="0">
                <a:solidFill>
                  <a:sysClr val="windowText" lastClr="000000"/>
                </a:solidFill>
              </a:rPr>
              <a:t> time </a:t>
            </a:r>
            <a:r>
              <a:rPr lang="de-DE" sz="1100" dirty="0" err="1">
                <a:solidFill>
                  <a:sysClr val="windowText" lastClr="000000"/>
                </a:solidFill>
              </a:rPr>
              <a:t>series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B094FBBE-DAA8-21B0-B254-4D1D18D4AAFC}"/>
              </a:ext>
            </a:extLst>
          </p:cNvPr>
          <p:cNvSpPr/>
          <p:nvPr/>
        </p:nvSpPr>
        <p:spPr>
          <a:xfrm>
            <a:off x="7305869" y="3013788"/>
            <a:ext cx="335902" cy="6117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41F43DAE-8E1B-F7D1-5150-F6D862255C44}"/>
              </a:ext>
            </a:extLst>
          </p:cNvPr>
          <p:cNvSpPr/>
          <p:nvPr/>
        </p:nvSpPr>
        <p:spPr>
          <a:xfrm rot="5400000">
            <a:off x="5541509" y="2664090"/>
            <a:ext cx="302594" cy="24236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249A3F8-D442-5BDA-4E41-2AB0DC90FAE4}"/>
              </a:ext>
            </a:extLst>
          </p:cNvPr>
          <p:cNvCxnSpPr>
            <a:stCxn id="12" idx="2"/>
            <a:endCxn id="4" idx="0"/>
          </p:cNvCxnSpPr>
          <p:nvPr/>
        </p:nvCxnSpPr>
        <p:spPr>
          <a:xfrm flipH="1">
            <a:off x="4309646" y="4677413"/>
            <a:ext cx="1383160" cy="30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94114E6-96CB-C1FE-2C72-B117AEC9460D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5689196" y="4677413"/>
            <a:ext cx="3610" cy="30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805A842-C62F-1C42-4220-555D5E0E1614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5692806" y="4677413"/>
            <a:ext cx="1518036" cy="30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FB8806F-A72B-6AB6-5AF9-4D3B6884D9D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8270047" y="3662078"/>
            <a:ext cx="0" cy="21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37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News Data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70CC7F-15B9-08B0-C450-BE5A1D68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44" y="1798701"/>
            <a:ext cx="7772400" cy="293845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3D98044-B665-F7AD-B755-3F12DABA5DC4}"/>
              </a:ext>
            </a:extLst>
          </p:cNvPr>
          <p:cNvSpPr/>
          <p:nvPr/>
        </p:nvSpPr>
        <p:spPr>
          <a:xfrm>
            <a:off x="513622" y="2446341"/>
            <a:ext cx="937048" cy="48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3"/>
              </a:rPr>
              <a:t>FinBERT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275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News Data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367EE75-7F4B-84EE-4460-7053FE31DB1C}"/>
              </a:ext>
            </a:extLst>
          </p:cNvPr>
          <p:cNvSpPr/>
          <p:nvPr/>
        </p:nvSpPr>
        <p:spPr>
          <a:xfrm>
            <a:off x="513622" y="2446341"/>
            <a:ext cx="937048" cy="48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/>
              </a:rPr>
              <a:t>FinBERT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B9A79A-818C-B415-ACCA-0F78CCF6F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044" y="1758759"/>
            <a:ext cx="7772400" cy="296265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165D68B-7991-B7DB-FDF8-05C602267E36}"/>
              </a:ext>
            </a:extLst>
          </p:cNvPr>
          <p:cNvSpPr/>
          <p:nvPr/>
        </p:nvSpPr>
        <p:spPr>
          <a:xfrm>
            <a:off x="4364010" y="2790721"/>
            <a:ext cx="2988511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21C2EF-D19E-D511-49CC-C2A84742260D}"/>
              </a:ext>
            </a:extLst>
          </p:cNvPr>
          <p:cNvSpPr/>
          <p:nvPr/>
        </p:nvSpPr>
        <p:spPr>
          <a:xfrm>
            <a:off x="7991977" y="2207817"/>
            <a:ext cx="1217337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A3EEE3E-D516-5BA8-F913-AC3E59FFDFD0}"/>
              </a:ext>
            </a:extLst>
          </p:cNvPr>
          <p:cNvSpPr/>
          <p:nvPr/>
        </p:nvSpPr>
        <p:spPr>
          <a:xfrm>
            <a:off x="1967512" y="2407160"/>
            <a:ext cx="999623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451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News Data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73673F-89EB-C7D3-54DE-13E1BECA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44" y="1798701"/>
            <a:ext cx="7772400" cy="437303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34F69C8-05DD-7CE0-36B2-8B9091C544EF}"/>
              </a:ext>
            </a:extLst>
          </p:cNvPr>
          <p:cNvSpPr/>
          <p:nvPr/>
        </p:nvSpPr>
        <p:spPr>
          <a:xfrm>
            <a:off x="513622" y="2446341"/>
            <a:ext cx="136042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Reuters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55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News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34F69C8-05DD-7CE0-36B2-8B9091C544EF}"/>
              </a:ext>
            </a:extLst>
          </p:cNvPr>
          <p:cNvSpPr/>
          <p:nvPr/>
        </p:nvSpPr>
        <p:spPr>
          <a:xfrm>
            <a:off x="420316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FinPhrase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6AFE1F-417B-696C-426A-9CF1C2FF0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743" y="1697253"/>
            <a:ext cx="5973001" cy="4469431"/>
          </a:xfrm>
          <a:prstGeom prst="rect">
            <a:avLst/>
          </a:prstGeom>
        </p:spPr>
      </p:pic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1AE05401-C9CC-A32C-B976-BA6CCFDAE3B1}"/>
              </a:ext>
            </a:extLst>
          </p:cNvPr>
          <p:cNvSpPr/>
          <p:nvPr/>
        </p:nvSpPr>
        <p:spPr>
          <a:xfrm>
            <a:off x="8814158" y="3666930"/>
            <a:ext cx="302594" cy="22300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4244623-298D-6FA8-4995-27F6D0088D72}"/>
              </a:ext>
            </a:extLst>
          </p:cNvPr>
          <p:cNvSpPr/>
          <p:nvPr/>
        </p:nvSpPr>
        <p:spPr>
          <a:xfrm>
            <a:off x="9435183" y="4231154"/>
            <a:ext cx="1545304" cy="1238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Categories</a:t>
            </a:r>
            <a:endParaRPr lang="de-DE" dirty="0">
              <a:solidFill>
                <a:sysClr val="windowText" lastClr="000000"/>
              </a:solidFill>
            </a:endParaRP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2: Positive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1: Neutral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0: Negative</a:t>
            </a:r>
          </a:p>
        </p:txBody>
      </p:sp>
    </p:spTree>
    <p:extLst>
      <p:ext uri="{BB962C8B-B14F-4D97-AF65-F5344CB8AC3E}">
        <p14:creationId xmlns:p14="http://schemas.microsoft.com/office/powerpoint/2010/main" val="14270999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News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34F69C8-05DD-7CE0-36B2-8B9091C544EF}"/>
              </a:ext>
            </a:extLst>
          </p:cNvPr>
          <p:cNvSpPr/>
          <p:nvPr/>
        </p:nvSpPr>
        <p:spPr>
          <a:xfrm>
            <a:off x="420316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FinPhrase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4244623-298D-6FA8-4995-27F6D0088D72}"/>
              </a:ext>
            </a:extLst>
          </p:cNvPr>
          <p:cNvSpPr/>
          <p:nvPr/>
        </p:nvSpPr>
        <p:spPr>
          <a:xfrm>
            <a:off x="539999" y="2853583"/>
            <a:ext cx="2654198" cy="1238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Categories</a:t>
            </a:r>
            <a:endParaRPr lang="de-DE" dirty="0">
              <a:solidFill>
                <a:sysClr val="windowText" lastClr="000000"/>
              </a:solidFill>
            </a:endParaRP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Positive: 1363 (28,1%)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Neutral: 2879 (59,4%)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Negative: 604 (12,5%)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051925A-11E3-EB64-97B0-26E715EF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470" y="1681807"/>
            <a:ext cx="5965747" cy="46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137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News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34F69C8-05DD-7CE0-36B2-8B9091C544EF}"/>
              </a:ext>
            </a:extLst>
          </p:cNvPr>
          <p:cNvSpPr/>
          <p:nvPr/>
        </p:nvSpPr>
        <p:spPr>
          <a:xfrm>
            <a:off x="420316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FinPhrase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3A19E0-B6F1-7DDB-8057-711382504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591" y="1907640"/>
            <a:ext cx="3994911" cy="166651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733A795-A670-396E-36F3-DA70553D9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390" y="2184079"/>
            <a:ext cx="4909697" cy="133900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3E4ADB9-827B-BC09-1013-A591586EB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16" y="4355352"/>
            <a:ext cx="4909697" cy="83427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CF9C30B-B542-0D3D-9A9E-5E0A5B477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113" y="3978546"/>
            <a:ext cx="6168943" cy="143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319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34F69C8-05DD-7CE0-36B2-8B9091C544EF}"/>
              </a:ext>
            </a:extLst>
          </p:cNvPr>
          <p:cNvSpPr/>
          <p:nvPr/>
        </p:nvSpPr>
        <p:spPr>
          <a:xfrm>
            <a:off x="290177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FINRA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481F19-2D43-9D05-9481-8FB3942BA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25" y="3015478"/>
            <a:ext cx="8926378" cy="181007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1E6122F-DD67-33CD-1605-33479F230A76}"/>
              </a:ext>
            </a:extLst>
          </p:cNvPr>
          <p:cNvSpPr/>
          <p:nvPr/>
        </p:nvSpPr>
        <p:spPr>
          <a:xfrm>
            <a:off x="7377798" y="4180983"/>
            <a:ext cx="1560929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803F09B-F14C-193C-CCC9-03B83125FC2D}"/>
              </a:ext>
            </a:extLst>
          </p:cNvPr>
          <p:cNvSpPr/>
          <p:nvPr/>
        </p:nvSpPr>
        <p:spPr>
          <a:xfrm>
            <a:off x="1801297" y="4329134"/>
            <a:ext cx="1464418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CD28FF-B144-5B98-5996-0682CAB2B4FE}"/>
              </a:ext>
            </a:extLst>
          </p:cNvPr>
          <p:cNvSpPr/>
          <p:nvPr/>
        </p:nvSpPr>
        <p:spPr>
          <a:xfrm>
            <a:off x="3697770" y="4322346"/>
            <a:ext cx="575651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85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4A8AA94-8EBE-F2A5-AA46-69AC7FA8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98" y="1798701"/>
            <a:ext cx="9007691" cy="326194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4F1BC7BF-2139-3BAB-AEBD-38BDF664457E}"/>
              </a:ext>
            </a:extLst>
          </p:cNvPr>
          <p:cNvSpPr/>
          <p:nvPr/>
        </p:nvSpPr>
        <p:spPr>
          <a:xfrm>
            <a:off x="290177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FINRA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169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latin typeface="Arial"/>
              </a:rPr>
              <a:t>Agenda</a:t>
            </a:r>
          </a:p>
        </p:txBody>
      </p:sp>
      <p:sp>
        <p:nvSpPr>
          <p:cNvPr id="3" name="CustomShape 1"/>
          <p:cNvSpPr/>
          <p:nvPr/>
        </p:nvSpPr>
        <p:spPr>
          <a:xfrm>
            <a:off x="540000" y="1694331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Description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Project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Conditions</a:t>
            </a:r>
            <a:endParaRPr lang="de-DE" sz="1600" b="1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</a:t>
            </a:r>
            <a:r>
              <a:rPr lang="de-DE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1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Data Research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Data Aggregation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Data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Cleaning</a:t>
            </a: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Formatting</a:t>
            </a:r>
            <a:endParaRPr lang="de-DE" sz="1600" b="1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Data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Selection</a:t>
            </a:r>
            <a:endParaRPr lang="de-DE" sz="1600" b="1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Data/ Feature Engineering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 Setup: NLP Classification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Model Training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 </a:t>
            </a:r>
            <a:r>
              <a:rPr lang="de-DE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Optimization</a:t>
            </a:r>
            <a:endParaRPr lang="de-DE" sz="1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Inference</a:t>
            </a: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de-DE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Statistics</a:t>
            </a: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DE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Robustness</a:t>
            </a: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Tests</a:t>
            </a:r>
          </a:p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1BC7BF-2139-3BAB-AEBD-38BDF664457E}"/>
              </a:ext>
            </a:extLst>
          </p:cNvPr>
          <p:cNvSpPr/>
          <p:nvPr/>
        </p:nvSpPr>
        <p:spPr>
          <a:xfrm>
            <a:off x="290177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FINRA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E6CDD7-A787-428D-FF57-3C45B636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269" y="1798701"/>
            <a:ext cx="7772400" cy="44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117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7EBB6F-8318-DDD7-F5F9-062533B6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894" y="802433"/>
            <a:ext cx="1536362" cy="553778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D2EF00F-F355-1BF7-2343-4F57E3702C60}"/>
              </a:ext>
            </a:extLst>
          </p:cNvPr>
          <p:cNvSpPr/>
          <p:nvPr/>
        </p:nvSpPr>
        <p:spPr>
          <a:xfrm>
            <a:off x="6552023" y="3154886"/>
            <a:ext cx="3497046" cy="210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Reporting Market </a:t>
            </a:r>
            <a:r>
              <a:rPr lang="de-DE" dirty="0" err="1">
                <a:solidFill>
                  <a:sysClr val="windowText" lastClr="000000"/>
                </a:solidFill>
              </a:rPr>
              <a:t>places</a:t>
            </a:r>
            <a:r>
              <a:rPr lang="de-DE" dirty="0">
                <a:solidFill>
                  <a:sysClr val="windowText" lastClr="000000"/>
                </a:solidFill>
              </a:rPr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de-DE" dirty="0">
                <a:solidFill>
                  <a:sysClr val="windowText" lastClr="000000"/>
                </a:solidFill>
              </a:rPr>
              <a:t>Consolidated Numbers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de-DE" dirty="0">
                <a:solidFill>
                  <a:sysClr val="windowText" lastClr="000000"/>
                </a:solidFill>
              </a:rPr>
              <a:t>NASDAQ TRF </a:t>
            </a:r>
            <a:r>
              <a:rPr lang="de-DE" dirty="0" err="1">
                <a:solidFill>
                  <a:sysClr val="windowText" lastClr="000000"/>
                </a:solidFill>
              </a:rPr>
              <a:t>Chigaco</a:t>
            </a:r>
            <a:endParaRPr lang="de-DE" dirty="0">
              <a:solidFill>
                <a:sysClr val="windowText" lastClr="000000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de-DE" dirty="0">
                <a:solidFill>
                  <a:sysClr val="windowText" lastClr="000000"/>
                </a:solidFill>
              </a:rPr>
              <a:t>ADF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de-DE" dirty="0">
                <a:solidFill>
                  <a:sysClr val="windowText" lastClr="000000"/>
                </a:solidFill>
              </a:rPr>
              <a:t>NASDAQ TRF Carteret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de-DE" dirty="0">
                <a:solidFill>
                  <a:sysClr val="windowText" lastClr="000000"/>
                </a:solidFill>
              </a:rPr>
              <a:t>NYSE TRF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de-DE" dirty="0">
                <a:solidFill>
                  <a:sysClr val="windowText" lastClr="000000"/>
                </a:solidFill>
              </a:rPr>
              <a:t>ORF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7DFF5EC-6F13-70EF-06C6-CEC47195FE77}"/>
              </a:ext>
            </a:extLst>
          </p:cNvPr>
          <p:cNvSpPr/>
          <p:nvPr/>
        </p:nvSpPr>
        <p:spPr>
          <a:xfrm>
            <a:off x="6552023" y="1150868"/>
            <a:ext cx="3497046" cy="684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Date </a:t>
            </a:r>
            <a:r>
              <a:rPr lang="de-DE" dirty="0" err="1">
                <a:solidFill>
                  <a:sysClr val="windowText" lastClr="000000"/>
                </a:solidFill>
              </a:rPr>
              <a:t>range</a:t>
            </a:r>
            <a:r>
              <a:rPr lang="de-DE" dirty="0">
                <a:solidFill>
                  <a:sysClr val="windowText" lastClr="000000"/>
                </a:solidFill>
              </a:rPr>
              <a:t>: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Jan 2010 – Jun 2023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2579DAC9-2012-0CCD-D6E7-C78BFC0C4B6A}"/>
              </a:ext>
            </a:extLst>
          </p:cNvPr>
          <p:cNvSpPr/>
          <p:nvPr/>
        </p:nvSpPr>
        <p:spPr>
          <a:xfrm>
            <a:off x="5981092" y="1010071"/>
            <a:ext cx="302594" cy="8975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7247E58A-728D-1B8D-5DB8-A681C774AFFC}"/>
              </a:ext>
            </a:extLst>
          </p:cNvPr>
          <p:cNvSpPr/>
          <p:nvPr/>
        </p:nvSpPr>
        <p:spPr>
          <a:xfrm>
            <a:off x="5981092" y="2201176"/>
            <a:ext cx="302594" cy="401301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9E1962A-5F7E-E000-94AB-0E2831E7DD6F}"/>
              </a:ext>
            </a:extLst>
          </p:cNvPr>
          <p:cNvSpPr/>
          <p:nvPr/>
        </p:nvSpPr>
        <p:spPr>
          <a:xfrm>
            <a:off x="6979297" y="1907640"/>
            <a:ext cx="3069771" cy="684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12 </a:t>
            </a:r>
            <a:r>
              <a:rPr lang="de-DE" sz="1050" dirty="0" err="1">
                <a:solidFill>
                  <a:sysClr val="windowText" lastClr="000000"/>
                </a:solidFill>
              </a:rPr>
              <a:t>Years</a:t>
            </a:r>
            <a:r>
              <a:rPr lang="de-DE" sz="1050" dirty="0">
                <a:solidFill>
                  <a:sysClr val="windowText" lastClr="000000"/>
                </a:solidFill>
              </a:rPr>
              <a:t>, 6 </a:t>
            </a:r>
            <a:r>
              <a:rPr lang="de-DE" sz="1050" dirty="0" err="1">
                <a:solidFill>
                  <a:sysClr val="windowText" lastClr="000000"/>
                </a:solidFill>
              </a:rPr>
              <a:t>Months</a:t>
            </a:r>
            <a:r>
              <a:rPr lang="de-DE" sz="1050" dirty="0">
                <a:solidFill>
                  <a:sysClr val="windowText" lastClr="000000"/>
                </a:solidFill>
              </a:rPr>
              <a:t>:</a:t>
            </a:r>
          </a:p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(12 * 6) + 6 = 78 </a:t>
            </a:r>
            <a:r>
              <a:rPr lang="de-DE" sz="1050" dirty="0" err="1">
                <a:solidFill>
                  <a:sysClr val="windowText" lastClr="000000"/>
                </a:solidFill>
              </a:rPr>
              <a:t>months</a:t>
            </a:r>
            <a:endParaRPr lang="de-DE" sz="1050" dirty="0">
              <a:solidFill>
                <a:sysClr val="windowText" lastClr="000000"/>
              </a:solidFill>
            </a:endParaRPr>
          </a:p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78 </a:t>
            </a:r>
            <a:r>
              <a:rPr lang="de-DE" sz="1050" dirty="0" err="1">
                <a:solidFill>
                  <a:sysClr val="windowText" lastClr="000000"/>
                </a:solidFill>
              </a:rPr>
              <a:t>months</a:t>
            </a:r>
            <a:r>
              <a:rPr lang="de-DE" sz="1050" dirty="0">
                <a:solidFill>
                  <a:sysClr val="windowText" lastClr="000000"/>
                </a:solidFill>
              </a:rPr>
              <a:t> * 21 </a:t>
            </a:r>
            <a:r>
              <a:rPr lang="de-DE" sz="1050" dirty="0" err="1">
                <a:solidFill>
                  <a:sysClr val="windowText" lastClr="000000"/>
                </a:solidFill>
              </a:rPr>
              <a:t>days</a:t>
            </a:r>
            <a:r>
              <a:rPr lang="de-DE" sz="1050" dirty="0">
                <a:solidFill>
                  <a:sysClr val="windowText" lastClr="000000"/>
                </a:solidFill>
              </a:rPr>
              <a:t> = 1638 </a:t>
            </a:r>
            <a:r>
              <a:rPr lang="de-DE" sz="1050" dirty="0" err="1">
                <a:solidFill>
                  <a:sysClr val="windowText" lastClr="000000"/>
                </a:solidFill>
              </a:rPr>
              <a:t>single</a:t>
            </a:r>
            <a:r>
              <a:rPr lang="de-DE" sz="1050" dirty="0">
                <a:solidFill>
                  <a:sysClr val="windowText" lastClr="000000"/>
                </a:solidFill>
              </a:rPr>
              <a:t> </a:t>
            </a:r>
            <a:r>
              <a:rPr lang="de-DE" sz="1050" dirty="0" err="1">
                <a:solidFill>
                  <a:sysClr val="windowText" lastClr="000000"/>
                </a:solidFill>
              </a:rPr>
              <a:t>files</a:t>
            </a:r>
            <a:r>
              <a:rPr lang="de-DE" sz="1050" dirty="0">
                <a:solidFill>
                  <a:sysClr val="windowText" lastClr="000000"/>
                </a:solidFill>
              </a:rPr>
              <a:t> </a:t>
            </a:r>
            <a:r>
              <a:rPr lang="de-DE" sz="1050" dirty="0" err="1">
                <a:solidFill>
                  <a:sysClr val="windowText" lastClr="000000"/>
                </a:solidFill>
              </a:rPr>
              <a:t>for</a:t>
            </a:r>
            <a:r>
              <a:rPr lang="de-DE" sz="1050" dirty="0">
                <a:solidFill>
                  <a:sysClr val="windowText" lastClr="000000"/>
                </a:solidFill>
              </a:rPr>
              <a:t> </a:t>
            </a:r>
            <a:r>
              <a:rPr lang="de-DE" sz="1050" dirty="0" err="1">
                <a:solidFill>
                  <a:sysClr val="windowText" lastClr="000000"/>
                </a:solidFill>
              </a:rPr>
              <a:t>each</a:t>
            </a:r>
            <a:r>
              <a:rPr lang="de-DE" sz="1050" dirty="0">
                <a:solidFill>
                  <a:sysClr val="windowText" lastClr="000000"/>
                </a:solidFill>
              </a:rPr>
              <a:t> </a:t>
            </a:r>
            <a:r>
              <a:rPr lang="de-DE" sz="1050" dirty="0" err="1">
                <a:solidFill>
                  <a:sysClr val="windowText" lastClr="000000"/>
                </a:solidFill>
              </a:rPr>
              <a:t>reporting</a:t>
            </a:r>
            <a:r>
              <a:rPr lang="de-DE" sz="1050" dirty="0">
                <a:solidFill>
                  <a:sysClr val="windowText" lastClr="000000"/>
                </a:solidFill>
              </a:rPr>
              <a:t> </a:t>
            </a:r>
            <a:r>
              <a:rPr lang="de-DE" sz="1050" dirty="0" err="1">
                <a:solidFill>
                  <a:sysClr val="windowText" lastClr="000000"/>
                </a:solidFill>
              </a:rPr>
              <a:t>facility</a:t>
            </a:r>
            <a:r>
              <a:rPr lang="de-DE" sz="105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13" name="Nach oben gebogener Pfeil 12">
            <a:extLst>
              <a:ext uri="{FF2B5EF4-FFF2-40B4-BE49-F238E27FC236}">
                <a16:creationId xmlns:a16="http://schemas.microsoft.com/office/drawing/2014/main" id="{6DCA3B5E-5049-F77C-A50D-FE9E98BECF5E}"/>
              </a:ext>
            </a:extLst>
          </p:cNvPr>
          <p:cNvSpPr/>
          <p:nvPr/>
        </p:nvSpPr>
        <p:spPr>
          <a:xfrm rot="5400000">
            <a:off x="6465175" y="1922891"/>
            <a:ext cx="600970" cy="427274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5824ED6-EEAA-42DB-34D6-71405847842E}"/>
              </a:ext>
            </a:extLst>
          </p:cNvPr>
          <p:cNvSpPr/>
          <p:nvPr/>
        </p:nvSpPr>
        <p:spPr>
          <a:xfrm>
            <a:off x="290177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FINRA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29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5824ED6-EEAA-42DB-34D6-71405847842E}"/>
              </a:ext>
            </a:extLst>
          </p:cNvPr>
          <p:cNvSpPr/>
          <p:nvPr/>
        </p:nvSpPr>
        <p:spPr>
          <a:xfrm>
            <a:off x="290177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FINRA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E02905-52BD-C076-A12C-839946027C05}"/>
              </a:ext>
            </a:extLst>
          </p:cNvPr>
          <p:cNvSpPr/>
          <p:nvPr/>
        </p:nvSpPr>
        <p:spPr>
          <a:xfrm>
            <a:off x="4527282" y="1691245"/>
            <a:ext cx="910670" cy="485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Stock Ticker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F7B30FF-22AA-B8CA-F0F5-2D54FA8A60F6}"/>
              </a:ext>
            </a:extLst>
          </p:cNvPr>
          <p:cNvSpPr/>
          <p:nvPr/>
        </p:nvSpPr>
        <p:spPr>
          <a:xfrm>
            <a:off x="3494693" y="1691244"/>
            <a:ext cx="910670" cy="485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Date (</a:t>
            </a:r>
            <a:r>
              <a:rPr lang="de-DE" sz="1100" dirty="0" err="1">
                <a:solidFill>
                  <a:sysClr val="windowText" lastClr="000000"/>
                </a:solidFill>
              </a:rPr>
              <a:t>day</a:t>
            </a:r>
            <a:r>
              <a:rPr lang="de-DE" sz="11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25E7B23-C1A3-0F03-6919-90AF5F7AED7A}"/>
              </a:ext>
            </a:extLst>
          </p:cNvPr>
          <p:cNvSpPr/>
          <p:nvPr/>
        </p:nvSpPr>
        <p:spPr>
          <a:xfrm>
            <a:off x="7874378" y="1691243"/>
            <a:ext cx="2745622" cy="485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Total </a:t>
            </a:r>
            <a:r>
              <a:rPr lang="de-DE" sz="1100" dirty="0" err="1">
                <a:solidFill>
                  <a:sysClr val="windowText" lastClr="000000"/>
                </a:solidFill>
              </a:rPr>
              <a:t>Traded</a:t>
            </a:r>
            <a:r>
              <a:rPr lang="de-DE" sz="1100" dirty="0">
                <a:solidFill>
                  <a:sysClr val="windowText" lastClr="000000"/>
                </a:solidFill>
              </a:rPr>
              <a:t> Volume on </a:t>
            </a:r>
            <a:r>
              <a:rPr lang="de-DE" sz="1100" dirty="0" err="1">
                <a:solidFill>
                  <a:sysClr val="windowText" lastClr="000000"/>
                </a:solidFill>
              </a:rPr>
              <a:t>reporting</a:t>
            </a:r>
            <a:r>
              <a:rPr lang="de-DE" sz="1100" dirty="0">
                <a:solidFill>
                  <a:sysClr val="windowText" lastClr="000000"/>
                </a:solidFill>
              </a:rPr>
              <a:t> Facility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7542EFA-C6BE-BB50-3FBD-4E90EACF6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14" y="2338883"/>
            <a:ext cx="5016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512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5824ED6-EEAA-42DB-34D6-71405847842E}"/>
              </a:ext>
            </a:extLst>
          </p:cNvPr>
          <p:cNvSpPr/>
          <p:nvPr/>
        </p:nvSpPr>
        <p:spPr>
          <a:xfrm>
            <a:off x="290177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FINRA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E02905-52BD-C076-A12C-839946027C05}"/>
              </a:ext>
            </a:extLst>
          </p:cNvPr>
          <p:cNvSpPr/>
          <p:nvPr/>
        </p:nvSpPr>
        <p:spPr>
          <a:xfrm>
            <a:off x="4527282" y="1691245"/>
            <a:ext cx="910670" cy="485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Stock Ticker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F7B30FF-22AA-B8CA-F0F5-2D54FA8A60F6}"/>
              </a:ext>
            </a:extLst>
          </p:cNvPr>
          <p:cNvSpPr/>
          <p:nvPr/>
        </p:nvSpPr>
        <p:spPr>
          <a:xfrm>
            <a:off x="3494693" y="1691244"/>
            <a:ext cx="910670" cy="485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Date (</a:t>
            </a:r>
            <a:r>
              <a:rPr lang="de-DE" sz="1100" dirty="0" err="1">
                <a:solidFill>
                  <a:sysClr val="windowText" lastClr="000000"/>
                </a:solidFill>
              </a:rPr>
              <a:t>day</a:t>
            </a:r>
            <a:r>
              <a:rPr lang="de-DE" sz="11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25E7B23-C1A3-0F03-6919-90AF5F7AED7A}"/>
              </a:ext>
            </a:extLst>
          </p:cNvPr>
          <p:cNvSpPr/>
          <p:nvPr/>
        </p:nvSpPr>
        <p:spPr>
          <a:xfrm>
            <a:off x="6562527" y="1691244"/>
            <a:ext cx="2745622" cy="485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Total </a:t>
            </a:r>
            <a:r>
              <a:rPr lang="de-DE" sz="1100" dirty="0" err="1">
                <a:solidFill>
                  <a:sysClr val="windowText" lastClr="000000"/>
                </a:solidFill>
              </a:rPr>
              <a:t>Traded</a:t>
            </a:r>
            <a:r>
              <a:rPr lang="de-DE" sz="1100" dirty="0">
                <a:solidFill>
                  <a:sysClr val="windowText" lastClr="000000"/>
                </a:solidFill>
              </a:rPr>
              <a:t> Volume on </a:t>
            </a:r>
            <a:r>
              <a:rPr lang="de-DE" sz="1100" dirty="0" err="1">
                <a:solidFill>
                  <a:sysClr val="windowText" lastClr="000000"/>
                </a:solidFill>
              </a:rPr>
              <a:t>reporting</a:t>
            </a:r>
            <a:r>
              <a:rPr lang="de-DE" sz="1100" dirty="0">
                <a:solidFill>
                  <a:sysClr val="windowText" lastClr="000000"/>
                </a:solidFill>
              </a:rPr>
              <a:t> Facility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FE8E91-84E3-7EBC-898A-7D2DE8E5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301" y="2338883"/>
            <a:ext cx="41656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85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5824ED6-EEAA-42DB-34D6-71405847842E}"/>
              </a:ext>
            </a:extLst>
          </p:cNvPr>
          <p:cNvSpPr/>
          <p:nvPr/>
        </p:nvSpPr>
        <p:spPr>
          <a:xfrm>
            <a:off x="290177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FINRA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DCC4173-5C08-7F6B-9511-650F74DD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87" y="1798701"/>
            <a:ext cx="3627648" cy="28522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1CEEEF2-3C00-4576-E7E5-125B449A5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056" y="1798701"/>
            <a:ext cx="4992942" cy="45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9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5824ED6-EEAA-42DB-34D6-71405847842E}"/>
              </a:ext>
            </a:extLst>
          </p:cNvPr>
          <p:cNvSpPr/>
          <p:nvPr/>
        </p:nvSpPr>
        <p:spPr>
          <a:xfrm>
            <a:off x="290177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FINRA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88E860-043E-5899-2897-D44BC172F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881" y="1754412"/>
            <a:ext cx="5309307" cy="4438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9BECFB7-E83F-EE77-C92F-8455C7C71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744" y="1754411"/>
            <a:ext cx="1926185" cy="44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919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III. Project </a:t>
            </a:r>
            <a:r>
              <a:rPr lang="de-DE" sz="2646" b="1" dirty="0" err="1"/>
              <a:t>Steps</a:t>
            </a:r>
            <a:endParaRPr lang="de-DE" sz="2646" b="1" dirty="0"/>
          </a:p>
          <a:p>
            <a:pPr algn="ctr"/>
            <a:r>
              <a:rPr lang="de-DE" sz="2646" b="1" dirty="0"/>
              <a:t>Data Aggregation</a:t>
            </a:r>
            <a:endParaRPr lang="de-DE" sz="264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2814666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7C4E30A-134A-1247-D447-2882CFCC35E0}"/>
              </a:ext>
            </a:extLst>
          </p:cNvPr>
          <p:cNvSpPr/>
          <p:nvPr/>
        </p:nvSpPr>
        <p:spPr>
          <a:xfrm>
            <a:off x="3251435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Aggregation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57DA7C3-84C8-ADDD-471C-EC66047D292D}"/>
              </a:ext>
            </a:extLst>
          </p:cNvPr>
          <p:cNvSpPr/>
          <p:nvPr/>
        </p:nvSpPr>
        <p:spPr>
          <a:xfrm>
            <a:off x="5774273" y="2041070"/>
            <a:ext cx="2328386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Cleaning</a:t>
            </a:r>
            <a:r>
              <a:rPr lang="de-DE" dirty="0"/>
              <a:t>/</a:t>
            </a:r>
            <a:r>
              <a:rPr lang="de-DE" dirty="0" err="1"/>
              <a:t>Formatting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9753D19-9FBD-59FE-7752-DBA0D51CD6EC}"/>
              </a:ext>
            </a:extLst>
          </p:cNvPr>
          <p:cNvSpPr/>
          <p:nvPr/>
        </p:nvSpPr>
        <p:spPr>
          <a:xfrm>
            <a:off x="9322410" y="2041070"/>
            <a:ext cx="129723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F1FDC2B3-004E-DD71-A7C6-870DFFD21319}"/>
              </a:ext>
            </a:extLst>
          </p:cNvPr>
          <p:cNvSpPr/>
          <p:nvPr/>
        </p:nvSpPr>
        <p:spPr>
          <a:xfrm>
            <a:off x="540000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Research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501E041-9D24-0FF3-5CB8-ACC281C2DFF8}"/>
              </a:ext>
            </a:extLst>
          </p:cNvPr>
          <p:cNvSpPr/>
          <p:nvPr/>
        </p:nvSpPr>
        <p:spPr>
          <a:xfrm>
            <a:off x="8945915" y="3447139"/>
            <a:ext cx="1672521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Data/Feature Engineering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747E8EE8-53E8-72F6-7C52-4EACFA4AA871}"/>
              </a:ext>
            </a:extLst>
          </p:cNvPr>
          <p:cNvSpPr/>
          <p:nvPr/>
        </p:nvSpPr>
        <p:spPr>
          <a:xfrm>
            <a:off x="4527980" y="3447138"/>
            <a:ext cx="210368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setup</a:t>
            </a:r>
            <a:r>
              <a:rPr lang="de-DE" dirty="0"/>
              <a:t>: NLP Classification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C4B216B-7E91-A75A-48B1-C007F03DF51D}"/>
              </a:ext>
            </a:extLst>
          </p:cNvPr>
          <p:cNvSpPr/>
          <p:nvPr/>
        </p:nvSpPr>
        <p:spPr>
          <a:xfrm>
            <a:off x="538748" y="4734111"/>
            <a:ext cx="1518652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270FB668-A22E-E4AD-F566-315CAD3B7886}"/>
              </a:ext>
            </a:extLst>
          </p:cNvPr>
          <p:cNvSpPr/>
          <p:nvPr/>
        </p:nvSpPr>
        <p:spPr>
          <a:xfrm>
            <a:off x="538748" y="3447138"/>
            <a:ext cx="1245618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8F423858-71A7-64B8-9267-2650A2E7129B}"/>
              </a:ext>
            </a:extLst>
          </p:cNvPr>
          <p:cNvSpPr/>
          <p:nvPr/>
        </p:nvSpPr>
        <p:spPr>
          <a:xfrm>
            <a:off x="7900933" y="4732936"/>
            <a:ext cx="2667095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Statistics</a:t>
            </a:r>
            <a:r>
              <a:rPr lang="de-DE" dirty="0"/>
              <a:t> and </a:t>
            </a:r>
            <a:r>
              <a:rPr lang="de-DE" dirty="0" err="1"/>
              <a:t>Robustness</a:t>
            </a:r>
            <a:r>
              <a:rPr lang="de-DE" dirty="0"/>
              <a:t> Tests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AF48A8F0-F843-B619-D458-2A63059922E2}"/>
              </a:ext>
            </a:extLst>
          </p:cNvPr>
          <p:cNvSpPr/>
          <p:nvPr/>
        </p:nvSpPr>
        <p:spPr>
          <a:xfrm>
            <a:off x="2250863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6A06538F-4E98-26AE-98E6-6D73949767B3}"/>
              </a:ext>
            </a:extLst>
          </p:cNvPr>
          <p:cNvSpPr/>
          <p:nvPr/>
        </p:nvSpPr>
        <p:spPr>
          <a:xfrm>
            <a:off x="4884365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62E00B07-7338-22C0-0757-B18BF29F9256}"/>
              </a:ext>
            </a:extLst>
          </p:cNvPr>
          <p:cNvSpPr/>
          <p:nvPr/>
        </p:nvSpPr>
        <p:spPr>
          <a:xfrm>
            <a:off x="8267580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7AEA830-C538-6E19-100C-EC697D5C8EFD}"/>
              </a:ext>
            </a:extLst>
          </p:cNvPr>
          <p:cNvSpPr/>
          <p:nvPr/>
        </p:nvSpPr>
        <p:spPr>
          <a:xfrm rot="5400000">
            <a:off x="9654775" y="2916009"/>
            <a:ext cx="580887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435773E3-673C-1FB0-E577-F1D403D19CDB}"/>
              </a:ext>
            </a:extLst>
          </p:cNvPr>
          <p:cNvSpPr/>
          <p:nvPr/>
        </p:nvSpPr>
        <p:spPr>
          <a:xfrm rot="10800000">
            <a:off x="6702998" y="3619043"/>
            <a:ext cx="217158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B1AEE991-49EF-D4D8-FC4D-D5DD20210B42}"/>
              </a:ext>
            </a:extLst>
          </p:cNvPr>
          <p:cNvSpPr/>
          <p:nvPr/>
        </p:nvSpPr>
        <p:spPr>
          <a:xfrm rot="10800000">
            <a:off x="1855700" y="3619043"/>
            <a:ext cx="2600942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AC9D4BA3-A36E-DB30-0F78-35A251AD2B12}"/>
              </a:ext>
            </a:extLst>
          </p:cNvPr>
          <p:cNvSpPr/>
          <p:nvPr/>
        </p:nvSpPr>
        <p:spPr>
          <a:xfrm>
            <a:off x="2140200" y="4912359"/>
            <a:ext cx="568935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60A37F8C-5FE1-A959-D35A-E56D9A5498AA}"/>
              </a:ext>
            </a:extLst>
          </p:cNvPr>
          <p:cNvSpPr/>
          <p:nvPr/>
        </p:nvSpPr>
        <p:spPr>
          <a:xfrm rot="5400000">
            <a:off x="900772" y="4235531"/>
            <a:ext cx="477103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F56F857-7D75-BB4B-B86C-66B283A0CE5A}"/>
              </a:ext>
            </a:extLst>
          </p:cNvPr>
          <p:cNvSpPr/>
          <p:nvPr/>
        </p:nvSpPr>
        <p:spPr>
          <a:xfrm>
            <a:off x="3152321" y="1922934"/>
            <a:ext cx="1788797" cy="880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278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Aggregation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A752A9D-B34D-E23F-7D1A-7D143CA9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35" y="2635499"/>
            <a:ext cx="4543733" cy="25846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A1F577C-1949-ECA4-6803-E00EF1F0B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623" y="2562587"/>
            <a:ext cx="5016500" cy="2730500"/>
          </a:xfrm>
          <a:prstGeom prst="rect">
            <a:avLst/>
          </a:prstGeom>
        </p:spPr>
      </p:pic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730DE4C0-68DC-84F4-1A7D-625567BBB143}"/>
              </a:ext>
            </a:extLst>
          </p:cNvPr>
          <p:cNvSpPr/>
          <p:nvPr/>
        </p:nvSpPr>
        <p:spPr>
          <a:xfrm rot="5400000">
            <a:off x="3056913" y="3231509"/>
            <a:ext cx="302594" cy="44257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2B48329D-4721-1727-CE04-24A176DD8BD8}"/>
              </a:ext>
            </a:extLst>
          </p:cNvPr>
          <p:cNvCxnSpPr>
            <a:cxnSpLocks/>
          </p:cNvCxnSpPr>
          <p:nvPr/>
        </p:nvCxnSpPr>
        <p:spPr>
          <a:xfrm flipV="1">
            <a:off x="3208210" y="5293087"/>
            <a:ext cx="3705418" cy="302595"/>
          </a:xfrm>
          <a:prstGeom prst="bentConnector3">
            <a:avLst>
              <a:gd name="adj1" fmla="val 1001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86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Aggregation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730DE4C0-68DC-84F4-1A7D-625567BBB143}"/>
              </a:ext>
            </a:extLst>
          </p:cNvPr>
          <p:cNvSpPr/>
          <p:nvPr/>
        </p:nvSpPr>
        <p:spPr>
          <a:xfrm rot="5400000">
            <a:off x="3056913" y="3231509"/>
            <a:ext cx="302594" cy="44257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2B48329D-4721-1727-CE04-24A176DD8BD8}"/>
              </a:ext>
            </a:extLst>
          </p:cNvPr>
          <p:cNvCxnSpPr>
            <a:cxnSpLocks/>
          </p:cNvCxnSpPr>
          <p:nvPr/>
        </p:nvCxnSpPr>
        <p:spPr>
          <a:xfrm flipV="1">
            <a:off x="3208210" y="5293087"/>
            <a:ext cx="3705418" cy="302595"/>
          </a:xfrm>
          <a:prstGeom prst="bentConnector3">
            <a:avLst>
              <a:gd name="adj1" fmla="val 1001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A2258E92-4959-ABAD-8209-C8694D75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78" y="2614304"/>
            <a:ext cx="4539108" cy="260587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F7B46D8-3BD8-EFCE-544C-6F5EC86BC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477" y="1435774"/>
            <a:ext cx="2863958" cy="38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00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latin typeface="Arial"/>
              </a:rPr>
              <a:t>Agenda</a:t>
            </a:r>
          </a:p>
        </p:txBody>
      </p:sp>
      <p:sp>
        <p:nvSpPr>
          <p:cNvPr id="3" name="CustomShape 1"/>
          <p:cNvSpPr/>
          <p:nvPr/>
        </p:nvSpPr>
        <p:spPr>
          <a:xfrm>
            <a:off x="540000" y="1694331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4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Project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Scope</a:t>
            </a: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 Dos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4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</a:t>
            </a:r>
            <a:r>
              <a:rPr lang="de-DE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Structure</a:t>
            </a:r>
            <a:endParaRPr lang="de-DE" sz="1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 startAt="4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Final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Results</a:t>
            </a: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 and Models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/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comparison</a:t>
            </a:r>
            <a:endParaRPr lang="de-DE" sz="1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053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III. Project </a:t>
            </a:r>
            <a:r>
              <a:rPr lang="de-DE" sz="2646" b="1" dirty="0" err="1"/>
              <a:t>Steps</a:t>
            </a:r>
            <a:endParaRPr lang="de-DE" sz="2646" b="1" dirty="0"/>
          </a:p>
          <a:p>
            <a:pPr algn="ctr"/>
            <a:r>
              <a:rPr lang="de-DE" sz="2646" b="1" dirty="0"/>
              <a:t>Model </a:t>
            </a:r>
            <a:r>
              <a:rPr lang="de-DE" sz="2646" b="1" dirty="0" err="1"/>
              <a:t>setup</a:t>
            </a:r>
            <a:r>
              <a:rPr lang="de-DE" sz="2646" b="1" dirty="0"/>
              <a:t>: NLP Classification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1696932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7C4E30A-134A-1247-D447-2882CFCC35E0}"/>
              </a:ext>
            </a:extLst>
          </p:cNvPr>
          <p:cNvSpPr/>
          <p:nvPr/>
        </p:nvSpPr>
        <p:spPr>
          <a:xfrm>
            <a:off x="3251435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Aggregation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57DA7C3-84C8-ADDD-471C-EC66047D292D}"/>
              </a:ext>
            </a:extLst>
          </p:cNvPr>
          <p:cNvSpPr/>
          <p:nvPr/>
        </p:nvSpPr>
        <p:spPr>
          <a:xfrm>
            <a:off x="5774273" y="2041070"/>
            <a:ext cx="2328386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Cleaning</a:t>
            </a:r>
            <a:r>
              <a:rPr lang="de-DE" dirty="0"/>
              <a:t>/</a:t>
            </a:r>
            <a:r>
              <a:rPr lang="de-DE" dirty="0" err="1"/>
              <a:t>Formatting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9753D19-9FBD-59FE-7752-DBA0D51CD6EC}"/>
              </a:ext>
            </a:extLst>
          </p:cNvPr>
          <p:cNvSpPr/>
          <p:nvPr/>
        </p:nvSpPr>
        <p:spPr>
          <a:xfrm>
            <a:off x="9322410" y="2041070"/>
            <a:ext cx="129723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F1FDC2B3-004E-DD71-A7C6-870DFFD21319}"/>
              </a:ext>
            </a:extLst>
          </p:cNvPr>
          <p:cNvSpPr/>
          <p:nvPr/>
        </p:nvSpPr>
        <p:spPr>
          <a:xfrm>
            <a:off x="540000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Research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501E041-9D24-0FF3-5CB8-ACC281C2DFF8}"/>
              </a:ext>
            </a:extLst>
          </p:cNvPr>
          <p:cNvSpPr/>
          <p:nvPr/>
        </p:nvSpPr>
        <p:spPr>
          <a:xfrm>
            <a:off x="8945915" y="3447139"/>
            <a:ext cx="1672521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Data/Feature Engineering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747E8EE8-53E8-72F6-7C52-4EACFA4AA871}"/>
              </a:ext>
            </a:extLst>
          </p:cNvPr>
          <p:cNvSpPr/>
          <p:nvPr/>
        </p:nvSpPr>
        <p:spPr>
          <a:xfrm>
            <a:off x="4527980" y="3447138"/>
            <a:ext cx="210368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setup</a:t>
            </a:r>
            <a:r>
              <a:rPr lang="de-DE" dirty="0"/>
              <a:t>: NLP Classification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C4B216B-7E91-A75A-48B1-C007F03DF51D}"/>
              </a:ext>
            </a:extLst>
          </p:cNvPr>
          <p:cNvSpPr/>
          <p:nvPr/>
        </p:nvSpPr>
        <p:spPr>
          <a:xfrm>
            <a:off x="538748" y="4734111"/>
            <a:ext cx="1518652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270FB668-A22E-E4AD-F566-315CAD3B7886}"/>
              </a:ext>
            </a:extLst>
          </p:cNvPr>
          <p:cNvSpPr/>
          <p:nvPr/>
        </p:nvSpPr>
        <p:spPr>
          <a:xfrm>
            <a:off x="538748" y="3447138"/>
            <a:ext cx="1245618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8F423858-71A7-64B8-9267-2650A2E7129B}"/>
              </a:ext>
            </a:extLst>
          </p:cNvPr>
          <p:cNvSpPr/>
          <p:nvPr/>
        </p:nvSpPr>
        <p:spPr>
          <a:xfrm>
            <a:off x="7900933" y="4732936"/>
            <a:ext cx="2667095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Statistics</a:t>
            </a:r>
            <a:r>
              <a:rPr lang="de-DE" dirty="0"/>
              <a:t> and </a:t>
            </a:r>
            <a:r>
              <a:rPr lang="de-DE" dirty="0" err="1"/>
              <a:t>Robustness</a:t>
            </a:r>
            <a:r>
              <a:rPr lang="de-DE" dirty="0"/>
              <a:t> Tests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AF48A8F0-F843-B619-D458-2A63059922E2}"/>
              </a:ext>
            </a:extLst>
          </p:cNvPr>
          <p:cNvSpPr/>
          <p:nvPr/>
        </p:nvSpPr>
        <p:spPr>
          <a:xfrm>
            <a:off x="2250863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6A06538F-4E98-26AE-98E6-6D73949767B3}"/>
              </a:ext>
            </a:extLst>
          </p:cNvPr>
          <p:cNvSpPr/>
          <p:nvPr/>
        </p:nvSpPr>
        <p:spPr>
          <a:xfrm>
            <a:off x="4884365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62E00B07-7338-22C0-0757-B18BF29F9256}"/>
              </a:ext>
            </a:extLst>
          </p:cNvPr>
          <p:cNvSpPr/>
          <p:nvPr/>
        </p:nvSpPr>
        <p:spPr>
          <a:xfrm>
            <a:off x="8267580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7AEA830-C538-6E19-100C-EC697D5C8EFD}"/>
              </a:ext>
            </a:extLst>
          </p:cNvPr>
          <p:cNvSpPr/>
          <p:nvPr/>
        </p:nvSpPr>
        <p:spPr>
          <a:xfrm rot="5400000">
            <a:off x="9654775" y="2916009"/>
            <a:ext cx="580887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435773E3-673C-1FB0-E577-F1D403D19CDB}"/>
              </a:ext>
            </a:extLst>
          </p:cNvPr>
          <p:cNvSpPr/>
          <p:nvPr/>
        </p:nvSpPr>
        <p:spPr>
          <a:xfrm rot="10800000">
            <a:off x="6702998" y="3619043"/>
            <a:ext cx="217158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B1AEE991-49EF-D4D8-FC4D-D5DD20210B42}"/>
              </a:ext>
            </a:extLst>
          </p:cNvPr>
          <p:cNvSpPr/>
          <p:nvPr/>
        </p:nvSpPr>
        <p:spPr>
          <a:xfrm rot="10800000">
            <a:off x="1855700" y="3619043"/>
            <a:ext cx="2600942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AC9D4BA3-A36E-DB30-0F78-35A251AD2B12}"/>
              </a:ext>
            </a:extLst>
          </p:cNvPr>
          <p:cNvSpPr/>
          <p:nvPr/>
        </p:nvSpPr>
        <p:spPr>
          <a:xfrm>
            <a:off x="2140200" y="4912359"/>
            <a:ext cx="568935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60A37F8C-5FE1-A959-D35A-E56D9A5498AA}"/>
              </a:ext>
            </a:extLst>
          </p:cNvPr>
          <p:cNvSpPr/>
          <p:nvPr/>
        </p:nvSpPr>
        <p:spPr>
          <a:xfrm rot="5400000">
            <a:off x="900772" y="4235531"/>
            <a:ext cx="477103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F56F857-7D75-BB4B-B86C-66B283A0CE5A}"/>
              </a:ext>
            </a:extLst>
          </p:cNvPr>
          <p:cNvSpPr/>
          <p:nvPr/>
        </p:nvSpPr>
        <p:spPr>
          <a:xfrm>
            <a:off x="4470742" y="3296165"/>
            <a:ext cx="2231052" cy="880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331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tx1"/>
                </a:solidFill>
              </a:rPr>
              <a:t>Model </a:t>
            </a:r>
            <a:r>
              <a:rPr lang="de-DE" sz="1800" b="1" dirty="0" err="1">
                <a:solidFill>
                  <a:schemeClr val="tx1"/>
                </a:solidFill>
              </a:rPr>
              <a:t>setup</a:t>
            </a:r>
            <a:endParaRPr lang="de-D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C542F43-614C-87AC-0598-E2A6FC1B56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157521"/>
              </p:ext>
            </p:extLst>
          </p:nvPr>
        </p:nvGraphicFramePr>
        <p:xfrm>
          <a:off x="2127487" y="1811867"/>
          <a:ext cx="6905026" cy="4234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4F642C08-3ED7-0678-0500-6EDD8F529F9C}"/>
              </a:ext>
            </a:extLst>
          </p:cNvPr>
          <p:cNvSpPr/>
          <p:nvPr/>
        </p:nvSpPr>
        <p:spPr>
          <a:xfrm rot="10800000">
            <a:off x="3542104" y="2697451"/>
            <a:ext cx="302594" cy="33487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E16FE83C-E936-D0A2-F202-47BA94B10C36}"/>
              </a:ext>
            </a:extLst>
          </p:cNvPr>
          <p:cNvSpPr/>
          <p:nvPr/>
        </p:nvSpPr>
        <p:spPr>
          <a:xfrm>
            <a:off x="7149263" y="2697451"/>
            <a:ext cx="302594" cy="33487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BE2751-3C4D-59C8-7515-1729D3495BD1}"/>
              </a:ext>
            </a:extLst>
          </p:cNvPr>
          <p:cNvSpPr/>
          <p:nvPr/>
        </p:nvSpPr>
        <p:spPr>
          <a:xfrm>
            <a:off x="2487975" y="4128970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Fin Phrase Dataset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6737269-EBBC-59A5-55B1-8DD41FBD5620}"/>
              </a:ext>
            </a:extLst>
          </p:cNvPr>
          <p:cNvSpPr/>
          <p:nvPr/>
        </p:nvSpPr>
        <p:spPr>
          <a:xfrm>
            <a:off x="7626374" y="4128970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ysClr val="windowText" lastClr="000000"/>
                </a:solidFill>
              </a:rPr>
              <a:t>Pretrained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FinBert</a:t>
            </a:r>
            <a:r>
              <a:rPr lang="de-DE" sz="1100" dirty="0">
                <a:solidFill>
                  <a:sysClr val="windowText" lastClr="000000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784808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tx1"/>
                </a:solidFill>
              </a:rPr>
              <a:t>Model </a:t>
            </a:r>
            <a:r>
              <a:rPr lang="de-DE" sz="1800" b="1" dirty="0" err="1">
                <a:solidFill>
                  <a:schemeClr val="tx1"/>
                </a:solidFill>
              </a:rPr>
              <a:t>setup</a:t>
            </a:r>
            <a:endParaRPr lang="de-D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6737269-EBBC-59A5-55B1-8DD41FBD5620}"/>
              </a:ext>
            </a:extLst>
          </p:cNvPr>
          <p:cNvSpPr/>
          <p:nvPr/>
        </p:nvSpPr>
        <p:spPr>
          <a:xfrm>
            <a:off x="540000" y="1816800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ysClr val="windowText" lastClr="000000"/>
                </a:solidFill>
              </a:rPr>
              <a:t>Pretrained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FinBert</a:t>
            </a:r>
            <a:r>
              <a:rPr lang="de-DE" sz="1100" dirty="0">
                <a:solidFill>
                  <a:sysClr val="windowText" lastClr="000000"/>
                </a:solidFill>
              </a:rPr>
              <a:t>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8EF706B-A62D-9372-DAC7-E3629B73E86C}"/>
              </a:ext>
            </a:extLst>
          </p:cNvPr>
          <p:cNvSpPr/>
          <p:nvPr/>
        </p:nvSpPr>
        <p:spPr>
          <a:xfrm>
            <a:off x="513622" y="2446341"/>
            <a:ext cx="937048" cy="48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FinBERT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E3E0C4-50C8-56A1-7D32-65E1492D2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044" y="1758759"/>
            <a:ext cx="7772400" cy="29626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30C95BD-D2F0-E68A-3A12-EC2FF6304F35}"/>
              </a:ext>
            </a:extLst>
          </p:cNvPr>
          <p:cNvSpPr/>
          <p:nvPr/>
        </p:nvSpPr>
        <p:spPr>
          <a:xfrm>
            <a:off x="4364010" y="2790721"/>
            <a:ext cx="2988511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C71D484-8729-8FDE-95EC-545FC50C78D7}"/>
              </a:ext>
            </a:extLst>
          </p:cNvPr>
          <p:cNvSpPr/>
          <p:nvPr/>
        </p:nvSpPr>
        <p:spPr>
          <a:xfrm>
            <a:off x="7991977" y="2207817"/>
            <a:ext cx="1217337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72E6B3-421A-B329-BAA9-446CA1AB7752}"/>
              </a:ext>
            </a:extLst>
          </p:cNvPr>
          <p:cNvSpPr/>
          <p:nvPr/>
        </p:nvSpPr>
        <p:spPr>
          <a:xfrm>
            <a:off x="1967512" y="2407160"/>
            <a:ext cx="999623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49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tx1"/>
                </a:solidFill>
              </a:rPr>
              <a:t>Model </a:t>
            </a:r>
            <a:r>
              <a:rPr lang="de-DE" sz="1800" b="1" dirty="0" err="1">
                <a:solidFill>
                  <a:schemeClr val="tx1"/>
                </a:solidFill>
              </a:rPr>
              <a:t>setup</a:t>
            </a:r>
            <a:endParaRPr lang="de-D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8DAE2C0-C37D-585F-BBD1-067D0922B709}"/>
              </a:ext>
            </a:extLst>
          </p:cNvPr>
          <p:cNvSpPr/>
          <p:nvPr/>
        </p:nvSpPr>
        <p:spPr>
          <a:xfrm>
            <a:off x="4505276" y="1668348"/>
            <a:ext cx="2509935" cy="951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Trained</a:t>
            </a:r>
            <a:r>
              <a:rPr lang="de-DE" dirty="0">
                <a:solidFill>
                  <a:schemeClr val="tx1"/>
                </a:solidFill>
              </a:rPr>
              <a:t> Models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102BD81-328E-9BFC-D3C9-3588C070E1E3}"/>
              </a:ext>
            </a:extLst>
          </p:cNvPr>
          <p:cNvSpPr/>
          <p:nvPr/>
        </p:nvSpPr>
        <p:spPr>
          <a:xfrm>
            <a:off x="239780" y="2866861"/>
            <a:ext cx="2509935" cy="951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Default 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7F0F49-9D6B-B2A1-0F47-C9346703304B}"/>
              </a:ext>
            </a:extLst>
          </p:cNvPr>
          <p:cNvSpPr/>
          <p:nvPr/>
        </p:nvSpPr>
        <p:spPr>
          <a:xfrm>
            <a:off x="3070065" y="2866861"/>
            <a:ext cx="2509935" cy="951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Self-</a:t>
            </a:r>
            <a:r>
              <a:rPr lang="de-DE" dirty="0" err="1">
                <a:solidFill>
                  <a:schemeClr val="tx1"/>
                </a:solidFill>
              </a:rPr>
              <a:t>trained</a:t>
            </a:r>
            <a:r>
              <a:rPr lang="de-DE" dirty="0">
                <a:solidFill>
                  <a:schemeClr val="tx1"/>
                </a:solidFill>
              </a:rPr>
              <a:t> on Fin Phrase Dataset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03FDECD-C0FA-719F-0433-4C0BF3A0E28F}"/>
              </a:ext>
            </a:extLst>
          </p:cNvPr>
          <p:cNvSpPr/>
          <p:nvPr/>
        </p:nvSpPr>
        <p:spPr>
          <a:xfrm>
            <a:off x="5780607" y="2866861"/>
            <a:ext cx="2509935" cy="951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Tuned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FinBert</a:t>
            </a:r>
            <a:r>
              <a:rPr lang="de-DE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87C739A-B8B9-A015-C6FA-254A34E3898B}"/>
              </a:ext>
            </a:extLst>
          </p:cNvPr>
          <p:cNvSpPr/>
          <p:nvPr/>
        </p:nvSpPr>
        <p:spPr>
          <a:xfrm>
            <a:off x="8550243" y="2872337"/>
            <a:ext cx="2509935" cy="951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Tuned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BertBaseUnCased</a:t>
            </a:r>
            <a:r>
              <a:rPr lang="de-DE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0ED103C-ACF1-48E3-D7C2-271A851D0FF0}"/>
              </a:ext>
            </a:extLst>
          </p:cNvPr>
          <p:cNvSpPr/>
          <p:nvPr/>
        </p:nvSpPr>
        <p:spPr>
          <a:xfrm>
            <a:off x="239780" y="4077441"/>
            <a:ext cx="2509935" cy="118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Hugging</a:t>
            </a:r>
            <a:r>
              <a:rPr lang="de-DE" sz="1600" dirty="0">
                <a:solidFill>
                  <a:schemeClr val="tx1"/>
                </a:solidFill>
              </a:rPr>
              <a:t> Face Pipeline: </a:t>
            </a:r>
            <a:r>
              <a:rPr lang="de-DE" sz="1600" b="1" dirty="0">
                <a:solidFill>
                  <a:schemeClr val="tx1"/>
                </a:solidFill>
              </a:rPr>
              <a:t>distilbert-base-uncased-finetuned-sst-2-english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40576EB-54F6-CD13-E4D0-546C23297E1E}"/>
              </a:ext>
            </a:extLst>
          </p:cNvPr>
          <p:cNvSpPr/>
          <p:nvPr/>
        </p:nvSpPr>
        <p:spPr>
          <a:xfrm>
            <a:off x="8550242" y="4077441"/>
            <a:ext cx="2509935" cy="118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Hugging</a:t>
            </a:r>
            <a:r>
              <a:rPr lang="de-DE" sz="1600" dirty="0">
                <a:solidFill>
                  <a:schemeClr val="tx1"/>
                </a:solidFill>
              </a:rPr>
              <a:t> Face: </a:t>
            </a:r>
          </a:p>
          <a:p>
            <a:pPr algn="ctr"/>
            <a:r>
              <a:rPr lang="de-DE" sz="1600" b="1" dirty="0" err="1">
                <a:solidFill>
                  <a:schemeClr val="tx1"/>
                </a:solidFill>
              </a:rPr>
              <a:t>bert</a:t>
            </a:r>
            <a:r>
              <a:rPr lang="de-DE" sz="1600" b="1" dirty="0">
                <a:solidFill>
                  <a:schemeClr val="tx1"/>
                </a:solidFill>
              </a:rPr>
              <a:t>-base-</a:t>
            </a:r>
            <a:r>
              <a:rPr lang="de-DE" sz="1600" b="1" dirty="0" err="1">
                <a:solidFill>
                  <a:schemeClr val="tx1"/>
                </a:solidFill>
              </a:rPr>
              <a:t>uncased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2E4B375-C088-FB75-A897-B923DD34BA7D}"/>
              </a:ext>
            </a:extLst>
          </p:cNvPr>
          <p:cNvSpPr/>
          <p:nvPr/>
        </p:nvSpPr>
        <p:spPr>
          <a:xfrm>
            <a:off x="8550242" y="5404217"/>
            <a:ext cx="2509935" cy="592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nlp_sentiment_model_pretrained_1.py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5439640-7CDC-023D-7E3B-5E0E4B83E3DE}"/>
              </a:ext>
            </a:extLst>
          </p:cNvPr>
          <p:cNvSpPr/>
          <p:nvPr/>
        </p:nvSpPr>
        <p:spPr>
          <a:xfrm>
            <a:off x="3070065" y="5404217"/>
            <a:ext cx="2509935" cy="592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nlp_sentiment_model.py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08263DC-D7A8-6558-4666-518E5FECFAD0}"/>
              </a:ext>
            </a:extLst>
          </p:cNvPr>
          <p:cNvSpPr/>
          <p:nvPr/>
        </p:nvSpPr>
        <p:spPr>
          <a:xfrm>
            <a:off x="239779" y="5404217"/>
            <a:ext cx="2509935" cy="592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nlp_sentiment_model_pretrained_2.py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5302D45-E0F6-DEF7-1C9D-6A6E2B43D944}"/>
              </a:ext>
            </a:extLst>
          </p:cNvPr>
          <p:cNvSpPr/>
          <p:nvPr/>
        </p:nvSpPr>
        <p:spPr>
          <a:xfrm>
            <a:off x="5780606" y="5404217"/>
            <a:ext cx="2509935" cy="592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nlp_sentiment_model_FinBert.py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CD55BEE-B3DD-4DAA-F9C1-86443E2FFD73}"/>
              </a:ext>
            </a:extLst>
          </p:cNvPr>
          <p:cNvSpPr/>
          <p:nvPr/>
        </p:nvSpPr>
        <p:spPr>
          <a:xfrm>
            <a:off x="5780606" y="4077441"/>
            <a:ext cx="2509935" cy="118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Hugging</a:t>
            </a:r>
            <a:r>
              <a:rPr lang="de-DE" sz="1600" dirty="0">
                <a:solidFill>
                  <a:schemeClr val="tx1"/>
                </a:solidFill>
              </a:rPr>
              <a:t> Face: </a:t>
            </a:r>
          </a:p>
          <a:p>
            <a:pPr algn="ctr"/>
            <a:r>
              <a:rPr lang="de-DE" sz="1600" b="1" dirty="0" err="1">
                <a:solidFill>
                  <a:schemeClr val="tx1"/>
                </a:solidFill>
              </a:rPr>
              <a:t>ProsusAI</a:t>
            </a:r>
            <a:r>
              <a:rPr lang="de-DE" sz="1600" b="1" dirty="0">
                <a:solidFill>
                  <a:schemeClr val="tx1"/>
                </a:solidFill>
              </a:rPr>
              <a:t>/</a:t>
            </a:r>
            <a:r>
              <a:rPr lang="de-DE" sz="1600" b="1" dirty="0" err="1">
                <a:solidFill>
                  <a:schemeClr val="tx1"/>
                </a:solidFill>
              </a:rPr>
              <a:t>finbert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23" name="Pfeil nach unten 22">
            <a:extLst>
              <a:ext uri="{FF2B5EF4-FFF2-40B4-BE49-F238E27FC236}">
                <a16:creationId xmlns:a16="http://schemas.microsoft.com/office/drawing/2014/main" id="{A42B3E96-F1B8-651C-E65F-3D38C381149A}"/>
              </a:ext>
            </a:extLst>
          </p:cNvPr>
          <p:cNvSpPr/>
          <p:nvPr/>
        </p:nvSpPr>
        <p:spPr>
          <a:xfrm>
            <a:off x="6641986" y="3859353"/>
            <a:ext cx="746449" cy="1773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unten 23">
            <a:extLst>
              <a:ext uri="{FF2B5EF4-FFF2-40B4-BE49-F238E27FC236}">
                <a16:creationId xmlns:a16="http://schemas.microsoft.com/office/drawing/2014/main" id="{3AEC8243-2004-8E6A-3FE9-4F953A4852DC}"/>
              </a:ext>
            </a:extLst>
          </p:cNvPr>
          <p:cNvSpPr/>
          <p:nvPr/>
        </p:nvSpPr>
        <p:spPr>
          <a:xfrm>
            <a:off x="9431984" y="3877723"/>
            <a:ext cx="746449" cy="1773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unten 24">
            <a:extLst>
              <a:ext uri="{FF2B5EF4-FFF2-40B4-BE49-F238E27FC236}">
                <a16:creationId xmlns:a16="http://schemas.microsoft.com/office/drawing/2014/main" id="{3FCA6EF0-BD07-0C97-3812-43C3A84BD8E5}"/>
              </a:ext>
            </a:extLst>
          </p:cNvPr>
          <p:cNvSpPr/>
          <p:nvPr/>
        </p:nvSpPr>
        <p:spPr>
          <a:xfrm>
            <a:off x="1121521" y="3872247"/>
            <a:ext cx="746449" cy="1773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unten 25">
            <a:extLst>
              <a:ext uri="{FF2B5EF4-FFF2-40B4-BE49-F238E27FC236}">
                <a16:creationId xmlns:a16="http://schemas.microsoft.com/office/drawing/2014/main" id="{8FC4AA80-F25F-42D0-71D9-07D899ACB94E}"/>
              </a:ext>
            </a:extLst>
          </p:cNvPr>
          <p:cNvSpPr/>
          <p:nvPr/>
        </p:nvSpPr>
        <p:spPr>
          <a:xfrm>
            <a:off x="3951807" y="3881423"/>
            <a:ext cx="746449" cy="13804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3353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III. Project </a:t>
            </a:r>
            <a:r>
              <a:rPr lang="de-DE" sz="2646" b="1" dirty="0" err="1"/>
              <a:t>Steps</a:t>
            </a:r>
            <a:endParaRPr lang="de-DE" sz="2646" b="1" dirty="0"/>
          </a:p>
          <a:p>
            <a:pPr algn="ctr"/>
            <a:r>
              <a:rPr lang="de-DE" sz="2800" b="1" dirty="0"/>
              <a:t>Model </a:t>
            </a:r>
            <a:r>
              <a:rPr lang="de-DE" sz="2800" b="1" dirty="0" err="1"/>
              <a:t>training</a:t>
            </a:r>
            <a:endParaRPr lang="de-DE" sz="28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3329915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7C4E30A-134A-1247-D447-2882CFCC35E0}"/>
              </a:ext>
            </a:extLst>
          </p:cNvPr>
          <p:cNvSpPr/>
          <p:nvPr/>
        </p:nvSpPr>
        <p:spPr>
          <a:xfrm>
            <a:off x="3251435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Aggregation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57DA7C3-84C8-ADDD-471C-EC66047D292D}"/>
              </a:ext>
            </a:extLst>
          </p:cNvPr>
          <p:cNvSpPr/>
          <p:nvPr/>
        </p:nvSpPr>
        <p:spPr>
          <a:xfrm>
            <a:off x="5774273" y="2041070"/>
            <a:ext cx="2328386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Cleaning</a:t>
            </a:r>
            <a:r>
              <a:rPr lang="de-DE" dirty="0"/>
              <a:t>/</a:t>
            </a:r>
            <a:r>
              <a:rPr lang="de-DE" dirty="0" err="1"/>
              <a:t>Formatting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9753D19-9FBD-59FE-7752-DBA0D51CD6EC}"/>
              </a:ext>
            </a:extLst>
          </p:cNvPr>
          <p:cNvSpPr/>
          <p:nvPr/>
        </p:nvSpPr>
        <p:spPr>
          <a:xfrm>
            <a:off x="9322410" y="2041070"/>
            <a:ext cx="129723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F1FDC2B3-004E-DD71-A7C6-870DFFD21319}"/>
              </a:ext>
            </a:extLst>
          </p:cNvPr>
          <p:cNvSpPr/>
          <p:nvPr/>
        </p:nvSpPr>
        <p:spPr>
          <a:xfrm>
            <a:off x="540000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Research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501E041-9D24-0FF3-5CB8-ACC281C2DFF8}"/>
              </a:ext>
            </a:extLst>
          </p:cNvPr>
          <p:cNvSpPr/>
          <p:nvPr/>
        </p:nvSpPr>
        <p:spPr>
          <a:xfrm>
            <a:off x="8945915" y="3447139"/>
            <a:ext cx="1672521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Data/Feature Engineering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747E8EE8-53E8-72F6-7C52-4EACFA4AA871}"/>
              </a:ext>
            </a:extLst>
          </p:cNvPr>
          <p:cNvSpPr/>
          <p:nvPr/>
        </p:nvSpPr>
        <p:spPr>
          <a:xfrm>
            <a:off x="4527980" y="3447138"/>
            <a:ext cx="210368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setup</a:t>
            </a:r>
            <a:r>
              <a:rPr lang="de-DE" dirty="0"/>
              <a:t>: NLP Classification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C4B216B-7E91-A75A-48B1-C007F03DF51D}"/>
              </a:ext>
            </a:extLst>
          </p:cNvPr>
          <p:cNvSpPr/>
          <p:nvPr/>
        </p:nvSpPr>
        <p:spPr>
          <a:xfrm>
            <a:off x="538748" y="4734111"/>
            <a:ext cx="1518652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270FB668-A22E-E4AD-F566-315CAD3B7886}"/>
              </a:ext>
            </a:extLst>
          </p:cNvPr>
          <p:cNvSpPr/>
          <p:nvPr/>
        </p:nvSpPr>
        <p:spPr>
          <a:xfrm>
            <a:off x="538748" y="3447138"/>
            <a:ext cx="1245618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8F423858-71A7-64B8-9267-2650A2E7129B}"/>
              </a:ext>
            </a:extLst>
          </p:cNvPr>
          <p:cNvSpPr/>
          <p:nvPr/>
        </p:nvSpPr>
        <p:spPr>
          <a:xfrm>
            <a:off x="7900933" y="4732936"/>
            <a:ext cx="2667095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Statistics</a:t>
            </a:r>
            <a:r>
              <a:rPr lang="de-DE" dirty="0"/>
              <a:t> and </a:t>
            </a:r>
            <a:r>
              <a:rPr lang="de-DE" dirty="0" err="1"/>
              <a:t>Robustness</a:t>
            </a:r>
            <a:r>
              <a:rPr lang="de-DE" dirty="0"/>
              <a:t> Tests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AF48A8F0-F843-B619-D458-2A63059922E2}"/>
              </a:ext>
            </a:extLst>
          </p:cNvPr>
          <p:cNvSpPr/>
          <p:nvPr/>
        </p:nvSpPr>
        <p:spPr>
          <a:xfrm>
            <a:off x="2250863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6A06538F-4E98-26AE-98E6-6D73949767B3}"/>
              </a:ext>
            </a:extLst>
          </p:cNvPr>
          <p:cNvSpPr/>
          <p:nvPr/>
        </p:nvSpPr>
        <p:spPr>
          <a:xfrm>
            <a:off x="4884365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62E00B07-7338-22C0-0757-B18BF29F9256}"/>
              </a:ext>
            </a:extLst>
          </p:cNvPr>
          <p:cNvSpPr/>
          <p:nvPr/>
        </p:nvSpPr>
        <p:spPr>
          <a:xfrm>
            <a:off x="8267580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7AEA830-C538-6E19-100C-EC697D5C8EFD}"/>
              </a:ext>
            </a:extLst>
          </p:cNvPr>
          <p:cNvSpPr/>
          <p:nvPr/>
        </p:nvSpPr>
        <p:spPr>
          <a:xfrm rot="5400000">
            <a:off x="9654775" y="2916009"/>
            <a:ext cx="580887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435773E3-673C-1FB0-E577-F1D403D19CDB}"/>
              </a:ext>
            </a:extLst>
          </p:cNvPr>
          <p:cNvSpPr/>
          <p:nvPr/>
        </p:nvSpPr>
        <p:spPr>
          <a:xfrm rot="10800000">
            <a:off x="6702998" y="3619043"/>
            <a:ext cx="217158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B1AEE991-49EF-D4D8-FC4D-D5DD20210B42}"/>
              </a:ext>
            </a:extLst>
          </p:cNvPr>
          <p:cNvSpPr/>
          <p:nvPr/>
        </p:nvSpPr>
        <p:spPr>
          <a:xfrm rot="10800000">
            <a:off x="1855700" y="3619043"/>
            <a:ext cx="2600942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AC9D4BA3-A36E-DB30-0F78-35A251AD2B12}"/>
              </a:ext>
            </a:extLst>
          </p:cNvPr>
          <p:cNvSpPr/>
          <p:nvPr/>
        </p:nvSpPr>
        <p:spPr>
          <a:xfrm>
            <a:off x="2140200" y="4912359"/>
            <a:ext cx="568935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60A37F8C-5FE1-A959-D35A-E56D9A5498AA}"/>
              </a:ext>
            </a:extLst>
          </p:cNvPr>
          <p:cNvSpPr/>
          <p:nvPr/>
        </p:nvSpPr>
        <p:spPr>
          <a:xfrm rot="5400000">
            <a:off x="900772" y="4235531"/>
            <a:ext cx="477103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F56F857-7D75-BB4B-B86C-66B283A0CE5A}"/>
              </a:ext>
            </a:extLst>
          </p:cNvPr>
          <p:cNvSpPr/>
          <p:nvPr/>
        </p:nvSpPr>
        <p:spPr>
          <a:xfrm>
            <a:off x="414858" y="3340818"/>
            <a:ext cx="1439637" cy="880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1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tx1"/>
                </a:solidFill>
              </a:rPr>
              <a:t>Model </a:t>
            </a:r>
            <a:r>
              <a:rPr lang="de-DE" sz="1800" b="1" dirty="0" err="1">
                <a:solidFill>
                  <a:schemeClr val="tx1"/>
                </a:solidFill>
              </a:rPr>
              <a:t>training</a:t>
            </a:r>
            <a:endParaRPr lang="de-D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6737269-EBBC-59A5-55B1-8DD41FBD5620}"/>
              </a:ext>
            </a:extLst>
          </p:cNvPr>
          <p:cNvSpPr/>
          <p:nvPr/>
        </p:nvSpPr>
        <p:spPr>
          <a:xfrm>
            <a:off x="540000" y="1816800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Self-</a:t>
            </a:r>
            <a:r>
              <a:rPr lang="de-DE" sz="900" dirty="0" err="1">
                <a:solidFill>
                  <a:schemeClr val="tx1"/>
                </a:solidFill>
              </a:rPr>
              <a:t>trained</a:t>
            </a:r>
            <a:r>
              <a:rPr lang="de-DE" sz="900" dirty="0">
                <a:solidFill>
                  <a:schemeClr val="tx1"/>
                </a:solidFill>
              </a:rPr>
              <a:t> on Fin Phrase Dataset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2D57DC-7CEF-FCCC-E07A-E605E7BE9951}"/>
              </a:ext>
            </a:extLst>
          </p:cNvPr>
          <p:cNvSpPr/>
          <p:nvPr/>
        </p:nvSpPr>
        <p:spPr>
          <a:xfrm>
            <a:off x="2304887" y="1816800"/>
            <a:ext cx="8527954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Hidden </a:t>
            </a:r>
            <a:r>
              <a:rPr lang="de-DE" sz="1600" dirty="0" err="1">
                <a:solidFill>
                  <a:schemeClr val="tx1"/>
                </a:solidFill>
              </a:rPr>
              <a:t>Dim</a:t>
            </a:r>
            <a:r>
              <a:rPr lang="de-DE" sz="1600" dirty="0">
                <a:solidFill>
                  <a:schemeClr val="tx1"/>
                </a:solidFill>
              </a:rPr>
              <a:t>: 256 Dropout: 0.6 Batch Size: 64. </a:t>
            </a:r>
            <a:r>
              <a:rPr lang="de-DE" sz="1600" dirty="0" err="1">
                <a:solidFill>
                  <a:schemeClr val="tx1"/>
                </a:solidFill>
              </a:rPr>
              <a:t>Epochs</a:t>
            </a:r>
            <a:r>
              <a:rPr lang="de-DE" sz="1600" dirty="0">
                <a:solidFill>
                  <a:schemeClr val="tx1"/>
                </a:solidFill>
              </a:rPr>
              <a:t>: 7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F0755F-70FE-BF30-C838-51EDFDBB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464440"/>
            <a:ext cx="5013891" cy="38378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F51AF9D-7506-87E7-9FA4-5C16E37B2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44" y="2351116"/>
            <a:ext cx="5013891" cy="39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95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tx1"/>
                </a:solidFill>
              </a:rPr>
              <a:t>Model </a:t>
            </a:r>
            <a:r>
              <a:rPr lang="de-DE" sz="1800" b="1" dirty="0" err="1">
                <a:solidFill>
                  <a:schemeClr val="tx1"/>
                </a:solidFill>
              </a:rPr>
              <a:t>training</a:t>
            </a:r>
            <a:endParaRPr lang="de-D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6737269-EBBC-59A5-55B1-8DD41FBD5620}"/>
              </a:ext>
            </a:extLst>
          </p:cNvPr>
          <p:cNvSpPr/>
          <p:nvPr/>
        </p:nvSpPr>
        <p:spPr>
          <a:xfrm>
            <a:off x="540000" y="1816800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Self-</a:t>
            </a:r>
            <a:r>
              <a:rPr lang="de-DE" sz="900" dirty="0" err="1">
                <a:solidFill>
                  <a:schemeClr val="tx1"/>
                </a:solidFill>
              </a:rPr>
              <a:t>trained</a:t>
            </a:r>
            <a:r>
              <a:rPr lang="de-DE" sz="900" dirty="0">
                <a:solidFill>
                  <a:schemeClr val="tx1"/>
                </a:solidFill>
              </a:rPr>
              <a:t> on Fin Phrase Dataset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9B8431-5076-0B3F-4383-5800A7BF30AD}"/>
              </a:ext>
            </a:extLst>
          </p:cNvPr>
          <p:cNvSpPr/>
          <p:nvPr/>
        </p:nvSpPr>
        <p:spPr>
          <a:xfrm>
            <a:off x="2304887" y="1816800"/>
            <a:ext cx="8527954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Hidden </a:t>
            </a:r>
            <a:r>
              <a:rPr lang="de-DE" sz="1600" dirty="0" err="1">
                <a:solidFill>
                  <a:schemeClr val="tx1"/>
                </a:solidFill>
              </a:rPr>
              <a:t>Dim</a:t>
            </a:r>
            <a:r>
              <a:rPr lang="de-DE" sz="1600" dirty="0">
                <a:solidFill>
                  <a:schemeClr val="tx1"/>
                </a:solidFill>
              </a:rPr>
              <a:t>: 256 Dropout: 0.2 Batch Size: 64. </a:t>
            </a:r>
            <a:r>
              <a:rPr lang="de-DE" sz="1600" dirty="0" err="1">
                <a:solidFill>
                  <a:schemeClr val="tx1"/>
                </a:solidFill>
              </a:rPr>
              <a:t>Epochs</a:t>
            </a:r>
            <a:r>
              <a:rPr lang="de-DE" sz="1600" dirty="0">
                <a:solidFill>
                  <a:schemeClr val="tx1"/>
                </a:solidFill>
              </a:rPr>
              <a:t>: 7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852BA0-8802-3DF0-9297-6ECE8FD5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23" y="2523730"/>
            <a:ext cx="5011018" cy="38356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63FE380-3B7D-86FE-A167-9715942A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23" y="2374441"/>
            <a:ext cx="5011018" cy="394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86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tx1"/>
                </a:solidFill>
              </a:rPr>
              <a:t>Model </a:t>
            </a:r>
            <a:r>
              <a:rPr lang="de-DE" sz="1800" b="1" dirty="0" err="1">
                <a:solidFill>
                  <a:schemeClr val="tx1"/>
                </a:solidFill>
              </a:rPr>
              <a:t>training</a:t>
            </a:r>
            <a:endParaRPr lang="de-D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6737269-EBBC-59A5-55B1-8DD41FBD5620}"/>
              </a:ext>
            </a:extLst>
          </p:cNvPr>
          <p:cNvSpPr/>
          <p:nvPr/>
        </p:nvSpPr>
        <p:spPr>
          <a:xfrm>
            <a:off x="540000" y="1816800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Self-</a:t>
            </a:r>
            <a:r>
              <a:rPr lang="de-DE" sz="900" dirty="0" err="1">
                <a:solidFill>
                  <a:schemeClr val="tx1"/>
                </a:solidFill>
              </a:rPr>
              <a:t>trained</a:t>
            </a:r>
            <a:r>
              <a:rPr lang="de-DE" sz="900" dirty="0">
                <a:solidFill>
                  <a:schemeClr val="tx1"/>
                </a:solidFill>
              </a:rPr>
              <a:t> on Fin Phrase Dataset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F96E7A-1577-B52B-2EA3-0996F772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1" y="2383386"/>
            <a:ext cx="5089373" cy="39208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A662C04-834F-F276-1974-513E684CB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02" y="2383386"/>
            <a:ext cx="5151907" cy="392085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02D57DC-7CEF-FCCC-E07A-E605E7BE9951}"/>
              </a:ext>
            </a:extLst>
          </p:cNvPr>
          <p:cNvSpPr/>
          <p:nvPr/>
        </p:nvSpPr>
        <p:spPr>
          <a:xfrm>
            <a:off x="2304887" y="1816800"/>
            <a:ext cx="8527954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Hidden </a:t>
            </a:r>
            <a:r>
              <a:rPr lang="de-DE" sz="1600" dirty="0" err="1">
                <a:solidFill>
                  <a:schemeClr val="tx1"/>
                </a:solidFill>
              </a:rPr>
              <a:t>Dim</a:t>
            </a:r>
            <a:r>
              <a:rPr lang="de-DE" sz="1600" dirty="0">
                <a:solidFill>
                  <a:schemeClr val="tx1"/>
                </a:solidFill>
              </a:rPr>
              <a:t>: 256 Dropout: 0.6 Batch Size: 64. </a:t>
            </a:r>
            <a:r>
              <a:rPr lang="de-DE" sz="1600" dirty="0" err="1">
                <a:solidFill>
                  <a:schemeClr val="tx1"/>
                </a:solidFill>
              </a:rPr>
              <a:t>Epochs</a:t>
            </a:r>
            <a:r>
              <a:rPr lang="de-DE" sz="1600" dirty="0">
                <a:solidFill>
                  <a:schemeClr val="tx1"/>
                </a:solidFill>
              </a:rPr>
              <a:t>: 12</a:t>
            </a:r>
          </a:p>
        </p:txBody>
      </p:sp>
    </p:spTree>
    <p:extLst>
      <p:ext uri="{BB962C8B-B14F-4D97-AF65-F5344CB8AC3E}">
        <p14:creationId xmlns:p14="http://schemas.microsoft.com/office/powerpoint/2010/main" val="577390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I. Project Description</a:t>
            </a:r>
          </a:p>
          <a:p>
            <a:pPr algn="ctr"/>
            <a:endParaRPr lang="de-DE" sz="264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2817062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tx1"/>
                </a:solidFill>
              </a:rPr>
              <a:t>Model </a:t>
            </a:r>
            <a:r>
              <a:rPr lang="de-DE" sz="1800" b="1" dirty="0" err="1">
                <a:solidFill>
                  <a:schemeClr val="tx1"/>
                </a:solidFill>
              </a:rPr>
              <a:t>training</a:t>
            </a:r>
            <a:endParaRPr lang="de-D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6737269-EBBC-59A5-55B1-8DD41FBD5620}"/>
              </a:ext>
            </a:extLst>
          </p:cNvPr>
          <p:cNvSpPr/>
          <p:nvPr/>
        </p:nvSpPr>
        <p:spPr>
          <a:xfrm>
            <a:off x="540000" y="1816800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Self-</a:t>
            </a:r>
            <a:r>
              <a:rPr lang="de-DE" sz="900" dirty="0" err="1">
                <a:solidFill>
                  <a:schemeClr val="tx1"/>
                </a:solidFill>
              </a:rPr>
              <a:t>trained</a:t>
            </a:r>
            <a:r>
              <a:rPr lang="de-DE" sz="900" dirty="0">
                <a:solidFill>
                  <a:schemeClr val="tx1"/>
                </a:solidFill>
              </a:rPr>
              <a:t> on Fin Phrase Dataset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0CE778-D594-C56D-12C8-6701D78A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17" y="2434150"/>
            <a:ext cx="4865383" cy="381284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FBCA89A-8D10-99DB-0CF5-0FF1AD456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07" y="2434150"/>
            <a:ext cx="5116864" cy="381284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69B8431-5076-0B3F-4383-5800A7BF30AD}"/>
              </a:ext>
            </a:extLst>
          </p:cNvPr>
          <p:cNvSpPr/>
          <p:nvPr/>
        </p:nvSpPr>
        <p:spPr>
          <a:xfrm>
            <a:off x="2304887" y="1816800"/>
            <a:ext cx="8527954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Hidden </a:t>
            </a:r>
            <a:r>
              <a:rPr lang="de-DE" sz="1600" dirty="0" err="1">
                <a:solidFill>
                  <a:schemeClr val="tx1"/>
                </a:solidFill>
              </a:rPr>
              <a:t>Dim</a:t>
            </a:r>
            <a:r>
              <a:rPr lang="de-DE" sz="1600" dirty="0">
                <a:solidFill>
                  <a:schemeClr val="tx1"/>
                </a:solidFill>
              </a:rPr>
              <a:t>: 256 Dropout: 0.6 Batch Size: 64. </a:t>
            </a:r>
            <a:r>
              <a:rPr lang="de-DE" sz="1600" dirty="0" err="1">
                <a:solidFill>
                  <a:schemeClr val="tx1"/>
                </a:solidFill>
              </a:rPr>
              <a:t>Epochs</a:t>
            </a:r>
            <a:r>
              <a:rPr lang="de-DE" sz="1600" dirty="0">
                <a:solidFill>
                  <a:schemeClr val="tx1"/>
                </a:solidFill>
              </a:rPr>
              <a:t>: 12</a:t>
            </a:r>
          </a:p>
        </p:txBody>
      </p:sp>
    </p:spTree>
    <p:extLst>
      <p:ext uri="{BB962C8B-B14F-4D97-AF65-F5344CB8AC3E}">
        <p14:creationId xmlns:p14="http://schemas.microsoft.com/office/powerpoint/2010/main" val="2535831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IV. Project </a:t>
            </a:r>
            <a:r>
              <a:rPr lang="de-DE" sz="2646" b="1" dirty="0" err="1"/>
              <a:t>Scope</a:t>
            </a:r>
            <a:endParaRPr lang="de-DE" sz="2646" b="1" dirty="0"/>
          </a:p>
          <a:p>
            <a:pPr algn="ctr"/>
            <a:r>
              <a:rPr lang="de-DE" sz="2646" b="1" dirty="0" err="1"/>
              <a:t>To</a:t>
            </a:r>
            <a:r>
              <a:rPr lang="de-DE" sz="2646" b="1" dirty="0"/>
              <a:t> Dos</a:t>
            </a:r>
            <a:endParaRPr lang="de-DE" sz="264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2698037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IV.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Scope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59999"/>
            <a:ext cx="10079640" cy="29100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1600" b="1" spc="-1" dirty="0">
                <a:solidFill>
                  <a:srgbClr val="000000"/>
                </a:solidFill>
              </a:rPr>
              <a:t>Main Tasks:</a:t>
            </a: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Find granular </a:t>
            </a:r>
            <a:r>
              <a:rPr lang="de-DE" sz="1600" b="1" spc="-1" dirty="0" err="1">
                <a:solidFill>
                  <a:srgbClr val="000000"/>
                </a:solidFill>
              </a:rPr>
              <a:t>data</a:t>
            </a:r>
            <a:r>
              <a:rPr lang="de-DE" sz="1600" b="1" spc="-1" dirty="0">
                <a:solidFill>
                  <a:srgbClr val="000000"/>
                </a:solidFill>
              </a:rPr>
              <a:t> on </a:t>
            </a:r>
            <a:r>
              <a:rPr lang="de-DE" sz="1600" b="1" spc="-1" dirty="0" err="1">
                <a:solidFill>
                  <a:srgbClr val="000000"/>
                </a:solidFill>
              </a:rPr>
              <a:t>short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interest</a:t>
            </a:r>
            <a:r>
              <a:rPr lang="de-DE" sz="1600" b="1" spc="-1" dirty="0">
                <a:solidFill>
                  <a:srgbClr val="000000"/>
                </a:solidFill>
              </a:rPr>
              <a:t> (</a:t>
            </a:r>
            <a:r>
              <a:rPr lang="de-DE" sz="1600" b="1" spc="-1" dirty="0" err="1">
                <a:solidFill>
                  <a:srgbClr val="000000"/>
                </a:solidFill>
              </a:rPr>
              <a:t>for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German/US stock </a:t>
            </a:r>
            <a:r>
              <a:rPr lang="de-DE" sz="1600" b="1" spc="-1" dirty="0" err="1">
                <a:solidFill>
                  <a:srgbClr val="000000"/>
                </a:solidFill>
              </a:rPr>
              <a:t>market</a:t>
            </a:r>
            <a:r>
              <a:rPr lang="de-DE" sz="1600" b="1" spc="-1" dirty="0">
                <a:solidFill>
                  <a:srgbClr val="000000"/>
                </a:solidFill>
              </a:rPr>
              <a:t>)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Find </a:t>
            </a:r>
            <a:r>
              <a:rPr lang="de-DE" sz="1600" b="1" spc="-1" dirty="0" err="1">
                <a:solidFill>
                  <a:srgbClr val="000000"/>
                </a:solidFill>
              </a:rPr>
              <a:t>appropriate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news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sources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covering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respective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companies</a:t>
            </a:r>
            <a:r>
              <a:rPr lang="de-DE" sz="1600" b="1" spc="-1" dirty="0">
                <a:solidFill>
                  <a:srgbClr val="000000"/>
                </a:solidFill>
              </a:rPr>
              <a:t> (RSS Feeds, Google News)</a:t>
            </a:r>
          </a:p>
          <a:p>
            <a:pPr>
              <a:lnSpc>
                <a:spcPct val="100000"/>
              </a:lnSpc>
            </a:pPr>
            <a:r>
              <a:rPr lang="de-DE" sz="1600" b="1" spc="-1" dirty="0">
                <a:solidFill>
                  <a:srgbClr val="000000"/>
                </a:solidFill>
              </a:rPr>
              <a:t>	-&gt; LexisNexis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Create a </a:t>
            </a:r>
            <a:r>
              <a:rPr lang="de-DE" sz="1600" b="1" spc="-1" dirty="0" err="1">
                <a:solidFill>
                  <a:srgbClr val="000000"/>
                </a:solidFill>
              </a:rPr>
              <a:t>news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sentiment</a:t>
            </a:r>
            <a:r>
              <a:rPr lang="de-DE" sz="1600" b="1" spc="-1" dirty="0">
                <a:solidFill>
                  <a:srgbClr val="000000"/>
                </a:solidFill>
              </a:rPr>
              <a:t> score (</a:t>
            </a:r>
            <a:r>
              <a:rPr lang="de-DE" sz="1600" b="1" spc="-1" dirty="0" err="1">
                <a:solidFill>
                  <a:srgbClr val="000000"/>
                </a:solidFill>
              </a:rPr>
              <a:t>compare</a:t>
            </a:r>
            <a:r>
              <a:rPr lang="de-DE" sz="1600" b="1" spc="-1" dirty="0">
                <a:solidFill>
                  <a:srgbClr val="000000"/>
                </a:solidFill>
              </a:rPr>
              <a:t> different </a:t>
            </a:r>
            <a:r>
              <a:rPr lang="de-DE" sz="1600" b="1" spc="-1" dirty="0" err="1">
                <a:solidFill>
                  <a:srgbClr val="000000"/>
                </a:solidFill>
              </a:rPr>
              <a:t>available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vocabularies</a:t>
            </a:r>
            <a:r>
              <a:rPr lang="de-DE" sz="1600" b="1" spc="-1" dirty="0">
                <a:solidFill>
                  <a:srgbClr val="000000"/>
                </a:solidFill>
              </a:rPr>
              <a:t>, </a:t>
            </a:r>
            <a:r>
              <a:rPr lang="de-DE" sz="1600" b="1" spc="-1" dirty="0" err="1">
                <a:solidFill>
                  <a:srgbClr val="000000"/>
                </a:solidFill>
              </a:rPr>
              <a:t>classification</a:t>
            </a:r>
            <a:r>
              <a:rPr lang="de-DE" sz="1600" b="1" spc="-1" dirty="0">
                <a:solidFill>
                  <a:srgbClr val="000000"/>
                </a:solidFill>
              </a:rPr>
              <a:t>) </a:t>
            </a:r>
            <a:r>
              <a:rPr lang="de-DE" sz="1600" b="1" spc="-1" dirty="0" err="1">
                <a:solidFill>
                  <a:srgbClr val="000000"/>
                </a:solidFill>
              </a:rPr>
              <a:t>from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categorical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encoding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of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models</a:t>
            </a: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 err="1">
                <a:solidFill>
                  <a:srgbClr val="000000"/>
                </a:solidFill>
              </a:rPr>
              <a:t>Classify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articles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as</a:t>
            </a:r>
            <a:r>
              <a:rPr lang="de-DE" sz="1600" b="1" spc="-1" dirty="0">
                <a:solidFill>
                  <a:srgbClr val="000000"/>
                </a:solidFill>
              </a:rPr>
              <a:t> a </a:t>
            </a:r>
            <a:r>
              <a:rPr lang="de-DE" sz="1600" b="1" spc="-1" dirty="0" err="1">
                <a:solidFill>
                  <a:srgbClr val="000000"/>
                </a:solidFill>
              </a:rPr>
              <a:t>whole</a:t>
            </a: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 err="1">
                <a:solidFill>
                  <a:srgbClr val="000000"/>
                </a:solidFill>
              </a:rPr>
              <a:t>Evaluate</a:t>
            </a:r>
            <a:r>
              <a:rPr lang="de-DE" sz="1600" b="1" spc="-1" dirty="0">
                <a:solidFill>
                  <a:srgbClr val="000000"/>
                </a:solidFill>
              </a:rPr>
              <a:t> Score </a:t>
            </a:r>
            <a:r>
              <a:rPr lang="de-DE" sz="1600" b="1" spc="-1" dirty="0" err="1">
                <a:solidFill>
                  <a:srgbClr val="000000"/>
                </a:solidFill>
              </a:rPr>
              <a:t>from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model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over</a:t>
            </a:r>
            <a:r>
              <a:rPr lang="de-DE" sz="1600" b="1" spc="-1" dirty="0">
                <a:solidFill>
                  <a:srgbClr val="000000"/>
                </a:solidFill>
              </a:rPr>
              <a:t> time – </a:t>
            </a:r>
            <a:r>
              <a:rPr lang="de-DE" sz="1600" b="1" spc="-1" dirty="0" err="1">
                <a:solidFill>
                  <a:srgbClr val="000000"/>
                </a:solidFill>
              </a:rPr>
              <a:t>Compare</a:t>
            </a:r>
            <a:r>
              <a:rPr lang="de-DE" sz="1600" b="1" spc="-1" dirty="0">
                <a:solidFill>
                  <a:srgbClr val="000000"/>
                </a:solidFill>
              </a:rPr>
              <a:t> different </a:t>
            </a:r>
            <a:r>
              <a:rPr lang="de-DE" sz="1600" b="1" spc="-1" dirty="0" err="1">
                <a:solidFill>
                  <a:srgbClr val="000000"/>
                </a:solidFill>
              </a:rPr>
              <a:t>architectures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 err="1">
                <a:solidFill>
                  <a:srgbClr val="000000"/>
                </a:solidFill>
              </a:rPr>
              <a:t>Tweak</a:t>
            </a:r>
            <a:r>
              <a:rPr lang="de-DE" sz="1600" b="1" spc="-1" dirty="0">
                <a:solidFill>
                  <a:srgbClr val="000000"/>
                </a:solidFill>
              </a:rPr>
              <a:t> and </a:t>
            </a:r>
            <a:r>
              <a:rPr lang="de-DE" sz="1600" b="1" spc="-1" dirty="0" err="1">
                <a:solidFill>
                  <a:srgbClr val="000000"/>
                </a:solidFill>
              </a:rPr>
              <a:t>optimize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model</a:t>
            </a: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Draw </a:t>
            </a:r>
            <a:r>
              <a:rPr lang="de-DE" sz="1600" b="1" spc="-1" dirty="0" err="1">
                <a:solidFill>
                  <a:srgbClr val="000000"/>
                </a:solidFill>
              </a:rPr>
              <a:t>inferences</a:t>
            </a:r>
            <a:r>
              <a:rPr lang="de-DE" sz="1600" b="1" spc="-1" dirty="0">
                <a:solidFill>
                  <a:srgbClr val="000000"/>
                </a:solidFill>
              </a:rPr>
              <a:t> and </a:t>
            </a:r>
            <a:r>
              <a:rPr lang="de-DE" sz="1600" b="1" spc="-1" dirty="0" err="1">
                <a:solidFill>
                  <a:srgbClr val="000000"/>
                </a:solidFill>
              </a:rPr>
              <a:t>conduct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statistical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robustness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tests</a:t>
            </a:r>
            <a:endParaRPr lang="de-DE" sz="1600" b="1" spc="-1" dirty="0">
              <a:solidFill>
                <a:srgbClr val="000000"/>
              </a:solidFill>
            </a:endParaRP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7D06D21E-B295-6A60-370A-685A8E70691B}"/>
              </a:ext>
            </a:extLst>
          </p:cNvPr>
          <p:cNvSpPr/>
          <p:nvPr/>
        </p:nvSpPr>
        <p:spPr>
          <a:xfrm rot="18872563">
            <a:off x="10101439" y="2818183"/>
            <a:ext cx="834083" cy="475578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E990E29F-7188-7B13-7E8A-F8204F20BBB4}"/>
              </a:ext>
            </a:extLst>
          </p:cNvPr>
          <p:cNvSpPr/>
          <p:nvPr/>
        </p:nvSpPr>
        <p:spPr>
          <a:xfrm rot="18872563">
            <a:off x="7795508" y="2690666"/>
            <a:ext cx="834083" cy="475578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7281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IV.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Scope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98667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IV.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Scope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59999"/>
            <a:ext cx="10079640" cy="29100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1600" b="1" spc="-1" dirty="0">
                <a:solidFill>
                  <a:srgbClr val="000000"/>
                </a:solidFill>
              </a:rPr>
              <a:t>Potential Problems:</a:t>
            </a: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Data </a:t>
            </a:r>
            <a:r>
              <a:rPr lang="de-DE" sz="1600" b="1" spc="-1" dirty="0" err="1">
                <a:solidFill>
                  <a:srgbClr val="000000"/>
                </a:solidFill>
              </a:rPr>
              <a:t>availability</a:t>
            </a:r>
            <a:r>
              <a:rPr lang="de-DE" sz="1600" b="1" spc="-1" dirty="0">
                <a:solidFill>
                  <a:srgbClr val="000000"/>
                </a:solidFill>
              </a:rPr>
              <a:t> – </a:t>
            </a:r>
            <a:r>
              <a:rPr lang="de-DE" sz="1600" b="1" spc="-1" dirty="0" err="1">
                <a:solidFill>
                  <a:srgbClr val="000000"/>
                </a:solidFill>
              </a:rPr>
              <a:t>long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enough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continously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ongoing</a:t>
            </a:r>
            <a:r>
              <a:rPr lang="de-DE" sz="1600" b="1" spc="-1" dirty="0">
                <a:solidFill>
                  <a:srgbClr val="000000"/>
                </a:solidFill>
              </a:rPr>
              <a:t> time </a:t>
            </a:r>
            <a:r>
              <a:rPr lang="de-DE" sz="1600" b="1" spc="-1" dirty="0" err="1">
                <a:solidFill>
                  <a:srgbClr val="000000"/>
                </a:solidFill>
              </a:rPr>
              <a:t>series</a:t>
            </a:r>
            <a:r>
              <a:rPr lang="de-DE" sz="1600" b="1" spc="-1" dirty="0">
                <a:solidFill>
                  <a:srgbClr val="000000"/>
                </a:solidFill>
              </a:rPr>
              <a:t> on </a:t>
            </a:r>
            <a:r>
              <a:rPr lang="de-DE" sz="1600" b="1" spc="-1" dirty="0" err="1">
                <a:solidFill>
                  <a:srgbClr val="000000"/>
                </a:solidFill>
              </a:rPr>
              <a:t>short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interest</a:t>
            </a: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Media </a:t>
            </a:r>
            <a:r>
              <a:rPr lang="de-DE" sz="1600" b="1" spc="-1" dirty="0" err="1">
                <a:solidFill>
                  <a:srgbClr val="000000"/>
                </a:solidFill>
              </a:rPr>
              <a:t>article</a:t>
            </a:r>
            <a:r>
              <a:rPr lang="de-DE" sz="1600" b="1" spc="-1" dirty="0">
                <a:solidFill>
                  <a:srgbClr val="000000"/>
                </a:solidFill>
              </a:rPr>
              <a:t> – </a:t>
            </a:r>
            <a:r>
              <a:rPr lang="de-DE" sz="1600" b="1" spc="-1" dirty="0" err="1">
                <a:solidFill>
                  <a:srgbClr val="000000"/>
                </a:solidFill>
              </a:rPr>
              <a:t>company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matching</a:t>
            </a: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NLP Classification: </a:t>
            </a:r>
            <a:r>
              <a:rPr lang="de-DE" sz="1600" b="1" spc="-1" dirty="0" err="1">
                <a:solidFill>
                  <a:srgbClr val="000000"/>
                </a:solidFill>
              </a:rPr>
              <a:t>Variations</a:t>
            </a:r>
            <a:r>
              <a:rPr lang="de-DE" sz="1600" b="1" spc="-1" dirty="0">
                <a:solidFill>
                  <a:srgbClr val="000000"/>
                </a:solidFill>
              </a:rPr>
              <a:t> and </a:t>
            </a:r>
            <a:r>
              <a:rPr lang="de-DE" sz="1600" b="1" spc="-1" dirty="0" err="1">
                <a:solidFill>
                  <a:srgbClr val="000000"/>
                </a:solidFill>
              </a:rPr>
              <a:t>Vocabularies</a:t>
            </a:r>
            <a:r>
              <a:rPr lang="de-DE" sz="1600" b="1" spc="-1" dirty="0">
                <a:solidFill>
                  <a:srgbClr val="000000"/>
                </a:solidFill>
              </a:rPr>
              <a:t>, </a:t>
            </a:r>
            <a:r>
              <a:rPr lang="de-DE" sz="1600" b="1" spc="-1" dirty="0" err="1">
                <a:solidFill>
                  <a:srgbClr val="000000"/>
                </a:solidFill>
              </a:rPr>
              <a:t>extensiveness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of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classification</a:t>
            </a:r>
            <a:endParaRPr lang="de-DE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947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V. Project </a:t>
            </a:r>
            <a:r>
              <a:rPr lang="de-DE" sz="2646" b="1" dirty="0" err="1"/>
              <a:t>Structure</a:t>
            </a:r>
            <a:endParaRPr lang="de-DE" sz="264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1444787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Structure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D1812F-B264-8C96-367D-BE7FFB2E3875}"/>
              </a:ext>
            </a:extLst>
          </p:cNvPr>
          <p:cNvSpPr txBox="1"/>
          <p:nvPr/>
        </p:nvSpPr>
        <p:spPr>
          <a:xfrm>
            <a:off x="440707" y="1657402"/>
            <a:ext cx="18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/Project Folder/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6D0346-3351-57D1-EFB5-BBD32BE07D23}"/>
              </a:ext>
            </a:extLst>
          </p:cNvPr>
          <p:cNvSpPr txBox="1"/>
          <p:nvPr/>
        </p:nvSpPr>
        <p:spPr>
          <a:xfrm>
            <a:off x="4612971" y="2307820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get_data_short.py</a:t>
            </a:r>
            <a:endParaRPr lang="de-DE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7E7B38-7CF8-475F-9D7B-FAFA0DBD0371}"/>
              </a:ext>
            </a:extLst>
          </p:cNvPr>
          <p:cNvSpPr txBox="1"/>
          <p:nvPr/>
        </p:nvSpPr>
        <p:spPr>
          <a:xfrm>
            <a:off x="4599105" y="3379363"/>
            <a:ext cx="18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data_base.py</a:t>
            </a:r>
            <a:endParaRPr lang="de-DE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5020B6-D4DF-7330-3196-168C40351DEA}"/>
              </a:ext>
            </a:extLst>
          </p:cNvPr>
          <p:cNvSpPr txBox="1"/>
          <p:nvPr/>
        </p:nvSpPr>
        <p:spPr>
          <a:xfrm>
            <a:off x="7930356" y="3454338"/>
            <a:ext cx="24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comp_classifier.py</a:t>
            </a:r>
            <a:endParaRPr lang="de-DE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1375C2-9AC9-590C-0BFC-60C59518223A}"/>
              </a:ext>
            </a:extLst>
          </p:cNvPr>
          <p:cNvSpPr txBox="1"/>
          <p:nvPr/>
        </p:nvSpPr>
        <p:spPr>
          <a:xfrm>
            <a:off x="4599105" y="3001946"/>
            <a:ext cx="24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retrieve_data.py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2D97BFC-6068-61A4-0BD2-4C6671798385}"/>
              </a:ext>
            </a:extLst>
          </p:cNvPr>
          <p:cNvSpPr txBox="1"/>
          <p:nvPr/>
        </p:nvSpPr>
        <p:spPr>
          <a:xfrm>
            <a:off x="4612969" y="2656988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get_data_news_articles.py</a:t>
            </a:r>
            <a:endParaRPr lang="de-DE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7E3D7D-775D-9F8B-F6B4-C936B704620E}"/>
              </a:ext>
            </a:extLst>
          </p:cNvPr>
          <p:cNvSpPr txBox="1"/>
          <p:nvPr/>
        </p:nvSpPr>
        <p:spPr>
          <a:xfrm>
            <a:off x="7930356" y="2374119"/>
            <a:ext cx="3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nlp_sentiment_model.py</a:t>
            </a:r>
            <a:endParaRPr lang="de-DE" sz="1200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BBDEB9C-2D26-8C4C-F4D2-893A897EA173}"/>
              </a:ext>
            </a:extLst>
          </p:cNvPr>
          <p:cNvSpPr txBox="1"/>
          <p:nvPr/>
        </p:nvSpPr>
        <p:spPr>
          <a:xfrm>
            <a:off x="5068893" y="4862872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News_Articles</a:t>
            </a:r>
            <a:r>
              <a:rPr lang="de-DE" b="1" dirty="0"/>
              <a:t> </a:t>
            </a:r>
            <a:r>
              <a:rPr lang="de-DE" b="1" dirty="0" err="1"/>
              <a:t>pdf</a:t>
            </a:r>
            <a:r>
              <a:rPr lang="de-DE" b="1" dirty="0"/>
              <a:t>/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BA8AE1-0F25-3AD3-4F42-48863103071A}"/>
              </a:ext>
            </a:extLst>
          </p:cNvPr>
          <p:cNvSpPr txBox="1"/>
          <p:nvPr/>
        </p:nvSpPr>
        <p:spPr>
          <a:xfrm>
            <a:off x="5272095" y="5158658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article_1.pdf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C371D97-A977-933E-428A-7D22411A7230}"/>
              </a:ext>
            </a:extLst>
          </p:cNvPr>
          <p:cNvSpPr txBox="1"/>
          <p:nvPr/>
        </p:nvSpPr>
        <p:spPr>
          <a:xfrm>
            <a:off x="5272094" y="5437412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article_2.pdf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BF3E2C5-8BFA-DF43-9A9F-7C714D234BAA}"/>
              </a:ext>
            </a:extLst>
          </p:cNvPr>
          <p:cNvSpPr txBox="1"/>
          <p:nvPr/>
        </p:nvSpPr>
        <p:spPr>
          <a:xfrm>
            <a:off x="4487994" y="2069772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/Data/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CAD6480-7823-5709-AE3A-0BA093274844}"/>
              </a:ext>
            </a:extLst>
          </p:cNvPr>
          <p:cNvSpPr txBox="1"/>
          <p:nvPr/>
        </p:nvSpPr>
        <p:spPr>
          <a:xfrm>
            <a:off x="4852061" y="3729435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Raw_Data</a:t>
            </a:r>
            <a:r>
              <a:rPr lang="de-DE" b="1" dirty="0"/>
              <a:t>/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B45E0F6-AEB9-3470-4884-109A55491729}"/>
              </a:ext>
            </a:extLst>
          </p:cNvPr>
          <p:cNvSpPr txBox="1"/>
          <p:nvPr/>
        </p:nvSpPr>
        <p:spPr>
          <a:xfrm>
            <a:off x="7691264" y="2064625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NLP_Model</a:t>
            </a:r>
            <a:r>
              <a:rPr lang="de-DE" b="1" dirty="0"/>
              <a:t>/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BC6F43A-0B9F-A368-0CBC-A4FE57A28034}"/>
              </a:ext>
            </a:extLst>
          </p:cNvPr>
          <p:cNvSpPr txBox="1"/>
          <p:nvPr/>
        </p:nvSpPr>
        <p:spPr>
          <a:xfrm>
            <a:off x="5068892" y="5733061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Short_Volume</a:t>
            </a:r>
            <a:r>
              <a:rPr lang="de-DE" b="1" dirty="0"/>
              <a:t>/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A97E138-C87A-38A9-155F-0FB0DBF9E1CB}"/>
              </a:ext>
            </a:extLst>
          </p:cNvPr>
          <p:cNvSpPr txBox="1"/>
          <p:nvPr/>
        </p:nvSpPr>
        <p:spPr>
          <a:xfrm>
            <a:off x="5272094" y="6028847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01012020.csv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94591E3-5C80-2B46-FD91-D8447768976B}"/>
              </a:ext>
            </a:extLst>
          </p:cNvPr>
          <p:cNvSpPr txBox="1"/>
          <p:nvPr/>
        </p:nvSpPr>
        <p:spPr>
          <a:xfrm>
            <a:off x="1008112" y="2366224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requirements.txt</a:t>
            </a:r>
            <a:endParaRPr lang="de-DE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D0A3D34-3F5A-0299-93B0-10E9026686F5}"/>
              </a:ext>
            </a:extLst>
          </p:cNvPr>
          <p:cNvSpPr txBox="1"/>
          <p:nvPr/>
        </p:nvSpPr>
        <p:spPr>
          <a:xfrm>
            <a:off x="1008110" y="3430900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ReadMe.md</a:t>
            </a:r>
            <a:endParaRPr lang="de-DE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FD38713-97B9-8B06-795F-EF46C26E79C5}"/>
              </a:ext>
            </a:extLst>
          </p:cNvPr>
          <p:cNvSpPr txBox="1"/>
          <p:nvPr/>
        </p:nvSpPr>
        <p:spPr>
          <a:xfrm>
            <a:off x="1008110" y="2026734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exceptions.py</a:t>
            </a:r>
            <a:endParaRPr lang="de-DE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C33F177-3128-C839-952B-D8DADFED7173}"/>
              </a:ext>
            </a:extLst>
          </p:cNvPr>
          <p:cNvSpPr txBox="1"/>
          <p:nvPr/>
        </p:nvSpPr>
        <p:spPr>
          <a:xfrm>
            <a:off x="7694720" y="4726789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/Sentiment Index/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DB032F-EE5C-837A-3805-36ED0FEA4B83}"/>
              </a:ext>
            </a:extLst>
          </p:cNvPr>
          <p:cNvSpPr txBox="1"/>
          <p:nvPr/>
        </p:nvSpPr>
        <p:spPr>
          <a:xfrm>
            <a:off x="7919948" y="4989492"/>
            <a:ext cx="24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sentiment_index.csv</a:t>
            </a:r>
            <a:endParaRPr lang="de-DE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70F7E6B-915A-5C21-30B9-EDA4CA8B0FC1}"/>
              </a:ext>
            </a:extLst>
          </p:cNvPr>
          <p:cNvSpPr txBox="1"/>
          <p:nvPr/>
        </p:nvSpPr>
        <p:spPr>
          <a:xfrm>
            <a:off x="1008114" y="2716296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common_utils.py</a:t>
            </a:r>
            <a:endParaRPr lang="de-DE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276BD51-35D7-9BB4-FC35-A296EC862BD4}"/>
              </a:ext>
            </a:extLst>
          </p:cNvPr>
          <p:cNvSpPr txBox="1"/>
          <p:nvPr/>
        </p:nvSpPr>
        <p:spPr>
          <a:xfrm>
            <a:off x="1008112" y="3071517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secrets.yml</a:t>
            </a:r>
            <a:endParaRPr lang="de-DE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3E573D9-3C00-9DA3-4045-095F105C0F35}"/>
              </a:ext>
            </a:extLst>
          </p:cNvPr>
          <p:cNvSpPr txBox="1"/>
          <p:nvPr/>
        </p:nvSpPr>
        <p:spPr>
          <a:xfrm>
            <a:off x="7694719" y="5391907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Literature</a:t>
            </a:r>
            <a:r>
              <a:rPr lang="de-DE" b="1" dirty="0"/>
              <a:t>/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286A5C2-6E01-0890-0E74-F30778942CD8}"/>
              </a:ext>
            </a:extLst>
          </p:cNvPr>
          <p:cNvSpPr txBox="1"/>
          <p:nvPr/>
        </p:nvSpPr>
        <p:spPr>
          <a:xfrm>
            <a:off x="7936780" y="5729358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paper_1.pdf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FC21FA4-5A81-9386-EDFE-989AA02BA7AF}"/>
              </a:ext>
            </a:extLst>
          </p:cNvPr>
          <p:cNvSpPr txBox="1"/>
          <p:nvPr/>
        </p:nvSpPr>
        <p:spPr>
          <a:xfrm>
            <a:off x="7936779" y="6120083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paper_2.pdf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3568E7D-682D-38C1-4248-3F4FDC4AA8C9}"/>
              </a:ext>
            </a:extLst>
          </p:cNvPr>
          <p:cNvSpPr txBox="1"/>
          <p:nvPr/>
        </p:nvSpPr>
        <p:spPr>
          <a:xfrm>
            <a:off x="991689" y="3828632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/Summary/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8838DFA-D919-CBE1-6289-7EBB7AD37C07}"/>
              </a:ext>
            </a:extLst>
          </p:cNvPr>
          <p:cNvSpPr txBox="1"/>
          <p:nvPr/>
        </p:nvSpPr>
        <p:spPr>
          <a:xfrm>
            <a:off x="1142055" y="4226364"/>
            <a:ext cx="362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SentimentAnalysisOutline.pptx</a:t>
            </a:r>
            <a:endParaRPr lang="de-DE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21F5E56-8B3B-7849-FE8E-F12FE540DEC2}"/>
              </a:ext>
            </a:extLst>
          </p:cNvPr>
          <p:cNvSpPr txBox="1"/>
          <p:nvPr/>
        </p:nvSpPr>
        <p:spPr>
          <a:xfrm>
            <a:off x="991688" y="4840733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/Logs/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7D6B4E-F921-0652-C5E8-0022747648B7}"/>
              </a:ext>
            </a:extLst>
          </p:cNvPr>
          <p:cNvSpPr txBox="1"/>
          <p:nvPr/>
        </p:nvSpPr>
        <p:spPr>
          <a:xfrm>
            <a:off x="1136928" y="5155575"/>
            <a:ext cx="362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/Log1_06062023_ModelName/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62DBB41-1E33-6FCA-A117-100248D5A19D}"/>
              </a:ext>
            </a:extLst>
          </p:cNvPr>
          <p:cNvSpPr txBox="1"/>
          <p:nvPr/>
        </p:nvSpPr>
        <p:spPr>
          <a:xfrm>
            <a:off x="1328574" y="5424960"/>
            <a:ext cx="362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Mod_27-06-2023_13/41/25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ABA8255-2362-3B11-549E-E60DD1A97B7B}"/>
              </a:ext>
            </a:extLst>
          </p:cNvPr>
          <p:cNvSpPr txBox="1"/>
          <p:nvPr/>
        </p:nvSpPr>
        <p:spPr>
          <a:xfrm>
            <a:off x="7930356" y="3846416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Version_Control</a:t>
            </a:r>
            <a:r>
              <a:rPr lang="de-DE" b="1" dirty="0"/>
              <a:t>/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599E3CB-E47E-1BF3-ADA2-A55E97DA4181}"/>
              </a:ext>
            </a:extLst>
          </p:cNvPr>
          <p:cNvSpPr txBox="1"/>
          <p:nvPr/>
        </p:nvSpPr>
        <p:spPr>
          <a:xfrm>
            <a:off x="8136356" y="4114063"/>
            <a:ext cx="24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Weights_ModelName</a:t>
            </a:r>
            <a:endParaRPr lang="de-DE" b="1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681C230-999E-093B-927B-DDBCEBBCB966}"/>
              </a:ext>
            </a:extLst>
          </p:cNvPr>
          <p:cNvSpPr txBox="1"/>
          <p:nvPr/>
        </p:nvSpPr>
        <p:spPr>
          <a:xfrm>
            <a:off x="1141629" y="4517128"/>
            <a:ext cx="362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SentimentAnalysisFinal.pptx</a:t>
            </a:r>
            <a:endParaRPr lang="de-DE" b="1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CA0C3BA-B3C4-8E44-4C0A-2D75BA9DCAF5}"/>
              </a:ext>
            </a:extLst>
          </p:cNvPr>
          <p:cNvSpPr txBox="1"/>
          <p:nvPr/>
        </p:nvSpPr>
        <p:spPr>
          <a:xfrm>
            <a:off x="7936779" y="2638994"/>
            <a:ext cx="3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nlp_sentiment_model_pretrained_1.py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68E2768-DCE4-8802-217B-F6F6E4C02C80}"/>
              </a:ext>
            </a:extLst>
          </p:cNvPr>
          <p:cNvSpPr txBox="1"/>
          <p:nvPr/>
        </p:nvSpPr>
        <p:spPr>
          <a:xfrm>
            <a:off x="7943201" y="2920406"/>
            <a:ext cx="3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nlp_sentiment_model_pretrained_1.py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CC853D8-0CC6-FAD0-A22F-47B24886651E}"/>
              </a:ext>
            </a:extLst>
          </p:cNvPr>
          <p:cNvSpPr txBox="1"/>
          <p:nvPr/>
        </p:nvSpPr>
        <p:spPr>
          <a:xfrm>
            <a:off x="7943201" y="3181367"/>
            <a:ext cx="3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nlp_sentiment_model_FinBert.py</a:t>
            </a:r>
            <a:endParaRPr lang="de-DE" sz="1200" b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12CF37B-007C-F52A-39D9-3B778CF123CE}"/>
              </a:ext>
            </a:extLst>
          </p:cNvPr>
          <p:cNvSpPr txBox="1"/>
          <p:nvPr/>
        </p:nvSpPr>
        <p:spPr>
          <a:xfrm>
            <a:off x="5089309" y="4061994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GermanMarket</a:t>
            </a:r>
            <a:r>
              <a:rPr lang="de-DE" b="1" dirty="0"/>
              <a:t>/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F40E137-1F5E-C35E-9B36-68519B2998A2}"/>
              </a:ext>
            </a:extLst>
          </p:cNvPr>
          <p:cNvSpPr txBox="1"/>
          <p:nvPr/>
        </p:nvSpPr>
        <p:spPr>
          <a:xfrm>
            <a:off x="5089308" y="4344132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USMarket</a:t>
            </a:r>
            <a:r>
              <a:rPr lang="de-DE" b="1" dirty="0"/>
              <a:t>/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9B4A126-8B6B-98B2-43C5-A228B7103002}"/>
              </a:ext>
            </a:extLst>
          </p:cNvPr>
          <p:cNvSpPr txBox="1"/>
          <p:nvPr/>
        </p:nvSpPr>
        <p:spPr>
          <a:xfrm>
            <a:off x="5088882" y="4589497"/>
            <a:ext cx="2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Text_Classification</a:t>
            </a:r>
            <a:r>
              <a:rPr lang="de-DE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284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I. Project Description</a:t>
            </a: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indent="-565200">
              <a:lnSpc>
                <a:spcPct val="100000"/>
              </a:lnSpc>
            </a:pPr>
            <a:r>
              <a:rPr lang="de-DE" sz="1600" b="1" spc="-1" dirty="0">
                <a:solidFill>
                  <a:srgbClr val="000000"/>
                </a:solidFill>
              </a:rPr>
              <a:t>Main Research Question: </a:t>
            </a:r>
            <a:r>
              <a:rPr lang="de-DE" sz="1600" b="1" spc="-1" dirty="0" err="1">
                <a:solidFill>
                  <a:srgbClr val="000000"/>
                </a:solidFill>
              </a:rPr>
              <a:t>Based</a:t>
            </a:r>
            <a:r>
              <a:rPr lang="de-DE" sz="1600" b="1" spc="-1" dirty="0">
                <a:solidFill>
                  <a:srgbClr val="000000"/>
                </a:solidFill>
              </a:rPr>
              <a:t> on </a:t>
            </a:r>
            <a:r>
              <a:rPr lang="de-DE" sz="1600" b="1" spc="-1" dirty="0" err="1">
                <a:solidFill>
                  <a:srgbClr val="000000"/>
                </a:solidFill>
              </a:rPr>
              <a:t>publicly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published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short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interest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data</a:t>
            </a:r>
            <a:r>
              <a:rPr lang="de-DE" sz="1600" b="1" spc="-1" dirty="0">
                <a:solidFill>
                  <a:srgbClr val="000000"/>
                </a:solidFill>
              </a:rPr>
              <a:t>, </a:t>
            </a:r>
            <a:r>
              <a:rPr lang="de-DE" sz="1600" b="1" spc="-1" dirty="0" err="1">
                <a:solidFill>
                  <a:srgbClr val="000000"/>
                </a:solidFill>
              </a:rPr>
              <a:t>can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one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infere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if</a:t>
            </a:r>
            <a:r>
              <a:rPr lang="de-DE" sz="1600" b="1" spc="-1" dirty="0">
                <a:solidFill>
                  <a:srgbClr val="000000"/>
                </a:solidFill>
              </a:rPr>
              <a:t> and </a:t>
            </a:r>
            <a:r>
              <a:rPr lang="de-DE" sz="1600" b="1" spc="-1" dirty="0" err="1">
                <a:solidFill>
                  <a:srgbClr val="000000"/>
                </a:solidFill>
              </a:rPr>
              <a:t>if</a:t>
            </a:r>
            <a:r>
              <a:rPr lang="de-DE" sz="1600" b="1" spc="-1" dirty="0">
                <a:solidFill>
                  <a:srgbClr val="000000"/>
                </a:solidFill>
              </a:rPr>
              <a:t>, </a:t>
            </a:r>
            <a:r>
              <a:rPr lang="de-DE" sz="1600" b="1" spc="-1" dirty="0" err="1">
                <a:solidFill>
                  <a:srgbClr val="000000"/>
                </a:solidFill>
              </a:rPr>
              <a:t>how</a:t>
            </a:r>
            <a:r>
              <a:rPr lang="de-DE" sz="1600" b="1" spc="-1" dirty="0">
                <a:solidFill>
                  <a:srgbClr val="000000"/>
                </a:solidFill>
              </a:rPr>
              <a:t> 			            strong </a:t>
            </a:r>
            <a:r>
              <a:rPr lang="de-DE" sz="1600" b="1" spc="-1" dirty="0" err="1">
                <a:solidFill>
                  <a:srgbClr val="000000"/>
                </a:solidFill>
              </a:rPr>
              <a:t>jounalists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opionion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influenced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by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regarding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company</a:t>
            </a:r>
            <a:r>
              <a:rPr lang="de-DE" sz="1600" b="1" spc="-1" dirty="0">
                <a:solidFill>
                  <a:srgbClr val="000000"/>
                </a:solidFill>
              </a:rPr>
              <a:t> 			            </a:t>
            </a:r>
            <a:r>
              <a:rPr lang="de-DE" sz="1600" b="1" spc="-1" dirty="0" err="1">
                <a:solidFill>
                  <a:srgbClr val="000000"/>
                </a:solidFill>
              </a:rPr>
              <a:t>coverage</a:t>
            </a:r>
            <a:r>
              <a:rPr lang="de-DE" sz="1600" b="1" spc="-1" dirty="0">
                <a:solidFill>
                  <a:srgbClr val="000000"/>
                </a:solidFill>
              </a:rPr>
              <a:t>?</a:t>
            </a:r>
            <a:r>
              <a:rPr lang="de-DE" sz="1600" spc="-1" dirty="0">
                <a:solidFill>
                  <a:srgbClr val="000000"/>
                </a:solidFill>
              </a:rPr>
              <a:t> </a:t>
            </a:r>
          </a:p>
          <a:p>
            <a:pPr indent="-565200"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  <a:p>
            <a:pPr indent="-565200">
              <a:lnSpc>
                <a:spcPct val="100000"/>
              </a:lnSpc>
            </a:pPr>
            <a:r>
              <a:rPr lang="de-DE" sz="1600" spc="-1" dirty="0">
                <a:solidFill>
                  <a:srgbClr val="000000"/>
                </a:solidFill>
              </a:rPr>
              <a:t>		           </a:t>
            </a:r>
            <a:r>
              <a:rPr lang="de-DE" sz="1600" b="1" spc="-1" dirty="0" err="1">
                <a:solidFill>
                  <a:srgbClr val="000000"/>
                </a:solidFill>
              </a:rPr>
              <a:t>What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consequences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does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this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have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for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considered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listed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companies</a:t>
            </a:r>
            <a:r>
              <a:rPr lang="de-DE" sz="1600" b="1" spc="-1" dirty="0">
                <a:solidFill>
                  <a:srgbClr val="000000"/>
                </a:solidFill>
              </a:rPr>
              <a:t>? (In 			           </a:t>
            </a:r>
            <a:r>
              <a:rPr lang="de-DE" sz="1600" b="1" spc="-1" dirty="0" err="1">
                <a:solidFill>
                  <a:srgbClr val="000000"/>
                </a:solidFill>
              </a:rPr>
              <a:t>terms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of</a:t>
            </a:r>
            <a:r>
              <a:rPr lang="de-DE" sz="1600" b="1" spc="-1" dirty="0">
                <a:solidFill>
                  <a:srgbClr val="000000"/>
                </a:solidFill>
              </a:rPr>
              <a:t> rate </a:t>
            </a:r>
            <a:r>
              <a:rPr lang="de-DE" sz="1600" b="1" spc="-1" dirty="0" err="1">
                <a:solidFill>
                  <a:srgbClr val="000000"/>
                </a:solidFill>
              </a:rPr>
              <a:t>or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return</a:t>
            </a:r>
            <a:r>
              <a:rPr lang="de-DE" sz="1600" b="1" spc="-1" dirty="0">
                <a:solidFill>
                  <a:srgbClr val="000000"/>
                </a:solidFill>
              </a:rPr>
              <a:t> and/</a:t>
            </a:r>
            <a:r>
              <a:rPr lang="de-DE" sz="1600" b="1" spc="-1" dirty="0" err="1">
                <a:solidFill>
                  <a:srgbClr val="000000"/>
                </a:solidFill>
              </a:rPr>
              <a:t>or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associated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risk</a:t>
            </a:r>
            <a:r>
              <a:rPr lang="de-DE" sz="1600" b="1" spc="-1" dirty="0">
                <a:solidFill>
                  <a:srgbClr val="000000"/>
                </a:solidFill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3412782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III. Project </a:t>
            </a:r>
            <a:r>
              <a:rPr lang="de-DE" sz="2646" b="1" dirty="0" err="1"/>
              <a:t>Steps</a:t>
            </a:r>
            <a:endParaRPr lang="de-DE" sz="264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117365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7C4E30A-134A-1247-D447-2882CFCC35E0}"/>
              </a:ext>
            </a:extLst>
          </p:cNvPr>
          <p:cNvSpPr/>
          <p:nvPr/>
        </p:nvSpPr>
        <p:spPr>
          <a:xfrm>
            <a:off x="3251435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Aggregation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57DA7C3-84C8-ADDD-471C-EC66047D292D}"/>
              </a:ext>
            </a:extLst>
          </p:cNvPr>
          <p:cNvSpPr/>
          <p:nvPr/>
        </p:nvSpPr>
        <p:spPr>
          <a:xfrm>
            <a:off x="5774273" y="2041070"/>
            <a:ext cx="2328386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Cleaning</a:t>
            </a:r>
            <a:r>
              <a:rPr lang="de-DE" dirty="0"/>
              <a:t>/</a:t>
            </a:r>
            <a:r>
              <a:rPr lang="de-DE" dirty="0" err="1"/>
              <a:t>Formatting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9753D19-9FBD-59FE-7752-DBA0D51CD6EC}"/>
              </a:ext>
            </a:extLst>
          </p:cNvPr>
          <p:cNvSpPr/>
          <p:nvPr/>
        </p:nvSpPr>
        <p:spPr>
          <a:xfrm>
            <a:off x="9322410" y="2041070"/>
            <a:ext cx="129723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F1FDC2B3-004E-DD71-A7C6-870DFFD21319}"/>
              </a:ext>
            </a:extLst>
          </p:cNvPr>
          <p:cNvSpPr/>
          <p:nvPr/>
        </p:nvSpPr>
        <p:spPr>
          <a:xfrm>
            <a:off x="540000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Research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501E041-9D24-0FF3-5CB8-ACC281C2DFF8}"/>
              </a:ext>
            </a:extLst>
          </p:cNvPr>
          <p:cNvSpPr/>
          <p:nvPr/>
        </p:nvSpPr>
        <p:spPr>
          <a:xfrm>
            <a:off x="8945915" y="3447139"/>
            <a:ext cx="1672521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Data/Feature Engineering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747E8EE8-53E8-72F6-7C52-4EACFA4AA871}"/>
              </a:ext>
            </a:extLst>
          </p:cNvPr>
          <p:cNvSpPr/>
          <p:nvPr/>
        </p:nvSpPr>
        <p:spPr>
          <a:xfrm>
            <a:off x="4527980" y="3447138"/>
            <a:ext cx="210368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setup</a:t>
            </a:r>
            <a:r>
              <a:rPr lang="de-DE" dirty="0"/>
              <a:t>: NLP Classification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C4B216B-7E91-A75A-48B1-C007F03DF51D}"/>
              </a:ext>
            </a:extLst>
          </p:cNvPr>
          <p:cNvSpPr/>
          <p:nvPr/>
        </p:nvSpPr>
        <p:spPr>
          <a:xfrm>
            <a:off x="538748" y="4734111"/>
            <a:ext cx="1518652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270FB668-A22E-E4AD-F566-315CAD3B7886}"/>
              </a:ext>
            </a:extLst>
          </p:cNvPr>
          <p:cNvSpPr/>
          <p:nvPr/>
        </p:nvSpPr>
        <p:spPr>
          <a:xfrm>
            <a:off x="538748" y="3447138"/>
            <a:ext cx="1245618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8F423858-71A7-64B8-9267-2650A2E7129B}"/>
              </a:ext>
            </a:extLst>
          </p:cNvPr>
          <p:cNvSpPr/>
          <p:nvPr/>
        </p:nvSpPr>
        <p:spPr>
          <a:xfrm>
            <a:off x="7900933" y="4732936"/>
            <a:ext cx="2667095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Statistics</a:t>
            </a:r>
            <a:r>
              <a:rPr lang="de-DE" dirty="0"/>
              <a:t> and </a:t>
            </a:r>
            <a:r>
              <a:rPr lang="de-DE" dirty="0" err="1"/>
              <a:t>Robustness</a:t>
            </a:r>
            <a:r>
              <a:rPr lang="de-DE" dirty="0"/>
              <a:t> Tests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AF48A8F0-F843-B619-D458-2A63059922E2}"/>
              </a:ext>
            </a:extLst>
          </p:cNvPr>
          <p:cNvSpPr/>
          <p:nvPr/>
        </p:nvSpPr>
        <p:spPr>
          <a:xfrm>
            <a:off x="2250863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6A06538F-4E98-26AE-98E6-6D73949767B3}"/>
              </a:ext>
            </a:extLst>
          </p:cNvPr>
          <p:cNvSpPr/>
          <p:nvPr/>
        </p:nvSpPr>
        <p:spPr>
          <a:xfrm>
            <a:off x="4884365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62E00B07-7338-22C0-0757-B18BF29F9256}"/>
              </a:ext>
            </a:extLst>
          </p:cNvPr>
          <p:cNvSpPr/>
          <p:nvPr/>
        </p:nvSpPr>
        <p:spPr>
          <a:xfrm>
            <a:off x="8267580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7AEA830-C538-6E19-100C-EC697D5C8EFD}"/>
              </a:ext>
            </a:extLst>
          </p:cNvPr>
          <p:cNvSpPr/>
          <p:nvPr/>
        </p:nvSpPr>
        <p:spPr>
          <a:xfrm rot="5400000">
            <a:off x="9654775" y="2916009"/>
            <a:ext cx="580887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435773E3-673C-1FB0-E577-F1D403D19CDB}"/>
              </a:ext>
            </a:extLst>
          </p:cNvPr>
          <p:cNvSpPr/>
          <p:nvPr/>
        </p:nvSpPr>
        <p:spPr>
          <a:xfrm rot="10800000">
            <a:off x="6702998" y="3619043"/>
            <a:ext cx="217158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B1AEE991-49EF-D4D8-FC4D-D5DD20210B42}"/>
              </a:ext>
            </a:extLst>
          </p:cNvPr>
          <p:cNvSpPr/>
          <p:nvPr/>
        </p:nvSpPr>
        <p:spPr>
          <a:xfrm rot="10800000">
            <a:off x="1855700" y="3619043"/>
            <a:ext cx="2600942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AC9D4BA3-A36E-DB30-0F78-35A251AD2B12}"/>
              </a:ext>
            </a:extLst>
          </p:cNvPr>
          <p:cNvSpPr/>
          <p:nvPr/>
        </p:nvSpPr>
        <p:spPr>
          <a:xfrm>
            <a:off x="2140200" y="4912359"/>
            <a:ext cx="568935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60A37F8C-5FE1-A959-D35A-E56D9A5498AA}"/>
              </a:ext>
            </a:extLst>
          </p:cNvPr>
          <p:cNvSpPr/>
          <p:nvPr/>
        </p:nvSpPr>
        <p:spPr>
          <a:xfrm rot="5400000">
            <a:off x="900772" y="4235531"/>
            <a:ext cx="477103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570B31FC-3AF9-1F51-0690-E776A3D58CD1}"/>
              </a:ext>
            </a:extLst>
          </p:cNvPr>
          <p:cNvSpPr/>
          <p:nvPr/>
        </p:nvSpPr>
        <p:spPr>
          <a:xfrm>
            <a:off x="8102659" y="5567489"/>
            <a:ext cx="2328386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ChatGPT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6951694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III. Project </a:t>
            </a:r>
            <a:r>
              <a:rPr lang="de-DE" sz="2646" b="1" dirty="0" err="1"/>
              <a:t>Steps</a:t>
            </a:r>
            <a:endParaRPr lang="de-DE" sz="2646" b="1" dirty="0"/>
          </a:p>
          <a:p>
            <a:pPr algn="ctr"/>
            <a:r>
              <a:rPr lang="de-DE" sz="2646" b="1" dirty="0"/>
              <a:t>Data Research</a:t>
            </a:r>
            <a:endParaRPr lang="de-DE" sz="264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400763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7C4E30A-134A-1247-D447-2882CFCC35E0}"/>
              </a:ext>
            </a:extLst>
          </p:cNvPr>
          <p:cNvSpPr/>
          <p:nvPr/>
        </p:nvSpPr>
        <p:spPr>
          <a:xfrm>
            <a:off x="3251435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Aggregation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57DA7C3-84C8-ADDD-471C-EC66047D292D}"/>
              </a:ext>
            </a:extLst>
          </p:cNvPr>
          <p:cNvSpPr/>
          <p:nvPr/>
        </p:nvSpPr>
        <p:spPr>
          <a:xfrm>
            <a:off x="5774273" y="2041070"/>
            <a:ext cx="2328386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Cleaning</a:t>
            </a:r>
            <a:r>
              <a:rPr lang="de-DE" dirty="0"/>
              <a:t>/</a:t>
            </a:r>
            <a:r>
              <a:rPr lang="de-DE" dirty="0" err="1"/>
              <a:t>Formatting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9753D19-9FBD-59FE-7752-DBA0D51CD6EC}"/>
              </a:ext>
            </a:extLst>
          </p:cNvPr>
          <p:cNvSpPr/>
          <p:nvPr/>
        </p:nvSpPr>
        <p:spPr>
          <a:xfrm>
            <a:off x="9322410" y="2041070"/>
            <a:ext cx="129723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F1FDC2B3-004E-DD71-A7C6-870DFFD21319}"/>
              </a:ext>
            </a:extLst>
          </p:cNvPr>
          <p:cNvSpPr/>
          <p:nvPr/>
        </p:nvSpPr>
        <p:spPr>
          <a:xfrm>
            <a:off x="540000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Research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501E041-9D24-0FF3-5CB8-ACC281C2DFF8}"/>
              </a:ext>
            </a:extLst>
          </p:cNvPr>
          <p:cNvSpPr/>
          <p:nvPr/>
        </p:nvSpPr>
        <p:spPr>
          <a:xfrm>
            <a:off x="8945915" y="3447139"/>
            <a:ext cx="1672521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Data/Feature Engineering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747E8EE8-53E8-72F6-7C52-4EACFA4AA871}"/>
              </a:ext>
            </a:extLst>
          </p:cNvPr>
          <p:cNvSpPr/>
          <p:nvPr/>
        </p:nvSpPr>
        <p:spPr>
          <a:xfrm>
            <a:off x="4527980" y="3447138"/>
            <a:ext cx="210368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setup</a:t>
            </a:r>
            <a:r>
              <a:rPr lang="de-DE" dirty="0"/>
              <a:t>: NLP Classification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C4B216B-7E91-A75A-48B1-C007F03DF51D}"/>
              </a:ext>
            </a:extLst>
          </p:cNvPr>
          <p:cNvSpPr/>
          <p:nvPr/>
        </p:nvSpPr>
        <p:spPr>
          <a:xfrm>
            <a:off x="538748" y="4734111"/>
            <a:ext cx="1518652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270FB668-A22E-E4AD-F566-315CAD3B7886}"/>
              </a:ext>
            </a:extLst>
          </p:cNvPr>
          <p:cNvSpPr/>
          <p:nvPr/>
        </p:nvSpPr>
        <p:spPr>
          <a:xfrm>
            <a:off x="538748" y="3447138"/>
            <a:ext cx="1245618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8F423858-71A7-64B8-9267-2650A2E7129B}"/>
              </a:ext>
            </a:extLst>
          </p:cNvPr>
          <p:cNvSpPr/>
          <p:nvPr/>
        </p:nvSpPr>
        <p:spPr>
          <a:xfrm>
            <a:off x="7900933" y="4732936"/>
            <a:ext cx="2667095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Statistics</a:t>
            </a:r>
            <a:r>
              <a:rPr lang="de-DE" dirty="0"/>
              <a:t> and </a:t>
            </a:r>
            <a:r>
              <a:rPr lang="de-DE" dirty="0" err="1"/>
              <a:t>Robustness</a:t>
            </a:r>
            <a:r>
              <a:rPr lang="de-DE" dirty="0"/>
              <a:t> Tests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AF48A8F0-F843-B619-D458-2A63059922E2}"/>
              </a:ext>
            </a:extLst>
          </p:cNvPr>
          <p:cNvSpPr/>
          <p:nvPr/>
        </p:nvSpPr>
        <p:spPr>
          <a:xfrm>
            <a:off x="2250863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6A06538F-4E98-26AE-98E6-6D73949767B3}"/>
              </a:ext>
            </a:extLst>
          </p:cNvPr>
          <p:cNvSpPr/>
          <p:nvPr/>
        </p:nvSpPr>
        <p:spPr>
          <a:xfrm>
            <a:off x="4884365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62E00B07-7338-22C0-0757-B18BF29F9256}"/>
              </a:ext>
            </a:extLst>
          </p:cNvPr>
          <p:cNvSpPr/>
          <p:nvPr/>
        </p:nvSpPr>
        <p:spPr>
          <a:xfrm>
            <a:off x="8267580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7AEA830-C538-6E19-100C-EC697D5C8EFD}"/>
              </a:ext>
            </a:extLst>
          </p:cNvPr>
          <p:cNvSpPr/>
          <p:nvPr/>
        </p:nvSpPr>
        <p:spPr>
          <a:xfrm rot="5400000">
            <a:off x="9654775" y="2916009"/>
            <a:ext cx="580887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435773E3-673C-1FB0-E577-F1D403D19CDB}"/>
              </a:ext>
            </a:extLst>
          </p:cNvPr>
          <p:cNvSpPr/>
          <p:nvPr/>
        </p:nvSpPr>
        <p:spPr>
          <a:xfrm rot="10800000">
            <a:off x="6702998" y="3619043"/>
            <a:ext cx="217158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B1AEE991-49EF-D4D8-FC4D-D5DD20210B42}"/>
              </a:ext>
            </a:extLst>
          </p:cNvPr>
          <p:cNvSpPr/>
          <p:nvPr/>
        </p:nvSpPr>
        <p:spPr>
          <a:xfrm rot="10800000">
            <a:off x="1855700" y="3619043"/>
            <a:ext cx="2600942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AC9D4BA3-A36E-DB30-0F78-35A251AD2B12}"/>
              </a:ext>
            </a:extLst>
          </p:cNvPr>
          <p:cNvSpPr/>
          <p:nvPr/>
        </p:nvSpPr>
        <p:spPr>
          <a:xfrm>
            <a:off x="2140200" y="4912359"/>
            <a:ext cx="568935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60A37F8C-5FE1-A959-D35A-E56D9A5498AA}"/>
              </a:ext>
            </a:extLst>
          </p:cNvPr>
          <p:cNvSpPr/>
          <p:nvPr/>
        </p:nvSpPr>
        <p:spPr>
          <a:xfrm rot="5400000">
            <a:off x="900772" y="4235531"/>
            <a:ext cx="477103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F56F857-7D75-BB4B-B86C-66B283A0CE5A}"/>
              </a:ext>
            </a:extLst>
          </p:cNvPr>
          <p:cNvSpPr/>
          <p:nvPr/>
        </p:nvSpPr>
        <p:spPr>
          <a:xfrm>
            <a:off x="429336" y="1941462"/>
            <a:ext cx="1788797" cy="880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044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uptfoli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e Foli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1766</Words>
  <Application>Microsoft Macintosh PowerPoint</Application>
  <PresentationFormat>Benutzerdefiniert</PresentationFormat>
  <Paragraphs>330</Paragraphs>
  <Slides>46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46</vt:i4>
      </vt:variant>
    </vt:vector>
  </HeadingPairs>
  <TitlesOfParts>
    <vt:vector size="50" baseType="lpstr">
      <vt:lpstr>Arial</vt:lpstr>
      <vt:lpstr>Calibri</vt:lpstr>
      <vt:lpstr>Hauptfolie</vt:lpstr>
      <vt:lpstr>Minimale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</dc:title>
  <dc:subject/>
  <dc:creator>Universität Kiel  (CAU)</dc:creator>
  <dc:description/>
  <cp:lastModifiedBy>Robert Hennings</cp:lastModifiedBy>
  <cp:revision>227</cp:revision>
  <cp:lastPrinted>1601-01-01T00:00:00Z</cp:lastPrinted>
  <dcterms:created xsi:type="dcterms:W3CDTF">2010-06-02T10:39:48Z</dcterms:created>
  <dcterms:modified xsi:type="dcterms:W3CDTF">2023-06-27T13:27:03Z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