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2A75C-8D53-454C-9363-10DEC1547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18CFAB-B40D-A049-8A4E-0231A9E68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BA620-CBFE-9B49-AE98-A56A41BF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F3EB6-EDF7-AC40-8EA1-E3BC9D25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D10A8-115A-1145-9887-44781E34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69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44BC5-6EF4-B643-9639-08698CBE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6772B7-996E-614C-B010-ABFA88EC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F11AE8-1480-FA43-8369-D947F45B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19253-4384-D940-9D9C-AD1D9AB0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F3945F-43D9-444D-B2DF-0C0E7329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08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15EF34-80A9-E144-B084-6FECCFCE3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BE724B-7BF1-7646-9224-9C495207A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D2913-66B3-2B45-AE37-795B9682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FF1-4AE9-194E-BA80-2921AF7B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6182A-0B16-A942-AB09-5B8F1D1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51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6C9F1-9721-E94B-98CF-FF09EAF1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95627C-A435-4A46-A600-40CADF4F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91304B-389E-5144-B6E3-7011D1EE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33BD1-DEA0-7F46-892E-AC0D06B7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119309-535D-904A-A9E5-28ADE055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1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57032-EF52-1844-B4FE-607CDC17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314DA-393B-344F-9FC9-88345917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3608C6-C927-4E47-846B-9184B04A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CA721-94F4-7640-9A6D-5E6D4DAA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91EDBD-43A8-1A43-B776-1B61DA84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8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4F695-D3D6-5F4F-9E52-59CD3BBC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AF420-4E7E-EE41-9709-8BD6F9FE8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25C851-BC0B-AB4A-962D-9987D3C44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1357F4-1920-7C48-8A09-9A89A1C9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E5EBBD-67A9-0F42-8D46-C109E61E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391950-036D-BF4C-8880-6309456E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0A5D0-1150-514C-A43B-E819C992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B405DB-C094-0642-A270-D037A3E88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E8339-8F3D-124A-9476-4C47838B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0FCA01-CD3C-5645-A356-8C61057D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2C7F50-1D72-BC4D-8131-0B6BBCAF7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09B965-6D45-7546-9593-9EE917F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EC88F9-183B-6E4A-9A21-5C9A0E05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AA449-B49B-3947-A848-97DC199F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43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90494-DCDD-104C-9B63-3F61F7BD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8951BD-5510-D241-82C4-528B61A4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0F015-1674-714F-9212-FFE4C0CD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63A132-1A1E-1643-8809-2725BB2D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9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79F6F3-D45D-144F-A072-4C07681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6F234C-7829-0248-8CD6-F696DC22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C1736-10EC-B44F-9B33-F7EE553C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23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A1D58-67AD-0A46-98C2-970AB707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900CE-B146-EA4E-B8E8-4546FDB5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AADF30-F799-164E-AA35-369571E36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0DCF98-0BEB-9040-BA9B-60286F62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A9CB99-E73F-AA44-93FE-656D880A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348E4-05EF-5E41-9CB1-F85BE91C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1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E27CF-4BBF-FC4F-B989-79BF3EFC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AF92C5-89DD-B047-A07A-9D7F362D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0528-89F8-3C49-A762-57B19DF69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3E4060-0C16-2343-B91D-AB118EE4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E6DB4C-0BDC-4042-897A-215ED5FE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D5D0B-60F7-474E-A584-9AFA907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977339-19FE-9A42-B366-DCDFF89E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2113B-7F56-CB4F-870F-8E32C7B1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8BB5A-82B8-6148-B291-C29B47DC4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BB0C-39AF-2A4F-99B7-F8B0165627F2}" type="datetimeFigureOut">
              <a:rPr lang="de-DE" smtClean="0"/>
              <a:t>20.07.21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35921-7683-E64F-9C0F-33F4D80D5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6F4449-278D-2E45-A15B-8D476E61A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6CDD-439E-3B41-9927-64DD35B6074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97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2C63EF5-6738-3944-B981-A413BCB0D89D}"/>
              </a:ext>
            </a:extLst>
          </p:cNvPr>
          <p:cNvSpPr/>
          <p:nvPr/>
        </p:nvSpPr>
        <p:spPr>
          <a:xfrm>
            <a:off x="3424057" y="2882558"/>
            <a:ext cx="6609145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4CB6D5-2558-EC45-A5CB-4FE53DC693AD}"/>
              </a:ext>
            </a:extLst>
          </p:cNvPr>
          <p:cNvSpPr/>
          <p:nvPr/>
        </p:nvSpPr>
        <p:spPr>
          <a:xfrm>
            <a:off x="4617052" y="3640989"/>
            <a:ext cx="5016289" cy="2607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A2D73D-A402-A74D-9DF1-E709A84C2C26}"/>
              </a:ext>
            </a:extLst>
          </p:cNvPr>
          <p:cNvSpPr/>
          <p:nvPr/>
        </p:nvSpPr>
        <p:spPr>
          <a:xfrm>
            <a:off x="5494526" y="4170574"/>
            <a:ext cx="3711793" cy="197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615712-2102-A24F-A575-832D9F70335A}"/>
              </a:ext>
            </a:extLst>
          </p:cNvPr>
          <p:cNvSpPr/>
          <p:nvPr/>
        </p:nvSpPr>
        <p:spPr>
          <a:xfrm>
            <a:off x="1937876" y="2375846"/>
            <a:ext cx="2188589" cy="11775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BB7A38-4FCC-DD46-BB59-ABFC57636BCA}"/>
              </a:ext>
            </a:extLst>
          </p:cNvPr>
          <p:cNvSpPr txBox="1"/>
          <p:nvPr/>
        </p:nvSpPr>
        <p:spPr>
          <a:xfrm>
            <a:off x="2485356" y="2779958"/>
            <a:ext cx="10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669D71-B845-2240-AE08-95D8333717F5}"/>
              </a:ext>
            </a:extLst>
          </p:cNvPr>
          <p:cNvSpPr txBox="1"/>
          <p:nvPr/>
        </p:nvSpPr>
        <p:spPr>
          <a:xfrm>
            <a:off x="4991019" y="3189207"/>
            <a:ext cx="237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Künstliche Intelligenz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386E60-080F-EF4F-8E4A-7134ED9053C5}"/>
              </a:ext>
            </a:extLst>
          </p:cNvPr>
          <p:cNvSpPr txBox="1"/>
          <p:nvPr/>
        </p:nvSpPr>
        <p:spPr>
          <a:xfrm>
            <a:off x="5848323" y="4539343"/>
            <a:ext cx="302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Künstliche neuronale Netze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E24D80-00A2-6242-86F1-69E35BEEE28E}"/>
              </a:ext>
            </a:extLst>
          </p:cNvPr>
          <p:cNvSpPr txBox="1"/>
          <p:nvPr/>
        </p:nvSpPr>
        <p:spPr>
          <a:xfrm>
            <a:off x="5494526" y="3865188"/>
            <a:ext cx="20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A12A0A-1680-C14E-B9B8-101C700E1115}"/>
              </a:ext>
            </a:extLst>
          </p:cNvPr>
          <p:cNvSpPr/>
          <p:nvPr/>
        </p:nvSpPr>
        <p:spPr>
          <a:xfrm>
            <a:off x="6526425" y="4908675"/>
            <a:ext cx="2213187" cy="117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4168AD-0588-ED4D-9971-099BF23F8DDC}"/>
              </a:ext>
            </a:extLst>
          </p:cNvPr>
          <p:cNvSpPr txBox="1"/>
          <p:nvPr/>
        </p:nvSpPr>
        <p:spPr>
          <a:xfrm>
            <a:off x="6825392" y="5316359"/>
            <a:ext cx="174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3DC4B5-2D8F-6E40-AB36-CA8CB4C5A14E}"/>
              </a:ext>
            </a:extLst>
          </p:cNvPr>
          <p:cNvSpPr/>
          <p:nvPr/>
        </p:nvSpPr>
        <p:spPr>
          <a:xfrm>
            <a:off x="2115983" y="1208778"/>
            <a:ext cx="1832376" cy="985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A2039C0-F7B3-654F-8888-448C0C213810}"/>
              </a:ext>
            </a:extLst>
          </p:cNvPr>
          <p:cNvSpPr txBox="1"/>
          <p:nvPr/>
        </p:nvSpPr>
        <p:spPr>
          <a:xfrm>
            <a:off x="2115983" y="1548755"/>
            <a:ext cx="18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Datenstrukturen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ACA432-0E5D-F544-9B6F-8AC9FBCE261B}"/>
              </a:ext>
            </a:extLst>
          </p:cNvPr>
          <p:cNvSpPr/>
          <p:nvPr/>
        </p:nvSpPr>
        <p:spPr>
          <a:xfrm>
            <a:off x="4074165" y="798916"/>
            <a:ext cx="1428963" cy="768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3A28E5-4781-B949-AD2D-BA9854A9C7AD}"/>
              </a:ext>
            </a:extLst>
          </p:cNvPr>
          <p:cNvSpPr txBox="1"/>
          <p:nvPr/>
        </p:nvSpPr>
        <p:spPr>
          <a:xfrm>
            <a:off x="3857548" y="1005024"/>
            <a:ext cx="188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Umfang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AB0931C-D514-D748-A810-B7997597A856}"/>
              </a:ext>
            </a:extLst>
          </p:cNvPr>
          <p:cNvSpPr txBox="1"/>
          <p:nvPr/>
        </p:nvSpPr>
        <p:spPr>
          <a:xfrm>
            <a:off x="3928744" y="2441248"/>
            <a:ext cx="188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Strukturvielfalt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B07B5-3148-B047-95DA-2A5C2814F8B9}"/>
              </a:ext>
            </a:extLst>
          </p:cNvPr>
          <p:cNvSpPr txBox="1"/>
          <p:nvPr/>
        </p:nvSpPr>
        <p:spPr>
          <a:xfrm>
            <a:off x="4777680" y="1611771"/>
            <a:ext cx="1884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Volatilität und Verfügbarkeit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5E4DDD-3FBE-9B4C-AB31-73E602139FA8}"/>
              </a:ext>
            </a:extLst>
          </p:cNvPr>
          <p:cNvSpPr/>
          <p:nvPr/>
        </p:nvSpPr>
        <p:spPr>
          <a:xfrm>
            <a:off x="4981833" y="1488562"/>
            <a:ext cx="1428963" cy="768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596DB5-BBD1-FB44-9DA7-0286FBD4F1C2}"/>
              </a:ext>
            </a:extLst>
          </p:cNvPr>
          <p:cNvSpPr/>
          <p:nvPr/>
        </p:nvSpPr>
        <p:spPr>
          <a:xfrm>
            <a:off x="4127736" y="2205860"/>
            <a:ext cx="1428963" cy="768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CECE8F7-0F52-D04E-BF34-B6CB3FE6EF1F}"/>
              </a:ext>
            </a:extLst>
          </p:cNvPr>
          <p:cNvCxnSpPr>
            <a:stCxn id="16" idx="4"/>
            <a:endCxn id="15" idx="3"/>
          </p:cNvCxnSpPr>
          <p:nvPr/>
        </p:nvCxnSpPr>
        <p:spPr>
          <a:xfrm flipH="1">
            <a:off x="4000113" y="1567760"/>
            <a:ext cx="788534" cy="16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9B6654-B429-BB4A-9792-463B74C8A569}"/>
              </a:ext>
            </a:extLst>
          </p:cNvPr>
          <p:cNvCxnSpPr>
            <a:cxnSpLocks/>
            <a:stCxn id="22" idx="2"/>
            <a:endCxn id="15" idx="3"/>
          </p:cNvCxnSpPr>
          <p:nvPr/>
        </p:nvCxnSpPr>
        <p:spPr>
          <a:xfrm flipH="1" flipV="1">
            <a:off x="4000113" y="1733421"/>
            <a:ext cx="981720" cy="13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5A13ECD-202F-E749-864D-2B613B3982F5}"/>
              </a:ext>
            </a:extLst>
          </p:cNvPr>
          <p:cNvCxnSpPr>
            <a:cxnSpLocks/>
            <a:stCxn id="23" idx="0"/>
            <a:endCxn id="15" idx="3"/>
          </p:cNvCxnSpPr>
          <p:nvPr/>
        </p:nvCxnSpPr>
        <p:spPr>
          <a:xfrm flipH="1" flipV="1">
            <a:off x="4000113" y="1733421"/>
            <a:ext cx="842105" cy="47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ED24131-3655-FF47-849E-F92F2D9664E9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>
            <a:off x="3032171" y="2194676"/>
            <a:ext cx="0" cy="1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F579A763-A838-664E-9EA8-25F7C7C1D43B}"/>
              </a:ext>
            </a:extLst>
          </p:cNvPr>
          <p:cNvCxnSpPr>
            <a:stCxn id="7" idx="4"/>
            <a:endCxn id="4" idx="2"/>
          </p:cNvCxnSpPr>
          <p:nvPr/>
        </p:nvCxnSpPr>
        <p:spPr>
          <a:xfrm rot="16200000" flipH="1">
            <a:off x="2649136" y="3936437"/>
            <a:ext cx="1157956" cy="3918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05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Hennings</dc:creator>
  <cp:lastModifiedBy>Robert Hennings</cp:lastModifiedBy>
  <cp:revision>4</cp:revision>
  <dcterms:created xsi:type="dcterms:W3CDTF">2021-06-28T12:40:07Z</dcterms:created>
  <dcterms:modified xsi:type="dcterms:W3CDTF">2021-07-20T08:08:23Z</dcterms:modified>
</cp:coreProperties>
</file>