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" y="1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610D-4C01-4343-B8AF-379E43CCE334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5E04-41AF-451C-8242-0FA88CFE3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610D-4C01-4343-B8AF-379E43CCE334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5E04-41AF-451C-8242-0FA88CFE3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5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610D-4C01-4343-B8AF-379E43CCE334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5E04-41AF-451C-8242-0FA88CFE3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81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Robert Holder  holder1@umbc.edu</a:t>
            </a:r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6D15F8-C044-46CD-8E96-258A4B0F614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45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Robert Holder  holder1@umbc.edu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021D12-FF9D-4360-A285-DE60EDA167B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120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Robert Holder  holder1@umbc.edu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68DAC-4676-43A0-88DF-EDA5E2495EB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432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Robert Holder  holder1@umbc.edu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58C43-70BB-4C45-9CF5-CB69111F527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47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Robert Holder  holder1@umbc.edu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312B9E-085D-4FFB-9725-D2AE6C7205B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238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Robert Holder  holder1@umbc.edu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A3F08-92E5-437B-A2F7-150AD352D93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875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Robert Holder  holder1@umbc.edu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52EF0-EB44-4D86-9630-72A63ED3F64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646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Robert Holder  holder1@umbc.edu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5393E1-0FFE-4D16-AB8F-2FE92BDB379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37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610D-4C01-4343-B8AF-379E43CCE334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5E04-41AF-451C-8242-0FA88CFE3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290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Robert Holder  holder1@umbc.edu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AC1DFC-3574-449D-A12A-F3DEDCCDB08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9833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Robert Holder  holder1@umbc.edu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C904BA-061E-4FED-93BB-56958E4C440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8396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Robert Holder  holder1@umbc.edu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F16438-0CDF-42ED-9290-285198BBDA2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649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4"/>
            <a:ext cx="109728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4000501"/>
            <a:ext cx="109728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Robert Holder  holder1@umbc.edu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7F7625-6988-46B7-AD9B-55DCCDE9DF4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0328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719264"/>
            <a:ext cx="53848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000501"/>
            <a:ext cx="53848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Robert Holder  holder1@umbc.edu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8A03CF-1EFB-401A-A4BE-4D0B9252677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6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610D-4C01-4343-B8AF-379E43CCE334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5E04-41AF-451C-8242-0FA88CFE3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4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610D-4C01-4343-B8AF-379E43CCE334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5E04-41AF-451C-8242-0FA88CFE3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9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610D-4C01-4343-B8AF-379E43CCE334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5E04-41AF-451C-8242-0FA88CFE3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6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610D-4C01-4343-B8AF-379E43CCE334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5E04-41AF-451C-8242-0FA88CFE3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0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610D-4C01-4343-B8AF-379E43CCE334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5E04-41AF-451C-8242-0FA88CFE3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3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610D-4C01-4343-B8AF-379E43CCE334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5E04-41AF-451C-8242-0FA88CFE3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3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610D-4C01-4343-B8AF-379E43CCE334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5E04-41AF-451C-8242-0FA88CFE3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9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2610D-4C01-4343-B8AF-379E43CCE334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15E04-41AF-451C-8242-0FA88CFE3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6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Robert Holder  holder1@umbc.edu</a:t>
            </a:r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2762CB7-A02F-4E26-B6E6-E2132E054895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8500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0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0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0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0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0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0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4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0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4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0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4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1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1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4" cy="7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1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4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1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1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1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1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4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1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1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1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2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4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2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2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2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2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2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4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2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2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2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2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4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3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3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4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468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Rapid Plan Adaption Through Offline Analysis of </a:t>
            </a:r>
            <a:br>
              <a:rPr lang="en-US" altLang="en-US" sz="4000" dirty="0" smtClean="0"/>
            </a:br>
            <a:r>
              <a:rPr lang="en-US" altLang="en-US" sz="4000" dirty="0" smtClean="0"/>
              <a:t>Potential Plan Disruptors</a:t>
            </a:r>
            <a:endParaRPr lang="en-US" altLang="en-US" sz="4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Robert H. Holder, III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Dissertation </a:t>
            </a:r>
            <a:r>
              <a:rPr lang="en-US" altLang="en-US" dirty="0" smtClean="0"/>
              <a:t>Defense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December 9, 2015</a:t>
            </a:r>
            <a:endParaRPr lang="en-US" altLang="en-US" dirty="0" smtClean="0"/>
          </a:p>
        </p:txBody>
      </p:sp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1752600" y="5181601"/>
            <a:ext cx="298036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Committee: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Dr. Marie </a:t>
            </a:r>
            <a:r>
              <a:rPr lang="en-US" altLang="en-US" dirty="0" err="1" smtClean="0">
                <a:solidFill>
                  <a:srgbClr val="000000"/>
                </a:solidFill>
              </a:rPr>
              <a:t>desJardins</a:t>
            </a:r>
            <a:r>
              <a:rPr lang="en-US" altLang="en-US" dirty="0" smtClean="0">
                <a:solidFill>
                  <a:srgbClr val="000000"/>
                </a:solidFill>
              </a:rPr>
              <a:t>, Chair</a:t>
            </a:r>
            <a:endParaRPr lang="en-US" altLang="en-US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</a:rPr>
              <a:t>Dr</a:t>
            </a:r>
            <a:r>
              <a:rPr lang="en-US" altLang="en-US" dirty="0">
                <a:solidFill>
                  <a:srgbClr val="000000"/>
                </a:solidFill>
              </a:rPr>
              <a:t>. Tim </a:t>
            </a:r>
            <a:r>
              <a:rPr lang="en-US" altLang="en-US" dirty="0" err="1">
                <a:solidFill>
                  <a:srgbClr val="000000"/>
                </a:solidFill>
              </a:rPr>
              <a:t>Finin</a:t>
            </a:r>
            <a:r>
              <a:rPr lang="en-US" altLang="en-US" dirty="0">
                <a:solidFill>
                  <a:srgbClr val="000000"/>
                </a:solidFill>
              </a:rPr>
              <a:t>, Chair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</a:rPr>
              <a:t>Dr</a:t>
            </a:r>
            <a:r>
              <a:rPr lang="en-US" altLang="en-US" dirty="0">
                <a:solidFill>
                  <a:srgbClr val="000000"/>
                </a:solidFill>
              </a:rPr>
              <a:t>. Tim Oates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Dr. R. Scott </a:t>
            </a:r>
            <a:r>
              <a:rPr lang="en-US" altLang="en-US" dirty="0" smtClean="0">
                <a:solidFill>
                  <a:srgbClr val="000000"/>
                </a:solidFill>
              </a:rPr>
              <a:t>Cost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</a:rPr>
              <a:t>Dr. Don Miner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22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4F99786-14D7-4EA4-B0A2-B10499C8AB35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Motivation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Related Work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Approach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Problem-Solution (PS) Map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Solution-Problem-Utility (SPU) Map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Solution Similarity (SS) Map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Map Utilization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Plan Library Generation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Algorithm Selection and Configuration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Informed Problem Decomposition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Map Generation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Domain-Based Hints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Sampling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Interpolation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Research Directions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38399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90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Network</vt:lpstr>
      <vt:lpstr>Rapid Plan Adaption Through Offline Analysis of  Potential Plan Disruptors</vt:lpstr>
      <vt:lpstr>Outline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Plan Adaption Through Offline Analysis of  Potential Plan Disruptors</dc:title>
  <dc:creator>holderh1</dc:creator>
  <cp:lastModifiedBy>holderh1</cp:lastModifiedBy>
  <cp:revision>4</cp:revision>
  <dcterms:created xsi:type="dcterms:W3CDTF">2015-11-08T21:14:49Z</dcterms:created>
  <dcterms:modified xsi:type="dcterms:W3CDTF">2015-11-08T23:29:49Z</dcterms:modified>
</cp:coreProperties>
</file>