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6" autoAdjust="0"/>
    <p:restoredTop sz="94660"/>
  </p:normalViewPr>
  <p:slideViewPr>
    <p:cSldViewPr>
      <p:cViewPr varScale="1">
        <p:scale>
          <a:sx n="59" d="100"/>
          <a:sy n="59" d="100"/>
        </p:scale>
        <p:origin x="-8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9918370295456292E-2"/>
          <c:y val="3.7666719651281419E-2"/>
          <c:w val="0.66553822973963117"/>
          <c:h val="0.89805054069172352"/>
        </c:manualLayout>
      </c:layout>
      <c:scatterChart>
        <c:scatterStyle val="smoothMarker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0.1207796040352508</c:v>
                </c:pt>
                <c:pt idx="1">
                  <c:v>8.2212209885016999E-2</c:v>
                </c:pt>
                <c:pt idx="2">
                  <c:v>6.1663132034702896E-2</c:v>
                </c:pt>
                <c:pt idx="3">
                  <c:v>5.5899717795663592E-2</c:v>
                </c:pt>
                <c:pt idx="4">
                  <c:v>4.3157118495986156E-2</c:v>
                </c:pt>
                <c:pt idx="5">
                  <c:v>4.4033077329331344E-2</c:v>
                </c:pt>
                <c:pt idx="6">
                  <c:v>3.6453942857035779E-2</c:v>
                </c:pt>
                <c:pt idx="7">
                  <c:v>3.2773985299680244E-2</c:v>
                </c:pt>
                <c:pt idx="8">
                  <c:v>2.934199568927226E-2</c:v>
                </c:pt>
                <c:pt idx="9">
                  <c:v>2.7025981800045042E-2</c:v>
                </c:pt>
                <c:pt idx="10">
                  <c:v>1.6013391534469047E-2</c:v>
                </c:pt>
                <c:pt idx="11">
                  <c:v>1.0287521185643973E-2</c:v>
                </c:pt>
                <c:pt idx="12">
                  <c:v>7.3099271158058206E-3</c:v>
                </c:pt>
                <c:pt idx="13">
                  <c:v>5.3602499163882024E-3</c:v>
                </c:pt>
                <c:pt idx="14">
                  <c:v>4.6025105932180855E-3</c:v>
                </c:pt>
                <c:pt idx="15">
                  <c:v>3.6934228160565288E-3</c:v>
                </c:pt>
                <c:pt idx="16">
                  <c:v>2.9981519780416495E-3</c:v>
                </c:pt>
                <c:pt idx="17">
                  <c:v>2.5544268647072744E-3</c:v>
                </c:pt>
                <c:pt idx="18">
                  <c:v>2.1714482816525891E-3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0.10638360651266868</c:v>
                </c:pt>
                <c:pt idx="1">
                  <c:v>7.7273943366578293E-2</c:v>
                </c:pt>
                <c:pt idx="2">
                  <c:v>6.6424667241408858E-2</c:v>
                </c:pt>
                <c:pt idx="3">
                  <c:v>4.9148557065150505E-2</c:v>
                </c:pt>
                <c:pt idx="4">
                  <c:v>4.3873406146944703E-2</c:v>
                </c:pt>
                <c:pt idx="5">
                  <c:v>4.2382311896244536E-2</c:v>
                </c:pt>
                <c:pt idx="6">
                  <c:v>4.3822639591580413E-2</c:v>
                </c:pt>
                <c:pt idx="7">
                  <c:v>3.8734422782796894E-2</c:v>
                </c:pt>
                <c:pt idx="8">
                  <c:v>4.1442973651853794E-2</c:v>
                </c:pt>
                <c:pt idx="9">
                  <c:v>4.4362843426561563E-2</c:v>
                </c:pt>
                <c:pt idx="10">
                  <c:v>4.3393996994365781E-2</c:v>
                </c:pt>
                <c:pt idx="11">
                  <c:v>4.0420340714218475E-2</c:v>
                </c:pt>
                <c:pt idx="12">
                  <c:v>3.7975178696089393E-2</c:v>
                </c:pt>
                <c:pt idx="13">
                  <c:v>3.533725690179855E-2</c:v>
                </c:pt>
                <c:pt idx="14">
                  <c:v>3.5872107936554813E-2</c:v>
                </c:pt>
                <c:pt idx="15">
                  <c:v>3.5063198591129122E-2</c:v>
                </c:pt>
                <c:pt idx="16">
                  <c:v>2.6248359467240596E-2</c:v>
                </c:pt>
                <c:pt idx="17">
                  <c:v>2.5347021251648564E-2</c:v>
                </c:pt>
                <c:pt idx="18">
                  <c:v>2.4882865395215156E-2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7.7551560451670831E-2</c:v>
                </c:pt>
                <c:pt idx="2">
                  <c:v>5.8358770569510977E-2</c:v>
                </c:pt>
                <c:pt idx="3">
                  <c:v>5.3926255237510413E-2</c:v>
                </c:pt>
                <c:pt idx="4">
                  <c:v>4.5163146394140291E-2</c:v>
                </c:pt>
                <c:pt idx="5">
                  <c:v>4.3529512199122128E-2</c:v>
                </c:pt>
                <c:pt idx="6">
                  <c:v>4.7039750590960445E-2</c:v>
                </c:pt>
                <c:pt idx="7">
                  <c:v>4.5446006061648413E-2</c:v>
                </c:pt>
                <c:pt idx="8">
                  <c:v>4.0081782600650866E-2</c:v>
                </c:pt>
                <c:pt idx="9">
                  <c:v>4.3349525533574365E-2</c:v>
                </c:pt>
                <c:pt idx="10">
                  <c:v>4.2306622456003695E-2</c:v>
                </c:pt>
                <c:pt idx="11">
                  <c:v>4.3591927048891581E-2</c:v>
                </c:pt>
                <c:pt idx="12">
                  <c:v>3.4685912955804039E-2</c:v>
                </c:pt>
                <c:pt idx="13">
                  <c:v>3.5964568324708603E-2</c:v>
                </c:pt>
                <c:pt idx="14">
                  <c:v>3.5219406319972682E-2</c:v>
                </c:pt>
                <c:pt idx="15">
                  <c:v>3.0692793209908593E-2</c:v>
                </c:pt>
                <c:pt idx="16">
                  <c:v>2.9149360103159116E-2</c:v>
                </c:pt>
                <c:pt idx="17">
                  <c:v>2.7578704832199114E-2</c:v>
                </c:pt>
                <c:pt idx="18">
                  <c:v>2.4124397235783971E-2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0.10525384249826447</c:v>
                </c:pt>
                <c:pt idx="1">
                  <c:v>8.1817637791218034E-2</c:v>
                </c:pt>
                <c:pt idx="2">
                  <c:v>5.9396871809420798E-2</c:v>
                </c:pt>
                <c:pt idx="3">
                  <c:v>4.9690805021393433E-2</c:v>
                </c:pt>
                <c:pt idx="4">
                  <c:v>4.5688346447905016E-2</c:v>
                </c:pt>
                <c:pt idx="5">
                  <c:v>4.4042740810712411E-2</c:v>
                </c:pt>
                <c:pt idx="6">
                  <c:v>4.5956515966308814E-2</c:v>
                </c:pt>
                <c:pt idx="7">
                  <c:v>4.0087698779754787E-2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5.0538814073855465E-2</c:v>
                </c:pt>
                <c:pt idx="11">
                  <c:v>3.9095102327889764E-2</c:v>
                </c:pt>
                <c:pt idx="12">
                  <c:v>3.9578047083611435E-2</c:v>
                </c:pt>
                <c:pt idx="13">
                  <c:v>3.2875552906768322E-2</c:v>
                </c:pt>
                <c:pt idx="14">
                  <c:v>3.0742293344385267E-2</c:v>
                </c:pt>
                <c:pt idx="15">
                  <c:v>3.095006152386098E-2</c:v>
                </c:pt>
                <c:pt idx="16">
                  <c:v>2.5318701404270342E-2</c:v>
                </c:pt>
                <c:pt idx="17">
                  <c:v>2.4961590552824955E-2</c:v>
                </c:pt>
                <c:pt idx="18">
                  <c:v>2.4591042529894303E-2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0.10888502067307099</c:v>
                </c:pt>
                <c:pt idx="1">
                  <c:v>7.7085053832324807E-2</c:v>
                </c:pt>
                <c:pt idx="2">
                  <c:v>6.0850079954797534E-2</c:v>
                </c:pt>
                <c:pt idx="3">
                  <c:v>5.2468830394118871E-2</c:v>
                </c:pt>
                <c:pt idx="4">
                  <c:v>4.0355490712752566E-2</c:v>
                </c:pt>
                <c:pt idx="5">
                  <c:v>4.7326549581884557E-2</c:v>
                </c:pt>
                <c:pt idx="6">
                  <c:v>3.9816178970639965E-2</c:v>
                </c:pt>
                <c:pt idx="7">
                  <c:v>3.5568592678757512E-2</c:v>
                </c:pt>
                <c:pt idx="8">
                  <c:v>3.055790518728661E-2</c:v>
                </c:pt>
                <c:pt idx="9">
                  <c:v>2.7728173651558888E-2</c:v>
                </c:pt>
                <c:pt idx="10">
                  <c:v>1.8379258131347886E-2</c:v>
                </c:pt>
                <c:pt idx="11">
                  <c:v>1.3387925666219352E-2</c:v>
                </c:pt>
                <c:pt idx="12">
                  <c:v>1.1668245792461661E-2</c:v>
                </c:pt>
                <c:pt idx="13">
                  <c:v>1.0190810398567438E-2</c:v>
                </c:pt>
                <c:pt idx="14">
                  <c:v>9.7039059309448547E-3</c:v>
                </c:pt>
                <c:pt idx="15">
                  <c:v>9.7406796378438493E-3</c:v>
                </c:pt>
                <c:pt idx="16">
                  <c:v>9.1605148987327772E-3</c:v>
                </c:pt>
                <c:pt idx="17">
                  <c:v>9.2936084850575619E-3</c:v>
                </c:pt>
                <c:pt idx="18">
                  <c:v>8.9229810822893246E-3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0.10844657368861785</c:v>
                </c:pt>
                <c:pt idx="1">
                  <c:v>8.2092432210627397E-2</c:v>
                </c:pt>
                <c:pt idx="2">
                  <c:v>5.9909815122716266E-2</c:v>
                </c:pt>
                <c:pt idx="3">
                  <c:v>5.2185029279094762E-2</c:v>
                </c:pt>
                <c:pt idx="4">
                  <c:v>4.4116345914337919E-2</c:v>
                </c:pt>
                <c:pt idx="5">
                  <c:v>4.6379387329805837E-2</c:v>
                </c:pt>
                <c:pt idx="6">
                  <c:v>3.923033668930978E-2</c:v>
                </c:pt>
                <c:pt idx="7">
                  <c:v>3.2172101504451739E-2</c:v>
                </c:pt>
                <c:pt idx="8">
                  <c:v>3.0606591446324216E-2</c:v>
                </c:pt>
                <c:pt idx="9">
                  <c:v>3.1325010188170847E-2</c:v>
                </c:pt>
                <c:pt idx="10">
                  <c:v>1.85232700039938E-2</c:v>
                </c:pt>
                <c:pt idx="11">
                  <c:v>1.3029377495328363E-2</c:v>
                </c:pt>
                <c:pt idx="12">
                  <c:v>1.1341243833587072E-2</c:v>
                </c:pt>
                <c:pt idx="13">
                  <c:v>9.1906015948910093E-3</c:v>
                </c:pt>
                <c:pt idx="14">
                  <c:v>8.601472444490289E-3</c:v>
                </c:pt>
                <c:pt idx="15">
                  <c:v>8.277638964015151E-3</c:v>
                </c:pt>
                <c:pt idx="16">
                  <c:v>7.9500520791348974E-3</c:v>
                </c:pt>
                <c:pt idx="17">
                  <c:v>7.9269314693244802E-3</c:v>
                </c:pt>
                <c:pt idx="18">
                  <c:v>7.7933331186313794E-3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1.0000000000000026E-4</c:v>
                </c:pt>
                <c:pt idx="1">
                  <c:v>2.0000000000000039E-4</c:v>
                </c:pt>
                <c:pt idx="2">
                  <c:v>3.0000000000000068E-4</c:v>
                </c:pt>
                <c:pt idx="3">
                  <c:v>4.0000000000000078E-4</c:v>
                </c:pt>
                <c:pt idx="4">
                  <c:v>5.0000000000000099E-4</c:v>
                </c:pt>
                <c:pt idx="5">
                  <c:v>6.0000000000000136E-4</c:v>
                </c:pt>
                <c:pt idx="6">
                  <c:v>7.0000000000000162E-4</c:v>
                </c:pt>
                <c:pt idx="7">
                  <c:v>8.0000000000000199E-4</c:v>
                </c:pt>
                <c:pt idx="8">
                  <c:v>9.0000000000000247E-4</c:v>
                </c:pt>
                <c:pt idx="9">
                  <c:v>1.0000000000000022E-3</c:v>
                </c:pt>
                <c:pt idx="10">
                  <c:v>2.0000000000000035E-3</c:v>
                </c:pt>
                <c:pt idx="11">
                  <c:v>3.0000000000000057E-3</c:v>
                </c:pt>
                <c:pt idx="12">
                  <c:v>4.000000000000007E-3</c:v>
                </c:pt>
                <c:pt idx="13">
                  <c:v>5.000000000000007E-3</c:v>
                </c:pt>
                <c:pt idx="14">
                  <c:v>6.0000000000000105E-3</c:v>
                </c:pt>
                <c:pt idx="15">
                  <c:v>7.0000000000000106E-3</c:v>
                </c:pt>
                <c:pt idx="16">
                  <c:v>8.0000000000000158E-3</c:v>
                </c:pt>
                <c:pt idx="17">
                  <c:v>9.0000000000000167E-3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5.2623529080635126E-2</c:v>
                </c:pt>
                <c:pt idx="3">
                  <c:v>4.6435756804652673E-2</c:v>
                </c:pt>
                <c:pt idx="4">
                  <c:v>3.9390181876237544E-2</c:v>
                </c:pt>
                <c:pt idx="5">
                  <c:v>3.9804350435555219E-2</c:v>
                </c:pt>
                <c:pt idx="6">
                  <c:v>3.2685326634640091E-2</c:v>
                </c:pt>
                <c:pt idx="7">
                  <c:v>2.8326178605344181E-2</c:v>
                </c:pt>
                <c:pt idx="8">
                  <c:v>2.6149587022769358E-2</c:v>
                </c:pt>
                <c:pt idx="9">
                  <c:v>2.4585176301632629E-2</c:v>
                </c:pt>
                <c:pt idx="10">
                  <c:v>1.2516584999302076E-2</c:v>
                </c:pt>
                <c:pt idx="11">
                  <c:v>9.1188606853526179E-3</c:v>
                </c:pt>
                <c:pt idx="12">
                  <c:v>7.2624361927622963E-3</c:v>
                </c:pt>
                <c:pt idx="13">
                  <c:v>7.4010254378127213E-3</c:v>
                </c:pt>
                <c:pt idx="14">
                  <c:v>7.3352109137755734E-3</c:v>
                </c:pt>
                <c:pt idx="15">
                  <c:v>7.2939840731389965E-3</c:v>
                </c:pt>
                <c:pt idx="16">
                  <c:v>7.5823363264016681E-3</c:v>
                </c:pt>
                <c:pt idx="17">
                  <c:v>7.3272000342611207E-3</c:v>
                </c:pt>
                <c:pt idx="18">
                  <c:v>7.3439440509016794E-3</c:v>
                </c:pt>
              </c:numCache>
            </c:numRef>
          </c:yVal>
          <c:smooth val="1"/>
        </c:ser>
        <c:axId val="46232704"/>
        <c:axId val="46234240"/>
      </c:scatterChart>
      <c:valAx>
        <c:axId val="46232704"/>
        <c:scaling>
          <c:orientation val="minMax"/>
          <c:max val="1.0000000000000021E-2"/>
        </c:scaling>
        <c:axPos val="b"/>
        <c:numFmt formatCode="General" sourceLinked="1"/>
        <c:tickLblPos val="nextTo"/>
        <c:crossAx val="46234240"/>
        <c:crosses val="autoZero"/>
        <c:crossBetween val="midCat"/>
      </c:valAx>
      <c:valAx>
        <c:axId val="46234240"/>
        <c:scaling>
          <c:orientation val="minMax"/>
        </c:scaling>
        <c:axPos val="l"/>
        <c:majorGridlines/>
        <c:numFmt formatCode="General" sourceLinked="1"/>
        <c:tickLblPos val="nextTo"/>
        <c:crossAx val="4623270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7D43E-5DC4-40FC-B886-695EAC634D63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6445-4D7F-417A-8CF5-DF85B020B1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4E894-37A7-424B-BD79-5BD01E33093E}" type="datetime1">
              <a:rPr lang="en-US" altLang="en-US" smtClean="0"/>
              <a:pPr>
                <a:defRPr/>
              </a:pPr>
              <a:t>1/19/2012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48DB-3857-42B0-9ABD-F9D59C014175}" type="datetimeFigureOut">
              <a:rPr lang="en-US" smtClean="0"/>
              <a:t>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6E4D-1650-40BB-8C6D-0318ED8576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</a:t>
            </a:r>
            <a:r>
              <a:rPr lang="en-US" dirty="0" err="1" smtClean="0"/>
              <a:t>Replanning</a:t>
            </a:r>
            <a:r>
              <a:rPr lang="en-US" dirty="0" smtClean="0"/>
              <a:t> in Dynamic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Robert Holder</a:t>
            </a:r>
          </a:p>
          <a:p>
            <a:r>
              <a:rPr lang="en-US" sz="2800" dirty="0" smtClean="0"/>
              <a:t>University of Maryland Baltimore County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 Generation</a:t>
            </a:r>
            <a:br>
              <a:rPr lang="en-US" smtClean="0"/>
            </a:b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9B2FC-6618-4172-BADF-743A3B5DE1B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20484" name="Picture 5" descr="RandomSampleSizeVsAccuracyAverageAndFi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 demonstrates</a:t>
            </a:r>
          </a:p>
          <a:p>
            <a:pPr algn="ctr"/>
            <a:r>
              <a:rPr lang="en-US" sz="2400" b="1"/>
              <a:t>75% accuracy from a 0.5% sample rate.</a:t>
            </a:r>
            <a:endParaRPr lang="en-US" sz="28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PS Map – Knapsack problem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Content Placeholder 7" descr="knapsack-400-ideal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14173"/>
            <a:ext cx="4953000" cy="496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12855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19600" y="385217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85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315200" y="2209800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Solutions that do not include the new item</a:t>
            </a:r>
            <a:endParaRPr lang="en-US" dirty="0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 flipV="1">
            <a:off x="6400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technique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47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275</Words>
  <Application>Microsoft Office PowerPoint</Application>
  <PresentationFormat>On-screen Show (4:3)</PresentationFormat>
  <Paragraphs>89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Rapid Replanning in Dynamic Environments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Map Generation </vt:lpstr>
      <vt:lpstr>Ideal PS Map – Knapsack problem initial slack = 4 dag, new item’s weight and value vary from 1 to 100</vt:lpstr>
      <vt:lpstr>Map generation technique comparison</vt:lpstr>
    </vt:vector>
  </TitlesOfParts>
  <Company>JHUAPL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Replanning in Dynamic Environments</dc:title>
  <dc:creator>Robert H. Holder, III</dc:creator>
  <cp:lastModifiedBy>Robert H. Holder, III</cp:lastModifiedBy>
  <cp:revision>3</cp:revision>
  <dcterms:created xsi:type="dcterms:W3CDTF">2012-01-19T14:22:08Z</dcterms:created>
  <dcterms:modified xsi:type="dcterms:W3CDTF">2012-01-19T22:48:18Z</dcterms:modified>
</cp:coreProperties>
</file>