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6" r:id="rId18"/>
    <p:sldId id="278" r:id="rId19"/>
    <p:sldId id="277" r:id="rId20"/>
    <p:sldId id="273" r:id="rId21"/>
    <p:sldId id="275" r:id="rId22"/>
    <p:sldId id="279" r:id="rId23"/>
    <p:sldId id="292" r:id="rId24"/>
    <p:sldId id="29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>
      <p:cViewPr varScale="1">
        <p:scale>
          <a:sx n="87" d="100"/>
          <a:sy n="87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scOutput_2010_10_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9918370295456292E-2"/>
          <c:y val="3.7666719651281419E-2"/>
          <c:w val="0.66553822973963117"/>
          <c:h val="0.89805054069172363"/>
        </c:manualLayout>
      </c:layout>
      <c:scatterChart>
        <c:scatterStyle val="smoothMarker"/>
        <c:ser>
          <c:idx val="7"/>
          <c:order val="0"/>
          <c:tx>
            <c:strRef>
              <c:f>Sheet1!$I$1</c:f>
              <c:strCache>
                <c:ptCount val="1"/>
                <c:pt idx="0">
                  <c:v>scAvg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Sheet1!$I$2:$I$20</c:f>
            </c:numRef>
          </c:yVal>
          <c:smooth val="1"/>
        </c:ser>
        <c:ser>
          <c:idx val="1"/>
          <c:order val="1"/>
          <c:tx>
            <c:v>SBE/SSS,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0.1207796040352508</c:v>
                </c:pt>
                <c:pt idx="1">
                  <c:v>8.2212209885016999E-2</c:v>
                </c:pt>
                <c:pt idx="2">
                  <c:v>6.1663132034702903E-2</c:v>
                </c:pt>
                <c:pt idx="3">
                  <c:v>5.5899717795663592E-2</c:v>
                </c:pt>
                <c:pt idx="4">
                  <c:v>4.3157118495986156E-2</c:v>
                </c:pt>
                <c:pt idx="5">
                  <c:v>4.4033077329331344E-2</c:v>
                </c:pt>
                <c:pt idx="6">
                  <c:v>3.6453942857035779E-2</c:v>
                </c:pt>
                <c:pt idx="7">
                  <c:v>3.2773985299680244E-2</c:v>
                </c:pt>
                <c:pt idx="8">
                  <c:v>2.9341995689272274E-2</c:v>
                </c:pt>
                <c:pt idx="9">
                  <c:v>2.7025981800045042E-2</c:v>
                </c:pt>
                <c:pt idx="10">
                  <c:v>1.6013391534469047E-2</c:v>
                </c:pt>
                <c:pt idx="11">
                  <c:v>1.0287521185643982E-2</c:v>
                </c:pt>
                <c:pt idx="12">
                  <c:v>7.3099271158058206E-3</c:v>
                </c:pt>
                <c:pt idx="13">
                  <c:v>5.3602499163882024E-3</c:v>
                </c:pt>
                <c:pt idx="14">
                  <c:v>4.6025105932180873E-3</c:v>
                </c:pt>
                <c:pt idx="15">
                  <c:v>3.6934228160565288E-3</c:v>
                </c:pt>
                <c:pt idx="16">
                  <c:v>2.9981519780416495E-3</c:v>
                </c:pt>
                <c:pt idx="17">
                  <c:v>2.5544268647072752E-3</c:v>
                </c:pt>
                <c:pt idx="18">
                  <c:v>2.1714482816525891E-3</c:v>
                </c:pt>
              </c:numCache>
            </c:numRef>
          </c:yVal>
          <c:smooth val="1"/>
        </c:ser>
        <c:ser>
          <c:idx val="0"/>
          <c:order val="2"/>
          <c:tx>
            <c:v>SC, 100-city</c:v>
          </c:tx>
          <c:xVal>
            <c:numRef>
              <c:f>Sheet1!$A$2:$A$2851</c:f>
              <c:numCache>
                <c:formatCode>General</c:formatCode>
                <c:ptCount val="2850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Sheet1!$B$2:$B$2851</c:f>
              <c:numCache>
                <c:formatCode>General</c:formatCode>
                <c:ptCount val="2850"/>
                <c:pt idx="0">
                  <c:v>0.10638360651266868</c:v>
                </c:pt>
                <c:pt idx="1">
                  <c:v>7.7273943366578293E-2</c:v>
                </c:pt>
                <c:pt idx="2">
                  <c:v>6.6424667241408858E-2</c:v>
                </c:pt>
                <c:pt idx="3">
                  <c:v>4.9148557065150519E-2</c:v>
                </c:pt>
                <c:pt idx="4">
                  <c:v>4.3873406146944703E-2</c:v>
                </c:pt>
                <c:pt idx="5">
                  <c:v>4.2382311896244536E-2</c:v>
                </c:pt>
                <c:pt idx="6">
                  <c:v>4.3822639591580434E-2</c:v>
                </c:pt>
                <c:pt idx="7">
                  <c:v>3.8734422782796894E-2</c:v>
                </c:pt>
                <c:pt idx="8">
                  <c:v>4.1442973651853794E-2</c:v>
                </c:pt>
                <c:pt idx="9">
                  <c:v>4.4362843426561563E-2</c:v>
                </c:pt>
                <c:pt idx="10">
                  <c:v>4.3393996994365781E-2</c:v>
                </c:pt>
                <c:pt idx="11">
                  <c:v>4.0420340714218482E-2</c:v>
                </c:pt>
                <c:pt idx="12">
                  <c:v>3.7975178696089393E-2</c:v>
                </c:pt>
                <c:pt idx="13">
                  <c:v>3.533725690179855E-2</c:v>
                </c:pt>
                <c:pt idx="14">
                  <c:v>3.587210793655482E-2</c:v>
                </c:pt>
                <c:pt idx="15">
                  <c:v>3.5063198591129136E-2</c:v>
                </c:pt>
                <c:pt idx="16">
                  <c:v>2.6248359467240596E-2</c:v>
                </c:pt>
                <c:pt idx="17">
                  <c:v>2.5347021251648564E-2</c:v>
                </c:pt>
                <c:pt idx="18">
                  <c:v>2.488286539521516E-2</c:v>
                </c:pt>
              </c:numCache>
            </c:numRef>
          </c:yVal>
          <c:smooth val="1"/>
        </c:ser>
        <c:ser>
          <c:idx val="3"/>
          <c:order val="3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0.10589066369887255</c:v>
                </c:pt>
                <c:pt idx="1">
                  <c:v>7.7551560451670831E-2</c:v>
                </c:pt>
                <c:pt idx="2">
                  <c:v>5.8358770569510984E-2</c:v>
                </c:pt>
                <c:pt idx="3">
                  <c:v>5.3926255237510413E-2</c:v>
                </c:pt>
                <c:pt idx="4">
                  <c:v>4.5163146394140312E-2</c:v>
                </c:pt>
                <c:pt idx="5">
                  <c:v>4.3529512199122135E-2</c:v>
                </c:pt>
                <c:pt idx="6">
                  <c:v>4.7039750590960452E-2</c:v>
                </c:pt>
                <c:pt idx="7">
                  <c:v>4.544600606164842E-2</c:v>
                </c:pt>
                <c:pt idx="8">
                  <c:v>4.0081782600650866E-2</c:v>
                </c:pt>
                <c:pt idx="9">
                  <c:v>4.3349525533574365E-2</c:v>
                </c:pt>
                <c:pt idx="10">
                  <c:v>4.2306622456003702E-2</c:v>
                </c:pt>
                <c:pt idx="11">
                  <c:v>4.3591927048891595E-2</c:v>
                </c:pt>
                <c:pt idx="12">
                  <c:v>3.4685912955804039E-2</c:v>
                </c:pt>
                <c:pt idx="13">
                  <c:v>3.5964568324708603E-2</c:v>
                </c:pt>
                <c:pt idx="14">
                  <c:v>3.5219406319972682E-2</c:v>
                </c:pt>
                <c:pt idx="15">
                  <c:v>3.06927932099086E-2</c:v>
                </c:pt>
                <c:pt idx="16">
                  <c:v>2.9149360103159123E-2</c:v>
                </c:pt>
                <c:pt idx="17">
                  <c:v>2.7578704832199132E-2</c:v>
                </c:pt>
                <c:pt idx="18">
                  <c:v>2.4124397235783971E-2</c:v>
                </c:pt>
              </c:numCache>
            </c:numRef>
          </c:yVal>
          <c:smooth val="1"/>
        </c:ser>
        <c:ser>
          <c:idx val="4"/>
          <c:order val="4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Sheet1!$K$2:$K$20</c:f>
              <c:numCache>
                <c:formatCode>General</c:formatCode>
                <c:ptCount val="19"/>
                <c:pt idx="0">
                  <c:v>0.10525384249826447</c:v>
                </c:pt>
                <c:pt idx="1">
                  <c:v>8.1817637791218048E-2</c:v>
                </c:pt>
                <c:pt idx="2">
                  <c:v>5.9396871809420805E-2</c:v>
                </c:pt>
                <c:pt idx="3">
                  <c:v>4.9690805021393433E-2</c:v>
                </c:pt>
                <c:pt idx="4">
                  <c:v>4.5688346447905023E-2</c:v>
                </c:pt>
                <c:pt idx="5">
                  <c:v>4.4042740810712411E-2</c:v>
                </c:pt>
                <c:pt idx="6">
                  <c:v>4.5956515966308814E-2</c:v>
                </c:pt>
                <c:pt idx="7">
                  <c:v>4.0087698779754787E-2</c:v>
                </c:pt>
                <c:pt idx="8">
                  <c:v>3.7976549144644892E-2</c:v>
                </c:pt>
                <c:pt idx="9">
                  <c:v>4.3176342272633075E-2</c:v>
                </c:pt>
                <c:pt idx="10">
                  <c:v>5.0538814073855472E-2</c:v>
                </c:pt>
                <c:pt idx="11">
                  <c:v>3.9095102327889777E-2</c:v>
                </c:pt>
                <c:pt idx="12">
                  <c:v>3.9578047083611449E-2</c:v>
                </c:pt>
                <c:pt idx="13">
                  <c:v>3.2875552906768322E-2</c:v>
                </c:pt>
                <c:pt idx="14">
                  <c:v>3.0742293344385271E-2</c:v>
                </c:pt>
                <c:pt idx="15">
                  <c:v>3.0950061523860987E-2</c:v>
                </c:pt>
                <c:pt idx="16">
                  <c:v>2.5318701404270345E-2</c:v>
                </c:pt>
                <c:pt idx="17">
                  <c:v>2.4961590552824955E-2</c:v>
                </c:pt>
                <c:pt idx="18">
                  <c:v>2.4591042529894303E-2</c:v>
                </c:pt>
              </c:numCache>
            </c:numRef>
          </c:yVal>
          <c:smooth val="1"/>
        </c:ser>
        <c:ser>
          <c:idx val="2"/>
          <c:order val="5"/>
          <c:tx>
            <c:v>SC-distance, 100 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Sheet1!$L$2:$L$20</c:f>
              <c:numCache>
                <c:formatCode>General</c:formatCode>
                <c:ptCount val="19"/>
                <c:pt idx="0">
                  <c:v>0.10888502067307099</c:v>
                </c:pt>
                <c:pt idx="1">
                  <c:v>7.7085053832324807E-2</c:v>
                </c:pt>
                <c:pt idx="2">
                  <c:v>6.0850079954797541E-2</c:v>
                </c:pt>
                <c:pt idx="3">
                  <c:v>5.2468830394118884E-2</c:v>
                </c:pt>
                <c:pt idx="4">
                  <c:v>4.0355490712752573E-2</c:v>
                </c:pt>
                <c:pt idx="5">
                  <c:v>4.7326549581884557E-2</c:v>
                </c:pt>
                <c:pt idx="6">
                  <c:v>3.9816178970639979E-2</c:v>
                </c:pt>
                <c:pt idx="7">
                  <c:v>3.5568592678757512E-2</c:v>
                </c:pt>
                <c:pt idx="8">
                  <c:v>3.055790518728661E-2</c:v>
                </c:pt>
                <c:pt idx="9">
                  <c:v>2.7728173651558892E-2</c:v>
                </c:pt>
                <c:pt idx="10">
                  <c:v>1.8379258131347886E-2</c:v>
                </c:pt>
                <c:pt idx="11">
                  <c:v>1.3387925666219354E-2</c:v>
                </c:pt>
                <c:pt idx="12">
                  <c:v>1.1668245792461663E-2</c:v>
                </c:pt>
                <c:pt idx="13">
                  <c:v>1.0190810398567438E-2</c:v>
                </c:pt>
                <c:pt idx="14">
                  <c:v>9.7039059309448547E-3</c:v>
                </c:pt>
                <c:pt idx="15">
                  <c:v>9.7406796378438493E-3</c:v>
                </c:pt>
                <c:pt idx="16">
                  <c:v>9.1605148987327807E-3</c:v>
                </c:pt>
                <c:pt idx="17">
                  <c:v>9.2936084850575636E-3</c:v>
                </c:pt>
                <c:pt idx="18">
                  <c:v>8.9229810822893264E-3</c:v>
                </c:pt>
              </c:numCache>
            </c:numRef>
          </c:yVal>
          <c:smooth val="1"/>
        </c:ser>
        <c:ser>
          <c:idx val="5"/>
          <c:order val="6"/>
          <c:tx>
            <c:v>SC-distanceSquared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Sheet1!$M$2:$M$20</c:f>
              <c:numCache>
                <c:formatCode>General</c:formatCode>
                <c:ptCount val="19"/>
                <c:pt idx="0">
                  <c:v>0.10844657368861785</c:v>
                </c:pt>
                <c:pt idx="1">
                  <c:v>8.2092432210627397E-2</c:v>
                </c:pt>
                <c:pt idx="2">
                  <c:v>5.9909815122716266E-2</c:v>
                </c:pt>
                <c:pt idx="3">
                  <c:v>5.2185029279094762E-2</c:v>
                </c:pt>
                <c:pt idx="4">
                  <c:v>4.4116345914337919E-2</c:v>
                </c:pt>
                <c:pt idx="5">
                  <c:v>4.6379387329805837E-2</c:v>
                </c:pt>
                <c:pt idx="6">
                  <c:v>3.9230336689309794E-2</c:v>
                </c:pt>
                <c:pt idx="7">
                  <c:v>3.2172101504451739E-2</c:v>
                </c:pt>
                <c:pt idx="8">
                  <c:v>3.060659144632422E-2</c:v>
                </c:pt>
                <c:pt idx="9">
                  <c:v>3.1325010188170861E-2</c:v>
                </c:pt>
                <c:pt idx="10">
                  <c:v>1.8523270003993803E-2</c:v>
                </c:pt>
                <c:pt idx="11">
                  <c:v>1.3029377495328372E-2</c:v>
                </c:pt>
                <c:pt idx="12">
                  <c:v>1.1341243833587073E-2</c:v>
                </c:pt>
                <c:pt idx="13">
                  <c:v>9.1906015948910146E-3</c:v>
                </c:pt>
                <c:pt idx="14">
                  <c:v>8.601472444490289E-3</c:v>
                </c:pt>
                <c:pt idx="15">
                  <c:v>8.2776389640151528E-3</c:v>
                </c:pt>
                <c:pt idx="16">
                  <c:v>7.9500520791348974E-3</c:v>
                </c:pt>
                <c:pt idx="17">
                  <c:v>7.926931469324482E-3</c:v>
                </c:pt>
                <c:pt idx="18">
                  <c:v>7.7933331186313803E-3</c:v>
                </c:pt>
              </c:numCache>
            </c:numRef>
          </c:yVal>
          <c:smooth val="1"/>
        </c:ser>
        <c:ser>
          <c:idx val="6"/>
          <c:order val="7"/>
          <c:tx>
            <c:v>SC-AL-distance, 100-city</c:v>
          </c:tx>
          <c:dPt>
            <c:idx val="12"/>
            <c:spPr>
              <a:ln w="44450"/>
            </c:spPr>
          </c:dPt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2.0000000000000047E-4</c:v>
                </c:pt>
                <c:pt idx="2">
                  <c:v>3.0000000000000073E-4</c:v>
                </c:pt>
                <c:pt idx="3">
                  <c:v>4.0000000000000094E-4</c:v>
                </c:pt>
                <c:pt idx="4">
                  <c:v>5.0000000000000109E-4</c:v>
                </c:pt>
                <c:pt idx="5">
                  <c:v>6.0000000000000147E-4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9.0000000000000258E-4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3.0000000000000066E-3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8.0000000000000158E-3</c:v>
                </c:pt>
                <c:pt idx="17">
                  <c:v>9.0000000000000184E-3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Sheet1!$N$2:$N$20</c:f>
              <c:numCache>
                <c:formatCode>General</c:formatCode>
                <c:ptCount val="19"/>
                <c:pt idx="0">
                  <c:v>7.8706205467673193E-2</c:v>
                </c:pt>
                <c:pt idx="1">
                  <c:v>6.0481860793578264E-2</c:v>
                </c:pt>
                <c:pt idx="2">
                  <c:v>5.2623529080635133E-2</c:v>
                </c:pt>
                <c:pt idx="3">
                  <c:v>4.6435756804652673E-2</c:v>
                </c:pt>
                <c:pt idx="4">
                  <c:v>3.9390181876237544E-2</c:v>
                </c:pt>
                <c:pt idx="5">
                  <c:v>3.9804350435555247E-2</c:v>
                </c:pt>
                <c:pt idx="6">
                  <c:v>3.2685326634640098E-2</c:v>
                </c:pt>
                <c:pt idx="7">
                  <c:v>2.8326178605344188E-2</c:v>
                </c:pt>
                <c:pt idx="8">
                  <c:v>2.6149587022769358E-2</c:v>
                </c:pt>
                <c:pt idx="9">
                  <c:v>2.4585176301632629E-2</c:v>
                </c:pt>
                <c:pt idx="10">
                  <c:v>1.2516584999302076E-2</c:v>
                </c:pt>
                <c:pt idx="11">
                  <c:v>9.1188606853526196E-3</c:v>
                </c:pt>
                <c:pt idx="12">
                  <c:v>7.262436192762298E-3</c:v>
                </c:pt>
                <c:pt idx="13">
                  <c:v>7.4010254378127222E-3</c:v>
                </c:pt>
                <c:pt idx="14">
                  <c:v>7.3352109137755743E-3</c:v>
                </c:pt>
                <c:pt idx="15">
                  <c:v>7.2939840731389973E-3</c:v>
                </c:pt>
                <c:pt idx="16">
                  <c:v>7.5823363264016699E-3</c:v>
                </c:pt>
                <c:pt idx="17">
                  <c:v>7.3272000342611233E-3</c:v>
                </c:pt>
                <c:pt idx="18">
                  <c:v>7.3439440509016794E-3</c:v>
                </c:pt>
              </c:numCache>
            </c:numRef>
          </c:yVal>
          <c:smooth val="1"/>
        </c:ser>
        <c:axId val="61078912"/>
        <c:axId val="61142144"/>
      </c:scatterChart>
      <c:valAx>
        <c:axId val="61078912"/>
        <c:scaling>
          <c:orientation val="minMax"/>
          <c:max val="1.0000000000000023E-2"/>
        </c:scaling>
        <c:axPos val="b"/>
        <c:numFmt formatCode="General" sourceLinked="1"/>
        <c:tickLblPos val="nextTo"/>
        <c:crossAx val="61142144"/>
        <c:crosses val="autoZero"/>
        <c:crossBetween val="midCat"/>
      </c:valAx>
      <c:valAx>
        <c:axId val="61142144"/>
        <c:scaling>
          <c:orientation val="minMax"/>
        </c:scaling>
        <c:axPos val="l"/>
        <c:majorGridlines/>
        <c:numFmt formatCode="General" sourceLinked="1"/>
        <c:tickLblPos val="nextTo"/>
        <c:crossAx val="6107891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0.32198455224788813</c:v>
                </c:pt>
                <c:pt idx="5">
                  <c:v>0.35275832535084151</c:v>
                </c:pt>
                <c:pt idx="6">
                  <c:v>0.27946113617125984</c:v>
                </c:pt>
                <c:pt idx="7">
                  <c:v>0.23985639426132979</c:v>
                </c:pt>
                <c:pt idx="8">
                  <c:v>0.34722402657863383</c:v>
                </c:pt>
                <c:pt idx="9">
                  <c:v>0.2293993398321843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2.2767787825457183E-2</c:v>
                </c:pt>
                <c:pt idx="14">
                  <c:v>1.9517183148842813E-3</c:v>
                </c:pt>
                <c:pt idx="15">
                  <c:v>1.7980956031936881E-3</c:v>
                </c:pt>
                <c:pt idx="16">
                  <c:v>1.8883992799097089E-3</c:v>
                </c:pt>
                <c:pt idx="17">
                  <c:v>1.8274054250353238E-3</c:v>
                </c:pt>
                <c:pt idx="18">
                  <c:v>1.7937171865603043E-3</c:v>
                </c:pt>
                <c:pt idx="19">
                  <c:v>1.7819451937486944E-3</c:v>
                </c:pt>
                <c:pt idx="20">
                  <c:v>1.9421550142198125E-3</c:v>
                </c:pt>
                <c:pt idx="21">
                  <c:v>2.0831954317334323E-3</c:v>
                </c:pt>
                <c:pt idx="22">
                  <c:v>2.031530915930817E-3</c:v>
                </c:pt>
                <c:pt idx="23">
                  <c:v>2.097926646326242E-3</c:v>
                </c:pt>
                <c:pt idx="24">
                  <c:v>2.1860805566407317E-3</c:v>
                </c:pt>
                <c:pt idx="25">
                  <c:v>2.3621134511280801E-3</c:v>
                </c:pt>
                <c:pt idx="26">
                  <c:v>2.3292052103006172E-3</c:v>
                </c:pt>
                <c:pt idx="27">
                  <c:v>2.3789473595714132E-3</c:v>
                </c:pt>
                <c:pt idx="28">
                  <c:v>2.976171187200075E-3</c:v>
                </c:pt>
                <c:pt idx="29">
                  <c:v>3.0566619327801981E-3</c:v>
                </c:pt>
                <c:pt idx="30">
                  <c:v>3.2653565384985115E-3</c:v>
                </c:pt>
                <c:pt idx="31">
                  <c:v>3.2430669524679415E-3</c:v>
                </c:pt>
                <c:pt idx="32">
                  <c:v>3.1623816296043926E-3</c:v>
                </c:pt>
                <c:pt idx="33">
                  <c:v>3.1659701896392589E-3</c:v>
                </c:pt>
                <c:pt idx="34">
                  <c:v>3.1596322297571945E-3</c:v>
                </c:pt>
                <c:pt idx="35">
                  <c:v>3.1459802834817177E-3</c:v>
                </c:pt>
              </c:numCache>
            </c:numRef>
          </c:yVal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0.95907445200000074</c:v>
                </c:pt>
                <c:pt idx="1">
                  <c:v>4.5326372999999996E-2</c:v>
                </c:pt>
                <c:pt idx="2">
                  <c:v>0.59254355799999958</c:v>
                </c:pt>
                <c:pt idx="3">
                  <c:v>0.50782580800000032</c:v>
                </c:pt>
                <c:pt idx="4">
                  <c:v>0.46348260550000037</c:v>
                </c:pt>
                <c:pt idx="5">
                  <c:v>0.30880903160000023</c:v>
                </c:pt>
                <c:pt idx="6">
                  <c:v>0.27125211400000004</c:v>
                </c:pt>
                <c:pt idx="7">
                  <c:v>0.27533815080000001</c:v>
                </c:pt>
                <c:pt idx="8">
                  <c:v>0.21836927690000013</c:v>
                </c:pt>
                <c:pt idx="9">
                  <c:v>0.22181443630000011</c:v>
                </c:pt>
                <c:pt idx="10">
                  <c:v>0.1678239618</c:v>
                </c:pt>
                <c:pt idx="11">
                  <c:v>0.13960838790000013</c:v>
                </c:pt>
                <c:pt idx="12">
                  <c:v>0.1131561182</c:v>
                </c:pt>
                <c:pt idx="13">
                  <c:v>0.10969821450000004</c:v>
                </c:pt>
                <c:pt idx="14">
                  <c:v>0.10512279240000011</c:v>
                </c:pt>
                <c:pt idx="15">
                  <c:v>9.5553101500000071E-2</c:v>
                </c:pt>
                <c:pt idx="16">
                  <c:v>0.10233022160000002</c:v>
                </c:pt>
                <c:pt idx="17">
                  <c:v>0.10272524400000015</c:v>
                </c:pt>
                <c:pt idx="18">
                  <c:v>0.10302865560068923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0.14779881684264551</c:v>
                </c:pt>
                <c:pt idx="22">
                  <c:v>0.16123832460712201</c:v>
                </c:pt>
                <c:pt idx="23">
                  <c:v>0.17098842851462032</c:v>
                </c:pt>
                <c:pt idx="24">
                  <c:v>0.17450998977665674</c:v>
                </c:pt>
                <c:pt idx="25">
                  <c:v>0.17701513047304868</c:v>
                </c:pt>
                <c:pt idx="26">
                  <c:v>0.17628482366526191</c:v>
                </c:pt>
                <c:pt idx="27">
                  <c:v>0.18747643982655976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0.18550337155226584</c:v>
                </c:pt>
                <c:pt idx="31">
                  <c:v>0.18063528842377471</c:v>
                </c:pt>
                <c:pt idx="32">
                  <c:v>0.1780452656574327</c:v>
                </c:pt>
                <c:pt idx="33">
                  <c:v>0.16830299479298549</c:v>
                </c:pt>
                <c:pt idx="34">
                  <c:v>0.16867421294366783</c:v>
                </c:pt>
                <c:pt idx="35">
                  <c:v>0.16442472607004688</c:v>
                </c:pt>
              </c:numCache>
            </c:numRef>
          </c:yVal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5.106742000000007E-3</c:v>
                </c:pt>
                <c:pt idx="2">
                  <c:v>2.9517285000000001E-2</c:v>
                </c:pt>
                <c:pt idx="3">
                  <c:v>2.6717188000000006E-2</c:v>
                </c:pt>
                <c:pt idx="4">
                  <c:v>1.2433501000000001E-2</c:v>
                </c:pt>
                <c:pt idx="5">
                  <c:v>1.6192192000000001E-2</c:v>
                </c:pt>
                <c:pt idx="6">
                  <c:v>1.3084563000000009E-2</c:v>
                </c:pt>
                <c:pt idx="7">
                  <c:v>1.4978031999999999E-2</c:v>
                </c:pt>
                <c:pt idx="8">
                  <c:v>1.3845046E-2</c:v>
                </c:pt>
                <c:pt idx="9">
                  <c:v>1.0181541000000009E-2</c:v>
                </c:pt>
                <c:pt idx="10">
                  <c:v>7.1308760000000039E-3</c:v>
                </c:pt>
                <c:pt idx="11">
                  <c:v>5.2816440000000081E-3</c:v>
                </c:pt>
                <c:pt idx="12">
                  <c:v>3.0156900000000001E-3</c:v>
                </c:pt>
                <c:pt idx="13">
                  <c:v>2.4533390000000019E-3</c:v>
                </c:pt>
                <c:pt idx="14">
                  <c:v>2.5515360000000018E-3</c:v>
                </c:pt>
                <c:pt idx="15">
                  <c:v>2.561300000000002E-3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2.6059040000000022E-3</c:v>
                </c:pt>
                <c:pt idx="20">
                  <c:v>2.8757740000000002E-3</c:v>
                </c:pt>
                <c:pt idx="21">
                  <c:v>3.0789930000000025E-3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3.5336220000000019E-3</c:v>
                </c:pt>
                <c:pt idx="26">
                  <c:v>3.561791000000003E-3</c:v>
                </c:pt>
                <c:pt idx="27">
                  <c:v>3.6635730000000046E-3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4.5633990000000036E-3</c:v>
                </c:pt>
                <c:pt idx="31">
                  <c:v>4.5624589999999996E-3</c:v>
                </c:pt>
                <c:pt idx="32">
                  <c:v>4.4964300000000035E-3</c:v>
                </c:pt>
                <c:pt idx="33">
                  <c:v>4.4834250000000036E-3</c:v>
                </c:pt>
                <c:pt idx="34">
                  <c:v>4.5005280000000036E-3</c:v>
                </c:pt>
                <c:pt idx="35">
                  <c:v>4.4365800000000033E-3</c:v>
                </c:pt>
              </c:numCache>
            </c:numRef>
          </c:yVal>
        </c:ser>
        <c:axId val="61762944"/>
        <c:axId val="61773312"/>
      </c:scatterChart>
      <c:valAx>
        <c:axId val="61762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</c:title>
        <c:numFmt formatCode="General" sourceLinked="1"/>
        <c:tickLblPos val="nextTo"/>
        <c:crossAx val="61773312"/>
        <c:crosses val="autoZero"/>
        <c:crossBetween val="midCat"/>
      </c:valAx>
      <c:valAx>
        <c:axId val="61773312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</c:title>
        <c:numFmt formatCode="General" sourceLinked="1"/>
        <c:tickLblPos val="nextTo"/>
        <c:crossAx val="617629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0.32198455224788813</c:v>
                </c:pt>
                <c:pt idx="5">
                  <c:v>0.35275832535084151</c:v>
                </c:pt>
                <c:pt idx="6">
                  <c:v>0.27946113617125984</c:v>
                </c:pt>
                <c:pt idx="7">
                  <c:v>0.23985639426132979</c:v>
                </c:pt>
                <c:pt idx="8">
                  <c:v>0.34722402657863383</c:v>
                </c:pt>
                <c:pt idx="9">
                  <c:v>0.2293993398321843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2.2767787825457183E-2</c:v>
                </c:pt>
                <c:pt idx="14">
                  <c:v>1.9517183148842813E-3</c:v>
                </c:pt>
                <c:pt idx="15">
                  <c:v>1.7980956031936881E-3</c:v>
                </c:pt>
                <c:pt idx="16">
                  <c:v>1.8883992799097089E-3</c:v>
                </c:pt>
                <c:pt idx="17">
                  <c:v>1.8274054250353238E-3</c:v>
                </c:pt>
                <c:pt idx="18">
                  <c:v>1.7937171865603043E-3</c:v>
                </c:pt>
                <c:pt idx="19">
                  <c:v>1.7819451937486944E-3</c:v>
                </c:pt>
                <c:pt idx="20">
                  <c:v>1.9421550142198125E-3</c:v>
                </c:pt>
                <c:pt idx="21">
                  <c:v>2.0831954317334323E-3</c:v>
                </c:pt>
                <c:pt idx="22">
                  <c:v>2.031530915930817E-3</c:v>
                </c:pt>
                <c:pt idx="23">
                  <c:v>2.097926646326242E-3</c:v>
                </c:pt>
                <c:pt idx="24">
                  <c:v>2.1860805566407317E-3</c:v>
                </c:pt>
                <c:pt idx="25">
                  <c:v>2.3621134511280801E-3</c:v>
                </c:pt>
                <c:pt idx="26">
                  <c:v>2.3292052103006172E-3</c:v>
                </c:pt>
                <c:pt idx="27">
                  <c:v>2.3789473595714132E-3</c:v>
                </c:pt>
                <c:pt idx="28">
                  <c:v>2.976171187200075E-3</c:v>
                </c:pt>
                <c:pt idx="29">
                  <c:v>3.0566619327801981E-3</c:v>
                </c:pt>
                <c:pt idx="30">
                  <c:v>3.2653565384985115E-3</c:v>
                </c:pt>
                <c:pt idx="31">
                  <c:v>3.2430669524679415E-3</c:v>
                </c:pt>
                <c:pt idx="32">
                  <c:v>3.1623816296043926E-3</c:v>
                </c:pt>
                <c:pt idx="33">
                  <c:v>3.1659701896392589E-3</c:v>
                </c:pt>
                <c:pt idx="34">
                  <c:v>3.1596322297571945E-3</c:v>
                </c:pt>
                <c:pt idx="35">
                  <c:v>3.1459802834817177E-3</c:v>
                </c:pt>
              </c:numCache>
            </c:numRef>
          </c:yVal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0.95907445200000074</c:v>
                </c:pt>
                <c:pt idx="1">
                  <c:v>4.5326372999999996E-2</c:v>
                </c:pt>
                <c:pt idx="2">
                  <c:v>0.59254355799999958</c:v>
                </c:pt>
                <c:pt idx="3">
                  <c:v>0.50782580800000032</c:v>
                </c:pt>
                <c:pt idx="4">
                  <c:v>0.46348260550000037</c:v>
                </c:pt>
                <c:pt idx="5">
                  <c:v>0.30880903160000023</c:v>
                </c:pt>
                <c:pt idx="6">
                  <c:v>0.27125211400000004</c:v>
                </c:pt>
                <c:pt idx="7">
                  <c:v>0.27533815080000001</c:v>
                </c:pt>
                <c:pt idx="8">
                  <c:v>0.21836927690000013</c:v>
                </c:pt>
                <c:pt idx="9">
                  <c:v>0.22181443630000011</c:v>
                </c:pt>
                <c:pt idx="10">
                  <c:v>0.1678239618</c:v>
                </c:pt>
                <c:pt idx="11">
                  <c:v>0.13960838790000013</c:v>
                </c:pt>
                <c:pt idx="12">
                  <c:v>0.1131561182</c:v>
                </c:pt>
                <c:pt idx="13">
                  <c:v>0.10969821450000004</c:v>
                </c:pt>
                <c:pt idx="14">
                  <c:v>0.10512279240000011</c:v>
                </c:pt>
                <c:pt idx="15">
                  <c:v>9.5553101500000071E-2</c:v>
                </c:pt>
                <c:pt idx="16">
                  <c:v>0.10233022160000002</c:v>
                </c:pt>
                <c:pt idx="17">
                  <c:v>0.10272524400000015</c:v>
                </c:pt>
                <c:pt idx="18">
                  <c:v>0.10302865560068923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0.14779881684264551</c:v>
                </c:pt>
                <c:pt idx="22">
                  <c:v>0.16123832460712201</c:v>
                </c:pt>
                <c:pt idx="23">
                  <c:v>0.17098842851462032</c:v>
                </c:pt>
                <c:pt idx="24">
                  <c:v>0.17450998977665674</c:v>
                </c:pt>
                <c:pt idx="25">
                  <c:v>0.17701513047304868</c:v>
                </c:pt>
                <c:pt idx="26">
                  <c:v>0.17628482366526191</c:v>
                </c:pt>
                <c:pt idx="27">
                  <c:v>0.18747643982655976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0.18550337155226584</c:v>
                </c:pt>
                <c:pt idx="31">
                  <c:v>0.18063528842377471</c:v>
                </c:pt>
                <c:pt idx="32">
                  <c:v>0.1780452656574327</c:v>
                </c:pt>
                <c:pt idx="33">
                  <c:v>0.16830299479298549</c:v>
                </c:pt>
                <c:pt idx="34">
                  <c:v>0.16867421294366783</c:v>
                </c:pt>
                <c:pt idx="35">
                  <c:v>0.16442472607004688</c:v>
                </c:pt>
              </c:numCache>
            </c:numRef>
          </c:yVal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5.106742000000007E-3</c:v>
                </c:pt>
                <c:pt idx="2">
                  <c:v>2.9517285000000001E-2</c:v>
                </c:pt>
                <c:pt idx="3">
                  <c:v>2.6717188000000006E-2</c:v>
                </c:pt>
                <c:pt idx="4">
                  <c:v>1.2433501000000001E-2</c:v>
                </c:pt>
                <c:pt idx="5">
                  <c:v>1.6192192000000001E-2</c:v>
                </c:pt>
                <c:pt idx="6">
                  <c:v>1.3084563000000009E-2</c:v>
                </c:pt>
                <c:pt idx="7">
                  <c:v>1.4978031999999999E-2</c:v>
                </c:pt>
                <c:pt idx="8">
                  <c:v>1.3845046E-2</c:v>
                </c:pt>
                <c:pt idx="9">
                  <c:v>1.0181541000000009E-2</c:v>
                </c:pt>
                <c:pt idx="10">
                  <c:v>7.1308760000000039E-3</c:v>
                </c:pt>
                <c:pt idx="11">
                  <c:v>5.2816440000000081E-3</c:v>
                </c:pt>
                <c:pt idx="12">
                  <c:v>3.0156900000000001E-3</c:v>
                </c:pt>
                <c:pt idx="13">
                  <c:v>2.4533390000000019E-3</c:v>
                </c:pt>
                <c:pt idx="14">
                  <c:v>2.5515360000000018E-3</c:v>
                </c:pt>
                <c:pt idx="15">
                  <c:v>2.561300000000002E-3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2.6059040000000022E-3</c:v>
                </c:pt>
                <c:pt idx="20">
                  <c:v>2.8757740000000002E-3</c:v>
                </c:pt>
                <c:pt idx="21">
                  <c:v>3.0789930000000025E-3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3.5336220000000019E-3</c:v>
                </c:pt>
                <c:pt idx="26">
                  <c:v>3.561791000000003E-3</c:v>
                </c:pt>
                <c:pt idx="27">
                  <c:v>3.6635730000000046E-3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4.5633990000000036E-3</c:v>
                </c:pt>
                <c:pt idx="31">
                  <c:v>4.5624589999999996E-3</c:v>
                </c:pt>
                <c:pt idx="32">
                  <c:v>4.4964300000000035E-3</c:v>
                </c:pt>
                <c:pt idx="33">
                  <c:v>4.4834250000000036E-3</c:v>
                </c:pt>
                <c:pt idx="34">
                  <c:v>4.5005280000000036E-3</c:v>
                </c:pt>
                <c:pt idx="35">
                  <c:v>4.4365800000000033E-3</c:v>
                </c:pt>
              </c:numCache>
            </c:numRef>
          </c:yVal>
        </c:ser>
        <c:axId val="61795328"/>
        <c:axId val="61604992"/>
      </c:scatterChart>
      <c:valAx>
        <c:axId val="61795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</c:title>
        <c:numFmt formatCode="General" sourceLinked="1"/>
        <c:tickLblPos val="nextTo"/>
        <c:crossAx val="61604992"/>
        <c:crosses val="autoZero"/>
        <c:crossBetween val="midCat"/>
      </c:valAx>
      <c:valAx>
        <c:axId val="61604992"/>
        <c:scaling>
          <c:orientation val="minMax"/>
          <c:max val="1.0000000000000005E-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</c:title>
        <c:numFmt formatCode="General" sourceLinked="1"/>
        <c:tickLblPos val="nextTo"/>
        <c:crossAx val="617953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0.32198455224788813</c:v>
                </c:pt>
                <c:pt idx="5">
                  <c:v>0.35275832535084151</c:v>
                </c:pt>
                <c:pt idx="6">
                  <c:v>0.27946113617125984</c:v>
                </c:pt>
                <c:pt idx="7">
                  <c:v>0.23985639426132979</c:v>
                </c:pt>
                <c:pt idx="8">
                  <c:v>0.34722402657863383</c:v>
                </c:pt>
                <c:pt idx="9">
                  <c:v>0.2293993398321843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2.2767787825457183E-2</c:v>
                </c:pt>
                <c:pt idx="14">
                  <c:v>1.9517183148842813E-3</c:v>
                </c:pt>
                <c:pt idx="15">
                  <c:v>1.7980956031936881E-3</c:v>
                </c:pt>
                <c:pt idx="16">
                  <c:v>1.8883992799097089E-3</c:v>
                </c:pt>
                <c:pt idx="17">
                  <c:v>1.8274054250353238E-3</c:v>
                </c:pt>
                <c:pt idx="18">
                  <c:v>1.7937171865603043E-3</c:v>
                </c:pt>
                <c:pt idx="19">
                  <c:v>1.7819451937486944E-3</c:v>
                </c:pt>
                <c:pt idx="20">
                  <c:v>1.9421550142198125E-3</c:v>
                </c:pt>
                <c:pt idx="21">
                  <c:v>2.0831954317334323E-3</c:v>
                </c:pt>
                <c:pt idx="22">
                  <c:v>2.031530915930817E-3</c:v>
                </c:pt>
                <c:pt idx="23">
                  <c:v>2.097926646326242E-3</c:v>
                </c:pt>
                <c:pt idx="24">
                  <c:v>2.1860805566407317E-3</c:v>
                </c:pt>
                <c:pt idx="25">
                  <c:v>2.3621134511280801E-3</c:v>
                </c:pt>
                <c:pt idx="26">
                  <c:v>2.3292052103006172E-3</c:v>
                </c:pt>
                <c:pt idx="27">
                  <c:v>2.3789473595714132E-3</c:v>
                </c:pt>
                <c:pt idx="28">
                  <c:v>2.976171187200075E-3</c:v>
                </c:pt>
                <c:pt idx="29">
                  <c:v>3.0566619327801981E-3</c:v>
                </c:pt>
                <c:pt idx="30">
                  <c:v>3.2653565384985115E-3</c:v>
                </c:pt>
                <c:pt idx="31">
                  <c:v>3.2430669524679415E-3</c:v>
                </c:pt>
                <c:pt idx="32">
                  <c:v>3.1623816296043926E-3</c:v>
                </c:pt>
                <c:pt idx="33">
                  <c:v>3.1659701896392589E-3</c:v>
                </c:pt>
                <c:pt idx="34">
                  <c:v>3.1596322297571945E-3</c:v>
                </c:pt>
                <c:pt idx="35">
                  <c:v>3.1459802834817177E-3</c:v>
                </c:pt>
              </c:numCache>
            </c:numRef>
          </c:yVal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0.95907445200000074</c:v>
                </c:pt>
                <c:pt idx="1">
                  <c:v>4.5326372999999996E-2</c:v>
                </c:pt>
                <c:pt idx="2">
                  <c:v>0.59254355799999958</c:v>
                </c:pt>
                <c:pt idx="3">
                  <c:v>0.50782580800000032</c:v>
                </c:pt>
                <c:pt idx="4">
                  <c:v>0.46348260550000037</c:v>
                </c:pt>
                <c:pt idx="5">
                  <c:v>0.30880903160000023</c:v>
                </c:pt>
                <c:pt idx="6">
                  <c:v>0.27125211400000004</c:v>
                </c:pt>
                <c:pt idx="7">
                  <c:v>0.27533815080000001</c:v>
                </c:pt>
                <c:pt idx="8">
                  <c:v>0.21836927690000013</c:v>
                </c:pt>
                <c:pt idx="9">
                  <c:v>0.22181443630000011</c:v>
                </c:pt>
                <c:pt idx="10">
                  <c:v>0.1678239618</c:v>
                </c:pt>
                <c:pt idx="11">
                  <c:v>0.13960838790000013</c:v>
                </c:pt>
                <c:pt idx="12">
                  <c:v>0.1131561182</c:v>
                </c:pt>
                <c:pt idx="13">
                  <c:v>0.10969821450000004</c:v>
                </c:pt>
                <c:pt idx="14">
                  <c:v>0.10512279240000011</c:v>
                </c:pt>
                <c:pt idx="15">
                  <c:v>9.5553101500000071E-2</c:v>
                </c:pt>
                <c:pt idx="16">
                  <c:v>0.10233022160000002</c:v>
                </c:pt>
                <c:pt idx="17">
                  <c:v>0.10272524400000015</c:v>
                </c:pt>
                <c:pt idx="18">
                  <c:v>0.10302865560068923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0.14779881684264551</c:v>
                </c:pt>
                <c:pt idx="22">
                  <c:v>0.16123832460712201</c:v>
                </c:pt>
                <c:pt idx="23">
                  <c:v>0.17098842851462032</c:v>
                </c:pt>
                <c:pt idx="24">
                  <c:v>0.17450998977665674</c:v>
                </c:pt>
                <c:pt idx="25">
                  <c:v>0.17701513047304868</c:v>
                </c:pt>
                <c:pt idx="26">
                  <c:v>0.17628482366526191</c:v>
                </c:pt>
                <c:pt idx="27">
                  <c:v>0.18747643982655976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0.18550337155226584</c:v>
                </c:pt>
                <c:pt idx="31">
                  <c:v>0.18063528842377471</c:v>
                </c:pt>
                <c:pt idx="32">
                  <c:v>0.1780452656574327</c:v>
                </c:pt>
                <c:pt idx="33">
                  <c:v>0.16830299479298549</c:v>
                </c:pt>
                <c:pt idx="34">
                  <c:v>0.16867421294366783</c:v>
                </c:pt>
                <c:pt idx="35">
                  <c:v>0.16442472607004688</c:v>
                </c:pt>
              </c:numCache>
            </c:numRef>
          </c:yVal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5.106742000000007E-3</c:v>
                </c:pt>
                <c:pt idx="2">
                  <c:v>2.9517285000000001E-2</c:v>
                </c:pt>
                <c:pt idx="3">
                  <c:v>2.6717188000000006E-2</c:v>
                </c:pt>
                <c:pt idx="4">
                  <c:v>1.2433501000000001E-2</c:v>
                </c:pt>
                <c:pt idx="5">
                  <c:v>1.6192192000000001E-2</c:v>
                </c:pt>
                <c:pt idx="6">
                  <c:v>1.3084563000000009E-2</c:v>
                </c:pt>
                <c:pt idx="7">
                  <c:v>1.4978031999999999E-2</c:v>
                </c:pt>
                <c:pt idx="8">
                  <c:v>1.3845046E-2</c:v>
                </c:pt>
                <c:pt idx="9">
                  <c:v>1.0181541000000009E-2</c:v>
                </c:pt>
                <c:pt idx="10">
                  <c:v>7.1308760000000039E-3</c:v>
                </c:pt>
                <c:pt idx="11">
                  <c:v>5.2816440000000081E-3</c:v>
                </c:pt>
                <c:pt idx="12">
                  <c:v>3.0156900000000001E-3</c:v>
                </c:pt>
                <c:pt idx="13">
                  <c:v>2.4533390000000019E-3</c:v>
                </c:pt>
                <c:pt idx="14">
                  <c:v>2.5515360000000018E-3</c:v>
                </c:pt>
                <c:pt idx="15">
                  <c:v>2.561300000000002E-3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2.6059040000000022E-3</c:v>
                </c:pt>
                <c:pt idx="20">
                  <c:v>2.8757740000000002E-3</c:v>
                </c:pt>
                <c:pt idx="21">
                  <c:v>3.0789930000000025E-3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3.5336220000000019E-3</c:v>
                </c:pt>
                <c:pt idx="26">
                  <c:v>3.561791000000003E-3</c:v>
                </c:pt>
                <c:pt idx="27">
                  <c:v>3.6635730000000046E-3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4.5633990000000036E-3</c:v>
                </c:pt>
                <c:pt idx="31">
                  <c:v>4.5624589999999996E-3</c:v>
                </c:pt>
                <c:pt idx="32">
                  <c:v>4.4964300000000035E-3</c:v>
                </c:pt>
                <c:pt idx="33">
                  <c:v>4.4834250000000036E-3</c:v>
                </c:pt>
                <c:pt idx="34">
                  <c:v>4.5005280000000036E-3</c:v>
                </c:pt>
                <c:pt idx="35">
                  <c:v>4.4365800000000033E-3</c:v>
                </c:pt>
              </c:numCache>
            </c:numRef>
          </c:yVal>
        </c:ser>
        <c:axId val="61656064"/>
        <c:axId val="61658240"/>
      </c:scatterChart>
      <c:valAx>
        <c:axId val="61656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</c:title>
        <c:numFmt formatCode="General" sourceLinked="1"/>
        <c:tickLblPos val="nextTo"/>
        <c:crossAx val="61658240"/>
        <c:crosses val="autoZero"/>
        <c:crossBetween val="midCat"/>
      </c:valAx>
      <c:valAx>
        <c:axId val="61658240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</c:title>
        <c:numFmt formatCode="General" sourceLinked="1"/>
        <c:tickLblPos val="nextTo"/>
        <c:crossAx val="61656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0.32198455224788813</c:v>
                </c:pt>
                <c:pt idx="5">
                  <c:v>0.35275832535084151</c:v>
                </c:pt>
                <c:pt idx="6">
                  <c:v>0.27946113617125984</c:v>
                </c:pt>
                <c:pt idx="7">
                  <c:v>0.23985639426132979</c:v>
                </c:pt>
                <c:pt idx="8">
                  <c:v>0.34722402657863383</c:v>
                </c:pt>
                <c:pt idx="9">
                  <c:v>0.2293993398321843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2.2767787825457183E-2</c:v>
                </c:pt>
                <c:pt idx="14">
                  <c:v>1.9517183148842813E-3</c:v>
                </c:pt>
                <c:pt idx="15">
                  <c:v>1.7980956031936881E-3</c:v>
                </c:pt>
                <c:pt idx="16">
                  <c:v>1.8883992799097089E-3</c:v>
                </c:pt>
                <c:pt idx="17">
                  <c:v>1.8274054250353238E-3</c:v>
                </c:pt>
                <c:pt idx="18">
                  <c:v>1.7937171865603043E-3</c:v>
                </c:pt>
                <c:pt idx="19">
                  <c:v>1.7819451937486944E-3</c:v>
                </c:pt>
                <c:pt idx="20">
                  <c:v>1.9421550142198125E-3</c:v>
                </c:pt>
                <c:pt idx="21">
                  <c:v>2.0831954317334323E-3</c:v>
                </c:pt>
                <c:pt idx="22">
                  <c:v>2.031530915930817E-3</c:v>
                </c:pt>
                <c:pt idx="23">
                  <c:v>2.097926646326242E-3</c:v>
                </c:pt>
                <c:pt idx="24">
                  <c:v>2.1860805566407317E-3</c:v>
                </c:pt>
                <c:pt idx="25">
                  <c:v>2.3621134511280801E-3</c:v>
                </c:pt>
                <c:pt idx="26">
                  <c:v>2.3292052103006172E-3</c:v>
                </c:pt>
                <c:pt idx="27">
                  <c:v>2.3789473595714132E-3</c:v>
                </c:pt>
                <c:pt idx="28">
                  <c:v>2.976171187200075E-3</c:v>
                </c:pt>
                <c:pt idx="29">
                  <c:v>3.0566619327801981E-3</c:v>
                </c:pt>
                <c:pt idx="30">
                  <c:v>3.2653565384985115E-3</c:v>
                </c:pt>
                <c:pt idx="31">
                  <c:v>3.2430669524679415E-3</c:v>
                </c:pt>
                <c:pt idx="32">
                  <c:v>3.1623816296043926E-3</c:v>
                </c:pt>
                <c:pt idx="33">
                  <c:v>3.1659701896392589E-3</c:v>
                </c:pt>
                <c:pt idx="34">
                  <c:v>3.1596322297571945E-3</c:v>
                </c:pt>
                <c:pt idx="35">
                  <c:v>3.1459802834817177E-3</c:v>
                </c:pt>
              </c:numCache>
            </c:numRef>
          </c:yVal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0.95907445200000074</c:v>
                </c:pt>
                <c:pt idx="1">
                  <c:v>4.5326372999999996E-2</c:v>
                </c:pt>
                <c:pt idx="2">
                  <c:v>0.59254355799999958</c:v>
                </c:pt>
                <c:pt idx="3">
                  <c:v>0.50782580800000032</c:v>
                </c:pt>
                <c:pt idx="4">
                  <c:v>0.46348260550000037</c:v>
                </c:pt>
                <c:pt idx="5">
                  <c:v>0.30880903160000023</c:v>
                </c:pt>
                <c:pt idx="6">
                  <c:v>0.27125211400000004</c:v>
                </c:pt>
                <c:pt idx="7">
                  <c:v>0.27533815080000001</c:v>
                </c:pt>
                <c:pt idx="8">
                  <c:v>0.21836927690000013</c:v>
                </c:pt>
                <c:pt idx="9">
                  <c:v>0.22181443630000011</c:v>
                </c:pt>
                <c:pt idx="10">
                  <c:v>0.1678239618</c:v>
                </c:pt>
                <c:pt idx="11">
                  <c:v>0.13960838790000013</c:v>
                </c:pt>
                <c:pt idx="12">
                  <c:v>0.1131561182</c:v>
                </c:pt>
                <c:pt idx="13">
                  <c:v>0.10969821450000004</c:v>
                </c:pt>
                <c:pt idx="14">
                  <c:v>0.10512279240000011</c:v>
                </c:pt>
                <c:pt idx="15">
                  <c:v>9.5553101500000071E-2</c:v>
                </c:pt>
                <c:pt idx="16">
                  <c:v>0.10233022160000002</c:v>
                </c:pt>
                <c:pt idx="17">
                  <c:v>0.10272524400000015</c:v>
                </c:pt>
                <c:pt idx="18">
                  <c:v>0.10302865560068923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0.14779881684264551</c:v>
                </c:pt>
                <c:pt idx="22">
                  <c:v>0.16123832460712201</c:v>
                </c:pt>
                <c:pt idx="23">
                  <c:v>0.17098842851462032</c:v>
                </c:pt>
                <c:pt idx="24">
                  <c:v>0.17450998977665674</c:v>
                </c:pt>
                <c:pt idx="25">
                  <c:v>0.17701513047304868</c:v>
                </c:pt>
                <c:pt idx="26">
                  <c:v>0.17628482366526191</c:v>
                </c:pt>
                <c:pt idx="27">
                  <c:v>0.18747643982655976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0.18550337155226584</c:v>
                </c:pt>
                <c:pt idx="31">
                  <c:v>0.18063528842377471</c:v>
                </c:pt>
                <c:pt idx="32">
                  <c:v>0.1780452656574327</c:v>
                </c:pt>
                <c:pt idx="33">
                  <c:v>0.16830299479298549</c:v>
                </c:pt>
                <c:pt idx="34">
                  <c:v>0.16867421294366783</c:v>
                </c:pt>
                <c:pt idx="35">
                  <c:v>0.16442472607004688</c:v>
                </c:pt>
              </c:numCache>
            </c:numRef>
          </c:yVal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5.106742000000007E-3</c:v>
                </c:pt>
                <c:pt idx="2">
                  <c:v>2.9517285000000001E-2</c:v>
                </c:pt>
                <c:pt idx="3">
                  <c:v>2.6717188000000006E-2</c:v>
                </c:pt>
                <c:pt idx="4">
                  <c:v>1.2433501000000001E-2</c:v>
                </c:pt>
                <c:pt idx="5">
                  <c:v>1.6192192000000001E-2</c:v>
                </c:pt>
                <c:pt idx="6">
                  <c:v>1.3084563000000009E-2</c:v>
                </c:pt>
                <c:pt idx="7">
                  <c:v>1.4978031999999999E-2</c:v>
                </c:pt>
                <c:pt idx="8">
                  <c:v>1.3845046E-2</c:v>
                </c:pt>
                <c:pt idx="9">
                  <c:v>1.0181541000000009E-2</c:v>
                </c:pt>
                <c:pt idx="10">
                  <c:v>7.1308760000000039E-3</c:v>
                </c:pt>
                <c:pt idx="11">
                  <c:v>5.2816440000000081E-3</c:v>
                </c:pt>
                <c:pt idx="12">
                  <c:v>3.0156900000000001E-3</c:v>
                </c:pt>
                <c:pt idx="13">
                  <c:v>2.4533390000000019E-3</c:v>
                </c:pt>
                <c:pt idx="14">
                  <c:v>2.5515360000000018E-3</c:v>
                </c:pt>
                <c:pt idx="15">
                  <c:v>2.561300000000002E-3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2.6059040000000022E-3</c:v>
                </c:pt>
                <c:pt idx="20">
                  <c:v>2.8757740000000002E-3</c:v>
                </c:pt>
                <c:pt idx="21">
                  <c:v>3.0789930000000025E-3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3.5336220000000019E-3</c:v>
                </c:pt>
                <c:pt idx="26">
                  <c:v>3.561791000000003E-3</c:v>
                </c:pt>
                <c:pt idx="27">
                  <c:v>3.6635730000000046E-3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4.5633990000000036E-3</c:v>
                </c:pt>
                <c:pt idx="31">
                  <c:v>4.5624589999999996E-3</c:v>
                </c:pt>
                <c:pt idx="32">
                  <c:v>4.4964300000000035E-3</c:v>
                </c:pt>
                <c:pt idx="33">
                  <c:v>4.4834250000000036E-3</c:v>
                </c:pt>
                <c:pt idx="34">
                  <c:v>4.5005280000000036E-3</c:v>
                </c:pt>
                <c:pt idx="35">
                  <c:v>4.4365800000000033E-3</c:v>
                </c:pt>
              </c:numCache>
            </c:numRef>
          </c:yVal>
        </c:ser>
        <c:axId val="61688448"/>
        <c:axId val="61719296"/>
      </c:scatterChart>
      <c:valAx>
        <c:axId val="61688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</c:title>
        <c:numFmt formatCode="General" sourceLinked="1"/>
        <c:tickLblPos val="nextTo"/>
        <c:crossAx val="61719296"/>
        <c:crosses val="autoZero"/>
        <c:crossBetween val="midCat"/>
      </c:valAx>
      <c:valAx>
        <c:axId val="61719296"/>
        <c:scaling>
          <c:orientation val="minMax"/>
          <c:max val="1.0000000000000005E-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</c:title>
        <c:numFmt formatCode="General" sourceLinked="1"/>
        <c:tickLblPos val="nextTo"/>
        <c:crossAx val="6168844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5659C-5EBF-4941-BB58-9AF0561B485E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0AD5D-E2B1-4B33-BEE3-EBC650DCA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96F9-EF73-4660-ACC4-542C727C7E45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05D-A83D-4F69-9B59-B1C121A239E8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B973-7859-42CF-8EB2-EE54B92614A3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9B32-CBA2-4720-97E0-C578746D1658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E29-E241-4BBB-80D6-1470EC61D319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B9D-603D-46B2-9C2D-DBDAFE23894F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9D9-A3B4-425C-84D5-1802E0556C34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4E7-A856-41EB-A8D3-5574FBBFD9A3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FB11-C5A3-416B-A67E-514747136F3A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31F-EEF3-4304-A9E3-E45EC8BEEED6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1FBD-AD34-4D25-9674-BDABC9A12B4F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F98-751F-4D6F-931D-498244DFC9B8}" type="datetime1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A343-96D7-41F9-968C-A945FD49A7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Actively Classifying Traveling Salesmen with Knapsacks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MAPLE Lab meeting</a:t>
            </a:r>
          </a:p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Sept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 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9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838200" y="914400"/>
          <a:ext cx="7267575" cy="542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technique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from 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876800" cy="14478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962400"/>
            <a:ext cx="3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typical utility loss by online plan repair strategies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a set of objects, maximize the value of the objects chosen while staying within the weight limit</a:t>
            </a:r>
          </a:p>
          <a:p>
            <a:endParaRPr lang="en-US" sz="2800" dirty="0" smtClean="0"/>
          </a:p>
          <a:p>
            <a:r>
              <a:rPr lang="en-US" sz="2800" dirty="0" smtClean="0"/>
              <a:t>Total available weight: 400 dekagrams (dag) = 4 kg</a:t>
            </a:r>
          </a:p>
          <a:p>
            <a:r>
              <a:rPr lang="en-US" sz="2800" dirty="0" smtClean="0"/>
              <a:t>Base solution occupies 396 dag</a:t>
            </a:r>
          </a:p>
          <a:p>
            <a:r>
              <a:rPr lang="en-US" sz="2800" dirty="0" smtClean="0"/>
              <a:t>New item varies in weight and value from 1 to 100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PS Map – Knapsack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200" dirty="0" smtClean="0"/>
              <a:t>initial slack = 4 dag, new item’s weight and value vary from 1 to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7" descr="knapsack-400-ideal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514173"/>
            <a:ext cx="4953000" cy="4962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128557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19600" y="385217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285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28600"/>
          <a:ext cx="71628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990600" y="2971800"/>
          <a:ext cx="7162801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386590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typical utility loss by online plan repair strategies = .006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28800" y="4617720"/>
            <a:ext cx="4495800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Knapsack problem:</a:t>
            </a:r>
            <a:br>
              <a:rPr lang="en-US" dirty="0" smtClean="0"/>
            </a:br>
            <a:r>
              <a:rPr lang="en-US" sz="2200" dirty="0" smtClean="0"/>
              <a:t>initial slack = 4 dag, new item’s weight and value vary from 1 to 100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Ideal</a:t>
            </a:r>
          </a:p>
          <a:p>
            <a:endParaRPr lang="en-US" dirty="0"/>
          </a:p>
        </p:txBody>
      </p:sp>
      <p:pic>
        <p:nvPicPr>
          <p:cNvPr id="8" name="Content Placeholder 7" descr="knapsack-400-idea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5562" y="2174875"/>
            <a:ext cx="3943464" cy="39512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Approximation, sample rate = .005,  SC+AL, alpha = 0.2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400" y="1981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2001" y="378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9388" y="1905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1981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138999" y="378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1905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pic>
        <p:nvPicPr>
          <p:cNvPr id="19" name="Content Placeholder 18" descr="knapsack-400-approx-005-markedSample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268" y="2174875"/>
            <a:ext cx="3951288" cy="3951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28600"/>
          <a:ext cx="71628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990600" y="2971800"/>
          <a:ext cx="7162801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386590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typical utility loss by online plan repair strategies = .006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28800" y="4617720"/>
            <a:ext cx="4495800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SC+AL algorithm</a:t>
            </a:r>
          </a:p>
          <a:p>
            <a:r>
              <a:rPr lang="en-US" dirty="0" smtClean="0"/>
              <a:t>Scalability to higher dimension problem instances</a:t>
            </a:r>
          </a:p>
          <a:p>
            <a:r>
              <a:rPr lang="en-US" dirty="0" smtClean="0"/>
              <a:t>Application of Solution Border Estimation to &gt;2 dimensions (detail if time permits)</a:t>
            </a:r>
          </a:p>
          <a:p>
            <a:r>
              <a:rPr lang="en-US" dirty="0" smtClean="0"/>
              <a:t>Application of PS Map approximation to UAV 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2" name="Picture 41" descr="uav-pi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8193965" cy="35874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That’s it!  Unless we want to discuss Solution Border Estimation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34200" y="1600200"/>
            <a:ext cx="1905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00600" y="1600200"/>
            <a:ext cx="1905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1600200"/>
            <a:ext cx="2286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1600200"/>
            <a:ext cx="19812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819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304800" y="2438400"/>
            <a:ext cx="1981200" cy="1143000"/>
            <a:chOff x="381000" y="1676400"/>
            <a:chExt cx="2438400" cy="1295400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1957552" y="2464904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179786" y="2483678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2041634" y="1901687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948559" y="1958009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75290" y="2446130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411014" y="1976783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2251841" y="2258391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3"/>
              <a:endCxn id="18" idx="1"/>
            </p:cNvCxnSpPr>
            <p:nvPr/>
          </p:nvCxnSpPr>
          <p:spPr bwMode="auto">
            <a:xfrm>
              <a:off x="1600200" y="2061265"/>
              <a:ext cx="651641" cy="281609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612228" y="2108200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1453055" y="2258391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1600200" y="2577548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558159" y="1751496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2546131" y="2183296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737914" y="1866095"/>
              <a:ext cx="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18"/>
            <p:cNvCxnSpPr>
              <a:cxnSpLocks noChangeShapeType="1"/>
              <a:stCxn id="20" idx="3"/>
              <a:endCxn id="13" idx="1"/>
            </p:cNvCxnSpPr>
            <p:nvPr/>
          </p:nvCxnSpPr>
          <p:spPr bwMode="auto">
            <a:xfrm>
              <a:off x="773824" y="2252525"/>
              <a:ext cx="405962" cy="31602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9"/>
            <p:cNvCxnSpPr>
              <a:cxnSpLocks noChangeShapeType="1"/>
              <a:stCxn id="23" idx="3"/>
              <a:endCxn id="14" idx="1"/>
            </p:cNvCxnSpPr>
            <p:nvPr/>
          </p:nvCxnSpPr>
          <p:spPr bwMode="auto">
            <a:xfrm>
              <a:off x="1747345" y="1835978"/>
              <a:ext cx="321879" cy="90350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0"/>
            <p:cNvCxnSpPr>
              <a:cxnSpLocks noChangeShapeType="1"/>
              <a:stCxn id="14" idx="3"/>
              <a:endCxn id="24" idx="1"/>
            </p:cNvCxnSpPr>
            <p:nvPr/>
          </p:nvCxnSpPr>
          <p:spPr bwMode="auto">
            <a:xfrm>
              <a:off x="2230821" y="1986170"/>
              <a:ext cx="342900" cy="221767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1"/>
            <p:cNvCxnSpPr>
              <a:cxnSpLocks noChangeShapeType="1"/>
              <a:stCxn id="18" idx="1"/>
              <a:endCxn id="12" idx="0"/>
            </p:cNvCxnSpPr>
            <p:nvPr/>
          </p:nvCxnSpPr>
          <p:spPr bwMode="auto">
            <a:xfrm flipH="1">
              <a:off x="2118710" y="2402325"/>
              <a:ext cx="160283" cy="87221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2"/>
            <p:cNvCxnSpPr>
              <a:cxnSpLocks noChangeShapeType="1"/>
              <a:stCxn id="12" idx="1"/>
              <a:endCxn id="22" idx="0"/>
            </p:cNvCxnSpPr>
            <p:nvPr/>
          </p:nvCxnSpPr>
          <p:spPr bwMode="auto">
            <a:xfrm flipH="1">
              <a:off x="1761797" y="2549387"/>
              <a:ext cx="195755" cy="52802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1747345" y="2295939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AutoShape 24"/>
            <p:cNvCxnSpPr>
              <a:cxnSpLocks noChangeShapeType="1"/>
              <a:stCxn id="13" idx="3"/>
              <a:endCxn id="31" idx="1"/>
            </p:cNvCxnSpPr>
            <p:nvPr/>
          </p:nvCxnSpPr>
          <p:spPr bwMode="auto">
            <a:xfrm flipV="1">
              <a:off x="1368972" y="2440264"/>
              <a:ext cx="405962" cy="127897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25"/>
            <p:cNvCxnSpPr>
              <a:cxnSpLocks noChangeShapeType="1"/>
              <a:stCxn id="31" idx="1"/>
              <a:endCxn id="21" idx="3"/>
            </p:cNvCxnSpPr>
            <p:nvPr/>
          </p:nvCxnSpPr>
          <p:spPr bwMode="auto">
            <a:xfrm flipH="1">
              <a:off x="1642241" y="2320580"/>
              <a:ext cx="132693" cy="22294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26"/>
            <p:cNvCxnSpPr>
              <a:cxnSpLocks noChangeShapeType="1"/>
              <a:stCxn id="16" idx="0"/>
              <a:endCxn id="15" idx="2"/>
            </p:cNvCxnSpPr>
            <p:nvPr/>
          </p:nvCxnSpPr>
          <p:spPr bwMode="auto">
            <a:xfrm flipV="1">
              <a:off x="836886" y="2126974"/>
              <a:ext cx="206265" cy="343797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27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1137745" y="2042491"/>
              <a:ext cx="273269" cy="18774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1179786" y="178904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179786" y="2070652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738352" y="18829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948559" y="2540000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1347952" y="2708965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465083" y="23147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1747345" y="1920461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2104697" y="2108200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2441028" y="240858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1852448" y="2671417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2188779" y="2464904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2335924" y="18829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1894490" y="1713948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1095703" y="2295939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737914" y="1866095"/>
              <a:ext cx="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Pentagon 50"/>
            <p:cNvSpPr/>
            <p:nvPr/>
          </p:nvSpPr>
          <p:spPr>
            <a:xfrm>
              <a:off x="844062" y="1676400"/>
              <a:ext cx="125046" cy="55775"/>
            </a:xfrm>
            <a:prstGeom prst="homePlate">
              <a:avLst/>
            </a:prstGeom>
            <a:solidFill>
              <a:srgbClr val="99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Pentagon 51"/>
            <p:cNvSpPr/>
            <p:nvPr/>
          </p:nvSpPr>
          <p:spPr>
            <a:xfrm>
              <a:off x="381000" y="1958870"/>
              <a:ext cx="127001" cy="55774"/>
            </a:xfrm>
            <a:prstGeom prst="homePlat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592015" y="1789748"/>
              <a:ext cx="125046" cy="5577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37368" y="2105259"/>
              <a:ext cx="456441" cy="274583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538617" y="1939996"/>
              <a:ext cx="262835" cy="73572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948559" y="1713948"/>
              <a:ext cx="637190" cy="62189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sp>
          <p:nvSpPr>
            <p:cNvPr id="57" name="Oval 2"/>
            <p:cNvSpPr>
              <a:spLocks noChangeArrowheads="1"/>
            </p:cNvSpPr>
            <p:nvPr/>
          </p:nvSpPr>
          <p:spPr bwMode="auto">
            <a:xfrm>
              <a:off x="381000" y="1676400"/>
              <a:ext cx="2438400" cy="129540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8" name="Picture 15" descr="ladybug-sample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8956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Content Placeholder 8" descr="ladybug-approx-sampleRate1per100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114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5" descr="RandomSampleSizeVsAccuracyAverageAndFit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486400"/>
            <a:ext cx="1447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Content Placeholder 5" descr="fcb_results_sampleRate005.jpg"/>
          <p:cNvPicPr>
            <a:picLocks noGrp="1" noChangeAspect="1"/>
          </p:cNvPicPr>
          <p:nvPr>
            <p:ph sz="half" idx="1"/>
          </p:nvPr>
        </p:nvPicPr>
        <p:blipFill>
          <a:blip r:embed="rId6" cstate="print"/>
          <a:srcRect t="11292" r="4762"/>
          <a:stretch>
            <a:fillRect/>
          </a:stretch>
        </p:blipFill>
        <p:spPr>
          <a:xfrm>
            <a:off x="4953000" y="5410200"/>
            <a:ext cx="1524000" cy="1196975"/>
          </a:xfrm>
        </p:spPr>
      </p:pic>
      <p:grpSp>
        <p:nvGrpSpPr>
          <p:cNvPr id="63" name="Group 106"/>
          <p:cNvGrpSpPr>
            <a:grpSpLocks/>
          </p:cNvGrpSpPr>
          <p:nvPr/>
        </p:nvGrpSpPr>
        <p:grpSpPr bwMode="auto">
          <a:xfrm>
            <a:off x="5715000" y="2895600"/>
            <a:ext cx="533400" cy="381000"/>
            <a:chOff x="4572000" y="2057400"/>
            <a:chExt cx="2514600" cy="1447800"/>
          </a:xfrm>
        </p:grpSpPr>
        <p:sp>
          <p:nvSpPr>
            <p:cNvPr id="64" name="Oval 63"/>
            <p:cNvSpPr/>
            <p:nvPr/>
          </p:nvSpPr>
          <p:spPr>
            <a:xfrm>
              <a:off x="4572000" y="2057400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878843" y="2745105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410200" y="2135824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48400" y="2286635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68" name="Picture 7" descr="fcb_approx_rate005_bias2_radius4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114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 descr="ThreeCityTwoFixe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3886200"/>
            <a:ext cx="1143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Connector 69"/>
          <p:cNvCxnSpPr/>
          <p:nvPr/>
        </p:nvCxnSpPr>
        <p:spPr>
          <a:xfrm rot="10800000">
            <a:off x="7543800" y="3886200"/>
            <a:ext cx="914400" cy="76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20"/>
          <p:cNvSpPr txBox="1">
            <a:spLocks noChangeArrowheads="1"/>
          </p:cNvSpPr>
          <p:nvPr/>
        </p:nvSpPr>
        <p:spPr bwMode="auto">
          <a:xfrm>
            <a:off x="685800" y="19812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72" name="TextBox 121"/>
          <p:cNvSpPr txBox="1">
            <a:spLocks noChangeArrowheads="1"/>
          </p:cNvSpPr>
          <p:nvPr/>
        </p:nvSpPr>
        <p:spPr bwMode="auto">
          <a:xfrm>
            <a:off x="685800" y="3886200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73" name="TextBox 122"/>
          <p:cNvSpPr txBox="1">
            <a:spLocks noChangeArrowheads="1"/>
          </p:cNvSpPr>
          <p:nvPr/>
        </p:nvSpPr>
        <p:spPr bwMode="auto">
          <a:xfrm>
            <a:off x="3048000" y="1752600"/>
            <a:ext cx="1146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Basic</a:t>
            </a:r>
          </a:p>
          <a:p>
            <a:r>
              <a:rPr lang="en-US"/>
              <a:t>Sampling</a:t>
            </a:r>
          </a:p>
        </p:txBody>
      </p:sp>
      <p:sp>
        <p:nvSpPr>
          <p:cNvPr id="74" name="TextBox 123"/>
          <p:cNvSpPr txBox="1">
            <a:spLocks noChangeArrowheads="1"/>
          </p:cNvSpPr>
          <p:nvPr/>
        </p:nvSpPr>
        <p:spPr bwMode="auto">
          <a:xfrm>
            <a:off x="5105400" y="1752600"/>
            <a:ext cx="1146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Smart</a:t>
            </a:r>
          </a:p>
          <a:p>
            <a:r>
              <a:rPr lang="en-US"/>
              <a:t>Sampling</a:t>
            </a:r>
          </a:p>
        </p:txBody>
      </p:sp>
      <p:sp>
        <p:nvSpPr>
          <p:cNvPr id="75" name="TextBox 127"/>
          <p:cNvSpPr txBox="1">
            <a:spLocks noChangeArrowheads="1"/>
          </p:cNvSpPr>
          <p:nvPr/>
        </p:nvSpPr>
        <p:spPr bwMode="auto">
          <a:xfrm>
            <a:off x="7162800" y="17526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Border</a:t>
            </a:r>
          </a:p>
          <a:p>
            <a:r>
              <a:rPr lang="en-US"/>
              <a:t>Estimation</a:t>
            </a:r>
          </a:p>
        </p:txBody>
      </p:sp>
      <p:grpSp>
        <p:nvGrpSpPr>
          <p:cNvPr id="76" name="Group 136"/>
          <p:cNvGrpSpPr>
            <a:grpSpLocks/>
          </p:cNvGrpSpPr>
          <p:nvPr/>
        </p:nvGrpSpPr>
        <p:grpSpPr bwMode="auto">
          <a:xfrm>
            <a:off x="7391400" y="5334000"/>
            <a:ext cx="990600" cy="1219200"/>
            <a:chOff x="2743200" y="1600200"/>
            <a:chExt cx="3048000" cy="3657600"/>
          </a:xfrm>
        </p:grpSpPr>
        <p:sp>
          <p:nvSpPr>
            <p:cNvPr id="77" name="Rectangle 7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0800000">
              <a:off x="3275625" y="1600200"/>
              <a:ext cx="2515575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418625" y="2514600"/>
              <a:ext cx="840154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583354" y="2590800"/>
              <a:ext cx="1597271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Picture 4" descr="ThreeCityTwoFixe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2514600"/>
            <a:ext cx="1143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Oval 81"/>
          <p:cNvSpPr/>
          <p:nvPr/>
        </p:nvSpPr>
        <p:spPr>
          <a:xfrm>
            <a:off x="7772400" y="2895600"/>
            <a:ext cx="381000" cy="381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Computing Resource Allocation</a:t>
            </a:r>
          </a:p>
          <a:p>
            <a:pPr lvl="1"/>
            <a:r>
              <a:rPr lang="en-US" dirty="0" smtClean="0"/>
              <a:t>Mobile Sensor Scheduling</a:t>
            </a:r>
          </a:p>
          <a:p>
            <a:pPr lvl="1"/>
            <a:r>
              <a:rPr lang="en-US" dirty="0" smtClean="0"/>
              <a:t>Vehicle Routing</a:t>
            </a:r>
          </a:p>
          <a:p>
            <a:pPr lvl="1"/>
            <a:r>
              <a:rPr lang="en-US" dirty="0" smtClean="0"/>
              <a:t>Wireless Sensor Network 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956</Words>
  <Application>Microsoft Office PowerPoint</Application>
  <PresentationFormat>On-screen Show (4:3)</PresentationFormat>
  <Paragraphs>236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Actively Classifying Traveling Salesmen with Knapsacks</vt:lpstr>
      <vt:lpstr>Overview</vt:lpstr>
      <vt:lpstr>Overview (2)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– Sampling &amp; Classification </vt:lpstr>
      <vt:lpstr>Map Generation –  Sampling &amp; Classification </vt:lpstr>
      <vt:lpstr>Sampling &amp; Classification +  Active Learning</vt:lpstr>
      <vt:lpstr>Sampling &amp; Classification +  Active Learning</vt:lpstr>
      <vt:lpstr>Map generation technique comparison</vt:lpstr>
      <vt:lpstr>Knapsack problem</vt:lpstr>
      <vt:lpstr>Ideal PS Map – Knapsack problem initial slack = 4 dag, new item’s weight and value vary from 1 to 100</vt:lpstr>
      <vt:lpstr>Slide 19</vt:lpstr>
      <vt:lpstr>Knapsack problem: initial slack = 4 dag, new item’s weight and value vary from 1 to 100</vt:lpstr>
      <vt:lpstr>Slide 21</vt:lpstr>
      <vt:lpstr>Current Directions</vt:lpstr>
      <vt:lpstr>UAV Allocation</vt:lpstr>
      <vt:lpstr>That’s it!  Unless we want to discuss Solution Border Estimation</vt:lpstr>
      <vt:lpstr>Map Generation- Solution Border Estimation</vt:lpstr>
      <vt:lpstr>Map Generation- Solution Border Estimation</vt:lpstr>
      <vt:lpstr>Map Generation – 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</vt:vector>
  </TitlesOfParts>
  <Company>JHUAPL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H. Holder, III</dc:creator>
  <cp:lastModifiedBy>Robert H. Holder, III</cp:lastModifiedBy>
  <cp:revision>3</cp:revision>
  <dcterms:created xsi:type="dcterms:W3CDTF">2011-09-20T01:57:40Z</dcterms:created>
  <dcterms:modified xsi:type="dcterms:W3CDTF">2011-09-20T13:56:45Z</dcterms:modified>
</cp:coreProperties>
</file>