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flairs2011\data\v4\sss\sssOutput_2010_09_16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code\solutionCounterOutput_2010_09_16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sssOutput_2010_09_16!$G$1</c:f>
              <c:strCache>
                <c:ptCount val="1"/>
                <c:pt idx="0">
                  <c:v>AvgPctUtilityLoss</c:v>
                </c:pt>
              </c:strCache>
            </c:strRef>
          </c:tx>
          <c:spPr>
            <a:ln w="28575">
              <a:noFill/>
            </a:ln>
          </c:spPr>
          <c:xVal>
            <c:numRef>
              <c:f>sssOutput_2010_09_16!$E$2:$E$571</c:f>
              <c:numCache>
                <c:formatCode>0.00E+00</c:formatCode>
                <c:ptCount val="570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1E-4</c:v>
                </c:pt>
                <c:pt idx="4">
                  <c:v>1E-4</c:v>
                </c:pt>
                <c:pt idx="5">
                  <c:v>1E-4</c:v>
                </c:pt>
                <c:pt idx="6">
                  <c:v>1E-4</c:v>
                </c:pt>
                <c:pt idx="7">
                  <c:v>1E-4</c:v>
                </c:pt>
                <c:pt idx="8">
                  <c:v>1E-4</c:v>
                </c:pt>
                <c:pt idx="9">
                  <c:v>1E-4</c:v>
                </c:pt>
                <c:pt idx="10">
                  <c:v>1E-4</c:v>
                </c:pt>
                <c:pt idx="11">
                  <c:v>1E-4</c:v>
                </c:pt>
                <c:pt idx="12">
                  <c:v>1E-4</c:v>
                </c:pt>
                <c:pt idx="13">
                  <c:v>1E-4</c:v>
                </c:pt>
                <c:pt idx="14">
                  <c:v>1E-4</c:v>
                </c:pt>
                <c:pt idx="15">
                  <c:v>1E-4</c:v>
                </c:pt>
                <c:pt idx="16">
                  <c:v>1E-4</c:v>
                </c:pt>
                <c:pt idx="17">
                  <c:v>1E-4</c:v>
                </c:pt>
                <c:pt idx="18">
                  <c:v>1E-4</c:v>
                </c:pt>
                <c:pt idx="19">
                  <c:v>1E-4</c:v>
                </c:pt>
                <c:pt idx="20">
                  <c:v>1E-4</c:v>
                </c:pt>
                <c:pt idx="21">
                  <c:v>1E-4</c:v>
                </c:pt>
                <c:pt idx="22">
                  <c:v>1E-4</c:v>
                </c:pt>
                <c:pt idx="23">
                  <c:v>1E-4</c:v>
                </c:pt>
                <c:pt idx="24">
                  <c:v>1E-4</c:v>
                </c:pt>
                <c:pt idx="25">
                  <c:v>1E-4</c:v>
                </c:pt>
                <c:pt idx="26">
                  <c:v>1E-4</c:v>
                </c:pt>
                <c:pt idx="27">
                  <c:v>1E-4</c:v>
                </c:pt>
                <c:pt idx="28">
                  <c:v>1E-4</c:v>
                </c:pt>
                <c:pt idx="29">
                  <c:v>1E-4</c:v>
                </c:pt>
                <c:pt idx="30">
                  <c:v>2.0000000000000001E-4</c:v>
                </c:pt>
                <c:pt idx="31">
                  <c:v>2.0000000000000001E-4</c:v>
                </c:pt>
                <c:pt idx="32">
                  <c:v>2.0000000000000001E-4</c:v>
                </c:pt>
                <c:pt idx="33">
                  <c:v>2.0000000000000001E-4</c:v>
                </c:pt>
                <c:pt idx="34">
                  <c:v>2.0000000000000001E-4</c:v>
                </c:pt>
                <c:pt idx="35">
                  <c:v>2.0000000000000001E-4</c:v>
                </c:pt>
                <c:pt idx="36">
                  <c:v>2.0000000000000001E-4</c:v>
                </c:pt>
                <c:pt idx="37">
                  <c:v>2.0000000000000001E-4</c:v>
                </c:pt>
                <c:pt idx="38">
                  <c:v>2.0000000000000001E-4</c:v>
                </c:pt>
                <c:pt idx="39">
                  <c:v>2.0000000000000001E-4</c:v>
                </c:pt>
                <c:pt idx="40">
                  <c:v>2.0000000000000001E-4</c:v>
                </c:pt>
                <c:pt idx="41">
                  <c:v>2.0000000000000001E-4</c:v>
                </c:pt>
                <c:pt idx="42">
                  <c:v>2.0000000000000001E-4</c:v>
                </c:pt>
                <c:pt idx="43">
                  <c:v>2.0000000000000001E-4</c:v>
                </c:pt>
                <c:pt idx="44">
                  <c:v>2.0000000000000001E-4</c:v>
                </c:pt>
                <c:pt idx="45">
                  <c:v>2.0000000000000001E-4</c:v>
                </c:pt>
                <c:pt idx="46">
                  <c:v>2.0000000000000001E-4</c:v>
                </c:pt>
                <c:pt idx="47">
                  <c:v>2.0000000000000001E-4</c:v>
                </c:pt>
                <c:pt idx="48">
                  <c:v>2.0000000000000001E-4</c:v>
                </c:pt>
                <c:pt idx="49">
                  <c:v>2.0000000000000001E-4</c:v>
                </c:pt>
                <c:pt idx="50">
                  <c:v>2.0000000000000001E-4</c:v>
                </c:pt>
                <c:pt idx="51">
                  <c:v>2.0000000000000001E-4</c:v>
                </c:pt>
                <c:pt idx="52">
                  <c:v>2.0000000000000001E-4</c:v>
                </c:pt>
                <c:pt idx="53">
                  <c:v>2.0000000000000001E-4</c:v>
                </c:pt>
                <c:pt idx="54">
                  <c:v>2.0000000000000001E-4</c:v>
                </c:pt>
                <c:pt idx="55">
                  <c:v>2.0000000000000001E-4</c:v>
                </c:pt>
                <c:pt idx="56">
                  <c:v>2.0000000000000001E-4</c:v>
                </c:pt>
                <c:pt idx="57">
                  <c:v>2.0000000000000001E-4</c:v>
                </c:pt>
                <c:pt idx="58">
                  <c:v>2.0000000000000001E-4</c:v>
                </c:pt>
                <c:pt idx="59">
                  <c:v>2.0000000000000001E-4</c:v>
                </c:pt>
                <c:pt idx="60">
                  <c:v>2.9999999999999997E-4</c:v>
                </c:pt>
                <c:pt idx="61">
                  <c:v>2.9999999999999997E-4</c:v>
                </c:pt>
                <c:pt idx="62">
                  <c:v>2.9999999999999997E-4</c:v>
                </c:pt>
                <c:pt idx="63">
                  <c:v>2.9999999999999997E-4</c:v>
                </c:pt>
                <c:pt idx="64">
                  <c:v>2.9999999999999997E-4</c:v>
                </c:pt>
                <c:pt idx="65">
                  <c:v>2.9999999999999997E-4</c:v>
                </c:pt>
                <c:pt idx="66">
                  <c:v>2.9999999999999997E-4</c:v>
                </c:pt>
                <c:pt idx="67">
                  <c:v>2.9999999999999997E-4</c:v>
                </c:pt>
                <c:pt idx="68">
                  <c:v>2.9999999999999997E-4</c:v>
                </c:pt>
                <c:pt idx="69">
                  <c:v>2.9999999999999997E-4</c:v>
                </c:pt>
                <c:pt idx="70">
                  <c:v>2.9999999999999997E-4</c:v>
                </c:pt>
                <c:pt idx="71">
                  <c:v>2.9999999999999997E-4</c:v>
                </c:pt>
                <c:pt idx="72">
                  <c:v>2.9999999999999997E-4</c:v>
                </c:pt>
                <c:pt idx="73">
                  <c:v>2.9999999999999997E-4</c:v>
                </c:pt>
                <c:pt idx="74">
                  <c:v>2.9999999999999997E-4</c:v>
                </c:pt>
                <c:pt idx="75">
                  <c:v>2.9999999999999997E-4</c:v>
                </c:pt>
                <c:pt idx="76">
                  <c:v>2.9999999999999997E-4</c:v>
                </c:pt>
                <c:pt idx="77">
                  <c:v>2.9999999999999997E-4</c:v>
                </c:pt>
                <c:pt idx="78">
                  <c:v>2.9999999999999997E-4</c:v>
                </c:pt>
                <c:pt idx="79">
                  <c:v>2.9999999999999997E-4</c:v>
                </c:pt>
                <c:pt idx="80">
                  <c:v>2.9999999999999997E-4</c:v>
                </c:pt>
                <c:pt idx="81">
                  <c:v>2.9999999999999997E-4</c:v>
                </c:pt>
                <c:pt idx="82">
                  <c:v>2.9999999999999997E-4</c:v>
                </c:pt>
                <c:pt idx="83">
                  <c:v>2.9999999999999997E-4</c:v>
                </c:pt>
                <c:pt idx="84">
                  <c:v>2.9999999999999997E-4</c:v>
                </c:pt>
                <c:pt idx="85">
                  <c:v>2.9999999999999997E-4</c:v>
                </c:pt>
                <c:pt idx="86">
                  <c:v>2.9999999999999997E-4</c:v>
                </c:pt>
                <c:pt idx="87">
                  <c:v>2.9999999999999997E-4</c:v>
                </c:pt>
                <c:pt idx="88">
                  <c:v>2.9999999999999997E-4</c:v>
                </c:pt>
                <c:pt idx="89">
                  <c:v>2.9999999999999997E-4</c:v>
                </c:pt>
                <c:pt idx="90">
                  <c:v>4.0000000000000002E-4</c:v>
                </c:pt>
                <c:pt idx="91">
                  <c:v>4.0000000000000002E-4</c:v>
                </c:pt>
                <c:pt idx="92">
                  <c:v>4.0000000000000002E-4</c:v>
                </c:pt>
                <c:pt idx="93">
                  <c:v>4.0000000000000002E-4</c:v>
                </c:pt>
                <c:pt idx="94">
                  <c:v>4.0000000000000002E-4</c:v>
                </c:pt>
                <c:pt idx="95">
                  <c:v>4.0000000000000002E-4</c:v>
                </c:pt>
                <c:pt idx="96">
                  <c:v>4.0000000000000002E-4</c:v>
                </c:pt>
                <c:pt idx="97">
                  <c:v>4.0000000000000002E-4</c:v>
                </c:pt>
                <c:pt idx="98">
                  <c:v>4.0000000000000002E-4</c:v>
                </c:pt>
                <c:pt idx="99">
                  <c:v>4.0000000000000002E-4</c:v>
                </c:pt>
                <c:pt idx="100">
                  <c:v>4.0000000000000002E-4</c:v>
                </c:pt>
                <c:pt idx="101">
                  <c:v>4.0000000000000002E-4</c:v>
                </c:pt>
                <c:pt idx="102">
                  <c:v>4.0000000000000002E-4</c:v>
                </c:pt>
                <c:pt idx="103">
                  <c:v>4.0000000000000002E-4</c:v>
                </c:pt>
                <c:pt idx="104">
                  <c:v>4.0000000000000002E-4</c:v>
                </c:pt>
                <c:pt idx="105">
                  <c:v>4.0000000000000002E-4</c:v>
                </c:pt>
                <c:pt idx="106">
                  <c:v>4.0000000000000002E-4</c:v>
                </c:pt>
                <c:pt idx="107">
                  <c:v>4.0000000000000002E-4</c:v>
                </c:pt>
                <c:pt idx="108">
                  <c:v>4.0000000000000002E-4</c:v>
                </c:pt>
                <c:pt idx="109">
                  <c:v>4.0000000000000002E-4</c:v>
                </c:pt>
                <c:pt idx="110">
                  <c:v>4.0000000000000002E-4</c:v>
                </c:pt>
                <c:pt idx="111">
                  <c:v>4.0000000000000002E-4</c:v>
                </c:pt>
                <c:pt idx="112">
                  <c:v>4.0000000000000002E-4</c:v>
                </c:pt>
                <c:pt idx="113">
                  <c:v>4.0000000000000002E-4</c:v>
                </c:pt>
                <c:pt idx="114">
                  <c:v>4.0000000000000002E-4</c:v>
                </c:pt>
                <c:pt idx="115">
                  <c:v>4.0000000000000002E-4</c:v>
                </c:pt>
                <c:pt idx="116">
                  <c:v>4.0000000000000002E-4</c:v>
                </c:pt>
                <c:pt idx="117">
                  <c:v>4.0000000000000002E-4</c:v>
                </c:pt>
                <c:pt idx="118">
                  <c:v>4.0000000000000002E-4</c:v>
                </c:pt>
                <c:pt idx="119">
                  <c:v>4.0000000000000002E-4</c:v>
                </c:pt>
                <c:pt idx="120">
                  <c:v>5.0000000000000001E-4</c:v>
                </c:pt>
                <c:pt idx="121">
                  <c:v>5.0000000000000001E-4</c:v>
                </c:pt>
                <c:pt idx="122">
                  <c:v>5.0000000000000001E-4</c:v>
                </c:pt>
                <c:pt idx="123">
                  <c:v>5.0000000000000001E-4</c:v>
                </c:pt>
                <c:pt idx="124">
                  <c:v>5.0000000000000001E-4</c:v>
                </c:pt>
                <c:pt idx="125">
                  <c:v>5.0000000000000001E-4</c:v>
                </c:pt>
                <c:pt idx="126">
                  <c:v>5.0000000000000001E-4</c:v>
                </c:pt>
                <c:pt idx="127">
                  <c:v>5.0000000000000001E-4</c:v>
                </c:pt>
                <c:pt idx="128">
                  <c:v>5.0000000000000001E-4</c:v>
                </c:pt>
                <c:pt idx="129">
                  <c:v>5.0000000000000001E-4</c:v>
                </c:pt>
                <c:pt idx="130">
                  <c:v>5.0000000000000001E-4</c:v>
                </c:pt>
                <c:pt idx="131">
                  <c:v>5.0000000000000001E-4</c:v>
                </c:pt>
                <c:pt idx="132">
                  <c:v>5.0000000000000001E-4</c:v>
                </c:pt>
                <c:pt idx="133">
                  <c:v>5.0000000000000001E-4</c:v>
                </c:pt>
                <c:pt idx="134">
                  <c:v>5.0000000000000001E-4</c:v>
                </c:pt>
                <c:pt idx="135">
                  <c:v>5.0000000000000001E-4</c:v>
                </c:pt>
                <c:pt idx="136">
                  <c:v>5.0000000000000001E-4</c:v>
                </c:pt>
                <c:pt idx="137">
                  <c:v>5.0000000000000001E-4</c:v>
                </c:pt>
                <c:pt idx="138">
                  <c:v>5.0000000000000001E-4</c:v>
                </c:pt>
                <c:pt idx="139">
                  <c:v>5.0000000000000001E-4</c:v>
                </c:pt>
                <c:pt idx="140">
                  <c:v>5.0000000000000001E-4</c:v>
                </c:pt>
                <c:pt idx="141">
                  <c:v>5.0000000000000001E-4</c:v>
                </c:pt>
                <c:pt idx="142">
                  <c:v>5.0000000000000001E-4</c:v>
                </c:pt>
                <c:pt idx="143">
                  <c:v>5.0000000000000001E-4</c:v>
                </c:pt>
                <c:pt idx="144">
                  <c:v>5.0000000000000001E-4</c:v>
                </c:pt>
                <c:pt idx="145">
                  <c:v>5.0000000000000001E-4</c:v>
                </c:pt>
                <c:pt idx="146">
                  <c:v>5.0000000000000001E-4</c:v>
                </c:pt>
                <c:pt idx="147">
                  <c:v>5.0000000000000001E-4</c:v>
                </c:pt>
                <c:pt idx="148">
                  <c:v>5.0000000000000001E-4</c:v>
                </c:pt>
                <c:pt idx="149">
                  <c:v>5.0000000000000001E-4</c:v>
                </c:pt>
                <c:pt idx="150">
                  <c:v>5.9999999999999995E-4</c:v>
                </c:pt>
                <c:pt idx="151">
                  <c:v>5.9999999999999995E-4</c:v>
                </c:pt>
                <c:pt idx="152">
                  <c:v>5.9999999999999995E-4</c:v>
                </c:pt>
                <c:pt idx="153">
                  <c:v>5.9999999999999995E-4</c:v>
                </c:pt>
                <c:pt idx="154">
                  <c:v>5.9999999999999995E-4</c:v>
                </c:pt>
                <c:pt idx="155">
                  <c:v>5.9999999999999995E-4</c:v>
                </c:pt>
                <c:pt idx="156">
                  <c:v>5.9999999999999995E-4</c:v>
                </c:pt>
                <c:pt idx="157">
                  <c:v>5.9999999999999995E-4</c:v>
                </c:pt>
                <c:pt idx="158">
                  <c:v>5.9999999999999995E-4</c:v>
                </c:pt>
                <c:pt idx="159">
                  <c:v>5.9999999999999995E-4</c:v>
                </c:pt>
                <c:pt idx="160">
                  <c:v>5.9999999999999995E-4</c:v>
                </c:pt>
                <c:pt idx="161">
                  <c:v>5.9999999999999995E-4</c:v>
                </c:pt>
                <c:pt idx="162">
                  <c:v>5.9999999999999995E-4</c:v>
                </c:pt>
                <c:pt idx="163">
                  <c:v>5.9999999999999995E-4</c:v>
                </c:pt>
                <c:pt idx="164">
                  <c:v>5.9999999999999995E-4</c:v>
                </c:pt>
                <c:pt idx="165">
                  <c:v>5.9999999999999995E-4</c:v>
                </c:pt>
                <c:pt idx="166">
                  <c:v>5.9999999999999995E-4</c:v>
                </c:pt>
                <c:pt idx="167">
                  <c:v>5.9999999999999995E-4</c:v>
                </c:pt>
                <c:pt idx="168">
                  <c:v>5.9999999999999995E-4</c:v>
                </c:pt>
                <c:pt idx="169">
                  <c:v>5.9999999999999995E-4</c:v>
                </c:pt>
                <c:pt idx="170">
                  <c:v>5.9999999999999995E-4</c:v>
                </c:pt>
                <c:pt idx="171">
                  <c:v>5.9999999999999995E-4</c:v>
                </c:pt>
                <c:pt idx="172">
                  <c:v>5.9999999999999995E-4</c:v>
                </c:pt>
                <c:pt idx="173">
                  <c:v>5.9999999999999995E-4</c:v>
                </c:pt>
                <c:pt idx="174">
                  <c:v>5.9999999999999995E-4</c:v>
                </c:pt>
                <c:pt idx="175">
                  <c:v>5.9999999999999995E-4</c:v>
                </c:pt>
                <c:pt idx="176">
                  <c:v>5.9999999999999995E-4</c:v>
                </c:pt>
                <c:pt idx="177">
                  <c:v>5.9999999999999995E-4</c:v>
                </c:pt>
                <c:pt idx="178">
                  <c:v>5.9999999999999995E-4</c:v>
                </c:pt>
                <c:pt idx="179">
                  <c:v>5.9999999999999995E-4</c:v>
                </c:pt>
                <c:pt idx="180">
                  <c:v>6.9999999999999999E-4</c:v>
                </c:pt>
                <c:pt idx="181">
                  <c:v>6.9999999999999999E-4</c:v>
                </c:pt>
                <c:pt idx="182">
                  <c:v>6.9999999999999999E-4</c:v>
                </c:pt>
                <c:pt idx="183">
                  <c:v>6.9999999999999999E-4</c:v>
                </c:pt>
                <c:pt idx="184">
                  <c:v>6.9999999999999999E-4</c:v>
                </c:pt>
                <c:pt idx="185">
                  <c:v>6.9999999999999999E-4</c:v>
                </c:pt>
                <c:pt idx="186">
                  <c:v>6.9999999999999999E-4</c:v>
                </c:pt>
                <c:pt idx="187">
                  <c:v>6.9999999999999999E-4</c:v>
                </c:pt>
                <c:pt idx="188">
                  <c:v>6.9999999999999999E-4</c:v>
                </c:pt>
                <c:pt idx="189">
                  <c:v>6.9999999999999999E-4</c:v>
                </c:pt>
                <c:pt idx="190">
                  <c:v>6.9999999999999999E-4</c:v>
                </c:pt>
                <c:pt idx="191">
                  <c:v>6.9999999999999999E-4</c:v>
                </c:pt>
                <c:pt idx="192">
                  <c:v>6.9999999999999999E-4</c:v>
                </c:pt>
                <c:pt idx="193">
                  <c:v>6.9999999999999999E-4</c:v>
                </c:pt>
                <c:pt idx="194">
                  <c:v>6.9999999999999999E-4</c:v>
                </c:pt>
                <c:pt idx="195">
                  <c:v>6.9999999999999999E-4</c:v>
                </c:pt>
                <c:pt idx="196">
                  <c:v>6.9999999999999999E-4</c:v>
                </c:pt>
                <c:pt idx="197">
                  <c:v>6.9999999999999999E-4</c:v>
                </c:pt>
                <c:pt idx="198">
                  <c:v>6.9999999999999999E-4</c:v>
                </c:pt>
                <c:pt idx="199">
                  <c:v>6.9999999999999999E-4</c:v>
                </c:pt>
                <c:pt idx="200">
                  <c:v>6.9999999999999999E-4</c:v>
                </c:pt>
                <c:pt idx="201">
                  <c:v>6.9999999999999999E-4</c:v>
                </c:pt>
                <c:pt idx="202">
                  <c:v>6.9999999999999999E-4</c:v>
                </c:pt>
                <c:pt idx="203">
                  <c:v>6.9999999999999999E-4</c:v>
                </c:pt>
                <c:pt idx="204">
                  <c:v>6.9999999999999999E-4</c:v>
                </c:pt>
                <c:pt idx="205">
                  <c:v>6.9999999999999999E-4</c:v>
                </c:pt>
                <c:pt idx="206">
                  <c:v>6.9999999999999999E-4</c:v>
                </c:pt>
                <c:pt idx="207">
                  <c:v>6.9999999999999999E-4</c:v>
                </c:pt>
                <c:pt idx="208">
                  <c:v>6.9999999999999999E-4</c:v>
                </c:pt>
                <c:pt idx="209">
                  <c:v>6.9999999999999999E-4</c:v>
                </c:pt>
                <c:pt idx="210">
                  <c:v>8.0000000000000004E-4</c:v>
                </c:pt>
                <c:pt idx="211">
                  <c:v>8.0000000000000004E-4</c:v>
                </c:pt>
                <c:pt idx="212">
                  <c:v>8.0000000000000004E-4</c:v>
                </c:pt>
                <c:pt idx="213">
                  <c:v>8.0000000000000004E-4</c:v>
                </c:pt>
                <c:pt idx="214">
                  <c:v>8.0000000000000004E-4</c:v>
                </c:pt>
                <c:pt idx="215">
                  <c:v>8.0000000000000004E-4</c:v>
                </c:pt>
                <c:pt idx="216">
                  <c:v>8.0000000000000004E-4</c:v>
                </c:pt>
                <c:pt idx="217">
                  <c:v>8.0000000000000004E-4</c:v>
                </c:pt>
                <c:pt idx="218">
                  <c:v>8.0000000000000004E-4</c:v>
                </c:pt>
                <c:pt idx="219">
                  <c:v>8.0000000000000004E-4</c:v>
                </c:pt>
                <c:pt idx="220">
                  <c:v>8.0000000000000004E-4</c:v>
                </c:pt>
                <c:pt idx="221">
                  <c:v>8.0000000000000004E-4</c:v>
                </c:pt>
                <c:pt idx="222">
                  <c:v>8.0000000000000004E-4</c:v>
                </c:pt>
                <c:pt idx="223">
                  <c:v>8.0000000000000004E-4</c:v>
                </c:pt>
                <c:pt idx="224">
                  <c:v>8.0000000000000004E-4</c:v>
                </c:pt>
                <c:pt idx="225">
                  <c:v>8.0000000000000004E-4</c:v>
                </c:pt>
                <c:pt idx="226">
                  <c:v>8.0000000000000004E-4</c:v>
                </c:pt>
                <c:pt idx="227">
                  <c:v>8.0000000000000004E-4</c:v>
                </c:pt>
                <c:pt idx="228">
                  <c:v>8.0000000000000004E-4</c:v>
                </c:pt>
                <c:pt idx="229">
                  <c:v>8.0000000000000004E-4</c:v>
                </c:pt>
                <c:pt idx="230">
                  <c:v>8.0000000000000004E-4</c:v>
                </c:pt>
                <c:pt idx="231">
                  <c:v>8.0000000000000004E-4</c:v>
                </c:pt>
                <c:pt idx="232">
                  <c:v>8.0000000000000004E-4</c:v>
                </c:pt>
                <c:pt idx="233">
                  <c:v>8.0000000000000004E-4</c:v>
                </c:pt>
                <c:pt idx="234">
                  <c:v>8.0000000000000004E-4</c:v>
                </c:pt>
                <c:pt idx="235">
                  <c:v>8.0000000000000004E-4</c:v>
                </c:pt>
                <c:pt idx="236">
                  <c:v>8.0000000000000004E-4</c:v>
                </c:pt>
                <c:pt idx="237">
                  <c:v>8.0000000000000004E-4</c:v>
                </c:pt>
                <c:pt idx="238">
                  <c:v>8.0000000000000004E-4</c:v>
                </c:pt>
                <c:pt idx="239">
                  <c:v>8.0000000000000004E-4</c:v>
                </c:pt>
                <c:pt idx="240">
                  <c:v>8.9999999999999998E-4</c:v>
                </c:pt>
                <c:pt idx="241">
                  <c:v>8.9999999999999998E-4</c:v>
                </c:pt>
                <c:pt idx="242">
                  <c:v>8.9999999999999998E-4</c:v>
                </c:pt>
                <c:pt idx="243">
                  <c:v>8.9999999999999998E-4</c:v>
                </c:pt>
                <c:pt idx="244">
                  <c:v>8.9999999999999998E-4</c:v>
                </c:pt>
                <c:pt idx="245">
                  <c:v>8.9999999999999998E-4</c:v>
                </c:pt>
                <c:pt idx="246">
                  <c:v>8.9999999999999998E-4</c:v>
                </c:pt>
                <c:pt idx="247">
                  <c:v>8.9999999999999998E-4</c:v>
                </c:pt>
                <c:pt idx="248">
                  <c:v>8.9999999999999998E-4</c:v>
                </c:pt>
                <c:pt idx="249">
                  <c:v>8.9999999999999998E-4</c:v>
                </c:pt>
                <c:pt idx="250">
                  <c:v>8.9999999999999998E-4</c:v>
                </c:pt>
                <c:pt idx="251">
                  <c:v>8.9999999999999998E-4</c:v>
                </c:pt>
                <c:pt idx="252">
                  <c:v>8.9999999999999998E-4</c:v>
                </c:pt>
                <c:pt idx="253">
                  <c:v>8.9999999999999998E-4</c:v>
                </c:pt>
                <c:pt idx="254">
                  <c:v>8.9999999999999998E-4</c:v>
                </c:pt>
                <c:pt idx="255">
                  <c:v>8.9999999999999998E-4</c:v>
                </c:pt>
                <c:pt idx="256">
                  <c:v>8.9999999999999998E-4</c:v>
                </c:pt>
                <c:pt idx="257">
                  <c:v>8.9999999999999998E-4</c:v>
                </c:pt>
                <c:pt idx="258">
                  <c:v>8.9999999999999998E-4</c:v>
                </c:pt>
                <c:pt idx="259">
                  <c:v>8.9999999999999998E-4</c:v>
                </c:pt>
                <c:pt idx="260">
                  <c:v>8.9999999999999998E-4</c:v>
                </c:pt>
                <c:pt idx="261">
                  <c:v>8.9999999999999998E-4</c:v>
                </c:pt>
                <c:pt idx="262">
                  <c:v>8.9999999999999998E-4</c:v>
                </c:pt>
                <c:pt idx="263">
                  <c:v>8.9999999999999998E-4</c:v>
                </c:pt>
                <c:pt idx="264">
                  <c:v>8.9999999999999998E-4</c:v>
                </c:pt>
                <c:pt idx="265">
                  <c:v>8.9999999999999998E-4</c:v>
                </c:pt>
                <c:pt idx="266">
                  <c:v>8.9999999999999998E-4</c:v>
                </c:pt>
                <c:pt idx="267">
                  <c:v>8.9999999999999998E-4</c:v>
                </c:pt>
                <c:pt idx="268">
                  <c:v>8.9999999999999998E-4</c:v>
                </c:pt>
                <c:pt idx="269">
                  <c:v>8.9999999999999998E-4</c:v>
                </c:pt>
                <c:pt idx="270" formatCode="General">
                  <c:v>1E-3</c:v>
                </c:pt>
                <c:pt idx="271" formatCode="General">
                  <c:v>1E-3</c:v>
                </c:pt>
                <c:pt idx="272" formatCode="General">
                  <c:v>1E-3</c:v>
                </c:pt>
                <c:pt idx="273" formatCode="General">
                  <c:v>1E-3</c:v>
                </c:pt>
                <c:pt idx="274" formatCode="General">
                  <c:v>1E-3</c:v>
                </c:pt>
                <c:pt idx="275" formatCode="General">
                  <c:v>1E-3</c:v>
                </c:pt>
                <c:pt idx="276" formatCode="General">
                  <c:v>1E-3</c:v>
                </c:pt>
                <c:pt idx="277" formatCode="General">
                  <c:v>1E-3</c:v>
                </c:pt>
                <c:pt idx="278" formatCode="General">
                  <c:v>1E-3</c:v>
                </c:pt>
                <c:pt idx="279" formatCode="General">
                  <c:v>1E-3</c:v>
                </c:pt>
                <c:pt idx="280" formatCode="General">
                  <c:v>1E-3</c:v>
                </c:pt>
                <c:pt idx="281" formatCode="General">
                  <c:v>1E-3</c:v>
                </c:pt>
                <c:pt idx="282" formatCode="General">
                  <c:v>1E-3</c:v>
                </c:pt>
                <c:pt idx="283" formatCode="General">
                  <c:v>1E-3</c:v>
                </c:pt>
                <c:pt idx="284" formatCode="General">
                  <c:v>1E-3</c:v>
                </c:pt>
                <c:pt idx="285" formatCode="General">
                  <c:v>1E-3</c:v>
                </c:pt>
                <c:pt idx="286" formatCode="General">
                  <c:v>1E-3</c:v>
                </c:pt>
                <c:pt idx="287" formatCode="General">
                  <c:v>1E-3</c:v>
                </c:pt>
                <c:pt idx="288" formatCode="General">
                  <c:v>1E-3</c:v>
                </c:pt>
                <c:pt idx="289" formatCode="General">
                  <c:v>1E-3</c:v>
                </c:pt>
                <c:pt idx="290" formatCode="General">
                  <c:v>1E-3</c:v>
                </c:pt>
                <c:pt idx="291" formatCode="General">
                  <c:v>1E-3</c:v>
                </c:pt>
                <c:pt idx="292" formatCode="General">
                  <c:v>1E-3</c:v>
                </c:pt>
                <c:pt idx="293" formatCode="General">
                  <c:v>1E-3</c:v>
                </c:pt>
                <c:pt idx="294" formatCode="General">
                  <c:v>1E-3</c:v>
                </c:pt>
                <c:pt idx="295" formatCode="General">
                  <c:v>1E-3</c:v>
                </c:pt>
                <c:pt idx="296" formatCode="General">
                  <c:v>1E-3</c:v>
                </c:pt>
                <c:pt idx="297" formatCode="General">
                  <c:v>1E-3</c:v>
                </c:pt>
                <c:pt idx="298" formatCode="General">
                  <c:v>1E-3</c:v>
                </c:pt>
                <c:pt idx="299" formatCode="General">
                  <c:v>1E-3</c:v>
                </c:pt>
                <c:pt idx="300" formatCode="General">
                  <c:v>2E-3</c:v>
                </c:pt>
                <c:pt idx="301" formatCode="General">
                  <c:v>2E-3</c:v>
                </c:pt>
                <c:pt idx="302" formatCode="General">
                  <c:v>2E-3</c:v>
                </c:pt>
                <c:pt idx="303" formatCode="General">
                  <c:v>2E-3</c:v>
                </c:pt>
                <c:pt idx="304" formatCode="General">
                  <c:v>2E-3</c:v>
                </c:pt>
                <c:pt idx="305" formatCode="General">
                  <c:v>2E-3</c:v>
                </c:pt>
                <c:pt idx="306" formatCode="General">
                  <c:v>2E-3</c:v>
                </c:pt>
                <c:pt idx="307" formatCode="General">
                  <c:v>2E-3</c:v>
                </c:pt>
                <c:pt idx="308" formatCode="General">
                  <c:v>2E-3</c:v>
                </c:pt>
                <c:pt idx="309" formatCode="General">
                  <c:v>2E-3</c:v>
                </c:pt>
                <c:pt idx="310" formatCode="General">
                  <c:v>2E-3</c:v>
                </c:pt>
                <c:pt idx="311" formatCode="General">
                  <c:v>2E-3</c:v>
                </c:pt>
                <c:pt idx="312" formatCode="General">
                  <c:v>2E-3</c:v>
                </c:pt>
                <c:pt idx="313" formatCode="General">
                  <c:v>2E-3</c:v>
                </c:pt>
                <c:pt idx="314" formatCode="General">
                  <c:v>2E-3</c:v>
                </c:pt>
                <c:pt idx="315" formatCode="General">
                  <c:v>2E-3</c:v>
                </c:pt>
                <c:pt idx="316" formatCode="General">
                  <c:v>2E-3</c:v>
                </c:pt>
                <c:pt idx="317" formatCode="General">
                  <c:v>2E-3</c:v>
                </c:pt>
                <c:pt idx="318" formatCode="General">
                  <c:v>2E-3</c:v>
                </c:pt>
                <c:pt idx="319" formatCode="General">
                  <c:v>2E-3</c:v>
                </c:pt>
                <c:pt idx="320" formatCode="General">
                  <c:v>2E-3</c:v>
                </c:pt>
                <c:pt idx="321" formatCode="General">
                  <c:v>2E-3</c:v>
                </c:pt>
                <c:pt idx="322" formatCode="General">
                  <c:v>2E-3</c:v>
                </c:pt>
                <c:pt idx="323" formatCode="General">
                  <c:v>2E-3</c:v>
                </c:pt>
                <c:pt idx="324" formatCode="General">
                  <c:v>2E-3</c:v>
                </c:pt>
                <c:pt idx="325" formatCode="General">
                  <c:v>2E-3</c:v>
                </c:pt>
                <c:pt idx="326" formatCode="General">
                  <c:v>2E-3</c:v>
                </c:pt>
                <c:pt idx="327" formatCode="General">
                  <c:v>2E-3</c:v>
                </c:pt>
                <c:pt idx="328" formatCode="General">
                  <c:v>2E-3</c:v>
                </c:pt>
                <c:pt idx="329" formatCode="General">
                  <c:v>2E-3</c:v>
                </c:pt>
                <c:pt idx="330" formatCode="General">
                  <c:v>3.0000000000000001E-3</c:v>
                </c:pt>
                <c:pt idx="331" formatCode="General">
                  <c:v>3.0000000000000001E-3</c:v>
                </c:pt>
                <c:pt idx="332" formatCode="General">
                  <c:v>3.0000000000000001E-3</c:v>
                </c:pt>
                <c:pt idx="333" formatCode="General">
                  <c:v>3.0000000000000001E-3</c:v>
                </c:pt>
                <c:pt idx="334" formatCode="General">
                  <c:v>3.0000000000000001E-3</c:v>
                </c:pt>
                <c:pt idx="335" formatCode="General">
                  <c:v>3.0000000000000001E-3</c:v>
                </c:pt>
                <c:pt idx="336" formatCode="General">
                  <c:v>3.0000000000000001E-3</c:v>
                </c:pt>
                <c:pt idx="337" formatCode="General">
                  <c:v>3.0000000000000001E-3</c:v>
                </c:pt>
                <c:pt idx="338" formatCode="General">
                  <c:v>3.0000000000000001E-3</c:v>
                </c:pt>
                <c:pt idx="339" formatCode="General">
                  <c:v>3.0000000000000001E-3</c:v>
                </c:pt>
                <c:pt idx="340" formatCode="General">
                  <c:v>3.0000000000000001E-3</c:v>
                </c:pt>
                <c:pt idx="341" formatCode="General">
                  <c:v>3.0000000000000001E-3</c:v>
                </c:pt>
                <c:pt idx="342" formatCode="General">
                  <c:v>3.0000000000000001E-3</c:v>
                </c:pt>
                <c:pt idx="343" formatCode="General">
                  <c:v>3.0000000000000001E-3</c:v>
                </c:pt>
                <c:pt idx="344" formatCode="General">
                  <c:v>3.0000000000000001E-3</c:v>
                </c:pt>
                <c:pt idx="345" formatCode="General">
                  <c:v>3.0000000000000001E-3</c:v>
                </c:pt>
                <c:pt idx="346" formatCode="General">
                  <c:v>3.0000000000000001E-3</c:v>
                </c:pt>
                <c:pt idx="347" formatCode="General">
                  <c:v>3.0000000000000001E-3</c:v>
                </c:pt>
                <c:pt idx="348" formatCode="General">
                  <c:v>3.0000000000000001E-3</c:v>
                </c:pt>
                <c:pt idx="349" formatCode="General">
                  <c:v>3.0000000000000001E-3</c:v>
                </c:pt>
                <c:pt idx="350" formatCode="General">
                  <c:v>3.0000000000000001E-3</c:v>
                </c:pt>
                <c:pt idx="351" formatCode="General">
                  <c:v>3.0000000000000001E-3</c:v>
                </c:pt>
                <c:pt idx="352" formatCode="General">
                  <c:v>3.0000000000000001E-3</c:v>
                </c:pt>
                <c:pt idx="353" formatCode="General">
                  <c:v>3.0000000000000001E-3</c:v>
                </c:pt>
                <c:pt idx="354" formatCode="General">
                  <c:v>3.0000000000000001E-3</c:v>
                </c:pt>
                <c:pt idx="355" formatCode="General">
                  <c:v>3.0000000000000001E-3</c:v>
                </c:pt>
                <c:pt idx="356" formatCode="General">
                  <c:v>3.0000000000000001E-3</c:v>
                </c:pt>
                <c:pt idx="357" formatCode="General">
                  <c:v>3.0000000000000001E-3</c:v>
                </c:pt>
                <c:pt idx="358" formatCode="General">
                  <c:v>3.0000000000000001E-3</c:v>
                </c:pt>
                <c:pt idx="359" formatCode="General">
                  <c:v>3.0000000000000001E-3</c:v>
                </c:pt>
                <c:pt idx="360" formatCode="General">
                  <c:v>4.0000000000000001E-3</c:v>
                </c:pt>
                <c:pt idx="361" formatCode="General">
                  <c:v>4.0000000000000001E-3</c:v>
                </c:pt>
                <c:pt idx="362" formatCode="General">
                  <c:v>4.0000000000000001E-3</c:v>
                </c:pt>
                <c:pt idx="363" formatCode="General">
                  <c:v>4.0000000000000001E-3</c:v>
                </c:pt>
                <c:pt idx="364" formatCode="General">
                  <c:v>4.0000000000000001E-3</c:v>
                </c:pt>
                <c:pt idx="365" formatCode="General">
                  <c:v>4.0000000000000001E-3</c:v>
                </c:pt>
                <c:pt idx="366" formatCode="General">
                  <c:v>4.0000000000000001E-3</c:v>
                </c:pt>
                <c:pt idx="367" formatCode="General">
                  <c:v>4.0000000000000001E-3</c:v>
                </c:pt>
                <c:pt idx="368" formatCode="General">
                  <c:v>4.0000000000000001E-3</c:v>
                </c:pt>
                <c:pt idx="369" formatCode="General">
                  <c:v>4.0000000000000001E-3</c:v>
                </c:pt>
                <c:pt idx="370" formatCode="General">
                  <c:v>4.0000000000000001E-3</c:v>
                </c:pt>
                <c:pt idx="371" formatCode="General">
                  <c:v>4.0000000000000001E-3</c:v>
                </c:pt>
                <c:pt idx="372" formatCode="General">
                  <c:v>4.0000000000000001E-3</c:v>
                </c:pt>
                <c:pt idx="373" formatCode="General">
                  <c:v>4.0000000000000001E-3</c:v>
                </c:pt>
                <c:pt idx="374" formatCode="General">
                  <c:v>4.0000000000000001E-3</c:v>
                </c:pt>
                <c:pt idx="375" formatCode="General">
                  <c:v>4.0000000000000001E-3</c:v>
                </c:pt>
                <c:pt idx="376" formatCode="General">
                  <c:v>4.0000000000000001E-3</c:v>
                </c:pt>
                <c:pt idx="377" formatCode="General">
                  <c:v>4.0000000000000001E-3</c:v>
                </c:pt>
                <c:pt idx="378" formatCode="General">
                  <c:v>4.0000000000000001E-3</c:v>
                </c:pt>
                <c:pt idx="379" formatCode="General">
                  <c:v>4.0000000000000001E-3</c:v>
                </c:pt>
                <c:pt idx="380" formatCode="General">
                  <c:v>4.0000000000000001E-3</c:v>
                </c:pt>
                <c:pt idx="381" formatCode="General">
                  <c:v>4.0000000000000001E-3</c:v>
                </c:pt>
                <c:pt idx="382" formatCode="General">
                  <c:v>4.0000000000000001E-3</c:v>
                </c:pt>
                <c:pt idx="383" formatCode="General">
                  <c:v>4.0000000000000001E-3</c:v>
                </c:pt>
                <c:pt idx="384" formatCode="General">
                  <c:v>4.0000000000000001E-3</c:v>
                </c:pt>
                <c:pt idx="385" formatCode="General">
                  <c:v>4.0000000000000001E-3</c:v>
                </c:pt>
                <c:pt idx="386" formatCode="General">
                  <c:v>4.0000000000000001E-3</c:v>
                </c:pt>
                <c:pt idx="387" formatCode="General">
                  <c:v>4.0000000000000001E-3</c:v>
                </c:pt>
                <c:pt idx="388" formatCode="General">
                  <c:v>4.0000000000000001E-3</c:v>
                </c:pt>
                <c:pt idx="389" formatCode="General">
                  <c:v>4.0000000000000001E-3</c:v>
                </c:pt>
                <c:pt idx="390" formatCode="General">
                  <c:v>5.0000000000000001E-3</c:v>
                </c:pt>
                <c:pt idx="391" formatCode="General">
                  <c:v>5.0000000000000001E-3</c:v>
                </c:pt>
                <c:pt idx="392" formatCode="General">
                  <c:v>5.0000000000000001E-3</c:v>
                </c:pt>
                <c:pt idx="393" formatCode="General">
                  <c:v>5.0000000000000001E-3</c:v>
                </c:pt>
                <c:pt idx="394" formatCode="General">
                  <c:v>5.0000000000000001E-3</c:v>
                </c:pt>
                <c:pt idx="395" formatCode="General">
                  <c:v>5.0000000000000001E-3</c:v>
                </c:pt>
                <c:pt idx="396" formatCode="General">
                  <c:v>5.0000000000000001E-3</c:v>
                </c:pt>
                <c:pt idx="397" formatCode="General">
                  <c:v>5.0000000000000001E-3</c:v>
                </c:pt>
                <c:pt idx="398" formatCode="General">
                  <c:v>5.0000000000000001E-3</c:v>
                </c:pt>
                <c:pt idx="399" formatCode="General">
                  <c:v>5.0000000000000001E-3</c:v>
                </c:pt>
                <c:pt idx="400" formatCode="General">
                  <c:v>5.0000000000000001E-3</c:v>
                </c:pt>
                <c:pt idx="401" formatCode="General">
                  <c:v>5.0000000000000001E-3</c:v>
                </c:pt>
                <c:pt idx="402" formatCode="General">
                  <c:v>5.0000000000000001E-3</c:v>
                </c:pt>
                <c:pt idx="403" formatCode="General">
                  <c:v>5.0000000000000001E-3</c:v>
                </c:pt>
                <c:pt idx="404" formatCode="General">
                  <c:v>5.0000000000000001E-3</c:v>
                </c:pt>
                <c:pt idx="405" formatCode="General">
                  <c:v>5.0000000000000001E-3</c:v>
                </c:pt>
                <c:pt idx="406" formatCode="General">
                  <c:v>5.0000000000000001E-3</c:v>
                </c:pt>
                <c:pt idx="407" formatCode="General">
                  <c:v>5.0000000000000001E-3</c:v>
                </c:pt>
                <c:pt idx="408" formatCode="General">
                  <c:v>5.0000000000000001E-3</c:v>
                </c:pt>
                <c:pt idx="409" formatCode="General">
                  <c:v>5.0000000000000001E-3</c:v>
                </c:pt>
                <c:pt idx="410" formatCode="General">
                  <c:v>5.0000000000000001E-3</c:v>
                </c:pt>
                <c:pt idx="411" formatCode="General">
                  <c:v>5.0000000000000001E-3</c:v>
                </c:pt>
                <c:pt idx="412" formatCode="General">
                  <c:v>5.0000000000000001E-3</c:v>
                </c:pt>
                <c:pt idx="413" formatCode="General">
                  <c:v>5.0000000000000001E-3</c:v>
                </c:pt>
                <c:pt idx="414" formatCode="General">
                  <c:v>5.0000000000000001E-3</c:v>
                </c:pt>
                <c:pt idx="415" formatCode="General">
                  <c:v>5.0000000000000001E-3</c:v>
                </c:pt>
                <c:pt idx="416" formatCode="General">
                  <c:v>5.0000000000000001E-3</c:v>
                </c:pt>
                <c:pt idx="417" formatCode="General">
                  <c:v>5.0000000000000001E-3</c:v>
                </c:pt>
                <c:pt idx="418" formatCode="General">
                  <c:v>5.0000000000000001E-3</c:v>
                </c:pt>
                <c:pt idx="419" formatCode="General">
                  <c:v>5.0000000000000001E-3</c:v>
                </c:pt>
                <c:pt idx="420" formatCode="General">
                  <c:v>6.0000000000000001E-3</c:v>
                </c:pt>
                <c:pt idx="421" formatCode="General">
                  <c:v>6.0000000000000001E-3</c:v>
                </c:pt>
                <c:pt idx="422" formatCode="General">
                  <c:v>6.0000000000000001E-3</c:v>
                </c:pt>
                <c:pt idx="423" formatCode="General">
                  <c:v>6.0000000000000001E-3</c:v>
                </c:pt>
                <c:pt idx="424" formatCode="General">
                  <c:v>6.0000000000000001E-3</c:v>
                </c:pt>
                <c:pt idx="425" formatCode="General">
                  <c:v>6.0000000000000001E-3</c:v>
                </c:pt>
                <c:pt idx="426" formatCode="General">
                  <c:v>6.0000000000000001E-3</c:v>
                </c:pt>
                <c:pt idx="427" formatCode="General">
                  <c:v>6.0000000000000001E-3</c:v>
                </c:pt>
                <c:pt idx="428" formatCode="General">
                  <c:v>6.0000000000000001E-3</c:v>
                </c:pt>
                <c:pt idx="429" formatCode="General">
                  <c:v>6.0000000000000001E-3</c:v>
                </c:pt>
                <c:pt idx="430" formatCode="General">
                  <c:v>6.0000000000000001E-3</c:v>
                </c:pt>
                <c:pt idx="431" formatCode="General">
                  <c:v>6.0000000000000001E-3</c:v>
                </c:pt>
                <c:pt idx="432" formatCode="General">
                  <c:v>6.0000000000000001E-3</c:v>
                </c:pt>
                <c:pt idx="433" formatCode="General">
                  <c:v>6.0000000000000001E-3</c:v>
                </c:pt>
                <c:pt idx="434" formatCode="General">
                  <c:v>6.0000000000000001E-3</c:v>
                </c:pt>
                <c:pt idx="435" formatCode="General">
                  <c:v>6.0000000000000001E-3</c:v>
                </c:pt>
                <c:pt idx="436" formatCode="General">
                  <c:v>6.0000000000000001E-3</c:v>
                </c:pt>
                <c:pt idx="437" formatCode="General">
                  <c:v>6.0000000000000001E-3</c:v>
                </c:pt>
                <c:pt idx="438" formatCode="General">
                  <c:v>6.0000000000000001E-3</c:v>
                </c:pt>
                <c:pt idx="439" formatCode="General">
                  <c:v>6.0000000000000001E-3</c:v>
                </c:pt>
                <c:pt idx="440" formatCode="General">
                  <c:v>6.0000000000000001E-3</c:v>
                </c:pt>
                <c:pt idx="441" formatCode="General">
                  <c:v>6.0000000000000001E-3</c:v>
                </c:pt>
                <c:pt idx="442" formatCode="General">
                  <c:v>6.0000000000000001E-3</c:v>
                </c:pt>
                <c:pt idx="443" formatCode="General">
                  <c:v>6.0000000000000001E-3</c:v>
                </c:pt>
                <c:pt idx="444" formatCode="General">
                  <c:v>6.0000000000000001E-3</c:v>
                </c:pt>
                <c:pt idx="445" formatCode="General">
                  <c:v>6.0000000000000001E-3</c:v>
                </c:pt>
                <c:pt idx="446" formatCode="General">
                  <c:v>6.0000000000000001E-3</c:v>
                </c:pt>
                <c:pt idx="447" formatCode="General">
                  <c:v>6.0000000000000001E-3</c:v>
                </c:pt>
                <c:pt idx="448" formatCode="General">
                  <c:v>6.0000000000000001E-3</c:v>
                </c:pt>
                <c:pt idx="449" formatCode="General">
                  <c:v>6.0000000000000001E-3</c:v>
                </c:pt>
                <c:pt idx="450" formatCode="General">
                  <c:v>7.0000000000000001E-3</c:v>
                </c:pt>
                <c:pt idx="451" formatCode="General">
                  <c:v>7.0000000000000001E-3</c:v>
                </c:pt>
                <c:pt idx="452" formatCode="General">
                  <c:v>7.0000000000000001E-3</c:v>
                </c:pt>
                <c:pt idx="453" formatCode="General">
                  <c:v>7.0000000000000001E-3</c:v>
                </c:pt>
                <c:pt idx="454" formatCode="General">
                  <c:v>7.0000000000000001E-3</c:v>
                </c:pt>
                <c:pt idx="455" formatCode="General">
                  <c:v>7.0000000000000001E-3</c:v>
                </c:pt>
                <c:pt idx="456" formatCode="General">
                  <c:v>7.0000000000000001E-3</c:v>
                </c:pt>
                <c:pt idx="457" formatCode="General">
                  <c:v>7.0000000000000001E-3</c:v>
                </c:pt>
                <c:pt idx="458" formatCode="General">
                  <c:v>7.0000000000000001E-3</c:v>
                </c:pt>
                <c:pt idx="459" formatCode="General">
                  <c:v>7.0000000000000001E-3</c:v>
                </c:pt>
                <c:pt idx="460" formatCode="General">
                  <c:v>7.0000000000000001E-3</c:v>
                </c:pt>
                <c:pt idx="461" formatCode="General">
                  <c:v>7.0000000000000001E-3</c:v>
                </c:pt>
                <c:pt idx="462" formatCode="General">
                  <c:v>7.0000000000000001E-3</c:v>
                </c:pt>
                <c:pt idx="463" formatCode="General">
                  <c:v>7.0000000000000001E-3</c:v>
                </c:pt>
                <c:pt idx="464" formatCode="General">
                  <c:v>7.0000000000000001E-3</c:v>
                </c:pt>
                <c:pt idx="465" formatCode="General">
                  <c:v>7.0000000000000001E-3</c:v>
                </c:pt>
                <c:pt idx="466" formatCode="General">
                  <c:v>7.0000000000000001E-3</c:v>
                </c:pt>
                <c:pt idx="467" formatCode="General">
                  <c:v>7.0000000000000001E-3</c:v>
                </c:pt>
                <c:pt idx="468" formatCode="General">
                  <c:v>7.0000000000000001E-3</c:v>
                </c:pt>
                <c:pt idx="469" formatCode="General">
                  <c:v>7.0000000000000001E-3</c:v>
                </c:pt>
                <c:pt idx="470" formatCode="General">
                  <c:v>7.0000000000000001E-3</c:v>
                </c:pt>
                <c:pt idx="471" formatCode="General">
                  <c:v>7.0000000000000001E-3</c:v>
                </c:pt>
                <c:pt idx="472" formatCode="General">
                  <c:v>7.0000000000000001E-3</c:v>
                </c:pt>
                <c:pt idx="473" formatCode="General">
                  <c:v>7.0000000000000001E-3</c:v>
                </c:pt>
                <c:pt idx="474" formatCode="General">
                  <c:v>7.0000000000000001E-3</c:v>
                </c:pt>
                <c:pt idx="475" formatCode="General">
                  <c:v>7.0000000000000001E-3</c:v>
                </c:pt>
                <c:pt idx="476" formatCode="General">
                  <c:v>7.0000000000000001E-3</c:v>
                </c:pt>
                <c:pt idx="477" formatCode="General">
                  <c:v>7.0000000000000001E-3</c:v>
                </c:pt>
                <c:pt idx="478" formatCode="General">
                  <c:v>7.0000000000000001E-3</c:v>
                </c:pt>
                <c:pt idx="479" formatCode="General">
                  <c:v>7.0000000000000001E-3</c:v>
                </c:pt>
                <c:pt idx="480" formatCode="General">
                  <c:v>8.0000000000000002E-3</c:v>
                </c:pt>
                <c:pt idx="481" formatCode="General">
                  <c:v>8.0000000000000002E-3</c:v>
                </c:pt>
                <c:pt idx="482" formatCode="General">
                  <c:v>8.0000000000000002E-3</c:v>
                </c:pt>
                <c:pt idx="483" formatCode="General">
                  <c:v>8.0000000000000002E-3</c:v>
                </c:pt>
                <c:pt idx="484" formatCode="General">
                  <c:v>8.0000000000000002E-3</c:v>
                </c:pt>
                <c:pt idx="485" formatCode="General">
                  <c:v>8.0000000000000002E-3</c:v>
                </c:pt>
                <c:pt idx="486" formatCode="General">
                  <c:v>8.0000000000000002E-3</c:v>
                </c:pt>
                <c:pt idx="487" formatCode="General">
                  <c:v>8.0000000000000002E-3</c:v>
                </c:pt>
                <c:pt idx="488" formatCode="General">
                  <c:v>8.0000000000000002E-3</c:v>
                </c:pt>
                <c:pt idx="489" formatCode="General">
                  <c:v>8.0000000000000002E-3</c:v>
                </c:pt>
                <c:pt idx="490" formatCode="General">
                  <c:v>8.0000000000000002E-3</c:v>
                </c:pt>
                <c:pt idx="491" formatCode="General">
                  <c:v>8.0000000000000002E-3</c:v>
                </c:pt>
                <c:pt idx="492" formatCode="General">
                  <c:v>8.0000000000000002E-3</c:v>
                </c:pt>
                <c:pt idx="493" formatCode="General">
                  <c:v>8.0000000000000002E-3</c:v>
                </c:pt>
                <c:pt idx="494" formatCode="General">
                  <c:v>8.0000000000000002E-3</c:v>
                </c:pt>
                <c:pt idx="495" formatCode="General">
                  <c:v>8.0000000000000002E-3</c:v>
                </c:pt>
                <c:pt idx="496" formatCode="General">
                  <c:v>8.0000000000000002E-3</c:v>
                </c:pt>
                <c:pt idx="497" formatCode="General">
                  <c:v>8.0000000000000002E-3</c:v>
                </c:pt>
                <c:pt idx="498" formatCode="General">
                  <c:v>8.0000000000000002E-3</c:v>
                </c:pt>
                <c:pt idx="499" formatCode="General">
                  <c:v>8.0000000000000002E-3</c:v>
                </c:pt>
                <c:pt idx="500" formatCode="General">
                  <c:v>8.0000000000000002E-3</c:v>
                </c:pt>
                <c:pt idx="501" formatCode="General">
                  <c:v>8.0000000000000002E-3</c:v>
                </c:pt>
                <c:pt idx="502" formatCode="General">
                  <c:v>8.0000000000000002E-3</c:v>
                </c:pt>
                <c:pt idx="503" formatCode="General">
                  <c:v>8.0000000000000002E-3</c:v>
                </c:pt>
                <c:pt idx="504" formatCode="General">
                  <c:v>8.0000000000000002E-3</c:v>
                </c:pt>
                <c:pt idx="505" formatCode="General">
                  <c:v>8.0000000000000002E-3</c:v>
                </c:pt>
                <c:pt idx="506" formatCode="General">
                  <c:v>8.0000000000000002E-3</c:v>
                </c:pt>
                <c:pt idx="507" formatCode="General">
                  <c:v>8.0000000000000002E-3</c:v>
                </c:pt>
                <c:pt idx="508" formatCode="General">
                  <c:v>8.0000000000000002E-3</c:v>
                </c:pt>
                <c:pt idx="509" formatCode="General">
                  <c:v>8.0000000000000002E-3</c:v>
                </c:pt>
                <c:pt idx="510" formatCode="General">
                  <c:v>8.9999999999999993E-3</c:v>
                </c:pt>
                <c:pt idx="511" formatCode="General">
                  <c:v>8.9999999999999993E-3</c:v>
                </c:pt>
                <c:pt idx="512" formatCode="General">
                  <c:v>8.9999999999999993E-3</c:v>
                </c:pt>
                <c:pt idx="513" formatCode="General">
                  <c:v>8.9999999999999993E-3</c:v>
                </c:pt>
                <c:pt idx="514" formatCode="General">
                  <c:v>8.9999999999999993E-3</c:v>
                </c:pt>
                <c:pt idx="515" formatCode="General">
                  <c:v>8.9999999999999993E-3</c:v>
                </c:pt>
                <c:pt idx="516" formatCode="General">
                  <c:v>8.9999999999999993E-3</c:v>
                </c:pt>
                <c:pt idx="517" formatCode="General">
                  <c:v>8.9999999999999993E-3</c:v>
                </c:pt>
                <c:pt idx="518" formatCode="General">
                  <c:v>8.9999999999999993E-3</c:v>
                </c:pt>
                <c:pt idx="519" formatCode="General">
                  <c:v>8.9999999999999993E-3</c:v>
                </c:pt>
                <c:pt idx="520" formatCode="General">
                  <c:v>8.9999999999999993E-3</c:v>
                </c:pt>
                <c:pt idx="521" formatCode="General">
                  <c:v>8.9999999999999993E-3</c:v>
                </c:pt>
                <c:pt idx="522" formatCode="General">
                  <c:v>8.9999999999999993E-3</c:v>
                </c:pt>
                <c:pt idx="523" formatCode="General">
                  <c:v>8.9999999999999993E-3</c:v>
                </c:pt>
                <c:pt idx="524" formatCode="General">
                  <c:v>8.9999999999999993E-3</c:v>
                </c:pt>
                <c:pt idx="525" formatCode="General">
                  <c:v>8.9999999999999993E-3</c:v>
                </c:pt>
                <c:pt idx="526" formatCode="General">
                  <c:v>8.9999999999999993E-3</c:v>
                </c:pt>
                <c:pt idx="527" formatCode="General">
                  <c:v>8.9999999999999993E-3</c:v>
                </c:pt>
                <c:pt idx="528" formatCode="General">
                  <c:v>8.9999999999999993E-3</c:v>
                </c:pt>
                <c:pt idx="529" formatCode="General">
                  <c:v>8.9999999999999993E-3</c:v>
                </c:pt>
                <c:pt idx="530" formatCode="General">
                  <c:v>8.9999999999999993E-3</c:v>
                </c:pt>
                <c:pt idx="531" formatCode="General">
                  <c:v>8.9999999999999993E-3</c:v>
                </c:pt>
                <c:pt idx="532" formatCode="General">
                  <c:v>8.9999999999999993E-3</c:v>
                </c:pt>
                <c:pt idx="533" formatCode="General">
                  <c:v>8.9999999999999993E-3</c:v>
                </c:pt>
                <c:pt idx="534" formatCode="General">
                  <c:v>8.9999999999999993E-3</c:v>
                </c:pt>
                <c:pt idx="535" formatCode="General">
                  <c:v>8.9999999999999993E-3</c:v>
                </c:pt>
                <c:pt idx="536" formatCode="General">
                  <c:v>8.9999999999999993E-3</c:v>
                </c:pt>
                <c:pt idx="537" formatCode="General">
                  <c:v>8.9999999999999993E-3</c:v>
                </c:pt>
                <c:pt idx="538" formatCode="General">
                  <c:v>8.9999999999999993E-3</c:v>
                </c:pt>
                <c:pt idx="539" formatCode="General">
                  <c:v>8.9999999999999993E-3</c:v>
                </c:pt>
                <c:pt idx="540" formatCode="General">
                  <c:v>0.01</c:v>
                </c:pt>
                <c:pt idx="541" formatCode="General">
                  <c:v>0.01</c:v>
                </c:pt>
                <c:pt idx="542" formatCode="General">
                  <c:v>0.01</c:v>
                </c:pt>
                <c:pt idx="543" formatCode="General">
                  <c:v>0.01</c:v>
                </c:pt>
                <c:pt idx="544" formatCode="General">
                  <c:v>0.01</c:v>
                </c:pt>
                <c:pt idx="545" formatCode="General">
                  <c:v>0.01</c:v>
                </c:pt>
                <c:pt idx="546" formatCode="General">
                  <c:v>0.01</c:v>
                </c:pt>
                <c:pt idx="547" formatCode="General">
                  <c:v>0.01</c:v>
                </c:pt>
                <c:pt idx="548" formatCode="General">
                  <c:v>0.01</c:v>
                </c:pt>
                <c:pt idx="549" formatCode="General">
                  <c:v>0.01</c:v>
                </c:pt>
                <c:pt idx="550" formatCode="General">
                  <c:v>0.01</c:v>
                </c:pt>
                <c:pt idx="551" formatCode="General">
                  <c:v>0.01</c:v>
                </c:pt>
                <c:pt idx="552" formatCode="General">
                  <c:v>0.01</c:v>
                </c:pt>
                <c:pt idx="553" formatCode="General">
                  <c:v>0.01</c:v>
                </c:pt>
                <c:pt idx="554" formatCode="General">
                  <c:v>0.01</c:v>
                </c:pt>
                <c:pt idx="555" formatCode="General">
                  <c:v>0.01</c:v>
                </c:pt>
                <c:pt idx="556" formatCode="General">
                  <c:v>0.01</c:v>
                </c:pt>
                <c:pt idx="557" formatCode="General">
                  <c:v>0.01</c:v>
                </c:pt>
                <c:pt idx="558" formatCode="General">
                  <c:v>0.01</c:v>
                </c:pt>
                <c:pt idx="559" formatCode="General">
                  <c:v>0.01</c:v>
                </c:pt>
                <c:pt idx="560" formatCode="General">
                  <c:v>0.01</c:v>
                </c:pt>
                <c:pt idx="561" formatCode="General">
                  <c:v>0.01</c:v>
                </c:pt>
                <c:pt idx="562" formatCode="General">
                  <c:v>0.01</c:v>
                </c:pt>
                <c:pt idx="563" formatCode="General">
                  <c:v>0.01</c:v>
                </c:pt>
                <c:pt idx="564" formatCode="General">
                  <c:v>0.01</c:v>
                </c:pt>
                <c:pt idx="565" formatCode="General">
                  <c:v>0.01</c:v>
                </c:pt>
                <c:pt idx="566" formatCode="General">
                  <c:v>0.01</c:v>
                </c:pt>
                <c:pt idx="567" formatCode="General">
                  <c:v>0.01</c:v>
                </c:pt>
                <c:pt idx="568" formatCode="General">
                  <c:v>0.01</c:v>
                </c:pt>
                <c:pt idx="569" formatCode="General">
                  <c:v>0.01</c:v>
                </c:pt>
              </c:numCache>
            </c:numRef>
          </c:xVal>
          <c:yVal>
            <c:numRef>
              <c:f>sssOutput_2010_09_16!$G$2:$G$571</c:f>
              <c:numCache>
                <c:formatCode>General</c:formatCode>
                <c:ptCount val="570"/>
                <c:pt idx="0">
                  <c:v>8.7032298502229197E-2</c:v>
                </c:pt>
                <c:pt idx="1">
                  <c:v>0.110612360895676</c:v>
                </c:pt>
                <c:pt idx="2">
                  <c:v>0.11107924989724501</c:v>
                </c:pt>
                <c:pt idx="3">
                  <c:v>0.114520774173563</c:v>
                </c:pt>
                <c:pt idx="4">
                  <c:v>0.116093618910295</c:v>
                </c:pt>
                <c:pt idx="5">
                  <c:v>0.116093618910295</c:v>
                </c:pt>
                <c:pt idx="6">
                  <c:v>0.12882117230881299</c:v>
                </c:pt>
                <c:pt idx="7">
                  <c:v>0.13120819173151699</c:v>
                </c:pt>
                <c:pt idx="8">
                  <c:v>0.140134056614061</c:v>
                </c:pt>
                <c:pt idx="9">
                  <c:v>0.158505612602058</c:v>
                </c:pt>
                <c:pt idx="10">
                  <c:v>7.4662812990234695E-2</c:v>
                </c:pt>
                <c:pt idx="11">
                  <c:v>0.108940600023598</c:v>
                </c:pt>
                <c:pt idx="12">
                  <c:v>0.111844111642705</c:v>
                </c:pt>
                <c:pt idx="13">
                  <c:v>0.11358002410006</c:v>
                </c:pt>
                <c:pt idx="14">
                  <c:v>0.12606437751235799</c:v>
                </c:pt>
                <c:pt idx="15">
                  <c:v>0.12665527764944601</c:v>
                </c:pt>
                <c:pt idx="16">
                  <c:v>0.13273650556047401</c:v>
                </c:pt>
                <c:pt idx="17">
                  <c:v>0.159024940702785</c:v>
                </c:pt>
                <c:pt idx="18">
                  <c:v>0.165018988724838</c:v>
                </c:pt>
                <c:pt idx="19">
                  <c:v>0.17561599877117501</c:v>
                </c:pt>
                <c:pt idx="20">
                  <c:v>6.9782286097590407E-2</c:v>
                </c:pt>
                <c:pt idx="21">
                  <c:v>7.1890665570505205E-2</c:v>
                </c:pt>
                <c:pt idx="22">
                  <c:v>0.1003029745085</c:v>
                </c:pt>
                <c:pt idx="23">
                  <c:v>0.108715752504142</c:v>
                </c:pt>
                <c:pt idx="24">
                  <c:v>0.110290658747313</c:v>
                </c:pt>
                <c:pt idx="25">
                  <c:v>0.115910346807736</c:v>
                </c:pt>
                <c:pt idx="26">
                  <c:v>0.116334237622157</c:v>
                </c:pt>
                <c:pt idx="27">
                  <c:v>0.129781010093135</c:v>
                </c:pt>
                <c:pt idx="28">
                  <c:v>0.13908631924870801</c:v>
                </c:pt>
                <c:pt idx="29">
                  <c:v>0.15304927763430701</c:v>
                </c:pt>
                <c:pt idx="30">
                  <c:v>6.4578373537052106E-2</c:v>
                </c:pt>
                <c:pt idx="31">
                  <c:v>6.7321732156330902E-2</c:v>
                </c:pt>
                <c:pt idx="32">
                  <c:v>6.8288348084007605E-2</c:v>
                </c:pt>
                <c:pt idx="33">
                  <c:v>8.0331582083316602E-2</c:v>
                </c:pt>
                <c:pt idx="34">
                  <c:v>8.4392472133745303E-2</c:v>
                </c:pt>
                <c:pt idx="35">
                  <c:v>8.4943549501280899E-2</c:v>
                </c:pt>
                <c:pt idx="36">
                  <c:v>8.5253269380778998E-2</c:v>
                </c:pt>
                <c:pt idx="37">
                  <c:v>9.2191436281525305E-2</c:v>
                </c:pt>
                <c:pt idx="38">
                  <c:v>0.10559383229774399</c:v>
                </c:pt>
                <c:pt idx="39">
                  <c:v>0.108963702189635</c:v>
                </c:pt>
                <c:pt idx="40">
                  <c:v>6.0697222574093303E-2</c:v>
                </c:pt>
                <c:pt idx="41">
                  <c:v>6.7096463626586403E-2</c:v>
                </c:pt>
                <c:pt idx="42">
                  <c:v>7.15494592568411E-2</c:v>
                </c:pt>
                <c:pt idx="43">
                  <c:v>7.6025668585277595E-2</c:v>
                </c:pt>
                <c:pt idx="44">
                  <c:v>7.8942230540206507E-2</c:v>
                </c:pt>
                <c:pt idx="45">
                  <c:v>8.1646829148024097E-2</c:v>
                </c:pt>
                <c:pt idx="46">
                  <c:v>8.7382338773935295E-2</c:v>
                </c:pt>
                <c:pt idx="47">
                  <c:v>9.0440529944124604E-2</c:v>
                </c:pt>
                <c:pt idx="48">
                  <c:v>9.3008558359401403E-2</c:v>
                </c:pt>
                <c:pt idx="49">
                  <c:v>0.11572022735922299</c:v>
                </c:pt>
                <c:pt idx="50">
                  <c:v>5.0745908084954397E-2</c:v>
                </c:pt>
                <c:pt idx="51">
                  <c:v>5.3098040351691599E-2</c:v>
                </c:pt>
                <c:pt idx="52">
                  <c:v>5.7318865966259701E-2</c:v>
                </c:pt>
                <c:pt idx="53">
                  <c:v>5.9210187722081802E-2</c:v>
                </c:pt>
                <c:pt idx="54">
                  <c:v>6.2466813432539299E-2</c:v>
                </c:pt>
                <c:pt idx="55">
                  <c:v>6.5924060940293697E-2</c:v>
                </c:pt>
                <c:pt idx="56">
                  <c:v>0.104794111759017</c:v>
                </c:pt>
                <c:pt idx="57">
                  <c:v>0.106786394920092</c:v>
                </c:pt>
                <c:pt idx="58">
                  <c:v>0.11187307746731601</c:v>
                </c:pt>
                <c:pt idx="59">
                  <c:v>0.129781010093135</c:v>
                </c:pt>
                <c:pt idx="60">
                  <c:v>4.9057448672043001E-2</c:v>
                </c:pt>
                <c:pt idx="61">
                  <c:v>5.0500722745266798E-2</c:v>
                </c:pt>
                <c:pt idx="62">
                  <c:v>5.4415764598421498E-2</c:v>
                </c:pt>
                <c:pt idx="63">
                  <c:v>5.7383979109945998E-2</c:v>
                </c:pt>
                <c:pt idx="64">
                  <c:v>6.7598316176069401E-2</c:v>
                </c:pt>
                <c:pt idx="65">
                  <c:v>6.7984135465532794E-2</c:v>
                </c:pt>
                <c:pt idx="66">
                  <c:v>6.8604098883065803E-2</c:v>
                </c:pt>
                <c:pt idx="67">
                  <c:v>7.1222085493793205E-2</c:v>
                </c:pt>
                <c:pt idx="68">
                  <c:v>7.3045181220359898E-2</c:v>
                </c:pt>
                <c:pt idx="69">
                  <c:v>8.4248083516989994E-2</c:v>
                </c:pt>
                <c:pt idx="70">
                  <c:v>3.7727085326907703E-2</c:v>
                </c:pt>
                <c:pt idx="71">
                  <c:v>5.19041167112336E-2</c:v>
                </c:pt>
                <c:pt idx="72">
                  <c:v>5.3118260518087899E-2</c:v>
                </c:pt>
                <c:pt idx="73">
                  <c:v>5.3126813374774297E-2</c:v>
                </c:pt>
                <c:pt idx="74">
                  <c:v>5.3364600204089799E-2</c:v>
                </c:pt>
                <c:pt idx="75">
                  <c:v>5.4373029474824801E-2</c:v>
                </c:pt>
                <c:pt idx="76">
                  <c:v>5.7861268697108399E-2</c:v>
                </c:pt>
                <c:pt idx="77">
                  <c:v>6.4754351539826893E-2</c:v>
                </c:pt>
                <c:pt idx="78">
                  <c:v>8.5981590663840701E-2</c:v>
                </c:pt>
                <c:pt idx="79">
                  <c:v>8.7030908730344497E-2</c:v>
                </c:pt>
                <c:pt idx="80">
                  <c:v>4.55845143333427E-2</c:v>
                </c:pt>
                <c:pt idx="81">
                  <c:v>4.6643953976766198E-2</c:v>
                </c:pt>
                <c:pt idx="82">
                  <c:v>5.4152629186692697E-2</c:v>
                </c:pt>
                <c:pt idx="83">
                  <c:v>5.5960053143291402E-2</c:v>
                </c:pt>
                <c:pt idx="84">
                  <c:v>5.8024835053609003E-2</c:v>
                </c:pt>
                <c:pt idx="85">
                  <c:v>5.86017098168925E-2</c:v>
                </c:pt>
                <c:pt idx="86">
                  <c:v>6.5746726155941404E-2</c:v>
                </c:pt>
                <c:pt idx="87">
                  <c:v>6.9066507023578097E-2</c:v>
                </c:pt>
                <c:pt idx="88">
                  <c:v>7.4365499439060095E-2</c:v>
                </c:pt>
                <c:pt idx="89">
                  <c:v>7.8445691789384805E-2</c:v>
                </c:pt>
                <c:pt idx="90">
                  <c:v>4.5192426221317201E-2</c:v>
                </c:pt>
                <c:pt idx="91">
                  <c:v>5.1572047628796698E-2</c:v>
                </c:pt>
                <c:pt idx="92">
                  <c:v>5.2142358704163103E-2</c:v>
                </c:pt>
                <c:pt idx="93">
                  <c:v>5.2842324075638797E-2</c:v>
                </c:pt>
                <c:pt idx="94">
                  <c:v>5.5287948982664599E-2</c:v>
                </c:pt>
                <c:pt idx="95">
                  <c:v>5.6855540442287002E-2</c:v>
                </c:pt>
                <c:pt idx="96">
                  <c:v>5.9949058590792199E-2</c:v>
                </c:pt>
                <c:pt idx="97">
                  <c:v>6.18009368673701E-2</c:v>
                </c:pt>
                <c:pt idx="98">
                  <c:v>7.3343747053526698E-2</c:v>
                </c:pt>
                <c:pt idx="99">
                  <c:v>7.5474582434352705E-2</c:v>
                </c:pt>
                <c:pt idx="100">
                  <c:v>3.4807140683512101E-2</c:v>
                </c:pt>
                <c:pt idx="101">
                  <c:v>3.5233232769556297E-2</c:v>
                </c:pt>
                <c:pt idx="102">
                  <c:v>4.1180775790502701E-2</c:v>
                </c:pt>
                <c:pt idx="103">
                  <c:v>4.1436019575989698E-2</c:v>
                </c:pt>
                <c:pt idx="104">
                  <c:v>4.2613588337551397E-2</c:v>
                </c:pt>
                <c:pt idx="105">
                  <c:v>4.5250862712830797E-2</c:v>
                </c:pt>
                <c:pt idx="106">
                  <c:v>5.1911945009371602E-2</c:v>
                </c:pt>
                <c:pt idx="107">
                  <c:v>5.2646367729284903E-2</c:v>
                </c:pt>
                <c:pt idx="108">
                  <c:v>6.5518276349382301E-2</c:v>
                </c:pt>
                <c:pt idx="109">
                  <c:v>0.11314522277451</c:v>
                </c:pt>
                <c:pt idx="110">
                  <c:v>3.52947607884328E-2</c:v>
                </c:pt>
                <c:pt idx="111">
                  <c:v>3.9149398452190301E-2</c:v>
                </c:pt>
                <c:pt idx="112">
                  <c:v>4.79982228259902E-2</c:v>
                </c:pt>
                <c:pt idx="113">
                  <c:v>4.8084445486458197E-2</c:v>
                </c:pt>
                <c:pt idx="114">
                  <c:v>4.8899720162691201E-2</c:v>
                </c:pt>
                <c:pt idx="115">
                  <c:v>5.0038776504439497E-2</c:v>
                </c:pt>
                <c:pt idx="116">
                  <c:v>5.6676768901691703E-2</c:v>
                </c:pt>
                <c:pt idx="117">
                  <c:v>6.9972471969594094E-2</c:v>
                </c:pt>
                <c:pt idx="118">
                  <c:v>7.4664044825728498E-2</c:v>
                </c:pt>
                <c:pt idx="119">
                  <c:v>9.8008521219289602E-2</c:v>
                </c:pt>
                <c:pt idx="120">
                  <c:v>3.9726883889886197E-2</c:v>
                </c:pt>
                <c:pt idx="121">
                  <c:v>4.15927557174453E-2</c:v>
                </c:pt>
                <c:pt idx="122">
                  <c:v>4.2656610979395299E-2</c:v>
                </c:pt>
                <c:pt idx="123">
                  <c:v>4.3077568976980597E-2</c:v>
                </c:pt>
                <c:pt idx="124">
                  <c:v>4.3245054798472703E-2</c:v>
                </c:pt>
                <c:pt idx="125">
                  <c:v>4.3852055739308803E-2</c:v>
                </c:pt>
                <c:pt idx="126">
                  <c:v>4.53064239736653E-2</c:v>
                </c:pt>
                <c:pt idx="127">
                  <c:v>4.8404356607236403E-2</c:v>
                </c:pt>
                <c:pt idx="128">
                  <c:v>5.8727618598972499E-2</c:v>
                </c:pt>
                <c:pt idx="129">
                  <c:v>7.8066748519768206E-2</c:v>
                </c:pt>
                <c:pt idx="130">
                  <c:v>2.8834538733385699E-2</c:v>
                </c:pt>
                <c:pt idx="131">
                  <c:v>3.1661375490350002E-2</c:v>
                </c:pt>
                <c:pt idx="132">
                  <c:v>3.1918808264938897E-2</c:v>
                </c:pt>
                <c:pt idx="133">
                  <c:v>3.44751979518583E-2</c:v>
                </c:pt>
                <c:pt idx="134">
                  <c:v>3.6094246935644198E-2</c:v>
                </c:pt>
                <c:pt idx="135">
                  <c:v>3.6429906861154097E-2</c:v>
                </c:pt>
                <c:pt idx="136">
                  <c:v>3.92093234929052E-2</c:v>
                </c:pt>
                <c:pt idx="137">
                  <c:v>4.0948535542054902E-2</c:v>
                </c:pt>
                <c:pt idx="138">
                  <c:v>4.89488448422832E-2</c:v>
                </c:pt>
                <c:pt idx="139">
                  <c:v>5.5174980923901003E-2</c:v>
                </c:pt>
                <c:pt idx="140">
                  <c:v>2.7939075516183399E-2</c:v>
                </c:pt>
                <c:pt idx="141">
                  <c:v>3.0361960956925602E-2</c:v>
                </c:pt>
                <c:pt idx="142">
                  <c:v>3.2152401676088599E-2</c:v>
                </c:pt>
                <c:pt idx="143">
                  <c:v>3.6419749524419502E-2</c:v>
                </c:pt>
                <c:pt idx="144">
                  <c:v>3.6998134062527402E-2</c:v>
                </c:pt>
                <c:pt idx="145">
                  <c:v>3.7173433281844498E-2</c:v>
                </c:pt>
                <c:pt idx="146">
                  <c:v>3.9528318633065697E-2</c:v>
                </c:pt>
                <c:pt idx="147">
                  <c:v>4.4114387910721697E-2</c:v>
                </c:pt>
                <c:pt idx="148">
                  <c:v>5.5609358274370899E-2</c:v>
                </c:pt>
                <c:pt idx="149">
                  <c:v>8.6064898203830995E-2</c:v>
                </c:pt>
                <c:pt idx="150">
                  <c:v>3.27652088476083E-2</c:v>
                </c:pt>
                <c:pt idx="151">
                  <c:v>3.4778881479942798E-2</c:v>
                </c:pt>
                <c:pt idx="152">
                  <c:v>3.7823663807631698E-2</c:v>
                </c:pt>
                <c:pt idx="153">
                  <c:v>4.22840844903924E-2</c:v>
                </c:pt>
                <c:pt idx="154">
                  <c:v>4.3874071311267901E-2</c:v>
                </c:pt>
                <c:pt idx="155">
                  <c:v>4.5189975763886198E-2</c:v>
                </c:pt>
                <c:pt idx="156">
                  <c:v>4.5935092295151497E-2</c:v>
                </c:pt>
                <c:pt idx="157">
                  <c:v>4.8205914154541001E-2</c:v>
                </c:pt>
                <c:pt idx="158">
                  <c:v>4.9200688000354403E-2</c:v>
                </c:pt>
                <c:pt idx="159">
                  <c:v>7.3006329892855104E-2</c:v>
                </c:pt>
                <c:pt idx="160">
                  <c:v>3.5523462671709999E-2</c:v>
                </c:pt>
                <c:pt idx="161">
                  <c:v>3.6642611914998201E-2</c:v>
                </c:pt>
                <c:pt idx="162">
                  <c:v>3.7839696561003298E-2</c:v>
                </c:pt>
                <c:pt idx="163">
                  <c:v>4.0049025704081802E-2</c:v>
                </c:pt>
                <c:pt idx="164">
                  <c:v>4.3044648773166501E-2</c:v>
                </c:pt>
                <c:pt idx="165">
                  <c:v>4.4290516130200797E-2</c:v>
                </c:pt>
                <c:pt idx="166">
                  <c:v>4.78930116508531E-2</c:v>
                </c:pt>
                <c:pt idx="167">
                  <c:v>5.0863477585357697E-2</c:v>
                </c:pt>
                <c:pt idx="168">
                  <c:v>5.3698014253367198E-2</c:v>
                </c:pt>
                <c:pt idx="169">
                  <c:v>5.6797274516679902E-2</c:v>
                </c:pt>
                <c:pt idx="170">
                  <c:v>3.3643780729143397E-2</c:v>
                </c:pt>
                <c:pt idx="171">
                  <c:v>3.6231455929839798E-2</c:v>
                </c:pt>
                <c:pt idx="172">
                  <c:v>3.8229668332604001E-2</c:v>
                </c:pt>
                <c:pt idx="173">
                  <c:v>3.9442493893759902E-2</c:v>
                </c:pt>
                <c:pt idx="174">
                  <c:v>4.1607826323964099E-2</c:v>
                </c:pt>
                <c:pt idx="175">
                  <c:v>4.3434079158623497E-2</c:v>
                </c:pt>
                <c:pt idx="176">
                  <c:v>4.3466380036466801E-2</c:v>
                </c:pt>
                <c:pt idx="177">
                  <c:v>4.6610313954057098E-2</c:v>
                </c:pt>
                <c:pt idx="178">
                  <c:v>4.7723108161191699E-2</c:v>
                </c:pt>
                <c:pt idx="179">
                  <c:v>5.08975635552339E-2</c:v>
                </c:pt>
                <c:pt idx="180">
                  <c:v>3.0666811665440701E-2</c:v>
                </c:pt>
                <c:pt idx="181">
                  <c:v>3.1757339393022201E-2</c:v>
                </c:pt>
                <c:pt idx="182">
                  <c:v>3.2910995231246298E-2</c:v>
                </c:pt>
                <c:pt idx="183">
                  <c:v>3.3763123269106798E-2</c:v>
                </c:pt>
                <c:pt idx="184">
                  <c:v>3.4171311470489699E-2</c:v>
                </c:pt>
                <c:pt idx="185">
                  <c:v>3.5147366343852897E-2</c:v>
                </c:pt>
                <c:pt idx="186">
                  <c:v>3.5749057375502401E-2</c:v>
                </c:pt>
                <c:pt idx="187">
                  <c:v>3.9112219271386903E-2</c:v>
                </c:pt>
                <c:pt idx="188">
                  <c:v>4.5215152359283702E-2</c:v>
                </c:pt>
                <c:pt idx="189">
                  <c:v>5.0151446587430197E-2</c:v>
                </c:pt>
                <c:pt idx="190">
                  <c:v>2.62362226966063E-2</c:v>
                </c:pt>
                <c:pt idx="191">
                  <c:v>2.79798193433013E-2</c:v>
                </c:pt>
                <c:pt idx="192">
                  <c:v>2.9049337166401599E-2</c:v>
                </c:pt>
                <c:pt idx="193">
                  <c:v>3.0048165877300699E-2</c:v>
                </c:pt>
                <c:pt idx="194">
                  <c:v>3.1731108544188598E-2</c:v>
                </c:pt>
                <c:pt idx="195">
                  <c:v>3.3904083749296897E-2</c:v>
                </c:pt>
                <c:pt idx="196">
                  <c:v>3.5985888327899798E-2</c:v>
                </c:pt>
                <c:pt idx="197">
                  <c:v>3.84145400953829E-2</c:v>
                </c:pt>
                <c:pt idx="198">
                  <c:v>4.5797038728996001E-2</c:v>
                </c:pt>
                <c:pt idx="199">
                  <c:v>4.6179458137914499E-2</c:v>
                </c:pt>
                <c:pt idx="200">
                  <c:v>2.9695622545420599E-2</c:v>
                </c:pt>
                <c:pt idx="201">
                  <c:v>3.06642833881835E-2</c:v>
                </c:pt>
                <c:pt idx="202">
                  <c:v>3.2940872149714397E-2</c:v>
                </c:pt>
                <c:pt idx="203">
                  <c:v>3.4449342633709801E-2</c:v>
                </c:pt>
                <c:pt idx="204">
                  <c:v>3.6649857741360301E-2</c:v>
                </c:pt>
                <c:pt idx="205">
                  <c:v>3.6817994521486701E-2</c:v>
                </c:pt>
                <c:pt idx="206">
                  <c:v>3.9160237547482601E-2</c:v>
                </c:pt>
                <c:pt idx="207">
                  <c:v>4.27110649983947E-2</c:v>
                </c:pt>
                <c:pt idx="208">
                  <c:v>4.48997566541776E-2</c:v>
                </c:pt>
                <c:pt idx="209">
                  <c:v>5.1658767897090202E-2</c:v>
                </c:pt>
                <c:pt idx="210">
                  <c:v>2.9739173584368998E-2</c:v>
                </c:pt>
                <c:pt idx="211">
                  <c:v>2.9947637797429899E-2</c:v>
                </c:pt>
                <c:pt idx="212">
                  <c:v>3.1277826267869402E-2</c:v>
                </c:pt>
                <c:pt idx="213">
                  <c:v>3.2961468723520002E-2</c:v>
                </c:pt>
                <c:pt idx="214">
                  <c:v>3.3633837818328197E-2</c:v>
                </c:pt>
                <c:pt idx="215">
                  <c:v>3.4010226266637703E-2</c:v>
                </c:pt>
                <c:pt idx="216">
                  <c:v>3.6909450296573103E-2</c:v>
                </c:pt>
                <c:pt idx="217">
                  <c:v>3.7862082602422298E-2</c:v>
                </c:pt>
                <c:pt idx="218">
                  <c:v>3.9860421732405997E-2</c:v>
                </c:pt>
                <c:pt idx="219">
                  <c:v>4.0092947807859498E-2</c:v>
                </c:pt>
                <c:pt idx="220">
                  <c:v>2.1870920927037501E-2</c:v>
                </c:pt>
                <c:pt idx="221">
                  <c:v>2.2411657888461601E-2</c:v>
                </c:pt>
                <c:pt idx="222">
                  <c:v>2.2818349763472301E-2</c:v>
                </c:pt>
                <c:pt idx="223">
                  <c:v>2.46543385743835E-2</c:v>
                </c:pt>
                <c:pt idx="224">
                  <c:v>2.8673140254344601E-2</c:v>
                </c:pt>
                <c:pt idx="225">
                  <c:v>3.3212199362298099E-2</c:v>
                </c:pt>
                <c:pt idx="226">
                  <c:v>3.3556754787800402E-2</c:v>
                </c:pt>
                <c:pt idx="227">
                  <c:v>3.46995356428354E-2</c:v>
                </c:pt>
                <c:pt idx="228">
                  <c:v>3.8450291298579999E-2</c:v>
                </c:pt>
                <c:pt idx="229">
                  <c:v>4.0749087276950702E-2</c:v>
                </c:pt>
                <c:pt idx="230">
                  <c:v>2.5213510003186002E-2</c:v>
                </c:pt>
                <c:pt idx="231">
                  <c:v>2.7560733823137E-2</c:v>
                </c:pt>
                <c:pt idx="232">
                  <c:v>2.8676884126776499E-2</c:v>
                </c:pt>
                <c:pt idx="233">
                  <c:v>3.1791421218710501E-2</c:v>
                </c:pt>
                <c:pt idx="234">
                  <c:v>3.2290761125042498E-2</c:v>
                </c:pt>
                <c:pt idx="235">
                  <c:v>3.2765574430623598E-2</c:v>
                </c:pt>
                <c:pt idx="236">
                  <c:v>3.5187401083308402E-2</c:v>
                </c:pt>
                <c:pt idx="237">
                  <c:v>3.8207070885928902E-2</c:v>
                </c:pt>
                <c:pt idx="238">
                  <c:v>4.01472396253559E-2</c:v>
                </c:pt>
                <c:pt idx="239">
                  <c:v>4.3987613994757202E-2</c:v>
                </c:pt>
                <c:pt idx="240">
                  <c:v>2.3477207055900201E-2</c:v>
                </c:pt>
                <c:pt idx="241">
                  <c:v>2.36771296577961E-2</c:v>
                </c:pt>
                <c:pt idx="242">
                  <c:v>2.5703105482781999E-2</c:v>
                </c:pt>
                <c:pt idx="243">
                  <c:v>2.60756292759452E-2</c:v>
                </c:pt>
                <c:pt idx="244">
                  <c:v>2.7425944864080599E-2</c:v>
                </c:pt>
                <c:pt idx="245">
                  <c:v>2.7479998826653099E-2</c:v>
                </c:pt>
                <c:pt idx="246">
                  <c:v>3.3650306508586601E-2</c:v>
                </c:pt>
                <c:pt idx="247">
                  <c:v>3.4062114555105598E-2</c:v>
                </c:pt>
                <c:pt idx="248">
                  <c:v>3.5921950139826103E-2</c:v>
                </c:pt>
                <c:pt idx="249">
                  <c:v>3.6312169980867899E-2</c:v>
                </c:pt>
                <c:pt idx="250">
                  <c:v>1.8090580437279999E-2</c:v>
                </c:pt>
                <c:pt idx="251">
                  <c:v>2.26782648748164E-2</c:v>
                </c:pt>
                <c:pt idx="252">
                  <c:v>2.60130558955032E-2</c:v>
                </c:pt>
                <c:pt idx="253">
                  <c:v>2.64187622675814E-2</c:v>
                </c:pt>
                <c:pt idx="254">
                  <c:v>2.6935778462838102E-2</c:v>
                </c:pt>
                <c:pt idx="255">
                  <c:v>2.7299171916532299E-2</c:v>
                </c:pt>
                <c:pt idx="256">
                  <c:v>2.7663119006810798E-2</c:v>
                </c:pt>
                <c:pt idx="257">
                  <c:v>2.82855971033103E-2</c:v>
                </c:pt>
                <c:pt idx="258">
                  <c:v>3.3332058013210097E-2</c:v>
                </c:pt>
                <c:pt idx="259">
                  <c:v>3.5125461670039701E-2</c:v>
                </c:pt>
                <c:pt idx="260">
                  <c:v>2.47062847443861E-2</c:v>
                </c:pt>
                <c:pt idx="261">
                  <c:v>2.5410021448182801E-2</c:v>
                </c:pt>
                <c:pt idx="262">
                  <c:v>2.7296548725638602E-2</c:v>
                </c:pt>
                <c:pt idx="263">
                  <c:v>2.75643865264611E-2</c:v>
                </c:pt>
                <c:pt idx="264">
                  <c:v>3.1139925114437299E-2</c:v>
                </c:pt>
                <c:pt idx="265">
                  <c:v>3.1723359700724103E-2</c:v>
                </c:pt>
                <c:pt idx="266">
                  <c:v>3.3098107571236303E-2</c:v>
                </c:pt>
                <c:pt idx="267">
                  <c:v>3.4687379120636401E-2</c:v>
                </c:pt>
                <c:pt idx="268">
                  <c:v>3.5683848926673097E-2</c:v>
                </c:pt>
                <c:pt idx="269">
                  <c:v>4.3322602804324102E-2</c:v>
                </c:pt>
                <c:pt idx="270">
                  <c:v>1.9349857947174001E-2</c:v>
                </c:pt>
                <c:pt idx="271">
                  <c:v>2.12862977805061E-2</c:v>
                </c:pt>
                <c:pt idx="272">
                  <c:v>2.2013339877612399E-2</c:v>
                </c:pt>
                <c:pt idx="273">
                  <c:v>2.2390543925701101E-2</c:v>
                </c:pt>
                <c:pt idx="274">
                  <c:v>2.6473315480109699E-2</c:v>
                </c:pt>
                <c:pt idx="275">
                  <c:v>2.8956652523289401E-2</c:v>
                </c:pt>
                <c:pt idx="276">
                  <c:v>2.9170861993093201E-2</c:v>
                </c:pt>
                <c:pt idx="277">
                  <c:v>3.0381429421147799E-2</c:v>
                </c:pt>
                <c:pt idx="278">
                  <c:v>3.1390170944504997E-2</c:v>
                </c:pt>
                <c:pt idx="279">
                  <c:v>3.8805906787776699E-2</c:v>
                </c:pt>
                <c:pt idx="280">
                  <c:v>2.13811900517333E-2</c:v>
                </c:pt>
                <c:pt idx="281">
                  <c:v>2.3242962046810402E-2</c:v>
                </c:pt>
                <c:pt idx="282">
                  <c:v>2.4156530861429701E-2</c:v>
                </c:pt>
                <c:pt idx="283">
                  <c:v>2.4169994685411301E-2</c:v>
                </c:pt>
                <c:pt idx="284">
                  <c:v>2.50005061141674E-2</c:v>
                </c:pt>
                <c:pt idx="285">
                  <c:v>2.7196636699005999E-2</c:v>
                </c:pt>
                <c:pt idx="286">
                  <c:v>2.7564965433616799E-2</c:v>
                </c:pt>
                <c:pt idx="287">
                  <c:v>2.7696244326948401E-2</c:v>
                </c:pt>
                <c:pt idx="288">
                  <c:v>2.85711168360782E-2</c:v>
                </c:pt>
                <c:pt idx="289">
                  <c:v>3.4882893682706098E-2</c:v>
                </c:pt>
                <c:pt idx="290">
                  <c:v>2.0346031102620499E-2</c:v>
                </c:pt>
                <c:pt idx="291">
                  <c:v>2.1169704545374202E-2</c:v>
                </c:pt>
                <c:pt idx="292">
                  <c:v>2.58260285010634E-2</c:v>
                </c:pt>
                <c:pt idx="293">
                  <c:v>2.7106381275347601E-2</c:v>
                </c:pt>
                <c:pt idx="294">
                  <c:v>2.72182137303114E-2</c:v>
                </c:pt>
                <c:pt idx="295">
                  <c:v>2.88126037349467E-2</c:v>
                </c:pt>
                <c:pt idx="296">
                  <c:v>2.9455094410754501E-2</c:v>
                </c:pt>
                <c:pt idx="297">
                  <c:v>2.99902707531947E-2</c:v>
                </c:pt>
                <c:pt idx="298">
                  <c:v>3.0676727333417399E-2</c:v>
                </c:pt>
                <c:pt idx="299">
                  <c:v>3.6096981195497299E-2</c:v>
                </c:pt>
                <c:pt idx="300">
                  <c:v>1.2063889064144601E-2</c:v>
                </c:pt>
                <c:pt idx="301">
                  <c:v>1.42044603617638E-2</c:v>
                </c:pt>
                <c:pt idx="302">
                  <c:v>1.43324381635198E-2</c:v>
                </c:pt>
                <c:pt idx="303">
                  <c:v>1.53472342595177E-2</c:v>
                </c:pt>
                <c:pt idx="304">
                  <c:v>1.5399030517357E-2</c:v>
                </c:pt>
                <c:pt idx="305">
                  <c:v>1.6005808515089901E-2</c:v>
                </c:pt>
                <c:pt idx="306">
                  <c:v>1.6380931379789999E-2</c:v>
                </c:pt>
                <c:pt idx="307">
                  <c:v>1.8132106241506699E-2</c:v>
                </c:pt>
                <c:pt idx="308">
                  <c:v>1.8772094588562299E-2</c:v>
                </c:pt>
                <c:pt idx="309">
                  <c:v>1.9443180820381899E-2</c:v>
                </c:pt>
                <c:pt idx="310">
                  <c:v>1.21636273717573E-2</c:v>
                </c:pt>
                <c:pt idx="311">
                  <c:v>1.35289334696419E-2</c:v>
                </c:pt>
                <c:pt idx="312">
                  <c:v>1.46829804674301E-2</c:v>
                </c:pt>
                <c:pt idx="313">
                  <c:v>1.50176102467425E-2</c:v>
                </c:pt>
                <c:pt idx="314">
                  <c:v>1.57852468865134E-2</c:v>
                </c:pt>
                <c:pt idx="315">
                  <c:v>1.5864974478006999E-2</c:v>
                </c:pt>
                <c:pt idx="316">
                  <c:v>1.6022491817679799E-2</c:v>
                </c:pt>
                <c:pt idx="317">
                  <c:v>1.63583459780434E-2</c:v>
                </c:pt>
                <c:pt idx="318">
                  <c:v>1.8456722374236099E-2</c:v>
                </c:pt>
                <c:pt idx="319">
                  <c:v>1.9885298527328399E-2</c:v>
                </c:pt>
                <c:pt idx="320">
                  <c:v>1.16453702078481E-2</c:v>
                </c:pt>
                <c:pt idx="321">
                  <c:v>1.1778398409124299E-2</c:v>
                </c:pt>
                <c:pt idx="322">
                  <c:v>1.3197164650899901E-2</c:v>
                </c:pt>
                <c:pt idx="323">
                  <c:v>1.4101462306541799E-2</c:v>
                </c:pt>
                <c:pt idx="324">
                  <c:v>1.45836583065088E-2</c:v>
                </c:pt>
                <c:pt idx="325">
                  <c:v>1.6294169175363901E-2</c:v>
                </c:pt>
                <c:pt idx="326">
                  <c:v>1.67809513875131E-2</c:v>
                </c:pt>
                <c:pt idx="327">
                  <c:v>1.7379917362189499E-2</c:v>
                </c:pt>
                <c:pt idx="328">
                  <c:v>2.0130818130743501E-2</c:v>
                </c:pt>
                <c:pt idx="329">
                  <c:v>2.6662430568324302E-2</c:v>
                </c:pt>
                <c:pt idx="330">
                  <c:v>8.1516861655614795E-3</c:v>
                </c:pt>
                <c:pt idx="331">
                  <c:v>9.4538251856832803E-3</c:v>
                </c:pt>
                <c:pt idx="332">
                  <c:v>9.6026739558186507E-3</c:v>
                </c:pt>
                <c:pt idx="333">
                  <c:v>1.01854975902339E-2</c:v>
                </c:pt>
                <c:pt idx="334">
                  <c:v>1.0349038417798301E-2</c:v>
                </c:pt>
                <c:pt idx="335">
                  <c:v>1.06501533341475E-2</c:v>
                </c:pt>
                <c:pt idx="336">
                  <c:v>1.10047182519838E-2</c:v>
                </c:pt>
                <c:pt idx="337">
                  <c:v>1.1520606620845201E-2</c:v>
                </c:pt>
                <c:pt idx="338">
                  <c:v>1.22877068763242E-2</c:v>
                </c:pt>
                <c:pt idx="339">
                  <c:v>1.3649055944992701E-2</c:v>
                </c:pt>
                <c:pt idx="340">
                  <c:v>7.5871894855807599E-3</c:v>
                </c:pt>
                <c:pt idx="341">
                  <c:v>8.2788383966859603E-3</c:v>
                </c:pt>
                <c:pt idx="342">
                  <c:v>8.7142145747886503E-3</c:v>
                </c:pt>
                <c:pt idx="343">
                  <c:v>8.7948114918292401E-3</c:v>
                </c:pt>
                <c:pt idx="344">
                  <c:v>9.4607636641472898E-3</c:v>
                </c:pt>
                <c:pt idx="345">
                  <c:v>9.5039657912332695E-3</c:v>
                </c:pt>
                <c:pt idx="346">
                  <c:v>1.0402065769902E-2</c:v>
                </c:pt>
                <c:pt idx="347">
                  <c:v>1.11193397995071E-2</c:v>
                </c:pt>
                <c:pt idx="348">
                  <c:v>1.21513326843009E-2</c:v>
                </c:pt>
                <c:pt idx="349">
                  <c:v>1.38394933142456E-2</c:v>
                </c:pt>
                <c:pt idx="350">
                  <c:v>8.4607137009259491E-3</c:v>
                </c:pt>
                <c:pt idx="351">
                  <c:v>9.2557330865591595E-3</c:v>
                </c:pt>
                <c:pt idx="352">
                  <c:v>9.3909996779864401E-3</c:v>
                </c:pt>
                <c:pt idx="353">
                  <c:v>9.4926898076287004E-3</c:v>
                </c:pt>
                <c:pt idx="354">
                  <c:v>9.9531075846450105E-3</c:v>
                </c:pt>
                <c:pt idx="355">
                  <c:v>1.0007320211654401E-2</c:v>
                </c:pt>
                <c:pt idx="356">
                  <c:v>1.00089495838518E-2</c:v>
                </c:pt>
                <c:pt idx="357">
                  <c:v>1.01283508751593E-2</c:v>
                </c:pt>
                <c:pt idx="358">
                  <c:v>1.17405460155562E-2</c:v>
                </c:pt>
                <c:pt idx="359">
                  <c:v>1.34802477097422E-2</c:v>
                </c:pt>
                <c:pt idx="360">
                  <c:v>5.8522028776896804E-3</c:v>
                </c:pt>
                <c:pt idx="361">
                  <c:v>5.9884311327907504E-3</c:v>
                </c:pt>
                <c:pt idx="362">
                  <c:v>6.3097502411923303E-3</c:v>
                </c:pt>
                <c:pt idx="363">
                  <c:v>6.3697040902465796E-3</c:v>
                </c:pt>
                <c:pt idx="364">
                  <c:v>7.5788296858968702E-3</c:v>
                </c:pt>
                <c:pt idx="365">
                  <c:v>7.8421363493842901E-3</c:v>
                </c:pt>
                <c:pt idx="366">
                  <c:v>7.9097455155091694E-3</c:v>
                </c:pt>
                <c:pt idx="367">
                  <c:v>8.3528355529800605E-3</c:v>
                </c:pt>
                <c:pt idx="368">
                  <c:v>9.93307754990168E-3</c:v>
                </c:pt>
                <c:pt idx="369">
                  <c:v>1.1031990051565001E-2</c:v>
                </c:pt>
                <c:pt idx="370">
                  <c:v>4.8206767369750204E-3</c:v>
                </c:pt>
                <c:pt idx="371">
                  <c:v>6.4212101451061303E-3</c:v>
                </c:pt>
                <c:pt idx="372">
                  <c:v>6.78520945077642E-3</c:v>
                </c:pt>
                <c:pt idx="373">
                  <c:v>6.9594193524096298E-3</c:v>
                </c:pt>
                <c:pt idx="374">
                  <c:v>7.0109144232160603E-3</c:v>
                </c:pt>
                <c:pt idx="375">
                  <c:v>7.0185995874220298E-3</c:v>
                </c:pt>
                <c:pt idx="376">
                  <c:v>7.4262742784608803E-3</c:v>
                </c:pt>
                <c:pt idx="377">
                  <c:v>7.7104220177487796E-3</c:v>
                </c:pt>
                <c:pt idx="378">
                  <c:v>9.2695129179246102E-3</c:v>
                </c:pt>
                <c:pt idx="379">
                  <c:v>1.0547970949016199E-2</c:v>
                </c:pt>
                <c:pt idx="380">
                  <c:v>4.37015181343774E-3</c:v>
                </c:pt>
                <c:pt idx="381">
                  <c:v>5.67451823578428E-3</c:v>
                </c:pt>
                <c:pt idx="382">
                  <c:v>5.9666033909775099E-3</c:v>
                </c:pt>
                <c:pt idx="383">
                  <c:v>6.2050085539866002E-3</c:v>
                </c:pt>
                <c:pt idx="384">
                  <c:v>6.27516659154948E-3</c:v>
                </c:pt>
                <c:pt idx="385">
                  <c:v>6.8344511770027398E-3</c:v>
                </c:pt>
                <c:pt idx="386">
                  <c:v>6.8347599541636397E-3</c:v>
                </c:pt>
                <c:pt idx="387">
                  <c:v>7.0127258712951602E-3</c:v>
                </c:pt>
                <c:pt idx="388">
                  <c:v>7.8454806084455493E-3</c:v>
                </c:pt>
                <c:pt idx="389">
                  <c:v>1.11400343713193E-2</c:v>
                </c:pt>
                <c:pt idx="390">
                  <c:v>4.2249699118517897E-3</c:v>
                </c:pt>
                <c:pt idx="391">
                  <c:v>4.6846400223916201E-3</c:v>
                </c:pt>
                <c:pt idx="392">
                  <c:v>4.8824331148560997E-3</c:v>
                </c:pt>
                <c:pt idx="393">
                  <c:v>5.0298445590203902E-3</c:v>
                </c:pt>
                <c:pt idx="394">
                  <c:v>5.1473709559165899E-3</c:v>
                </c:pt>
                <c:pt idx="395">
                  <c:v>5.3383761669213601E-3</c:v>
                </c:pt>
                <c:pt idx="396">
                  <c:v>5.8596562328501996E-3</c:v>
                </c:pt>
                <c:pt idx="397">
                  <c:v>6.5194433558385997E-3</c:v>
                </c:pt>
                <c:pt idx="398">
                  <c:v>6.8954960902818099E-3</c:v>
                </c:pt>
                <c:pt idx="399">
                  <c:v>9.7179899804449299E-3</c:v>
                </c:pt>
                <c:pt idx="400">
                  <c:v>3.5870409004455598E-3</c:v>
                </c:pt>
                <c:pt idx="401">
                  <c:v>4.03910496617508E-3</c:v>
                </c:pt>
                <c:pt idx="402">
                  <c:v>4.8611097002805798E-3</c:v>
                </c:pt>
                <c:pt idx="403">
                  <c:v>5.1539442781287498E-3</c:v>
                </c:pt>
                <c:pt idx="404">
                  <c:v>5.1962796583359498E-3</c:v>
                </c:pt>
                <c:pt idx="405">
                  <c:v>5.2938878221816801E-3</c:v>
                </c:pt>
                <c:pt idx="406">
                  <c:v>5.3542588847879302E-3</c:v>
                </c:pt>
                <c:pt idx="407">
                  <c:v>6.03790902445116E-3</c:v>
                </c:pt>
                <c:pt idx="408">
                  <c:v>6.1660930234213301E-3</c:v>
                </c:pt>
                <c:pt idx="409">
                  <c:v>7.0723606802353097E-3</c:v>
                </c:pt>
                <c:pt idx="410">
                  <c:v>2.6641680487632801E-3</c:v>
                </c:pt>
                <c:pt idx="411">
                  <c:v>3.97893026749909E-3</c:v>
                </c:pt>
                <c:pt idx="412">
                  <c:v>3.9967355384221102E-3</c:v>
                </c:pt>
                <c:pt idx="413">
                  <c:v>4.4197460203481004E-3</c:v>
                </c:pt>
                <c:pt idx="414">
                  <c:v>4.4472449111551196E-3</c:v>
                </c:pt>
                <c:pt idx="415">
                  <c:v>4.6466909591555E-3</c:v>
                </c:pt>
                <c:pt idx="416">
                  <c:v>5.7973860831912897E-3</c:v>
                </c:pt>
                <c:pt idx="417">
                  <c:v>6.4971177447807399E-3</c:v>
                </c:pt>
                <c:pt idx="418">
                  <c:v>6.6348764104127902E-3</c:v>
                </c:pt>
                <c:pt idx="419">
                  <c:v>6.6623921791011701E-3</c:v>
                </c:pt>
                <c:pt idx="420">
                  <c:v>3.1323501837662799E-3</c:v>
                </c:pt>
                <c:pt idx="421">
                  <c:v>3.7723785422958799E-3</c:v>
                </c:pt>
                <c:pt idx="422">
                  <c:v>4.23067014378625E-3</c:v>
                </c:pt>
                <c:pt idx="423">
                  <c:v>4.4567536331841101E-3</c:v>
                </c:pt>
                <c:pt idx="424">
                  <c:v>4.87133321050158E-3</c:v>
                </c:pt>
                <c:pt idx="425">
                  <c:v>5.1382881758628004E-3</c:v>
                </c:pt>
                <c:pt idx="426">
                  <c:v>5.2964075303687901E-3</c:v>
                </c:pt>
                <c:pt idx="427">
                  <c:v>5.330170210491E-3</c:v>
                </c:pt>
                <c:pt idx="428">
                  <c:v>5.3444339239380701E-3</c:v>
                </c:pt>
                <c:pt idx="429">
                  <c:v>6.6497427794476897E-3</c:v>
                </c:pt>
                <c:pt idx="430">
                  <c:v>3.7270471344087201E-3</c:v>
                </c:pt>
                <c:pt idx="431">
                  <c:v>4.52099485633392E-3</c:v>
                </c:pt>
                <c:pt idx="432">
                  <c:v>4.6468862141260002E-3</c:v>
                </c:pt>
                <c:pt idx="433">
                  <c:v>4.6490920218526903E-3</c:v>
                </c:pt>
                <c:pt idx="434">
                  <c:v>4.7144601206283799E-3</c:v>
                </c:pt>
                <c:pt idx="435">
                  <c:v>5.0771247254476001E-3</c:v>
                </c:pt>
                <c:pt idx="436">
                  <c:v>5.1721660416906099E-3</c:v>
                </c:pt>
                <c:pt idx="437">
                  <c:v>5.17804118489957E-3</c:v>
                </c:pt>
                <c:pt idx="438">
                  <c:v>5.67756187256042E-3</c:v>
                </c:pt>
                <c:pt idx="439">
                  <c:v>6.0164339681579903E-3</c:v>
                </c:pt>
                <c:pt idx="440">
                  <c:v>2.7779278217958999E-3</c:v>
                </c:pt>
                <c:pt idx="441">
                  <c:v>2.84710590732064E-3</c:v>
                </c:pt>
                <c:pt idx="442">
                  <c:v>3.3561179131846898E-3</c:v>
                </c:pt>
                <c:pt idx="443">
                  <c:v>3.6998845681989099E-3</c:v>
                </c:pt>
                <c:pt idx="444">
                  <c:v>3.8212173629299799E-3</c:v>
                </c:pt>
                <c:pt idx="445">
                  <c:v>4.1859643081387597E-3</c:v>
                </c:pt>
                <c:pt idx="446">
                  <c:v>4.3702334771936703E-3</c:v>
                </c:pt>
                <c:pt idx="447">
                  <c:v>4.4132836665258402E-3</c:v>
                </c:pt>
                <c:pt idx="448">
                  <c:v>5.2227427420368996E-3</c:v>
                </c:pt>
                <c:pt idx="449">
                  <c:v>5.7785035554689902E-3</c:v>
                </c:pt>
                <c:pt idx="450">
                  <c:v>2.9336544405315001E-3</c:v>
                </c:pt>
                <c:pt idx="451">
                  <c:v>3.0787578753842799E-3</c:v>
                </c:pt>
                <c:pt idx="452">
                  <c:v>3.3434809456954601E-3</c:v>
                </c:pt>
                <c:pt idx="453">
                  <c:v>3.7036532243079098E-3</c:v>
                </c:pt>
                <c:pt idx="454">
                  <c:v>3.7368969845219401E-3</c:v>
                </c:pt>
                <c:pt idx="455">
                  <c:v>3.8825288833342999E-3</c:v>
                </c:pt>
                <c:pt idx="456">
                  <c:v>4.4532194584029098E-3</c:v>
                </c:pt>
                <c:pt idx="457">
                  <c:v>4.7979783007765101E-3</c:v>
                </c:pt>
                <c:pt idx="458">
                  <c:v>5.0065823248154799E-3</c:v>
                </c:pt>
                <c:pt idx="459">
                  <c:v>5.6888288829096802E-3</c:v>
                </c:pt>
                <c:pt idx="460">
                  <c:v>2.9111710536972001E-3</c:v>
                </c:pt>
                <c:pt idx="461">
                  <c:v>3.0476978965884301E-3</c:v>
                </c:pt>
                <c:pt idx="462">
                  <c:v>3.2074407857826601E-3</c:v>
                </c:pt>
                <c:pt idx="463">
                  <c:v>3.2263947412806801E-3</c:v>
                </c:pt>
                <c:pt idx="464">
                  <c:v>3.2266526384922998E-3</c:v>
                </c:pt>
                <c:pt idx="465">
                  <c:v>3.4307505896738399E-3</c:v>
                </c:pt>
                <c:pt idx="466">
                  <c:v>3.5785480102832499E-3</c:v>
                </c:pt>
                <c:pt idx="467">
                  <c:v>3.7714853572660698E-3</c:v>
                </c:pt>
                <c:pt idx="468">
                  <c:v>3.9761867237778298E-3</c:v>
                </c:pt>
                <c:pt idx="469">
                  <c:v>5.4079595051751903E-3</c:v>
                </c:pt>
                <c:pt idx="470">
                  <c:v>1.57155267752217E-3</c:v>
                </c:pt>
                <c:pt idx="471">
                  <c:v>2.4349241629415801E-3</c:v>
                </c:pt>
                <c:pt idx="472">
                  <c:v>2.7460474957832102E-3</c:v>
                </c:pt>
                <c:pt idx="473">
                  <c:v>2.9131481700160702E-3</c:v>
                </c:pt>
                <c:pt idx="474">
                  <c:v>3.19693849242719E-3</c:v>
                </c:pt>
                <c:pt idx="475">
                  <c:v>3.5143816030777301E-3</c:v>
                </c:pt>
                <c:pt idx="476">
                  <c:v>3.5473279984152501E-3</c:v>
                </c:pt>
                <c:pt idx="477">
                  <c:v>4.0712685524897504E-3</c:v>
                </c:pt>
                <c:pt idx="478">
                  <c:v>4.5603894661132198E-3</c:v>
                </c:pt>
                <c:pt idx="479">
                  <c:v>5.8368372402120301E-3</c:v>
                </c:pt>
                <c:pt idx="480">
                  <c:v>2.1620899019942699E-3</c:v>
                </c:pt>
                <c:pt idx="481">
                  <c:v>2.3828319133187199E-3</c:v>
                </c:pt>
                <c:pt idx="482">
                  <c:v>2.5022211927707701E-3</c:v>
                </c:pt>
                <c:pt idx="483">
                  <c:v>2.78091060794692E-3</c:v>
                </c:pt>
                <c:pt idx="484">
                  <c:v>2.92678484663841E-3</c:v>
                </c:pt>
                <c:pt idx="485">
                  <c:v>3.0682929759511999E-3</c:v>
                </c:pt>
                <c:pt idx="486">
                  <c:v>3.4263802832943998E-3</c:v>
                </c:pt>
                <c:pt idx="487">
                  <c:v>4.4627519374840297E-3</c:v>
                </c:pt>
                <c:pt idx="488">
                  <c:v>4.6878128499068797E-3</c:v>
                </c:pt>
                <c:pt idx="489">
                  <c:v>4.7385532239703704E-3</c:v>
                </c:pt>
                <c:pt idx="490">
                  <c:v>2.3073615540299499E-3</c:v>
                </c:pt>
                <c:pt idx="491">
                  <c:v>2.5078426666911399E-3</c:v>
                </c:pt>
                <c:pt idx="492">
                  <c:v>2.5836257761103201E-3</c:v>
                </c:pt>
                <c:pt idx="493">
                  <c:v>2.8043928717082301E-3</c:v>
                </c:pt>
                <c:pt idx="494">
                  <c:v>2.8478838252254399E-3</c:v>
                </c:pt>
                <c:pt idx="495">
                  <c:v>2.93704278536242E-3</c:v>
                </c:pt>
                <c:pt idx="496">
                  <c:v>3.0538086321309399E-3</c:v>
                </c:pt>
                <c:pt idx="497">
                  <c:v>3.5566760839783299E-3</c:v>
                </c:pt>
                <c:pt idx="498">
                  <c:v>3.6516548464814599E-3</c:v>
                </c:pt>
                <c:pt idx="499">
                  <c:v>4.9530301707810904E-3</c:v>
                </c:pt>
                <c:pt idx="500">
                  <c:v>1.2601308429409401E-3</c:v>
                </c:pt>
                <c:pt idx="501">
                  <c:v>1.72590083407639E-3</c:v>
                </c:pt>
                <c:pt idx="502">
                  <c:v>2.2621107431920399E-3</c:v>
                </c:pt>
                <c:pt idx="503">
                  <c:v>2.59605186440865E-3</c:v>
                </c:pt>
                <c:pt idx="504">
                  <c:v>2.6504736064904499E-3</c:v>
                </c:pt>
                <c:pt idx="505">
                  <c:v>2.6804000823622801E-3</c:v>
                </c:pt>
                <c:pt idx="506">
                  <c:v>2.6910946995863699E-3</c:v>
                </c:pt>
                <c:pt idx="507">
                  <c:v>3.13425014004404E-3</c:v>
                </c:pt>
                <c:pt idx="508">
                  <c:v>3.2262145080305901E-3</c:v>
                </c:pt>
                <c:pt idx="509">
                  <c:v>3.3759830743422402E-3</c:v>
                </c:pt>
                <c:pt idx="510">
                  <c:v>1.80101524433984E-3</c:v>
                </c:pt>
                <c:pt idx="511">
                  <c:v>1.85544542091482E-3</c:v>
                </c:pt>
                <c:pt idx="512">
                  <c:v>2.5761481819194599E-3</c:v>
                </c:pt>
                <c:pt idx="513">
                  <c:v>2.7771658950539301E-3</c:v>
                </c:pt>
                <c:pt idx="514">
                  <c:v>2.9138184926951298E-3</c:v>
                </c:pt>
                <c:pt idx="515">
                  <c:v>3.0479935293599102E-3</c:v>
                </c:pt>
                <c:pt idx="516">
                  <c:v>3.18523762594325E-3</c:v>
                </c:pt>
                <c:pt idx="517">
                  <c:v>3.2381360362137698E-3</c:v>
                </c:pt>
                <c:pt idx="518">
                  <c:v>3.5635117879319802E-3</c:v>
                </c:pt>
                <c:pt idx="519">
                  <c:v>3.7642528587704398E-3</c:v>
                </c:pt>
                <c:pt idx="520">
                  <c:v>1.75117921138022E-3</c:v>
                </c:pt>
                <c:pt idx="521">
                  <c:v>1.8790200614276699E-3</c:v>
                </c:pt>
                <c:pt idx="522">
                  <c:v>1.9799298073456002E-3</c:v>
                </c:pt>
                <c:pt idx="523">
                  <c:v>2.03994877071802E-3</c:v>
                </c:pt>
                <c:pt idx="524">
                  <c:v>2.04093577646798E-3</c:v>
                </c:pt>
                <c:pt idx="525">
                  <c:v>2.3644941696948402E-3</c:v>
                </c:pt>
                <c:pt idx="526">
                  <c:v>2.7493110998668101E-3</c:v>
                </c:pt>
                <c:pt idx="527">
                  <c:v>3.07326681610204E-3</c:v>
                </c:pt>
                <c:pt idx="528">
                  <c:v>3.1436527767045599E-3</c:v>
                </c:pt>
                <c:pt idx="529">
                  <c:v>3.6502692479927698E-3</c:v>
                </c:pt>
                <c:pt idx="530">
                  <c:v>1.4400395155011599E-3</c:v>
                </c:pt>
                <c:pt idx="531">
                  <c:v>1.4887078244589099E-3</c:v>
                </c:pt>
                <c:pt idx="532">
                  <c:v>1.75847799012769E-3</c:v>
                </c:pt>
                <c:pt idx="533">
                  <c:v>1.9657888092297101E-3</c:v>
                </c:pt>
                <c:pt idx="534">
                  <c:v>1.9821832109846102E-3</c:v>
                </c:pt>
                <c:pt idx="535">
                  <c:v>2.0313686033543101E-3</c:v>
                </c:pt>
                <c:pt idx="536">
                  <c:v>2.6755628356543398E-3</c:v>
                </c:pt>
                <c:pt idx="537">
                  <c:v>2.71000152697728E-3</c:v>
                </c:pt>
                <c:pt idx="538">
                  <c:v>2.8149028741703401E-3</c:v>
                </c:pt>
                <c:pt idx="539">
                  <c:v>4.3710399399166898E-3</c:v>
                </c:pt>
                <c:pt idx="540">
                  <c:v>1.7902992198226401E-3</c:v>
                </c:pt>
                <c:pt idx="541">
                  <c:v>2.0551553681794699E-3</c:v>
                </c:pt>
                <c:pt idx="542">
                  <c:v>2.06115070433154E-3</c:v>
                </c:pt>
                <c:pt idx="543">
                  <c:v>2.1058344112037E-3</c:v>
                </c:pt>
                <c:pt idx="544">
                  <c:v>2.2306552809423599E-3</c:v>
                </c:pt>
                <c:pt idx="545">
                  <c:v>2.3798663063386198E-3</c:v>
                </c:pt>
                <c:pt idx="546">
                  <c:v>2.4345990282336198E-3</c:v>
                </c:pt>
                <c:pt idx="547">
                  <c:v>2.5286791054682598E-3</c:v>
                </c:pt>
                <c:pt idx="548">
                  <c:v>2.6863730997107199E-3</c:v>
                </c:pt>
                <c:pt idx="549">
                  <c:v>3.4462039783404101E-3</c:v>
                </c:pt>
                <c:pt idx="550">
                  <c:v>1.85375645025645E-3</c:v>
                </c:pt>
                <c:pt idx="551">
                  <c:v>1.8920714604461399E-3</c:v>
                </c:pt>
                <c:pt idx="552">
                  <c:v>1.92509198319676E-3</c:v>
                </c:pt>
                <c:pt idx="553">
                  <c:v>1.9312683868800101E-3</c:v>
                </c:pt>
                <c:pt idx="554">
                  <c:v>2.0573923566322302E-3</c:v>
                </c:pt>
                <c:pt idx="555">
                  <c:v>2.07623420739661E-3</c:v>
                </c:pt>
                <c:pt idx="556">
                  <c:v>2.0814979719462798E-3</c:v>
                </c:pt>
                <c:pt idx="557">
                  <c:v>2.0939096907025201E-3</c:v>
                </c:pt>
                <c:pt idx="558">
                  <c:v>2.1673765271894201E-3</c:v>
                </c:pt>
                <c:pt idx="559">
                  <c:v>2.2255325434439302E-3</c:v>
                </c:pt>
                <c:pt idx="560">
                  <c:v>1.27283591756024E-3</c:v>
                </c:pt>
                <c:pt idx="561">
                  <c:v>1.45848950425896E-3</c:v>
                </c:pt>
                <c:pt idx="562">
                  <c:v>1.70530390723055E-3</c:v>
                </c:pt>
                <c:pt idx="563">
                  <c:v>1.93939293904237E-3</c:v>
                </c:pt>
                <c:pt idx="564">
                  <c:v>2.0812515827945801E-3</c:v>
                </c:pt>
                <c:pt idx="565">
                  <c:v>2.0824181427023499E-3</c:v>
                </c:pt>
                <c:pt idx="566">
                  <c:v>2.1217227068874699E-3</c:v>
                </c:pt>
                <c:pt idx="567">
                  <c:v>2.2495603126930102E-3</c:v>
                </c:pt>
                <c:pt idx="568">
                  <c:v>2.3799218027821898E-3</c:v>
                </c:pt>
                <c:pt idx="569">
                  <c:v>3.8296035529641502E-3</c:v>
                </c:pt>
              </c:numCache>
            </c:numRef>
          </c:yVal>
        </c:ser>
        <c:axId val="75650176"/>
        <c:axId val="75651712"/>
      </c:scatterChart>
      <c:valAx>
        <c:axId val="75650176"/>
        <c:scaling>
          <c:orientation val="minMax"/>
          <c:max val="1.0000000000000007E-2"/>
        </c:scaling>
        <c:axPos val="b"/>
        <c:numFmt formatCode="General" sourceLinked="0"/>
        <c:minorTickMark val="in"/>
        <c:tickLblPos val="nextTo"/>
        <c:crossAx val="75651712"/>
        <c:crosses val="autoZero"/>
        <c:crossBetween val="midCat"/>
        <c:majorUnit val="1.0000000000000007E-3"/>
        <c:minorUnit val="1.0000000000000007E-4"/>
      </c:valAx>
      <c:valAx>
        <c:axId val="75651712"/>
        <c:scaling>
          <c:orientation val="minMax"/>
        </c:scaling>
        <c:axPos val="l"/>
        <c:majorGridlines/>
        <c:numFmt formatCode="General" sourceLinked="1"/>
        <c:tickLblPos val="nextTo"/>
        <c:crossAx val="756501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>
        <c:manualLayout>
          <c:layoutTarget val="inner"/>
          <c:xMode val="edge"/>
          <c:yMode val="edge"/>
          <c:x val="2.541226684999982E-2"/>
          <c:y val="0.1118896234227406"/>
          <c:w val="0.82340133131380411"/>
          <c:h val="0.82279637505204894"/>
        </c:manualLayout>
      </c:layout>
      <c:scatterChart>
        <c:scatterStyle val="lineMarker"/>
        <c:ser>
          <c:idx val="0"/>
          <c:order val="0"/>
          <c:tx>
            <c:strRef>
              <c:f>solutionCounterOutput_2010_09_1!$F$1</c:f>
              <c:strCache>
                <c:ptCount val="1"/>
                <c:pt idx="0">
                  <c:v>FracOfSolutionsDiscovered</c:v>
                </c:pt>
              </c:strCache>
            </c:strRef>
          </c:tx>
          <c:spPr>
            <a:ln w="28575">
              <a:noFill/>
            </a:ln>
          </c:spPr>
          <c:xVal>
            <c:numRef>
              <c:f>solutionCounterOutput_2010_09_1!$D$2:$D$841</c:f>
              <c:numCache>
                <c:formatCode>0.00E+00</c:formatCode>
                <c:ptCount val="840"/>
                <c:pt idx="0">
                  <c:v>1E-4</c:v>
                </c:pt>
                <c:pt idx="1">
                  <c:v>2.0000000000000001E-4</c:v>
                </c:pt>
                <c:pt idx="2">
                  <c:v>2.9999999999999997E-4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5.9999999999999995E-4</c:v>
                </c:pt>
                <c:pt idx="6">
                  <c:v>6.9999999999999999E-4</c:v>
                </c:pt>
                <c:pt idx="7">
                  <c:v>8.0000000000000004E-4</c:v>
                </c:pt>
                <c:pt idx="8">
                  <c:v>8.9999999999999998E-4</c:v>
                </c:pt>
                <c:pt idx="9" formatCode="General">
                  <c:v>1E-3</c:v>
                </c:pt>
                <c:pt idx="10" formatCode="General">
                  <c:v>2E-3</c:v>
                </c:pt>
                <c:pt idx="11" formatCode="General">
                  <c:v>3.0000000000000001E-3</c:v>
                </c:pt>
                <c:pt idx="12" formatCode="General">
                  <c:v>4.0000000000000001E-3</c:v>
                </c:pt>
                <c:pt idx="13" formatCode="General">
                  <c:v>5.0000000000000001E-3</c:v>
                </c:pt>
                <c:pt idx="14" formatCode="General">
                  <c:v>6.0000000000000001E-3</c:v>
                </c:pt>
                <c:pt idx="15" formatCode="General">
                  <c:v>7.0000000000000001E-3</c:v>
                </c:pt>
                <c:pt idx="16" formatCode="General">
                  <c:v>8.0000000000000002E-3</c:v>
                </c:pt>
                <c:pt idx="17" formatCode="General">
                  <c:v>8.9999999999999993E-3</c:v>
                </c:pt>
                <c:pt idx="18" formatCode="General">
                  <c:v>0.01</c:v>
                </c:pt>
                <c:pt idx="19" formatCode="General">
                  <c:v>0.02</c:v>
                </c:pt>
                <c:pt idx="20" formatCode="General">
                  <c:v>0.03</c:v>
                </c:pt>
                <c:pt idx="21" formatCode="General">
                  <c:v>0.04</c:v>
                </c:pt>
                <c:pt idx="22" formatCode="General">
                  <c:v>0.05</c:v>
                </c:pt>
                <c:pt idx="23" formatCode="General">
                  <c:v>0.06</c:v>
                </c:pt>
                <c:pt idx="24" formatCode="General">
                  <c:v>7.0000000000000007E-2</c:v>
                </c:pt>
                <c:pt idx="25" formatCode="General">
                  <c:v>0.08</c:v>
                </c:pt>
                <c:pt idx="26" formatCode="General">
                  <c:v>0.09</c:v>
                </c:pt>
                <c:pt idx="27" formatCode="General">
                  <c:v>0.1</c:v>
                </c:pt>
                <c:pt idx="28">
                  <c:v>1E-4</c:v>
                </c:pt>
                <c:pt idx="29">
                  <c:v>2.0000000000000001E-4</c:v>
                </c:pt>
                <c:pt idx="30">
                  <c:v>2.9999999999999997E-4</c:v>
                </c:pt>
                <c:pt idx="31">
                  <c:v>4.0000000000000002E-4</c:v>
                </c:pt>
                <c:pt idx="32">
                  <c:v>5.0000000000000001E-4</c:v>
                </c:pt>
                <c:pt idx="33">
                  <c:v>5.9999999999999995E-4</c:v>
                </c:pt>
                <c:pt idx="34">
                  <c:v>6.9999999999999999E-4</c:v>
                </c:pt>
                <c:pt idx="35">
                  <c:v>8.0000000000000004E-4</c:v>
                </c:pt>
                <c:pt idx="36">
                  <c:v>8.9999999999999998E-4</c:v>
                </c:pt>
                <c:pt idx="37" formatCode="General">
                  <c:v>1E-3</c:v>
                </c:pt>
                <c:pt idx="38" formatCode="General">
                  <c:v>2E-3</c:v>
                </c:pt>
                <c:pt idx="39" formatCode="General">
                  <c:v>3.0000000000000001E-3</c:v>
                </c:pt>
                <c:pt idx="40" formatCode="General">
                  <c:v>4.0000000000000001E-3</c:v>
                </c:pt>
                <c:pt idx="41" formatCode="General">
                  <c:v>5.0000000000000001E-3</c:v>
                </c:pt>
                <c:pt idx="42" formatCode="General">
                  <c:v>6.0000000000000001E-3</c:v>
                </c:pt>
                <c:pt idx="43" formatCode="General">
                  <c:v>7.0000000000000001E-3</c:v>
                </c:pt>
                <c:pt idx="44" formatCode="General">
                  <c:v>8.0000000000000002E-3</c:v>
                </c:pt>
                <c:pt idx="45" formatCode="General">
                  <c:v>8.9999999999999993E-3</c:v>
                </c:pt>
                <c:pt idx="46" formatCode="General">
                  <c:v>0.01</c:v>
                </c:pt>
                <c:pt idx="47" formatCode="General">
                  <c:v>0.02</c:v>
                </c:pt>
                <c:pt idx="48" formatCode="General">
                  <c:v>0.03</c:v>
                </c:pt>
                <c:pt idx="49" formatCode="General">
                  <c:v>0.04</c:v>
                </c:pt>
                <c:pt idx="50" formatCode="General">
                  <c:v>0.05</c:v>
                </c:pt>
                <c:pt idx="51" formatCode="General">
                  <c:v>0.06</c:v>
                </c:pt>
                <c:pt idx="52" formatCode="General">
                  <c:v>7.0000000000000007E-2</c:v>
                </c:pt>
                <c:pt idx="53" formatCode="General">
                  <c:v>0.08</c:v>
                </c:pt>
                <c:pt idx="54" formatCode="General">
                  <c:v>0.09</c:v>
                </c:pt>
                <c:pt idx="55" formatCode="General">
                  <c:v>0.1</c:v>
                </c:pt>
                <c:pt idx="56">
                  <c:v>1E-4</c:v>
                </c:pt>
                <c:pt idx="57">
                  <c:v>2.0000000000000001E-4</c:v>
                </c:pt>
                <c:pt idx="58">
                  <c:v>2.9999999999999997E-4</c:v>
                </c:pt>
                <c:pt idx="59">
                  <c:v>4.0000000000000002E-4</c:v>
                </c:pt>
                <c:pt idx="60">
                  <c:v>5.0000000000000001E-4</c:v>
                </c:pt>
                <c:pt idx="61">
                  <c:v>5.9999999999999995E-4</c:v>
                </c:pt>
                <c:pt idx="62">
                  <c:v>6.9999999999999999E-4</c:v>
                </c:pt>
                <c:pt idx="63">
                  <c:v>8.0000000000000004E-4</c:v>
                </c:pt>
                <c:pt idx="64">
                  <c:v>8.9999999999999998E-4</c:v>
                </c:pt>
                <c:pt idx="65" formatCode="General">
                  <c:v>1E-3</c:v>
                </c:pt>
                <c:pt idx="66" formatCode="General">
                  <c:v>2E-3</c:v>
                </c:pt>
                <c:pt idx="67" formatCode="General">
                  <c:v>3.0000000000000001E-3</c:v>
                </c:pt>
                <c:pt idx="68" formatCode="General">
                  <c:v>4.0000000000000001E-3</c:v>
                </c:pt>
                <c:pt idx="69" formatCode="General">
                  <c:v>5.0000000000000001E-3</c:v>
                </c:pt>
                <c:pt idx="70" formatCode="General">
                  <c:v>6.0000000000000001E-3</c:v>
                </c:pt>
                <c:pt idx="71" formatCode="General">
                  <c:v>7.0000000000000001E-3</c:v>
                </c:pt>
                <c:pt idx="72" formatCode="General">
                  <c:v>8.0000000000000002E-3</c:v>
                </c:pt>
                <c:pt idx="73" formatCode="General">
                  <c:v>8.9999999999999993E-3</c:v>
                </c:pt>
                <c:pt idx="74" formatCode="General">
                  <c:v>0.01</c:v>
                </c:pt>
                <c:pt idx="75" formatCode="General">
                  <c:v>0.02</c:v>
                </c:pt>
                <c:pt idx="76" formatCode="General">
                  <c:v>0.03</c:v>
                </c:pt>
                <c:pt idx="77" formatCode="General">
                  <c:v>0.04</c:v>
                </c:pt>
                <c:pt idx="78" formatCode="General">
                  <c:v>0.05</c:v>
                </c:pt>
                <c:pt idx="79" formatCode="General">
                  <c:v>0.06</c:v>
                </c:pt>
                <c:pt idx="80" formatCode="General">
                  <c:v>7.0000000000000007E-2</c:v>
                </c:pt>
                <c:pt idx="81" formatCode="General">
                  <c:v>0.08</c:v>
                </c:pt>
                <c:pt idx="82" formatCode="General">
                  <c:v>0.09</c:v>
                </c:pt>
                <c:pt idx="83" formatCode="General">
                  <c:v>0.1</c:v>
                </c:pt>
                <c:pt idx="84">
                  <c:v>1E-4</c:v>
                </c:pt>
                <c:pt idx="85">
                  <c:v>2.0000000000000001E-4</c:v>
                </c:pt>
                <c:pt idx="86">
                  <c:v>2.9999999999999997E-4</c:v>
                </c:pt>
                <c:pt idx="87">
                  <c:v>4.0000000000000002E-4</c:v>
                </c:pt>
                <c:pt idx="88">
                  <c:v>5.0000000000000001E-4</c:v>
                </c:pt>
                <c:pt idx="89">
                  <c:v>5.9999999999999995E-4</c:v>
                </c:pt>
                <c:pt idx="90">
                  <c:v>6.9999999999999999E-4</c:v>
                </c:pt>
                <c:pt idx="91">
                  <c:v>8.0000000000000004E-4</c:v>
                </c:pt>
                <c:pt idx="92">
                  <c:v>8.9999999999999998E-4</c:v>
                </c:pt>
                <c:pt idx="93" formatCode="General">
                  <c:v>1E-3</c:v>
                </c:pt>
                <c:pt idx="94" formatCode="General">
                  <c:v>2E-3</c:v>
                </c:pt>
                <c:pt idx="95" formatCode="General">
                  <c:v>3.0000000000000001E-3</c:v>
                </c:pt>
                <c:pt idx="96" formatCode="General">
                  <c:v>4.0000000000000001E-3</c:v>
                </c:pt>
                <c:pt idx="97" formatCode="General">
                  <c:v>5.0000000000000001E-3</c:v>
                </c:pt>
                <c:pt idx="98" formatCode="General">
                  <c:v>6.0000000000000001E-3</c:v>
                </c:pt>
                <c:pt idx="99" formatCode="General">
                  <c:v>7.0000000000000001E-3</c:v>
                </c:pt>
                <c:pt idx="100" formatCode="General">
                  <c:v>8.0000000000000002E-3</c:v>
                </c:pt>
                <c:pt idx="101" formatCode="General">
                  <c:v>8.9999999999999993E-3</c:v>
                </c:pt>
                <c:pt idx="102" formatCode="General">
                  <c:v>0.01</c:v>
                </c:pt>
                <c:pt idx="103" formatCode="General">
                  <c:v>0.02</c:v>
                </c:pt>
                <c:pt idx="104" formatCode="General">
                  <c:v>0.03</c:v>
                </c:pt>
                <c:pt idx="105" formatCode="General">
                  <c:v>0.04</c:v>
                </c:pt>
                <c:pt idx="106" formatCode="General">
                  <c:v>0.05</c:v>
                </c:pt>
                <c:pt idx="107" formatCode="General">
                  <c:v>0.06</c:v>
                </c:pt>
                <c:pt idx="108" formatCode="General">
                  <c:v>7.0000000000000007E-2</c:v>
                </c:pt>
                <c:pt idx="109" formatCode="General">
                  <c:v>0.08</c:v>
                </c:pt>
                <c:pt idx="110" formatCode="General">
                  <c:v>0.09</c:v>
                </c:pt>
                <c:pt idx="111" formatCode="General">
                  <c:v>0.1</c:v>
                </c:pt>
                <c:pt idx="112">
                  <c:v>1E-4</c:v>
                </c:pt>
                <c:pt idx="113">
                  <c:v>2.0000000000000001E-4</c:v>
                </c:pt>
                <c:pt idx="114">
                  <c:v>2.9999999999999997E-4</c:v>
                </c:pt>
                <c:pt idx="115">
                  <c:v>4.0000000000000002E-4</c:v>
                </c:pt>
                <c:pt idx="116">
                  <c:v>5.0000000000000001E-4</c:v>
                </c:pt>
                <c:pt idx="117">
                  <c:v>5.9999999999999995E-4</c:v>
                </c:pt>
                <c:pt idx="118">
                  <c:v>6.9999999999999999E-4</c:v>
                </c:pt>
                <c:pt idx="119">
                  <c:v>8.0000000000000004E-4</c:v>
                </c:pt>
                <c:pt idx="120">
                  <c:v>8.9999999999999998E-4</c:v>
                </c:pt>
                <c:pt idx="121" formatCode="General">
                  <c:v>1E-3</c:v>
                </c:pt>
                <c:pt idx="122" formatCode="General">
                  <c:v>2E-3</c:v>
                </c:pt>
                <c:pt idx="123" formatCode="General">
                  <c:v>3.0000000000000001E-3</c:v>
                </c:pt>
                <c:pt idx="124" formatCode="General">
                  <c:v>4.0000000000000001E-3</c:v>
                </c:pt>
                <c:pt idx="125" formatCode="General">
                  <c:v>5.0000000000000001E-3</c:v>
                </c:pt>
                <c:pt idx="126" formatCode="General">
                  <c:v>6.0000000000000001E-3</c:v>
                </c:pt>
                <c:pt idx="127" formatCode="General">
                  <c:v>7.0000000000000001E-3</c:v>
                </c:pt>
                <c:pt idx="128" formatCode="General">
                  <c:v>8.0000000000000002E-3</c:v>
                </c:pt>
                <c:pt idx="129" formatCode="General">
                  <c:v>8.9999999999999993E-3</c:v>
                </c:pt>
                <c:pt idx="130" formatCode="General">
                  <c:v>0.01</c:v>
                </c:pt>
                <c:pt idx="131" formatCode="General">
                  <c:v>0.02</c:v>
                </c:pt>
                <c:pt idx="132" formatCode="General">
                  <c:v>0.03</c:v>
                </c:pt>
                <c:pt idx="133" formatCode="General">
                  <c:v>0.04</c:v>
                </c:pt>
                <c:pt idx="134" formatCode="General">
                  <c:v>0.05</c:v>
                </c:pt>
                <c:pt idx="135" formatCode="General">
                  <c:v>0.06</c:v>
                </c:pt>
                <c:pt idx="136" formatCode="General">
                  <c:v>7.0000000000000007E-2</c:v>
                </c:pt>
                <c:pt idx="137" formatCode="General">
                  <c:v>0.08</c:v>
                </c:pt>
                <c:pt idx="138" formatCode="General">
                  <c:v>0.09</c:v>
                </c:pt>
                <c:pt idx="139" formatCode="General">
                  <c:v>0.1</c:v>
                </c:pt>
                <c:pt idx="140">
                  <c:v>1E-4</c:v>
                </c:pt>
                <c:pt idx="141">
                  <c:v>2.0000000000000001E-4</c:v>
                </c:pt>
                <c:pt idx="142">
                  <c:v>2.9999999999999997E-4</c:v>
                </c:pt>
                <c:pt idx="143">
                  <c:v>4.0000000000000002E-4</c:v>
                </c:pt>
                <c:pt idx="144">
                  <c:v>5.0000000000000001E-4</c:v>
                </c:pt>
                <c:pt idx="145">
                  <c:v>5.9999999999999995E-4</c:v>
                </c:pt>
                <c:pt idx="146">
                  <c:v>6.9999999999999999E-4</c:v>
                </c:pt>
                <c:pt idx="147">
                  <c:v>8.0000000000000004E-4</c:v>
                </c:pt>
                <c:pt idx="148">
                  <c:v>8.9999999999999998E-4</c:v>
                </c:pt>
                <c:pt idx="149" formatCode="General">
                  <c:v>1E-3</c:v>
                </c:pt>
                <c:pt idx="150" formatCode="General">
                  <c:v>2E-3</c:v>
                </c:pt>
                <c:pt idx="151" formatCode="General">
                  <c:v>3.0000000000000001E-3</c:v>
                </c:pt>
                <c:pt idx="152" formatCode="General">
                  <c:v>4.0000000000000001E-3</c:v>
                </c:pt>
                <c:pt idx="153" formatCode="General">
                  <c:v>5.0000000000000001E-3</c:v>
                </c:pt>
                <c:pt idx="154" formatCode="General">
                  <c:v>6.0000000000000001E-3</c:v>
                </c:pt>
                <c:pt idx="155" formatCode="General">
                  <c:v>7.0000000000000001E-3</c:v>
                </c:pt>
                <c:pt idx="156" formatCode="General">
                  <c:v>8.0000000000000002E-3</c:v>
                </c:pt>
                <c:pt idx="157" formatCode="General">
                  <c:v>8.9999999999999993E-3</c:v>
                </c:pt>
                <c:pt idx="158" formatCode="General">
                  <c:v>0.01</c:v>
                </c:pt>
                <c:pt idx="159" formatCode="General">
                  <c:v>0.02</c:v>
                </c:pt>
                <c:pt idx="160" formatCode="General">
                  <c:v>0.03</c:v>
                </c:pt>
                <c:pt idx="161" formatCode="General">
                  <c:v>0.04</c:v>
                </c:pt>
                <c:pt idx="162" formatCode="General">
                  <c:v>0.05</c:v>
                </c:pt>
                <c:pt idx="163" formatCode="General">
                  <c:v>0.06</c:v>
                </c:pt>
                <c:pt idx="164" formatCode="General">
                  <c:v>7.0000000000000007E-2</c:v>
                </c:pt>
                <c:pt idx="165" formatCode="General">
                  <c:v>0.08</c:v>
                </c:pt>
                <c:pt idx="166" formatCode="General">
                  <c:v>0.09</c:v>
                </c:pt>
                <c:pt idx="167" formatCode="General">
                  <c:v>0.1</c:v>
                </c:pt>
                <c:pt idx="168">
                  <c:v>1E-4</c:v>
                </c:pt>
                <c:pt idx="169">
                  <c:v>2.0000000000000001E-4</c:v>
                </c:pt>
                <c:pt idx="170">
                  <c:v>2.9999999999999997E-4</c:v>
                </c:pt>
                <c:pt idx="171">
                  <c:v>4.0000000000000002E-4</c:v>
                </c:pt>
                <c:pt idx="172">
                  <c:v>5.0000000000000001E-4</c:v>
                </c:pt>
                <c:pt idx="173">
                  <c:v>5.9999999999999995E-4</c:v>
                </c:pt>
                <c:pt idx="174">
                  <c:v>6.9999999999999999E-4</c:v>
                </c:pt>
                <c:pt idx="175">
                  <c:v>8.0000000000000004E-4</c:v>
                </c:pt>
                <c:pt idx="176">
                  <c:v>8.9999999999999998E-4</c:v>
                </c:pt>
                <c:pt idx="177" formatCode="General">
                  <c:v>1E-3</c:v>
                </c:pt>
                <c:pt idx="178" formatCode="General">
                  <c:v>2E-3</c:v>
                </c:pt>
                <c:pt idx="179" formatCode="General">
                  <c:v>3.0000000000000001E-3</c:v>
                </c:pt>
                <c:pt idx="180" formatCode="General">
                  <c:v>4.0000000000000001E-3</c:v>
                </c:pt>
                <c:pt idx="181" formatCode="General">
                  <c:v>5.0000000000000001E-3</c:v>
                </c:pt>
                <c:pt idx="182" formatCode="General">
                  <c:v>6.0000000000000001E-3</c:v>
                </c:pt>
                <c:pt idx="183" formatCode="General">
                  <c:v>7.0000000000000001E-3</c:v>
                </c:pt>
                <c:pt idx="184" formatCode="General">
                  <c:v>8.0000000000000002E-3</c:v>
                </c:pt>
                <c:pt idx="185" formatCode="General">
                  <c:v>8.9999999999999993E-3</c:v>
                </c:pt>
                <c:pt idx="186" formatCode="General">
                  <c:v>0.01</c:v>
                </c:pt>
                <c:pt idx="187" formatCode="General">
                  <c:v>0.02</c:v>
                </c:pt>
                <c:pt idx="188" formatCode="General">
                  <c:v>0.03</c:v>
                </c:pt>
                <c:pt idx="189" formatCode="General">
                  <c:v>0.04</c:v>
                </c:pt>
                <c:pt idx="190" formatCode="General">
                  <c:v>0.05</c:v>
                </c:pt>
                <c:pt idx="191" formatCode="General">
                  <c:v>0.06</c:v>
                </c:pt>
                <c:pt idx="192" formatCode="General">
                  <c:v>7.0000000000000007E-2</c:v>
                </c:pt>
                <c:pt idx="193" formatCode="General">
                  <c:v>0.08</c:v>
                </c:pt>
                <c:pt idx="194" formatCode="General">
                  <c:v>0.09</c:v>
                </c:pt>
                <c:pt idx="195" formatCode="General">
                  <c:v>0.1</c:v>
                </c:pt>
                <c:pt idx="196">
                  <c:v>1E-4</c:v>
                </c:pt>
                <c:pt idx="197">
                  <c:v>2.0000000000000001E-4</c:v>
                </c:pt>
                <c:pt idx="198">
                  <c:v>2.9999999999999997E-4</c:v>
                </c:pt>
                <c:pt idx="199">
                  <c:v>4.0000000000000002E-4</c:v>
                </c:pt>
                <c:pt idx="200">
                  <c:v>5.0000000000000001E-4</c:v>
                </c:pt>
                <c:pt idx="201">
                  <c:v>5.9999999999999995E-4</c:v>
                </c:pt>
                <c:pt idx="202">
                  <c:v>6.9999999999999999E-4</c:v>
                </c:pt>
                <c:pt idx="203">
                  <c:v>8.0000000000000004E-4</c:v>
                </c:pt>
                <c:pt idx="204">
                  <c:v>8.9999999999999998E-4</c:v>
                </c:pt>
                <c:pt idx="205" formatCode="General">
                  <c:v>1E-3</c:v>
                </c:pt>
                <c:pt idx="206" formatCode="General">
                  <c:v>2E-3</c:v>
                </c:pt>
                <c:pt idx="207" formatCode="General">
                  <c:v>3.0000000000000001E-3</c:v>
                </c:pt>
                <c:pt idx="208" formatCode="General">
                  <c:v>4.0000000000000001E-3</c:v>
                </c:pt>
                <c:pt idx="209" formatCode="General">
                  <c:v>5.0000000000000001E-3</c:v>
                </c:pt>
                <c:pt idx="210" formatCode="General">
                  <c:v>6.0000000000000001E-3</c:v>
                </c:pt>
                <c:pt idx="211" formatCode="General">
                  <c:v>7.0000000000000001E-3</c:v>
                </c:pt>
                <c:pt idx="212" formatCode="General">
                  <c:v>8.0000000000000002E-3</c:v>
                </c:pt>
                <c:pt idx="213" formatCode="General">
                  <c:v>8.9999999999999993E-3</c:v>
                </c:pt>
                <c:pt idx="214" formatCode="General">
                  <c:v>0.01</c:v>
                </c:pt>
                <c:pt idx="215" formatCode="General">
                  <c:v>0.02</c:v>
                </c:pt>
                <c:pt idx="216" formatCode="General">
                  <c:v>0.03</c:v>
                </c:pt>
                <c:pt idx="217" formatCode="General">
                  <c:v>0.04</c:v>
                </c:pt>
                <c:pt idx="218" formatCode="General">
                  <c:v>0.05</c:v>
                </c:pt>
                <c:pt idx="219" formatCode="General">
                  <c:v>0.06</c:v>
                </c:pt>
                <c:pt idx="220" formatCode="General">
                  <c:v>7.0000000000000007E-2</c:v>
                </c:pt>
                <c:pt idx="221" formatCode="General">
                  <c:v>0.08</c:v>
                </c:pt>
                <c:pt idx="222" formatCode="General">
                  <c:v>0.09</c:v>
                </c:pt>
                <c:pt idx="223" formatCode="General">
                  <c:v>0.1</c:v>
                </c:pt>
                <c:pt idx="224">
                  <c:v>1E-4</c:v>
                </c:pt>
                <c:pt idx="225">
                  <c:v>2.0000000000000001E-4</c:v>
                </c:pt>
                <c:pt idx="226">
                  <c:v>2.9999999999999997E-4</c:v>
                </c:pt>
                <c:pt idx="227">
                  <c:v>4.0000000000000002E-4</c:v>
                </c:pt>
                <c:pt idx="228">
                  <c:v>5.0000000000000001E-4</c:v>
                </c:pt>
                <c:pt idx="229">
                  <c:v>5.9999999999999995E-4</c:v>
                </c:pt>
                <c:pt idx="230">
                  <c:v>6.9999999999999999E-4</c:v>
                </c:pt>
                <c:pt idx="231">
                  <c:v>8.0000000000000004E-4</c:v>
                </c:pt>
                <c:pt idx="232">
                  <c:v>8.9999999999999998E-4</c:v>
                </c:pt>
                <c:pt idx="233" formatCode="General">
                  <c:v>1E-3</c:v>
                </c:pt>
                <c:pt idx="234" formatCode="General">
                  <c:v>2E-3</c:v>
                </c:pt>
                <c:pt idx="235" formatCode="General">
                  <c:v>3.0000000000000001E-3</c:v>
                </c:pt>
                <c:pt idx="236" formatCode="General">
                  <c:v>4.0000000000000001E-3</c:v>
                </c:pt>
                <c:pt idx="237" formatCode="General">
                  <c:v>5.0000000000000001E-3</c:v>
                </c:pt>
                <c:pt idx="238" formatCode="General">
                  <c:v>6.0000000000000001E-3</c:v>
                </c:pt>
                <c:pt idx="239" formatCode="General">
                  <c:v>7.0000000000000001E-3</c:v>
                </c:pt>
                <c:pt idx="240" formatCode="General">
                  <c:v>8.0000000000000002E-3</c:v>
                </c:pt>
                <c:pt idx="241" formatCode="General">
                  <c:v>8.9999999999999993E-3</c:v>
                </c:pt>
                <c:pt idx="242" formatCode="General">
                  <c:v>0.01</c:v>
                </c:pt>
                <c:pt idx="243" formatCode="General">
                  <c:v>0.02</c:v>
                </c:pt>
                <c:pt idx="244" formatCode="General">
                  <c:v>0.03</c:v>
                </c:pt>
                <c:pt idx="245" formatCode="General">
                  <c:v>0.04</c:v>
                </c:pt>
                <c:pt idx="246" formatCode="General">
                  <c:v>0.05</c:v>
                </c:pt>
                <c:pt idx="247" formatCode="General">
                  <c:v>0.06</c:v>
                </c:pt>
                <c:pt idx="248" formatCode="General">
                  <c:v>7.0000000000000007E-2</c:v>
                </c:pt>
                <c:pt idx="249" formatCode="General">
                  <c:v>0.08</c:v>
                </c:pt>
                <c:pt idx="250" formatCode="General">
                  <c:v>0.09</c:v>
                </c:pt>
                <c:pt idx="251" formatCode="General">
                  <c:v>0.1</c:v>
                </c:pt>
                <c:pt idx="252">
                  <c:v>1E-4</c:v>
                </c:pt>
                <c:pt idx="253">
                  <c:v>2.0000000000000001E-4</c:v>
                </c:pt>
                <c:pt idx="254">
                  <c:v>2.9999999999999997E-4</c:v>
                </c:pt>
                <c:pt idx="255">
                  <c:v>4.0000000000000002E-4</c:v>
                </c:pt>
                <c:pt idx="256">
                  <c:v>5.0000000000000001E-4</c:v>
                </c:pt>
                <c:pt idx="257">
                  <c:v>5.9999999999999995E-4</c:v>
                </c:pt>
                <c:pt idx="258">
                  <c:v>6.9999999999999999E-4</c:v>
                </c:pt>
                <c:pt idx="259">
                  <c:v>8.0000000000000004E-4</c:v>
                </c:pt>
                <c:pt idx="260">
                  <c:v>8.9999999999999998E-4</c:v>
                </c:pt>
                <c:pt idx="261" formatCode="General">
                  <c:v>1E-3</c:v>
                </c:pt>
                <c:pt idx="262" formatCode="General">
                  <c:v>2E-3</c:v>
                </c:pt>
                <c:pt idx="263" formatCode="General">
                  <c:v>3.0000000000000001E-3</c:v>
                </c:pt>
                <c:pt idx="264" formatCode="General">
                  <c:v>4.0000000000000001E-3</c:v>
                </c:pt>
                <c:pt idx="265" formatCode="General">
                  <c:v>5.0000000000000001E-3</c:v>
                </c:pt>
                <c:pt idx="266" formatCode="General">
                  <c:v>6.0000000000000001E-3</c:v>
                </c:pt>
                <c:pt idx="267" formatCode="General">
                  <c:v>7.0000000000000001E-3</c:v>
                </c:pt>
                <c:pt idx="268" formatCode="General">
                  <c:v>8.0000000000000002E-3</c:v>
                </c:pt>
                <c:pt idx="269" formatCode="General">
                  <c:v>8.9999999999999993E-3</c:v>
                </c:pt>
                <c:pt idx="270" formatCode="General">
                  <c:v>0.01</c:v>
                </c:pt>
                <c:pt idx="271" formatCode="General">
                  <c:v>0.02</c:v>
                </c:pt>
                <c:pt idx="272" formatCode="General">
                  <c:v>0.03</c:v>
                </c:pt>
                <c:pt idx="273" formatCode="General">
                  <c:v>0.04</c:v>
                </c:pt>
                <c:pt idx="274" formatCode="General">
                  <c:v>0.05</c:v>
                </c:pt>
                <c:pt idx="275" formatCode="General">
                  <c:v>0.06</c:v>
                </c:pt>
                <c:pt idx="276" formatCode="General">
                  <c:v>7.0000000000000007E-2</c:v>
                </c:pt>
                <c:pt idx="277" formatCode="General">
                  <c:v>0.08</c:v>
                </c:pt>
                <c:pt idx="278" formatCode="General">
                  <c:v>0.09</c:v>
                </c:pt>
                <c:pt idx="279" formatCode="General">
                  <c:v>0.1</c:v>
                </c:pt>
                <c:pt idx="280">
                  <c:v>1E-4</c:v>
                </c:pt>
                <c:pt idx="281">
                  <c:v>2.0000000000000001E-4</c:v>
                </c:pt>
                <c:pt idx="282">
                  <c:v>2.9999999999999997E-4</c:v>
                </c:pt>
                <c:pt idx="283">
                  <c:v>4.0000000000000002E-4</c:v>
                </c:pt>
                <c:pt idx="284">
                  <c:v>5.0000000000000001E-4</c:v>
                </c:pt>
                <c:pt idx="285">
                  <c:v>5.9999999999999995E-4</c:v>
                </c:pt>
                <c:pt idx="286">
                  <c:v>6.9999999999999999E-4</c:v>
                </c:pt>
                <c:pt idx="287">
                  <c:v>8.0000000000000004E-4</c:v>
                </c:pt>
                <c:pt idx="288">
                  <c:v>8.9999999999999998E-4</c:v>
                </c:pt>
                <c:pt idx="289" formatCode="General">
                  <c:v>1E-3</c:v>
                </c:pt>
                <c:pt idx="290" formatCode="General">
                  <c:v>2E-3</c:v>
                </c:pt>
                <c:pt idx="291" formatCode="General">
                  <c:v>3.0000000000000001E-3</c:v>
                </c:pt>
                <c:pt idx="292" formatCode="General">
                  <c:v>4.0000000000000001E-3</c:v>
                </c:pt>
                <c:pt idx="293" formatCode="General">
                  <c:v>5.0000000000000001E-3</c:v>
                </c:pt>
                <c:pt idx="294" formatCode="General">
                  <c:v>6.0000000000000001E-3</c:v>
                </c:pt>
                <c:pt idx="295" formatCode="General">
                  <c:v>7.0000000000000001E-3</c:v>
                </c:pt>
                <c:pt idx="296" formatCode="General">
                  <c:v>8.0000000000000002E-3</c:v>
                </c:pt>
                <c:pt idx="297" formatCode="General">
                  <c:v>8.9999999999999993E-3</c:v>
                </c:pt>
                <c:pt idx="298" formatCode="General">
                  <c:v>0.01</c:v>
                </c:pt>
                <c:pt idx="299" formatCode="General">
                  <c:v>0.02</c:v>
                </c:pt>
                <c:pt idx="300" formatCode="General">
                  <c:v>0.03</c:v>
                </c:pt>
                <c:pt idx="301" formatCode="General">
                  <c:v>0.04</c:v>
                </c:pt>
                <c:pt idx="302" formatCode="General">
                  <c:v>0.05</c:v>
                </c:pt>
                <c:pt idx="303" formatCode="General">
                  <c:v>0.06</c:v>
                </c:pt>
                <c:pt idx="304" formatCode="General">
                  <c:v>7.0000000000000007E-2</c:v>
                </c:pt>
                <c:pt idx="305" formatCode="General">
                  <c:v>0.08</c:v>
                </c:pt>
                <c:pt idx="306" formatCode="General">
                  <c:v>0.09</c:v>
                </c:pt>
                <c:pt idx="307" formatCode="General">
                  <c:v>0.1</c:v>
                </c:pt>
                <c:pt idx="308">
                  <c:v>1E-4</c:v>
                </c:pt>
                <c:pt idx="309">
                  <c:v>2.0000000000000001E-4</c:v>
                </c:pt>
                <c:pt idx="310">
                  <c:v>2.9999999999999997E-4</c:v>
                </c:pt>
                <c:pt idx="311">
                  <c:v>4.0000000000000002E-4</c:v>
                </c:pt>
                <c:pt idx="312">
                  <c:v>5.0000000000000001E-4</c:v>
                </c:pt>
                <c:pt idx="313">
                  <c:v>5.9999999999999995E-4</c:v>
                </c:pt>
                <c:pt idx="314">
                  <c:v>6.9999999999999999E-4</c:v>
                </c:pt>
                <c:pt idx="315">
                  <c:v>8.0000000000000004E-4</c:v>
                </c:pt>
                <c:pt idx="316">
                  <c:v>8.9999999999999998E-4</c:v>
                </c:pt>
                <c:pt idx="317" formatCode="General">
                  <c:v>1E-3</c:v>
                </c:pt>
                <c:pt idx="318" formatCode="General">
                  <c:v>2E-3</c:v>
                </c:pt>
                <c:pt idx="319" formatCode="General">
                  <c:v>3.0000000000000001E-3</c:v>
                </c:pt>
                <c:pt idx="320" formatCode="General">
                  <c:v>4.0000000000000001E-3</c:v>
                </c:pt>
                <c:pt idx="321" formatCode="General">
                  <c:v>5.0000000000000001E-3</c:v>
                </c:pt>
                <c:pt idx="322" formatCode="General">
                  <c:v>6.0000000000000001E-3</c:v>
                </c:pt>
                <c:pt idx="323" formatCode="General">
                  <c:v>7.0000000000000001E-3</c:v>
                </c:pt>
                <c:pt idx="324" formatCode="General">
                  <c:v>8.0000000000000002E-3</c:v>
                </c:pt>
                <c:pt idx="325" formatCode="General">
                  <c:v>8.9999999999999993E-3</c:v>
                </c:pt>
                <c:pt idx="326" formatCode="General">
                  <c:v>0.01</c:v>
                </c:pt>
                <c:pt idx="327" formatCode="General">
                  <c:v>0.02</c:v>
                </c:pt>
                <c:pt idx="328" formatCode="General">
                  <c:v>0.03</c:v>
                </c:pt>
                <c:pt idx="329" formatCode="General">
                  <c:v>0.04</c:v>
                </c:pt>
                <c:pt idx="330" formatCode="General">
                  <c:v>0.05</c:v>
                </c:pt>
                <c:pt idx="331" formatCode="General">
                  <c:v>0.06</c:v>
                </c:pt>
                <c:pt idx="332" formatCode="General">
                  <c:v>7.0000000000000007E-2</c:v>
                </c:pt>
                <c:pt idx="333" formatCode="General">
                  <c:v>0.08</c:v>
                </c:pt>
                <c:pt idx="334" formatCode="General">
                  <c:v>0.09</c:v>
                </c:pt>
                <c:pt idx="335" formatCode="General">
                  <c:v>0.1</c:v>
                </c:pt>
                <c:pt idx="336">
                  <c:v>1E-4</c:v>
                </c:pt>
                <c:pt idx="337">
                  <c:v>2.0000000000000001E-4</c:v>
                </c:pt>
                <c:pt idx="338">
                  <c:v>2.9999999999999997E-4</c:v>
                </c:pt>
                <c:pt idx="339">
                  <c:v>4.0000000000000002E-4</c:v>
                </c:pt>
                <c:pt idx="340">
                  <c:v>5.0000000000000001E-4</c:v>
                </c:pt>
                <c:pt idx="341">
                  <c:v>5.9999999999999995E-4</c:v>
                </c:pt>
                <c:pt idx="342">
                  <c:v>6.9999999999999999E-4</c:v>
                </c:pt>
                <c:pt idx="343">
                  <c:v>8.0000000000000004E-4</c:v>
                </c:pt>
                <c:pt idx="344">
                  <c:v>8.9999999999999998E-4</c:v>
                </c:pt>
                <c:pt idx="345" formatCode="General">
                  <c:v>1E-3</c:v>
                </c:pt>
                <c:pt idx="346" formatCode="General">
                  <c:v>2E-3</c:v>
                </c:pt>
                <c:pt idx="347" formatCode="General">
                  <c:v>3.0000000000000001E-3</c:v>
                </c:pt>
                <c:pt idx="348" formatCode="General">
                  <c:v>4.0000000000000001E-3</c:v>
                </c:pt>
                <c:pt idx="349" formatCode="General">
                  <c:v>5.0000000000000001E-3</c:v>
                </c:pt>
                <c:pt idx="350" formatCode="General">
                  <c:v>6.0000000000000001E-3</c:v>
                </c:pt>
                <c:pt idx="351" formatCode="General">
                  <c:v>7.0000000000000001E-3</c:v>
                </c:pt>
                <c:pt idx="352" formatCode="General">
                  <c:v>8.0000000000000002E-3</c:v>
                </c:pt>
                <c:pt idx="353" formatCode="General">
                  <c:v>8.9999999999999993E-3</c:v>
                </c:pt>
                <c:pt idx="354" formatCode="General">
                  <c:v>0.01</c:v>
                </c:pt>
                <c:pt idx="355" formatCode="General">
                  <c:v>0.02</c:v>
                </c:pt>
                <c:pt idx="356" formatCode="General">
                  <c:v>0.03</c:v>
                </c:pt>
                <c:pt idx="357" formatCode="General">
                  <c:v>0.04</c:v>
                </c:pt>
                <c:pt idx="358" formatCode="General">
                  <c:v>0.05</c:v>
                </c:pt>
                <c:pt idx="359" formatCode="General">
                  <c:v>0.06</c:v>
                </c:pt>
                <c:pt idx="360" formatCode="General">
                  <c:v>7.0000000000000007E-2</c:v>
                </c:pt>
                <c:pt idx="361" formatCode="General">
                  <c:v>0.08</c:v>
                </c:pt>
                <c:pt idx="362" formatCode="General">
                  <c:v>0.09</c:v>
                </c:pt>
                <c:pt idx="363" formatCode="General">
                  <c:v>0.1</c:v>
                </c:pt>
                <c:pt idx="364">
                  <c:v>1E-4</c:v>
                </c:pt>
                <c:pt idx="365">
                  <c:v>2.0000000000000001E-4</c:v>
                </c:pt>
                <c:pt idx="366">
                  <c:v>2.9999999999999997E-4</c:v>
                </c:pt>
                <c:pt idx="367">
                  <c:v>4.0000000000000002E-4</c:v>
                </c:pt>
                <c:pt idx="368">
                  <c:v>5.0000000000000001E-4</c:v>
                </c:pt>
                <c:pt idx="369">
                  <c:v>5.9999999999999995E-4</c:v>
                </c:pt>
                <c:pt idx="370">
                  <c:v>6.9999999999999999E-4</c:v>
                </c:pt>
                <c:pt idx="371">
                  <c:v>8.0000000000000004E-4</c:v>
                </c:pt>
                <c:pt idx="372">
                  <c:v>8.9999999999999998E-4</c:v>
                </c:pt>
                <c:pt idx="373" formatCode="General">
                  <c:v>1E-3</c:v>
                </c:pt>
                <c:pt idx="374" formatCode="General">
                  <c:v>2E-3</c:v>
                </c:pt>
                <c:pt idx="375" formatCode="General">
                  <c:v>3.0000000000000001E-3</c:v>
                </c:pt>
                <c:pt idx="376" formatCode="General">
                  <c:v>4.0000000000000001E-3</c:v>
                </c:pt>
                <c:pt idx="377" formatCode="General">
                  <c:v>5.0000000000000001E-3</c:v>
                </c:pt>
                <c:pt idx="378" formatCode="General">
                  <c:v>6.0000000000000001E-3</c:v>
                </c:pt>
                <c:pt idx="379" formatCode="General">
                  <c:v>7.0000000000000001E-3</c:v>
                </c:pt>
                <c:pt idx="380" formatCode="General">
                  <c:v>8.0000000000000002E-3</c:v>
                </c:pt>
                <c:pt idx="381" formatCode="General">
                  <c:v>8.9999999999999993E-3</c:v>
                </c:pt>
                <c:pt idx="382" formatCode="General">
                  <c:v>0.01</c:v>
                </c:pt>
                <c:pt idx="383" formatCode="General">
                  <c:v>0.02</c:v>
                </c:pt>
                <c:pt idx="384" formatCode="General">
                  <c:v>0.03</c:v>
                </c:pt>
                <c:pt idx="385" formatCode="General">
                  <c:v>0.04</c:v>
                </c:pt>
                <c:pt idx="386" formatCode="General">
                  <c:v>0.05</c:v>
                </c:pt>
                <c:pt idx="387" formatCode="General">
                  <c:v>0.06</c:v>
                </c:pt>
                <c:pt idx="388" formatCode="General">
                  <c:v>7.0000000000000007E-2</c:v>
                </c:pt>
                <c:pt idx="389" formatCode="General">
                  <c:v>0.08</c:v>
                </c:pt>
                <c:pt idx="390" formatCode="General">
                  <c:v>0.09</c:v>
                </c:pt>
                <c:pt idx="391" formatCode="General">
                  <c:v>0.1</c:v>
                </c:pt>
                <c:pt idx="392">
                  <c:v>1E-4</c:v>
                </c:pt>
                <c:pt idx="393">
                  <c:v>2.0000000000000001E-4</c:v>
                </c:pt>
                <c:pt idx="394">
                  <c:v>2.9999999999999997E-4</c:v>
                </c:pt>
                <c:pt idx="395">
                  <c:v>4.0000000000000002E-4</c:v>
                </c:pt>
                <c:pt idx="396">
                  <c:v>5.0000000000000001E-4</c:v>
                </c:pt>
                <c:pt idx="397">
                  <c:v>5.9999999999999995E-4</c:v>
                </c:pt>
                <c:pt idx="398">
                  <c:v>6.9999999999999999E-4</c:v>
                </c:pt>
                <c:pt idx="399">
                  <c:v>8.0000000000000004E-4</c:v>
                </c:pt>
                <c:pt idx="400">
                  <c:v>8.9999999999999998E-4</c:v>
                </c:pt>
                <c:pt idx="401" formatCode="General">
                  <c:v>1E-3</c:v>
                </c:pt>
                <c:pt idx="402" formatCode="General">
                  <c:v>2E-3</c:v>
                </c:pt>
                <c:pt idx="403" formatCode="General">
                  <c:v>3.0000000000000001E-3</c:v>
                </c:pt>
                <c:pt idx="404" formatCode="General">
                  <c:v>4.0000000000000001E-3</c:v>
                </c:pt>
                <c:pt idx="405" formatCode="General">
                  <c:v>5.0000000000000001E-3</c:v>
                </c:pt>
                <c:pt idx="406" formatCode="General">
                  <c:v>6.0000000000000001E-3</c:v>
                </c:pt>
                <c:pt idx="407" formatCode="General">
                  <c:v>7.0000000000000001E-3</c:v>
                </c:pt>
                <c:pt idx="408" formatCode="General">
                  <c:v>8.0000000000000002E-3</c:v>
                </c:pt>
                <c:pt idx="409" formatCode="General">
                  <c:v>8.9999999999999993E-3</c:v>
                </c:pt>
                <c:pt idx="410" formatCode="General">
                  <c:v>0.01</c:v>
                </c:pt>
                <c:pt idx="411" formatCode="General">
                  <c:v>0.02</c:v>
                </c:pt>
                <c:pt idx="412" formatCode="General">
                  <c:v>0.03</c:v>
                </c:pt>
                <c:pt idx="413" formatCode="General">
                  <c:v>0.04</c:v>
                </c:pt>
                <c:pt idx="414" formatCode="General">
                  <c:v>0.05</c:v>
                </c:pt>
                <c:pt idx="415" formatCode="General">
                  <c:v>0.06</c:v>
                </c:pt>
                <c:pt idx="416" formatCode="General">
                  <c:v>7.0000000000000007E-2</c:v>
                </c:pt>
                <c:pt idx="417" formatCode="General">
                  <c:v>0.08</c:v>
                </c:pt>
                <c:pt idx="418" formatCode="General">
                  <c:v>0.09</c:v>
                </c:pt>
                <c:pt idx="419" formatCode="General">
                  <c:v>0.1</c:v>
                </c:pt>
                <c:pt idx="420">
                  <c:v>1E-4</c:v>
                </c:pt>
                <c:pt idx="421">
                  <c:v>2.0000000000000001E-4</c:v>
                </c:pt>
                <c:pt idx="422">
                  <c:v>2.9999999999999997E-4</c:v>
                </c:pt>
                <c:pt idx="423">
                  <c:v>4.0000000000000002E-4</c:v>
                </c:pt>
                <c:pt idx="424">
                  <c:v>5.0000000000000001E-4</c:v>
                </c:pt>
                <c:pt idx="425">
                  <c:v>5.9999999999999995E-4</c:v>
                </c:pt>
                <c:pt idx="426">
                  <c:v>6.9999999999999999E-4</c:v>
                </c:pt>
                <c:pt idx="427">
                  <c:v>8.0000000000000004E-4</c:v>
                </c:pt>
                <c:pt idx="428">
                  <c:v>8.9999999999999998E-4</c:v>
                </c:pt>
                <c:pt idx="429" formatCode="General">
                  <c:v>1E-3</c:v>
                </c:pt>
                <c:pt idx="430" formatCode="General">
                  <c:v>2E-3</c:v>
                </c:pt>
                <c:pt idx="431" formatCode="General">
                  <c:v>3.0000000000000001E-3</c:v>
                </c:pt>
                <c:pt idx="432" formatCode="General">
                  <c:v>4.0000000000000001E-3</c:v>
                </c:pt>
                <c:pt idx="433" formatCode="General">
                  <c:v>5.0000000000000001E-3</c:v>
                </c:pt>
                <c:pt idx="434" formatCode="General">
                  <c:v>6.0000000000000001E-3</c:v>
                </c:pt>
                <c:pt idx="435" formatCode="General">
                  <c:v>7.0000000000000001E-3</c:v>
                </c:pt>
                <c:pt idx="436" formatCode="General">
                  <c:v>8.0000000000000002E-3</c:v>
                </c:pt>
                <c:pt idx="437" formatCode="General">
                  <c:v>8.9999999999999993E-3</c:v>
                </c:pt>
                <c:pt idx="438" formatCode="General">
                  <c:v>0.01</c:v>
                </c:pt>
                <c:pt idx="439" formatCode="General">
                  <c:v>0.02</c:v>
                </c:pt>
                <c:pt idx="440" formatCode="General">
                  <c:v>0.03</c:v>
                </c:pt>
                <c:pt idx="441" formatCode="General">
                  <c:v>0.04</c:v>
                </c:pt>
                <c:pt idx="442" formatCode="General">
                  <c:v>0.05</c:v>
                </c:pt>
                <c:pt idx="443" formatCode="General">
                  <c:v>0.06</c:v>
                </c:pt>
                <c:pt idx="444" formatCode="General">
                  <c:v>7.0000000000000007E-2</c:v>
                </c:pt>
                <c:pt idx="445" formatCode="General">
                  <c:v>0.08</c:v>
                </c:pt>
                <c:pt idx="446" formatCode="General">
                  <c:v>0.09</c:v>
                </c:pt>
                <c:pt idx="447" formatCode="General">
                  <c:v>0.1</c:v>
                </c:pt>
                <c:pt idx="448">
                  <c:v>1E-4</c:v>
                </c:pt>
                <c:pt idx="449">
                  <c:v>2.0000000000000001E-4</c:v>
                </c:pt>
                <c:pt idx="450">
                  <c:v>2.9999999999999997E-4</c:v>
                </c:pt>
                <c:pt idx="451">
                  <c:v>4.0000000000000002E-4</c:v>
                </c:pt>
                <c:pt idx="452">
                  <c:v>5.0000000000000001E-4</c:v>
                </c:pt>
                <c:pt idx="453">
                  <c:v>5.9999999999999995E-4</c:v>
                </c:pt>
                <c:pt idx="454">
                  <c:v>6.9999999999999999E-4</c:v>
                </c:pt>
                <c:pt idx="455">
                  <c:v>8.0000000000000004E-4</c:v>
                </c:pt>
                <c:pt idx="456">
                  <c:v>8.9999999999999998E-4</c:v>
                </c:pt>
                <c:pt idx="457" formatCode="General">
                  <c:v>1E-3</c:v>
                </c:pt>
                <c:pt idx="458" formatCode="General">
                  <c:v>2E-3</c:v>
                </c:pt>
                <c:pt idx="459" formatCode="General">
                  <c:v>3.0000000000000001E-3</c:v>
                </c:pt>
                <c:pt idx="460" formatCode="General">
                  <c:v>4.0000000000000001E-3</c:v>
                </c:pt>
                <c:pt idx="461" formatCode="General">
                  <c:v>5.0000000000000001E-3</c:v>
                </c:pt>
                <c:pt idx="462" formatCode="General">
                  <c:v>6.0000000000000001E-3</c:v>
                </c:pt>
                <c:pt idx="463" formatCode="General">
                  <c:v>7.0000000000000001E-3</c:v>
                </c:pt>
                <c:pt idx="464" formatCode="General">
                  <c:v>8.0000000000000002E-3</c:v>
                </c:pt>
                <c:pt idx="465" formatCode="General">
                  <c:v>8.9999999999999993E-3</c:v>
                </c:pt>
                <c:pt idx="466" formatCode="General">
                  <c:v>0.01</c:v>
                </c:pt>
                <c:pt idx="467" formatCode="General">
                  <c:v>0.02</c:v>
                </c:pt>
                <c:pt idx="468" formatCode="General">
                  <c:v>0.03</c:v>
                </c:pt>
                <c:pt idx="469" formatCode="General">
                  <c:v>0.04</c:v>
                </c:pt>
                <c:pt idx="470" formatCode="General">
                  <c:v>0.05</c:v>
                </c:pt>
                <c:pt idx="471" formatCode="General">
                  <c:v>0.06</c:v>
                </c:pt>
                <c:pt idx="472" formatCode="General">
                  <c:v>7.0000000000000007E-2</c:v>
                </c:pt>
                <c:pt idx="473" formatCode="General">
                  <c:v>0.08</c:v>
                </c:pt>
                <c:pt idx="474" formatCode="General">
                  <c:v>0.09</c:v>
                </c:pt>
                <c:pt idx="475" formatCode="General">
                  <c:v>0.1</c:v>
                </c:pt>
                <c:pt idx="476">
                  <c:v>1E-4</c:v>
                </c:pt>
                <c:pt idx="477">
                  <c:v>2.0000000000000001E-4</c:v>
                </c:pt>
                <c:pt idx="478">
                  <c:v>2.9999999999999997E-4</c:v>
                </c:pt>
                <c:pt idx="479">
                  <c:v>4.0000000000000002E-4</c:v>
                </c:pt>
                <c:pt idx="480">
                  <c:v>5.0000000000000001E-4</c:v>
                </c:pt>
                <c:pt idx="481">
                  <c:v>5.9999999999999995E-4</c:v>
                </c:pt>
                <c:pt idx="482">
                  <c:v>6.9999999999999999E-4</c:v>
                </c:pt>
                <c:pt idx="483">
                  <c:v>8.0000000000000004E-4</c:v>
                </c:pt>
                <c:pt idx="484">
                  <c:v>8.9999999999999998E-4</c:v>
                </c:pt>
                <c:pt idx="485" formatCode="General">
                  <c:v>1E-3</c:v>
                </c:pt>
                <c:pt idx="486" formatCode="General">
                  <c:v>2E-3</c:v>
                </c:pt>
                <c:pt idx="487" formatCode="General">
                  <c:v>3.0000000000000001E-3</c:v>
                </c:pt>
                <c:pt idx="488" formatCode="General">
                  <c:v>4.0000000000000001E-3</c:v>
                </c:pt>
                <c:pt idx="489" formatCode="General">
                  <c:v>5.0000000000000001E-3</c:v>
                </c:pt>
                <c:pt idx="490" formatCode="General">
                  <c:v>6.0000000000000001E-3</c:v>
                </c:pt>
                <c:pt idx="491" formatCode="General">
                  <c:v>7.0000000000000001E-3</c:v>
                </c:pt>
                <c:pt idx="492" formatCode="General">
                  <c:v>8.0000000000000002E-3</c:v>
                </c:pt>
                <c:pt idx="493" formatCode="General">
                  <c:v>8.9999999999999993E-3</c:v>
                </c:pt>
                <c:pt idx="494" formatCode="General">
                  <c:v>0.01</c:v>
                </c:pt>
                <c:pt idx="495" formatCode="General">
                  <c:v>0.02</c:v>
                </c:pt>
                <c:pt idx="496" formatCode="General">
                  <c:v>0.03</c:v>
                </c:pt>
                <c:pt idx="497" formatCode="General">
                  <c:v>0.04</c:v>
                </c:pt>
                <c:pt idx="498" formatCode="General">
                  <c:v>0.05</c:v>
                </c:pt>
                <c:pt idx="499" formatCode="General">
                  <c:v>0.06</c:v>
                </c:pt>
                <c:pt idx="500" formatCode="General">
                  <c:v>7.0000000000000007E-2</c:v>
                </c:pt>
                <c:pt idx="501" formatCode="General">
                  <c:v>0.08</c:v>
                </c:pt>
                <c:pt idx="502" formatCode="General">
                  <c:v>0.09</c:v>
                </c:pt>
                <c:pt idx="503" formatCode="General">
                  <c:v>0.1</c:v>
                </c:pt>
                <c:pt idx="504">
                  <c:v>1E-4</c:v>
                </c:pt>
                <c:pt idx="505">
                  <c:v>2.0000000000000001E-4</c:v>
                </c:pt>
                <c:pt idx="506">
                  <c:v>2.9999999999999997E-4</c:v>
                </c:pt>
                <c:pt idx="507">
                  <c:v>4.0000000000000002E-4</c:v>
                </c:pt>
                <c:pt idx="508">
                  <c:v>5.0000000000000001E-4</c:v>
                </c:pt>
                <c:pt idx="509">
                  <c:v>5.9999999999999995E-4</c:v>
                </c:pt>
                <c:pt idx="510">
                  <c:v>6.9999999999999999E-4</c:v>
                </c:pt>
                <c:pt idx="511">
                  <c:v>8.0000000000000004E-4</c:v>
                </c:pt>
                <c:pt idx="512">
                  <c:v>8.9999999999999998E-4</c:v>
                </c:pt>
                <c:pt idx="513" formatCode="General">
                  <c:v>1E-3</c:v>
                </c:pt>
                <c:pt idx="514" formatCode="General">
                  <c:v>2E-3</c:v>
                </c:pt>
                <c:pt idx="515" formatCode="General">
                  <c:v>3.0000000000000001E-3</c:v>
                </c:pt>
                <c:pt idx="516" formatCode="General">
                  <c:v>4.0000000000000001E-3</c:v>
                </c:pt>
                <c:pt idx="517" formatCode="General">
                  <c:v>5.0000000000000001E-3</c:v>
                </c:pt>
                <c:pt idx="518" formatCode="General">
                  <c:v>6.0000000000000001E-3</c:v>
                </c:pt>
                <c:pt idx="519" formatCode="General">
                  <c:v>7.0000000000000001E-3</c:v>
                </c:pt>
                <c:pt idx="520" formatCode="General">
                  <c:v>8.0000000000000002E-3</c:v>
                </c:pt>
                <c:pt idx="521" formatCode="General">
                  <c:v>8.9999999999999993E-3</c:v>
                </c:pt>
                <c:pt idx="522" formatCode="General">
                  <c:v>0.01</c:v>
                </c:pt>
                <c:pt idx="523" formatCode="General">
                  <c:v>0.02</c:v>
                </c:pt>
                <c:pt idx="524" formatCode="General">
                  <c:v>0.03</c:v>
                </c:pt>
                <c:pt idx="525" formatCode="General">
                  <c:v>0.04</c:v>
                </c:pt>
                <c:pt idx="526" formatCode="General">
                  <c:v>0.05</c:v>
                </c:pt>
                <c:pt idx="527" formatCode="General">
                  <c:v>0.06</c:v>
                </c:pt>
                <c:pt idx="528" formatCode="General">
                  <c:v>7.0000000000000007E-2</c:v>
                </c:pt>
                <c:pt idx="529" formatCode="General">
                  <c:v>0.08</c:v>
                </c:pt>
                <c:pt idx="530" formatCode="General">
                  <c:v>0.09</c:v>
                </c:pt>
                <c:pt idx="531" formatCode="General">
                  <c:v>0.1</c:v>
                </c:pt>
                <c:pt idx="532">
                  <c:v>1E-4</c:v>
                </c:pt>
                <c:pt idx="533">
                  <c:v>2.0000000000000001E-4</c:v>
                </c:pt>
                <c:pt idx="534">
                  <c:v>2.9999999999999997E-4</c:v>
                </c:pt>
                <c:pt idx="535">
                  <c:v>4.0000000000000002E-4</c:v>
                </c:pt>
                <c:pt idx="536">
                  <c:v>5.0000000000000001E-4</c:v>
                </c:pt>
                <c:pt idx="537">
                  <c:v>5.9999999999999995E-4</c:v>
                </c:pt>
                <c:pt idx="538">
                  <c:v>6.9999999999999999E-4</c:v>
                </c:pt>
                <c:pt idx="539">
                  <c:v>8.0000000000000004E-4</c:v>
                </c:pt>
                <c:pt idx="540">
                  <c:v>8.9999999999999998E-4</c:v>
                </c:pt>
                <c:pt idx="541" formatCode="General">
                  <c:v>1E-3</c:v>
                </c:pt>
                <c:pt idx="542" formatCode="General">
                  <c:v>2E-3</c:v>
                </c:pt>
                <c:pt idx="543" formatCode="General">
                  <c:v>3.0000000000000001E-3</c:v>
                </c:pt>
                <c:pt idx="544" formatCode="General">
                  <c:v>4.0000000000000001E-3</c:v>
                </c:pt>
                <c:pt idx="545" formatCode="General">
                  <c:v>5.0000000000000001E-3</c:v>
                </c:pt>
                <c:pt idx="546" formatCode="General">
                  <c:v>6.0000000000000001E-3</c:v>
                </c:pt>
                <c:pt idx="547" formatCode="General">
                  <c:v>7.0000000000000001E-3</c:v>
                </c:pt>
                <c:pt idx="548" formatCode="General">
                  <c:v>8.0000000000000002E-3</c:v>
                </c:pt>
                <c:pt idx="549" formatCode="General">
                  <c:v>8.9999999999999993E-3</c:v>
                </c:pt>
                <c:pt idx="550" formatCode="General">
                  <c:v>0.01</c:v>
                </c:pt>
                <c:pt idx="551" formatCode="General">
                  <c:v>0.02</c:v>
                </c:pt>
                <c:pt idx="552" formatCode="General">
                  <c:v>0.03</c:v>
                </c:pt>
                <c:pt idx="553" formatCode="General">
                  <c:v>0.04</c:v>
                </c:pt>
                <c:pt idx="554" formatCode="General">
                  <c:v>0.05</c:v>
                </c:pt>
                <c:pt idx="555" formatCode="General">
                  <c:v>0.06</c:v>
                </c:pt>
                <c:pt idx="556" formatCode="General">
                  <c:v>7.0000000000000007E-2</c:v>
                </c:pt>
                <c:pt idx="557" formatCode="General">
                  <c:v>0.08</c:v>
                </c:pt>
                <c:pt idx="558" formatCode="General">
                  <c:v>0.09</c:v>
                </c:pt>
                <c:pt idx="559" formatCode="General">
                  <c:v>0.1</c:v>
                </c:pt>
                <c:pt idx="560">
                  <c:v>1E-4</c:v>
                </c:pt>
                <c:pt idx="561">
                  <c:v>2.0000000000000001E-4</c:v>
                </c:pt>
                <c:pt idx="562">
                  <c:v>2.9999999999999997E-4</c:v>
                </c:pt>
                <c:pt idx="563">
                  <c:v>4.0000000000000002E-4</c:v>
                </c:pt>
                <c:pt idx="564">
                  <c:v>5.0000000000000001E-4</c:v>
                </c:pt>
                <c:pt idx="565">
                  <c:v>5.9999999999999995E-4</c:v>
                </c:pt>
                <c:pt idx="566">
                  <c:v>6.9999999999999999E-4</c:v>
                </c:pt>
                <c:pt idx="567">
                  <c:v>8.0000000000000004E-4</c:v>
                </c:pt>
                <c:pt idx="568">
                  <c:v>8.9999999999999998E-4</c:v>
                </c:pt>
                <c:pt idx="569" formatCode="General">
                  <c:v>1E-3</c:v>
                </c:pt>
                <c:pt idx="570" formatCode="General">
                  <c:v>2E-3</c:v>
                </c:pt>
                <c:pt idx="571" formatCode="General">
                  <c:v>3.0000000000000001E-3</c:v>
                </c:pt>
                <c:pt idx="572" formatCode="General">
                  <c:v>4.0000000000000001E-3</c:v>
                </c:pt>
                <c:pt idx="573" formatCode="General">
                  <c:v>5.0000000000000001E-3</c:v>
                </c:pt>
                <c:pt idx="574" formatCode="General">
                  <c:v>6.0000000000000001E-3</c:v>
                </c:pt>
                <c:pt idx="575" formatCode="General">
                  <c:v>7.0000000000000001E-3</c:v>
                </c:pt>
                <c:pt idx="576" formatCode="General">
                  <c:v>8.0000000000000002E-3</c:v>
                </c:pt>
                <c:pt idx="577" formatCode="General">
                  <c:v>8.9999999999999993E-3</c:v>
                </c:pt>
                <c:pt idx="578" formatCode="General">
                  <c:v>0.01</c:v>
                </c:pt>
                <c:pt idx="579" formatCode="General">
                  <c:v>0.02</c:v>
                </c:pt>
                <c:pt idx="580" formatCode="General">
                  <c:v>0.03</c:v>
                </c:pt>
                <c:pt idx="581" formatCode="General">
                  <c:v>0.04</c:v>
                </c:pt>
                <c:pt idx="582" formatCode="General">
                  <c:v>0.05</c:v>
                </c:pt>
                <c:pt idx="583" formatCode="General">
                  <c:v>0.06</c:v>
                </c:pt>
                <c:pt idx="584" formatCode="General">
                  <c:v>7.0000000000000007E-2</c:v>
                </c:pt>
                <c:pt idx="585" formatCode="General">
                  <c:v>0.08</c:v>
                </c:pt>
                <c:pt idx="586" formatCode="General">
                  <c:v>0.09</c:v>
                </c:pt>
                <c:pt idx="587" formatCode="General">
                  <c:v>0.1</c:v>
                </c:pt>
                <c:pt idx="588">
                  <c:v>1E-4</c:v>
                </c:pt>
                <c:pt idx="589">
                  <c:v>2.0000000000000001E-4</c:v>
                </c:pt>
                <c:pt idx="590">
                  <c:v>2.9999999999999997E-4</c:v>
                </c:pt>
                <c:pt idx="591">
                  <c:v>4.0000000000000002E-4</c:v>
                </c:pt>
                <c:pt idx="592">
                  <c:v>5.0000000000000001E-4</c:v>
                </c:pt>
                <c:pt idx="593">
                  <c:v>5.9999999999999995E-4</c:v>
                </c:pt>
                <c:pt idx="594">
                  <c:v>6.9999999999999999E-4</c:v>
                </c:pt>
                <c:pt idx="595">
                  <c:v>8.0000000000000004E-4</c:v>
                </c:pt>
                <c:pt idx="596">
                  <c:v>8.9999999999999998E-4</c:v>
                </c:pt>
                <c:pt idx="597" formatCode="General">
                  <c:v>1E-3</c:v>
                </c:pt>
                <c:pt idx="598" formatCode="General">
                  <c:v>2E-3</c:v>
                </c:pt>
                <c:pt idx="599" formatCode="General">
                  <c:v>3.0000000000000001E-3</c:v>
                </c:pt>
                <c:pt idx="600" formatCode="General">
                  <c:v>4.0000000000000001E-3</c:v>
                </c:pt>
                <c:pt idx="601" formatCode="General">
                  <c:v>5.0000000000000001E-3</c:v>
                </c:pt>
                <c:pt idx="602" formatCode="General">
                  <c:v>6.0000000000000001E-3</c:v>
                </c:pt>
                <c:pt idx="603" formatCode="General">
                  <c:v>7.0000000000000001E-3</c:v>
                </c:pt>
                <c:pt idx="604" formatCode="General">
                  <c:v>8.0000000000000002E-3</c:v>
                </c:pt>
                <c:pt idx="605" formatCode="General">
                  <c:v>8.9999999999999993E-3</c:v>
                </c:pt>
                <c:pt idx="606" formatCode="General">
                  <c:v>0.01</c:v>
                </c:pt>
                <c:pt idx="607" formatCode="General">
                  <c:v>0.02</c:v>
                </c:pt>
                <c:pt idx="608" formatCode="General">
                  <c:v>0.03</c:v>
                </c:pt>
                <c:pt idx="609" formatCode="General">
                  <c:v>0.04</c:v>
                </c:pt>
                <c:pt idx="610" formatCode="General">
                  <c:v>0.05</c:v>
                </c:pt>
                <c:pt idx="611" formatCode="General">
                  <c:v>0.06</c:v>
                </c:pt>
                <c:pt idx="612" formatCode="General">
                  <c:v>7.0000000000000007E-2</c:v>
                </c:pt>
                <c:pt idx="613" formatCode="General">
                  <c:v>0.08</c:v>
                </c:pt>
                <c:pt idx="614" formatCode="General">
                  <c:v>0.09</c:v>
                </c:pt>
                <c:pt idx="615" formatCode="General">
                  <c:v>0.1</c:v>
                </c:pt>
                <c:pt idx="616">
                  <c:v>1E-4</c:v>
                </c:pt>
                <c:pt idx="617">
                  <c:v>2.0000000000000001E-4</c:v>
                </c:pt>
                <c:pt idx="618">
                  <c:v>2.9999999999999997E-4</c:v>
                </c:pt>
                <c:pt idx="619">
                  <c:v>4.0000000000000002E-4</c:v>
                </c:pt>
                <c:pt idx="620">
                  <c:v>5.0000000000000001E-4</c:v>
                </c:pt>
                <c:pt idx="621">
                  <c:v>5.9999999999999995E-4</c:v>
                </c:pt>
                <c:pt idx="622">
                  <c:v>6.9999999999999999E-4</c:v>
                </c:pt>
                <c:pt idx="623">
                  <c:v>8.0000000000000004E-4</c:v>
                </c:pt>
                <c:pt idx="624">
                  <c:v>8.9999999999999998E-4</c:v>
                </c:pt>
                <c:pt idx="625" formatCode="General">
                  <c:v>1E-3</c:v>
                </c:pt>
                <c:pt idx="626" formatCode="General">
                  <c:v>2E-3</c:v>
                </c:pt>
                <c:pt idx="627" formatCode="General">
                  <c:v>3.0000000000000001E-3</c:v>
                </c:pt>
                <c:pt idx="628" formatCode="General">
                  <c:v>4.0000000000000001E-3</c:v>
                </c:pt>
                <c:pt idx="629" formatCode="General">
                  <c:v>5.0000000000000001E-3</c:v>
                </c:pt>
                <c:pt idx="630" formatCode="General">
                  <c:v>6.0000000000000001E-3</c:v>
                </c:pt>
                <c:pt idx="631" formatCode="General">
                  <c:v>7.0000000000000001E-3</c:v>
                </c:pt>
                <c:pt idx="632" formatCode="General">
                  <c:v>8.0000000000000002E-3</c:v>
                </c:pt>
                <c:pt idx="633" formatCode="General">
                  <c:v>8.9999999999999993E-3</c:v>
                </c:pt>
                <c:pt idx="634" formatCode="General">
                  <c:v>0.01</c:v>
                </c:pt>
                <c:pt idx="635" formatCode="General">
                  <c:v>0.02</c:v>
                </c:pt>
                <c:pt idx="636" formatCode="General">
                  <c:v>0.03</c:v>
                </c:pt>
                <c:pt idx="637" formatCode="General">
                  <c:v>0.04</c:v>
                </c:pt>
                <c:pt idx="638" formatCode="General">
                  <c:v>0.05</c:v>
                </c:pt>
                <c:pt idx="639" formatCode="General">
                  <c:v>0.06</c:v>
                </c:pt>
                <c:pt idx="640" formatCode="General">
                  <c:v>7.0000000000000007E-2</c:v>
                </c:pt>
                <c:pt idx="641" formatCode="General">
                  <c:v>0.08</c:v>
                </c:pt>
                <c:pt idx="642" formatCode="General">
                  <c:v>0.09</c:v>
                </c:pt>
                <c:pt idx="643" formatCode="General">
                  <c:v>0.1</c:v>
                </c:pt>
                <c:pt idx="644">
                  <c:v>1E-4</c:v>
                </c:pt>
                <c:pt idx="645">
                  <c:v>2.0000000000000001E-4</c:v>
                </c:pt>
                <c:pt idx="646">
                  <c:v>2.9999999999999997E-4</c:v>
                </c:pt>
                <c:pt idx="647">
                  <c:v>4.0000000000000002E-4</c:v>
                </c:pt>
                <c:pt idx="648">
                  <c:v>5.0000000000000001E-4</c:v>
                </c:pt>
                <c:pt idx="649">
                  <c:v>5.9999999999999995E-4</c:v>
                </c:pt>
                <c:pt idx="650">
                  <c:v>6.9999999999999999E-4</c:v>
                </c:pt>
                <c:pt idx="651">
                  <c:v>8.0000000000000004E-4</c:v>
                </c:pt>
                <c:pt idx="652">
                  <c:v>8.9999999999999998E-4</c:v>
                </c:pt>
                <c:pt idx="653" formatCode="General">
                  <c:v>1E-3</c:v>
                </c:pt>
                <c:pt idx="654" formatCode="General">
                  <c:v>2E-3</c:v>
                </c:pt>
                <c:pt idx="655" formatCode="General">
                  <c:v>3.0000000000000001E-3</c:v>
                </c:pt>
                <c:pt idx="656" formatCode="General">
                  <c:v>4.0000000000000001E-3</c:v>
                </c:pt>
                <c:pt idx="657" formatCode="General">
                  <c:v>5.0000000000000001E-3</c:v>
                </c:pt>
                <c:pt idx="658" formatCode="General">
                  <c:v>6.0000000000000001E-3</c:v>
                </c:pt>
                <c:pt idx="659" formatCode="General">
                  <c:v>7.0000000000000001E-3</c:v>
                </c:pt>
                <c:pt idx="660" formatCode="General">
                  <c:v>8.0000000000000002E-3</c:v>
                </c:pt>
                <c:pt idx="661" formatCode="General">
                  <c:v>8.9999999999999993E-3</c:v>
                </c:pt>
                <c:pt idx="662" formatCode="General">
                  <c:v>0.01</c:v>
                </c:pt>
                <c:pt idx="663" formatCode="General">
                  <c:v>0.02</c:v>
                </c:pt>
                <c:pt idx="664" formatCode="General">
                  <c:v>0.03</c:v>
                </c:pt>
                <c:pt idx="665" formatCode="General">
                  <c:v>0.04</c:v>
                </c:pt>
                <c:pt idx="666" formatCode="General">
                  <c:v>0.05</c:v>
                </c:pt>
                <c:pt idx="667" formatCode="General">
                  <c:v>0.06</c:v>
                </c:pt>
                <c:pt idx="668" formatCode="General">
                  <c:v>7.0000000000000007E-2</c:v>
                </c:pt>
                <c:pt idx="669" formatCode="General">
                  <c:v>0.08</c:v>
                </c:pt>
                <c:pt idx="670" formatCode="General">
                  <c:v>0.09</c:v>
                </c:pt>
                <c:pt idx="671" formatCode="General">
                  <c:v>0.1</c:v>
                </c:pt>
                <c:pt idx="672">
                  <c:v>1E-4</c:v>
                </c:pt>
                <c:pt idx="673">
                  <c:v>2.0000000000000001E-4</c:v>
                </c:pt>
                <c:pt idx="674">
                  <c:v>2.9999999999999997E-4</c:v>
                </c:pt>
                <c:pt idx="675">
                  <c:v>4.0000000000000002E-4</c:v>
                </c:pt>
                <c:pt idx="676">
                  <c:v>5.0000000000000001E-4</c:v>
                </c:pt>
                <c:pt idx="677">
                  <c:v>5.9999999999999995E-4</c:v>
                </c:pt>
                <c:pt idx="678">
                  <c:v>6.9999999999999999E-4</c:v>
                </c:pt>
                <c:pt idx="679">
                  <c:v>8.0000000000000004E-4</c:v>
                </c:pt>
                <c:pt idx="680">
                  <c:v>8.9999999999999998E-4</c:v>
                </c:pt>
                <c:pt idx="681" formatCode="General">
                  <c:v>1E-3</c:v>
                </c:pt>
                <c:pt idx="682" formatCode="General">
                  <c:v>2E-3</c:v>
                </c:pt>
                <c:pt idx="683" formatCode="General">
                  <c:v>3.0000000000000001E-3</c:v>
                </c:pt>
                <c:pt idx="684" formatCode="General">
                  <c:v>4.0000000000000001E-3</c:v>
                </c:pt>
                <c:pt idx="685" formatCode="General">
                  <c:v>5.0000000000000001E-3</c:v>
                </c:pt>
                <c:pt idx="686" formatCode="General">
                  <c:v>6.0000000000000001E-3</c:v>
                </c:pt>
                <c:pt idx="687" formatCode="General">
                  <c:v>7.0000000000000001E-3</c:v>
                </c:pt>
                <c:pt idx="688" formatCode="General">
                  <c:v>8.0000000000000002E-3</c:v>
                </c:pt>
                <c:pt idx="689" formatCode="General">
                  <c:v>8.9999999999999993E-3</c:v>
                </c:pt>
                <c:pt idx="690" formatCode="General">
                  <c:v>0.01</c:v>
                </c:pt>
                <c:pt idx="691" formatCode="General">
                  <c:v>0.02</c:v>
                </c:pt>
                <c:pt idx="692" formatCode="General">
                  <c:v>0.03</c:v>
                </c:pt>
                <c:pt idx="693" formatCode="General">
                  <c:v>0.04</c:v>
                </c:pt>
                <c:pt idx="694" formatCode="General">
                  <c:v>0.05</c:v>
                </c:pt>
                <c:pt idx="695" formatCode="General">
                  <c:v>0.06</c:v>
                </c:pt>
                <c:pt idx="696" formatCode="General">
                  <c:v>7.0000000000000007E-2</c:v>
                </c:pt>
                <c:pt idx="697" formatCode="General">
                  <c:v>0.08</c:v>
                </c:pt>
                <c:pt idx="698" formatCode="General">
                  <c:v>0.09</c:v>
                </c:pt>
                <c:pt idx="699" formatCode="General">
                  <c:v>0.1</c:v>
                </c:pt>
                <c:pt idx="700">
                  <c:v>1E-4</c:v>
                </c:pt>
                <c:pt idx="701">
                  <c:v>2.0000000000000001E-4</c:v>
                </c:pt>
                <c:pt idx="702">
                  <c:v>2.9999999999999997E-4</c:v>
                </c:pt>
                <c:pt idx="703">
                  <c:v>4.0000000000000002E-4</c:v>
                </c:pt>
                <c:pt idx="704">
                  <c:v>5.0000000000000001E-4</c:v>
                </c:pt>
                <c:pt idx="705">
                  <c:v>5.9999999999999995E-4</c:v>
                </c:pt>
                <c:pt idx="706">
                  <c:v>6.9999999999999999E-4</c:v>
                </c:pt>
                <c:pt idx="707">
                  <c:v>8.0000000000000004E-4</c:v>
                </c:pt>
                <c:pt idx="708">
                  <c:v>8.9999999999999998E-4</c:v>
                </c:pt>
                <c:pt idx="709" formatCode="General">
                  <c:v>1E-3</c:v>
                </c:pt>
                <c:pt idx="710" formatCode="General">
                  <c:v>2E-3</c:v>
                </c:pt>
                <c:pt idx="711" formatCode="General">
                  <c:v>3.0000000000000001E-3</c:v>
                </c:pt>
                <c:pt idx="712" formatCode="General">
                  <c:v>4.0000000000000001E-3</c:v>
                </c:pt>
                <c:pt idx="713" formatCode="General">
                  <c:v>5.0000000000000001E-3</c:v>
                </c:pt>
                <c:pt idx="714" formatCode="General">
                  <c:v>6.0000000000000001E-3</c:v>
                </c:pt>
                <c:pt idx="715" formatCode="General">
                  <c:v>7.0000000000000001E-3</c:v>
                </c:pt>
                <c:pt idx="716" formatCode="General">
                  <c:v>8.0000000000000002E-3</c:v>
                </c:pt>
                <c:pt idx="717" formatCode="General">
                  <c:v>8.9999999999999993E-3</c:v>
                </c:pt>
                <c:pt idx="718" formatCode="General">
                  <c:v>0.01</c:v>
                </c:pt>
                <c:pt idx="719" formatCode="General">
                  <c:v>0.02</c:v>
                </c:pt>
                <c:pt idx="720" formatCode="General">
                  <c:v>0.03</c:v>
                </c:pt>
                <c:pt idx="721" formatCode="General">
                  <c:v>0.04</c:v>
                </c:pt>
                <c:pt idx="722" formatCode="General">
                  <c:v>0.05</c:v>
                </c:pt>
                <c:pt idx="723" formatCode="General">
                  <c:v>0.06</c:v>
                </c:pt>
                <c:pt idx="724" formatCode="General">
                  <c:v>7.0000000000000007E-2</c:v>
                </c:pt>
                <c:pt idx="725" formatCode="General">
                  <c:v>0.08</c:v>
                </c:pt>
                <c:pt idx="726" formatCode="General">
                  <c:v>0.09</c:v>
                </c:pt>
                <c:pt idx="727" formatCode="General">
                  <c:v>0.1</c:v>
                </c:pt>
                <c:pt idx="728">
                  <c:v>1E-4</c:v>
                </c:pt>
                <c:pt idx="729">
                  <c:v>2.0000000000000001E-4</c:v>
                </c:pt>
                <c:pt idx="730">
                  <c:v>2.9999999999999997E-4</c:v>
                </c:pt>
                <c:pt idx="731">
                  <c:v>4.0000000000000002E-4</c:v>
                </c:pt>
                <c:pt idx="732">
                  <c:v>5.0000000000000001E-4</c:v>
                </c:pt>
                <c:pt idx="733">
                  <c:v>5.9999999999999995E-4</c:v>
                </c:pt>
                <c:pt idx="734">
                  <c:v>6.9999999999999999E-4</c:v>
                </c:pt>
                <c:pt idx="735">
                  <c:v>8.0000000000000004E-4</c:v>
                </c:pt>
                <c:pt idx="736">
                  <c:v>8.9999999999999998E-4</c:v>
                </c:pt>
                <c:pt idx="737" formatCode="General">
                  <c:v>1E-3</c:v>
                </c:pt>
                <c:pt idx="738" formatCode="General">
                  <c:v>2E-3</c:v>
                </c:pt>
                <c:pt idx="739" formatCode="General">
                  <c:v>3.0000000000000001E-3</c:v>
                </c:pt>
                <c:pt idx="740" formatCode="General">
                  <c:v>4.0000000000000001E-3</c:v>
                </c:pt>
                <c:pt idx="741" formatCode="General">
                  <c:v>5.0000000000000001E-3</c:v>
                </c:pt>
                <c:pt idx="742" formatCode="General">
                  <c:v>6.0000000000000001E-3</c:v>
                </c:pt>
                <c:pt idx="743" formatCode="General">
                  <c:v>7.0000000000000001E-3</c:v>
                </c:pt>
                <c:pt idx="744" formatCode="General">
                  <c:v>8.0000000000000002E-3</c:v>
                </c:pt>
                <c:pt idx="745" formatCode="General">
                  <c:v>8.9999999999999993E-3</c:v>
                </c:pt>
                <c:pt idx="746" formatCode="General">
                  <c:v>0.01</c:v>
                </c:pt>
                <c:pt idx="747" formatCode="General">
                  <c:v>0.02</c:v>
                </c:pt>
                <c:pt idx="748" formatCode="General">
                  <c:v>0.03</c:v>
                </c:pt>
                <c:pt idx="749" formatCode="General">
                  <c:v>0.04</c:v>
                </c:pt>
                <c:pt idx="750" formatCode="General">
                  <c:v>0.05</c:v>
                </c:pt>
                <c:pt idx="751" formatCode="General">
                  <c:v>0.06</c:v>
                </c:pt>
                <c:pt idx="752" formatCode="General">
                  <c:v>7.0000000000000007E-2</c:v>
                </c:pt>
                <c:pt idx="753" formatCode="General">
                  <c:v>0.08</c:v>
                </c:pt>
                <c:pt idx="754" formatCode="General">
                  <c:v>0.09</c:v>
                </c:pt>
                <c:pt idx="755" formatCode="General">
                  <c:v>0.1</c:v>
                </c:pt>
                <c:pt idx="756">
                  <c:v>1E-4</c:v>
                </c:pt>
                <c:pt idx="757">
                  <c:v>2.0000000000000001E-4</c:v>
                </c:pt>
                <c:pt idx="758">
                  <c:v>2.9999999999999997E-4</c:v>
                </c:pt>
                <c:pt idx="759">
                  <c:v>4.0000000000000002E-4</c:v>
                </c:pt>
                <c:pt idx="760">
                  <c:v>5.0000000000000001E-4</c:v>
                </c:pt>
                <c:pt idx="761">
                  <c:v>5.9999999999999995E-4</c:v>
                </c:pt>
                <c:pt idx="762">
                  <c:v>6.9999999999999999E-4</c:v>
                </c:pt>
                <c:pt idx="763">
                  <c:v>8.0000000000000004E-4</c:v>
                </c:pt>
                <c:pt idx="764">
                  <c:v>8.9999999999999998E-4</c:v>
                </c:pt>
                <c:pt idx="765" formatCode="General">
                  <c:v>1E-3</c:v>
                </c:pt>
                <c:pt idx="766" formatCode="General">
                  <c:v>2E-3</c:v>
                </c:pt>
                <c:pt idx="767" formatCode="General">
                  <c:v>3.0000000000000001E-3</c:v>
                </c:pt>
                <c:pt idx="768" formatCode="General">
                  <c:v>4.0000000000000001E-3</c:v>
                </c:pt>
                <c:pt idx="769" formatCode="General">
                  <c:v>5.0000000000000001E-3</c:v>
                </c:pt>
                <c:pt idx="770" formatCode="General">
                  <c:v>6.0000000000000001E-3</c:v>
                </c:pt>
                <c:pt idx="771" formatCode="General">
                  <c:v>7.0000000000000001E-3</c:v>
                </c:pt>
                <c:pt idx="772" formatCode="General">
                  <c:v>8.0000000000000002E-3</c:v>
                </c:pt>
                <c:pt idx="773" formatCode="General">
                  <c:v>8.9999999999999993E-3</c:v>
                </c:pt>
                <c:pt idx="774" formatCode="General">
                  <c:v>0.01</c:v>
                </c:pt>
                <c:pt idx="775" formatCode="General">
                  <c:v>0.02</c:v>
                </c:pt>
                <c:pt idx="776" formatCode="General">
                  <c:v>0.03</c:v>
                </c:pt>
                <c:pt idx="777" formatCode="General">
                  <c:v>0.04</c:v>
                </c:pt>
                <c:pt idx="778" formatCode="General">
                  <c:v>0.05</c:v>
                </c:pt>
                <c:pt idx="779" formatCode="General">
                  <c:v>0.06</c:v>
                </c:pt>
                <c:pt idx="780" formatCode="General">
                  <c:v>7.0000000000000007E-2</c:v>
                </c:pt>
                <c:pt idx="781" formatCode="General">
                  <c:v>0.08</c:v>
                </c:pt>
                <c:pt idx="782" formatCode="General">
                  <c:v>0.09</c:v>
                </c:pt>
                <c:pt idx="783" formatCode="General">
                  <c:v>0.1</c:v>
                </c:pt>
                <c:pt idx="784">
                  <c:v>1E-4</c:v>
                </c:pt>
                <c:pt idx="785">
                  <c:v>2.0000000000000001E-4</c:v>
                </c:pt>
                <c:pt idx="786">
                  <c:v>2.9999999999999997E-4</c:v>
                </c:pt>
                <c:pt idx="787">
                  <c:v>4.0000000000000002E-4</c:v>
                </c:pt>
                <c:pt idx="788">
                  <c:v>5.0000000000000001E-4</c:v>
                </c:pt>
                <c:pt idx="789">
                  <c:v>5.9999999999999995E-4</c:v>
                </c:pt>
                <c:pt idx="790">
                  <c:v>6.9999999999999999E-4</c:v>
                </c:pt>
                <c:pt idx="791">
                  <c:v>8.0000000000000004E-4</c:v>
                </c:pt>
                <c:pt idx="792">
                  <c:v>8.9999999999999998E-4</c:v>
                </c:pt>
                <c:pt idx="793" formatCode="General">
                  <c:v>1E-3</c:v>
                </c:pt>
                <c:pt idx="794" formatCode="General">
                  <c:v>2E-3</c:v>
                </c:pt>
                <c:pt idx="795" formatCode="General">
                  <c:v>3.0000000000000001E-3</c:v>
                </c:pt>
                <c:pt idx="796" formatCode="General">
                  <c:v>4.0000000000000001E-3</c:v>
                </c:pt>
                <c:pt idx="797" formatCode="General">
                  <c:v>5.0000000000000001E-3</c:v>
                </c:pt>
                <c:pt idx="798" formatCode="General">
                  <c:v>6.0000000000000001E-3</c:v>
                </c:pt>
                <c:pt idx="799" formatCode="General">
                  <c:v>7.0000000000000001E-3</c:v>
                </c:pt>
                <c:pt idx="800" formatCode="General">
                  <c:v>8.0000000000000002E-3</c:v>
                </c:pt>
                <c:pt idx="801" formatCode="General">
                  <c:v>8.9999999999999993E-3</c:v>
                </c:pt>
                <c:pt idx="802" formatCode="General">
                  <c:v>0.01</c:v>
                </c:pt>
                <c:pt idx="803" formatCode="General">
                  <c:v>0.02</c:v>
                </c:pt>
                <c:pt idx="804" formatCode="General">
                  <c:v>0.03</c:v>
                </c:pt>
                <c:pt idx="805" formatCode="General">
                  <c:v>0.04</c:v>
                </c:pt>
                <c:pt idx="806" formatCode="General">
                  <c:v>0.05</c:v>
                </c:pt>
                <c:pt idx="807" formatCode="General">
                  <c:v>0.06</c:v>
                </c:pt>
                <c:pt idx="808" formatCode="General">
                  <c:v>7.0000000000000007E-2</c:v>
                </c:pt>
                <c:pt idx="809" formatCode="General">
                  <c:v>0.08</c:v>
                </c:pt>
                <c:pt idx="810" formatCode="General">
                  <c:v>0.09</c:v>
                </c:pt>
                <c:pt idx="811" formatCode="General">
                  <c:v>0.1</c:v>
                </c:pt>
                <c:pt idx="812">
                  <c:v>1E-4</c:v>
                </c:pt>
                <c:pt idx="813">
                  <c:v>2.0000000000000001E-4</c:v>
                </c:pt>
                <c:pt idx="814">
                  <c:v>2.9999999999999997E-4</c:v>
                </c:pt>
                <c:pt idx="815">
                  <c:v>4.0000000000000002E-4</c:v>
                </c:pt>
                <c:pt idx="816">
                  <c:v>5.0000000000000001E-4</c:v>
                </c:pt>
                <c:pt idx="817">
                  <c:v>5.9999999999999995E-4</c:v>
                </c:pt>
                <c:pt idx="818">
                  <c:v>6.9999999999999999E-4</c:v>
                </c:pt>
                <c:pt idx="819">
                  <c:v>8.0000000000000004E-4</c:v>
                </c:pt>
                <c:pt idx="820">
                  <c:v>8.9999999999999998E-4</c:v>
                </c:pt>
                <c:pt idx="821" formatCode="General">
                  <c:v>1E-3</c:v>
                </c:pt>
                <c:pt idx="822" formatCode="General">
                  <c:v>2E-3</c:v>
                </c:pt>
                <c:pt idx="823" formatCode="General">
                  <c:v>3.0000000000000001E-3</c:v>
                </c:pt>
                <c:pt idx="824" formatCode="General">
                  <c:v>4.0000000000000001E-3</c:v>
                </c:pt>
                <c:pt idx="825" formatCode="General">
                  <c:v>5.0000000000000001E-3</c:v>
                </c:pt>
                <c:pt idx="826" formatCode="General">
                  <c:v>6.0000000000000001E-3</c:v>
                </c:pt>
                <c:pt idx="827" formatCode="General">
                  <c:v>7.0000000000000001E-3</c:v>
                </c:pt>
                <c:pt idx="828" formatCode="General">
                  <c:v>8.0000000000000002E-3</c:v>
                </c:pt>
                <c:pt idx="829" formatCode="General">
                  <c:v>8.9999999999999993E-3</c:v>
                </c:pt>
                <c:pt idx="830" formatCode="General">
                  <c:v>0.01</c:v>
                </c:pt>
                <c:pt idx="831" formatCode="General">
                  <c:v>0.02</c:v>
                </c:pt>
                <c:pt idx="832" formatCode="General">
                  <c:v>0.03</c:v>
                </c:pt>
                <c:pt idx="833" formatCode="General">
                  <c:v>0.04</c:v>
                </c:pt>
                <c:pt idx="834" formatCode="General">
                  <c:v>0.05</c:v>
                </c:pt>
                <c:pt idx="835" formatCode="General">
                  <c:v>0.06</c:v>
                </c:pt>
                <c:pt idx="836" formatCode="General">
                  <c:v>7.0000000000000007E-2</c:v>
                </c:pt>
                <c:pt idx="837" formatCode="General">
                  <c:v>0.08</c:v>
                </c:pt>
                <c:pt idx="838" formatCode="General">
                  <c:v>0.09</c:v>
                </c:pt>
                <c:pt idx="839" formatCode="General">
                  <c:v>0.1</c:v>
                </c:pt>
              </c:numCache>
            </c:numRef>
          </c:xVal>
          <c:yVal>
            <c:numRef>
              <c:f>solutionCounterOutput_2010_09_1!$F$2:$F$841</c:f>
              <c:numCache>
                <c:formatCode>General</c:formatCode>
                <c:ptCount val="840"/>
                <c:pt idx="0">
                  <c:v>6.8965517241379301E-3</c:v>
                </c:pt>
                <c:pt idx="1">
                  <c:v>1.3793103448275799E-2</c:v>
                </c:pt>
                <c:pt idx="2">
                  <c:v>2.0689655172413699E-2</c:v>
                </c:pt>
                <c:pt idx="3">
                  <c:v>2.7586206896551699E-2</c:v>
                </c:pt>
                <c:pt idx="4">
                  <c:v>3.4482758620689599E-2</c:v>
                </c:pt>
                <c:pt idx="5">
                  <c:v>3.4482758620689599E-2</c:v>
                </c:pt>
                <c:pt idx="6">
                  <c:v>4.1379310344827502E-2</c:v>
                </c:pt>
                <c:pt idx="7">
                  <c:v>4.8275862068965503E-2</c:v>
                </c:pt>
                <c:pt idx="8">
                  <c:v>4.8275862068965503E-2</c:v>
                </c:pt>
                <c:pt idx="9">
                  <c:v>6.2068965517241302E-2</c:v>
                </c:pt>
                <c:pt idx="10">
                  <c:v>0.10344827586206801</c:v>
                </c:pt>
                <c:pt idx="11">
                  <c:v>0.13793103448275801</c:v>
                </c:pt>
                <c:pt idx="12">
                  <c:v>0.18620689655172401</c:v>
                </c:pt>
                <c:pt idx="13">
                  <c:v>0.22758620689655101</c:v>
                </c:pt>
                <c:pt idx="14">
                  <c:v>0.24137931034482701</c:v>
                </c:pt>
                <c:pt idx="15">
                  <c:v>0.27586206896551702</c:v>
                </c:pt>
                <c:pt idx="16">
                  <c:v>0.28965517241379302</c:v>
                </c:pt>
                <c:pt idx="17">
                  <c:v>0.28275862068965502</c:v>
                </c:pt>
                <c:pt idx="18">
                  <c:v>0.34482758620689602</c:v>
                </c:pt>
                <c:pt idx="19">
                  <c:v>0.46896551724137903</c:v>
                </c:pt>
                <c:pt idx="20">
                  <c:v>0.53793103448275803</c:v>
                </c:pt>
                <c:pt idx="21">
                  <c:v>0.62068965517241304</c:v>
                </c:pt>
                <c:pt idx="22">
                  <c:v>0.68965517241379304</c:v>
                </c:pt>
                <c:pt idx="23">
                  <c:v>0.71724137931034404</c:v>
                </c:pt>
                <c:pt idx="24">
                  <c:v>0.74482758620689604</c:v>
                </c:pt>
                <c:pt idx="25">
                  <c:v>0.77241379310344804</c:v>
                </c:pt>
                <c:pt idx="26">
                  <c:v>0.8</c:v>
                </c:pt>
                <c:pt idx="27">
                  <c:v>0.82068965517241299</c:v>
                </c:pt>
                <c:pt idx="28">
                  <c:v>6.8965517241379301E-3</c:v>
                </c:pt>
                <c:pt idx="29">
                  <c:v>1.3793103448275799E-2</c:v>
                </c:pt>
                <c:pt idx="30">
                  <c:v>2.0689655172413699E-2</c:v>
                </c:pt>
                <c:pt idx="31">
                  <c:v>2.0689655172413699E-2</c:v>
                </c:pt>
                <c:pt idx="32">
                  <c:v>3.4482758620689599E-2</c:v>
                </c:pt>
                <c:pt idx="33">
                  <c:v>3.4482758620689599E-2</c:v>
                </c:pt>
                <c:pt idx="34">
                  <c:v>3.4482758620689599E-2</c:v>
                </c:pt>
                <c:pt idx="35">
                  <c:v>4.8275862068965503E-2</c:v>
                </c:pt>
                <c:pt idx="36">
                  <c:v>4.8275862068965503E-2</c:v>
                </c:pt>
                <c:pt idx="37">
                  <c:v>5.5172413793103399E-2</c:v>
                </c:pt>
                <c:pt idx="38">
                  <c:v>9.6551724137931005E-2</c:v>
                </c:pt>
                <c:pt idx="39">
                  <c:v>0.13793103448275801</c:v>
                </c:pt>
                <c:pt idx="40">
                  <c:v>0.17241379310344801</c:v>
                </c:pt>
                <c:pt idx="41">
                  <c:v>0.23448275862068901</c:v>
                </c:pt>
                <c:pt idx="42">
                  <c:v>0.22758620689655101</c:v>
                </c:pt>
                <c:pt idx="43">
                  <c:v>0.27586206896551702</c:v>
                </c:pt>
                <c:pt idx="44">
                  <c:v>0.31034482758620602</c:v>
                </c:pt>
                <c:pt idx="45">
                  <c:v>0.33103448275862002</c:v>
                </c:pt>
                <c:pt idx="46">
                  <c:v>0.32413793103448202</c:v>
                </c:pt>
                <c:pt idx="47">
                  <c:v>0.49655172413793103</c:v>
                </c:pt>
                <c:pt idx="48">
                  <c:v>0.58620689655172398</c:v>
                </c:pt>
                <c:pt idx="49">
                  <c:v>0.64137931034482698</c:v>
                </c:pt>
                <c:pt idx="50">
                  <c:v>0.73103448275862004</c:v>
                </c:pt>
                <c:pt idx="51">
                  <c:v>0.69655172413793098</c:v>
                </c:pt>
                <c:pt idx="52">
                  <c:v>0.74482758620689604</c:v>
                </c:pt>
                <c:pt idx="53">
                  <c:v>0.75862068965517204</c:v>
                </c:pt>
                <c:pt idx="54">
                  <c:v>0.80689655172413699</c:v>
                </c:pt>
                <c:pt idx="55">
                  <c:v>0.79310344827586199</c:v>
                </c:pt>
                <c:pt idx="56">
                  <c:v>6.8965517241379301E-3</c:v>
                </c:pt>
                <c:pt idx="57">
                  <c:v>1.3793103448275799E-2</c:v>
                </c:pt>
                <c:pt idx="58">
                  <c:v>2.0689655172413699E-2</c:v>
                </c:pt>
                <c:pt idx="59">
                  <c:v>2.7586206896551699E-2</c:v>
                </c:pt>
                <c:pt idx="60">
                  <c:v>3.4482758620689599E-2</c:v>
                </c:pt>
                <c:pt idx="61">
                  <c:v>3.4482758620689599E-2</c:v>
                </c:pt>
                <c:pt idx="62">
                  <c:v>4.1379310344827502E-2</c:v>
                </c:pt>
                <c:pt idx="63">
                  <c:v>4.8275862068965503E-2</c:v>
                </c:pt>
                <c:pt idx="64">
                  <c:v>5.5172413793103399E-2</c:v>
                </c:pt>
                <c:pt idx="65">
                  <c:v>5.5172413793103399E-2</c:v>
                </c:pt>
                <c:pt idx="66">
                  <c:v>9.6551724137931005E-2</c:v>
                </c:pt>
                <c:pt idx="67">
                  <c:v>0.13793103448275801</c:v>
                </c:pt>
                <c:pt idx="68">
                  <c:v>0.17931034482758601</c:v>
                </c:pt>
                <c:pt idx="69">
                  <c:v>0.19310344827586201</c:v>
                </c:pt>
                <c:pt idx="70">
                  <c:v>0.22068965517241301</c:v>
                </c:pt>
                <c:pt idx="71">
                  <c:v>0.28275862068965502</c:v>
                </c:pt>
                <c:pt idx="72">
                  <c:v>0.26896551724137902</c:v>
                </c:pt>
                <c:pt idx="73">
                  <c:v>0.29655172413793102</c:v>
                </c:pt>
                <c:pt idx="74">
                  <c:v>0.34482758620689602</c:v>
                </c:pt>
                <c:pt idx="75">
                  <c:v>0.44137931034482702</c:v>
                </c:pt>
                <c:pt idx="76">
                  <c:v>0.54482758620689598</c:v>
                </c:pt>
                <c:pt idx="77">
                  <c:v>0.64137931034482698</c:v>
                </c:pt>
                <c:pt idx="78">
                  <c:v>0.70344827586206804</c:v>
                </c:pt>
                <c:pt idx="79">
                  <c:v>0.64137931034482698</c:v>
                </c:pt>
                <c:pt idx="80">
                  <c:v>0.71724137931034404</c:v>
                </c:pt>
                <c:pt idx="81">
                  <c:v>0.75862068965517204</c:v>
                </c:pt>
                <c:pt idx="82">
                  <c:v>0.82758620689655105</c:v>
                </c:pt>
                <c:pt idx="83">
                  <c:v>0.87586206896551699</c:v>
                </c:pt>
                <c:pt idx="84">
                  <c:v>6.8965517241379301E-3</c:v>
                </c:pt>
                <c:pt idx="85">
                  <c:v>1.3793103448275799E-2</c:v>
                </c:pt>
                <c:pt idx="86">
                  <c:v>2.0689655172413699E-2</c:v>
                </c:pt>
                <c:pt idx="87">
                  <c:v>2.7586206896551699E-2</c:v>
                </c:pt>
                <c:pt idx="88">
                  <c:v>3.4482758620689599E-2</c:v>
                </c:pt>
                <c:pt idx="89">
                  <c:v>3.4482758620689599E-2</c:v>
                </c:pt>
                <c:pt idx="90">
                  <c:v>4.1379310344827502E-2</c:v>
                </c:pt>
                <c:pt idx="91">
                  <c:v>4.1379310344827502E-2</c:v>
                </c:pt>
                <c:pt idx="92">
                  <c:v>4.8275862068965503E-2</c:v>
                </c:pt>
                <c:pt idx="93">
                  <c:v>5.5172413793103399E-2</c:v>
                </c:pt>
                <c:pt idx="94">
                  <c:v>7.5862068965517199E-2</c:v>
                </c:pt>
                <c:pt idx="95">
                  <c:v>0.12413793103448199</c:v>
                </c:pt>
                <c:pt idx="96">
                  <c:v>0.19310344827586201</c:v>
                </c:pt>
                <c:pt idx="97">
                  <c:v>0.22068965517241301</c:v>
                </c:pt>
                <c:pt idx="98">
                  <c:v>0.23448275862068901</c:v>
                </c:pt>
                <c:pt idx="99">
                  <c:v>0.27586206896551702</c:v>
                </c:pt>
                <c:pt idx="100">
                  <c:v>0.29655172413793102</c:v>
                </c:pt>
                <c:pt idx="101">
                  <c:v>0.31034482758620602</c:v>
                </c:pt>
                <c:pt idx="102">
                  <c:v>0.29655172413793102</c:v>
                </c:pt>
                <c:pt idx="103">
                  <c:v>0.44137931034482702</c:v>
                </c:pt>
                <c:pt idx="104">
                  <c:v>0.59310344827586203</c:v>
                </c:pt>
                <c:pt idx="105">
                  <c:v>0.66206896551724104</c:v>
                </c:pt>
                <c:pt idx="106">
                  <c:v>0.68965517241379304</c:v>
                </c:pt>
                <c:pt idx="107">
                  <c:v>0.67586206896551704</c:v>
                </c:pt>
                <c:pt idx="108">
                  <c:v>0.72413793103448199</c:v>
                </c:pt>
                <c:pt idx="109">
                  <c:v>0.77931034482758599</c:v>
                </c:pt>
                <c:pt idx="110">
                  <c:v>0.82068965517241299</c:v>
                </c:pt>
                <c:pt idx="111">
                  <c:v>0.8</c:v>
                </c:pt>
                <c:pt idx="112">
                  <c:v>6.8965517241379301E-3</c:v>
                </c:pt>
                <c:pt idx="113">
                  <c:v>1.3793103448275799E-2</c:v>
                </c:pt>
                <c:pt idx="114">
                  <c:v>2.0689655172413699E-2</c:v>
                </c:pt>
                <c:pt idx="115">
                  <c:v>2.7586206896551699E-2</c:v>
                </c:pt>
                <c:pt idx="116">
                  <c:v>3.4482758620689599E-2</c:v>
                </c:pt>
                <c:pt idx="117">
                  <c:v>3.4482758620689599E-2</c:v>
                </c:pt>
                <c:pt idx="118">
                  <c:v>4.1379310344827502E-2</c:v>
                </c:pt>
                <c:pt idx="119">
                  <c:v>4.8275862068965503E-2</c:v>
                </c:pt>
                <c:pt idx="120">
                  <c:v>5.5172413793103399E-2</c:v>
                </c:pt>
                <c:pt idx="121">
                  <c:v>6.2068965517241302E-2</c:v>
                </c:pt>
                <c:pt idx="122">
                  <c:v>0.11034482758620601</c:v>
                </c:pt>
                <c:pt idx="123">
                  <c:v>0.12413793103448199</c:v>
                </c:pt>
                <c:pt idx="124">
                  <c:v>0.17931034482758601</c:v>
                </c:pt>
                <c:pt idx="125">
                  <c:v>0.2</c:v>
                </c:pt>
                <c:pt idx="126">
                  <c:v>0.26206896551724101</c:v>
                </c:pt>
                <c:pt idx="127">
                  <c:v>0.27586206896551702</c:v>
                </c:pt>
                <c:pt idx="128">
                  <c:v>0.30344827586206802</c:v>
                </c:pt>
                <c:pt idx="129">
                  <c:v>0.28275862068965502</c:v>
                </c:pt>
                <c:pt idx="130">
                  <c:v>0.28275862068965502</c:v>
                </c:pt>
                <c:pt idx="131">
                  <c:v>0.48965517241379303</c:v>
                </c:pt>
                <c:pt idx="132">
                  <c:v>0.56551724137931003</c:v>
                </c:pt>
                <c:pt idx="133">
                  <c:v>0.63448275862068904</c:v>
                </c:pt>
                <c:pt idx="134">
                  <c:v>0.65517241379310298</c:v>
                </c:pt>
                <c:pt idx="135">
                  <c:v>0.71724137931034404</c:v>
                </c:pt>
                <c:pt idx="136">
                  <c:v>0.74482758620689604</c:v>
                </c:pt>
                <c:pt idx="137">
                  <c:v>0.77241379310344804</c:v>
                </c:pt>
                <c:pt idx="138">
                  <c:v>0.80689655172413699</c:v>
                </c:pt>
                <c:pt idx="139">
                  <c:v>0.74482758620689604</c:v>
                </c:pt>
                <c:pt idx="140">
                  <c:v>6.8965517241379301E-3</c:v>
                </c:pt>
                <c:pt idx="141">
                  <c:v>1.3793103448275799E-2</c:v>
                </c:pt>
                <c:pt idx="142">
                  <c:v>2.0689655172413699E-2</c:v>
                </c:pt>
                <c:pt idx="143">
                  <c:v>2.7586206896551699E-2</c:v>
                </c:pt>
                <c:pt idx="144">
                  <c:v>3.4482758620689599E-2</c:v>
                </c:pt>
                <c:pt idx="145">
                  <c:v>3.4482758620689599E-2</c:v>
                </c:pt>
                <c:pt idx="146">
                  <c:v>4.1379310344827502E-2</c:v>
                </c:pt>
                <c:pt idx="147">
                  <c:v>4.1379310344827502E-2</c:v>
                </c:pt>
                <c:pt idx="148">
                  <c:v>4.8275862068965503E-2</c:v>
                </c:pt>
                <c:pt idx="149">
                  <c:v>6.2068965517241302E-2</c:v>
                </c:pt>
                <c:pt idx="150">
                  <c:v>8.2758620689655102E-2</c:v>
                </c:pt>
                <c:pt idx="151">
                  <c:v>0.15172413793103401</c:v>
                </c:pt>
                <c:pt idx="152">
                  <c:v>0.18620689655172401</c:v>
                </c:pt>
                <c:pt idx="153">
                  <c:v>0.20689655172413701</c:v>
                </c:pt>
                <c:pt idx="154">
                  <c:v>0.26896551724137902</c:v>
                </c:pt>
                <c:pt idx="155">
                  <c:v>0.24827586206896499</c:v>
                </c:pt>
                <c:pt idx="156">
                  <c:v>0.27586206896551702</c:v>
                </c:pt>
                <c:pt idx="157">
                  <c:v>0.33103448275862002</c:v>
                </c:pt>
                <c:pt idx="158">
                  <c:v>0.29655172413793102</c:v>
                </c:pt>
                <c:pt idx="159">
                  <c:v>0.49655172413793103</c:v>
                </c:pt>
                <c:pt idx="160">
                  <c:v>0.60689655172413703</c:v>
                </c:pt>
                <c:pt idx="161">
                  <c:v>0.66896551724137898</c:v>
                </c:pt>
                <c:pt idx="162">
                  <c:v>0.70344827586206804</c:v>
                </c:pt>
                <c:pt idx="163">
                  <c:v>0.71724137931034404</c:v>
                </c:pt>
                <c:pt idx="164">
                  <c:v>0.74482758620689604</c:v>
                </c:pt>
                <c:pt idx="165">
                  <c:v>0.77931034482758599</c:v>
                </c:pt>
                <c:pt idx="166">
                  <c:v>0.79310344827586199</c:v>
                </c:pt>
                <c:pt idx="167">
                  <c:v>0.80689655172413699</c:v>
                </c:pt>
                <c:pt idx="168">
                  <c:v>6.8965517241379301E-3</c:v>
                </c:pt>
                <c:pt idx="169">
                  <c:v>1.3793103448275799E-2</c:v>
                </c:pt>
                <c:pt idx="170">
                  <c:v>2.0689655172413699E-2</c:v>
                </c:pt>
                <c:pt idx="171">
                  <c:v>2.7586206896551699E-2</c:v>
                </c:pt>
                <c:pt idx="172">
                  <c:v>3.4482758620689599E-2</c:v>
                </c:pt>
                <c:pt idx="173">
                  <c:v>3.4482758620689599E-2</c:v>
                </c:pt>
                <c:pt idx="174">
                  <c:v>4.1379310344827502E-2</c:v>
                </c:pt>
                <c:pt idx="175">
                  <c:v>4.8275862068965503E-2</c:v>
                </c:pt>
                <c:pt idx="176">
                  <c:v>5.5172413793103399E-2</c:v>
                </c:pt>
                <c:pt idx="177">
                  <c:v>4.8275862068965503E-2</c:v>
                </c:pt>
                <c:pt idx="178">
                  <c:v>7.5862068965517199E-2</c:v>
                </c:pt>
                <c:pt idx="179">
                  <c:v>0.13793103448275801</c:v>
                </c:pt>
                <c:pt idx="180">
                  <c:v>0.16551724137931001</c:v>
                </c:pt>
                <c:pt idx="181">
                  <c:v>0.20689655172413701</c:v>
                </c:pt>
                <c:pt idx="182">
                  <c:v>0.21379310344827501</c:v>
                </c:pt>
                <c:pt idx="183">
                  <c:v>0.27586206896551702</c:v>
                </c:pt>
                <c:pt idx="184">
                  <c:v>0.28965517241379302</c:v>
                </c:pt>
                <c:pt idx="185">
                  <c:v>0.34482758620689602</c:v>
                </c:pt>
                <c:pt idx="186">
                  <c:v>0.33103448275862002</c:v>
                </c:pt>
                <c:pt idx="187">
                  <c:v>0.44137931034482702</c:v>
                </c:pt>
                <c:pt idx="188">
                  <c:v>0.51724137931034397</c:v>
                </c:pt>
                <c:pt idx="189">
                  <c:v>0.64137931034482698</c:v>
                </c:pt>
                <c:pt idx="190">
                  <c:v>0.69655172413793098</c:v>
                </c:pt>
                <c:pt idx="191">
                  <c:v>0.68965517241379304</c:v>
                </c:pt>
                <c:pt idx="192">
                  <c:v>0.72413793103448199</c:v>
                </c:pt>
                <c:pt idx="193">
                  <c:v>0.76551724137930999</c:v>
                </c:pt>
                <c:pt idx="194">
                  <c:v>0.78620689655172404</c:v>
                </c:pt>
                <c:pt idx="195">
                  <c:v>0.82068965517241299</c:v>
                </c:pt>
                <c:pt idx="196">
                  <c:v>6.8965517241379301E-3</c:v>
                </c:pt>
                <c:pt idx="197">
                  <c:v>1.3793103448275799E-2</c:v>
                </c:pt>
                <c:pt idx="198">
                  <c:v>2.0689655172413699E-2</c:v>
                </c:pt>
                <c:pt idx="199">
                  <c:v>2.7586206896551699E-2</c:v>
                </c:pt>
                <c:pt idx="200">
                  <c:v>3.4482758620689599E-2</c:v>
                </c:pt>
                <c:pt idx="201">
                  <c:v>3.4482758620689599E-2</c:v>
                </c:pt>
                <c:pt idx="202">
                  <c:v>3.4482758620689599E-2</c:v>
                </c:pt>
                <c:pt idx="203">
                  <c:v>4.8275862068965503E-2</c:v>
                </c:pt>
                <c:pt idx="204">
                  <c:v>4.8275862068965503E-2</c:v>
                </c:pt>
                <c:pt idx="205">
                  <c:v>4.8275862068965503E-2</c:v>
                </c:pt>
                <c:pt idx="206">
                  <c:v>0.10344827586206801</c:v>
                </c:pt>
                <c:pt idx="207">
                  <c:v>0.14482758620689601</c:v>
                </c:pt>
                <c:pt idx="208">
                  <c:v>0.18620689655172401</c:v>
                </c:pt>
                <c:pt idx="209">
                  <c:v>0.21379310344827501</c:v>
                </c:pt>
                <c:pt idx="210">
                  <c:v>0.24137931034482701</c:v>
                </c:pt>
                <c:pt idx="211">
                  <c:v>0.27586206896551702</c:v>
                </c:pt>
                <c:pt idx="212">
                  <c:v>0.26896551724137902</c:v>
                </c:pt>
                <c:pt idx="213">
                  <c:v>0.26206896551724101</c:v>
                </c:pt>
                <c:pt idx="214">
                  <c:v>0.32413793103448202</c:v>
                </c:pt>
                <c:pt idx="215">
                  <c:v>0.49655172413793103</c:v>
                </c:pt>
                <c:pt idx="216">
                  <c:v>0.59310344827586203</c:v>
                </c:pt>
                <c:pt idx="217">
                  <c:v>0.66206896551724104</c:v>
                </c:pt>
                <c:pt idx="218">
                  <c:v>0.67586206896551704</c:v>
                </c:pt>
                <c:pt idx="219">
                  <c:v>0.71034482758620598</c:v>
                </c:pt>
                <c:pt idx="220">
                  <c:v>0.75172413793103399</c:v>
                </c:pt>
                <c:pt idx="221">
                  <c:v>0.74482758620689604</c:v>
                </c:pt>
                <c:pt idx="222">
                  <c:v>0.77241379310344804</c:v>
                </c:pt>
                <c:pt idx="223">
                  <c:v>0.74482758620689604</c:v>
                </c:pt>
                <c:pt idx="224">
                  <c:v>6.8965517241379301E-3</c:v>
                </c:pt>
                <c:pt idx="225">
                  <c:v>1.3793103448275799E-2</c:v>
                </c:pt>
                <c:pt idx="226">
                  <c:v>2.0689655172413699E-2</c:v>
                </c:pt>
                <c:pt idx="227">
                  <c:v>2.7586206896551699E-2</c:v>
                </c:pt>
                <c:pt idx="228">
                  <c:v>3.4482758620689599E-2</c:v>
                </c:pt>
                <c:pt idx="229">
                  <c:v>3.4482758620689599E-2</c:v>
                </c:pt>
                <c:pt idx="230">
                  <c:v>4.1379310344827502E-2</c:v>
                </c:pt>
                <c:pt idx="231">
                  <c:v>4.8275862068965503E-2</c:v>
                </c:pt>
                <c:pt idx="232">
                  <c:v>5.5172413793103399E-2</c:v>
                </c:pt>
                <c:pt idx="233">
                  <c:v>6.2068965517241302E-2</c:v>
                </c:pt>
                <c:pt idx="234">
                  <c:v>0.10344827586206801</c:v>
                </c:pt>
                <c:pt idx="235">
                  <c:v>0.15172413793103401</c:v>
                </c:pt>
                <c:pt idx="236">
                  <c:v>0.17241379310344801</c:v>
                </c:pt>
                <c:pt idx="237">
                  <c:v>0.21379310344827501</c:v>
                </c:pt>
                <c:pt idx="238">
                  <c:v>0.23448275862068901</c:v>
                </c:pt>
                <c:pt idx="239">
                  <c:v>0.27586206896551702</c:v>
                </c:pt>
                <c:pt idx="240">
                  <c:v>0.28275862068965502</c:v>
                </c:pt>
                <c:pt idx="241">
                  <c:v>0.33103448275862002</c:v>
                </c:pt>
                <c:pt idx="242">
                  <c:v>0.35862068965517202</c:v>
                </c:pt>
                <c:pt idx="243">
                  <c:v>0.51034482758620603</c:v>
                </c:pt>
                <c:pt idx="244">
                  <c:v>0.6</c:v>
                </c:pt>
                <c:pt idx="245">
                  <c:v>0.63448275862068904</c:v>
                </c:pt>
                <c:pt idx="246">
                  <c:v>0.70344827586206804</c:v>
                </c:pt>
                <c:pt idx="247">
                  <c:v>0.67586206896551704</c:v>
                </c:pt>
                <c:pt idx="248">
                  <c:v>0.72413793103448199</c:v>
                </c:pt>
                <c:pt idx="249">
                  <c:v>0.75862068965517204</c:v>
                </c:pt>
                <c:pt idx="250">
                  <c:v>0.77931034482758599</c:v>
                </c:pt>
                <c:pt idx="251">
                  <c:v>0.78620689655172404</c:v>
                </c:pt>
                <c:pt idx="252">
                  <c:v>6.8965517241379301E-3</c:v>
                </c:pt>
                <c:pt idx="253">
                  <c:v>1.3793103448275799E-2</c:v>
                </c:pt>
                <c:pt idx="254">
                  <c:v>2.0689655172413699E-2</c:v>
                </c:pt>
                <c:pt idx="255">
                  <c:v>2.7586206896551699E-2</c:v>
                </c:pt>
                <c:pt idx="256">
                  <c:v>3.4482758620689599E-2</c:v>
                </c:pt>
                <c:pt idx="257">
                  <c:v>3.4482758620689599E-2</c:v>
                </c:pt>
                <c:pt idx="258">
                  <c:v>4.1379310344827502E-2</c:v>
                </c:pt>
                <c:pt idx="259">
                  <c:v>4.8275862068965503E-2</c:v>
                </c:pt>
                <c:pt idx="260">
                  <c:v>5.5172413793103399E-2</c:v>
                </c:pt>
                <c:pt idx="261">
                  <c:v>6.2068965517241302E-2</c:v>
                </c:pt>
                <c:pt idx="262">
                  <c:v>0.11034482758620601</c:v>
                </c:pt>
                <c:pt idx="263">
                  <c:v>0.16551724137931001</c:v>
                </c:pt>
                <c:pt idx="264">
                  <c:v>0.17241379310344801</c:v>
                </c:pt>
                <c:pt idx="265">
                  <c:v>0.2</c:v>
                </c:pt>
                <c:pt idx="266">
                  <c:v>0.25517241379310301</c:v>
                </c:pt>
                <c:pt idx="267">
                  <c:v>0.24137931034482701</c:v>
                </c:pt>
                <c:pt idx="268">
                  <c:v>0.29655172413793102</c:v>
                </c:pt>
                <c:pt idx="269">
                  <c:v>0.28965517241379302</c:v>
                </c:pt>
                <c:pt idx="270">
                  <c:v>0.33793103448275802</c:v>
                </c:pt>
                <c:pt idx="271">
                  <c:v>0.44827586206896503</c:v>
                </c:pt>
                <c:pt idx="272">
                  <c:v>0.55862068965517198</c:v>
                </c:pt>
                <c:pt idx="273">
                  <c:v>0.64137931034482698</c:v>
                </c:pt>
                <c:pt idx="274">
                  <c:v>0.71034482758620598</c:v>
                </c:pt>
                <c:pt idx="275">
                  <c:v>0.68965517241379304</c:v>
                </c:pt>
                <c:pt idx="276">
                  <c:v>0.76551724137930999</c:v>
                </c:pt>
                <c:pt idx="277">
                  <c:v>0.77241379310344804</c:v>
                </c:pt>
                <c:pt idx="278">
                  <c:v>0.8</c:v>
                </c:pt>
                <c:pt idx="279">
                  <c:v>0.8</c:v>
                </c:pt>
                <c:pt idx="280">
                  <c:v>9.9009900990098994E-3</c:v>
                </c:pt>
                <c:pt idx="281">
                  <c:v>9.9009900990098994E-3</c:v>
                </c:pt>
                <c:pt idx="282">
                  <c:v>2.9702970297029702E-2</c:v>
                </c:pt>
                <c:pt idx="283">
                  <c:v>2.9702970297029702E-2</c:v>
                </c:pt>
                <c:pt idx="284">
                  <c:v>4.95049504950495E-2</c:v>
                </c:pt>
                <c:pt idx="285">
                  <c:v>3.9603960396039598E-2</c:v>
                </c:pt>
                <c:pt idx="286">
                  <c:v>5.9405940594059403E-2</c:v>
                </c:pt>
                <c:pt idx="287">
                  <c:v>5.9405940594059403E-2</c:v>
                </c:pt>
                <c:pt idx="288">
                  <c:v>7.9207920792079195E-2</c:v>
                </c:pt>
                <c:pt idx="289">
                  <c:v>7.9207920792079195E-2</c:v>
                </c:pt>
                <c:pt idx="290">
                  <c:v>0.158415841584158</c:v>
                </c:pt>
                <c:pt idx="291">
                  <c:v>0.18811881188118801</c:v>
                </c:pt>
                <c:pt idx="292">
                  <c:v>0.287128712871287</c:v>
                </c:pt>
                <c:pt idx="293">
                  <c:v>0.316831683168316</c:v>
                </c:pt>
                <c:pt idx="294">
                  <c:v>0.30693069306930598</c:v>
                </c:pt>
                <c:pt idx="295">
                  <c:v>0.40594059405940502</c:v>
                </c:pt>
                <c:pt idx="296">
                  <c:v>0.445544554455445</c:v>
                </c:pt>
                <c:pt idx="297">
                  <c:v>0.445544554455445</c:v>
                </c:pt>
                <c:pt idx="298">
                  <c:v>0.41584158415841499</c:v>
                </c:pt>
                <c:pt idx="299">
                  <c:v>0.57425742574257399</c:v>
                </c:pt>
                <c:pt idx="300">
                  <c:v>0.683168316831683</c:v>
                </c:pt>
                <c:pt idx="301">
                  <c:v>0.72277227722772197</c:v>
                </c:pt>
                <c:pt idx="302">
                  <c:v>0.81188118811881105</c:v>
                </c:pt>
                <c:pt idx="303">
                  <c:v>0.81188118811881105</c:v>
                </c:pt>
                <c:pt idx="304">
                  <c:v>0.81188118811881105</c:v>
                </c:pt>
                <c:pt idx="305">
                  <c:v>0.82178217821782096</c:v>
                </c:pt>
                <c:pt idx="306">
                  <c:v>0.83168316831683098</c:v>
                </c:pt>
                <c:pt idx="307">
                  <c:v>0.85148514851485102</c:v>
                </c:pt>
                <c:pt idx="308">
                  <c:v>9.9009900990098994E-3</c:v>
                </c:pt>
                <c:pt idx="309">
                  <c:v>1.9801980198019799E-2</c:v>
                </c:pt>
                <c:pt idx="310">
                  <c:v>2.9702970297029702E-2</c:v>
                </c:pt>
                <c:pt idx="311">
                  <c:v>3.9603960396039598E-2</c:v>
                </c:pt>
                <c:pt idx="312">
                  <c:v>3.9603960396039598E-2</c:v>
                </c:pt>
                <c:pt idx="313">
                  <c:v>4.95049504950495E-2</c:v>
                </c:pt>
                <c:pt idx="314">
                  <c:v>5.9405940594059403E-2</c:v>
                </c:pt>
                <c:pt idx="315">
                  <c:v>5.9405940594059403E-2</c:v>
                </c:pt>
                <c:pt idx="316">
                  <c:v>7.9207920792079195E-2</c:v>
                </c:pt>
                <c:pt idx="317">
                  <c:v>7.9207920792079195E-2</c:v>
                </c:pt>
                <c:pt idx="318">
                  <c:v>0.14851485148514801</c:v>
                </c:pt>
                <c:pt idx="319">
                  <c:v>0.21782178217821699</c:v>
                </c:pt>
                <c:pt idx="320">
                  <c:v>0.237623762376237</c:v>
                </c:pt>
                <c:pt idx="321">
                  <c:v>0.26732673267326701</c:v>
                </c:pt>
                <c:pt idx="322">
                  <c:v>0.35643564356435598</c:v>
                </c:pt>
                <c:pt idx="323">
                  <c:v>0.35643564356435598</c:v>
                </c:pt>
                <c:pt idx="324">
                  <c:v>0.35643564356435598</c:v>
                </c:pt>
                <c:pt idx="325">
                  <c:v>0.41584158415841499</c:v>
                </c:pt>
                <c:pt idx="326">
                  <c:v>0.42574257425742501</c:v>
                </c:pt>
                <c:pt idx="327">
                  <c:v>0.58415841584158401</c:v>
                </c:pt>
                <c:pt idx="328">
                  <c:v>0.72277227722772197</c:v>
                </c:pt>
                <c:pt idx="329">
                  <c:v>0.71287128712871195</c:v>
                </c:pt>
                <c:pt idx="330">
                  <c:v>0.75247524752475203</c:v>
                </c:pt>
                <c:pt idx="331">
                  <c:v>0.78217821782178198</c:v>
                </c:pt>
                <c:pt idx="332">
                  <c:v>0.82178217821782096</c:v>
                </c:pt>
                <c:pt idx="333">
                  <c:v>0.841584158415841</c:v>
                </c:pt>
                <c:pt idx="334">
                  <c:v>0.87128712871287095</c:v>
                </c:pt>
                <c:pt idx="335">
                  <c:v>0.841584158415841</c:v>
                </c:pt>
                <c:pt idx="336">
                  <c:v>9.9009900990098994E-3</c:v>
                </c:pt>
                <c:pt idx="337">
                  <c:v>1.9801980198019799E-2</c:v>
                </c:pt>
                <c:pt idx="338">
                  <c:v>2.9702970297029702E-2</c:v>
                </c:pt>
                <c:pt idx="339">
                  <c:v>2.9702970297029702E-2</c:v>
                </c:pt>
                <c:pt idx="340">
                  <c:v>3.9603960396039598E-2</c:v>
                </c:pt>
                <c:pt idx="341">
                  <c:v>3.9603960396039598E-2</c:v>
                </c:pt>
                <c:pt idx="342">
                  <c:v>5.9405940594059403E-2</c:v>
                </c:pt>
                <c:pt idx="343">
                  <c:v>5.9405940594059403E-2</c:v>
                </c:pt>
                <c:pt idx="344">
                  <c:v>6.9306930693069299E-2</c:v>
                </c:pt>
                <c:pt idx="345">
                  <c:v>8.9108910891089105E-2</c:v>
                </c:pt>
                <c:pt idx="346">
                  <c:v>0.13861386138613799</c:v>
                </c:pt>
                <c:pt idx="347">
                  <c:v>0.207920792079207</c:v>
                </c:pt>
                <c:pt idx="348">
                  <c:v>0.25742574257425699</c:v>
                </c:pt>
                <c:pt idx="349">
                  <c:v>0.29702970297029702</c:v>
                </c:pt>
                <c:pt idx="350">
                  <c:v>0.35643564356435598</c:v>
                </c:pt>
                <c:pt idx="351">
                  <c:v>0.34653465346534601</c:v>
                </c:pt>
                <c:pt idx="352">
                  <c:v>0.37623762376237602</c:v>
                </c:pt>
                <c:pt idx="353">
                  <c:v>0.35643564356435598</c:v>
                </c:pt>
                <c:pt idx="354">
                  <c:v>0.41584158415841499</c:v>
                </c:pt>
                <c:pt idx="355">
                  <c:v>0.633663366336633</c:v>
                </c:pt>
                <c:pt idx="356">
                  <c:v>0.66336633663366296</c:v>
                </c:pt>
                <c:pt idx="357">
                  <c:v>0.72277227722772197</c:v>
                </c:pt>
                <c:pt idx="358">
                  <c:v>0.82178217821782096</c:v>
                </c:pt>
                <c:pt idx="359">
                  <c:v>0.81188118811881105</c:v>
                </c:pt>
                <c:pt idx="360">
                  <c:v>0.841584158415841</c:v>
                </c:pt>
                <c:pt idx="361">
                  <c:v>0.85148514851485102</c:v>
                </c:pt>
                <c:pt idx="362">
                  <c:v>0.85148514851485102</c:v>
                </c:pt>
                <c:pt idx="363">
                  <c:v>0.89108910891089099</c:v>
                </c:pt>
                <c:pt idx="364">
                  <c:v>9.9009900990098994E-3</c:v>
                </c:pt>
                <c:pt idx="365">
                  <c:v>1.9801980198019799E-2</c:v>
                </c:pt>
                <c:pt idx="366">
                  <c:v>2.9702970297029702E-2</c:v>
                </c:pt>
                <c:pt idx="367">
                  <c:v>3.9603960396039598E-2</c:v>
                </c:pt>
                <c:pt idx="368">
                  <c:v>4.95049504950495E-2</c:v>
                </c:pt>
                <c:pt idx="369">
                  <c:v>4.95049504950495E-2</c:v>
                </c:pt>
                <c:pt idx="370">
                  <c:v>5.9405940594059403E-2</c:v>
                </c:pt>
                <c:pt idx="371">
                  <c:v>6.9306930693069299E-2</c:v>
                </c:pt>
                <c:pt idx="372">
                  <c:v>7.9207920792079195E-2</c:v>
                </c:pt>
                <c:pt idx="373">
                  <c:v>7.9207920792079195E-2</c:v>
                </c:pt>
                <c:pt idx="374">
                  <c:v>0.158415841584158</c:v>
                </c:pt>
                <c:pt idx="375">
                  <c:v>0.198019801980198</c:v>
                </c:pt>
                <c:pt idx="376">
                  <c:v>0.26732673267326701</c:v>
                </c:pt>
                <c:pt idx="377">
                  <c:v>0.26732673267326701</c:v>
                </c:pt>
                <c:pt idx="378">
                  <c:v>0.316831683168316</c:v>
                </c:pt>
                <c:pt idx="379">
                  <c:v>0.34653465346534601</c:v>
                </c:pt>
                <c:pt idx="380">
                  <c:v>0.396039603960396</c:v>
                </c:pt>
                <c:pt idx="381">
                  <c:v>0.41584158415841499</c:v>
                </c:pt>
                <c:pt idx="382">
                  <c:v>0.43564356435643498</c:v>
                </c:pt>
                <c:pt idx="383">
                  <c:v>0.62376237623762298</c:v>
                </c:pt>
                <c:pt idx="384">
                  <c:v>0.71287128712871195</c:v>
                </c:pt>
                <c:pt idx="385">
                  <c:v>0.79207920792079201</c:v>
                </c:pt>
                <c:pt idx="386">
                  <c:v>0.78217821782178198</c:v>
                </c:pt>
                <c:pt idx="387">
                  <c:v>0.86138613861386104</c:v>
                </c:pt>
                <c:pt idx="388">
                  <c:v>0.86138613861386104</c:v>
                </c:pt>
                <c:pt idx="389">
                  <c:v>0.87128712871287095</c:v>
                </c:pt>
                <c:pt idx="390">
                  <c:v>0.83168316831683098</c:v>
                </c:pt>
                <c:pt idx="391">
                  <c:v>0.88118811881188097</c:v>
                </c:pt>
                <c:pt idx="392">
                  <c:v>9.9009900990098994E-3</c:v>
                </c:pt>
                <c:pt idx="393">
                  <c:v>1.9801980198019799E-2</c:v>
                </c:pt>
                <c:pt idx="394">
                  <c:v>2.9702970297029702E-2</c:v>
                </c:pt>
                <c:pt idx="395">
                  <c:v>3.9603960396039598E-2</c:v>
                </c:pt>
                <c:pt idx="396">
                  <c:v>4.95049504950495E-2</c:v>
                </c:pt>
                <c:pt idx="397">
                  <c:v>4.95049504950495E-2</c:v>
                </c:pt>
                <c:pt idx="398">
                  <c:v>5.9405940594059403E-2</c:v>
                </c:pt>
                <c:pt idx="399">
                  <c:v>5.9405940594059403E-2</c:v>
                </c:pt>
                <c:pt idx="400">
                  <c:v>7.9207920792079195E-2</c:v>
                </c:pt>
                <c:pt idx="401">
                  <c:v>7.9207920792079195E-2</c:v>
                </c:pt>
                <c:pt idx="402">
                  <c:v>0.14851485148514801</c:v>
                </c:pt>
                <c:pt idx="403">
                  <c:v>0.198019801980198</c:v>
                </c:pt>
                <c:pt idx="404">
                  <c:v>0.247524752475247</c:v>
                </c:pt>
                <c:pt idx="405">
                  <c:v>0.27722772277227697</c:v>
                </c:pt>
                <c:pt idx="406">
                  <c:v>0.35643564356435598</c:v>
                </c:pt>
                <c:pt idx="407">
                  <c:v>0.41584158415841499</c:v>
                </c:pt>
                <c:pt idx="408">
                  <c:v>0.35643564356435598</c:v>
                </c:pt>
                <c:pt idx="409">
                  <c:v>0.396039603960396</c:v>
                </c:pt>
                <c:pt idx="410">
                  <c:v>0.45544554455445502</c:v>
                </c:pt>
                <c:pt idx="411">
                  <c:v>0.56435643564356397</c:v>
                </c:pt>
                <c:pt idx="412">
                  <c:v>0.683168316831683</c:v>
                </c:pt>
                <c:pt idx="413">
                  <c:v>0.76237623762376205</c:v>
                </c:pt>
                <c:pt idx="414">
                  <c:v>0.76237623762376205</c:v>
                </c:pt>
                <c:pt idx="415">
                  <c:v>0.81188118811881105</c:v>
                </c:pt>
                <c:pt idx="416">
                  <c:v>0.79207920792079201</c:v>
                </c:pt>
                <c:pt idx="417">
                  <c:v>0.83168316831683098</c:v>
                </c:pt>
                <c:pt idx="418">
                  <c:v>0.81188118811881105</c:v>
                </c:pt>
                <c:pt idx="419">
                  <c:v>0.85148514851485102</c:v>
                </c:pt>
                <c:pt idx="420">
                  <c:v>9.9009900990098994E-3</c:v>
                </c:pt>
                <c:pt idx="421">
                  <c:v>1.9801980198019799E-2</c:v>
                </c:pt>
                <c:pt idx="422">
                  <c:v>2.9702970297029702E-2</c:v>
                </c:pt>
                <c:pt idx="423">
                  <c:v>3.9603960396039598E-2</c:v>
                </c:pt>
                <c:pt idx="424">
                  <c:v>4.95049504950495E-2</c:v>
                </c:pt>
                <c:pt idx="425">
                  <c:v>3.9603960396039598E-2</c:v>
                </c:pt>
                <c:pt idx="426">
                  <c:v>5.9405940594059403E-2</c:v>
                </c:pt>
                <c:pt idx="427">
                  <c:v>5.9405940594059403E-2</c:v>
                </c:pt>
                <c:pt idx="428">
                  <c:v>7.9207920792079195E-2</c:v>
                </c:pt>
                <c:pt idx="429">
                  <c:v>8.9108910891089105E-2</c:v>
                </c:pt>
                <c:pt idx="430">
                  <c:v>0.12871287128712799</c:v>
                </c:pt>
                <c:pt idx="431">
                  <c:v>0.198019801980198</c:v>
                </c:pt>
                <c:pt idx="432">
                  <c:v>0.247524752475247</c:v>
                </c:pt>
                <c:pt idx="433">
                  <c:v>0.34653465346534601</c:v>
                </c:pt>
                <c:pt idx="434">
                  <c:v>0.27722772277227697</c:v>
                </c:pt>
                <c:pt idx="435">
                  <c:v>0.32673267326732602</c:v>
                </c:pt>
                <c:pt idx="436">
                  <c:v>0.34653465346534601</c:v>
                </c:pt>
                <c:pt idx="437">
                  <c:v>0.41584158415841499</c:v>
                </c:pt>
                <c:pt idx="438">
                  <c:v>0.42574257425742501</c:v>
                </c:pt>
                <c:pt idx="439">
                  <c:v>0.633663366336633</c:v>
                </c:pt>
                <c:pt idx="440">
                  <c:v>0.69306930693069302</c:v>
                </c:pt>
                <c:pt idx="441">
                  <c:v>0.72277227722772197</c:v>
                </c:pt>
                <c:pt idx="442">
                  <c:v>0.78217821782178198</c:v>
                </c:pt>
                <c:pt idx="443">
                  <c:v>0.83168316831683098</c:v>
                </c:pt>
                <c:pt idx="444">
                  <c:v>0.79207920792079201</c:v>
                </c:pt>
                <c:pt idx="445">
                  <c:v>0.89108910891089099</c:v>
                </c:pt>
                <c:pt idx="446">
                  <c:v>0.841584158415841</c:v>
                </c:pt>
                <c:pt idx="447">
                  <c:v>0.88118811881188097</c:v>
                </c:pt>
                <c:pt idx="448">
                  <c:v>9.9009900990098994E-3</c:v>
                </c:pt>
                <c:pt idx="449">
                  <c:v>1.9801980198019799E-2</c:v>
                </c:pt>
                <c:pt idx="450">
                  <c:v>2.9702970297029702E-2</c:v>
                </c:pt>
                <c:pt idx="451">
                  <c:v>3.9603960396039598E-2</c:v>
                </c:pt>
                <c:pt idx="452">
                  <c:v>4.95049504950495E-2</c:v>
                </c:pt>
                <c:pt idx="453">
                  <c:v>4.95049504950495E-2</c:v>
                </c:pt>
                <c:pt idx="454">
                  <c:v>5.9405940594059403E-2</c:v>
                </c:pt>
                <c:pt idx="455">
                  <c:v>5.9405940594059403E-2</c:v>
                </c:pt>
                <c:pt idx="456">
                  <c:v>6.9306930693069299E-2</c:v>
                </c:pt>
                <c:pt idx="457">
                  <c:v>8.9108910891089105E-2</c:v>
                </c:pt>
                <c:pt idx="458">
                  <c:v>0.158415841584158</c:v>
                </c:pt>
                <c:pt idx="459">
                  <c:v>0.207920792079207</c:v>
                </c:pt>
                <c:pt idx="460">
                  <c:v>0.25742574257425699</c:v>
                </c:pt>
                <c:pt idx="461">
                  <c:v>0.287128712871287</c:v>
                </c:pt>
                <c:pt idx="462">
                  <c:v>0.32673267326732602</c:v>
                </c:pt>
                <c:pt idx="463">
                  <c:v>0.35643564356435598</c:v>
                </c:pt>
                <c:pt idx="464">
                  <c:v>0.35643564356435598</c:v>
                </c:pt>
                <c:pt idx="465">
                  <c:v>0.43564356435643498</c:v>
                </c:pt>
                <c:pt idx="466">
                  <c:v>0.43564356435643498</c:v>
                </c:pt>
                <c:pt idx="467">
                  <c:v>0.60396039603960305</c:v>
                </c:pt>
                <c:pt idx="468">
                  <c:v>0.71287128712871195</c:v>
                </c:pt>
                <c:pt idx="469">
                  <c:v>0.76237623762376205</c:v>
                </c:pt>
                <c:pt idx="470">
                  <c:v>0.78217821782178198</c:v>
                </c:pt>
                <c:pt idx="471">
                  <c:v>0.80198019801980203</c:v>
                </c:pt>
                <c:pt idx="472">
                  <c:v>0.85148514851485102</c:v>
                </c:pt>
                <c:pt idx="473">
                  <c:v>0.83168316831683098</c:v>
                </c:pt>
                <c:pt idx="474">
                  <c:v>0.841584158415841</c:v>
                </c:pt>
                <c:pt idx="475">
                  <c:v>0.82178217821782096</c:v>
                </c:pt>
                <c:pt idx="476">
                  <c:v>9.9009900990098994E-3</c:v>
                </c:pt>
                <c:pt idx="477">
                  <c:v>1.9801980198019799E-2</c:v>
                </c:pt>
                <c:pt idx="478">
                  <c:v>2.9702970297029702E-2</c:v>
                </c:pt>
                <c:pt idx="479">
                  <c:v>3.9603960396039598E-2</c:v>
                </c:pt>
                <c:pt idx="480">
                  <c:v>4.95049504950495E-2</c:v>
                </c:pt>
                <c:pt idx="481">
                  <c:v>4.95049504950495E-2</c:v>
                </c:pt>
                <c:pt idx="482">
                  <c:v>5.9405940594059403E-2</c:v>
                </c:pt>
                <c:pt idx="483">
                  <c:v>5.9405940594059403E-2</c:v>
                </c:pt>
                <c:pt idx="484">
                  <c:v>7.9207920792079195E-2</c:v>
                </c:pt>
                <c:pt idx="485">
                  <c:v>7.9207920792079195E-2</c:v>
                </c:pt>
                <c:pt idx="486">
                  <c:v>0.12871287128712799</c:v>
                </c:pt>
                <c:pt idx="487">
                  <c:v>0.198019801980198</c:v>
                </c:pt>
                <c:pt idx="488">
                  <c:v>0.27722772277227697</c:v>
                </c:pt>
                <c:pt idx="489">
                  <c:v>0.29702970297029702</c:v>
                </c:pt>
                <c:pt idx="490">
                  <c:v>0.27722772277227697</c:v>
                </c:pt>
                <c:pt idx="491">
                  <c:v>0.35643564356435598</c:v>
                </c:pt>
                <c:pt idx="492">
                  <c:v>0.396039603960396</c:v>
                </c:pt>
                <c:pt idx="493">
                  <c:v>0.396039603960396</c:v>
                </c:pt>
                <c:pt idx="494">
                  <c:v>0.42574257425742501</c:v>
                </c:pt>
                <c:pt idx="495">
                  <c:v>0.57425742574257399</c:v>
                </c:pt>
                <c:pt idx="496">
                  <c:v>0.72277227722772197</c:v>
                </c:pt>
                <c:pt idx="497">
                  <c:v>0.78217821782178198</c:v>
                </c:pt>
                <c:pt idx="498">
                  <c:v>0.82178217821782096</c:v>
                </c:pt>
                <c:pt idx="499">
                  <c:v>0.80198019801980203</c:v>
                </c:pt>
                <c:pt idx="500">
                  <c:v>0.85148514851485102</c:v>
                </c:pt>
                <c:pt idx="501">
                  <c:v>0.89108910891089099</c:v>
                </c:pt>
                <c:pt idx="502">
                  <c:v>0.841584158415841</c:v>
                </c:pt>
                <c:pt idx="503">
                  <c:v>0.90099009900990101</c:v>
                </c:pt>
                <c:pt idx="504">
                  <c:v>9.9009900990098994E-3</c:v>
                </c:pt>
                <c:pt idx="505">
                  <c:v>1.9801980198019799E-2</c:v>
                </c:pt>
                <c:pt idx="506">
                  <c:v>2.9702970297029702E-2</c:v>
                </c:pt>
                <c:pt idx="507">
                  <c:v>3.9603960396039598E-2</c:v>
                </c:pt>
                <c:pt idx="508">
                  <c:v>4.95049504950495E-2</c:v>
                </c:pt>
                <c:pt idx="509">
                  <c:v>3.9603960396039598E-2</c:v>
                </c:pt>
                <c:pt idx="510">
                  <c:v>5.9405940594059403E-2</c:v>
                </c:pt>
                <c:pt idx="511">
                  <c:v>5.9405940594059403E-2</c:v>
                </c:pt>
                <c:pt idx="512">
                  <c:v>6.9306930693069299E-2</c:v>
                </c:pt>
                <c:pt idx="513">
                  <c:v>8.9108910891089105E-2</c:v>
                </c:pt>
                <c:pt idx="514">
                  <c:v>0.158415841584158</c:v>
                </c:pt>
                <c:pt idx="515">
                  <c:v>0.18811881188118801</c:v>
                </c:pt>
                <c:pt idx="516">
                  <c:v>0.21782178217821699</c:v>
                </c:pt>
                <c:pt idx="517">
                  <c:v>0.316831683168316</c:v>
                </c:pt>
                <c:pt idx="518">
                  <c:v>0.35643564356435598</c:v>
                </c:pt>
                <c:pt idx="519">
                  <c:v>0.29702970297029702</c:v>
                </c:pt>
                <c:pt idx="520">
                  <c:v>0.32673267326732602</c:v>
                </c:pt>
                <c:pt idx="521">
                  <c:v>0.46534653465346498</c:v>
                </c:pt>
                <c:pt idx="522">
                  <c:v>0.41584158415841499</c:v>
                </c:pt>
                <c:pt idx="523">
                  <c:v>0.61386138613861296</c:v>
                </c:pt>
                <c:pt idx="524">
                  <c:v>0.72277227722772197</c:v>
                </c:pt>
                <c:pt idx="525">
                  <c:v>0.76237623762376205</c:v>
                </c:pt>
                <c:pt idx="526">
                  <c:v>0.79207920792079201</c:v>
                </c:pt>
                <c:pt idx="527">
                  <c:v>0.83168316831683098</c:v>
                </c:pt>
                <c:pt idx="528">
                  <c:v>0.82178217821782096</c:v>
                </c:pt>
                <c:pt idx="529">
                  <c:v>0.841584158415841</c:v>
                </c:pt>
                <c:pt idx="530">
                  <c:v>0.81188118811881105</c:v>
                </c:pt>
                <c:pt idx="531">
                  <c:v>0.83168316831683098</c:v>
                </c:pt>
                <c:pt idx="532">
                  <c:v>9.9009900990098994E-3</c:v>
                </c:pt>
                <c:pt idx="533">
                  <c:v>1.9801980198019799E-2</c:v>
                </c:pt>
                <c:pt idx="534">
                  <c:v>2.9702970297029702E-2</c:v>
                </c:pt>
                <c:pt idx="535">
                  <c:v>3.9603960396039598E-2</c:v>
                </c:pt>
                <c:pt idx="536">
                  <c:v>4.95049504950495E-2</c:v>
                </c:pt>
                <c:pt idx="537">
                  <c:v>4.95049504950495E-2</c:v>
                </c:pt>
                <c:pt idx="538">
                  <c:v>5.9405940594059403E-2</c:v>
                </c:pt>
                <c:pt idx="539">
                  <c:v>6.9306930693069299E-2</c:v>
                </c:pt>
                <c:pt idx="540">
                  <c:v>6.9306930693069299E-2</c:v>
                </c:pt>
                <c:pt idx="541">
                  <c:v>8.9108910891089105E-2</c:v>
                </c:pt>
                <c:pt idx="542">
                  <c:v>0.14851485148514801</c:v>
                </c:pt>
                <c:pt idx="543">
                  <c:v>0.207920792079207</c:v>
                </c:pt>
                <c:pt idx="544">
                  <c:v>0.22772277227722701</c:v>
                </c:pt>
                <c:pt idx="545">
                  <c:v>0.29702970297029702</c:v>
                </c:pt>
                <c:pt idx="546">
                  <c:v>0.35643564356435598</c:v>
                </c:pt>
                <c:pt idx="547">
                  <c:v>0.35643564356435598</c:v>
                </c:pt>
                <c:pt idx="548">
                  <c:v>0.33663366336633599</c:v>
                </c:pt>
                <c:pt idx="549">
                  <c:v>0.445544554455445</c:v>
                </c:pt>
                <c:pt idx="550">
                  <c:v>0.524752475247524</c:v>
                </c:pt>
                <c:pt idx="551">
                  <c:v>0.65346534653465305</c:v>
                </c:pt>
                <c:pt idx="552">
                  <c:v>0.71287128712871195</c:v>
                </c:pt>
                <c:pt idx="553">
                  <c:v>0.73267326732673199</c:v>
                </c:pt>
                <c:pt idx="554">
                  <c:v>0.78217821782178198</c:v>
                </c:pt>
                <c:pt idx="555">
                  <c:v>0.86138613861386104</c:v>
                </c:pt>
                <c:pt idx="556">
                  <c:v>0.85148514851485102</c:v>
                </c:pt>
                <c:pt idx="557">
                  <c:v>0.86138613861386104</c:v>
                </c:pt>
                <c:pt idx="558">
                  <c:v>0.83168316831683098</c:v>
                </c:pt>
                <c:pt idx="559">
                  <c:v>0.85148514851485102</c:v>
                </c:pt>
                <c:pt idx="560">
                  <c:v>8.2644628099173504E-3</c:v>
                </c:pt>
                <c:pt idx="561">
                  <c:v>1.6528925619834701E-2</c:v>
                </c:pt>
                <c:pt idx="562">
                  <c:v>2.4793388429752001E-2</c:v>
                </c:pt>
                <c:pt idx="563">
                  <c:v>3.3057851239669402E-2</c:v>
                </c:pt>
                <c:pt idx="564">
                  <c:v>4.1322314049586702E-2</c:v>
                </c:pt>
                <c:pt idx="565">
                  <c:v>4.1322314049586702E-2</c:v>
                </c:pt>
                <c:pt idx="566">
                  <c:v>4.1322314049586702E-2</c:v>
                </c:pt>
                <c:pt idx="567">
                  <c:v>4.9586776859504099E-2</c:v>
                </c:pt>
                <c:pt idx="568">
                  <c:v>5.7851239669421399E-2</c:v>
                </c:pt>
                <c:pt idx="569">
                  <c:v>6.6115702479338803E-2</c:v>
                </c:pt>
                <c:pt idx="570">
                  <c:v>0.11570247933884199</c:v>
                </c:pt>
                <c:pt idx="571">
                  <c:v>0.15702479338842901</c:v>
                </c:pt>
                <c:pt idx="572">
                  <c:v>0.214876033057851</c:v>
                </c:pt>
                <c:pt idx="573">
                  <c:v>0.22314049586776799</c:v>
                </c:pt>
                <c:pt idx="574">
                  <c:v>0.31404958677685901</c:v>
                </c:pt>
                <c:pt idx="575">
                  <c:v>0.330578512396694</c:v>
                </c:pt>
                <c:pt idx="576">
                  <c:v>0.330578512396694</c:v>
                </c:pt>
                <c:pt idx="577">
                  <c:v>0.35537190082644599</c:v>
                </c:pt>
                <c:pt idx="578">
                  <c:v>0.32231404958677601</c:v>
                </c:pt>
                <c:pt idx="579">
                  <c:v>0.51239669421487599</c:v>
                </c:pt>
                <c:pt idx="580">
                  <c:v>0.61983471074380103</c:v>
                </c:pt>
                <c:pt idx="581">
                  <c:v>0.68595041322313999</c:v>
                </c:pt>
                <c:pt idx="582">
                  <c:v>0.67768595041322299</c:v>
                </c:pt>
                <c:pt idx="583">
                  <c:v>0.72727272727272696</c:v>
                </c:pt>
                <c:pt idx="584">
                  <c:v>0.76033057851239605</c:v>
                </c:pt>
                <c:pt idx="585">
                  <c:v>0.80165289256198302</c:v>
                </c:pt>
                <c:pt idx="586">
                  <c:v>0.78512396694214803</c:v>
                </c:pt>
                <c:pt idx="587">
                  <c:v>0.80165289256198302</c:v>
                </c:pt>
                <c:pt idx="588">
                  <c:v>8.2644628099173504E-3</c:v>
                </c:pt>
                <c:pt idx="589">
                  <c:v>1.6528925619834701E-2</c:v>
                </c:pt>
                <c:pt idx="590">
                  <c:v>2.4793388429752001E-2</c:v>
                </c:pt>
                <c:pt idx="591">
                  <c:v>3.3057851239669402E-2</c:v>
                </c:pt>
                <c:pt idx="592">
                  <c:v>4.1322314049586702E-2</c:v>
                </c:pt>
                <c:pt idx="593">
                  <c:v>4.1322314049586702E-2</c:v>
                </c:pt>
                <c:pt idx="594">
                  <c:v>4.9586776859504099E-2</c:v>
                </c:pt>
                <c:pt idx="595">
                  <c:v>4.9586776859504099E-2</c:v>
                </c:pt>
                <c:pt idx="596">
                  <c:v>5.7851239669421399E-2</c:v>
                </c:pt>
                <c:pt idx="597">
                  <c:v>7.43801652892562E-2</c:v>
                </c:pt>
                <c:pt idx="598">
                  <c:v>0.132231404958677</c:v>
                </c:pt>
                <c:pt idx="599">
                  <c:v>0.173553719008264</c:v>
                </c:pt>
                <c:pt idx="600">
                  <c:v>0.214876033057851</c:v>
                </c:pt>
                <c:pt idx="601">
                  <c:v>0.27272727272727199</c:v>
                </c:pt>
                <c:pt idx="602">
                  <c:v>0.26446280991735499</c:v>
                </c:pt>
                <c:pt idx="603">
                  <c:v>0.31404958677685901</c:v>
                </c:pt>
                <c:pt idx="604">
                  <c:v>0.330578512396694</c:v>
                </c:pt>
                <c:pt idx="605">
                  <c:v>0.34710743801652799</c:v>
                </c:pt>
                <c:pt idx="606">
                  <c:v>0.38016528925619802</c:v>
                </c:pt>
                <c:pt idx="607">
                  <c:v>0.54545454545454497</c:v>
                </c:pt>
                <c:pt idx="608">
                  <c:v>0.62809917355371903</c:v>
                </c:pt>
                <c:pt idx="609">
                  <c:v>0.70247933884297498</c:v>
                </c:pt>
                <c:pt idx="610">
                  <c:v>0.669421487603305</c:v>
                </c:pt>
                <c:pt idx="611">
                  <c:v>0.71900826446280997</c:v>
                </c:pt>
                <c:pt idx="612">
                  <c:v>0.72727272727272696</c:v>
                </c:pt>
                <c:pt idx="613">
                  <c:v>0.77685950413223104</c:v>
                </c:pt>
                <c:pt idx="614">
                  <c:v>0.78512396694214803</c:v>
                </c:pt>
                <c:pt idx="615">
                  <c:v>0.78512396694214803</c:v>
                </c:pt>
                <c:pt idx="616">
                  <c:v>8.2644628099173504E-3</c:v>
                </c:pt>
                <c:pt idx="617">
                  <c:v>1.6528925619834701E-2</c:v>
                </c:pt>
                <c:pt idx="618">
                  <c:v>2.4793388429752001E-2</c:v>
                </c:pt>
                <c:pt idx="619">
                  <c:v>3.3057851239669402E-2</c:v>
                </c:pt>
                <c:pt idx="620">
                  <c:v>4.1322314049586702E-2</c:v>
                </c:pt>
                <c:pt idx="621">
                  <c:v>4.1322314049586702E-2</c:v>
                </c:pt>
                <c:pt idx="622">
                  <c:v>4.9586776859504099E-2</c:v>
                </c:pt>
                <c:pt idx="623">
                  <c:v>5.7851239669421399E-2</c:v>
                </c:pt>
                <c:pt idx="624">
                  <c:v>6.6115702479338803E-2</c:v>
                </c:pt>
                <c:pt idx="625">
                  <c:v>5.7851239669421399E-2</c:v>
                </c:pt>
                <c:pt idx="626">
                  <c:v>0.132231404958677</c:v>
                </c:pt>
                <c:pt idx="627">
                  <c:v>0.14049586776859499</c:v>
                </c:pt>
                <c:pt idx="628">
                  <c:v>0.19834710743801601</c:v>
                </c:pt>
                <c:pt idx="629">
                  <c:v>0.214876033057851</c:v>
                </c:pt>
                <c:pt idx="630">
                  <c:v>0.256198347107438</c:v>
                </c:pt>
                <c:pt idx="631">
                  <c:v>0.330578512396694</c:v>
                </c:pt>
                <c:pt idx="632">
                  <c:v>0.38842975206611502</c:v>
                </c:pt>
                <c:pt idx="633">
                  <c:v>0.40495867768595001</c:v>
                </c:pt>
                <c:pt idx="634">
                  <c:v>0.38842975206611502</c:v>
                </c:pt>
                <c:pt idx="635">
                  <c:v>0.55371900826446196</c:v>
                </c:pt>
                <c:pt idx="636">
                  <c:v>0.62809917355371903</c:v>
                </c:pt>
                <c:pt idx="637">
                  <c:v>0.71074380165289197</c:v>
                </c:pt>
                <c:pt idx="638">
                  <c:v>0.71900826446280997</c:v>
                </c:pt>
                <c:pt idx="639">
                  <c:v>0.75206611570247905</c:v>
                </c:pt>
                <c:pt idx="640">
                  <c:v>0.76033057851239605</c:v>
                </c:pt>
                <c:pt idx="641">
                  <c:v>0.82644628099173501</c:v>
                </c:pt>
                <c:pt idx="642">
                  <c:v>0.76859504132231404</c:v>
                </c:pt>
                <c:pt idx="643">
                  <c:v>0.77685950413223104</c:v>
                </c:pt>
                <c:pt idx="644">
                  <c:v>8.2644628099173504E-3</c:v>
                </c:pt>
                <c:pt idx="645">
                  <c:v>1.6528925619834701E-2</c:v>
                </c:pt>
                <c:pt idx="646">
                  <c:v>1.6528925619834701E-2</c:v>
                </c:pt>
                <c:pt idx="647">
                  <c:v>3.3057851239669402E-2</c:v>
                </c:pt>
                <c:pt idx="648">
                  <c:v>4.1322314049586702E-2</c:v>
                </c:pt>
                <c:pt idx="649">
                  <c:v>2.4793388429752001E-2</c:v>
                </c:pt>
                <c:pt idx="650">
                  <c:v>4.1322314049586702E-2</c:v>
                </c:pt>
                <c:pt idx="651">
                  <c:v>5.7851239669421399E-2</c:v>
                </c:pt>
                <c:pt idx="652">
                  <c:v>5.7851239669421399E-2</c:v>
                </c:pt>
                <c:pt idx="653">
                  <c:v>7.43801652892562E-2</c:v>
                </c:pt>
                <c:pt idx="654">
                  <c:v>0.14049586776859499</c:v>
                </c:pt>
                <c:pt idx="655">
                  <c:v>0.165289256198347</c:v>
                </c:pt>
                <c:pt idx="656">
                  <c:v>0.24793388429752</c:v>
                </c:pt>
                <c:pt idx="657">
                  <c:v>0.256198347107438</c:v>
                </c:pt>
                <c:pt idx="658">
                  <c:v>0.28099173553718998</c:v>
                </c:pt>
                <c:pt idx="659">
                  <c:v>0.30578512396694202</c:v>
                </c:pt>
                <c:pt idx="660">
                  <c:v>0.30578512396694202</c:v>
                </c:pt>
                <c:pt idx="661">
                  <c:v>0.34710743801652799</c:v>
                </c:pt>
                <c:pt idx="662">
                  <c:v>0.38842975206611502</c:v>
                </c:pt>
                <c:pt idx="663">
                  <c:v>0.495867768595041</c:v>
                </c:pt>
                <c:pt idx="664">
                  <c:v>0.669421487603305</c:v>
                </c:pt>
                <c:pt idx="665">
                  <c:v>0.669421487603305</c:v>
                </c:pt>
                <c:pt idx="666">
                  <c:v>0.669421487603305</c:v>
                </c:pt>
                <c:pt idx="667">
                  <c:v>0.69421487603305698</c:v>
                </c:pt>
                <c:pt idx="668">
                  <c:v>0.77685950413223104</c:v>
                </c:pt>
                <c:pt idx="669">
                  <c:v>0.74380165289256195</c:v>
                </c:pt>
                <c:pt idx="670">
                  <c:v>0.75206611570247905</c:v>
                </c:pt>
                <c:pt idx="671">
                  <c:v>0.80991735537190002</c:v>
                </c:pt>
                <c:pt idx="672">
                  <c:v>8.2644628099173504E-3</c:v>
                </c:pt>
                <c:pt idx="673">
                  <c:v>1.6528925619834701E-2</c:v>
                </c:pt>
                <c:pt idx="674">
                  <c:v>2.4793388429752001E-2</c:v>
                </c:pt>
                <c:pt idx="675">
                  <c:v>3.3057851239669402E-2</c:v>
                </c:pt>
                <c:pt idx="676">
                  <c:v>4.1322314049586702E-2</c:v>
                </c:pt>
                <c:pt idx="677">
                  <c:v>4.1322314049586702E-2</c:v>
                </c:pt>
                <c:pt idx="678">
                  <c:v>4.9586776859504099E-2</c:v>
                </c:pt>
                <c:pt idx="679">
                  <c:v>5.7851239669421399E-2</c:v>
                </c:pt>
                <c:pt idx="680">
                  <c:v>6.6115702479338803E-2</c:v>
                </c:pt>
                <c:pt idx="681">
                  <c:v>7.43801652892562E-2</c:v>
                </c:pt>
                <c:pt idx="682">
                  <c:v>0.12396694214876</c:v>
                </c:pt>
                <c:pt idx="683">
                  <c:v>0.15702479338842901</c:v>
                </c:pt>
                <c:pt idx="684">
                  <c:v>0.19834710743801601</c:v>
                </c:pt>
                <c:pt idx="685">
                  <c:v>0.23966942148760301</c:v>
                </c:pt>
                <c:pt idx="686">
                  <c:v>0.26446280991735499</c:v>
                </c:pt>
                <c:pt idx="687">
                  <c:v>0.32231404958677601</c:v>
                </c:pt>
                <c:pt idx="688">
                  <c:v>0.338842975206611</c:v>
                </c:pt>
                <c:pt idx="689">
                  <c:v>0.38842975206611502</c:v>
                </c:pt>
                <c:pt idx="690">
                  <c:v>0.35537190082644599</c:v>
                </c:pt>
                <c:pt idx="691">
                  <c:v>0.504132231404958</c:v>
                </c:pt>
                <c:pt idx="692">
                  <c:v>0.59504132231404905</c:v>
                </c:pt>
                <c:pt idx="693">
                  <c:v>0.661157024793388</c:v>
                </c:pt>
                <c:pt idx="694">
                  <c:v>0.71900826446280997</c:v>
                </c:pt>
                <c:pt idx="695">
                  <c:v>0.74380165289256195</c:v>
                </c:pt>
                <c:pt idx="696">
                  <c:v>0.75206611570247905</c:v>
                </c:pt>
                <c:pt idx="697">
                  <c:v>0.76033057851239605</c:v>
                </c:pt>
                <c:pt idx="698">
                  <c:v>0.78512396694214803</c:v>
                </c:pt>
                <c:pt idx="699">
                  <c:v>0.80165289256198302</c:v>
                </c:pt>
                <c:pt idx="700">
                  <c:v>8.2644628099173504E-3</c:v>
                </c:pt>
                <c:pt idx="701">
                  <c:v>1.6528925619834701E-2</c:v>
                </c:pt>
                <c:pt idx="702">
                  <c:v>2.4793388429752001E-2</c:v>
                </c:pt>
                <c:pt idx="703">
                  <c:v>2.4793388429752001E-2</c:v>
                </c:pt>
                <c:pt idx="704">
                  <c:v>4.1322314049586702E-2</c:v>
                </c:pt>
                <c:pt idx="705">
                  <c:v>4.1322314049586702E-2</c:v>
                </c:pt>
                <c:pt idx="706">
                  <c:v>4.9586776859504099E-2</c:v>
                </c:pt>
                <c:pt idx="707">
                  <c:v>4.9586776859504099E-2</c:v>
                </c:pt>
                <c:pt idx="708">
                  <c:v>6.6115702479338803E-2</c:v>
                </c:pt>
                <c:pt idx="709">
                  <c:v>4.9586776859504099E-2</c:v>
                </c:pt>
                <c:pt idx="710">
                  <c:v>9.9173553719008198E-2</c:v>
                </c:pt>
                <c:pt idx="711">
                  <c:v>0.14876033057851201</c:v>
                </c:pt>
                <c:pt idx="712">
                  <c:v>0.214876033057851</c:v>
                </c:pt>
                <c:pt idx="713">
                  <c:v>0.26446280991735499</c:v>
                </c:pt>
                <c:pt idx="714">
                  <c:v>0.27272727272727199</c:v>
                </c:pt>
                <c:pt idx="715">
                  <c:v>0.28099173553718998</c:v>
                </c:pt>
                <c:pt idx="716">
                  <c:v>0.37190082644628097</c:v>
                </c:pt>
                <c:pt idx="717">
                  <c:v>0.34710743801652799</c:v>
                </c:pt>
                <c:pt idx="718">
                  <c:v>0.38842975206611502</c:v>
                </c:pt>
                <c:pt idx="719">
                  <c:v>0.495867768595041</c:v>
                </c:pt>
                <c:pt idx="720">
                  <c:v>0.56198347107437996</c:v>
                </c:pt>
                <c:pt idx="721">
                  <c:v>0.63636363636363602</c:v>
                </c:pt>
                <c:pt idx="722">
                  <c:v>0.69421487603305698</c:v>
                </c:pt>
                <c:pt idx="723">
                  <c:v>0.77685950413223104</c:v>
                </c:pt>
                <c:pt idx="724">
                  <c:v>0.71074380165289197</c:v>
                </c:pt>
                <c:pt idx="725">
                  <c:v>0.82644628099173501</c:v>
                </c:pt>
                <c:pt idx="726">
                  <c:v>0.78512396694214803</c:v>
                </c:pt>
                <c:pt idx="727">
                  <c:v>0.80165289256198302</c:v>
                </c:pt>
                <c:pt idx="728">
                  <c:v>8.2644628099173504E-3</c:v>
                </c:pt>
                <c:pt idx="729">
                  <c:v>1.6528925619834701E-2</c:v>
                </c:pt>
                <c:pt idx="730">
                  <c:v>2.4793388429752001E-2</c:v>
                </c:pt>
                <c:pt idx="731">
                  <c:v>3.3057851239669402E-2</c:v>
                </c:pt>
                <c:pt idx="732">
                  <c:v>4.1322314049586702E-2</c:v>
                </c:pt>
                <c:pt idx="733">
                  <c:v>4.1322314049586702E-2</c:v>
                </c:pt>
                <c:pt idx="734">
                  <c:v>4.9586776859504099E-2</c:v>
                </c:pt>
                <c:pt idx="735">
                  <c:v>4.9586776859504099E-2</c:v>
                </c:pt>
                <c:pt idx="736">
                  <c:v>4.1322314049586702E-2</c:v>
                </c:pt>
                <c:pt idx="737">
                  <c:v>7.43801652892562E-2</c:v>
                </c:pt>
                <c:pt idx="738">
                  <c:v>0.14049586776859499</c:v>
                </c:pt>
                <c:pt idx="739">
                  <c:v>0.19008264462809901</c:v>
                </c:pt>
                <c:pt idx="740">
                  <c:v>0.206611570247933</c:v>
                </c:pt>
                <c:pt idx="741">
                  <c:v>0.22314049586776799</c:v>
                </c:pt>
                <c:pt idx="742">
                  <c:v>0.29752066115702402</c:v>
                </c:pt>
                <c:pt idx="743">
                  <c:v>0.338842975206611</c:v>
                </c:pt>
                <c:pt idx="744">
                  <c:v>0.330578512396694</c:v>
                </c:pt>
                <c:pt idx="745">
                  <c:v>0.38016528925619802</c:v>
                </c:pt>
                <c:pt idx="746">
                  <c:v>0.34710743801652799</c:v>
                </c:pt>
                <c:pt idx="747">
                  <c:v>0.54545454545454497</c:v>
                </c:pt>
                <c:pt idx="748">
                  <c:v>0.61157024793388404</c:v>
                </c:pt>
                <c:pt idx="749">
                  <c:v>0.669421487603305</c:v>
                </c:pt>
                <c:pt idx="750">
                  <c:v>0.69421487603305698</c:v>
                </c:pt>
                <c:pt idx="751">
                  <c:v>0.74380165289256195</c:v>
                </c:pt>
                <c:pt idx="752">
                  <c:v>0.73553719008264395</c:v>
                </c:pt>
                <c:pt idx="753">
                  <c:v>0.75206611570247905</c:v>
                </c:pt>
                <c:pt idx="754">
                  <c:v>0.77685950413223104</c:v>
                </c:pt>
                <c:pt idx="755">
                  <c:v>0.80165289256198302</c:v>
                </c:pt>
                <c:pt idx="756">
                  <c:v>8.2644628099173504E-3</c:v>
                </c:pt>
                <c:pt idx="757">
                  <c:v>1.6528925619834701E-2</c:v>
                </c:pt>
                <c:pt idx="758">
                  <c:v>2.4793388429752001E-2</c:v>
                </c:pt>
                <c:pt idx="759">
                  <c:v>3.3057851239669402E-2</c:v>
                </c:pt>
                <c:pt idx="760">
                  <c:v>4.1322314049586702E-2</c:v>
                </c:pt>
                <c:pt idx="761">
                  <c:v>4.1322314049586702E-2</c:v>
                </c:pt>
                <c:pt idx="762">
                  <c:v>4.9586776859504099E-2</c:v>
                </c:pt>
                <c:pt idx="763">
                  <c:v>5.7851239669421399E-2</c:v>
                </c:pt>
                <c:pt idx="764">
                  <c:v>5.7851239669421399E-2</c:v>
                </c:pt>
                <c:pt idx="765">
                  <c:v>7.43801652892562E-2</c:v>
                </c:pt>
                <c:pt idx="766">
                  <c:v>0.132231404958677</c:v>
                </c:pt>
                <c:pt idx="767">
                  <c:v>0.173553719008264</c:v>
                </c:pt>
                <c:pt idx="768">
                  <c:v>0.206611570247933</c:v>
                </c:pt>
                <c:pt idx="769">
                  <c:v>0.23140495867768501</c:v>
                </c:pt>
                <c:pt idx="770">
                  <c:v>0.27272727272727199</c:v>
                </c:pt>
                <c:pt idx="771">
                  <c:v>0.27272727272727199</c:v>
                </c:pt>
                <c:pt idx="772">
                  <c:v>0.330578512396694</c:v>
                </c:pt>
                <c:pt idx="773">
                  <c:v>0.29752066115702402</c:v>
                </c:pt>
                <c:pt idx="774">
                  <c:v>0.330578512396694</c:v>
                </c:pt>
                <c:pt idx="775">
                  <c:v>0.53719008264462798</c:v>
                </c:pt>
                <c:pt idx="776">
                  <c:v>0.61983471074380103</c:v>
                </c:pt>
                <c:pt idx="777">
                  <c:v>0.61157024793388404</c:v>
                </c:pt>
                <c:pt idx="778">
                  <c:v>0.68595041322313999</c:v>
                </c:pt>
                <c:pt idx="779">
                  <c:v>0.77685950413223104</c:v>
                </c:pt>
                <c:pt idx="780">
                  <c:v>0.76859504132231404</c:v>
                </c:pt>
                <c:pt idx="781">
                  <c:v>0.79338842975206603</c:v>
                </c:pt>
                <c:pt idx="782">
                  <c:v>0.78512396694214803</c:v>
                </c:pt>
                <c:pt idx="783">
                  <c:v>0.77685950413223104</c:v>
                </c:pt>
                <c:pt idx="784">
                  <c:v>8.2644628099173504E-3</c:v>
                </c:pt>
                <c:pt idx="785">
                  <c:v>1.6528925619834701E-2</c:v>
                </c:pt>
                <c:pt idx="786">
                  <c:v>2.4793388429752001E-2</c:v>
                </c:pt>
                <c:pt idx="787">
                  <c:v>3.3057851239669402E-2</c:v>
                </c:pt>
                <c:pt idx="788">
                  <c:v>4.1322314049586702E-2</c:v>
                </c:pt>
                <c:pt idx="789">
                  <c:v>4.1322314049586702E-2</c:v>
                </c:pt>
                <c:pt idx="790">
                  <c:v>4.9586776859504099E-2</c:v>
                </c:pt>
                <c:pt idx="791">
                  <c:v>5.7851239669421399E-2</c:v>
                </c:pt>
                <c:pt idx="792">
                  <c:v>6.6115702479338803E-2</c:v>
                </c:pt>
                <c:pt idx="793">
                  <c:v>7.43801652892562E-2</c:v>
                </c:pt>
                <c:pt idx="794">
                  <c:v>0.12396694214876</c:v>
                </c:pt>
                <c:pt idx="795">
                  <c:v>0.15702479338842901</c:v>
                </c:pt>
                <c:pt idx="796">
                  <c:v>0.214876033057851</c:v>
                </c:pt>
                <c:pt idx="797">
                  <c:v>0.214876033057851</c:v>
                </c:pt>
                <c:pt idx="798">
                  <c:v>0.28099173553718998</c:v>
                </c:pt>
                <c:pt idx="799">
                  <c:v>0.31404958677685901</c:v>
                </c:pt>
                <c:pt idx="800">
                  <c:v>0.28925619834710697</c:v>
                </c:pt>
                <c:pt idx="801">
                  <c:v>0.37190082644628097</c:v>
                </c:pt>
                <c:pt idx="802">
                  <c:v>0.44628099173553698</c:v>
                </c:pt>
                <c:pt idx="803">
                  <c:v>0.53719008264462798</c:v>
                </c:pt>
                <c:pt idx="804">
                  <c:v>0.61157024793388404</c:v>
                </c:pt>
                <c:pt idx="805">
                  <c:v>0.65289256198347101</c:v>
                </c:pt>
                <c:pt idx="806">
                  <c:v>0.67768595041322299</c:v>
                </c:pt>
                <c:pt idx="807">
                  <c:v>0.73553719008264395</c:v>
                </c:pt>
                <c:pt idx="808">
                  <c:v>0.71900826446280997</c:v>
                </c:pt>
                <c:pt idx="809">
                  <c:v>0.834710743801652</c:v>
                </c:pt>
                <c:pt idx="810">
                  <c:v>0.77685950413223104</c:v>
                </c:pt>
                <c:pt idx="811">
                  <c:v>0.77685950413223104</c:v>
                </c:pt>
                <c:pt idx="812">
                  <c:v>8.2644628099173504E-3</c:v>
                </c:pt>
                <c:pt idx="813">
                  <c:v>1.6528925619834701E-2</c:v>
                </c:pt>
                <c:pt idx="814">
                  <c:v>1.6528925619834701E-2</c:v>
                </c:pt>
                <c:pt idx="815">
                  <c:v>3.3057851239669402E-2</c:v>
                </c:pt>
                <c:pt idx="816">
                  <c:v>4.1322314049586702E-2</c:v>
                </c:pt>
                <c:pt idx="817">
                  <c:v>4.1322314049586702E-2</c:v>
                </c:pt>
                <c:pt idx="818">
                  <c:v>4.9586776859504099E-2</c:v>
                </c:pt>
                <c:pt idx="819">
                  <c:v>4.9586776859504099E-2</c:v>
                </c:pt>
                <c:pt idx="820">
                  <c:v>6.6115702479338803E-2</c:v>
                </c:pt>
                <c:pt idx="821">
                  <c:v>7.43801652892562E-2</c:v>
                </c:pt>
                <c:pt idx="822">
                  <c:v>0.132231404958677</c:v>
                </c:pt>
                <c:pt idx="823">
                  <c:v>0.173553719008264</c:v>
                </c:pt>
                <c:pt idx="824">
                  <c:v>0.165289256198347</c:v>
                </c:pt>
                <c:pt idx="825">
                  <c:v>0.256198347107438</c:v>
                </c:pt>
                <c:pt idx="826">
                  <c:v>0.26446280991735499</c:v>
                </c:pt>
                <c:pt idx="827">
                  <c:v>0.29752066115702402</c:v>
                </c:pt>
                <c:pt idx="828">
                  <c:v>0.30578512396694202</c:v>
                </c:pt>
                <c:pt idx="829">
                  <c:v>0.338842975206611</c:v>
                </c:pt>
                <c:pt idx="830">
                  <c:v>0.338842975206611</c:v>
                </c:pt>
                <c:pt idx="831">
                  <c:v>0.59504132231404905</c:v>
                </c:pt>
                <c:pt idx="832">
                  <c:v>0.57851239669421395</c:v>
                </c:pt>
                <c:pt idx="833">
                  <c:v>0.61983471074380103</c:v>
                </c:pt>
                <c:pt idx="834">
                  <c:v>0.69421487603305698</c:v>
                </c:pt>
                <c:pt idx="835">
                  <c:v>0.72727272727272696</c:v>
                </c:pt>
                <c:pt idx="836">
                  <c:v>0.72727272727272696</c:v>
                </c:pt>
                <c:pt idx="837">
                  <c:v>0.76859504132231404</c:v>
                </c:pt>
                <c:pt idx="838">
                  <c:v>0.78512396694214803</c:v>
                </c:pt>
                <c:pt idx="839">
                  <c:v>0.77685950413223104</c:v>
                </c:pt>
              </c:numCache>
            </c:numRef>
          </c:yVal>
        </c:ser>
        <c:axId val="70653440"/>
        <c:axId val="70656000"/>
      </c:scatterChart>
      <c:valAx>
        <c:axId val="70653440"/>
        <c:scaling>
          <c:orientation val="minMax"/>
        </c:scaling>
        <c:axPos val="b"/>
        <c:numFmt formatCode="0.00E+00" sourceLinked="1"/>
        <c:tickLblPos val="nextTo"/>
        <c:crossAx val="70656000"/>
        <c:crosses val="autoZero"/>
        <c:crossBetween val="midCat"/>
      </c:valAx>
      <c:valAx>
        <c:axId val="70656000"/>
        <c:scaling>
          <c:orientation val="minMax"/>
        </c:scaling>
        <c:axPos val="l"/>
        <c:majorGridlines/>
        <c:numFmt formatCode="General" sourceLinked="1"/>
        <c:tickLblPos val="nextTo"/>
        <c:crossAx val="706534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0A8B5-4502-40EF-8983-B27762862C6A}" type="datetimeFigureOut">
              <a:rPr lang="en-US" smtClean="0"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7258-7F08-4E0E-8EB6-7638F4B413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828800"/>
          <a:ext cx="7858125" cy="445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 of utility loss for SSS/SBE for TSPs of size 100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 of solutions discovered for TSPs of size 100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371600"/>
          <a:ext cx="8305800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Fraction of utility loss for SSS/SBE for TSPs of size 100</vt:lpstr>
      <vt:lpstr>Fraction of solutions discovered for TSPs of size 100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H. Holder, III</dc:creator>
  <cp:lastModifiedBy>Robert H. Holder, III</cp:lastModifiedBy>
  <cp:revision>1</cp:revision>
  <dcterms:created xsi:type="dcterms:W3CDTF">2010-09-16T17:57:24Z</dcterms:created>
  <dcterms:modified xsi:type="dcterms:W3CDTF">2010-09-17T02:50:23Z</dcterms:modified>
</cp:coreProperties>
</file>