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0" r:id="rId11"/>
    <p:sldId id="272" r:id="rId12"/>
    <p:sldId id="283" r:id="rId13"/>
    <p:sldId id="271" r:id="rId14"/>
    <p:sldId id="273" r:id="rId15"/>
    <p:sldId id="274" r:id="rId16"/>
    <p:sldId id="275" r:id="rId17"/>
    <p:sldId id="276" r:id="rId18"/>
    <p:sldId id="284" r:id="rId19"/>
    <p:sldId id="269" r:id="rId20"/>
    <p:sldId id="287" r:id="rId21"/>
    <p:sldId id="286" r:id="rId22"/>
    <p:sldId id="285" r:id="rId23"/>
    <p:sldId id="289" r:id="rId24"/>
    <p:sldId id="288" r:id="rId25"/>
    <p:sldId id="290" r:id="rId26"/>
    <p:sldId id="291" r:id="rId27"/>
    <p:sldId id="301" r:id="rId28"/>
    <p:sldId id="293" r:id="rId29"/>
    <p:sldId id="295" r:id="rId30"/>
    <p:sldId id="294" r:id="rId31"/>
    <p:sldId id="292" r:id="rId32"/>
    <p:sldId id="277" r:id="rId33"/>
    <p:sldId id="278" r:id="rId34"/>
    <p:sldId id="296" r:id="rId35"/>
    <p:sldId id="297" r:id="rId36"/>
    <p:sldId id="298" r:id="rId37"/>
    <p:sldId id="299" r:id="rId38"/>
    <p:sldId id="279" r:id="rId39"/>
    <p:sldId id="268" r:id="rId40"/>
    <p:sldId id="265" r:id="rId41"/>
    <p:sldId id="266" r:id="rId42"/>
    <p:sldId id="267" r:id="rId43"/>
    <p:sldId id="282" r:id="rId44"/>
    <p:sldId id="28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91" autoAdjust="0"/>
  </p:normalViewPr>
  <p:slideViewPr>
    <p:cSldViewPr>
      <p:cViewPr varScale="1">
        <p:scale>
          <a:sx n="119" d="100"/>
          <a:sy n="119" d="100"/>
        </p:scale>
        <p:origin x="-4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flairs2011\data\v4\sss\sssOutput_2010_09_16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code\solutionCounterOutput_2010_09_16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Average Fraction of</a:t>
            </a:r>
            <a:r>
              <a:rPr lang="en-US" baseline="0" dirty="0" smtClean="0"/>
              <a:t> </a:t>
            </a:r>
            <a:r>
              <a:rPr lang="en-US" dirty="0" smtClean="0"/>
              <a:t>Utility Loss</a:t>
            </a:r>
            <a:endParaRPr lang="en-US" dirty="0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strRef>
              <c:f>sssOutput_2010_09_16!$G$1</c:f>
              <c:strCache>
                <c:ptCount val="1"/>
                <c:pt idx="0">
                  <c:v>AvgPctUtilityLoss</c:v>
                </c:pt>
              </c:strCache>
            </c:strRef>
          </c:tx>
          <c:spPr>
            <a:ln w="28575">
              <a:noFill/>
            </a:ln>
          </c:spPr>
          <c:xVal>
            <c:numRef>
              <c:f>sssOutput_2010_09_16!$E$2:$E$571</c:f>
              <c:numCache>
                <c:formatCode>0.00E+00</c:formatCode>
                <c:ptCount val="570"/>
                <c:pt idx="0">
                  <c:v>1.0000000000000014E-4</c:v>
                </c:pt>
                <c:pt idx="1">
                  <c:v>1.0000000000000014E-4</c:v>
                </c:pt>
                <c:pt idx="2">
                  <c:v>1.0000000000000014E-4</c:v>
                </c:pt>
                <c:pt idx="3">
                  <c:v>1.0000000000000014E-4</c:v>
                </c:pt>
                <c:pt idx="4">
                  <c:v>1.0000000000000014E-4</c:v>
                </c:pt>
                <c:pt idx="5">
                  <c:v>1.0000000000000014E-4</c:v>
                </c:pt>
                <c:pt idx="6">
                  <c:v>1.0000000000000014E-4</c:v>
                </c:pt>
                <c:pt idx="7">
                  <c:v>1.0000000000000014E-4</c:v>
                </c:pt>
                <c:pt idx="8">
                  <c:v>1.0000000000000014E-4</c:v>
                </c:pt>
                <c:pt idx="9">
                  <c:v>1.0000000000000014E-4</c:v>
                </c:pt>
                <c:pt idx="10">
                  <c:v>1.0000000000000014E-4</c:v>
                </c:pt>
                <c:pt idx="11">
                  <c:v>1.0000000000000014E-4</c:v>
                </c:pt>
                <c:pt idx="12">
                  <c:v>1.0000000000000014E-4</c:v>
                </c:pt>
                <c:pt idx="13">
                  <c:v>1.0000000000000014E-4</c:v>
                </c:pt>
                <c:pt idx="14">
                  <c:v>1.0000000000000014E-4</c:v>
                </c:pt>
                <c:pt idx="15">
                  <c:v>1.0000000000000014E-4</c:v>
                </c:pt>
                <c:pt idx="16">
                  <c:v>1.0000000000000014E-4</c:v>
                </c:pt>
                <c:pt idx="17">
                  <c:v>1.0000000000000014E-4</c:v>
                </c:pt>
                <c:pt idx="18">
                  <c:v>1.0000000000000014E-4</c:v>
                </c:pt>
                <c:pt idx="19">
                  <c:v>1.0000000000000014E-4</c:v>
                </c:pt>
                <c:pt idx="20">
                  <c:v>1.0000000000000014E-4</c:v>
                </c:pt>
                <c:pt idx="21">
                  <c:v>1.0000000000000014E-4</c:v>
                </c:pt>
                <c:pt idx="22">
                  <c:v>1.0000000000000014E-4</c:v>
                </c:pt>
                <c:pt idx="23">
                  <c:v>1.0000000000000014E-4</c:v>
                </c:pt>
                <c:pt idx="24">
                  <c:v>1.0000000000000014E-4</c:v>
                </c:pt>
                <c:pt idx="25">
                  <c:v>1.0000000000000014E-4</c:v>
                </c:pt>
                <c:pt idx="26">
                  <c:v>1.0000000000000014E-4</c:v>
                </c:pt>
                <c:pt idx="27">
                  <c:v>1.0000000000000014E-4</c:v>
                </c:pt>
                <c:pt idx="28">
                  <c:v>1.0000000000000014E-4</c:v>
                </c:pt>
                <c:pt idx="29">
                  <c:v>1.0000000000000014E-4</c:v>
                </c:pt>
                <c:pt idx="30">
                  <c:v>2.0000000000000028E-4</c:v>
                </c:pt>
                <c:pt idx="31">
                  <c:v>2.0000000000000028E-4</c:v>
                </c:pt>
                <c:pt idx="32">
                  <c:v>2.0000000000000028E-4</c:v>
                </c:pt>
                <c:pt idx="33">
                  <c:v>2.0000000000000028E-4</c:v>
                </c:pt>
                <c:pt idx="34">
                  <c:v>2.0000000000000028E-4</c:v>
                </c:pt>
                <c:pt idx="35">
                  <c:v>2.0000000000000028E-4</c:v>
                </c:pt>
                <c:pt idx="36">
                  <c:v>2.0000000000000028E-4</c:v>
                </c:pt>
                <c:pt idx="37">
                  <c:v>2.0000000000000028E-4</c:v>
                </c:pt>
                <c:pt idx="38">
                  <c:v>2.0000000000000028E-4</c:v>
                </c:pt>
                <c:pt idx="39">
                  <c:v>2.0000000000000028E-4</c:v>
                </c:pt>
                <c:pt idx="40">
                  <c:v>2.0000000000000028E-4</c:v>
                </c:pt>
                <c:pt idx="41">
                  <c:v>2.0000000000000028E-4</c:v>
                </c:pt>
                <c:pt idx="42">
                  <c:v>2.0000000000000028E-4</c:v>
                </c:pt>
                <c:pt idx="43">
                  <c:v>2.0000000000000028E-4</c:v>
                </c:pt>
                <c:pt idx="44">
                  <c:v>2.0000000000000028E-4</c:v>
                </c:pt>
                <c:pt idx="45">
                  <c:v>2.0000000000000028E-4</c:v>
                </c:pt>
                <c:pt idx="46">
                  <c:v>2.0000000000000028E-4</c:v>
                </c:pt>
                <c:pt idx="47">
                  <c:v>2.0000000000000028E-4</c:v>
                </c:pt>
                <c:pt idx="48">
                  <c:v>2.0000000000000028E-4</c:v>
                </c:pt>
                <c:pt idx="49">
                  <c:v>2.0000000000000028E-4</c:v>
                </c:pt>
                <c:pt idx="50">
                  <c:v>2.0000000000000028E-4</c:v>
                </c:pt>
                <c:pt idx="51">
                  <c:v>2.0000000000000028E-4</c:v>
                </c:pt>
                <c:pt idx="52">
                  <c:v>2.0000000000000028E-4</c:v>
                </c:pt>
                <c:pt idx="53">
                  <c:v>2.0000000000000028E-4</c:v>
                </c:pt>
                <c:pt idx="54">
                  <c:v>2.0000000000000028E-4</c:v>
                </c:pt>
                <c:pt idx="55">
                  <c:v>2.0000000000000028E-4</c:v>
                </c:pt>
                <c:pt idx="56">
                  <c:v>2.0000000000000028E-4</c:v>
                </c:pt>
                <c:pt idx="57">
                  <c:v>2.0000000000000028E-4</c:v>
                </c:pt>
                <c:pt idx="58">
                  <c:v>2.0000000000000028E-4</c:v>
                </c:pt>
                <c:pt idx="59">
                  <c:v>2.0000000000000028E-4</c:v>
                </c:pt>
                <c:pt idx="60">
                  <c:v>3.0000000000000041E-4</c:v>
                </c:pt>
                <c:pt idx="61">
                  <c:v>3.0000000000000041E-4</c:v>
                </c:pt>
                <c:pt idx="62">
                  <c:v>3.0000000000000041E-4</c:v>
                </c:pt>
                <c:pt idx="63">
                  <c:v>3.0000000000000041E-4</c:v>
                </c:pt>
                <c:pt idx="64">
                  <c:v>3.0000000000000041E-4</c:v>
                </c:pt>
                <c:pt idx="65">
                  <c:v>3.0000000000000041E-4</c:v>
                </c:pt>
                <c:pt idx="66">
                  <c:v>3.0000000000000041E-4</c:v>
                </c:pt>
                <c:pt idx="67">
                  <c:v>3.0000000000000041E-4</c:v>
                </c:pt>
                <c:pt idx="68">
                  <c:v>3.0000000000000041E-4</c:v>
                </c:pt>
                <c:pt idx="69">
                  <c:v>3.0000000000000041E-4</c:v>
                </c:pt>
                <c:pt idx="70">
                  <c:v>3.0000000000000041E-4</c:v>
                </c:pt>
                <c:pt idx="71">
                  <c:v>3.0000000000000041E-4</c:v>
                </c:pt>
                <c:pt idx="72">
                  <c:v>3.0000000000000041E-4</c:v>
                </c:pt>
                <c:pt idx="73">
                  <c:v>3.0000000000000041E-4</c:v>
                </c:pt>
                <c:pt idx="74">
                  <c:v>3.0000000000000041E-4</c:v>
                </c:pt>
                <c:pt idx="75">
                  <c:v>3.0000000000000041E-4</c:v>
                </c:pt>
                <c:pt idx="76">
                  <c:v>3.0000000000000041E-4</c:v>
                </c:pt>
                <c:pt idx="77">
                  <c:v>3.0000000000000041E-4</c:v>
                </c:pt>
                <c:pt idx="78">
                  <c:v>3.0000000000000041E-4</c:v>
                </c:pt>
                <c:pt idx="79">
                  <c:v>3.0000000000000041E-4</c:v>
                </c:pt>
                <c:pt idx="80">
                  <c:v>3.0000000000000041E-4</c:v>
                </c:pt>
                <c:pt idx="81">
                  <c:v>3.0000000000000041E-4</c:v>
                </c:pt>
                <c:pt idx="82">
                  <c:v>3.0000000000000041E-4</c:v>
                </c:pt>
                <c:pt idx="83">
                  <c:v>3.0000000000000041E-4</c:v>
                </c:pt>
                <c:pt idx="84">
                  <c:v>3.0000000000000041E-4</c:v>
                </c:pt>
                <c:pt idx="85">
                  <c:v>3.0000000000000041E-4</c:v>
                </c:pt>
                <c:pt idx="86">
                  <c:v>3.0000000000000041E-4</c:v>
                </c:pt>
                <c:pt idx="87">
                  <c:v>3.0000000000000041E-4</c:v>
                </c:pt>
                <c:pt idx="88">
                  <c:v>3.0000000000000041E-4</c:v>
                </c:pt>
                <c:pt idx="89">
                  <c:v>3.0000000000000041E-4</c:v>
                </c:pt>
                <c:pt idx="90">
                  <c:v>4.0000000000000056E-4</c:v>
                </c:pt>
                <c:pt idx="91">
                  <c:v>4.0000000000000056E-4</c:v>
                </c:pt>
                <c:pt idx="92">
                  <c:v>4.0000000000000056E-4</c:v>
                </c:pt>
                <c:pt idx="93">
                  <c:v>4.0000000000000056E-4</c:v>
                </c:pt>
                <c:pt idx="94">
                  <c:v>4.0000000000000056E-4</c:v>
                </c:pt>
                <c:pt idx="95">
                  <c:v>4.0000000000000056E-4</c:v>
                </c:pt>
                <c:pt idx="96">
                  <c:v>4.0000000000000056E-4</c:v>
                </c:pt>
                <c:pt idx="97">
                  <c:v>4.0000000000000056E-4</c:v>
                </c:pt>
                <c:pt idx="98">
                  <c:v>4.0000000000000056E-4</c:v>
                </c:pt>
                <c:pt idx="99">
                  <c:v>4.0000000000000056E-4</c:v>
                </c:pt>
                <c:pt idx="100">
                  <c:v>4.0000000000000056E-4</c:v>
                </c:pt>
                <c:pt idx="101">
                  <c:v>4.0000000000000056E-4</c:v>
                </c:pt>
                <c:pt idx="102">
                  <c:v>4.0000000000000056E-4</c:v>
                </c:pt>
                <c:pt idx="103">
                  <c:v>4.0000000000000056E-4</c:v>
                </c:pt>
                <c:pt idx="104">
                  <c:v>4.0000000000000056E-4</c:v>
                </c:pt>
                <c:pt idx="105">
                  <c:v>4.0000000000000056E-4</c:v>
                </c:pt>
                <c:pt idx="106">
                  <c:v>4.0000000000000056E-4</c:v>
                </c:pt>
                <c:pt idx="107">
                  <c:v>4.0000000000000056E-4</c:v>
                </c:pt>
                <c:pt idx="108">
                  <c:v>4.0000000000000056E-4</c:v>
                </c:pt>
                <c:pt idx="109">
                  <c:v>4.0000000000000056E-4</c:v>
                </c:pt>
                <c:pt idx="110">
                  <c:v>4.0000000000000056E-4</c:v>
                </c:pt>
                <c:pt idx="111">
                  <c:v>4.0000000000000056E-4</c:v>
                </c:pt>
                <c:pt idx="112">
                  <c:v>4.0000000000000056E-4</c:v>
                </c:pt>
                <c:pt idx="113">
                  <c:v>4.0000000000000056E-4</c:v>
                </c:pt>
                <c:pt idx="114">
                  <c:v>4.0000000000000056E-4</c:v>
                </c:pt>
                <c:pt idx="115">
                  <c:v>4.0000000000000056E-4</c:v>
                </c:pt>
                <c:pt idx="116">
                  <c:v>4.0000000000000056E-4</c:v>
                </c:pt>
                <c:pt idx="117">
                  <c:v>4.0000000000000056E-4</c:v>
                </c:pt>
                <c:pt idx="118">
                  <c:v>4.0000000000000056E-4</c:v>
                </c:pt>
                <c:pt idx="119">
                  <c:v>4.0000000000000056E-4</c:v>
                </c:pt>
                <c:pt idx="120">
                  <c:v>5.0000000000000055E-4</c:v>
                </c:pt>
                <c:pt idx="121">
                  <c:v>5.0000000000000055E-4</c:v>
                </c:pt>
                <c:pt idx="122">
                  <c:v>5.0000000000000055E-4</c:v>
                </c:pt>
                <c:pt idx="123">
                  <c:v>5.0000000000000055E-4</c:v>
                </c:pt>
                <c:pt idx="124">
                  <c:v>5.0000000000000055E-4</c:v>
                </c:pt>
                <c:pt idx="125">
                  <c:v>5.0000000000000055E-4</c:v>
                </c:pt>
                <c:pt idx="126">
                  <c:v>5.0000000000000055E-4</c:v>
                </c:pt>
                <c:pt idx="127">
                  <c:v>5.0000000000000055E-4</c:v>
                </c:pt>
                <c:pt idx="128">
                  <c:v>5.0000000000000055E-4</c:v>
                </c:pt>
                <c:pt idx="129">
                  <c:v>5.0000000000000055E-4</c:v>
                </c:pt>
                <c:pt idx="130">
                  <c:v>5.0000000000000055E-4</c:v>
                </c:pt>
                <c:pt idx="131">
                  <c:v>5.0000000000000055E-4</c:v>
                </c:pt>
                <c:pt idx="132">
                  <c:v>5.0000000000000055E-4</c:v>
                </c:pt>
                <c:pt idx="133">
                  <c:v>5.0000000000000055E-4</c:v>
                </c:pt>
                <c:pt idx="134">
                  <c:v>5.0000000000000055E-4</c:v>
                </c:pt>
                <c:pt idx="135">
                  <c:v>5.0000000000000055E-4</c:v>
                </c:pt>
                <c:pt idx="136">
                  <c:v>5.0000000000000055E-4</c:v>
                </c:pt>
                <c:pt idx="137">
                  <c:v>5.0000000000000055E-4</c:v>
                </c:pt>
                <c:pt idx="138">
                  <c:v>5.0000000000000055E-4</c:v>
                </c:pt>
                <c:pt idx="139">
                  <c:v>5.0000000000000055E-4</c:v>
                </c:pt>
                <c:pt idx="140">
                  <c:v>5.0000000000000055E-4</c:v>
                </c:pt>
                <c:pt idx="141">
                  <c:v>5.0000000000000055E-4</c:v>
                </c:pt>
                <c:pt idx="142">
                  <c:v>5.0000000000000055E-4</c:v>
                </c:pt>
                <c:pt idx="143">
                  <c:v>5.0000000000000055E-4</c:v>
                </c:pt>
                <c:pt idx="144">
                  <c:v>5.0000000000000055E-4</c:v>
                </c:pt>
                <c:pt idx="145">
                  <c:v>5.0000000000000055E-4</c:v>
                </c:pt>
                <c:pt idx="146">
                  <c:v>5.0000000000000055E-4</c:v>
                </c:pt>
                <c:pt idx="147">
                  <c:v>5.0000000000000055E-4</c:v>
                </c:pt>
                <c:pt idx="148">
                  <c:v>5.0000000000000055E-4</c:v>
                </c:pt>
                <c:pt idx="149">
                  <c:v>5.0000000000000055E-4</c:v>
                </c:pt>
                <c:pt idx="150">
                  <c:v>6.0000000000000081E-4</c:v>
                </c:pt>
                <c:pt idx="151">
                  <c:v>6.0000000000000081E-4</c:v>
                </c:pt>
                <c:pt idx="152">
                  <c:v>6.0000000000000081E-4</c:v>
                </c:pt>
                <c:pt idx="153">
                  <c:v>6.0000000000000081E-4</c:v>
                </c:pt>
                <c:pt idx="154">
                  <c:v>6.0000000000000081E-4</c:v>
                </c:pt>
                <c:pt idx="155">
                  <c:v>6.0000000000000081E-4</c:v>
                </c:pt>
                <c:pt idx="156">
                  <c:v>6.0000000000000081E-4</c:v>
                </c:pt>
                <c:pt idx="157">
                  <c:v>6.0000000000000081E-4</c:v>
                </c:pt>
                <c:pt idx="158">
                  <c:v>6.0000000000000081E-4</c:v>
                </c:pt>
                <c:pt idx="159">
                  <c:v>6.0000000000000081E-4</c:v>
                </c:pt>
                <c:pt idx="160">
                  <c:v>6.0000000000000081E-4</c:v>
                </c:pt>
                <c:pt idx="161">
                  <c:v>6.0000000000000081E-4</c:v>
                </c:pt>
                <c:pt idx="162">
                  <c:v>6.0000000000000081E-4</c:v>
                </c:pt>
                <c:pt idx="163">
                  <c:v>6.0000000000000081E-4</c:v>
                </c:pt>
                <c:pt idx="164">
                  <c:v>6.0000000000000081E-4</c:v>
                </c:pt>
                <c:pt idx="165">
                  <c:v>6.0000000000000081E-4</c:v>
                </c:pt>
                <c:pt idx="166">
                  <c:v>6.0000000000000081E-4</c:v>
                </c:pt>
                <c:pt idx="167">
                  <c:v>6.0000000000000081E-4</c:v>
                </c:pt>
                <c:pt idx="168">
                  <c:v>6.0000000000000081E-4</c:v>
                </c:pt>
                <c:pt idx="169">
                  <c:v>6.0000000000000081E-4</c:v>
                </c:pt>
                <c:pt idx="170">
                  <c:v>6.0000000000000081E-4</c:v>
                </c:pt>
                <c:pt idx="171">
                  <c:v>6.0000000000000081E-4</c:v>
                </c:pt>
                <c:pt idx="172">
                  <c:v>6.0000000000000081E-4</c:v>
                </c:pt>
                <c:pt idx="173">
                  <c:v>6.0000000000000081E-4</c:v>
                </c:pt>
                <c:pt idx="174">
                  <c:v>6.0000000000000081E-4</c:v>
                </c:pt>
                <c:pt idx="175">
                  <c:v>6.0000000000000081E-4</c:v>
                </c:pt>
                <c:pt idx="176">
                  <c:v>6.0000000000000081E-4</c:v>
                </c:pt>
                <c:pt idx="177">
                  <c:v>6.0000000000000081E-4</c:v>
                </c:pt>
                <c:pt idx="178">
                  <c:v>6.0000000000000081E-4</c:v>
                </c:pt>
                <c:pt idx="179">
                  <c:v>6.0000000000000081E-4</c:v>
                </c:pt>
                <c:pt idx="180">
                  <c:v>7.0000000000000086E-4</c:v>
                </c:pt>
                <c:pt idx="181">
                  <c:v>7.0000000000000086E-4</c:v>
                </c:pt>
                <c:pt idx="182">
                  <c:v>7.0000000000000086E-4</c:v>
                </c:pt>
                <c:pt idx="183">
                  <c:v>7.0000000000000086E-4</c:v>
                </c:pt>
                <c:pt idx="184">
                  <c:v>7.0000000000000086E-4</c:v>
                </c:pt>
                <c:pt idx="185">
                  <c:v>7.0000000000000086E-4</c:v>
                </c:pt>
                <c:pt idx="186">
                  <c:v>7.0000000000000086E-4</c:v>
                </c:pt>
                <c:pt idx="187">
                  <c:v>7.0000000000000086E-4</c:v>
                </c:pt>
                <c:pt idx="188">
                  <c:v>7.0000000000000086E-4</c:v>
                </c:pt>
                <c:pt idx="189">
                  <c:v>7.0000000000000086E-4</c:v>
                </c:pt>
                <c:pt idx="190">
                  <c:v>7.0000000000000086E-4</c:v>
                </c:pt>
                <c:pt idx="191">
                  <c:v>7.0000000000000086E-4</c:v>
                </c:pt>
                <c:pt idx="192">
                  <c:v>7.0000000000000086E-4</c:v>
                </c:pt>
                <c:pt idx="193">
                  <c:v>7.0000000000000086E-4</c:v>
                </c:pt>
                <c:pt idx="194">
                  <c:v>7.0000000000000086E-4</c:v>
                </c:pt>
                <c:pt idx="195">
                  <c:v>7.0000000000000086E-4</c:v>
                </c:pt>
                <c:pt idx="196">
                  <c:v>7.0000000000000086E-4</c:v>
                </c:pt>
                <c:pt idx="197">
                  <c:v>7.0000000000000086E-4</c:v>
                </c:pt>
                <c:pt idx="198">
                  <c:v>7.0000000000000086E-4</c:v>
                </c:pt>
                <c:pt idx="199">
                  <c:v>7.0000000000000086E-4</c:v>
                </c:pt>
                <c:pt idx="200">
                  <c:v>7.0000000000000086E-4</c:v>
                </c:pt>
                <c:pt idx="201">
                  <c:v>7.0000000000000086E-4</c:v>
                </c:pt>
                <c:pt idx="202">
                  <c:v>7.0000000000000086E-4</c:v>
                </c:pt>
                <c:pt idx="203">
                  <c:v>7.0000000000000086E-4</c:v>
                </c:pt>
                <c:pt idx="204">
                  <c:v>7.0000000000000086E-4</c:v>
                </c:pt>
                <c:pt idx="205">
                  <c:v>7.0000000000000086E-4</c:v>
                </c:pt>
                <c:pt idx="206">
                  <c:v>7.0000000000000086E-4</c:v>
                </c:pt>
                <c:pt idx="207">
                  <c:v>7.0000000000000086E-4</c:v>
                </c:pt>
                <c:pt idx="208">
                  <c:v>7.0000000000000086E-4</c:v>
                </c:pt>
                <c:pt idx="209">
                  <c:v>7.0000000000000086E-4</c:v>
                </c:pt>
                <c:pt idx="210">
                  <c:v>8.0000000000000112E-4</c:v>
                </c:pt>
                <c:pt idx="211">
                  <c:v>8.0000000000000112E-4</c:v>
                </c:pt>
                <c:pt idx="212">
                  <c:v>8.0000000000000112E-4</c:v>
                </c:pt>
                <c:pt idx="213">
                  <c:v>8.0000000000000112E-4</c:v>
                </c:pt>
                <c:pt idx="214">
                  <c:v>8.0000000000000112E-4</c:v>
                </c:pt>
                <c:pt idx="215">
                  <c:v>8.0000000000000112E-4</c:v>
                </c:pt>
                <c:pt idx="216">
                  <c:v>8.0000000000000112E-4</c:v>
                </c:pt>
                <c:pt idx="217">
                  <c:v>8.0000000000000112E-4</c:v>
                </c:pt>
                <c:pt idx="218">
                  <c:v>8.0000000000000112E-4</c:v>
                </c:pt>
                <c:pt idx="219">
                  <c:v>8.0000000000000112E-4</c:v>
                </c:pt>
                <c:pt idx="220">
                  <c:v>8.0000000000000112E-4</c:v>
                </c:pt>
                <c:pt idx="221">
                  <c:v>8.0000000000000112E-4</c:v>
                </c:pt>
                <c:pt idx="222">
                  <c:v>8.0000000000000112E-4</c:v>
                </c:pt>
                <c:pt idx="223">
                  <c:v>8.0000000000000112E-4</c:v>
                </c:pt>
                <c:pt idx="224">
                  <c:v>8.0000000000000112E-4</c:v>
                </c:pt>
                <c:pt idx="225">
                  <c:v>8.0000000000000112E-4</c:v>
                </c:pt>
                <c:pt idx="226">
                  <c:v>8.0000000000000112E-4</c:v>
                </c:pt>
                <c:pt idx="227">
                  <c:v>8.0000000000000112E-4</c:v>
                </c:pt>
                <c:pt idx="228">
                  <c:v>8.0000000000000112E-4</c:v>
                </c:pt>
                <c:pt idx="229">
                  <c:v>8.0000000000000112E-4</c:v>
                </c:pt>
                <c:pt idx="230">
                  <c:v>8.0000000000000112E-4</c:v>
                </c:pt>
                <c:pt idx="231">
                  <c:v>8.0000000000000112E-4</c:v>
                </c:pt>
                <c:pt idx="232">
                  <c:v>8.0000000000000112E-4</c:v>
                </c:pt>
                <c:pt idx="233">
                  <c:v>8.0000000000000112E-4</c:v>
                </c:pt>
                <c:pt idx="234">
                  <c:v>8.0000000000000112E-4</c:v>
                </c:pt>
                <c:pt idx="235">
                  <c:v>8.0000000000000112E-4</c:v>
                </c:pt>
                <c:pt idx="236">
                  <c:v>8.0000000000000112E-4</c:v>
                </c:pt>
                <c:pt idx="237">
                  <c:v>8.0000000000000112E-4</c:v>
                </c:pt>
                <c:pt idx="238">
                  <c:v>8.0000000000000112E-4</c:v>
                </c:pt>
                <c:pt idx="239">
                  <c:v>8.0000000000000112E-4</c:v>
                </c:pt>
                <c:pt idx="240">
                  <c:v>9.0000000000000149E-4</c:v>
                </c:pt>
                <c:pt idx="241">
                  <c:v>9.0000000000000149E-4</c:v>
                </c:pt>
                <c:pt idx="242">
                  <c:v>9.0000000000000149E-4</c:v>
                </c:pt>
                <c:pt idx="243">
                  <c:v>9.0000000000000149E-4</c:v>
                </c:pt>
                <c:pt idx="244">
                  <c:v>9.0000000000000149E-4</c:v>
                </c:pt>
                <c:pt idx="245">
                  <c:v>9.0000000000000149E-4</c:v>
                </c:pt>
                <c:pt idx="246">
                  <c:v>9.0000000000000149E-4</c:v>
                </c:pt>
                <c:pt idx="247">
                  <c:v>9.0000000000000149E-4</c:v>
                </c:pt>
                <c:pt idx="248">
                  <c:v>9.0000000000000149E-4</c:v>
                </c:pt>
                <c:pt idx="249">
                  <c:v>9.0000000000000149E-4</c:v>
                </c:pt>
                <c:pt idx="250">
                  <c:v>9.0000000000000149E-4</c:v>
                </c:pt>
                <c:pt idx="251">
                  <c:v>9.0000000000000149E-4</c:v>
                </c:pt>
                <c:pt idx="252">
                  <c:v>9.0000000000000149E-4</c:v>
                </c:pt>
                <c:pt idx="253">
                  <c:v>9.0000000000000149E-4</c:v>
                </c:pt>
                <c:pt idx="254">
                  <c:v>9.0000000000000149E-4</c:v>
                </c:pt>
                <c:pt idx="255">
                  <c:v>9.0000000000000149E-4</c:v>
                </c:pt>
                <c:pt idx="256">
                  <c:v>9.0000000000000149E-4</c:v>
                </c:pt>
                <c:pt idx="257">
                  <c:v>9.0000000000000149E-4</c:v>
                </c:pt>
                <c:pt idx="258">
                  <c:v>9.0000000000000149E-4</c:v>
                </c:pt>
                <c:pt idx="259">
                  <c:v>9.0000000000000149E-4</c:v>
                </c:pt>
                <c:pt idx="260">
                  <c:v>9.0000000000000149E-4</c:v>
                </c:pt>
                <c:pt idx="261">
                  <c:v>9.0000000000000149E-4</c:v>
                </c:pt>
                <c:pt idx="262">
                  <c:v>9.0000000000000149E-4</c:v>
                </c:pt>
                <c:pt idx="263">
                  <c:v>9.0000000000000149E-4</c:v>
                </c:pt>
                <c:pt idx="264">
                  <c:v>9.0000000000000149E-4</c:v>
                </c:pt>
                <c:pt idx="265">
                  <c:v>9.0000000000000149E-4</c:v>
                </c:pt>
                <c:pt idx="266">
                  <c:v>9.0000000000000149E-4</c:v>
                </c:pt>
                <c:pt idx="267">
                  <c:v>9.0000000000000149E-4</c:v>
                </c:pt>
                <c:pt idx="268">
                  <c:v>9.0000000000000149E-4</c:v>
                </c:pt>
                <c:pt idx="269">
                  <c:v>9.0000000000000149E-4</c:v>
                </c:pt>
                <c:pt idx="270" formatCode="General">
                  <c:v>1.0000000000000011E-3</c:v>
                </c:pt>
                <c:pt idx="271" formatCode="General">
                  <c:v>1.0000000000000011E-3</c:v>
                </c:pt>
                <c:pt idx="272" formatCode="General">
                  <c:v>1.0000000000000011E-3</c:v>
                </c:pt>
                <c:pt idx="273" formatCode="General">
                  <c:v>1.0000000000000011E-3</c:v>
                </c:pt>
                <c:pt idx="274" formatCode="General">
                  <c:v>1.0000000000000011E-3</c:v>
                </c:pt>
                <c:pt idx="275" formatCode="General">
                  <c:v>1.0000000000000011E-3</c:v>
                </c:pt>
                <c:pt idx="276" formatCode="General">
                  <c:v>1.0000000000000011E-3</c:v>
                </c:pt>
                <c:pt idx="277" formatCode="General">
                  <c:v>1.0000000000000011E-3</c:v>
                </c:pt>
                <c:pt idx="278" formatCode="General">
                  <c:v>1.0000000000000011E-3</c:v>
                </c:pt>
                <c:pt idx="279" formatCode="General">
                  <c:v>1.0000000000000011E-3</c:v>
                </c:pt>
                <c:pt idx="280" formatCode="General">
                  <c:v>1.0000000000000011E-3</c:v>
                </c:pt>
                <c:pt idx="281" formatCode="General">
                  <c:v>1.0000000000000011E-3</c:v>
                </c:pt>
                <c:pt idx="282" formatCode="General">
                  <c:v>1.0000000000000011E-3</c:v>
                </c:pt>
                <c:pt idx="283" formatCode="General">
                  <c:v>1.0000000000000011E-3</c:v>
                </c:pt>
                <c:pt idx="284" formatCode="General">
                  <c:v>1.0000000000000011E-3</c:v>
                </c:pt>
                <c:pt idx="285" formatCode="General">
                  <c:v>1.0000000000000011E-3</c:v>
                </c:pt>
                <c:pt idx="286" formatCode="General">
                  <c:v>1.0000000000000011E-3</c:v>
                </c:pt>
                <c:pt idx="287" formatCode="General">
                  <c:v>1.0000000000000011E-3</c:v>
                </c:pt>
                <c:pt idx="288" formatCode="General">
                  <c:v>1.0000000000000011E-3</c:v>
                </c:pt>
                <c:pt idx="289" formatCode="General">
                  <c:v>1.0000000000000011E-3</c:v>
                </c:pt>
                <c:pt idx="290" formatCode="General">
                  <c:v>1.0000000000000011E-3</c:v>
                </c:pt>
                <c:pt idx="291" formatCode="General">
                  <c:v>1.0000000000000011E-3</c:v>
                </c:pt>
                <c:pt idx="292" formatCode="General">
                  <c:v>1.0000000000000011E-3</c:v>
                </c:pt>
                <c:pt idx="293" formatCode="General">
                  <c:v>1.0000000000000011E-3</c:v>
                </c:pt>
                <c:pt idx="294" formatCode="General">
                  <c:v>1.0000000000000011E-3</c:v>
                </c:pt>
                <c:pt idx="295" formatCode="General">
                  <c:v>1.0000000000000011E-3</c:v>
                </c:pt>
                <c:pt idx="296" formatCode="General">
                  <c:v>1.0000000000000011E-3</c:v>
                </c:pt>
                <c:pt idx="297" formatCode="General">
                  <c:v>1.0000000000000011E-3</c:v>
                </c:pt>
                <c:pt idx="298" formatCode="General">
                  <c:v>1.0000000000000011E-3</c:v>
                </c:pt>
                <c:pt idx="299" formatCode="General">
                  <c:v>1.0000000000000011E-3</c:v>
                </c:pt>
                <c:pt idx="300" formatCode="General">
                  <c:v>2.0000000000000022E-3</c:v>
                </c:pt>
                <c:pt idx="301" formatCode="General">
                  <c:v>2.0000000000000022E-3</c:v>
                </c:pt>
                <c:pt idx="302" formatCode="General">
                  <c:v>2.0000000000000022E-3</c:v>
                </c:pt>
                <c:pt idx="303" formatCode="General">
                  <c:v>2.0000000000000022E-3</c:v>
                </c:pt>
                <c:pt idx="304" formatCode="General">
                  <c:v>2.0000000000000022E-3</c:v>
                </c:pt>
                <c:pt idx="305" formatCode="General">
                  <c:v>2.0000000000000022E-3</c:v>
                </c:pt>
                <c:pt idx="306" formatCode="General">
                  <c:v>2.0000000000000022E-3</c:v>
                </c:pt>
                <c:pt idx="307" formatCode="General">
                  <c:v>2.0000000000000022E-3</c:v>
                </c:pt>
                <c:pt idx="308" formatCode="General">
                  <c:v>2.0000000000000022E-3</c:v>
                </c:pt>
                <c:pt idx="309" formatCode="General">
                  <c:v>2.0000000000000022E-3</c:v>
                </c:pt>
                <c:pt idx="310" formatCode="General">
                  <c:v>2.0000000000000022E-3</c:v>
                </c:pt>
                <c:pt idx="311" formatCode="General">
                  <c:v>2.0000000000000022E-3</c:v>
                </c:pt>
                <c:pt idx="312" formatCode="General">
                  <c:v>2.0000000000000022E-3</c:v>
                </c:pt>
                <c:pt idx="313" formatCode="General">
                  <c:v>2.0000000000000022E-3</c:v>
                </c:pt>
                <c:pt idx="314" formatCode="General">
                  <c:v>2.0000000000000022E-3</c:v>
                </c:pt>
                <c:pt idx="315" formatCode="General">
                  <c:v>2.0000000000000022E-3</c:v>
                </c:pt>
                <c:pt idx="316" formatCode="General">
                  <c:v>2.0000000000000022E-3</c:v>
                </c:pt>
                <c:pt idx="317" formatCode="General">
                  <c:v>2.0000000000000022E-3</c:v>
                </c:pt>
                <c:pt idx="318" formatCode="General">
                  <c:v>2.0000000000000022E-3</c:v>
                </c:pt>
                <c:pt idx="319" formatCode="General">
                  <c:v>2.0000000000000022E-3</c:v>
                </c:pt>
                <c:pt idx="320" formatCode="General">
                  <c:v>2.0000000000000022E-3</c:v>
                </c:pt>
                <c:pt idx="321" formatCode="General">
                  <c:v>2.0000000000000022E-3</c:v>
                </c:pt>
                <c:pt idx="322" formatCode="General">
                  <c:v>2.0000000000000022E-3</c:v>
                </c:pt>
                <c:pt idx="323" formatCode="General">
                  <c:v>2.0000000000000022E-3</c:v>
                </c:pt>
                <c:pt idx="324" formatCode="General">
                  <c:v>2.0000000000000022E-3</c:v>
                </c:pt>
                <c:pt idx="325" formatCode="General">
                  <c:v>2.0000000000000022E-3</c:v>
                </c:pt>
                <c:pt idx="326" formatCode="General">
                  <c:v>2.0000000000000022E-3</c:v>
                </c:pt>
                <c:pt idx="327" formatCode="General">
                  <c:v>2.0000000000000022E-3</c:v>
                </c:pt>
                <c:pt idx="328" formatCode="General">
                  <c:v>2.0000000000000022E-3</c:v>
                </c:pt>
                <c:pt idx="329" formatCode="General">
                  <c:v>2.0000000000000022E-3</c:v>
                </c:pt>
                <c:pt idx="330" formatCode="General">
                  <c:v>3.000000000000004E-3</c:v>
                </c:pt>
                <c:pt idx="331" formatCode="General">
                  <c:v>3.000000000000004E-3</c:v>
                </c:pt>
                <c:pt idx="332" formatCode="General">
                  <c:v>3.000000000000004E-3</c:v>
                </c:pt>
                <c:pt idx="333" formatCode="General">
                  <c:v>3.000000000000004E-3</c:v>
                </c:pt>
                <c:pt idx="334" formatCode="General">
                  <c:v>3.000000000000004E-3</c:v>
                </c:pt>
                <c:pt idx="335" formatCode="General">
                  <c:v>3.000000000000004E-3</c:v>
                </c:pt>
                <c:pt idx="336" formatCode="General">
                  <c:v>3.000000000000004E-3</c:v>
                </c:pt>
                <c:pt idx="337" formatCode="General">
                  <c:v>3.000000000000004E-3</c:v>
                </c:pt>
                <c:pt idx="338" formatCode="General">
                  <c:v>3.000000000000004E-3</c:v>
                </c:pt>
                <c:pt idx="339" formatCode="General">
                  <c:v>3.000000000000004E-3</c:v>
                </c:pt>
                <c:pt idx="340" formatCode="General">
                  <c:v>3.000000000000004E-3</c:v>
                </c:pt>
                <c:pt idx="341" formatCode="General">
                  <c:v>3.000000000000004E-3</c:v>
                </c:pt>
                <c:pt idx="342" formatCode="General">
                  <c:v>3.000000000000004E-3</c:v>
                </c:pt>
                <c:pt idx="343" formatCode="General">
                  <c:v>3.000000000000004E-3</c:v>
                </c:pt>
                <c:pt idx="344" formatCode="General">
                  <c:v>3.000000000000004E-3</c:v>
                </c:pt>
                <c:pt idx="345" formatCode="General">
                  <c:v>3.000000000000004E-3</c:v>
                </c:pt>
                <c:pt idx="346" formatCode="General">
                  <c:v>3.000000000000004E-3</c:v>
                </c:pt>
                <c:pt idx="347" formatCode="General">
                  <c:v>3.000000000000004E-3</c:v>
                </c:pt>
                <c:pt idx="348" formatCode="General">
                  <c:v>3.000000000000004E-3</c:v>
                </c:pt>
                <c:pt idx="349" formatCode="General">
                  <c:v>3.000000000000004E-3</c:v>
                </c:pt>
                <c:pt idx="350" formatCode="General">
                  <c:v>3.000000000000004E-3</c:v>
                </c:pt>
                <c:pt idx="351" formatCode="General">
                  <c:v>3.000000000000004E-3</c:v>
                </c:pt>
                <c:pt idx="352" formatCode="General">
                  <c:v>3.000000000000004E-3</c:v>
                </c:pt>
                <c:pt idx="353" formatCode="General">
                  <c:v>3.000000000000004E-3</c:v>
                </c:pt>
                <c:pt idx="354" formatCode="General">
                  <c:v>3.000000000000004E-3</c:v>
                </c:pt>
                <c:pt idx="355" formatCode="General">
                  <c:v>3.000000000000004E-3</c:v>
                </c:pt>
                <c:pt idx="356" formatCode="General">
                  <c:v>3.000000000000004E-3</c:v>
                </c:pt>
                <c:pt idx="357" formatCode="General">
                  <c:v>3.000000000000004E-3</c:v>
                </c:pt>
                <c:pt idx="358" formatCode="General">
                  <c:v>3.000000000000004E-3</c:v>
                </c:pt>
                <c:pt idx="359" formatCode="General">
                  <c:v>3.000000000000004E-3</c:v>
                </c:pt>
                <c:pt idx="360" formatCode="General">
                  <c:v>4.0000000000000044E-3</c:v>
                </c:pt>
                <c:pt idx="361" formatCode="General">
                  <c:v>4.0000000000000044E-3</c:v>
                </c:pt>
                <c:pt idx="362" formatCode="General">
                  <c:v>4.0000000000000044E-3</c:v>
                </c:pt>
                <c:pt idx="363" formatCode="General">
                  <c:v>4.0000000000000044E-3</c:v>
                </c:pt>
                <c:pt idx="364" formatCode="General">
                  <c:v>4.0000000000000044E-3</c:v>
                </c:pt>
                <c:pt idx="365" formatCode="General">
                  <c:v>4.0000000000000044E-3</c:v>
                </c:pt>
                <c:pt idx="366" formatCode="General">
                  <c:v>4.0000000000000044E-3</c:v>
                </c:pt>
                <c:pt idx="367" formatCode="General">
                  <c:v>4.0000000000000044E-3</c:v>
                </c:pt>
                <c:pt idx="368" formatCode="General">
                  <c:v>4.0000000000000044E-3</c:v>
                </c:pt>
                <c:pt idx="369" formatCode="General">
                  <c:v>4.0000000000000044E-3</c:v>
                </c:pt>
                <c:pt idx="370" formatCode="General">
                  <c:v>4.0000000000000044E-3</c:v>
                </c:pt>
                <c:pt idx="371" formatCode="General">
                  <c:v>4.0000000000000044E-3</c:v>
                </c:pt>
                <c:pt idx="372" formatCode="General">
                  <c:v>4.0000000000000044E-3</c:v>
                </c:pt>
                <c:pt idx="373" formatCode="General">
                  <c:v>4.0000000000000044E-3</c:v>
                </c:pt>
                <c:pt idx="374" formatCode="General">
                  <c:v>4.0000000000000044E-3</c:v>
                </c:pt>
                <c:pt idx="375" formatCode="General">
                  <c:v>4.0000000000000044E-3</c:v>
                </c:pt>
                <c:pt idx="376" formatCode="General">
                  <c:v>4.0000000000000044E-3</c:v>
                </c:pt>
                <c:pt idx="377" formatCode="General">
                  <c:v>4.0000000000000044E-3</c:v>
                </c:pt>
                <c:pt idx="378" formatCode="General">
                  <c:v>4.0000000000000044E-3</c:v>
                </c:pt>
                <c:pt idx="379" formatCode="General">
                  <c:v>4.0000000000000044E-3</c:v>
                </c:pt>
                <c:pt idx="380" formatCode="General">
                  <c:v>4.0000000000000044E-3</c:v>
                </c:pt>
                <c:pt idx="381" formatCode="General">
                  <c:v>4.0000000000000044E-3</c:v>
                </c:pt>
                <c:pt idx="382" formatCode="General">
                  <c:v>4.0000000000000044E-3</c:v>
                </c:pt>
                <c:pt idx="383" formatCode="General">
                  <c:v>4.0000000000000044E-3</c:v>
                </c:pt>
                <c:pt idx="384" formatCode="General">
                  <c:v>4.0000000000000044E-3</c:v>
                </c:pt>
                <c:pt idx="385" formatCode="General">
                  <c:v>4.0000000000000044E-3</c:v>
                </c:pt>
                <c:pt idx="386" formatCode="General">
                  <c:v>4.0000000000000044E-3</c:v>
                </c:pt>
                <c:pt idx="387" formatCode="General">
                  <c:v>4.0000000000000044E-3</c:v>
                </c:pt>
                <c:pt idx="388" formatCode="General">
                  <c:v>4.0000000000000044E-3</c:v>
                </c:pt>
                <c:pt idx="389" formatCode="General">
                  <c:v>4.0000000000000044E-3</c:v>
                </c:pt>
                <c:pt idx="390" formatCode="General">
                  <c:v>5.0000000000000044E-3</c:v>
                </c:pt>
                <c:pt idx="391" formatCode="General">
                  <c:v>5.0000000000000044E-3</c:v>
                </c:pt>
                <c:pt idx="392" formatCode="General">
                  <c:v>5.0000000000000044E-3</c:v>
                </c:pt>
                <c:pt idx="393" formatCode="General">
                  <c:v>5.0000000000000044E-3</c:v>
                </c:pt>
                <c:pt idx="394" formatCode="General">
                  <c:v>5.0000000000000044E-3</c:v>
                </c:pt>
                <c:pt idx="395" formatCode="General">
                  <c:v>5.0000000000000044E-3</c:v>
                </c:pt>
                <c:pt idx="396" formatCode="General">
                  <c:v>5.0000000000000044E-3</c:v>
                </c:pt>
                <c:pt idx="397" formatCode="General">
                  <c:v>5.0000000000000044E-3</c:v>
                </c:pt>
                <c:pt idx="398" formatCode="General">
                  <c:v>5.0000000000000044E-3</c:v>
                </c:pt>
                <c:pt idx="399" formatCode="General">
                  <c:v>5.0000000000000044E-3</c:v>
                </c:pt>
                <c:pt idx="400" formatCode="General">
                  <c:v>5.0000000000000044E-3</c:v>
                </c:pt>
                <c:pt idx="401" formatCode="General">
                  <c:v>5.0000000000000044E-3</c:v>
                </c:pt>
                <c:pt idx="402" formatCode="General">
                  <c:v>5.0000000000000044E-3</c:v>
                </c:pt>
                <c:pt idx="403" formatCode="General">
                  <c:v>5.0000000000000044E-3</c:v>
                </c:pt>
                <c:pt idx="404" formatCode="General">
                  <c:v>5.0000000000000044E-3</c:v>
                </c:pt>
                <c:pt idx="405" formatCode="General">
                  <c:v>5.0000000000000044E-3</c:v>
                </c:pt>
                <c:pt idx="406" formatCode="General">
                  <c:v>5.0000000000000044E-3</c:v>
                </c:pt>
                <c:pt idx="407" formatCode="General">
                  <c:v>5.0000000000000044E-3</c:v>
                </c:pt>
                <c:pt idx="408" formatCode="General">
                  <c:v>5.0000000000000044E-3</c:v>
                </c:pt>
                <c:pt idx="409" formatCode="General">
                  <c:v>5.0000000000000044E-3</c:v>
                </c:pt>
                <c:pt idx="410" formatCode="General">
                  <c:v>5.0000000000000044E-3</c:v>
                </c:pt>
                <c:pt idx="411" formatCode="General">
                  <c:v>5.0000000000000044E-3</c:v>
                </c:pt>
                <c:pt idx="412" formatCode="General">
                  <c:v>5.0000000000000044E-3</c:v>
                </c:pt>
                <c:pt idx="413" formatCode="General">
                  <c:v>5.0000000000000044E-3</c:v>
                </c:pt>
                <c:pt idx="414" formatCode="General">
                  <c:v>5.0000000000000044E-3</c:v>
                </c:pt>
                <c:pt idx="415" formatCode="General">
                  <c:v>5.0000000000000044E-3</c:v>
                </c:pt>
                <c:pt idx="416" formatCode="General">
                  <c:v>5.0000000000000044E-3</c:v>
                </c:pt>
                <c:pt idx="417" formatCode="General">
                  <c:v>5.0000000000000044E-3</c:v>
                </c:pt>
                <c:pt idx="418" formatCode="General">
                  <c:v>5.0000000000000044E-3</c:v>
                </c:pt>
                <c:pt idx="419" formatCode="General">
                  <c:v>5.0000000000000044E-3</c:v>
                </c:pt>
                <c:pt idx="420" formatCode="General">
                  <c:v>6.0000000000000071E-3</c:v>
                </c:pt>
                <c:pt idx="421" formatCode="General">
                  <c:v>6.0000000000000071E-3</c:v>
                </c:pt>
                <c:pt idx="422" formatCode="General">
                  <c:v>6.0000000000000071E-3</c:v>
                </c:pt>
                <c:pt idx="423" formatCode="General">
                  <c:v>6.0000000000000071E-3</c:v>
                </c:pt>
                <c:pt idx="424" formatCode="General">
                  <c:v>6.0000000000000071E-3</c:v>
                </c:pt>
                <c:pt idx="425" formatCode="General">
                  <c:v>6.0000000000000071E-3</c:v>
                </c:pt>
                <c:pt idx="426" formatCode="General">
                  <c:v>6.0000000000000071E-3</c:v>
                </c:pt>
                <c:pt idx="427" formatCode="General">
                  <c:v>6.0000000000000071E-3</c:v>
                </c:pt>
                <c:pt idx="428" formatCode="General">
                  <c:v>6.0000000000000071E-3</c:v>
                </c:pt>
                <c:pt idx="429" formatCode="General">
                  <c:v>6.0000000000000071E-3</c:v>
                </c:pt>
                <c:pt idx="430" formatCode="General">
                  <c:v>6.0000000000000071E-3</c:v>
                </c:pt>
                <c:pt idx="431" formatCode="General">
                  <c:v>6.0000000000000071E-3</c:v>
                </c:pt>
                <c:pt idx="432" formatCode="General">
                  <c:v>6.0000000000000071E-3</c:v>
                </c:pt>
                <c:pt idx="433" formatCode="General">
                  <c:v>6.0000000000000071E-3</c:v>
                </c:pt>
                <c:pt idx="434" formatCode="General">
                  <c:v>6.0000000000000071E-3</c:v>
                </c:pt>
                <c:pt idx="435" formatCode="General">
                  <c:v>6.0000000000000071E-3</c:v>
                </c:pt>
                <c:pt idx="436" formatCode="General">
                  <c:v>6.0000000000000071E-3</c:v>
                </c:pt>
                <c:pt idx="437" formatCode="General">
                  <c:v>6.0000000000000071E-3</c:v>
                </c:pt>
                <c:pt idx="438" formatCode="General">
                  <c:v>6.0000000000000071E-3</c:v>
                </c:pt>
                <c:pt idx="439" formatCode="General">
                  <c:v>6.0000000000000071E-3</c:v>
                </c:pt>
                <c:pt idx="440" formatCode="General">
                  <c:v>6.0000000000000071E-3</c:v>
                </c:pt>
                <c:pt idx="441" formatCode="General">
                  <c:v>6.0000000000000071E-3</c:v>
                </c:pt>
                <c:pt idx="442" formatCode="General">
                  <c:v>6.0000000000000071E-3</c:v>
                </c:pt>
                <c:pt idx="443" formatCode="General">
                  <c:v>6.0000000000000071E-3</c:v>
                </c:pt>
                <c:pt idx="444" formatCode="General">
                  <c:v>6.0000000000000071E-3</c:v>
                </c:pt>
                <c:pt idx="445" formatCode="General">
                  <c:v>6.0000000000000071E-3</c:v>
                </c:pt>
                <c:pt idx="446" formatCode="General">
                  <c:v>6.0000000000000071E-3</c:v>
                </c:pt>
                <c:pt idx="447" formatCode="General">
                  <c:v>6.0000000000000071E-3</c:v>
                </c:pt>
                <c:pt idx="448" formatCode="General">
                  <c:v>6.0000000000000071E-3</c:v>
                </c:pt>
                <c:pt idx="449" formatCode="General">
                  <c:v>6.0000000000000071E-3</c:v>
                </c:pt>
                <c:pt idx="450" formatCode="General">
                  <c:v>7.0000000000000071E-3</c:v>
                </c:pt>
                <c:pt idx="451" formatCode="General">
                  <c:v>7.0000000000000071E-3</c:v>
                </c:pt>
                <c:pt idx="452" formatCode="General">
                  <c:v>7.0000000000000071E-3</c:v>
                </c:pt>
                <c:pt idx="453" formatCode="General">
                  <c:v>7.0000000000000071E-3</c:v>
                </c:pt>
                <c:pt idx="454" formatCode="General">
                  <c:v>7.0000000000000071E-3</c:v>
                </c:pt>
                <c:pt idx="455" formatCode="General">
                  <c:v>7.0000000000000071E-3</c:v>
                </c:pt>
                <c:pt idx="456" formatCode="General">
                  <c:v>7.0000000000000071E-3</c:v>
                </c:pt>
                <c:pt idx="457" formatCode="General">
                  <c:v>7.0000000000000071E-3</c:v>
                </c:pt>
                <c:pt idx="458" formatCode="General">
                  <c:v>7.0000000000000071E-3</c:v>
                </c:pt>
                <c:pt idx="459" formatCode="General">
                  <c:v>7.0000000000000071E-3</c:v>
                </c:pt>
                <c:pt idx="460" formatCode="General">
                  <c:v>7.0000000000000071E-3</c:v>
                </c:pt>
                <c:pt idx="461" formatCode="General">
                  <c:v>7.0000000000000071E-3</c:v>
                </c:pt>
                <c:pt idx="462" formatCode="General">
                  <c:v>7.0000000000000071E-3</c:v>
                </c:pt>
                <c:pt idx="463" formatCode="General">
                  <c:v>7.0000000000000071E-3</c:v>
                </c:pt>
                <c:pt idx="464" formatCode="General">
                  <c:v>7.0000000000000071E-3</c:v>
                </c:pt>
                <c:pt idx="465" formatCode="General">
                  <c:v>7.0000000000000071E-3</c:v>
                </c:pt>
                <c:pt idx="466" formatCode="General">
                  <c:v>7.0000000000000071E-3</c:v>
                </c:pt>
                <c:pt idx="467" formatCode="General">
                  <c:v>7.0000000000000071E-3</c:v>
                </c:pt>
                <c:pt idx="468" formatCode="General">
                  <c:v>7.0000000000000071E-3</c:v>
                </c:pt>
                <c:pt idx="469" formatCode="General">
                  <c:v>7.0000000000000071E-3</c:v>
                </c:pt>
                <c:pt idx="470" formatCode="General">
                  <c:v>7.0000000000000071E-3</c:v>
                </c:pt>
                <c:pt idx="471" formatCode="General">
                  <c:v>7.0000000000000071E-3</c:v>
                </c:pt>
                <c:pt idx="472" formatCode="General">
                  <c:v>7.0000000000000071E-3</c:v>
                </c:pt>
                <c:pt idx="473" formatCode="General">
                  <c:v>7.0000000000000071E-3</c:v>
                </c:pt>
                <c:pt idx="474" formatCode="General">
                  <c:v>7.0000000000000071E-3</c:v>
                </c:pt>
                <c:pt idx="475" formatCode="General">
                  <c:v>7.0000000000000071E-3</c:v>
                </c:pt>
                <c:pt idx="476" formatCode="General">
                  <c:v>7.0000000000000071E-3</c:v>
                </c:pt>
                <c:pt idx="477" formatCode="General">
                  <c:v>7.0000000000000071E-3</c:v>
                </c:pt>
                <c:pt idx="478" formatCode="General">
                  <c:v>7.0000000000000071E-3</c:v>
                </c:pt>
                <c:pt idx="479" formatCode="General">
                  <c:v>7.0000000000000071E-3</c:v>
                </c:pt>
                <c:pt idx="480" formatCode="General">
                  <c:v>8.0000000000000106E-3</c:v>
                </c:pt>
                <c:pt idx="481" formatCode="General">
                  <c:v>8.0000000000000106E-3</c:v>
                </c:pt>
                <c:pt idx="482" formatCode="General">
                  <c:v>8.0000000000000106E-3</c:v>
                </c:pt>
                <c:pt idx="483" formatCode="General">
                  <c:v>8.0000000000000106E-3</c:v>
                </c:pt>
                <c:pt idx="484" formatCode="General">
                  <c:v>8.0000000000000106E-3</c:v>
                </c:pt>
                <c:pt idx="485" formatCode="General">
                  <c:v>8.0000000000000106E-3</c:v>
                </c:pt>
                <c:pt idx="486" formatCode="General">
                  <c:v>8.0000000000000106E-3</c:v>
                </c:pt>
                <c:pt idx="487" formatCode="General">
                  <c:v>8.0000000000000106E-3</c:v>
                </c:pt>
                <c:pt idx="488" formatCode="General">
                  <c:v>8.0000000000000106E-3</c:v>
                </c:pt>
                <c:pt idx="489" formatCode="General">
                  <c:v>8.0000000000000106E-3</c:v>
                </c:pt>
                <c:pt idx="490" formatCode="General">
                  <c:v>8.0000000000000106E-3</c:v>
                </c:pt>
                <c:pt idx="491" formatCode="General">
                  <c:v>8.0000000000000106E-3</c:v>
                </c:pt>
                <c:pt idx="492" formatCode="General">
                  <c:v>8.0000000000000106E-3</c:v>
                </c:pt>
                <c:pt idx="493" formatCode="General">
                  <c:v>8.0000000000000106E-3</c:v>
                </c:pt>
                <c:pt idx="494" formatCode="General">
                  <c:v>8.0000000000000106E-3</c:v>
                </c:pt>
                <c:pt idx="495" formatCode="General">
                  <c:v>8.0000000000000106E-3</c:v>
                </c:pt>
                <c:pt idx="496" formatCode="General">
                  <c:v>8.0000000000000106E-3</c:v>
                </c:pt>
                <c:pt idx="497" formatCode="General">
                  <c:v>8.0000000000000106E-3</c:v>
                </c:pt>
                <c:pt idx="498" formatCode="General">
                  <c:v>8.0000000000000106E-3</c:v>
                </c:pt>
                <c:pt idx="499" formatCode="General">
                  <c:v>8.0000000000000106E-3</c:v>
                </c:pt>
                <c:pt idx="500" formatCode="General">
                  <c:v>8.0000000000000106E-3</c:v>
                </c:pt>
                <c:pt idx="501" formatCode="General">
                  <c:v>8.0000000000000106E-3</c:v>
                </c:pt>
                <c:pt idx="502" formatCode="General">
                  <c:v>8.0000000000000106E-3</c:v>
                </c:pt>
                <c:pt idx="503" formatCode="General">
                  <c:v>8.0000000000000106E-3</c:v>
                </c:pt>
                <c:pt idx="504" formatCode="General">
                  <c:v>8.0000000000000106E-3</c:v>
                </c:pt>
                <c:pt idx="505" formatCode="General">
                  <c:v>8.0000000000000106E-3</c:v>
                </c:pt>
                <c:pt idx="506" formatCode="General">
                  <c:v>8.0000000000000106E-3</c:v>
                </c:pt>
                <c:pt idx="507" formatCode="General">
                  <c:v>8.0000000000000106E-3</c:v>
                </c:pt>
                <c:pt idx="508" formatCode="General">
                  <c:v>8.0000000000000106E-3</c:v>
                </c:pt>
                <c:pt idx="509" formatCode="General">
                  <c:v>8.0000000000000106E-3</c:v>
                </c:pt>
                <c:pt idx="510" formatCode="General">
                  <c:v>9.000000000000008E-3</c:v>
                </c:pt>
                <c:pt idx="511" formatCode="General">
                  <c:v>9.000000000000008E-3</c:v>
                </c:pt>
                <c:pt idx="512" formatCode="General">
                  <c:v>9.000000000000008E-3</c:v>
                </c:pt>
                <c:pt idx="513" formatCode="General">
                  <c:v>9.000000000000008E-3</c:v>
                </c:pt>
                <c:pt idx="514" formatCode="General">
                  <c:v>9.000000000000008E-3</c:v>
                </c:pt>
                <c:pt idx="515" formatCode="General">
                  <c:v>9.000000000000008E-3</c:v>
                </c:pt>
                <c:pt idx="516" formatCode="General">
                  <c:v>9.000000000000008E-3</c:v>
                </c:pt>
                <c:pt idx="517" formatCode="General">
                  <c:v>9.000000000000008E-3</c:v>
                </c:pt>
                <c:pt idx="518" formatCode="General">
                  <c:v>9.000000000000008E-3</c:v>
                </c:pt>
                <c:pt idx="519" formatCode="General">
                  <c:v>9.000000000000008E-3</c:v>
                </c:pt>
                <c:pt idx="520" formatCode="General">
                  <c:v>9.000000000000008E-3</c:v>
                </c:pt>
                <c:pt idx="521" formatCode="General">
                  <c:v>9.000000000000008E-3</c:v>
                </c:pt>
                <c:pt idx="522" formatCode="General">
                  <c:v>9.000000000000008E-3</c:v>
                </c:pt>
                <c:pt idx="523" formatCode="General">
                  <c:v>9.000000000000008E-3</c:v>
                </c:pt>
                <c:pt idx="524" formatCode="General">
                  <c:v>9.000000000000008E-3</c:v>
                </c:pt>
                <c:pt idx="525" formatCode="General">
                  <c:v>9.000000000000008E-3</c:v>
                </c:pt>
                <c:pt idx="526" formatCode="General">
                  <c:v>9.000000000000008E-3</c:v>
                </c:pt>
                <c:pt idx="527" formatCode="General">
                  <c:v>9.000000000000008E-3</c:v>
                </c:pt>
                <c:pt idx="528" formatCode="General">
                  <c:v>9.000000000000008E-3</c:v>
                </c:pt>
                <c:pt idx="529" formatCode="General">
                  <c:v>9.000000000000008E-3</c:v>
                </c:pt>
                <c:pt idx="530" formatCode="General">
                  <c:v>9.000000000000008E-3</c:v>
                </c:pt>
                <c:pt idx="531" formatCode="General">
                  <c:v>9.000000000000008E-3</c:v>
                </c:pt>
                <c:pt idx="532" formatCode="General">
                  <c:v>9.000000000000008E-3</c:v>
                </c:pt>
                <c:pt idx="533" formatCode="General">
                  <c:v>9.000000000000008E-3</c:v>
                </c:pt>
                <c:pt idx="534" formatCode="General">
                  <c:v>9.000000000000008E-3</c:v>
                </c:pt>
                <c:pt idx="535" formatCode="General">
                  <c:v>9.000000000000008E-3</c:v>
                </c:pt>
                <c:pt idx="536" formatCode="General">
                  <c:v>9.000000000000008E-3</c:v>
                </c:pt>
                <c:pt idx="537" formatCode="General">
                  <c:v>9.000000000000008E-3</c:v>
                </c:pt>
                <c:pt idx="538" formatCode="General">
                  <c:v>9.000000000000008E-3</c:v>
                </c:pt>
                <c:pt idx="539" formatCode="General">
                  <c:v>9.000000000000008E-3</c:v>
                </c:pt>
                <c:pt idx="540" formatCode="General">
                  <c:v>1.0000000000000009E-2</c:v>
                </c:pt>
                <c:pt idx="541" formatCode="General">
                  <c:v>1.0000000000000009E-2</c:v>
                </c:pt>
                <c:pt idx="542" formatCode="General">
                  <c:v>1.0000000000000009E-2</c:v>
                </c:pt>
                <c:pt idx="543" formatCode="General">
                  <c:v>1.0000000000000009E-2</c:v>
                </c:pt>
                <c:pt idx="544" formatCode="General">
                  <c:v>1.0000000000000009E-2</c:v>
                </c:pt>
                <c:pt idx="545" formatCode="General">
                  <c:v>1.0000000000000009E-2</c:v>
                </c:pt>
                <c:pt idx="546" formatCode="General">
                  <c:v>1.0000000000000009E-2</c:v>
                </c:pt>
                <c:pt idx="547" formatCode="General">
                  <c:v>1.0000000000000009E-2</c:v>
                </c:pt>
                <c:pt idx="548" formatCode="General">
                  <c:v>1.0000000000000009E-2</c:v>
                </c:pt>
                <c:pt idx="549" formatCode="General">
                  <c:v>1.0000000000000009E-2</c:v>
                </c:pt>
                <c:pt idx="550" formatCode="General">
                  <c:v>1.0000000000000009E-2</c:v>
                </c:pt>
                <c:pt idx="551" formatCode="General">
                  <c:v>1.0000000000000009E-2</c:v>
                </c:pt>
                <c:pt idx="552" formatCode="General">
                  <c:v>1.0000000000000009E-2</c:v>
                </c:pt>
                <c:pt idx="553" formatCode="General">
                  <c:v>1.0000000000000009E-2</c:v>
                </c:pt>
                <c:pt idx="554" formatCode="General">
                  <c:v>1.0000000000000009E-2</c:v>
                </c:pt>
                <c:pt idx="555" formatCode="General">
                  <c:v>1.0000000000000009E-2</c:v>
                </c:pt>
                <c:pt idx="556" formatCode="General">
                  <c:v>1.0000000000000009E-2</c:v>
                </c:pt>
                <c:pt idx="557" formatCode="General">
                  <c:v>1.0000000000000009E-2</c:v>
                </c:pt>
                <c:pt idx="558" formatCode="General">
                  <c:v>1.0000000000000009E-2</c:v>
                </c:pt>
                <c:pt idx="559" formatCode="General">
                  <c:v>1.0000000000000009E-2</c:v>
                </c:pt>
                <c:pt idx="560" formatCode="General">
                  <c:v>1.0000000000000009E-2</c:v>
                </c:pt>
                <c:pt idx="561" formatCode="General">
                  <c:v>1.0000000000000009E-2</c:v>
                </c:pt>
                <c:pt idx="562" formatCode="General">
                  <c:v>1.0000000000000009E-2</c:v>
                </c:pt>
                <c:pt idx="563" formatCode="General">
                  <c:v>1.0000000000000009E-2</c:v>
                </c:pt>
                <c:pt idx="564" formatCode="General">
                  <c:v>1.0000000000000009E-2</c:v>
                </c:pt>
                <c:pt idx="565" formatCode="General">
                  <c:v>1.0000000000000009E-2</c:v>
                </c:pt>
                <c:pt idx="566" formatCode="General">
                  <c:v>1.0000000000000009E-2</c:v>
                </c:pt>
                <c:pt idx="567" formatCode="General">
                  <c:v>1.0000000000000009E-2</c:v>
                </c:pt>
                <c:pt idx="568" formatCode="General">
                  <c:v>1.0000000000000009E-2</c:v>
                </c:pt>
                <c:pt idx="569" formatCode="General">
                  <c:v>1.0000000000000009E-2</c:v>
                </c:pt>
              </c:numCache>
            </c:numRef>
          </c:xVal>
          <c:yVal>
            <c:numRef>
              <c:f>sssOutput_2010_09_16!$G$2:$G$571</c:f>
              <c:numCache>
                <c:formatCode>General</c:formatCode>
                <c:ptCount val="570"/>
                <c:pt idx="0">
                  <c:v>8.7032298502229252E-2</c:v>
                </c:pt>
                <c:pt idx="1">
                  <c:v>0.11061236089567597</c:v>
                </c:pt>
                <c:pt idx="2">
                  <c:v>0.11107924989724502</c:v>
                </c:pt>
                <c:pt idx="3">
                  <c:v>0.11452077417356311</c:v>
                </c:pt>
                <c:pt idx="4">
                  <c:v>0.11609361891029511</c:v>
                </c:pt>
                <c:pt idx="5">
                  <c:v>0.11609361891029511</c:v>
                </c:pt>
                <c:pt idx="6">
                  <c:v>0.12882117230881279</c:v>
                </c:pt>
                <c:pt idx="7">
                  <c:v>0.13120819173151699</c:v>
                </c:pt>
                <c:pt idx="8">
                  <c:v>0.140134056614061</c:v>
                </c:pt>
                <c:pt idx="9">
                  <c:v>0.158505612602058</c:v>
                </c:pt>
                <c:pt idx="10">
                  <c:v>7.4662812990234792E-2</c:v>
                </c:pt>
                <c:pt idx="11">
                  <c:v>0.10894060002359802</c:v>
                </c:pt>
                <c:pt idx="12">
                  <c:v>0.11184411164270497</c:v>
                </c:pt>
                <c:pt idx="13">
                  <c:v>0.11358002410006</c:v>
                </c:pt>
                <c:pt idx="14">
                  <c:v>0.12606437751235799</c:v>
                </c:pt>
                <c:pt idx="15">
                  <c:v>0.12665527764944587</c:v>
                </c:pt>
                <c:pt idx="16">
                  <c:v>0.13273650556047417</c:v>
                </c:pt>
                <c:pt idx="17">
                  <c:v>0.15902494070278514</c:v>
                </c:pt>
                <c:pt idx="18">
                  <c:v>0.16501898872483825</c:v>
                </c:pt>
                <c:pt idx="19">
                  <c:v>0.17561599877117517</c:v>
                </c:pt>
                <c:pt idx="20">
                  <c:v>6.9782286097590518E-2</c:v>
                </c:pt>
                <c:pt idx="21">
                  <c:v>7.1890665570505233E-2</c:v>
                </c:pt>
                <c:pt idx="22">
                  <c:v>0.10030297450850002</c:v>
                </c:pt>
                <c:pt idx="23">
                  <c:v>0.10871575250414209</c:v>
                </c:pt>
                <c:pt idx="24">
                  <c:v>0.11029065874731311</c:v>
                </c:pt>
                <c:pt idx="25">
                  <c:v>0.11591034680773597</c:v>
                </c:pt>
                <c:pt idx="26">
                  <c:v>0.11633423762215704</c:v>
                </c:pt>
                <c:pt idx="27">
                  <c:v>0.129781010093135</c:v>
                </c:pt>
                <c:pt idx="28">
                  <c:v>0.13908631924870787</c:v>
                </c:pt>
                <c:pt idx="29">
                  <c:v>0.15304927763430717</c:v>
                </c:pt>
                <c:pt idx="30">
                  <c:v>6.4578373537052106E-2</c:v>
                </c:pt>
                <c:pt idx="31">
                  <c:v>6.7321732156330985E-2</c:v>
                </c:pt>
                <c:pt idx="32">
                  <c:v>6.8288348084007605E-2</c:v>
                </c:pt>
                <c:pt idx="33">
                  <c:v>8.0331582083316644E-2</c:v>
                </c:pt>
                <c:pt idx="34">
                  <c:v>8.4392472133745372E-2</c:v>
                </c:pt>
                <c:pt idx="35">
                  <c:v>8.4943549501281024E-2</c:v>
                </c:pt>
                <c:pt idx="36">
                  <c:v>8.5253269380779123E-2</c:v>
                </c:pt>
                <c:pt idx="37">
                  <c:v>9.2191436281525249E-2</c:v>
                </c:pt>
                <c:pt idx="38">
                  <c:v>0.10559383229774398</c:v>
                </c:pt>
                <c:pt idx="39">
                  <c:v>0.10896370218963514</c:v>
                </c:pt>
                <c:pt idx="40">
                  <c:v>6.0697222574093337E-2</c:v>
                </c:pt>
                <c:pt idx="41">
                  <c:v>6.7096463626586514E-2</c:v>
                </c:pt>
                <c:pt idx="42">
                  <c:v>7.1549459256841114E-2</c:v>
                </c:pt>
                <c:pt idx="43">
                  <c:v>7.6025668585277567E-2</c:v>
                </c:pt>
                <c:pt idx="44">
                  <c:v>7.8942230540206576E-2</c:v>
                </c:pt>
                <c:pt idx="45">
                  <c:v>8.1646829148024264E-2</c:v>
                </c:pt>
                <c:pt idx="46">
                  <c:v>8.7382338773935239E-2</c:v>
                </c:pt>
                <c:pt idx="47">
                  <c:v>9.0440529944124604E-2</c:v>
                </c:pt>
                <c:pt idx="48">
                  <c:v>9.3008558359401541E-2</c:v>
                </c:pt>
                <c:pt idx="49">
                  <c:v>0.11572022735922312</c:v>
                </c:pt>
                <c:pt idx="50">
                  <c:v>5.0745908084954369E-2</c:v>
                </c:pt>
                <c:pt idx="51">
                  <c:v>5.3098040351691661E-2</c:v>
                </c:pt>
                <c:pt idx="52">
                  <c:v>5.7318865966259722E-2</c:v>
                </c:pt>
                <c:pt idx="53">
                  <c:v>5.9210187722081864E-2</c:v>
                </c:pt>
                <c:pt idx="54">
                  <c:v>6.2466813432539382E-2</c:v>
                </c:pt>
                <c:pt idx="55">
                  <c:v>6.5924060940293752E-2</c:v>
                </c:pt>
                <c:pt idx="56">
                  <c:v>0.10479411175901714</c:v>
                </c:pt>
                <c:pt idx="57">
                  <c:v>0.10678639492009202</c:v>
                </c:pt>
                <c:pt idx="58">
                  <c:v>0.11187307746731608</c:v>
                </c:pt>
                <c:pt idx="59">
                  <c:v>0.129781010093135</c:v>
                </c:pt>
                <c:pt idx="60">
                  <c:v>4.9057448672043022E-2</c:v>
                </c:pt>
                <c:pt idx="61">
                  <c:v>5.0500722745266804E-2</c:v>
                </c:pt>
                <c:pt idx="62">
                  <c:v>5.4415764598421582E-2</c:v>
                </c:pt>
                <c:pt idx="63">
                  <c:v>5.7383979109946123E-2</c:v>
                </c:pt>
                <c:pt idx="64">
                  <c:v>6.7598316176069401E-2</c:v>
                </c:pt>
                <c:pt idx="65">
                  <c:v>6.7984135465532794E-2</c:v>
                </c:pt>
                <c:pt idx="66">
                  <c:v>6.8604098883065803E-2</c:v>
                </c:pt>
                <c:pt idx="67">
                  <c:v>7.1222085493793233E-2</c:v>
                </c:pt>
                <c:pt idx="68">
                  <c:v>7.3045181220359898E-2</c:v>
                </c:pt>
                <c:pt idx="69">
                  <c:v>8.4248083516990008E-2</c:v>
                </c:pt>
                <c:pt idx="70">
                  <c:v>3.7727085326907724E-2</c:v>
                </c:pt>
                <c:pt idx="71">
                  <c:v>5.1904116711233614E-2</c:v>
                </c:pt>
                <c:pt idx="72">
                  <c:v>5.3118260518087899E-2</c:v>
                </c:pt>
                <c:pt idx="73">
                  <c:v>5.3126813374774276E-2</c:v>
                </c:pt>
                <c:pt idx="74">
                  <c:v>5.3364600204089827E-2</c:v>
                </c:pt>
                <c:pt idx="75">
                  <c:v>5.4373029474824836E-2</c:v>
                </c:pt>
                <c:pt idx="76">
                  <c:v>5.7861268697108427E-2</c:v>
                </c:pt>
                <c:pt idx="77">
                  <c:v>6.4754351539826976E-2</c:v>
                </c:pt>
                <c:pt idx="78">
                  <c:v>8.5981590663840701E-2</c:v>
                </c:pt>
                <c:pt idx="79">
                  <c:v>8.7030908730344525E-2</c:v>
                </c:pt>
                <c:pt idx="80">
                  <c:v>4.5584514333342756E-2</c:v>
                </c:pt>
                <c:pt idx="81">
                  <c:v>4.6643953976766177E-2</c:v>
                </c:pt>
                <c:pt idx="82">
                  <c:v>5.4152629186692773E-2</c:v>
                </c:pt>
                <c:pt idx="83">
                  <c:v>5.5960053143291465E-2</c:v>
                </c:pt>
                <c:pt idx="84">
                  <c:v>5.8024835053609003E-2</c:v>
                </c:pt>
                <c:pt idx="85">
                  <c:v>5.86017098168925E-2</c:v>
                </c:pt>
                <c:pt idx="86">
                  <c:v>6.5746726155941529E-2</c:v>
                </c:pt>
                <c:pt idx="87">
                  <c:v>6.9066507023578208E-2</c:v>
                </c:pt>
                <c:pt idx="88">
                  <c:v>7.4365499439060206E-2</c:v>
                </c:pt>
                <c:pt idx="89">
                  <c:v>7.8445691789384819E-2</c:v>
                </c:pt>
                <c:pt idx="90">
                  <c:v>4.5192426221317313E-2</c:v>
                </c:pt>
                <c:pt idx="91">
                  <c:v>5.1572047628796726E-2</c:v>
                </c:pt>
                <c:pt idx="92">
                  <c:v>5.2142358704163075E-2</c:v>
                </c:pt>
                <c:pt idx="93">
                  <c:v>5.2842324075638873E-2</c:v>
                </c:pt>
                <c:pt idx="94">
                  <c:v>5.5287948982664557E-2</c:v>
                </c:pt>
                <c:pt idx="95">
                  <c:v>5.6855540442286995E-2</c:v>
                </c:pt>
                <c:pt idx="96">
                  <c:v>5.9949058590792144E-2</c:v>
                </c:pt>
                <c:pt idx="97">
                  <c:v>6.1800936867370128E-2</c:v>
                </c:pt>
                <c:pt idx="98">
                  <c:v>7.3343747053526809E-2</c:v>
                </c:pt>
                <c:pt idx="99">
                  <c:v>7.5474582434352719E-2</c:v>
                </c:pt>
                <c:pt idx="100">
                  <c:v>3.4807140683512164E-2</c:v>
                </c:pt>
                <c:pt idx="101">
                  <c:v>3.5233232769556366E-2</c:v>
                </c:pt>
                <c:pt idx="102">
                  <c:v>4.1180775790502666E-2</c:v>
                </c:pt>
                <c:pt idx="103">
                  <c:v>4.1436019575989698E-2</c:v>
                </c:pt>
                <c:pt idx="104">
                  <c:v>4.2613588337551425E-2</c:v>
                </c:pt>
                <c:pt idx="105">
                  <c:v>4.5250862712830776E-2</c:v>
                </c:pt>
                <c:pt idx="106">
                  <c:v>5.1911945009371623E-2</c:v>
                </c:pt>
                <c:pt idx="107">
                  <c:v>5.2646367729284882E-2</c:v>
                </c:pt>
                <c:pt idx="108">
                  <c:v>6.5518276349382384E-2</c:v>
                </c:pt>
                <c:pt idx="109">
                  <c:v>0.11314522277451018</c:v>
                </c:pt>
                <c:pt idx="110">
                  <c:v>3.5294760788432827E-2</c:v>
                </c:pt>
                <c:pt idx="111">
                  <c:v>3.9149398452190343E-2</c:v>
                </c:pt>
                <c:pt idx="112">
                  <c:v>4.7998222825990304E-2</c:v>
                </c:pt>
                <c:pt idx="113">
                  <c:v>4.8084445486458169E-2</c:v>
                </c:pt>
                <c:pt idx="114">
                  <c:v>4.8899720162691271E-2</c:v>
                </c:pt>
                <c:pt idx="115">
                  <c:v>5.0038776504439504E-2</c:v>
                </c:pt>
                <c:pt idx="116">
                  <c:v>5.6676768901691724E-2</c:v>
                </c:pt>
                <c:pt idx="117">
                  <c:v>6.9972471969594163E-2</c:v>
                </c:pt>
                <c:pt idx="118">
                  <c:v>7.4664044825728623E-2</c:v>
                </c:pt>
                <c:pt idx="119">
                  <c:v>9.8008521219289768E-2</c:v>
                </c:pt>
                <c:pt idx="120">
                  <c:v>3.9726883889886204E-2</c:v>
                </c:pt>
                <c:pt idx="121">
                  <c:v>4.1592755717445314E-2</c:v>
                </c:pt>
                <c:pt idx="122">
                  <c:v>4.2656610979395382E-2</c:v>
                </c:pt>
                <c:pt idx="123">
                  <c:v>4.3077568976980569E-2</c:v>
                </c:pt>
                <c:pt idx="124">
                  <c:v>4.3245054798472654E-2</c:v>
                </c:pt>
                <c:pt idx="125">
                  <c:v>4.3852055739308803E-2</c:v>
                </c:pt>
                <c:pt idx="126">
                  <c:v>4.5306423973665383E-2</c:v>
                </c:pt>
                <c:pt idx="127">
                  <c:v>4.8404356607236403E-2</c:v>
                </c:pt>
                <c:pt idx="128">
                  <c:v>5.8727618598972499E-2</c:v>
                </c:pt>
                <c:pt idx="129">
                  <c:v>7.8066748519768234E-2</c:v>
                </c:pt>
                <c:pt idx="130">
                  <c:v>2.8834538733385689E-2</c:v>
                </c:pt>
                <c:pt idx="131">
                  <c:v>3.1661375490350051E-2</c:v>
                </c:pt>
                <c:pt idx="132">
                  <c:v>3.1918808264938897E-2</c:v>
                </c:pt>
                <c:pt idx="133">
                  <c:v>3.4475197951858348E-2</c:v>
                </c:pt>
                <c:pt idx="134">
                  <c:v>3.6094246935644211E-2</c:v>
                </c:pt>
                <c:pt idx="135">
                  <c:v>3.6429906861154146E-2</c:v>
                </c:pt>
                <c:pt idx="136">
                  <c:v>3.9209323492905242E-2</c:v>
                </c:pt>
                <c:pt idx="137">
                  <c:v>4.0948535542054854E-2</c:v>
                </c:pt>
                <c:pt idx="138">
                  <c:v>4.8948844842283228E-2</c:v>
                </c:pt>
                <c:pt idx="139">
                  <c:v>5.5174980923901072E-2</c:v>
                </c:pt>
                <c:pt idx="140">
                  <c:v>2.7939075516183461E-2</c:v>
                </c:pt>
                <c:pt idx="141">
                  <c:v>3.0361960956925619E-2</c:v>
                </c:pt>
                <c:pt idx="142">
                  <c:v>3.2152401676088599E-2</c:v>
                </c:pt>
                <c:pt idx="143">
                  <c:v>3.6419749524419572E-2</c:v>
                </c:pt>
                <c:pt idx="144">
                  <c:v>3.6998134062527402E-2</c:v>
                </c:pt>
                <c:pt idx="145">
                  <c:v>3.717343328184454E-2</c:v>
                </c:pt>
                <c:pt idx="146">
                  <c:v>3.9528318633065725E-2</c:v>
                </c:pt>
                <c:pt idx="147">
                  <c:v>4.4114387910721822E-2</c:v>
                </c:pt>
                <c:pt idx="148">
                  <c:v>5.5609358274370843E-2</c:v>
                </c:pt>
                <c:pt idx="149">
                  <c:v>8.6064898203831147E-2</c:v>
                </c:pt>
                <c:pt idx="150">
                  <c:v>3.2765208847608328E-2</c:v>
                </c:pt>
                <c:pt idx="151">
                  <c:v>3.4778881479942805E-2</c:v>
                </c:pt>
                <c:pt idx="152">
                  <c:v>3.7823663807631726E-2</c:v>
                </c:pt>
                <c:pt idx="153">
                  <c:v>4.2284084490392414E-2</c:v>
                </c:pt>
                <c:pt idx="154">
                  <c:v>4.3874071311267887E-2</c:v>
                </c:pt>
                <c:pt idx="155">
                  <c:v>4.5189975763886156E-2</c:v>
                </c:pt>
                <c:pt idx="156">
                  <c:v>4.5935092295151497E-2</c:v>
                </c:pt>
                <c:pt idx="157">
                  <c:v>4.8205914154541063E-2</c:v>
                </c:pt>
                <c:pt idx="158">
                  <c:v>4.9200688000354403E-2</c:v>
                </c:pt>
                <c:pt idx="159">
                  <c:v>7.3006329892855132E-2</c:v>
                </c:pt>
                <c:pt idx="160">
                  <c:v>3.552346267171002E-2</c:v>
                </c:pt>
                <c:pt idx="161">
                  <c:v>3.6642611914998222E-2</c:v>
                </c:pt>
                <c:pt idx="162">
                  <c:v>3.7839696561003368E-2</c:v>
                </c:pt>
                <c:pt idx="163">
                  <c:v>4.0049025704081795E-2</c:v>
                </c:pt>
                <c:pt idx="164">
                  <c:v>4.3044648773166445E-2</c:v>
                </c:pt>
                <c:pt idx="165">
                  <c:v>4.4290516130200838E-2</c:v>
                </c:pt>
                <c:pt idx="166">
                  <c:v>4.7893011650853176E-2</c:v>
                </c:pt>
                <c:pt idx="167">
                  <c:v>5.0863477585357746E-2</c:v>
                </c:pt>
                <c:pt idx="168">
                  <c:v>5.3698014253367239E-2</c:v>
                </c:pt>
                <c:pt idx="169">
                  <c:v>5.6797274516679937E-2</c:v>
                </c:pt>
                <c:pt idx="170">
                  <c:v>3.3643780729143452E-2</c:v>
                </c:pt>
                <c:pt idx="171">
                  <c:v>3.6231455929839826E-2</c:v>
                </c:pt>
                <c:pt idx="172">
                  <c:v>3.8229668332604001E-2</c:v>
                </c:pt>
                <c:pt idx="173">
                  <c:v>3.9442493893759922E-2</c:v>
                </c:pt>
                <c:pt idx="174">
                  <c:v>4.1607826323964058E-2</c:v>
                </c:pt>
                <c:pt idx="175">
                  <c:v>4.3434079158623538E-2</c:v>
                </c:pt>
                <c:pt idx="176">
                  <c:v>4.346638003646687E-2</c:v>
                </c:pt>
                <c:pt idx="177">
                  <c:v>4.6610313954057112E-2</c:v>
                </c:pt>
                <c:pt idx="178">
                  <c:v>4.7723108161191713E-2</c:v>
                </c:pt>
                <c:pt idx="179">
                  <c:v>5.0897563555233963E-2</c:v>
                </c:pt>
                <c:pt idx="180">
                  <c:v>3.0666811665440719E-2</c:v>
                </c:pt>
                <c:pt idx="181">
                  <c:v>3.1757339393022201E-2</c:v>
                </c:pt>
                <c:pt idx="182">
                  <c:v>3.2910995231246298E-2</c:v>
                </c:pt>
                <c:pt idx="183">
                  <c:v>3.3763123269106798E-2</c:v>
                </c:pt>
                <c:pt idx="184">
                  <c:v>3.4171311470489768E-2</c:v>
                </c:pt>
                <c:pt idx="185">
                  <c:v>3.5147366343852897E-2</c:v>
                </c:pt>
                <c:pt idx="186">
                  <c:v>3.5749057375502415E-2</c:v>
                </c:pt>
                <c:pt idx="187">
                  <c:v>3.911221927138691E-2</c:v>
                </c:pt>
                <c:pt idx="188">
                  <c:v>4.5215152359283702E-2</c:v>
                </c:pt>
                <c:pt idx="189">
                  <c:v>5.0151446587430176E-2</c:v>
                </c:pt>
                <c:pt idx="190">
                  <c:v>2.6236222696606339E-2</c:v>
                </c:pt>
                <c:pt idx="191">
                  <c:v>2.7979819343301335E-2</c:v>
                </c:pt>
                <c:pt idx="192">
                  <c:v>2.904933716640164E-2</c:v>
                </c:pt>
                <c:pt idx="193">
                  <c:v>3.0048165877300737E-2</c:v>
                </c:pt>
                <c:pt idx="194">
                  <c:v>3.1731108544188612E-2</c:v>
                </c:pt>
                <c:pt idx="195">
                  <c:v>3.3904083749296883E-2</c:v>
                </c:pt>
                <c:pt idx="196">
                  <c:v>3.5985888327899819E-2</c:v>
                </c:pt>
                <c:pt idx="197">
                  <c:v>3.84145400953829E-2</c:v>
                </c:pt>
                <c:pt idx="198">
                  <c:v>4.5797038728996077E-2</c:v>
                </c:pt>
                <c:pt idx="199">
                  <c:v>4.6179458137914457E-2</c:v>
                </c:pt>
                <c:pt idx="200">
                  <c:v>2.969562254542063E-2</c:v>
                </c:pt>
                <c:pt idx="201">
                  <c:v>3.0664283388183531E-2</c:v>
                </c:pt>
                <c:pt idx="202">
                  <c:v>3.2940872149714452E-2</c:v>
                </c:pt>
                <c:pt idx="203">
                  <c:v>3.4449342633709849E-2</c:v>
                </c:pt>
                <c:pt idx="204">
                  <c:v>3.6649857741360363E-2</c:v>
                </c:pt>
                <c:pt idx="205">
                  <c:v>3.6817994521486749E-2</c:v>
                </c:pt>
                <c:pt idx="206">
                  <c:v>3.9160237547482601E-2</c:v>
                </c:pt>
                <c:pt idx="207">
                  <c:v>4.2711064998394763E-2</c:v>
                </c:pt>
                <c:pt idx="208">
                  <c:v>4.4899756654177628E-2</c:v>
                </c:pt>
                <c:pt idx="209">
                  <c:v>5.1658767897090237E-2</c:v>
                </c:pt>
                <c:pt idx="210">
                  <c:v>2.9739173584369057E-2</c:v>
                </c:pt>
                <c:pt idx="211">
                  <c:v>2.9947637797429948E-2</c:v>
                </c:pt>
                <c:pt idx="212">
                  <c:v>3.127782626786945E-2</c:v>
                </c:pt>
                <c:pt idx="213">
                  <c:v>3.2961468723520036E-2</c:v>
                </c:pt>
                <c:pt idx="214">
                  <c:v>3.3633837818328252E-2</c:v>
                </c:pt>
                <c:pt idx="215">
                  <c:v>3.4010226266637709E-2</c:v>
                </c:pt>
                <c:pt idx="216">
                  <c:v>3.6909450296573151E-2</c:v>
                </c:pt>
                <c:pt idx="217">
                  <c:v>3.7862082602422339E-2</c:v>
                </c:pt>
                <c:pt idx="218">
                  <c:v>3.9860421732405997E-2</c:v>
                </c:pt>
                <c:pt idx="219">
                  <c:v>4.0092947807859554E-2</c:v>
                </c:pt>
                <c:pt idx="220">
                  <c:v>2.1870920927037532E-2</c:v>
                </c:pt>
                <c:pt idx="221">
                  <c:v>2.2411657888461639E-2</c:v>
                </c:pt>
                <c:pt idx="222">
                  <c:v>2.2818349763472346E-2</c:v>
                </c:pt>
                <c:pt idx="223">
                  <c:v>2.4654338574383546E-2</c:v>
                </c:pt>
                <c:pt idx="224">
                  <c:v>2.8673140254344635E-2</c:v>
                </c:pt>
                <c:pt idx="225">
                  <c:v>3.3212199362298085E-2</c:v>
                </c:pt>
                <c:pt idx="226">
                  <c:v>3.3556754787800396E-2</c:v>
                </c:pt>
                <c:pt idx="227">
                  <c:v>3.4699535642835427E-2</c:v>
                </c:pt>
                <c:pt idx="228">
                  <c:v>3.8450291298580005E-2</c:v>
                </c:pt>
                <c:pt idx="229">
                  <c:v>4.0749087276950702E-2</c:v>
                </c:pt>
                <c:pt idx="230">
                  <c:v>2.5213510003186012E-2</c:v>
                </c:pt>
                <c:pt idx="231">
                  <c:v>2.7560733823137E-2</c:v>
                </c:pt>
                <c:pt idx="232">
                  <c:v>2.8676884126776509E-2</c:v>
                </c:pt>
                <c:pt idx="233">
                  <c:v>3.1791421218710501E-2</c:v>
                </c:pt>
                <c:pt idx="234">
                  <c:v>3.2290761125042498E-2</c:v>
                </c:pt>
                <c:pt idx="235">
                  <c:v>3.2765574430623626E-2</c:v>
                </c:pt>
                <c:pt idx="236">
                  <c:v>3.5187401083308402E-2</c:v>
                </c:pt>
                <c:pt idx="237">
                  <c:v>3.8207070885928951E-2</c:v>
                </c:pt>
                <c:pt idx="238">
                  <c:v>4.0147239625355886E-2</c:v>
                </c:pt>
                <c:pt idx="239">
                  <c:v>4.3987613994757264E-2</c:v>
                </c:pt>
                <c:pt idx="240">
                  <c:v>2.3477207055900239E-2</c:v>
                </c:pt>
                <c:pt idx="241">
                  <c:v>2.3677129657796118E-2</c:v>
                </c:pt>
                <c:pt idx="242">
                  <c:v>2.570310548278204E-2</c:v>
                </c:pt>
                <c:pt idx="243">
                  <c:v>2.6075629275945218E-2</c:v>
                </c:pt>
                <c:pt idx="244">
                  <c:v>2.7425944864080613E-2</c:v>
                </c:pt>
                <c:pt idx="245">
                  <c:v>2.7479998826653175E-2</c:v>
                </c:pt>
                <c:pt idx="246">
                  <c:v>3.3650306508586615E-2</c:v>
                </c:pt>
                <c:pt idx="247">
                  <c:v>3.4062114555105612E-2</c:v>
                </c:pt>
                <c:pt idx="248">
                  <c:v>3.5921950139826124E-2</c:v>
                </c:pt>
                <c:pt idx="249">
                  <c:v>3.6312169980867899E-2</c:v>
                </c:pt>
                <c:pt idx="250">
                  <c:v>1.809058043728002E-2</c:v>
                </c:pt>
                <c:pt idx="251">
                  <c:v>2.2678264874816435E-2</c:v>
                </c:pt>
                <c:pt idx="252">
                  <c:v>2.6013055895503234E-2</c:v>
                </c:pt>
                <c:pt idx="253">
                  <c:v>2.641876226758141E-2</c:v>
                </c:pt>
                <c:pt idx="254">
                  <c:v>2.6935778462838147E-2</c:v>
                </c:pt>
                <c:pt idx="255">
                  <c:v>2.7299171916532319E-2</c:v>
                </c:pt>
                <c:pt idx="256">
                  <c:v>2.7663119006810837E-2</c:v>
                </c:pt>
                <c:pt idx="257">
                  <c:v>2.8285597103310335E-2</c:v>
                </c:pt>
                <c:pt idx="258">
                  <c:v>3.3332058013210118E-2</c:v>
                </c:pt>
                <c:pt idx="259">
                  <c:v>3.5125461670039701E-2</c:v>
                </c:pt>
                <c:pt idx="260">
                  <c:v>2.4706284744386076E-2</c:v>
                </c:pt>
                <c:pt idx="261">
                  <c:v>2.5410021448182798E-2</c:v>
                </c:pt>
                <c:pt idx="262">
                  <c:v>2.7296548725638612E-2</c:v>
                </c:pt>
                <c:pt idx="263">
                  <c:v>2.7564386526461135E-2</c:v>
                </c:pt>
                <c:pt idx="264">
                  <c:v>3.113992511443732E-2</c:v>
                </c:pt>
                <c:pt idx="265">
                  <c:v>3.1723359700724152E-2</c:v>
                </c:pt>
                <c:pt idx="266">
                  <c:v>3.3098107571236345E-2</c:v>
                </c:pt>
                <c:pt idx="267">
                  <c:v>3.4687379120636436E-2</c:v>
                </c:pt>
                <c:pt idx="268">
                  <c:v>3.5683848926673187E-2</c:v>
                </c:pt>
                <c:pt idx="269">
                  <c:v>4.3322602804324151E-2</c:v>
                </c:pt>
                <c:pt idx="270">
                  <c:v>1.9349857947174007E-2</c:v>
                </c:pt>
                <c:pt idx="271">
                  <c:v>2.1286297780506152E-2</c:v>
                </c:pt>
                <c:pt idx="272">
                  <c:v>2.201333987761243E-2</c:v>
                </c:pt>
                <c:pt idx="273">
                  <c:v>2.2390543925701119E-2</c:v>
                </c:pt>
                <c:pt idx="274">
                  <c:v>2.64733154801098E-2</c:v>
                </c:pt>
                <c:pt idx="275">
                  <c:v>2.8956652523289401E-2</c:v>
                </c:pt>
                <c:pt idx="276">
                  <c:v>2.9170861993093201E-2</c:v>
                </c:pt>
                <c:pt idx="277">
                  <c:v>3.0381429421147802E-2</c:v>
                </c:pt>
                <c:pt idx="278">
                  <c:v>3.1390170944505011E-2</c:v>
                </c:pt>
                <c:pt idx="279">
                  <c:v>3.8805906787776769E-2</c:v>
                </c:pt>
                <c:pt idx="280">
                  <c:v>2.1381190051733331E-2</c:v>
                </c:pt>
                <c:pt idx="281">
                  <c:v>2.3242962046810412E-2</c:v>
                </c:pt>
                <c:pt idx="282">
                  <c:v>2.4156530861429711E-2</c:v>
                </c:pt>
                <c:pt idx="283">
                  <c:v>2.4169994685411318E-2</c:v>
                </c:pt>
                <c:pt idx="284">
                  <c:v>2.500050611416741E-2</c:v>
                </c:pt>
                <c:pt idx="285">
                  <c:v>2.7196636699006002E-2</c:v>
                </c:pt>
                <c:pt idx="286">
                  <c:v>2.7564965433616813E-2</c:v>
                </c:pt>
                <c:pt idx="287">
                  <c:v>2.7696244326948411E-2</c:v>
                </c:pt>
                <c:pt idx="288">
                  <c:v>2.8571116836078218E-2</c:v>
                </c:pt>
                <c:pt idx="289">
                  <c:v>3.488289368270614E-2</c:v>
                </c:pt>
                <c:pt idx="290">
                  <c:v>2.0346031102620489E-2</c:v>
                </c:pt>
                <c:pt idx="291">
                  <c:v>2.1169704545374212E-2</c:v>
                </c:pt>
                <c:pt idx="292">
                  <c:v>2.5826028501063431E-2</c:v>
                </c:pt>
                <c:pt idx="293">
                  <c:v>2.7106381275347601E-2</c:v>
                </c:pt>
                <c:pt idx="294">
                  <c:v>2.7218213730311431E-2</c:v>
                </c:pt>
                <c:pt idx="295">
                  <c:v>2.88126037349467E-2</c:v>
                </c:pt>
                <c:pt idx="296">
                  <c:v>2.9455094410754536E-2</c:v>
                </c:pt>
                <c:pt idx="297">
                  <c:v>2.9990270753194735E-2</c:v>
                </c:pt>
                <c:pt idx="298">
                  <c:v>3.0676727333417402E-2</c:v>
                </c:pt>
                <c:pt idx="299">
                  <c:v>3.6096981195497285E-2</c:v>
                </c:pt>
                <c:pt idx="300">
                  <c:v>1.2063889064144606E-2</c:v>
                </c:pt>
                <c:pt idx="301">
                  <c:v>1.4204460361763807E-2</c:v>
                </c:pt>
                <c:pt idx="302">
                  <c:v>1.4332438163519801E-2</c:v>
                </c:pt>
                <c:pt idx="303">
                  <c:v>1.5347234259517718E-2</c:v>
                </c:pt>
                <c:pt idx="304">
                  <c:v>1.5399030517357011E-2</c:v>
                </c:pt>
                <c:pt idx="305">
                  <c:v>1.6005808515089925E-2</c:v>
                </c:pt>
                <c:pt idx="306">
                  <c:v>1.638093137979001E-2</c:v>
                </c:pt>
                <c:pt idx="307">
                  <c:v>1.8132106241506716E-2</c:v>
                </c:pt>
                <c:pt idx="308">
                  <c:v>1.877209458856232E-2</c:v>
                </c:pt>
                <c:pt idx="309">
                  <c:v>1.9443180820381909E-2</c:v>
                </c:pt>
                <c:pt idx="310">
                  <c:v>1.2163627371757309E-2</c:v>
                </c:pt>
                <c:pt idx="311">
                  <c:v>1.35289334696419E-2</c:v>
                </c:pt>
                <c:pt idx="312">
                  <c:v>1.4682980467430107E-2</c:v>
                </c:pt>
                <c:pt idx="313">
                  <c:v>1.5017610246742506E-2</c:v>
                </c:pt>
                <c:pt idx="314">
                  <c:v>1.57852468865134E-2</c:v>
                </c:pt>
                <c:pt idx="315">
                  <c:v>1.5864974478007016E-2</c:v>
                </c:pt>
                <c:pt idx="316">
                  <c:v>1.6022491817679816E-2</c:v>
                </c:pt>
                <c:pt idx="317">
                  <c:v>1.6358345978043396E-2</c:v>
                </c:pt>
                <c:pt idx="318">
                  <c:v>1.8456722374236109E-2</c:v>
                </c:pt>
                <c:pt idx="319">
                  <c:v>1.9885298527328402E-2</c:v>
                </c:pt>
                <c:pt idx="320">
                  <c:v>1.1645370207848125E-2</c:v>
                </c:pt>
                <c:pt idx="321">
                  <c:v>1.1778398409124299E-2</c:v>
                </c:pt>
                <c:pt idx="322">
                  <c:v>1.3197164650899901E-2</c:v>
                </c:pt>
                <c:pt idx="323">
                  <c:v>1.4101462306541799E-2</c:v>
                </c:pt>
                <c:pt idx="324">
                  <c:v>1.4583658306508812E-2</c:v>
                </c:pt>
                <c:pt idx="325">
                  <c:v>1.6294169175363901E-2</c:v>
                </c:pt>
                <c:pt idx="326">
                  <c:v>1.6780951387513135E-2</c:v>
                </c:pt>
                <c:pt idx="327">
                  <c:v>1.7379917362189509E-2</c:v>
                </c:pt>
                <c:pt idx="328">
                  <c:v>2.0130818130743518E-2</c:v>
                </c:pt>
                <c:pt idx="329">
                  <c:v>2.6662430568324347E-2</c:v>
                </c:pt>
                <c:pt idx="330">
                  <c:v>8.1516861655614916E-3</c:v>
                </c:pt>
                <c:pt idx="331">
                  <c:v>9.453825185683289E-3</c:v>
                </c:pt>
                <c:pt idx="332">
                  <c:v>9.6026739558186611E-3</c:v>
                </c:pt>
                <c:pt idx="333">
                  <c:v>1.01854975902339E-2</c:v>
                </c:pt>
                <c:pt idx="334">
                  <c:v>1.0349038417798306E-2</c:v>
                </c:pt>
                <c:pt idx="335">
                  <c:v>1.0650153334147512E-2</c:v>
                </c:pt>
                <c:pt idx="336">
                  <c:v>1.1004718251983809E-2</c:v>
                </c:pt>
                <c:pt idx="337">
                  <c:v>1.1520606620845206E-2</c:v>
                </c:pt>
                <c:pt idx="338">
                  <c:v>1.2287706876324198E-2</c:v>
                </c:pt>
                <c:pt idx="339">
                  <c:v>1.3649055944992716E-2</c:v>
                </c:pt>
                <c:pt idx="340">
                  <c:v>7.5871894855807712E-3</c:v>
                </c:pt>
                <c:pt idx="341">
                  <c:v>8.2788383966859724E-3</c:v>
                </c:pt>
                <c:pt idx="342">
                  <c:v>8.714214574788659E-3</c:v>
                </c:pt>
                <c:pt idx="343">
                  <c:v>8.7948114918292505E-3</c:v>
                </c:pt>
                <c:pt idx="344">
                  <c:v>9.4607636641473071E-3</c:v>
                </c:pt>
                <c:pt idx="345">
                  <c:v>9.5039657912332747E-3</c:v>
                </c:pt>
                <c:pt idx="346">
                  <c:v>1.0402065769902023E-2</c:v>
                </c:pt>
                <c:pt idx="347">
                  <c:v>1.1119339799507123E-2</c:v>
                </c:pt>
                <c:pt idx="348">
                  <c:v>1.21513326843009E-2</c:v>
                </c:pt>
                <c:pt idx="349">
                  <c:v>1.3839493314245601E-2</c:v>
                </c:pt>
                <c:pt idx="350">
                  <c:v>8.4607137009259595E-3</c:v>
                </c:pt>
                <c:pt idx="351">
                  <c:v>9.2557330865591717E-3</c:v>
                </c:pt>
                <c:pt idx="352">
                  <c:v>9.3909996779864609E-3</c:v>
                </c:pt>
                <c:pt idx="353">
                  <c:v>9.4926898076287299E-3</c:v>
                </c:pt>
                <c:pt idx="354">
                  <c:v>9.9531075846450295E-3</c:v>
                </c:pt>
                <c:pt idx="355">
                  <c:v>1.0007320211654411E-2</c:v>
                </c:pt>
                <c:pt idx="356">
                  <c:v>1.0008949583851791E-2</c:v>
                </c:pt>
                <c:pt idx="357">
                  <c:v>1.01283508751593E-2</c:v>
                </c:pt>
                <c:pt idx="358">
                  <c:v>1.1740546015556215E-2</c:v>
                </c:pt>
                <c:pt idx="359">
                  <c:v>1.3480247709742203E-2</c:v>
                </c:pt>
                <c:pt idx="360">
                  <c:v>5.8522028776896804E-3</c:v>
                </c:pt>
                <c:pt idx="361">
                  <c:v>5.9884311327907573E-3</c:v>
                </c:pt>
                <c:pt idx="362">
                  <c:v>6.3097502411923381E-3</c:v>
                </c:pt>
                <c:pt idx="363">
                  <c:v>6.3697040902465831E-3</c:v>
                </c:pt>
                <c:pt idx="364">
                  <c:v>7.5788296858968849E-3</c:v>
                </c:pt>
                <c:pt idx="365">
                  <c:v>7.8421363493842901E-3</c:v>
                </c:pt>
                <c:pt idx="366">
                  <c:v>7.909745515509185E-3</c:v>
                </c:pt>
                <c:pt idx="367">
                  <c:v>8.3528355529800848E-3</c:v>
                </c:pt>
                <c:pt idx="368">
                  <c:v>9.9330775499016939E-3</c:v>
                </c:pt>
                <c:pt idx="369">
                  <c:v>1.1031990051565001E-2</c:v>
                </c:pt>
                <c:pt idx="370">
                  <c:v>4.8206767369750204E-3</c:v>
                </c:pt>
                <c:pt idx="371">
                  <c:v>6.4212101451061416E-3</c:v>
                </c:pt>
                <c:pt idx="372">
                  <c:v>6.7852094507764313E-3</c:v>
                </c:pt>
                <c:pt idx="373">
                  <c:v>6.9594193524096411E-3</c:v>
                </c:pt>
                <c:pt idx="374">
                  <c:v>7.0109144232160629E-3</c:v>
                </c:pt>
                <c:pt idx="375">
                  <c:v>7.0185995874220385E-3</c:v>
                </c:pt>
                <c:pt idx="376">
                  <c:v>7.4262742784608846E-3</c:v>
                </c:pt>
                <c:pt idx="377">
                  <c:v>7.7104220177487857E-3</c:v>
                </c:pt>
                <c:pt idx="378">
                  <c:v>9.269512917924631E-3</c:v>
                </c:pt>
                <c:pt idx="379">
                  <c:v>1.0547970949016215E-2</c:v>
                </c:pt>
                <c:pt idx="380">
                  <c:v>4.37015181343774E-3</c:v>
                </c:pt>
                <c:pt idx="381">
                  <c:v>5.6745182357842826E-3</c:v>
                </c:pt>
                <c:pt idx="382">
                  <c:v>5.9666033909775212E-3</c:v>
                </c:pt>
                <c:pt idx="383">
                  <c:v>6.2050085539866072E-3</c:v>
                </c:pt>
                <c:pt idx="384">
                  <c:v>6.275166591549486E-3</c:v>
                </c:pt>
                <c:pt idx="385">
                  <c:v>6.8344511770027424E-3</c:v>
                </c:pt>
                <c:pt idx="386">
                  <c:v>6.8347599541636493E-3</c:v>
                </c:pt>
                <c:pt idx="387">
                  <c:v>7.0127258712951628E-3</c:v>
                </c:pt>
                <c:pt idx="388">
                  <c:v>7.8454806084455493E-3</c:v>
                </c:pt>
                <c:pt idx="389">
                  <c:v>1.1140034371319307E-2</c:v>
                </c:pt>
                <c:pt idx="390">
                  <c:v>4.2249699118517914E-3</c:v>
                </c:pt>
                <c:pt idx="391">
                  <c:v>4.6846400223916288E-3</c:v>
                </c:pt>
                <c:pt idx="392">
                  <c:v>4.8824331148561058E-3</c:v>
                </c:pt>
                <c:pt idx="393">
                  <c:v>5.0298445590203893E-3</c:v>
                </c:pt>
                <c:pt idx="394">
                  <c:v>5.1473709559165899E-3</c:v>
                </c:pt>
                <c:pt idx="395">
                  <c:v>5.3383761669213688E-3</c:v>
                </c:pt>
                <c:pt idx="396">
                  <c:v>5.8596562328502031E-3</c:v>
                </c:pt>
                <c:pt idx="397">
                  <c:v>6.5194433558386109E-3</c:v>
                </c:pt>
                <c:pt idx="398">
                  <c:v>6.8954960902818177E-3</c:v>
                </c:pt>
                <c:pt idx="399">
                  <c:v>9.7179899804449368E-3</c:v>
                </c:pt>
                <c:pt idx="400">
                  <c:v>3.5870409004455637E-3</c:v>
                </c:pt>
                <c:pt idx="401">
                  <c:v>4.0391049661750765E-3</c:v>
                </c:pt>
                <c:pt idx="402">
                  <c:v>4.8611097002805841E-3</c:v>
                </c:pt>
                <c:pt idx="403">
                  <c:v>5.1539442781287454E-3</c:v>
                </c:pt>
                <c:pt idx="404">
                  <c:v>5.1962796583359498E-3</c:v>
                </c:pt>
                <c:pt idx="405">
                  <c:v>5.2938878221816844E-3</c:v>
                </c:pt>
                <c:pt idx="406">
                  <c:v>5.3542588847879345E-3</c:v>
                </c:pt>
                <c:pt idx="407">
                  <c:v>6.0379090244511721E-3</c:v>
                </c:pt>
                <c:pt idx="408">
                  <c:v>6.1660930234213405E-3</c:v>
                </c:pt>
                <c:pt idx="409">
                  <c:v>7.0723606802353192E-3</c:v>
                </c:pt>
                <c:pt idx="410">
                  <c:v>2.664168048763284E-3</c:v>
                </c:pt>
                <c:pt idx="411">
                  <c:v>3.9789302674990961E-3</c:v>
                </c:pt>
                <c:pt idx="412">
                  <c:v>3.9967355384221154E-3</c:v>
                </c:pt>
                <c:pt idx="413">
                  <c:v>4.4197460203481099E-3</c:v>
                </c:pt>
                <c:pt idx="414">
                  <c:v>4.4472449111551274E-3</c:v>
                </c:pt>
                <c:pt idx="415">
                  <c:v>4.6466909591555026E-3</c:v>
                </c:pt>
                <c:pt idx="416">
                  <c:v>5.7973860831912931E-3</c:v>
                </c:pt>
                <c:pt idx="417">
                  <c:v>6.4971177447807459E-3</c:v>
                </c:pt>
                <c:pt idx="418">
                  <c:v>6.6348764104127928E-3</c:v>
                </c:pt>
                <c:pt idx="419">
                  <c:v>6.6623921791011771E-3</c:v>
                </c:pt>
                <c:pt idx="420">
                  <c:v>3.1323501837662799E-3</c:v>
                </c:pt>
                <c:pt idx="421">
                  <c:v>3.7723785422958843E-3</c:v>
                </c:pt>
                <c:pt idx="422">
                  <c:v>4.2306701437862569E-3</c:v>
                </c:pt>
                <c:pt idx="423">
                  <c:v>4.4567536331841214E-3</c:v>
                </c:pt>
                <c:pt idx="424">
                  <c:v>4.8713332105015878E-3</c:v>
                </c:pt>
                <c:pt idx="425">
                  <c:v>5.13828817586281E-3</c:v>
                </c:pt>
                <c:pt idx="426">
                  <c:v>5.2964075303687901E-3</c:v>
                </c:pt>
                <c:pt idx="427">
                  <c:v>5.3301702104910044E-3</c:v>
                </c:pt>
                <c:pt idx="428">
                  <c:v>5.3444339239380727E-3</c:v>
                </c:pt>
                <c:pt idx="429">
                  <c:v>6.6497427794476966E-3</c:v>
                </c:pt>
                <c:pt idx="430">
                  <c:v>3.7270471344087214E-3</c:v>
                </c:pt>
                <c:pt idx="431">
                  <c:v>4.5209948563339139E-3</c:v>
                </c:pt>
                <c:pt idx="432">
                  <c:v>4.6468862141260002E-3</c:v>
                </c:pt>
                <c:pt idx="433">
                  <c:v>4.649092021852699E-3</c:v>
                </c:pt>
                <c:pt idx="434">
                  <c:v>4.7144601206283859E-3</c:v>
                </c:pt>
                <c:pt idx="435">
                  <c:v>5.0771247254476071E-3</c:v>
                </c:pt>
                <c:pt idx="436">
                  <c:v>5.1721660416906134E-3</c:v>
                </c:pt>
                <c:pt idx="437">
                  <c:v>5.1780411848995822E-3</c:v>
                </c:pt>
                <c:pt idx="438">
                  <c:v>5.6775618725604226E-3</c:v>
                </c:pt>
                <c:pt idx="439">
                  <c:v>6.0164339681579894E-3</c:v>
                </c:pt>
                <c:pt idx="440">
                  <c:v>2.7779278217959064E-3</c:v>
                </c:pt>
                <c:pt idx="441">
                  <c:v>2.8471059073206426E-3</c:v>
                </c:pt>
                <c:pt idx="442">
                  <c:v>3.3561179131846889E-3</c:v>
                </c:pt>
                <c:pt idx="443">
                  <c:v>3.6998845681989164E-3</c:v>
                </c:pt>
                <c:pt idx="444">
                  <c:v>3.8212173629299851E-3</c:v>
                </c:pt>
                <c:pt idx="445">
                  <c:v>4.1859643081387579E-3</c:v>
                </c:pt>
                <c:pt idx="446">
                  <c:v>4.3702334771936798E-3</c:v>
                </c:pt>
                <c:pt idx="447">
                  <c:v>4.4132836665258428E-3</c:v>
                </c:pt>
                <c:pt idx="448">
                  <c:v>5.2227427420369031E-3</c:v>
                </c:pt>
                <c:pt idx="449">
                  <c:v>5.7785035554689945E-3</c:v>
                </c:pt>
                <c:pt idx="450">
                  <c:v>2.9336544405315023E-3</c:v>
                </c:pt>
                <c:pt idx="451">
                  <c:v>3.0787578753842812E-3</c:v>
                </c:pt>
                <c:pt idx="452">
                  <c:v>3.343480945695464E-3</c:v>
                </c:pt>
                <c:pt idx="453">
                  <c:v>3.7036532243079163E-3</c:v>
                </c:pt>
                <c:pt idx="454">
                  <c:v>3.7368969845219422E-3</c:v>
                </c:pt>
                <c:pt idx="455">
                  <c:v>3.8825288833343021E-3</c:v>
                </c:pt>
                <c:pt idx="456">
                  <c:v>4.4532194584029142E-3</c:v>
                </c:pt>
                <c:pt idx="457">
                  <c:v>4.7979783007765101E-3</c:v>
                </c:pt>
                <c:pt idx="458">
                  <c:v>5.0065823248154825E-3</c:v>
                </c:pt>
                <c:pt idx="459">
                  <c:v>5.6888288829096871E-3</c:v>
                </c:pt>
                <c:pt idx="460">
                  <c:v>2.9111710536972022E-3</c:v>
                </c:pt>
                <c:pt idx="461">
                  <c:v>3.0476978965884357E-3</c:v>
                </c:pt>
                <c:pt idx="462">
                  <c:v>3.2074407857826657E-3</c:v>
                </c:pt>
                <c:pt idx="463">
                  <c:v>3.2263947412806879E-3</c:v>
                </c:pt>
                <c:pt idx="464">
                  <c:v>3.2266526384923029E-3</c:v>
                </c:pt>
                <c:pt idx="465">
                  <c:v>3.4307505896738399E-3</c:v>
                </c:pt>
                <c:pt idx="466">
                  <c:v>3.5785480102832491E-3</c:v>
                </c:pt>
                <c:pt idx="467">
                  <c:v>3.7714853572660754E-3</c:v>
                </c:pt>
                <c:pt idx="468">
                  <c:v>3.9761867237778333E-3</c:v>
                </c:pt>
                <c:pt idx="469">
                  <c:v>5.4079595051751929E-3</c:v>
                </c:pt>
                <c:pt idx="470">
                  <c:v>1.57155267752217E-3</c:v>
                </c:pt>
                <c:pt idx="471">
                  <c:v>2.434924162941584E-3</c:v>
                </c:pt>
                <c:pt idx="472">
                  <c:v>2.7460474957832093E-3</c:v>
                </c:pt>
                <c:pt idx="473">
                  <c:v>2.9131481700160715E-3</c:v>
                </c:pt>
                <c:pt idx="474">
                  <c:v>3.1969384924271935E-3</c:v>
                </c:pt>
                <c:pt idx="475">
                  <c:v>3.5143816030777349E-3</c:v>
                </c:pt>
                <c:pt idx="476">
                  <c:v>3.547327998415257E-3</c:v>
                </c:pt>
                <c:pt idx="477">
                  <c:v>4.0712685524897574E-3</c:v>
                </c:pt>
                <c:pt idx="478">
                  <c:v>4.5603894661132198E-3</c:v>
                </c:pt>
                <c:pt idx="479">
                  <c:v>5.8368372402120344E-3</c:v>
                </c:pt>
                <c:pt idx="480">
                  <c:v>2.1620899019942699E-3</c:v>
                </c:pt>
                <c:pt idx="481">
                  <c:v>2.382831913318719E-3</c:v>
                </c:pt>
                <c:pt idx="482">
                  <c:v>2.5022211927707722E-3</c:v>
                </c:pt>
                <c:pt idx="483">
                  <c:v>2.7809106079469269E-3</c:v>
                </c:pt>
                <c:pt idx="484">
                  <c:v>2.926784846638416E-3</c:v>
                </c:pt>
                <c:pt idx="485">
                  <c:v>3.068292975951202E-3</c:v>
                </c:pt>
                <c:pt idx="486">
                  <c:v>3.4263802832944037E-3</c:v>
                </c:pt>
                <c:pt idx="487">
                  <c:v>4.4627519374840314E-3</c:v>
                </c:pt>
                <c:pt idx="488">
                  <c:v>4.6878128499068779E-3</c:v>
                </c:pt>
                <c:pt idx="489">
                  <c:v>4.7385532239703782E-3</c:v>
                </c:pt>
                <c:pt idx="490">
                  <c:v>2.3073615540299556E-3</c:v>
                </c:pt>
                <c:pt idx="491">
                  <c:v>2.5078426666911412E-3</c:v>
                </c:pt>
                <c:pt idx="492">
                  <c:v>2.5836257761103257E-3</c:v>
                </c:pt>
                <c:pt idx="493">
                  <c:v>2.8043928717082331E-3</c:v>
                </c:pt>
                <c:pt idx="494">
                  <c:v>2.8478838252254421E-3</c:v>
                </c:pt>
                <c:pt idx="495">
                  <c:v>2.9370427853624222E-3</c:v>
                </c:pt>
                <c:pt idx="496">
                  <c:v>3.0538086321309412E-3</c:v>
                </c:pt>
                <c:pt idx="497">
                  <c:v>3.5566760839783299E-3</c:v>
                </c:pt>
                <c:pt idx="498">
                  <c:v>3.6516548464814646E-3</c:v>
                </c:pt>
                <c:pt idx="499">
                  <c:v>4.953030170781093E-3</c:v>
                </c:pt>
                <c:pt idx="500">
                  <c:v>1.2601308429409407E-3</c:v>
                </c:pt>
                <c:pt idx="501">
                  <c:v>1.7259008340763926E-3</c:v>
                </c:pt>
                <c:pt idx="502">
                  <c:v>2.262110743192046E-3</c:v>
                </c:pt>
                <c:pt idx="503">
                  <c:v>2.5960518644086513E-3</c:v>
                </c:pt>
                <c:pt idx="504">
                  <c:v>2.6504736064904529E-3</c:v>
                </c:pt>
                <c:pt idx="505">
                  <c:v>2.680400082362284E-3</c:v>
                </c:pt>
                <c:pt idx="506">
                  <c:v>2.6910946995863734E-3</c:v>
                </c:pt>
                <c:pt idx="507">
                  <c:v>3.1342501400440414E-3</c:v>
                </c:pt>
                <c:pt idx="508">
                  <c:v>3.226214508030597E-3</c:v>
                </c:pt>
                <c:pt idx="509">
                  <c:v>3.3759830743422415E-3</c:v>
                </c:pt>
                <c:pt idx="510">
                  <c:v>1.8010152443398418E-3</c:v>
                </c:pt>
                <c:pt idx="511">
                  <c:v>1.8554454209148226E-3</c:v>
                </c:pt>
                <c:pt idx="512">
                  <c:v>2.5761481819194599E-3</c:v>
                </c:pt>
                <c:pt idx="513">
                  <c:v>2.777165895053934E-3</c:v>
                </c:pt>
                <c:pt idx="514">
                  <c:v>2.9138184926951298E-3</c:v>
                </c:pt>
                <c:pt idx="515">
                  <c:v>3.0479935293599163E-3</c:v>
                </c:pt>
                <c:pt idx="516">
                  <c:v>3.1852376259432534E-3</c:v>
                </c:pt>
                <c:pt idx="517">
                  <c:v>3.2381360362137737E-3</c:v>
                </c:pt>
                <c:pt idx="518">
                  <c:v>3.5635117879319893E-3</c:v>
                </c:pt>
                <c:pt idx="519">
                  <c:v>3.7642528587704467E-3</c:v>
                </c:pt>
                <c:pt idx="520">
                  <c:v>1.7511792113802213E-3</c:v>
                </c:pt>
                <c:pt idx="521">
                  <c:v>1.8790200614276721E-3</c:v>
                </c:pt>
                <c:pt idx="522">
                  <c:v>1.9799298073456002E-3</c:v>
                </c:pt>
                <c:pt idx="523">
                  <c:v>2.03994877071802E-3</c:v>
                </c:pt>
                <c:pt idx="524">
                  <c:v>2.0409357764679861E-3</c:v>
                </c:pt>
                <c:pt idx="525">
                  <c:v>2.3644941696948402E-3</c:v>
                </c:pt>
                <c:pt idx="526">
                  <c:v>2.7493110998668157E-3</c:v>
                </c:pt>
                <c:pt idx="527">
                  <c:v>3.0732668161020434E-3</c:v>
                </c:pt>
                <c:pt idx="528">
                  <c:v>3.1436527767045638E-3</c:v>
                </c:pt>
                <c:pt idx="529">
                  <c:v>3.6502692479927763E-3</c:v>
                </c:pt>
                <c:pt idx="530">
                  <c:v>1.440039515501161E-3</c:v>
                </c:pt>
                <c:pt idx="531">
                  <c:v>1.488707824458913E-3</c:v>
                </c:pt>
                <c:pt idx="532">
                  <c:v>1.7584779901276923E-3</c:v>
                </c:pt>
                <c:pt idx="533">
                  <c:v>1.9657888092297123E-3</c:v>
                </c:pt>
                <c:pt idx="534">
                  <c:v>1.9821832109846124E-3</c:v>
                </c:pt>
                <c:pt idx="535">
                  <c:v>2.0313686033543101E-3</c:v>
                </c:pt>
                <c:pt idx="536">
                  <c:v>2.6755628356543402E-3</c:v>
                </c:pt>
                <c:pt idx="537">
                  <c:v>2.7100015269772835E-3</c:v>
                </c:pt>
                <c:pt idx="538">
                  <c:v>2.8149028741703414E-3</c:v>
                </c:pt>
                <c:pt idx="539">
                  <c:v>4.3710399399166924E-3</c:v>
                </c:pt>
                <c:pt idx="540">
                  <c:v>1.7902992198226407E-3</c:v>
                </c:pt>
                <c:pt idx="541">
                  <c:v>2.0551553681794721E-3</c:v>
                </c:pt>
                <c:pt idx="542">
                  <c:v>2.0611507043315435E-3</c:v>
                </c:pt>
                <c:pt idx="543">
                  <c:v>2.1058344112037013E-3</c:v>
                </c:pt>
                <c:pt idx="544">
                  <c:v>2.230655280942362E-3</c:v>
                </c:pt>
                <c:pt idx="545">
                  <c:v>2.379866306338619E-3</c:v>
                </c:pt>
                <c:pt idx="546">
                  <c:v>2.4345990282336211E-3</c:v>
                </c:pt>
                <c:pt idx="547">
                  <c:v>2.5286791054682598E-3</c:v>
                </c:pt>
                <c:pt idx="548">
                  <c:v>2.6863730997107212E-3</c:v>
                </c:pt>
                <c:pt idx="549">
                  <c:v>3.446203978340414E-3</c:v>
                </c:pt>
                <c:pt idx="550">
                  <c:v>1.8537564502564515E-3</c:v>
                </c:pt>
                <c:pt idx="551">
                  <c:v>1.892071460446143E-3</c:v>
                </c:pt>
                <c:pt idx="552">
                  <c:v>1.9250919831967622E-3</c:v>
                </c:pt>
                <c:pt idx="553">
                  <c:v>1.9312683868800116E-3</c:v>
                </c:pt>
                <c:pt idx="554">
                  <c:v>2.0573923566322349E-3</c:v>
                </c:pt>
                <c:pt idx="555">
                  <c:v>2.0762342073966144E-3</c:v>
                </c:pt>
                <c:pt idx="556">
                  <c:v>2.081497971946282E-3</c:v>
                </c:pt>
                <c:pt idx="557">
                  <c:v>2.0939096907025222E-3</c:v>
                </c:pt>
                <c:pt idx="558">
                  <c:v>2.1673765271894249E-3</c:v>
                </c:pt>
                <c:pt idx="559">
                  <c:v>2.2255325434439349E-3</c:v>
                </c:pt>
                <c:pt idx="560">
                  <c:v>1.2728359175602411E-3</c:v>
                </c:pt>
                <c:pt idx="561">
                  <c:v>1.4584895042589622E-3</c:v>
                </c:pt>
                <c:pt idx="562">
                  <c:v>1.7053039072305513E-3</c:v>
                </c:pt>
                <c:pt idx="563">
                  <c:v>1.9393929390423721E-3</c:v>
                </c:pt>
                <c:pt idx="564">
                  <c:v>2.0812515827945822E-3</c:v>
                </c:pt>
                <c:pt idx="565">
                  <c:v>2.0824181427023546E-3</c:v>
                </c:pt>
                <c:pt idx="566">
                  <c:v>2.1217227068874764E-3</c:v>
                </c:pt>
                <c:pt idx="567">
                  <c:v>2.2495603126930141E-3</c:v>
                </c:pt>
                <c:pt idx="568">
                  <c:v>2.3799218027821946E-3</c:v>
                </c:pt>
                <c:pt idx="569">
                  <c:v>3.8296035529641541E-3</c:v>
                </c:pt>
              </c:numCache>
            </c:numRef>
          </c:yVal>
        </c:ser>
        <c:axId val="38997376"/>
        <c:axId val="48097920"/>
      </c:scatterChart>
      <c:valAx>
        <c:axId val="38997376"/>
        <c:scaling>
          <c:orientation val="minMax"/>
          <c:max val="1.0000000000000019E-2"/>
        </c:scaling>
        <c:axPos val="b"/>
        <c:numFmt formatCode="General" sourceLinked="0"/>
        <c:minorTickMark val="in"/>
        <c:tickLblPos val="nextTo"/>
        <c:crossAx val="48097920"/>
        <c:crosses val="autoZero"/>
        <c:crossBetween val="midCat"/>
        <c:majorUnit val="1.0000000000000018E-3"/>
        <c:minorUnit val="1.0000000000000024E-4"/>
      </c:valAx>
      <c:valAx>
        <c:axId val="48097920"/>
        <c:scaling>
          <c:orientation val="minMax"/>
        </c:scaling>
        <c:axPos val="l"/>
        <c:majorGridlines/>
        <c:numFmt formatCode="General" sourceLinked="1"/>
        <c:tickLblPos val="nextTo"/>
        <c:crossAx val="3899737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>
        <c:manualLayout>
          <c:layoutTarget val="inner"/>
          <c:xMode val="edge"/>
          <c:yMode val="edge"/>
          <c:x val="2.5412266849999841E-2"/>
          <c:y val="0.11188962342274053"/>
          <c:w val="0.82340133131380466"/>
          <c:h val="0.8227963750520485"/>
        </c:manualLayout>
      </c:layout>
      <c:scatterChart>
        <c:scatterStyle val="lineMarker"/>
        <c:ser>
          <c:idx val="0"/>
          <c:order val="0"/>
          <c:tx>
            <c:strRef>
              <c:f>solutionCounterOutput_2010_09_1!$F$1</c:f>
              <c:strCache>
                <c:ptCount val="1"/>
                <c:pt idx="0">
                  <c:v>FracOfSolutionsDiscovered</c:v>
                </c:pt>
              </c:strCache>
            </c:strRef>
          </c:tx>
          <c:spPr>
            <a:ln w="28575">
              <a:noFill/>
            </a:ln>
          </c:spPr>
          <c:xVal>
            <c:numRef>
              <c:f>solutionCounterOutput_2010_09_1!$D$2:$D$841</c:f>
              <c:numCache>
                <c:formatCode>0.00E+00</c:formatCode>
                <c:ptCount val="840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 formatCode="General">
                  <c:v>1.0000000000000011E-3</c:v>
                </c:pt>
                <c:pt idx="10" formatCode="General">
                  <c:v>2.0000000000000022E-3</c:v>
                </c:pt>
                <c:pt idx="11" formatCode="General">
                  <c:v>3.0000000000000022E-3</c:v>
                </c:pt>
                <c:pt idx="12" formatCode="General">
                  <c:v>4.0000000000000044E-3</c:v>
                </c:pt>
                <c:pt idx="13" formatCode="General">
                  <c:v>5.0000000000000044E-3</c:v>
                </c:pt>
                <c:pt idx="14" formatCode="General">
                  <c:v>6.0000000000000045E-3</c:v>
                </c:pt>
                <c:pt idx="15" formatCode="General">
                  <c:v>7.0000000000000045E-3</c:v>
                </c:pt>
                <c:pt idx="16" formatCode="General">
                  <c:v>8.0000000000000106E-3</c:v>
                </c:pt>
                <c:pt idx="17" formatCode="General">
                  <c:v>9.0000000000000028E-3</c:v>
                </c:pt>
                <c:pt idx="18" formatCode="General">
                  <c:v>1.0000000000000005E-2</c:v>
                </c:pt>
                <c:pt idx="19" formatCode="General">
                  <c:v>2.0000000000000011E-2</c:v>
                </c:pt>
                <c:pt idx="20" formatCode="General">
                  <c:v>3.0000000000000002E-2</c:v>
                </c:pt>
                <c:pt idx="21" formatCode="General">
                  <c:v>4.0000000000000022E-2</c:v>
                </c:pt>
                <c:pt idx="22" formatCode="General">
                  <c:v>0.05</c:v>
                </c:pt>
                <c:pt idx="23" formatCode="General">
                  <c:v>6.0000000000000032E-2</c:v>
                </c:pt>
                <c:pt idx="24" formatCode="General">
                  <c:v>7.0000000000000021E-2</c:v>
                </c:pt>
                <c:pt idx="25" formatCode="General">
                  <c:v>8.0000000000000043E-2</c:v>
                </c:pt>
                <c:pt idx="26" formatCode="General">
                  <c:v>9.0000000000000024E-2</c:v>
                </c:pt>
                <c:pt idx="27" formatCode="General">
                  <c:v>0.1</c:v>
                </c:pt>
                <c:pt idx="28">
                  <c:v>1.0000000000000011E-4</c:v>
                </c:pt>
                <c:pt idx="29">
                  <c:v>2.0000000000000023E-4</c:v>
                </c:pt>
                <c:pt idx="30">
                  <c:v>3.0000000000000035E-4</c:v>
                </c:pt>
                <c:pt idx="31">
                  <c:v>4.0000000000000034E-4</c:v>
                </c:pt>
                <c:pt idx="32">
                  <c:v>5.0000000000000034E-4</c:v>
                </c:pt>
                <c:pt idx="33">
                  <c:v>6.0000000000000071E-4</c:v>
                </c:pt>
                <c:pt idx="34">
                  <c:v>7.0000000000000064E-4</c:v>
                </c:pt>
                <c:pt idx="35">
                  <c:v>8.0000000000000091E-4</c:v>
                </c:pt>
                <c:pt idx="36">
                  <c:v>9.0000000000000106E-4</c:v>
                </c:pt>
                <c:pt idx="37" formatCode="General">
                  <c:v>1.0000000000000011E-3</c:v>
                </c:pt>
                <c:pt idx="38" formatCode="General">
                  <c:v>2.0000000000000022E-3</c:v>
                </c:pt>
                <c:pt idx="39" formatCode="General">
                  <c:v>3.0000000000000022E-3</c:v>
                </c:pt>
                <c:pt idx="40" formatCode="General">
                  <c:v>4.0000000000000044E-3</c:v>
                </c:pt>
                <c:pt idx="41" formatCode="General">
                  <c:v>5.0000000000000044E-3</c:v>
                </c:pt>
                <c:pt idx="42" formatCode="General">
                  <c:v>6.0000000000000045E-3</c:v>
                </c:pt>
                <c:pt idx="43" formatCode="General">
                  <c:v>7.0000000000000045E-3</c:v>
                </c:pt>
                <c:pt idx="44" formatCode="General">
                  <c:v>8.0000000000000106E-3</c:v>
                </c:pt>
                <c:pt idx="45" formatCode="General">
                  <c:v>9.0000000000000028E-3</c:v>
                </c:pt>
                <c:pt idx="46" formatCode="General">
                  <c:v>1.0000000000000005E-2</c:v>
                </c:pt>
                <c:pt idx="47" formatCode="General">
                  <c:v>2.0000000000000011E-2</c:v>
                </c:pt>
                <c:pt idx="48" formatCode="General">
                  <c:v>3.0000000000000002E-2</c:v>
                </c:pt>
                <c:pt idx="49" formatCode="General">
                  <c:v>4.0000000000000022E-2</c:v>
                </c:pt>
                <c:pt idx="50" formatCode="General">
                  <c:v>0.05</c:v>
                </c:pt>
                <c:pt idx="51" formatCode="General">
                  <c:v>6.0000000000000032E-2</c:v>
                </c:pt>
                <c:pt idx="52" formatCode="General">
                  <c:v>7.0000000000000021E-2</c:v>
                </c:pt>
                <c:pt idx="53" formatCode="General">
                  <c:v>8.0000000000000043E-2</c:v>
                </c:pt>
                <c:pt idx="54" formatCode="General">
                  <c:v>9.0000000000000024E-2</c:v>
                </c:pt>
                <c:pt idx="55" formatCode="General">
                  <c:v>0.1</c:v>
                </c:pt>
                <c:pt idx="56">
                  <c:v>1.0000000000000011E-4</c:v>
                </c:pt>
                <c:pt idx="57">
                  <c:v>2.0000000000000023E-4</c:v>
                </c:pt>
                <c:pt idx="58">
                  <c:v>3.0000000000000035E-4</c:v>
                </c:pt>
                <c:pt idx="59">
                  <c:v>4.0000000000000034E-4</c:v>
                </c:pt>
                <c:pt idx="60">
                  <c:v>5.0000000000000034E-4</c:v>
                </c:pt>
                <c:pt idx="61">
                  <c:v>6.0000000000000071E-4</c:v>
                </c:pt>
                <c:pt idx="62">
                  <c:v>7.0000000000000064E-4</c:v>
                </c:pt>
                <c:pt idx="63">
                  <c:v>8.0000000000000091E-4</c:v>
                </c:pt>
                <c:pt idx="64">
                  <c:v>9.0000000000000106E-4</c:v>
                </c:pt>
                <c:pt idx="65" formatCode="General">
                  <c:v>1.0000000000000011E-3</c:v>
                </c:pt>
                <c:pt idx="66" formatCode="General">
                  <c:v>2.0000000000000022E-3</c:v>
                </c:pt>
                <c:pt idx="67" formatCode="General">
                  <c:v>3.0000000000000022E-3</c:v>
                </c:pt>
                <c:pt idx="68" formatCode="General">
                  <c:v>4.0000000000000044E-3</c:v>
                </c:pt>
                <c:pt idx="69" formatCode="General">
                  <c:v>5.0000000000000044E-3</c:v>
                </c:pt>
                <c:pt idx="70" formatCode="General">
                  <c:v>6.0000000000000045E-3</c:v>
                </c:pt>
                <c:pt idx="71" formatCode="General">
                  <c:v>7.0000000000000045E-3</c:v>
                </c:pt>
                <c:pt idx="72" formatCode="General">
                  <c:v>8.0000000000000106E-3</c:v>
                </c:pt>
                <c:pt idx="73" formatCode="General">
                  <c:v>9.0000000000000028E-3</c:v>
                </c:pt>
                <c:pt idx="74" formatCode="General">
                  <c:v>1.0000000000000005E-2</c:v>
                </c:pt>
                <c:pt idx="75" formatCode="General">
                  <c:v>2.0000000000000011E-2</c:v>
                </c:pt>
                <c:pt idx="76" formatCode="General">
                  <c:v>3.0000000000000002E-2</c:v>
                </c:pt>
                <c:pt idx="77" formatCode="General">
                  <c:v>4.0000000000000022E-2</c:v>
                </c:pt>
                <c:pt idx="78" formatCode="General">
                  <c:v>0.05</c:v>
                </c:pt>
                <c:pt idx="79" formatCode="General">
                  <c:v>6.0000000000000032E-2</c:v>
                </c:pt>
                <c:pt idx="80" formatCode="General">
                  <c:v>7.0000000000000021E-2</c:v>
                </c:pt>
                <c:pt idx="81" formatCode="General">
                  <c:v>8.0000000000000043E-2</c:v>
                </c:pt>
                <c:pt idx="82" formatCode="General">
                  <c:v>9.0000000000000024E-2</c:v>
                </c:pt>
                <c:pt idx="83" formatCode="General">
                  <c:v>0.1</c:v>
                </c:pt>
                <c:pt idx="84">
                  <c:v>1.0000000000000011E-4</c:v>
                </c:pt>
                <c:pt idx="85">
                  <c:v>2.0000000000000023E-4</c:v>
                </c:pt>
                <c:pt idx="86">
                  <c:v>3.0000000000000035E-4</c:v>
                </c:pt>
                <c:pt idx="87">
                  <c:v>4.0000000000000034E-4</c:v>
                </c:pt>
                <c:pt idx="88">
                  <c:v>5.0000000000000034E-4</c:v>
                </c:pt>
                <c:pt idx="89">
                  <c:v>6.0000000000000071E-4</c:v>
                </c:pt>
                <c:pt idx="90">
                  <c:v>7.0000000000000064E-4</c:v>
                </c:pt>
                <c:pt idx="91">
                  <c:v>8.0000000000000091E-4</c:v>
                </c:pt>
                <c:pt idx="92">
                  <c:v>9.0000000000000106E-4</c:v>
                </c:pt>
                <c:pt idx="93" formatCode="General">
                  <c:v>1.0000000000000011E-3</c:v>
                </c:pt>
                <c:pt idx="94" formatCode="General">
                  <c:v>2.0000000000000022E-3</c:v>
                </c:pt>
                <c:pt idx="95" formatCode="General">
                  <c:v>3.0000000000000022E-3</c:v>
                </c:pt>
                <c:pt idx="96" formatCode="General">
                  <c:v>4.0000000000000044E-3</c:v>
                </c:pt>
                <c:pt idx="97" formatCode="General">
                  <c:v>5.0000000000000044E-3</c:v>
                </c:pt>
                <c:pt idx="98" formatCode="General">
                  <c:v>6.0000000000000045E-3</c:v>
                </c:pt>
                <c:pt idx="99" formatCode="General">
                  <c:v>7.0000000000000045E-3</c:v>
                </c:pt>
                <c:pt idx="100" formatCode="General">
                  <c:v>8.0000000000000106E-3</c:v>
                </c:pt>
                <c:pt idx="101" formatCode="General">
                  <c:v>9.0000000000000028E-3</c:v>
                </c:pt>
                <c:pt idx="102" formatCode="General">
                  <c:v>1.0000000000000005E-2</c:v>
                </c:pt>
                <c:pt idx="103" formatCode="General">
                  <c:v>2.0000000000000011E-2</c:v>
                </c:pt>
                <c:pt idx="104" formatCode="General">
                  <c:v>3.0000000000000002E-2</c:v>
                </c:pt>
                <c:pt idx="105" formatCode="General">
                  <c:v>4.0000000000000022E-2</c:v>
                </c:pt>
                <c:pt idx="106" formatCode="General">
                  <c:v>0.05</c:v>
                </c:pt>
                <c:pt idx="107" formatCode="General">
                  <c:v>6.0000000000000032E-2</c:v>
                </c:pt>
                <c:pt idx="108" formatCode="General">
                  <c:v>7.0000000000000021E-2</c:v>
                </c:pt>
                <c:pt idx="109" formatCode="General">
                  <c:v>8.0000000000000043E-2</c:v>
                </c:pt>
                <c:pt idx="110" formatCode="General">
                  <c:v>9.0000000000000024E-2</c:v>
                </c:pt>
                <c:pt idx="111" formatCode="General">
                  <c:v>0.1</c:v>
                </c:pt>
                <c:pt idx="112">
                  <c:v>1.0000000000000011E-4</c:v>
                </c:pt>
                <c:pt idx="113">
                  <c:v>2.0000000000000023E-4</c:v>
                </c:pt>
                <c:pt idx="114">
                  <c:v>3.0000000000000035E-4</c:v>
                </c:pt>
                <c:pt idx="115">
                  <c:v>4.0000000000000034E-4</c:v>
                </c:pt>
                <c:pt idx="116">
                  <c:v>5.0000000000000034E-4</c:v>
                </c:pt>
                <c:pt idx="117">
                  <c:v>6.0000000000000071E-4</c:v>
                </c:pt>
                <c:pt idx="118">
                  <c:v>7.0000000000000064E-4</c:v>
                </c:pt>
                <c:pt idx="119">
                  <c:v>8.0000000000000091E-4</c:v>
                </c:pt>
                <c:pt idx="120">
                  <c:v>9.0000000000000106E-4</c:v>
                </c:pt>
                <c:pt idx="121" formatCode="General">
                  <c:v>1.0000000000000011E-3</c:v>
                </c:pt>
                <c:pt idx="122" formatCode="General">
                  <c:v>2.0000000000000022E-3</c:v>
                </c:pt>
                <c:pt idx="123" formatCode="General">
                  <c:v>3.0000000000000022E-3</c:v>
                </c:pt>
                <c:pt idx="124" formatCode="General">
                  <c:v>4.0000000000000044E-3</c:v>
                </c:pt>
                <c:pt idx="125" formatCode="General">
                  <c:v>5.0000000000000044E-3</c:v>
                </c:pt>
                <c:pt idx="126" formatCode="General">
                  <c:v>6.0000000000000045E-3</c:v>
                </c:pt>
                <c:pt idx="127" formatCode="General">
                  <c:v>7.0000000000000045E-3</c:v>
                </c:pt>
                <c:pt idx="128" formatCode="General">
                  <c:v>8.0000000000000106E-3</c:v>
                </c:pt>
                <c:pt idx="129" formatCode="General">
                  <c:v>9.0000000000000028E-3</c:v>
                </c:pt>
                <c:pt idx="130" formatCode="General">
                  <c:v>1.0000000000000005E-2</c:v>
                </c:pt>
                <c:pt idx="131" formatCode="General">
                  <c:v>2.0000000000000011E-2</c:v>
                </c:pt>
                <c:pt idx="132" formatCode="General">
                  <c:v>3.0000000000000002E-2</c:v>
                </c:pt>
                <c:pt idx="133" formatCode="General">
                  <c:v>4.0000000000000022E-2</c:v>
                </c:pt>
                <c:pt idx="134" formatCode="General">
                  <c:v>0.05</c:v>
                </c:pt>
                <c:pt idx="135" formatCode="General">
                  <c:v>6.0000000000000032E-2</c:v>
                </c:pt>
                <c:pt idx="136" formatCode="General">
                  <c:v>7.0000000000000021E-2</c:v>
                </c:pt>
                <c:pt idx="137" formatCode="General">
                  <c:v>8.0000000000000043E-2</c:v>
                </c:pt>
                <c:pt idx="138" formatCode="General">
                  <c:v>9.0000000000000024E-2</c:v>
                </c:pt>
                <c:pt idx="139" formatCode="General">
                  <c:v>0.1</c:v>
                </c:pt>
                <c:pt idx="140">
                  <c:v>1.0000000000000011E-4</c:v>
                </c:pt>
                <c:pt idx="141">
                  <c:v>2.0000000000000023E-4</c:v>
                </c:pt>
                <c:pt idx="142">
                  <c:v>3.0000000000000035E-4</c:v>
                </c:pt>
                <c:pt idx="143">
                  <c:v>4.0000000000000034E-4</c:v>
                </c:pt>
                <c:pt idx="144">
                  <c:v>5.0000000000000034E-4</c:v>
                </c:pt>
                <c:pt idx="145">
                  <c:v>6.0000000000000071E-4</c:v>
                </c:pt>
                <c:pt idx="146">
                  <c:v>7.0000000000000064E-4</c:v>
                </c:pt>
                <c:pt idx="147">
                  <c:v>8.0000000000000091E-4</c:v>
                </c:pt>
                <c:pt idx="148">
                  <c:v>9.0000000000000106E-4</c:v>
                </c:pt>
                <c:pt idx="149" formatCode="General">
                  <c:v>1.0000000000000011E-3</c:v>
                </c:pt>
                <c:pt idx="150" formatCode="General">
                  <c:v>2.0000000000000022E-3</c:v>
                </c:pt>
                <c:pt idx="151" formatCode="General">
                  <c:v>3.0000000000000022E-3</c:v>
                </c:pt>
                <c:pt idx="152" formatCode="General">
                  <c:v>4.0000000000000044E-3</c:v>
                </c:pt>
                <c:pt idx="153" formatCode="General">
                  <c:v>5.0000000000000044E-3</c:v>
                </c:pt>
                <c:pt idx="154" formatCode="General">
                  <c:v>6.0000000000000045E-3</c:v>
                </c:pt>
                <c:pt idx="155" formatCode="General">
                  <c:v>7.0000000000000045E-3</c:v>
                </c:pt>
                <c:pt idx="156" formatCode="General">
                  <c:v>8.0000000000000106E-3</c:v>
                </c:pt>
                <c:pt idx="157" formatCode="General">
                  <c:v>9.0000000000000028E-3</c:v>
                </c:pt>
                <c:pt idx="158" formatCode="General">
                  <c:v>1.0000000000000005E-2</c:v>
                </c:pt>
                <c:pt idx="159" formatCode="General">
                  <c:v>2.0000000000000011E-2</c:v>
                </c:pt>
                <c:pt idx="160" formatCode="General">
                  <c:v>3.0000000000000002E-2</c:v>
                </c:pt>
                <c:pt idx="161" formatCode="General">
                  <c:v>4.0000000000000022E-2</c:v>
                </c:pt>
                <c:pt idx="162" formatCode="General">
                  <c:v>0.05</c:v>
                </c:pt>
                <c:pt idx="163" formatCode="General">
                  <c:v>6.0000000000000032E-2</c:v>
                </c:pt>
                <c:pt idx="164" formatCode="General">
                  <c:v>7.0000000000000021E-2</c:v>
                </c:pt>
                <c:pt idx="165" formatCode="General">
                  <c:v>8.0000000000000043E-2</c:v>
                </c:pt>
                <c:pt idx="166" formatCode="General">
                  <c:v>9.0000000000000024E-2</c:v>
                </c:pt>
                <c:pt idx="167" formatCode="General">
                  <c:v>0.1</c:v>
                </c:pt>
                <c:pt idx="168">
                  <c:v>1.0000000000000011E-4</c:v>
                </c:pt>
                <c:pt idx="169">
                  <c:v>2.0000000000000023E-4</c:v>
                </c:pt>
                <c:pt idx="170">
                  <c:v>3.0000000000000035E-4</c:v>
                </c:pt>
                <c:pt idx="171">
                  <c:v>4.0000000000000034E-4</c:v>
                </c:pt>
                <c:pt idx="172">
                  <c:v>5.0000000000000034E-4</c:v>
                </c:pt>
                <c:pt idx="173">
                  <c:v>6.0000000000000071E-4</c:v>
                </c:pt>
                <c:pt idx="174">
                  <c:v>7.0000000000000064E-4</c:v>
                </c:pt>
                <c:pt idx="175">
                  <c:v>8.0000000000000091E-4</c:v>
                </c:pt>
                <c:pt idx="176">
                  <c:v>9.0000000000000106E-4</c:v>
                </c:pt>
                <c:pt idx="177" formatCode="General">
                  <c:v>1.0000000000000011E-3</c:v>
                </c:pt>
                <c:pt idx="178" formatCode="General">
                  <c:v>2.0000000000000022E-3</c:v>
                </c:pt>
                <c:pt idx="179" formatCode="General">
                  <c:v>3.0000000000000022E-3</c:v>
                </c:pt>
                <c:pt idx="180" formatCode="General">
                  <c:v>4.0000000000000044E-3</c:v>
                </c:pt>
                <c:pt idx="181" formatCode="General">
                  <c:v>5.0000000000000044E-3</c:v>
                </c:pt>
                <c:pt idx="182" formatCode="General">
                  <c:v>6.0000000000000045E-3</c:v>
                </c:pt>
                <c:pt idx="183" formatCode="General">
                  <c:v>7.0000000000000045E-3</c:v>
                </c:pt>
                <c:pt idx="184" formatCode="General">
                  <c:v>8.0000000000000106E-3</c:v>
                </c:pt>
                <c:pt idx="185" formatCode="General">
                  <c:v>9.0000000000000028E-3</c:v>
                </c:pt>
                <c:pt idx="186" formatCode="General">
                  <c:v>1.0000000000000005E-2</c:v>
                </c:pt>
                <c:pt idx="187" formatCode="General">
                  <c:v>2.0000000000000011E-2</c:v>
                </c:pt>
                <c:pt idx="188" formatCode="General">
                  <c:v>3.0000000000000002E-2</c:v>
                </c:pt>
                <c:pt idx="189" formatCode="General">
                  <c:v>4.0000000000000022E-2</c:v>
                </c:pt>
                <c:pt idx="190" formatCode="General">
                  <c:v>0.05</c:v>
                </c:pt>
                <c:pt idx="191" formatCode="General">
                  <c:v>6.0000000000000032E-2</c:v>
                </c:pt>
                <c:pt idx="192" formatCode="General">
                  <c:v>7.0000000000000021E-2</c:v>
                </c:pt>
                <c:pt idx="193" formatCode="General">
                  <c:v>8.0000000000000043E-2</c:v>
                </c:pt>
                <c:pt idx="194" formatCode="General">
                  <c:v>9.0000000000000024E-2</c:v>
                </c:pt>
                <c:pt idx="195" formatCode="General">
                  <c:v>0.1</c:v>
                </c:pt>
                <c:pt idx="196">
                  <c:v>1.0000000000000011E-4</c:v>
                </c:pt>
                <c:pt idx="197">
                  <c:v>2.0000000000000023E-4</c:v>
                </c:pt>
                <c:pt idx="198">
                  <c:v>3.0000000000000035E-4</c:v>
                </c:pt>
                <c:pt idx="199">
                  <c:v>4.0000000000000034E-4</c:v>
                </c:pt>
                <c:pt idx="200">
                  <c:v>5.0000000000000034E-4</c:v>
                </c:pt>
                <c:pt idx="201">
                  <c:v>6.0000000000000071E-4</c:v>
                </c:pt>
                <c:pt idx="202">
                  <c:v>7.0000000000000064E-4</c:v>
                </c:pt>
                <c:pt idx="203">
                  <c:v>8.0000000000000091E-4</c:v>
                </c:pt>
                <c:pt idx="204">
                  <c:v>9.0000000000000106E-4</c:v>
                </c:pt>
                <c:pt idx="205" formatCode="General">
                  <c:v>1.0000000000000011E-3</c:v>
                </c:pt>
                <c:pt idx="206" formatCode="General">
                  <c:v>2.0000000000000022E-3</c:v>
                </c:pt>
                <c:pt idx="207" formatCode="General">
                  <c:v>3.0000000000000022E-3</c:v>
                </c:pt>
                <c:pt idx="208" formatCode="General">
                  <c:v>4.0000000000000044E-3</c:v>
                </c:pt>
                <c:pt idx="209" formatCode="General">
                  <c:v>5.0000000000000044E-3</c:v>
                </c:pt>
                <c:pt idx="210" formatCode="General">
                  <c:v>6.0000000000000045E-3</c:v>
                </c:pt>
                <c:pt idx="211" formatCode="General">
                  <c:v>7.0000000000000045E-3</c:v>
                </c:pt>
                <c:pt idx="212" formatCode="General">
                  <c:v>8.0000000000000106E-3</c:v>
                </c:pt>
                <c:pt idx="213" formatCode="General">
                  <c:v>9.0000000000000028E-3</c:v>
                </c:pt>
                <c:pt idx="214" formatCode="General">
                  <c:v>1.0000000000000005E-2</c:v>
                </c:pt>
                <c:pt idx="215" formatCode="General">
                  <c:v>2.0000000000000011E-2</c:v>
                </c:pt>
                <c:pt idx="216" formatCode="General">
                  <c:v>3.0000000000000002E-2</c:v>
                </c:pt>
                <c:pt idx="217" formatCode="General">
                  <c:v>4.0000000000000022E-2</c:v>
                </c:pt>
                <c:pt idx="218" formatCode="General">
                  <c:v>0.05</c:v>
                </c:pt>
                <c:pt idx="219" formatCode="General">
                  <c:v>6.0000000000000032E-2</c:v>
                </c:pt>
                <c:pt idx="220" formatCode="General">
                  <c:v>7.0000000000000021E-2</c:v>
                </c:pt>
                <c:pt idx="221" formatCode="General">
                  <c:v>8.0000000000000043E-2</c:v>
                </c:pt>
                <c:pt idx="222" formatCode="General">
                  <c:v>9.0000000000000024E-2</c:v>
                </c:pt>
                <c:pt idx="223" formatCode="General">
                  <c:v>0.1</c:v>
                </c:pt>
                <c:pt idx="224">
                  <c:v>1.0000000000000011E-4</c:v>
                </c:pt>
                <c:pt idx="225">
                  <c:v>2.0000000000000023E-4</c:v>
                </c:pt>
                <c:pt idx="226">
                  <c:v>3.0000000000000035E-4</c:v>
                </c:pt>
                <c:pt idx="227">
                  <c:v>4.0000000000000034E-4</c:v>
                </c:pt>
                <c:pt idx="228">
                  <c:v>5.0000000000000034E-4</c:v>
                </c:pt>
                <c:pt idx="229">
                  <c:v>6.0000000000000071E-4</c:v>
                </c:pt>
                <c:pt idx="230">
                  <c:v>7.0000000000000064E-4</c:v>
                </c:pt>
                <c:pt idx="231">
                  <c:v>8.0000000000000091E-4</c:v>
                </c:pt>
                <c:pt idx="232">
                  <c:v>9.0000000000000106E-4</c:v>
                </c:pt>
                <c:pt idx="233" formatCode="General">
                  <c:v>1.0000000000000011E-3</c:v>
                </c:pt>
                <c:pt idx="234" formatCode="General">
                  <c:v>2.0000000000000022E-3</c:v>
                </c:pt>
                <c:pt idx="235" formatCode="General">
                  <c:v>3.0000000000000022E-3</c:v>
                </c:pt>
                <c:pt idx="236" formatCode="General">
                  <c:v>4.0000000000000044E-3</c:v>
                </c:pt>
                <c:pt idx="237" formatCode="General">
                  <c:v>5.0000000000000044E-3</c:v>
                </c:pt>
                <c:pt idx="238" formatCode="General">
                  <c:v>6.0000000000000045E-3</c:v>
                </c:pt>
                <c:pt idx="239" formatCode="General">
                  <c:v>7.0000000000000045E-3</c:v>
                </c:pt>
                <c:pt idx="240" formatCode="General">
                  <c:v>8.0000000000000106E-3</c:v>
                </c:pt>
                <c:pt idx="241" formatCode="General">
                  <c:v>9.0000000000000028E-3</c:v>
                </c:pt>
                <c:pt idx="242" formatCode="General">
                  <c:v>1.0000000000000005E-2</c:v>
                </c:pt>
                <c:pt idx="243" formatCode="General">
                  <c:v>2.0000000000000011E-2</c:v>
                </c:pt>
                <c:pt idx="244" formatCode="General">
                  <c:v>3.0000000000000002E-2</c:v>
                </c:pt>
                <c:pt idx="245" formatCode="General">
                  <c:v>4.0000000000000022E-2</c:v>
                </c:pt>
                <c:pt idx="246" formatCode="General">
                  <c:v>0.05</c:v>
                </c:pt>
                <c:pt idx="247" formatCode="General">
                  <c:v>6.0000000000000032E-2</c:v>
                </c:pt>
                <c:pt idx="248" formatCode="General">
                  <c:v>7.0000000000000021E-2</c:v>
                </c:pt>
                <c:pt idx="249" formatCode="General">
                  <c:v>8.0000000000000043E-2</c:v>
                </c:pt>
                <c:pt idx="250" formatCode="General">
                  <c:v>9.0000000000000024E-2</c:v>
                </c:pt>
                <c:pt idx="251" formatCode="General">
                  <c:v>0.1</c:v>
                </c:pt>
                <c:pt idx="252">
                  <c:v>1.0000000000000011E-4</c:v>
                </c:pt>
                <c:pt idx="253">
                  <c:v>2.0000000000000023E-4</c:v>
                </c:pt>
                <c:pt idx="254">
                  <c:v>3.0000000000000035E-4</c:v>
                </c:pt>
                <c:pt idx="255">
                  <c:v>4.0000000000000034E-4</c:v>
                </c:pt>
                <c:pt idx="256">
                  <c:v>5.0000000000000034E-4</c:v>
                </c:pt>
                <c:pt idx="257">
                  <c:v>6.0000000000000071E-4</c:v>
                </c:pt>
                <c:pt idx="258">
                  <c:v>7.0000000000000064E-4</c:v>
                </c:pt>
                <c:pt idx="259">
                  <c:v>8.0000000000000091E-4</c:v>
                </c:pt>
                <c:pt idx="260">
                  <c:v>9.0000000000000106E-4</c:v>
                </c:pt>
                <c:pt idx="261" formatCode="General">
                  <c:v>1.0000000000000011E-3</c:v>
                </c:pt>
                <c:pt idx="262" formatCode="General">
                  <c:v>2.0000000000000022E-3</c:v>
                </c:pt>
                <c:pt idx="263" formatCode="General">
                  <c:v>3.0000000000000022E-3</c:v>
                </c:pt>
                <c:pt idx="264" formatCode="General">
                  <c:v>4.0000000000000044E-3</c:v>
                </c:pt>
                <c:pt idx="265" formatCode="General">
                  <c:v>5.0000000000000044E-3</c:v>
                </c:pt>
                <c:pt idx="266" formatCode="General">
                  <c:v>6.0000000000000045E-3</c:v>
                </c:pt>
                <c:pt idx="267" formatCode="General">
                  <c:v>7.0000000000000045E-3</c:v>
                </c:pt>
                <c:pt idx="268" formatCode="General">
                  <c:v>8.0000000000000106E-3</c:v>
                </c:pt>
                <c:pt idx="269" formatCode="General">
                  <c:v>9.0000000000000028E-3</c:v>
                </c:pt>
                <c:pt idx="270" formatCode="General">
                  <c:v>1.0000000000000005E-2</c:v>
                </c:pt>
                <c:pt idx="271" formatCode="General">
                  <c:v>2.0000000000000011E-2</c:v>
                </c:pt>
                <c:pt idx="272" formatCode="General">
                  <c:v>3.0000000000000002E-2</c:v>
                </c:pt>
                <c:pt idx="273" formatCode="General">
                  <c:v>4.0000000000000022E-2</c:v>
                </c:pt>
                <c:pt idx="274" formatCode="General">
                  <c:v>0.05</c:v>
                </c:pt>
                <c:pt idx="275" formatCode="General">
                  <c:v>6.0000000000000032E-2</c:v>
                </c:pt>
                <c:pt idx="276" formatCode="General">
                  <c:v>7.0000000000000021E-2</c:v>
                </c:pt>
                <c:pt idx="277" formatCode="General">
                  <c:v>8.0000000000000043E-2</c:v>
                </c:pt>
                <c:pt idx="278" formatCode="General">
                  <c:v>9.0000000000000024E-2</c:v>
                </c:pt>
                <c:pt idx="279" formatCode="General">
                  <c:v>0.1</c:v>
                </c:pt>
                <c:pt idx="280">
                  <c:v>1.0000000000000011E-4</c:v>
                </c:pt>
                <c:pt idx="281">
                  <c:v>2.0000000000000023E-4</c:v>
                </c:pt>
                <c:pt idx="282">
                  <c:v>3.0000000000000035E-4</c:v>
                </c:pt>
                <c:pt idx="283">
                  <c:v>4.0000000000000034E-4</c:v>
                </c:pt>
                <c:pt idx="284">
                  <c:v>5.0000000000000034E-4</c:v>
                </c:pt>
                <c:pt idx="285">
                  <c:v>6.0000000000000071E-4</c:v>
                </c:pt>
                <c:pt idx="286">
                  <c:v>7.0000000000000064E-4</c:v>
                </c:pt>
                <c:pt idx="287">
                  <c:v>8.0000000000000091E-4</c:v>
                </c:pt>
                <c:pt idx="288">
                  <c:v>9.0000000000000106E-4</c:v>
                </c:pt>
                <c:pt idx="289" formatCode="General">
                  <c:v>1.0000000000000011E-3</c:v>
                </c:pt>
                <c:pt idx="290" formatCode="General">
                  <c:v>2.0000000000000022E-3</c:v>
                </c:pt>
                <c:pt idx="291" formatCode="General">
                  <c:v>3.0000000000000022E-3</c:v>
                </c:pt>
                <c:pt idx="292" formatCode="General">
                  <c:v>4.0000000000000044E-3</c:v>
                </c:pt>
                <c:pt idx="293" formatCode="General">
                  <c:v>5.0000000000000044E-3</c:v>
                </c:pt>
                <c:pt idx="294" formatCode="General">
                  <c:v>6.0000000000000045E-3</c:v>
                </c:pt>
                <c:pt idx="295" formatCode="General">
                  <c:v>7.0000000000000045E-3</c:v>
                </c:pt>
                <c:pt idx="296" formatCode="General">
                  <c:v>8.0000000000000106E-3</c:v>
                </c:pt>
                <c:pt idx="297" formatCode="General">
                  <c:v>9.0000000000000028E-3</c:v>
                </c:pt>
                <c:pt idx="298" formatCode="General">
                  <c:v>1.0000000000000005E-2</c:v>
                </c:pt>
                <c:pt idx="299" formatCode="General">
                  <c:v>2.0000000000000011E-2</c:v>
                </c:pt>
                <c:pt idx="300" formatCode="General">
                  <c:v>3.0000000000000002E-2</c:v>
                </c:pt>
                <c:pt idx="301" formatCode="General">
                  <c:v>4.0000000000000022E-2</c:v>
                </c:pt>
                <c:pt idx="302" formatCode="General">
                  <c:v>0.05</c:v>
                </c:pt>
                <c:pt idx="303" formatCode="General">
                  <c:v>6.0000000000000032E-2</c:v>
                </c:pt>
                <c:pt idx="304" formatCode="General">
                  <c:v>7.0000000000000021E-2</c:v>
                </c:pt>
                <c:pt idx="305" formatCode="General">
                  <c:v>8.0000000000000043E-2</c:v>
                </c:pt>
                <c:pt idx="306" formatCode="General">
                  <c:v>9.0000000000000024E-2</c:v>
                </c:pt>
                <c:pt idx="307" formatCode="General">
                  <c:v>0.1</c:v>
                </c:pt>
                <c:pt idx="308">
                  <c:v>1.0000000000000011E-4</c:v>
                </c:pt>
                <c:pt idx="309">
                  <c:v>2.0000000000000023E-4</c:v>
                </c:pt>
                <c:pt idx="310">
                  <c:v>3.0000000000000035E-4</c:v>
                </c:pt>
                <c:pt idx="311">
                  <c:v>4.0000000000000034E-4</c:v>
                </c:pt>
                <c:pt idx="312">
                  <c:v>5.0000000000000034E-4</c:v>
                </c:pt>
                <c:pt idx="313">
                  <c:v>6.0000000000000071E-4</c:v>
                </c:pt>
                <c:pt idx="314">
                  <c:v>7.0000000000000064E-4</c:v>
                </c:pt>
                <c:pt idx="315">
                  <c:v>8.0000000000000091E-4</c:v>
                </c:pt>
                <c:pt idx="316">
                  <c:v>9.0000000000000106E-4</c:v>
                </c:pt>
                <c:pt idx="317" formatCode="General">
                  <c:v>1.0000000000000011E-3</c:v>
                </c:pt>
                <c:pt idx="318" formatCode="General">
                  <c:v>2.0000000000000022E-3</c:v>
                </c:pt>
                <c:pt idx="319" formatCode="General">
                  <c:v>3.0000000000000022E-3</c:v>
                </c:pt>
                <c:pt idx="320" formatCode="General">
                  <c:v>4.0000000000000044E-3</c:v>
                </c:pt>
                <c:pt idx="321" formatCode="General">
                  <c:v>5.0000000000000044E-3</c:v>
                </c:pt>
                <c:pt idx="322" formatCode="General">
                  <c:v>6.0000000000000045E-3</c:v>
                </c:pt>
                <c:pt idx="323" formatCode="General">
                  <c:v>7.0000000000000045E-3</c:v>
                </c:pt>
                <c:pt idx="324" formatCode="General">
                  <c:v>8.0000000000000106E-3</c:v>
                </c:pt>
                <c:pt idx="325" formatCode="General">
                  <c:v>9.0000000000000028E-3</c:v>
                </c:pt>
                <c:pt idx="326" formatCode="General">
                  <c:v>1.0000000000000005E-2</c:v>
                </c:pt>
                <c:pt idx="327" formatCode="General">
                  <c:v>2.0000000000000011E-2</c:v>
                </c:pt>
                <c:pt idx="328" formatCode="General">
                  <c:v>3.0000000000000002E-2</c:v>
                </c:pt>
                <c:pt idx="329" formatCode="General">
                  <c:v>4.0000000000000022E-2</c:v>
                </c:pt>
                <c:pt idx="330" formatCode="General">
                  <c:v>0.05</c:v>
                </c:pt>
                <c:pt idx="331" formatCode="General">
                  <c:v>6.0000000000000032E-2</c:v>
                </c:pt>
                <c:pt idx="332" formatCode="General">
                  <c:v>7.0000000000000021E-2</c:v>
                </c:pt>
                <c:pt idx="333" formatCode="General">
                  <c:v>8.0000000000000043E-2</c:v>
                </c:pt>
                <c:pt idx="334" formatCode="General">
                  <c:v>9.0000000000000024E-2</c:v>
                </c:pt>
                <c:pt idx="335" formatCode="General">
                  <c:v>0.1</c:v>
                </c:pt>
                <c:pt idx="336">
                  <c:v>1.0000000000000011E-4</c:v>
                </c:pt>
                <c:pt idx="337">
                  <c:v>2.0000000000000023E-4</c:v>
                </c:pt>
                <c:pt idx="338">
                  <c:v>3.0000000000000035E-4</c:v>
                </c:pt>
                <c:pt idx="339">
                  <c:v>4.0000000000000034E-4</c:v>
                </c:pt>
                <c:pt idx="340">
                  <c:v>5.0000000000000034E-4</c:v>
                </c:pt>
                <c:pt idx="341">
                  <c:v>6.0000000000000071E-4</c:v>
                </c:pt>
                <c:pt idx="342">
                  <c:v>7.0000000000000064E-4</c:v>
                </c:pt>
                <c:pt idx="343">
                  <c:v>8.0000000000000091E-4</c:v>
                </c:pt>
                <c:pt idx="344">
                  <c:v>9.0000000000000106E-4</c:v>
                </c:pt>
                <c:pt idx="345" formatCode="General">
                  <c:v>1.0000000000000011E-3</c:v>
                </c:pt>
                <c:pt idx="346" formatCode="General">
                  <c:v>2.0000000000000022E-3</c:v>
                </c:pt>
                <c:pt idx="347" formatCode="General">
                  <c:v>3.0000000000000022E-3</c:v>
                </c:pt>
                <c:pt idx="348" formatCode="General">
                  <c:v>4.0000000000000044E-3</c:v>
                </c:pt>
                <c:pt idx="349" formatCode="General">
                  <c:v>5.0000000000000044E-3</c:v>
                </c:pt>
                <c:pt idx="350" formatCode="General">
                  <c:v>6.0000000000000045E-3</c:v>
                </c:pt>
                <c:pt idx="351" formatCode="General">
                  <c:v>7.0000000000000045E-3</c:v>
                </c:pt>
                <c:pt idx="352" formatCode="General">
                  <c:v>8.0000000000000106E-3</c:v>
                </c:pt>
                <c:pt idx="353" formatCode="General">
                  <c:v>9.0000000000000028E-3</c:v>
                </c:pt>
                <c:pt idx="354" formatCode="General">
                  <c:v>1.0000000000000005E-2</c:v>
                </c:pt>
                <c:pt idx="355" formatCode="General">
                  <c:v>2.0000000000000011E-2</c:v>
                </c:pt>
                <c:pt idx="356" formatCode="General">
                  <c:v>3.0000000000000002E-2</c:v>
                </c:pt>
                <c:pt idx="357" formatCode="General">
                  <c:v>4.0000000000000022E-2</c:v>
                </c:pt>
                <c:pt idx="358" formatCode="General">
                  <c:v>0.05</c:v>
                </c:pt>
                <c:pt idx="359" formatCode="General">
                  <c:v>6.0000000000000032E-2</c:v>
                </c:pt>
                <c:pt idx="360" formatCode="General">
                  <c:v>7.0000000000000021E-2</c:v>
                </c:pt>
                <c:pt idx="361" formatCode="General">
                  <c:v>8.0000000000000043E-2</c:v>
                </c:pt>
                <c:pt idx="362" formatCode="General">
                  <c:v>9.0000000000000024E-2</c:v>
                </c:pt>
                <c:pt idx="363" formatCode="General">
                  <c:v>0.1</c:v>
                </c:pt>
                <c:pt idx="364">
                  <c:v>1.0000000000000011E-4</c:v>
                </c:pt>
                <c:pt idx="365">
                  <c:v>2.0000000000000023E-4</c:v>
                </c:pt>
                <c:pt idx="366">
                  <c:v>3.0000000000000035E-4</c:v>
                </c:pt>
                <c:pt idx="367">
                  <c:v>4.0000000000000034E-4</c:v>
                </c:pt>
                <c:pt idx="368">
                  <c:v>5.0000000000000034E-4</c:v>
                </c:pt>
                <c:pt idx="369">
                  <c:v>6.0000000000000071E-4</c:v>
                </c:pt>
                <c:pt idx="370">
                  <c:v>7.0000000000000064E-4</c:v>
                </c:pt>
                <c:pt idx="371">
                  <c:v>8.0000000000000091E-4</c:v>
                </c:pt>
                <c:pt idx="372">
                  <c:v>9.0000000000000106E-4</c:v>
                </c:pt>
                <c:pt idx="373" formatCode="General">
                  <c:v>1.0000000000000011E-3</c:v>
                </c:pt>
                <c:pt idx="374" formatCode="General">
                  <c:v>2.0000000000000022E-3</c:v>
                </c:pt>
                <c:pt idx="375" formatCode="General">
                  <c:v>3.0000000000000022E-3</c:v>
                </c:pt>
                <c:pt idx="376" formatCode="General">
                  <c:v>4.0000000000000044E-3</c:v>
                </c:pt>
                <c:pt idx="377" formatCode="General">
                  <c:v>5.0000000000000044E-3</c:v>
                </c:pt>
                <c:pt idx="378" formatCode="General">
                  <c:v>6.0000000000000045E-3</c:v>
                </c:pt>
                <c:pt idx="379" formatCode="General">
                  <c:v>7.0000000000000045E-3</c:v>
                </c:pt>
                <c:pt idx="380" formatCode="General">
                  <c:v>8.0000000000000106E-3</c:v>
                </c:pt>
                <c:pt idx="381" formatCode="General">
                  <c:v>9.0000000000000028E-3</c:v>
                </c:pt>
                <c:pt idx="382" formatCode="General">
                  <c:v>1.0000000000000005E-2</c:v>
                </c:pt>
                <c:pt idx="383" formatCode="General">
                  <c:v>2.0000000000000011E-2</c:v>
                </c:pt>
                <c:pt idx="384" formatCode="General">
                  <c:v>3.0000000000000002E-2</c:v>
                </c:pt>
                <c:pt idx="385" formatCode="General">
                  <c:v>4.0000000000000022E-2</c:v>
                </c:pt>
                <c:pt idx="386" formatCode="General">
                  <c:v>0.05</c:v>
                </c:pt>
                <c:pt idx="387" formatCode="General">
                  <c:v>6.0000000000000032E-2</c:v>
                </c:pt>
                <c:pt idx="388" formatCode="General">
                  <c:v>7.0000000000000021E-2</c:v>
                </c:pt>
                <c:pt idx="389" formatCode="General">
                  <c:v>8.0000000000000043E-2</c:v>
                </c:pt>
                <c:pt idx="390" formatCode="General">
                  <c:v>9.0000000000000024E-2</c:v>
                </c:pt>
                <c:pt idx="391" formatCode="General">
                  <c:v>0.1</c:v>
                </c:pt>
                <c:pt idx="392">
                  <c:v>1.0000000000000011E-4</c:v>
                </c:pt>
                <c:pt idx="393">
                  <c:v>2.0000000000000023E-4</c:v>
                </c:pt>
                <c:pt idx="394">
                  <c:v>3.0000000000000035E-4</c:v>
                </c:pt>
                <c:pt idx="395">
                  <c:v>4.0000000000000034E-4</c:v>
                </c:pt>
                <c:pt idx="396">
                  <c:v>5.0000000000000034E-4</c:v>
                </c:pt>
                <c:pt idx="397">
                  <c:v>6.0000000000000071E-4</c:v>
                </c:pt>
                <c:pt idx="398">
                  <c:v>7.0000000000000064E-4</c:v>
                </c:pt>
                <c:pt idx="399">
                  <c:v>8.0000000000000091E-4</c:v>
                </c:pt>
                <c:pt idx="400">
                  <c:v>9.0000000000000106E-4</c:v>
                </c:pt>
                <c:pt idx="401" formatCode="General">
                  <c:v>1.0000000000000011E-3</c:v>
                </c:pt>
                <c:pt idx="402" formatCode="General">
                  <c:v>2.0000000000000022E-3</c:v>
                </c:pt>
                <c:pt idx="403" formatCode="General">
                  <c:v>3.0000000000000022E-3</c:v>
                </c:pt>
                <c:pt idx="404" formatCode="General">
                  <c:v>4.0000000000000044E-3</c:v>
                </c:pt>
                <c:pt idx="405" formatCode="General">
                  <c:v>5.0000000000000044E-3</c:v>
                </c:pt>
                <c:pt idx="406" formatCode="General">
                  <c:v>6.0000000000000045E-3</c:v>
                </c:pt>
                <c:pt idx="407" formatCode="General">
                  <c:v>7.0000000000000045E-3</c:v>
                </c:pt>
                <c:pt idx="408" formatCode="General">
                  <c:v>8.0000000000000106E-3</c:v>
                </c:pt>
                <c:pt idx="409" formatCode="General">
                  <c:v>9.0000000000000028E-3</c:v>
                </c:pt>
                <c:pt idx="410" formatCode="General">
                  <c:v>1.0000000000000005E-2</c:v>
                </c:pt>
                <c:pt idx="411" formatCode="General">
                  <c:v>2.0000000000000011E-2</c:v>
                </c:pt>
                <c:pt idx="412" formatCode="General">
                  <c:v>3.0000000000000002E-2</c:v>
                </c:pt>
                <c:pt idx="413" formatCode="General">
                  <c:v>4.0000000000000022E-2</c:v>
                </c:pt>
                <c:pt idx="414" formatCode="General">
                  <c:v>0.05</c:v>
                </c:pt>
                <c:pt idx="415" formatCode="General">
                  <c:v>6.0000000000000032E-2</c:v>
                </c:pt>
                <c:pt idx="416" formatCode="General">
                  <c:v>7.0000000000000021E-2</c:v>
                </c:pt>
                <c:pt idx="417" formatCode="General">
                  <c:v>8.0000000000000043E-2</c:v>
                </c:pt>
                <c:pt idx="418" formatCode="General">
                  <c:v>9.0000000000000024E-2</c:v>
                </c:pt>
                <c:pt idx="419" formatCode="General">
                  <c:v>0.1</c:v>
                </c:pt>
                <c:pt idx="420">
                  <c:v>1.0000000000000011E-4</c:v>
                </c:pt>
                <c:pt idx="421">
                  <c:v>2.0000000000000023E-4</c:v>
                </c:pt>
                <c:pt idx="422">
                  <c:v>3.0000000000000035E-4</c:v>
                </c:pt>
                <c:pt idx="423">
                  <c:v>4.0000000000000034E-4</c:v>
                </c:pt>
                <c:pt idx="424">
                  <c:v>5.0000000000000034E-4</c:v>
                </c:pt>
                <c:pt idx="425">
                  <c:v>6.0000000000000071E-4</c:v>
                </c:pt>
                <c:pt idx="426">
                  <c:v>7.0000000000000064E-4</c:v>
                </c:pt>
                <c:pt idx="427">
                  <c:v>8.0000000000000091E-4</c:v>
                </c:pt>
                <c:pt idx="428">
                  <c:v>9.0000000000000106E-4</c:v>
                </c:pt>
                <c:pt idx="429" formatCode="General">
                  <c:v>1.0000000000000011E-3</c:v>
                </c:pt>
                <c:pt idx="430" formatCode="General">
                  <c:v>2.0000000000000022E-3</c:v>
                </c:pt>
                <c:pt idx="431" formatCode="General">
                  <c:v>3.0000000000000022E-3</c:v>
                </c:pt>
                <c:pt idx="432" formatCode="General">
                  <c:v>4.0000000000000044E-3</c:v>
                </c:pt>
                <c:pt idx="433" formatCode="General">
                  <c:v>5.0000000000000044E-3</c:v>
                </c:pt>
                <c:pt idx="434" formatCode="General">
                  <c:v>6.0000000000000045E-3</c:v>
                </c:pt>
                <c:pt idx="435" formatCode="General">
                  <c:v>7.0000000000000045E-3</c:v>
                </c:pt>
                <c:pt idx="436" formatCode="General">
                  <c:v>8.0000000000000106E-3</c:v>
                </c:pt>
                <c:pt idx="437" formatCode="General">
                  <c:v>9.0000000000000028E-3</c:v>
                </c:pt>
                <c:pt idx="438" formatCode="General">
                  <c:v>1.0000000000000005E-2</c:v>
                </c:pt>
                <c:pt idx="439" formatCode="General">
                  <c:v>2.0000000000000011E-2</c:v>
                </c:pt>
                <c:pt idx="440" formatCode="General">
                  <c:v>3.0000000000000002E-2</c:v>
                </c:pt>
                <c:pt idx="441" formatCode="General">
                  <c:v>4.0000000000000022E-2</c:v>
                </c:pt>
                <c:pt idx="442" formatCode="General">
                  <c:v>0.05</c:v>
                </c:pt>
                <c:pt idx="443" formatCode="General">
                  <c:v>6.0000000000000032E-2</c:v>
                </c:pt>
                <c:pt idx="444" formatCode="General">
                  <c:v>7.0000000000000021E-2</c:v>
                </c:pt>
                <c:pt idx="445" formatCode="General">
                  <c:v>8.0000000000000043E-2</c:v>
                </c:pt>
                <c:pt idx="446" formatCode="General">
                  <c:v>9.0000000000000024E-2</c:v>
                </c:pt>
                <c:pt idx="447" formatCode="General">
                  <c:v>0.1</c:v>
                </c:pt>
                <c:pt idx="448">
                  <c:v>1.0000000000000011E-4</c:v>
                </c:pt>
                <c:pt idx="449">
                  <c:v>2.0000000000000023E-4</c:v>
                </c:pt>
                <c:pt idx="450">
                  <c:v>3.0000000000000035E-4</c:v>
                </c:pt>
                <c:pt idx="451">
                  <c:v>4.0000000000000034E-4</c:v>
                </c:pt>
                <c:pt idx="452">
                  <c:v>5.0000000000000034E-4</c:v>
                </c:pt>
                <c:pt idx="453">
                  <c:v>6.0000000000000071E-4</c:v>
                </c:pt>
                <c:pt idx="454">
                  <c:v>7.0000000000000064E-4</c:v>
                </c:pt>
                <c:pt idx="455">
                  <c:v>8.0000000000000091E-4</c:v>
                </c:pt>
                <c:pt idx="456">
                  <c:v>9.0000000000000106E-4</c:v>
                </c:pt>
                <c:pt idx="457" formatCode="General">
                  <c:v>1.0000000000000011E-3</c:v>
                </c:pt>
                <c:pt idx="458" formatCode="General">
                  <c:v>2.0000000000000022E-3</c:v>
                </c:pt>
                <c:pt idx="459" formatCode="General">
                  <c:v>3.0000000000000022E-3</c:v>
                </c:pt>
                <c:pt idx="460" formatCode="General">
                  <c:v>4.0000000000000044E-3</c:v>
                </c:pt>
                <c:pt idx="461" formatCode="General">
                  <c:v>5.0000000000000044E-3</c:v>
                </c:pt>
                <c:pt idx="462" formatCode="General">
                  <c:v>6.0000000000000045E-3</c:v>
                </c:pt>
                <c:pt idx="463" formatCode="General">
                  <c:v>7.0000000000000045E-3</c:v>
                </c:pt>
                <c:pt idx="464" formatCode="General">
                  <c:v>8.0000000000000106E-3</c:v>
                </c:pt>
                <c:pt idx="465" formatCode="General">
                  <c:v>9.0000000000000028E-3</c:v>
                </c:pt>
                <c:pt idx="466" formatCode="General">
                  <c:v>1.0000000000000005E-2</c:v>
                </c:pt>
                <c:pt idx="467" formatCode="General">
                  <c:v>2.0000000000000011E-2</c:v>
                </c:pt>
                <c:pt idx="468" formatCode="General">
                  <c:v>3.0000000000000002E-2</c:v>
                </c:pt>
                <c:pt idx="469" formatCode="General">
                  <c:v>4.0000000000000022E-2</c:v>
                </c:pt>
                <c:pt idx="470" formatCode="General">
                  <c:v>0.05</c:v>
                </c:pt>
                <c:pt idx="471" formatCode="General">
                  <c:v>6.0000000000000032E-2</c:v>
                </c:pt>
                <c:pt idx="472" formatCode="General">
                  <c:v>7.0000000000000021E-2</c:v>
                </c:pt>
                <c:pt idx="473" formatCode="General">
                  <c:v>8.0000000000000043E-2</c:v>
                </c:pt>
                <c:pt idx="474" formatCode="General">
                  <c:v>9.0000000000000024E-2</c:v>
                </c:pt>
                <c:pt idx="475" formatCode="General">
                  <c:v>0.1</c:v>
                </c:pt>
                <c:pt idx="476">
                  <c:v>1.0000000000000011E-4</c:v>
                </c:pt>
                <c:pt idx="477">
                  <c:v>2.0000000000000023E-4</c:v>
                </c:pt>
                <c:pt idx="478">
                  <c:v>3.0000000000000035E-4</c:v>
                </c:pt>
                <c:pt idx="479">
                  <c:v>4.0000000000000034E-4</c:v>
                </c:pt>
                <c:pt idx="480">
                  <c:v>5.0000000000000034E-4</c:v>
                </c:pt>
                <c:pt idx="481">
                  <c:v>6.0000000000000071E-4</c:v>
                </c:pt>
                <c:pt idx="482">
                  <c:v>7.0000000000000064E-4</c:v>
                </c:pt>
                <c:pt idx="483">
                  <c:v>8.0000000000000091E-4</c:v>
                </c:pt>
                <c:pt idx="484">
                  <c:v>9.0000000000000106E-4</c:v>
                </c:pt>
                <c:pt idx="485" formatCode="General">
                  <c:v>1.0000000000000011E-3</c:v>
                </c:pt>
                <c:pt idx="486" formatCode="General">
                  <c:v>2.0000000000000022E-3</c:v>
                </c:pt>
                <c:pt idx="487" formatCode="General">
                  <c:v>3.0000000000000022E-3</c:v>
                </c:pt>
                <c:pt idx="488" formatCode="General">
                  <c:v>4.0000000000000044E-3</c:v>
                </c:pt>
                <c:pt idx="489" formatCode="General">
                  <c:v>5.0000000000000044E-3</c:v>
                </c:pt>
                <c:pt idx="490" formatCode="General">
                  <c:v>6.0000000000000045E-3</c:v>
                </c:pt>
                <c:pt idx="491" formatCode="General">
                  <c:v>7.0000000000000045E-3</c:v>
                </c:pt>
                <c:pt idx="492" formatCode="General">
                  <c:v>8.0000000000000106E-3</c:v>
                </c:pt>
                <c:pt idx="493" formatCode="General">
                  <c:v>9.0000000000000028E-3</c:v>
                </c:pt>
                <c:pt idx="494" formatCode="General">
                  <c:v>1.0000000000000005E-2</c:v>
                </c:pt>
                <c:pt idx="495" formatCode="General">
                  <c:v>2.0000000000000011E-2</c:v>
                </c:pt>
                <c:pt idx="496" formatCode="General">
                  <c:v>3.0000000000000002E-2</c:v>
                </c:pt>
                <c:pt idx="497" formatCode="General">
                  <c:v>4.0000000000000022E-2</c:v>
                </c:pt>
                <c:pt idx="498" formatCode="General">
                  <c:v>0.05</c:v>
                </c:pt>
                <c:pt idx="499" formatCode="General">
                  <c:v>6.0000000000000032E-2</c:v>
                </c:pt>
                <c:pt idx="500" formatCode="General">
                  <c:v>7.0000000000000021E-2</c:v>
                </c:pt>
                <c:pt idx="501" formatCode="General">
                  <c:v>8.0000000000000043E-2</c:v>
                </c:pt>
                <c:pt idx="502" formatCode="General">
                  <c:v>9.0000000000000024E-2</c:v>
                </c:pt>
                <c:pt idx="503" formatCode="General">
                  <c:v>0.1</c:v>
                </c:pt>
                <c:pt idx="504">
                  <c:v>1.0000000000000011E-4</c:v>
                </c:pt>
                <c:pt idx="505">
                  <c:v>2.0000000000000023E-4</c:v>
                </c:pt>
                <c:pt idx="506">
                  <c:v>3.0000000000000035E-4</c:v>
                </c:pt>
                <c:pt idx="507">
                  <c:v>4.0000000000000034E-4</c:v>
                </c:pt>
                <c:pt idx="508">
                  <c:v>5.0000000000000034E-4</c:v>
                </c:pt>
                <c:pt idx="509">
                  <c:v>6.0000000000000071E-4</c:v>
                </c:pt>
                <c:pt idx="510">
                  <c:v>7.0000000000000064E-4</c:v>
                </c:pt>
                <c:pt idx="511">
                  <c:v>8.0000000000000091E-4</c:v>
                </c:pt>
                <c:pt idx="512">
                  <c:v>9.0000000000000106E-4</c:v>
                </c:pt>
                <c:pt idx="513" formatCode="General">
                  <c:v>1.0000000000000011E-3</c:v>
                </c:pt>
                <c:pt idx="514" formatCode="General">
                  <c:v>2.0000000000000022E-3</c:v>
                </c:pt>
                <c:pt idx="515" formatCode="General">
                  <c:v>3.0000000000000022E-3</c:v>
                </c:pt>
                <c:pt idx="516" formatCode="General">
                  <c:v>4.0000000000000044E-3</c:v>
                </c:pt>
                <c:pt idx="517" formatCode="General">
                  <c:v>5.0000000000000044E-3</c:v>
                </c:pt>
                <c:pt idx="518" formatCode="General">
                  <c:v>6.0000000000000045E-3</c:v>
                </c:pt>
                <c:pt idx="519" formatCode="General">
                  <c:v>7.0000000000000045E-3</c:v>
                </c:pt>
                <c:pt idx="520" formatCode="General">
                  <c:v>8.0000000000000106E-3</c:v>
                </c:pt>
                <c:pt idx="521" formatCode="General">
                  <c:v>9.0000000000000028E-3</c:v>
                </c:pt>
                <c:pt idx="522" formatCode="General">
                  <c:v>1.0000000000000005E-2</c:v>
                </c:pt>
                <c:pt idx="523" formatCode="General">
                  <c:v>2.0000000000000011E-2</c:v>
                </c:pt>
                <c:pt idx="524" formatCode="General">
                  <c:v>3.0000000000000002E-2</c:v>
                </c:pt>
                <c:pt idx="525" formatCode="General">
                  <c:v>4.0000000000000022E-2</c:v>
                </c:pt>
                <c:pt idx="526" formatCode="General">
                  <c:v>0.05</c:v>
                </c:pt>
                <c:pt idx="527" formatCode="General">
                  <c:v>6.0000000000000032E-2</c:v>
                </c:pt>
                <c:pt idx="528" formatCode="General">
                  <c:v>7.0000000000000021E-2</c:v>
                </c:pt>
                <c:pt idx="529" formatCode="General">
                  <c:v>8.0000000000000043E-2</c:v>
                </c:pt>
                <c:pt idx="530" formatCode="General">
                  <c:v>9.0000000000000024E-2</c:v>
                </c:pt>
                <c:pt idx="531" formatCode="General">
                  <c:v>0.1</c:v>
                </c:pt>
                <c:pt idx="532">
                  <c:v>1.0000000000000011E-4</c:v>
                </c:pt>
                <c:pt idx="533">
                  <c:v>2.0000000000000023E-4</c:v>
                </c:pt>
                <c:pt idx="534">
                  <c:v>3.0000000000000035E-4</c:v>
                </c:pt>
                <c:pt idx="535">
                  <c:v>4.0000000000000034E-4</c:v>
                </c:pt>
                <c:pt idx="536">
                  <c:v>5.0000000000000034E-4</c:v>
                </c:pt>
                <c:pt idx="537">
                  <c:v>6.0000000000000071E-4</c:v>
                </c:pt>
                <c:pt idx="538">
                  <c:v>7.0000000000000064E-4</c:v>
                </c:pt>
                <c:pt idx="539">
                  <c:v>8.0000000000000091E-4</c:v>
                </c:pt>
                <c:pt idx="540">
                  <c:v>9.0000000000000106E-4</c:v>
                </c:pt>
                <c:pt idx="541" formatCode="General">
                  <c:v>1.0000000000000011E-3</c:v>
                </c:pt>
                <c:pt idx="542" formatCode="General">
                  <c:v>2.0000000000000022E-3</c:v>
                </c:pt>
                <c:pt idx="543" formatCode="General">
                  <c:v>3.0000000000000022E-3</c:v>
                </c:pt>
                <c:pt idx="544" formatCode="General">
                  <c:v>4.0000000000000044E-3</c:v>
                </c:pt>
                <c:pt idx="545" formatCode="General">
                  <c:v>5.0000000000000044E-3</c:v>
                </c:pt>
                <c:pt idx="546" formatCode="General">
                  <c:v>6.0000000000000045E-3</c:v>
                </c:pt>
                <c:pt idx="547" formatCode="General">
                  <c:v>7.0000000000000045E-3</c:v>
                </c:pt>
                <c:pt idx="548" formatCode="General">
                  <c:v>8.0000000000000106E-3</c:v>
                </c:pt>
                <c:pt idx="549" formatCode="General">
                  <c:v>9.0000000000000028E-3</c:v>
                </c:pt>
                <c:pt idx="550" formatCode="General">
                  <c:v>1.0000000000000005E-2</c:v>
                </c:pt>
                <c:pt idx="551" formatCode="General">
                  <c:v>2.0000000000000011E-2</c:v>
                </c:pt>
                <c:pt idx="552" formatCode="General">
                  <c:v>3.0000000000000002E-2</c:v>
                </c:pt>
                <c:pt idx="553" formatCode="General">
                  <c:v>4.0000000000000022E-2</c:v>
                </c:pt>
                <c:pt idx="554" formatCode="General">
                  <c:v>0.05</c:v>
                </c:pt>
                <c:pt idx="555" formatCode="General">
                  <c:v>6.0000000000000032E-2</c:v>
                </c:pt>
                <c:pt idx="556" formatCode="General">
                  <c:v>7.0000000000000021E-2</c:v>
                </c:pt>
                <c:pt idx="557" formatCode="General">
                  <c:v>8.0000000000000043E-2</c:v>
                </c:pt>
                <c:pt idx="558" formatCode="General">
                  <c:v>9.0000000000000024E-2</c:v>
                </c:pt>
                <c:pt idx="559" formatCode="General">
                  <c:v>0.1</c:v>
                </c:pt>
                <c:pt idx="560">
                  <c:v>1.0000000000000011E-4</c:v>
                </c:pt>
                <c:pt idx="561">
                  <c:v>2.0000000000000023E-4</c:v>
                </c:pt>
                <c:pt idx="562">
                  <c:v>3.0000000000000035E-4</c:v>
                </c:pt>
                <c:pt idx="563">
                  <c:v>4.0000000000000034E-4</c:v>
                </c:pt>
                <c:pt idx="564">
                  <c:v>5.0000000000000034E-4</c:v>
                </c:pt>
                <c:pt idx="565">
                  <c:v>6.0000000000000071E-4</c:v>
                </c:pt>
                <c:pt idx="566">
                  <c:v>7.0000000000000064E-4</c:v>
                </c:pt>
                <c:pt idx="567">
                  <c:v>8.0000000000000091E-4</c:v>
                </c:pt>
                <c:pt idx="568">
                  <c:v>9.0000000000000106E-4</c:v>
                </c:pt>
                <c:pt idx="569" formatCode="General">
                  <c:v>1.0000000000000011E-3</c:v>
                </c:pt>
                <c:pt idx="570" formatCode="General">
                  <c:v>2.0000000000000022E-3</c:v>
                </c:pt>
                <c:pt idx="571" formatCode="General">
                  <c:v>3.0000000000000022E-3</c:v>
                </c:pt>
                <c:pt idx="572" formatCode="General">
                  <c:v>4.0000000000000044E-3</c:v>
                </c:pt>
                <c:pt idx="573" formatCode="General">
                  <c:v>5.0000000000000044E-3</c:v>
                </c:pt>
                <c:pt idx="574" formatCode="General">
                  <c:v>6.0000000000000045E-3</c:v>
                </c:pt>
                <c:pt idx="575" formatCode="General">
                  <c:v>7.0000000000000045E-3</c:v>
                </c:pt>
                <c:pt idx="576" formatCode="General">
                  <c:v>8.0000000000000106E-3</c:v>
                </c:pt>
                <c:pt idx="577" formatCode="General">
                  <c:v>9.0000000000000028E-3</c:v>
                </c:pt>
                <c:pt idx="578" formatCode="General">
                  <c:v>1.0000000000000005E-2</c:v>
                </c:pt>
                <c:pt idx="579" formatCode="General">
                  <c:v>2.0000000000000011E-2</c:v>
                </c:pt>
                <c:pt idx="580" formatCode="General">
                  <c:v>3.0000000000000002E-2</c:v>
                </c:pt>
                <c:pt idx="581" formatCode="General">
                  <c:v>4.0000000000000022E-2</c:v>
                </c:pt>
                <c:pt idx="582" formatCode="General">
                  <c:v>0.05</c:v>
                </c:pt>
                <c:pt idx="583" formatCode="General">
                  <c:v>6.0000000000000032E-2</c:v>
                </c:pt>
                <c:pt idx="584" formatCode="General">
                  <c:v>7.0000000000000021E-2</c:v>
                </c:pt>
                <c:pt idx="585" formatCode="General">
                  <c:v>8.0000000000000043E-2</c:v>
                </c:pt>
                <c:pt idx="586" formatCode="General">
                  <c:v>9.0000000000000024E-2</c:v>
                </c:pt>
                <c:pt idx="587" formatCode="General">
                  <c:v>0.1</c:v>
                </c:pt>
                <c:pt idx="588">
                  <c:v>1.0000000000000011E-4</c:v>
                </c:pt>
                <c:pt idx="589">
                  <c:v>2.0000000000000023E-4</c:v>
                </c:pt>
                <c:pt idx="590">
                  <c:v>3.0000000000000035E-4</c:v>
                </c:pt>
                <c:pt idx="591">
                  <c:v>4.0000000000000034E-4</c:v>
                </c:pt>
                <c:pt idx="592">
                  <c:v>5.0000000000000034E-4</c:v>
                </c:pt>
                <c:pt idx="593">
                  <c:v>6.0000000000000071E-4</c:v>
                </c:pt>
                <c:pt idx="594">
                  <c:v>7.0000000000000064E-4</c:v>
                </c:pt>
                <c:pt idx="595">
                  <c:v>8.0000000000000091E-4</c:v>
                </c:pt>
                <c:pt idx="596">
                  <c:v>9.0000000000000106E-4</c:v>
                </c:pt>
                <c:pt idx="597" formatCode="General">
                  <c:v>1.0000000000000011E-3</c:v>
                </c:pt>
                <c:pt idx="598" formatCode="General">
                  <c:v>2.0000000000000022E-3</c:v>
                </c:pt>
                <c:pt idx="599" formatCode="General">
                  <c:v>3.0000000000000022E-3</c:v>
                </c:pt>
                <c:pt idx="600" formatCode="General">
                  <c:v>4.0000000000000044E-3</c:v>
                </c:pt>
                <c:pt idx="601" formatCode="General">
                  <c:v>5.0000000000000044E-3</c:v>
                </c:pt>
                <c:pt idx="602" formatCode="General">
                  <c:v>6.0000000000000045E-3</c:v>
                </c:pt>
                <c:pt idx="603" formatCode="General">
                  <c:v>7.0000000000000045E-3</c:v>
                </c:pt>
                <c:pt idx="604" formatCode="General">
                  <c:v>8.0000000000000106E-3</c:v>
                </c:pt>
                <c:pt idx="605" formatCode="General">
                  <c:v>9.0000000000000028E-3</c:v>
                </c:pt>
                <c:pt idx="606" formatCode="General">
                  <c:v>1.0000000000000005E-2</c:v>
                </c:pt>
                <c:pt idx="607" formatCode="General">
                  <c:v>2.0000000000000011E-2</c:v>
                </c:pt>
                <c:pt idx="608" formatCode="General">
                  <c:v>3.0000000000000002E-2</c:v>
                </c:pt>
                <c:pt idx="609" formatCode="General">
                  <c:v>4.0000000000000022E-2</c:v>
                </c:pt>
                <c:pt idx="610" formatCode="General">
                  <c:v>0.05</c:v>
                </c:pt>
                <c:pt idx="611" formatCode="General">
                  <c:v>6.0000000000000032E-2</c:v>
                </c:pt>
                <c:pt idx="612" formatCode="General">
                  <c:v>7.0000000000000021E-2</c:v>
                </c:pt>
                <c:pt idx="613" formatCode="General">
                  <c:v>8.0000000000000043E-2</c:v>
                </c:pt>
                <c:pt idx="614" formatCode="General">
                  <c:v>9.0000000000000024E-2</c:v>
                </c:pt>
                <c:pt idx="615" formatCode="General">
                  <c:v>0.1</c:v>
                </c:pt>
                <c:pt idx="616">
                  <c:v>1.0000000000000011E-4</c:v>
                </c:pt>
                <c:pt idx="617">
                  <c:v>2.0000000000000023E-4</c:v>
                </c:pt>
                <c:pt idx="618">
                  <c:v>3.0000000000000035E-4</c:v>
                </c:pt>
                <c:pt idx="619">
                  <c:v>4.0000000000000034E-4</c:v>
                </c:pt>
                <c:pt idx="620">
                  <c:v>5.0000000000000034E-4</c:v>
                </c:pt>
                <c:pt idx="621">
                  <c:v>6.0000000000000071E-4</c:v>
                </c:pt>
                <c:pt idx="622">
                  <c:v>7.0000000000000064E-4</c:v>
                </c:pt>
                <c:pt idx="623">
                  <c:v>8.0000000000000091E-4</c:v>
                </c:pt>
                <c:pt idx="624">
                  <c:v>9.0000000000000106E-4</c:v>
                </c:pt>
                <c:pt idx="625" formatCode="General">
                  <c:v>1.0000000000000011E-3</c:v>
                </c:pt>
                <c:pt idx="626" formatCode="General">
                  <c:v>2.0000000000000022E-3</c:v>
                </c:pt>
                <c:pt idx="627" formatCode="General">
                  <c:v>3.0000000000000022E-3</c:v>
                </c:pt>
                <c:pt idx="628" formatCode="General">
                  <c:v>4.0000000000000044E-3</c:v>
                </c:pt>
                <c:pt idx="629" formatCode="General">
                  <c:v>5.0000000000000044E-3</c:v>
                </c:pt>
                <c:pt idx="630" formatCode="General">
                  <c:v>6.0000000000000045E-3</c:v>
                </c:pt>
                <c:pt idx="631" formatCode="General">
                  <c:v>7.0000000000000045E-3</c:v>
                </c:pt>
                <c:pt idx="632" formatCode="General">
                  <c:v>8.0000000000000106E-3</c:v>
                </c:pt>
                <c:pt idx="633" formatCode="General">
                  <c:v>9.0000000000000028E-3</c:v>
                </c:pt>
                <c:pt idx="634" formatCode="General">
                  <c:v>1.0000000000000005E-2</c:v>
                </c:pt>
                <c:pt idx="635" formatCode="General">
                  <c:v>2.0000000000000011E-2</c:v>
                </c:pt>
                <c:pt idx="636" formatCode="General">
                  <c:v>3.0000000000000002E-2</c:v>
                </c:pt>
                <c:pt idx="637" formatCode="General">
                  <c:v>4.0000000000000022E-2</c:v>
                </c:pt>
                <c:pt idx="638" formatCode="General">
                  <c:v>0.05</c:v>
                </c:pt>
                <c:pt idx="639" formatCode="General">
                  <c:v>6.0000000000000032E-2</c:v>
                </c:pt>
                <c:pt idx="640" formatCode="General">
                  <c:v>7.0000000000000021E-2</c:v>
                </c:pt>
                <c:pt idx="641" formatCode="General">
                  <c:v>8.0000000000000043E-2</c:v>
                </c:pt>
                <c:pt idx="642" formatCode="General">
                  <c:v>9.0000000000000024E-2</c:v>
                </c:pt>
                <c:pt idx="643" formatCode="General">
                  <c:v>0.1</c:v>
                </c:pt>
                <c:pt idx="644">
                  <c:v>1.0000000000000011E-4</c:v>
                </c:pt>
                <c:pt idx="645">
                  <c:v>2.0000000000000023E-4</c:v>
                </c:pt>
                <c:pt idx="646">
                  <c:v>3.0000000000000035E-4</c:v>
                </c:pt>
                <c:pt idx="647">
                  <c:v>4.0000000000000034E-4</c:v>
                </c:pt>
                <c:pt idx="648">
                  <c:v>5.0000000000000034E-4</c:v>
                </c:pt>
                <c:pt idx="649">
                  <c:v>6.0000000000000071E-4</c:v>
                </c:pt>
                <c:pt idx="650">
                  <c:v>7.0000000000000064E-4</c:v>
                </c:pt>
                <c:pt idx="651">
                  <c:v>8.0000000000000091E-4</c:v>
                </c:pt>
                <c:pt idx="652">
                  <c:v>9.0000000000000106E-4</c:v>
                </c:pt>
                <c:pt idx="653" formatCode="General">
                  <c:v>1.0000000000000011E-3</c:v>
                </c:pt>
                <c:pt idx="654" formatCode="General">
                  <c:v>2.0000000000000022E-3</c:v>
                </c:pt>
                <c:pt idx="655" formatCode="General">
                  <c:v>3.0000000000000022E-3</c:v>
                </c:pt>
                <c:pt idx="656" formatCode="General">
                  <c:v>4.0000000000000044E-3</c:v>
                </c:pt>
                <c:pt idx="657" formatCode="General">
                  <c:v>5.0000000000000044E-3</c:v>
                </c:pt>
                <c:pt idx="658" formatCode="General">
                  <c:v>6.0000000000000045E-3</c:v>
                </c:pt>
                <c:pt idx="659" formatCode="General">
                  <c:v>7.0000000000000045E-3</c:v>
                </c:pt>
                <c:pt idx="660" formatCode="General">
                  <c:v>8.0000000000000106E-3</c:v>
                </c:pt>
                <c:pt idx="661" formatCode="General">
                  <c:v>9.0000000000000028E-3</c:v>
                </c:pt>
                <c:pt idx="662" formatCode="General">
                  <c:v>1.0000000000000005E-2</c:v>
                </c:pt>
                <c:pt idx="663" formatCode="General">
                  <c:v>2.0000000000000011E-2</c:v>
                </c:pt>
                <c:pt idx="664" formatCode="General">
                  <c:v>3.0000000000000002E-2</c:v>
                </c:pt>
                <c:pt idx="665" formatCode="General">
                  <c:v>4.0000000000000022E-2</c:v>
                </c:pt>
                <c:pt idx="666" formatCode="General">
                  <c:v>0.05</c:v>
                </c:pt>
                <c:pt idx="667" formatCode="General">
                  <c:v>6.0000000000000032E-2</c:v>
                </c:pt>
                <c:pt idx="668" formatCode="General">
                  <c:v>7.0000000000000021E-2</c:v>
                </c:pt>
                <c:pt idx="669" formatCode="General">
                  <c:v>8.0000000000000043E-2</c:v>
                </c:pt>
                <c:pt idx="670" formatCode="General">
                  <c:v>9.0000000000000024E-2</c:v>
                </c:pt>
                <c:pt idx="671" formatCode="General">
                  <c:v>0.1</c:v>
                </c:pt>
                <c:pt idx="672">
                  <c:v>1.0000000000000011E-4</c:v>
                </c:pt>
                <c:pt idx="673">
                  <c:v>2.0000000000000023E-4</c:v>
                </c:pt>
                <c:pt idx="674">
                  <c:v>3.0000000000000035E-4</c:v>
                </c:pt>
                <c:pt idx="675">
                  <c:v>4.0000000000000034E-4</c:v>
                </c:pt>
                <c:pt idx="676">
                  <c:v>5.0000000000000034E-4</c:v>
                </c:pt>
                <c:pt idx="677">
                  <c:v>6.0000000000000071E-4</c:v>
                </c:pt>
                <c:pt idx="678">
                  <c:v>7.0000000000000064E-4</c:v>
                </c:pt>
                <c:pt idx="679">
                  <c:v>8.0000000000000091E-4</c:v>
                </c:pt>
                <c:pt idx="680">
                  <c:v>9.0000000000000106E-4</c:v>
                </c:pt>
                <c:pt idx="681" formatCode="General">
                  <c:v>1.0000000000000011E-3</c:v>
                </c:pt>
                <c:pt idx="682" formatCode="General">
                  <c:v>2.0000000000000022E-3</c:v>
                </c:pt>
                <c:pt idx="683" formatCode="General">
                  <c:v>3.0000000000000022E-3</c:v>
                </c:pt>
                <c:pt idx="684" formatCode="General">
                  <c:v>4.0000000000000044E-3</c:v>
                </c:pt>
                <c:pt idx="685" formatCode="General">
                  <c:v>5.0000000000000044E-3</c:v>
                </c:pt>
                <c:pt idx="686" formatCode="General">
                  <c:v>6.0000000000000045E-3</c:v>
                </c:pt>
                <c:pt idx="687" formatCode="General">
                  <c:v>7.0000000000000045E-3</c:v>
                </c:pt>
                <c:pt idx="688" formatCode="General">
                  <c:v>8.0000000000000106E-3</c:v>
                </c:pt>
                <c:pt idx="689" formatCode="General">
                  <c:v>9.0000000000000028E-3</c:v>
                </c:pt>
                <c:pt idx="690" formatCode="General">
                  <c:v>1.0000000000000005E-2</c:v>
                </c:pt>
                <c:pt idx="691" formatCode="General">
                  <c:v>2.0000000000000011E-2</c:v>
                </c:pt>
                <c:pt idx="692" formatCode="General">
                  <c:v>3.0000000000000002E-2</c:v>
                </c:pt>
                <c:pt idx="693" formatCode="General">
                  <c:v>4.0000000000000022E-2</c:v>
                </c:pt>
                <c:pt idx="694" formatCode="General">
                  <c:v>0.05</c:v>
                </c:pt>
                <c:pt idx="695" formatCode="General">
                  <c:v>6.0000000000000032E-2</c:v>
                </c:pt>
                <c:pt idx="696" formatCode="General">
                  <c:v>7.0000000000000021E-2</c:v>
                </c:pt>
                <c:pt idx="697" formatCode="General">
                  <c:v>8.0000000000000043E-2</c:v>
                </c:pt>
                <c:pt idx="698" formatCode="General">
                  <c:v>9.0000000000000024E-2</c:v>
                </c:pt>
                <c:pt idx="699" formatCode="General">
                  <c:v>0.1</c:v>
                </c:pt>
                <c:pt idx="700">
                  <c:v>1.0000000000000011E-4</c:v>
                </c:pt>
                <c:pt idx="701">
                  <c:v>2.0000000000000023E-4</c:v>
                </c:pt>
                <c:pt idx="702">
                  <c:v>3.0000000000000035E-4</c:v>
                </c:pt>
                <c:pt idx="703">
                  <c:v>4.0000000000000034E-4</c:v>
                </c:pt>
                <c:pt idx="704">
                  <c:v>5.0000000000000034E-4</c:v>
                </c:pt>
                <c:pt idx="705">
                  <c:v>6.0000000000000071E-4</c:v>
                </c:pt>
                <c:pt idx="706">
                  <c:v>7.0000000000000064E-4</c:v>
                </c:pt>
                <c:pt idx="707">
                  <c:v>8.0000000000000091E-4</c:v>
                </c:pt>
                <c:pt idx="708">
                  <c:v>9.0000000000000106E-4</c:v>
                </c:pt>
                <c:pt idx="709" formatCode="General">
                  <c:v>1.0000000000000011E-3</c:v>
                </c:pt>
                <c:pt idx="710" formatCode="General">
                  <c:v>2.0000000000000022E-3</c:v>
                </c:pt>
                <c:pt idx="711" formatCode="General">
                  <c:v>3.0000000000000022E-3</c:v>
                </c:pt>
                <c:pt idx="712" formatCode="General">
                  <c:v>4.0000000000000044E-3</c:v>
                </c:pt>
                <c:pt idx="713" formatCode="General">
                  <c:v>5.0000000000000044E-3</c:v>
                </c:pt>
                <c:pt idx="714" formatCode="General">
                  <c:v>6.0000000000000045E-3</c:v>
                </c:pt>
                <c:pt idx="715" formatCode="General">
                  <c:v>7.0000000000000045E-3</c:v>
                </c:pt>
                <c:pt idx="716" formatCode="General">
                  <c:v>8.0000000000000106E-3</c:v>
                </c:pt>
                <c:pt idx="717" formatCode="General">
                  <c:v>9.0000000000000028E-3</c:v>
                </c:pt>
                <c:pt idx="718" formatCode="General">
                  <c:v>1.0000000000000005E-2</c:v>
                </c:pt>
                <c:pt idx="719" formatCode="General">
                  <c:v>2.0000000000000011E-2</c:v>
                </c:pt>
                <c:pt idx="720" formatCode="General">
                  <c:v>3.0000000000000002E-2</c:v>
                </c:pt>
                <c:pt idx="721" formatCode="General">
                  <c:v>4.0000000000000022E-2</c:v>
                </c:pt>
                <c:pt idx="722" formatCode="General">
                  <c:v>0.05</c:v>
                </c:pt>
                <c:pt idx="723" formatCode="General">
                  <c:v>6.0000000000000032E-2</c:v>
                </c:pt>
                <c:pt idx="724" formatCode="General">
                  <c:v>7.0000000000000021E-2</c:v>
                </c:pt>
                <c:pt idx="725" formatCode="General">
                  <c:v>8.0000000000000043E-2</c:v>
                </c:pt>
                <c:pt idx="726" formatCode="General">
                  <c:v>9.0000000000000024E-2</c:v>
                </c:pt>
                <c:pt idx="727" formatCode="General">
                  <c:v>0.1</c:v>
                </c:pt>
                <c:pt idx="728">
                  <c:v>1.0000000000000011E-4</c:v>
                </c:pt>
                <c:pt idx="729">
                  <c:v>2.0000000000000023E-4</c:v>
                </c:pt>
                <c:pt idx="730">
                  <c:v>3.0000000000000035E-4</c:v>
                </c:pt>
                <c:pt idx="731">
                  <c:v>4.0000000000000034E-4</c:v>
                </c:pt>
                <c:pt idx="732">
                  <c:v>5.0000000000000034E-4</c:v>
                </c:pt>
                <c:pt idx="733">
                  <c:v>6.0000000000000071E-4</c:v>
                </c:pt>
                <c:pt idx="734">
                  <c:v>7.0000000000000064E-4</c:v>
                </c:pt>
                <c:pt idx="735">
                  <c:v>8.0000000000000091E-4</c:v>
                </c:pt>
                <c:pt idx="736">
                  <c:v>9.0000000000000106E-4</c:v>
                </c:pt>
                <c:pt idx="737" formatCode="General">
                  <c:v>1.0000000000000011E-3</c:v>
                </c:pt>
                <c:pt idx="738" formatCode="General">
                  <c:v>2.0000000000000022E-3</c:v>
                </c:pt>
                <c:pt idx="739" formatCode="General">
                  <c:v>3.0000000000000022E-3</c:v>
                </c:pt>
                <c:pt idx="740" formatCode="General">
                  <c:v>4.0000000000000044E-3</c:v>
                </c:pt>
                <c:pt idx="741" formatCode="General">
                  <c:v>5.0000000000000044E-3</c:v>
                </c:pt>
                <c:pt idx="742" formatCode="General">
                  <c:v>6.0000000000000045E-3</c:v>
                </c:pt>
                <c:pt idx="743" formatCode="General">
                  <c:v>7.0000000000000045E-3</c:v>
                </c:pt>
                <c:pt idx="744" formatCode="General">
                  <c:v>8.0000000000000106E-3</c:v>
                </c:pt>
                <c:pt idx="745" formatCode="General">
                  <c:v>9.0000000000000028E-3</c:v>
                </c:pt>
                <c:pt idx="746" formatCode="General">
                  <c:v>1.0000000000000005E-2</c:v>
                </c:pt>
                <c:pt idx="747" formatCode="General">
                  <c:v>2.0000000000000011E-2</c:v>
                </c:pt>
                <c:pt idx="748" formatCode="General">
                  <c:v>3.0000000000000002E-2</c:v>
                </c:pt>
                <c:pt idx="749" formatCode="General">
                  <c:v>4.0000000000000022E-2</c:v>
                </c:pt>
                <c:pt idx="750" formatCode="General">
                  <c:v>0.05</c:v>
                </c:pt>
                <c:pt idx="751" formatCode="General">
                  <c:v>6.0000000000000032E-2</c:v>
                </c:pt>
                <c:pt idx="752" formatCode="General">
                  <c:v>7.0000000000000021E-2</c:v>
                </c:pt>
                <c:pt idx="753" formatCode="General">
                  <c:v>8.0000000000000043E-2</c:v>
                </c:pt>
                <c:pt idx="754" formatCode="General">
                  <c:v>9.0000000000000024E-2</c:v>
                </c:pt>
                <c:pt idx="755" formatCode="General">
                  <c:v>0.1</c:v>
                </c:pt>
                <c:pt idx="756">
                  <c:v>1.0000000000000011E-4</c:v>
                </c:pt>
                <c:pt idx="757">
                  <c:v>2.0000000000000023E-4</c:v>
                </c:pt>
                <c:pt idx="758">
                  <c:v>3.0000000000000035E-4</c:v>
                </c:pt>
                <c:pt idx="759">
                  <c:v>4.0000000000000034E-4</c:v>
                </c:pt>
                <c:pt idx="760">
                  <c:v>5.0000000000000034E-4</c:v>
                </c:pt>
                <c:pt idx="761">
                  <c:v>6.0000000000000071E-4</c:v>
                </c:pt>
                <c:pt idx="762">
                  <c:v>7.0000000000000064E-4</c:v>
                </c:pt>
                <c:pt idx="763">
                  <c:v>8.0000000000000091E-4</c:v>
                </c:pt>
                <c:pt idx="764">
                  <c:v>9.0000000000000106E-4</c:v>
                </c:pt>
                <c:pt idx="765" formatCode="General">
                  <c:v>1.0000000000000011E-3</c:v>
                </c:pt>
                <c:pt idx="766" formatCode="General">
                  <c:v>2.0000000000000022E-3</c:v>
                </c:pt>
                <c:pt idx="767" formatCode="General">
                  <c:v>3.0000000000000022E-3</c:v>
                </c:pt>
                <c:pt idx="768" formatCode="General">
                  <c:v>4.0000000000000044E-3</c:v>
                </c:pt>
                <c:pt idx="769" formatCode="General">
                  <c:v>5.0000000000000044E-3</c:v>
                </c:pt>
                <c:pt idx="770" formatCode="General">
                  <c:v>6.0000000000000045E-3</c:v>
                </c:pt>
                <c:pt idx="771" formatCode="General">
                  <c:v>7.0000000000000045E-3</c:v>
                </c:pt>
                <c:pt idx="772" formatCode="General">
                  <c:v>8.0000000000000106E-3</c:v>
                </c:pt>
                <c:pt idx="773" formatCode="General">
                  <c:v>9.0000000000000028E-3</c:v>
                </c:pt>
                <c:pt idx="774" formatCode="General">
                  <c:v>1.0000000000000005E-2</c:v>
                </c:pt>
                <c:pt idx="775" formatCode="General">
                  <c:v>2.0000000000000011E-2</c:v>
                </c:pt>
                <c:pt idx="776" formatCode="General">
                  <c:v>3.0000000000000002E-2</c:v>
                </c:pt>
                <c:pt idx="777" formatCode="General">
                  <c:v>4.0000000000000022E-2</c:v>
                </c:pt>
                <c:pt idx="778" formatCode="General">
                  <c:v>0.05</c:v>
                </c:pt>
                <c:pt idx="779" formatCode="General">
                  <c:v>6.0000000000000032E-2</c:v>
                </c:pt>
                <c:pt idx="780" formatCode="General">
                  <c:v>7.0000000000000021E-2</c:v>
                </c:pt>
                <c:pt idx="781" formatCode="General">
                  <c:v>8.0000000000000043E-2</c:v>
                </c:pt>
                <c:pt idx="782" formatCode="General">
                  <c:v>9.0000000000000024E-2</c:v>
                </c:pt>
                <c:pt idx="783" formatCode="General">
                  <c:v>0.1</c:v>
                </c:pt>
                <c:pt idx="784">
                  <c:v>1.0000000000000011E-4</c:v>
                </c:pt>
                <c:pt idx="785">
                  <c:v>2.0000000000000023E-4</c:v>
                </c:pt>
                <c:pt idx="786">
                  <c:v>3.0000000000000035E-4</c:v>
                </c:pt>
                <c:pt idx="787">
                  <c:v>4.0000000000000034E-4</c:v>
                </c:pt>
                <c:pt idx="788">
                  <c:v>5.0000000000000034E-4</c:v>
                </c:pt>
                <c:pt idx="789">
                  <c:v>6.0000000000000071E-4</c:v>
                </c:pt>
                <c:pt idx="790">
                  <c:v>7.0000000000000064E-4</c:v>
                </c:pt>
                <c:pt idx="791">
                  <c:v>8.0000000000000091E-4</c:v>
                </c:pt>
                <c:pt idx="792">
                  <c:v>9.0000000000000106E-4</c:v>
                </c:pt>
                <c:pt idx="793" formatCode="General">
                  <c:v>1.0000000000000011E-3</c:v>
                </c:pt>
                <c:pt idx="794" formatCode="General">
                  <c:v>2.0000000000000022E-3</c:v>
                </c:pt>
                <c:pt idx="795" formatCode="General">
                  <c:v>3.0000000000000022E-3</c:v>
                </c:pt>
                <c:pt idx="796" formatCode="General">
                  <c:v>4.0000000000000044E-3</c:v>
                </c:pt>
                <c:pt idx="797" formatCode="General">
                  <c:v>5.0000000000000044E-3</c:v>
                </c:pt>
                <c:pt idx="798" formatCode="General">
                  <c:v>6.0000000000000045E-3</c:v>
                </c:pt>
                <c:pt idx="799" formatCode="General">
                  <c:v>7.0000000000000045E-3</c:v>
                </c:pt>
                <c:pt idx="800" formatCode="General">
                  <c:v>8.0000000000000106E-3</c:v>
                </c:pt>
                <c:pt idx="801" formatCode="General">
                  <c:v>9.0000000000000028E-3</c:v>
                </c:pt>
                <c:pt idx="802" formatCode="General">
                  <c:v>1.0000000000000005E-2</c:v>
                </c:pt>
                <c:pt idx="803" formatCode="General">
                  <c:v>2.0000000000000011E-2</c:v>
                </c:pt>
                <c:pt idx="804" formatCode="General">
                  <c:v>3.0000000000000002E-2</c:v>
                </c:pt>
                <c:pt idx="805" formatCode="General">
                  <c:v>4.0000000000000022E-2</c:v>
                </c:pt>
                <c:pt idx="806" formatCode="General">
                  <c:v>0.05</c:v>
                </c:pt>
                <c:pt idx="807" formatCode="General">
                  <c:v>6.0000000000000032E-2</c:v>
                </c:pt>
                <c:pt idx="808" formatCode="General">
                  <c:v>7.0000000000000021E-2</c:v>
                </c:pt>
                <c:pt idx="809" formatCode="General">
                  <c:v>8.0000000000000043E-2</c:v>
                </c:pt>
                <c:pt idx="810" formatCode="General">
                  <c:v>9.0000000000000024E-2</c:v>
                </c:pt>
                <c:pt idx="811" formatCode="General">
                  <c:v>0.1</c:v>
                </c:pt>
                <c:pt idx="812">
                  <c:v>1.0000000000000011E-4</c:v>
                </c:pt>
                <c:pt idx="813">
                  <c:v>2.0000000000000023E-4</c:v>
                </c:pt>
                <c:pt idx="814">
                  <c:v>3.0000000000000035E-4</c:v>
                </c:pt>
                <c:pt idx="815">
                  <c:v>4.0000000000000034E-4</c:v>
                </c:pt>
                <c:pt idx="816">
                  <c:v>5.0000000000000034E-4</c:v>
                </c:pt>
                <c:pt idx="817">
                  <c:v>6.0000000000000071E-4</c:v>
                </c:pt>
                <c:pt idx="818">
                  <c:v>7.0000000000000064E-4</c:v>
                </c:pt>
                <c:pt idx="819">
                  <c:v>8.0000000000000091E-4</c:v>
                </c:pt>
                <c:pt idx="820">
                  <c:v>9.0000000000000106E-4</c:v>
                </c:pt>
                <c:pt idx="821" formatCode="General">
                  <c:v>1.0000000000000011E-3</c:v>
                </c:pt>
                <c:pt idx="822" formatCode="General">
                  <c:v>2.0000000000000022E-3</c:v>
                </c:pt>
                <c:pt idx="823" formatCode="General">
                  <c:v>3.0000000000000022E-3</c:v>
                </c:pt>
                <c:pt idx="824" formatCode="General">
                  <c:v>4.0000000000000044E-3</c:v>
                </c:pt>
                <c:pt idx="825" formatCode="General">
                  <c:v>5.0000000000000044E-3</c:v>
                </c:pt>
                <c:pt idx="826" formatCode="General">
                  <c:v>6.0000000000000045E-3</c:v>
                </c:pt>
                <c:pt idx="827" formatCode="General">
                  <c:v>7.0000000000000045E-3</c:v>
                </c:pt>
                <c:pt idx="828" formatCode="General">
                  <c:v>8.0000000000000106E-3</c:v>
                </c:pt>
                <c:pt idx="829" formatCode="General">
                  <c:v>9.0000000000000028E-3</c:v>
                </c:pt>
                <c:pt idx="830" formatCode="General">
                  <c:v>1.0000000000000005E-2</c:v>
                </c:pt>
                <c:pt idx="831" formatCode="General">
                  <c:v>2.0000000000000011E-2</c:v>
                </c:pt>
                <c:pt idx="832" formatCode="General">
                  <c:v>3.0000000000000002E-2</c:v>
                </c:pt>
                <c:pt idx="833" formatCode="General">
                  <c:v>4.0000000000000022E-2</c:v>
                </c:pt>
                <c:pt idx="834" formatCode="General">
                  <c:v>0.05</c:v>
                </c:pt>
                <c:pt idx="835" formatCode="General">
                  <c:v>6.0000000000000032E-2</c:v>
                </c:pt>
                <c:pt idx="836" formatCode="General">
                  <c:v>7.0000000000000021E-2</c:v>
                </c:pt>
                <c:pt idx="837" formatCode="General">
                  <c:v>8.0000000000000043E-2</c:v>
                </c:pt>
                <c:pt idx="838" formatCode="General">
                  <c:v>9.0000000000000024E-2</c:v>
                </c:pt>
                <c:pt idx="839" formatCode="General">
                  <c:v>0.1</c:v>
                </c:pt>
              </c:numCache>
            </c:numRef>
          </c:xVal>
          <c:yVal>
            <c:numRef>
              <c:f>solutionCounterOutput_2010_09_1!$F$2:$F$841</c:f>
              <c:numCache>
                <c:formatCode>General</c:formatCode>
                <c:ptCount val="840"/>
                <c:pt idx="0">
                  <c:v>6.8965517241379344E-3</c:v>
                </c:pt>
                <c:pt idx="1">
                  <c:v>1.3793103448275813E-2</c:v>
                </c:pt>
                <c:pt idx="2">
                  <c:v>2.0689655172413741E-2</c:v>
                </c:pt>
                <c:pt idx="3">
                  <c:v>2.7586206896551699E-2</c:v>
                </c:pt>
                <c:pt idx="4">
                  <c:v>3.4482758620689606E-2</c:v>
                </c:pt>
                <c:pt idx="5">
                  <c:v>3.4482758620689606E-2</c:v>
                </c:pt>
                <c:pt idx="6">
                  <c:v>4.1379310344827495E-2</c:v>
                </c:pt>
                <c:pt idx="7">
                  <c:v>4.8275862068965406E-2</c:v>
                </c:pt>
                <c:pt idx="8">
                  <c:v>4.8275862068965406E-2</c:v>
                </c:pt>
                <c:pt idx="9">
                  <c:v>6.2068965517241378E-2</c:v>
                </c:pt>
                <c:pt idx="10">
                  <c:v>0.10344827586206801</c:v>
                </c:pt>
                <c:pt idx="11">
                  <c:v>0.13793103448275817</c:v>
                </c:pt>
                <c:pt idx="12">
                  <c:v>0.18620689655172434</c:v>
                </c:pt>
                <c:pt idx="13">
                  <c:v>0.22758620689655101</c:v>
                </c:pt>
                <c:pt idx="14">
                  <c:v>0.24137931034482701</c:v>
                </c:pt>
                <c:pt idx="15">
                  <c:v>0.2758620689655174</c:v>
                </c:pt>
                <c:pt idx="16">
                  <c:v>0.28965517241379279</c:v>
                </c:pt>
                <c:pt idx="17">
                  <c:v>0.2827586206896554</c:v>
                </c:pt>
                <c:pt idx="18">
                  <c:v>0.34482758620689641</c:v>
                </c:pt>
                <c:pt idx="19">
                  <c:v>0.46896551724137908</c:v>
                </c:pt>
                <c:pt idx="20">
                  <c:v>0.53793103448275803</c:v>
                </c:pt>
                <c:pt idx="21">
                  <c:v>0.62068965517241381</c:v>
                </c:pt>
                <c:pt idx="22">
                  <c:v>0.68965517241379437</c:v>
                </c:pt>
                <c:pt idx="23">
                  <c:v>0.71724137931034404</c:v>
                </c:pt>
                <c:pt idx="24">
                  <c:v>0.74482758620689682</c:v>
                </c:pt>
                <c:pt idx="25">
                  <c:v>0.77241379310344804</c:v>
                </c:pt>
                <c:pt idx="26">
                  <c:v>0.8</c:v>
                </c:pt>
                <c:pt idx="27">
                  <c:v>0.82068965517241355</c:v>
                </c:pt>
                <c:pt idx="28">
                  <c:v>6.8965517241379344E-3</c:v>
                </c:pt>
                <c:pt idx="29">
                  <c:v>1.3793103448275813E-2</c:v>
                </c:pt>
                <c:pt idx="30">
                  <c:v>2.0689655172413741E-2</c:v>
                </c:pt>
                <c:pt idx="31">
                  <c:v>2.0689655172413741E-2</c:v>
                </c:pt>
                <c:pt idx="32">
                  <c:v>3.4482758620689606E-2</c:v>
                </c:pt>
                <c:pt idx="33">
                  <c:v>3.4482758620689606E-2</c:v>
                </c:pt>
                <c:pt idx="34">
                  <c:v>3.4482758620689606E-2</c:v>
                </c:pt>
                <c:pt idx="35">
                  <c:v>4.8275862068965406E-2</c:v>
                </c:pt>
                <c:pt idx="36">
                  <c:v>4.8275862068965406E-2</c:v>
                </c:pt>
                <c:pt idx="37">
                  <c:v>5.5172413793103413E-2</c:v>
                </c:pt>
                <c:pt idx="38">
                  <c:v>9.6551724137931005E-2</c:v>
                </c:pt>
                <c:pt idx="39">
                  <c:v>0.13793103448275817</c:v>
                </c:pt>
                <c:pt idx="40">
                  <c:v>0.17241379310344823</c:v>
                </c:pt>
                <c:pt idx="41">
                  <c:v>0.23448275862068887</c:v>
                </c:pt>
                <c:pt idx="42">
                  <c:v>0.22758620689655101</c:v>
                </c:pt>
                <c:pt idx="43">
                  <c:v>0.2758620689655174</c:v>
                </c:pt>
                <c:pt idx="44">
                  <c:v>0.31034482758620641</c:v>
                </c:pt>
                <c:pt idx="45">
                  <c:v>0.33103448275862041</c:v>
                </c:pt>
                <c:pt idx="46">
                  <c:v>0.32413793103448241</c:v>
                </c:pt>
                <c:pt idx="47">
                  <c:v>0.49655172413793108</c:v>
                </c:pt>
                <c:pt idx="48">
                  <c:v>0.58620689655172398</c:v>
                </c:pt>
                <c:pt idx="49">
                  <c:v>0.64137931034482798</c:v>
                </c:pt>
                <c:pt idx="50">
                  <c:v>0.73103448275862004</c:v>
                </c:pt>
                <c:pt idx="51">
                  <c:v>0.69655172413793032</c:v>
                </c:pt>
                <c:pt idx="52">
                  <c:v>0.74482758620689682</c:v>
                </c:pt>
                <c:pt idx="53">
                  <c:v>0.75862068965517326</c:v>
                </c:pt>
                <c:pt idx="54">
                  <c:v>0.80689655172413699</c:v>
                </c:pt>
                <c:pt idx="55">
                  <c:v>0.79310344827586199</c:v>
                </c:pt>
                <c:pt idx="56">
                  <c:v>6.8965517241379344E-3</c:v>
                </c:pt>
                <c:pt idx="57">
                  <c:v>1.3793103448275813E-2</c:v>
                </c:pt>
                <c:pt idx="58">
                  <c:v>2.0689655172413741E-2</c:v>
                </c:pt>
                <c:pt idx="59">
                  <c:v>2.7586206896551699E-2</c:v>
                </c:pt>
                <c:pt idx="60">
                  <c:v>3.4482758620689606E-2</c:v>
                </c:pt>
                <c:pt idx="61">
                  <c:v>3.4482758620689606E-2</c:v>
                </c:pt>
                <c:pt idx="62">
                  <c:v>4.1379310344827495E-2</c:v>
                </c:pt>
                <c:pt idx="63">
                  <c:v>4.8275862068965406E-2</c:v>
                </c:pt>
                <c:pt idx="64">
                  <c:v>5.5172413793103413E-2</c:v>
                </c:pt>
                <c:pt idx="65">
                  <c:v>5.5172413793103413E-2</c:v>
                </c:pt>
                <c:pt idx="66">
                  <c:v>9.6551724137931005E-2</c:v>
                </c:pt>
                <c:pt idx="67">
                  <c:v>0.13793103448275817</c:v>
                </c:pt>
                <c:pt idx="68">
                  <c:v>0.17931034482758623</c:v>
                </c:pt>
                <c:pt idx="69">
                  <c:v>0.19310344827586201</c:v>
                </c:pt>
                <c:pt idx="70">
                  <c:v>0.22068965517241301</c:v>
                </c:pt>
                <c:pt idx="71">
                  <c:v>0.2827586206896554</c:v>
                </c:pt>
                <c:pt idx="72">
                  <c:v>0.26896551724137902</c:v>
                </c:pt>
                <c:pt idx="73">
                  <c:v>0.29655172413793102</c:v>
                </c:pt>
                <c:pt idx="74">
                  <c:v>0.34482758620689641</c:v>
                </c:pt>
                <c:pt idx="75">
                  <c:v>0.44137931034482741</c:v>
                </c:pt>
                <c:pt idx="76">
                  <c:v>0.54482758620689653</c:v>
                </c:pt>
                <c:pt idx="77">
                  <c:v>0.64137931034482798</c:v>
                </c:pt>
                <c:pt idx="78">
                  <c:v>0.70344827586206748</c:v>
                </c:pt>
                <c:pt idx="79">
                  <c:v>0.64137931034482798</c:v>
                </c:pt>
                <c:pt idx="80">
                  <c:v>0.71724137931034404</c:v>
                </c:pt>
                <c:pt idx="81">
                  <c:v>0.75862068965517326</c:v>
                </c:pt>
                <c:pt idx="82">
                  <c:v>0.82758620689655049</c:v>
                </c:pt>
                <c:pt idx="83">
                  <c:v>0.87586206896551699</c:v>
                </c:pt>
                <c:pt idx="84">
                  <c:v>6.8965517241379344E-3</c:v>
                </c:pt>
                <c:pt idx="85">
                  <c:v>1.3793103448275813E-2</c:v>
                </c:pt>
                <c:pt idx="86">
                  <c:v>2.0689655172413741E-2</c:v>
                </c:pt>
                <c:pt idx="87">
                  <c:v>2.7586206896551699E-2</c:v>
                </c:pt>
                <c:pt idx="88">
                  <c:v>3.4482758620689606E-2</c:v>
                </c:pt>
                <c:pt idx="89">
                  <c:v>3.4482758620689606E-2</c:v>
                </c:pt>
                <c:pt idx="90">
                  <c:v>4.1379310344827495E-2</c:v>
                </c:pt>
                <c:pt idx="91">
                  <c:v>4.1379310344827495E-2</c:v>
                </c:pt>
                <c:pt idx="92">
                  <c:v>4.8275862068965406E-2</c:v>
                </c:pt>
                <c:pt idx="93">
                  <c:v>5.5172413793103413E-2</c:v>
                </c:pt>
                <c:pt idx="94">
                  <c:v>7.5862068965517268E-2</c:v>
                </c:pt>
                <c:pt idx="95">
                  <c:v>0.12413793103448199</c:v>
                </c:pt>
                <c:pt idx="96">
                  <c:v>0.19310344827586201</c:v>
                </c:pt>
                <c:pt idx="97">
                  <c:v>0.22068965517241301</c:v>
                </c:pt>
                <c:pt idx="98">
                  <c:v>0.23448275862068887</c:v>
                </c:pt>
                <c:pt idx="99">
                  <c:v>0.2758620689655174</c:v>
                </c:pt>
                <c:pt idx="100">
                  <c:v>0.29655172413793102</c:v>
                </c:pt>
                <c:pt idx="101">
                  <c:v>0.31034482758620641</c:v>
                </c:pt>
                <c:pt idx="102">
                  <c:v>0.29655172413793102</c:v>
                </c:pt>
                <c:pt idx="103">
                  <c:v>0.44137931034482741</c:v>
                </c:pt>
                <c:pt idx="104">
                  <c:v>0.59310344827586159</c:v>
                </c:pt>
                <c:pt idx="105">
                  <c:v>0.66206896551724059</c:v>
                </c:pt>
                <c:pt idx="106">
                  <c:v>0.68965517241379437</c:v>
                </c:pt>
                <c:pt idx="107">
                  <c:v>0.67586206896551704</c:v>
                </c:pt>
                <c:pt idx="108">
                  <c:v>0.72413793103448254</c:v>
                </c:pt>
                <c:pt idx="109">
                  <c:v>0.77931034482758599</c:v>
                </c:pt>
                <c:pt idx="110">
                  <c:v>0.82068965517241355</c:v>
                </c:pt>
                <c:pt idx="111">
                  <c:v>0.8</c:v>
                </c:pt>
                <c:pt idx="112">
                  <c:v>6.8965517241379344E-3</c:v>
                </c:pt>
                <c:pt idx="113">
                  <c:v>1.3793103448275813E-2</c:v>
                </c:pt>
                <c:pt idx="114">
                  <c:v>2.0689655172413741E-2</c:v>
                </c:pt>
                <c:pt idx="115">
                  <c:v>2.7586206896551699E-2</c:v>
                </c:pt>
                <c:pt idx="116">
                  <c:v>3.4482758620689606E-2</c:v>
                </c:pt>
                <c:pt idx="117">
                  <c:v>3.4482758620689606E-2</c:v>
                </c:pt>
                <c:pt idx="118">
                  <c:v>4.1379310344827495E-2</c:v>
                </c:pt>
                <c:pt idx="119">
                  <c:v>4.8275862068965406E-2</c:v>
                </c:pt>
                <c:pt idx="120">
                  <c:v>5.5172413793103413E-2</c:v>
                </c:pt>
                <c:pt idx="121">
                  <c:v>6.2068965517241378E-2</c:v>
                </c:pt>
                <c:pt idx="122">
                  <c:v>0.11034482758620602</c:v>
                </c:pt>
                <c:pt idx="123">
                  <c:v>0.12413793103448199</c:v>
                </c:pt>
                <c:pt idx="124">
                  <c:v>0.17931034482758623</c:v>
                </c:pt>
                <c:pt idx="125">
                  <c:v>0.2</c:v>
                </c:pt>
                <c:pt idx="126">
                  <c:v>0.26206896551724168</c:v>
                </c:pt>
                <c:pt idx="127">
                  <c:v>0.2758620689655174</c:v>
                </c:pt>
                <c:pt idx="128">
                  <c:v>0.30344827586206863</c:v>
                </c:pt>
                <c:pt idx="129">
                  <c:v>0.2827586206896554</c:v>
                </c:pt>
                <c:pt idx="130">
                  <c:v>0.2827586206896554</c:v>
                </c:pt>
                <c:pt idx="131">
                  <c:v>0.48965517241379303</c:v>
                </c:pt>
                <c:pt idx="132">
                  <c:v>0.56551724137930959</c:v>
                </c:pt>
                <c:pt idx="133">
                  <c:v>0.63448275862068904</c:v>
                </c:pt>
                <c:pt idx="134">
                  <c:v>0.65517241379310398</c:v>
                </c:pt>
                <c:pt idx="135">
                  <c:v>0.71724137931034404</c:v>
                </c:pt>
                <c:pt idx="136">
                  <c:v>0.74482758620689682</c:v>
                </c:pt>
                <c:pt idx="137">
                  <c:v>0.77241379310344804</c:v>
                </c:pt>
                <c:pt idx="138">
                  <c:v>0.80689655172413699</c:v>
                </c:pt>
                <c:pt idx="139">
                  <c:v>0.74482758620689682</c:v>
                </c:pt>
                <c:pt idx="140">
                  <c:v>6.8965517241379344E-3</c:v>
                </c:pt>
                <c:pt idx="141">
                  <c:v>1.3793103448275813E-2</c:v>
                </c:pt>
                <c:pt idx="142">
                  <c:v>2.0689655172413741E-2</c:v>
                </c:pt>
                <c:pt idx="143">
                  <c:v>2.7586206896551699E-2</c:v>
                </c:pt>
                <c:pt idx="144">
                  <c:v>3.4482758620689606E-2</c:v>
                </c:pt>
                <c:pt idx="145">
                  <c:v>3.4482758620689606E-2</c:v>
                </c:pt>
                <c:pt idx="146">
                  <c:v>4.1379310344827495E-2</c:v>
                </c:pt>
                <c:pt idx="147">
                  <c:v>4.1379310344827495E-2</c:v>
                </c:pt>
                <c:pt idx="148">
                  <c:v>4.8275862068965406E-2</c:v>
                </c:pt>
                <c:pt idx="149">
                  <c:v>6.2068965517241378E-2</c:v>
                </c:pt>
                <c:pt idx="150">
                  <c:v>8.2758620689655185E-2</c:v>
                </c:pt>
                <c:pt idx="151">
                  <c:v>0.15172413793103418</c:v>
                </c:pt>
                <c:pt idx="152">
                  <c:v>0.18620689655172434</c:v>
                </c:pt>
                <c:pt idx="153">
                  <c:v>0.20689655172413701</c:v>
                </c:pt>
                <c:pt idx="154">
                  <c:v>0.26896551724137902</c:v>
                </c:pt>
                <c:pt idx="155">
                  <c:v>0.24827586206896499</c:v>
                </c:pt>
                <c:pt idx="156">
                  <c:v>0.2758620689655174</c:v>
                </c:pt>
                <c:pt idx="157">
                  <c:v>0.33103448275862041</c:v>
                </c:pt>
                <c:pt idx="158">
                  <c:v>0.29655172413793102</c:v>
                </c:pt>
                <c:pt idx="159">
                  <c:v>0.49655172413793108</c:v>
                </c:pt>
                <c:pt idx="160">
                  <c:v>0.60689655172413703</c:v>
                </c:pt>
                <c:pt idx="161">
                  <c:v>0.66896551724137998</c:v>
                </c:pt>
                <c:pt idx="162">
                  <c:v>0.70344827586206748</c:v>
                </c:pt>
                <c:pt idx="163">
                  <c:v>0.71724137931034404</c:v>
                </c:pt>
                <c:pt idx="164">
                  <c:v>0.74482758620689682</c:v>
                </c:pt>
                <c:pt idx="165">
                  <c:v>0.77931034482758599</c:v>
                </c:pt>
                <c:pt idx="166">
                  <c:v>0.79310344827586199</c:v>
                </c:pt>
                <c:pt idx="167">
                  <c:v>0.80689655172413699</c:v>
                </c:pt>
                <c:pt idx="168">
                  <c:v>6.8965517241379344E-3</c:v>
                </c:pt>
                <c:pt idx="169">
                  <c:v>1.3793103448275813E-2</c:v>
                </c:pt>
                <c:pt idx="170">
                  <c:v>2.0689655172413741E-2</c:v>
                </c:pt>
                <c:pt idx="171">
                  <c:v>2.7586206896551699E-2</c:v>
                </c:pt>
                <c:pt idx="172">
                  <c:v>3.4482758620689606E-2</c:v>
                </c:pt>
                <c:pt idx="173">
                  <c:v>3.4482758620689606E-2</c:v>
                </c:pt>
                <c:pt idx="174">
                  <c:v>4.1379310344827495E-2</c:v>
                </c:pt>
                <c:pt idx="175">
                  <c:v>4.8275862068965406E-2</c:v>
                </c:pt>
                <c:pt idx="176">
                  <c:v>5.5172413793103413E-2</c:v>
                </c:pt>
                <c:pt idx="177">
                  <c:v>4.8275862068965406E-2</c:v>
                </c:pt>
                <c:pt idx="178">
                  <c:v>7.5862068965517268E-2</c:v>
                </c:pt>
                <c:pt idx="179">
                  <c:v>0.13793103448275817</c:v>
                </c:pt>
                <c:pt idx="180">
                  <c:v>0.16551724137931018</c:v>
                </c:pt>
                <c:pt idx="181">
                  <c:v>0.20689655172413701</c:v>
                </c:pt>
                <c:pt idx="182">
                  <c:v>0.21379310344827523</c:v>
                </c:pt>
                <c:pt idx="183">
                  <c:v>0.2758620689655174</c:v>
                </c:pt>
                <c:pt idx="184">
                  <c:v>0.28965517241379279</c:v>
                </c:pt>
                <c:pt idx="185">
                  <c:v>0.34482758620689641</c:v>
                </c:pt>
                <c:pt idx="186">
                  <c:v>0.33103448275862041</c:v>
                </c:pt>
                <c:pt idx="187">
                  <c:v>0.44137931034482741</c:v>
                </c:pt>
                <c:pt idx="188">
                  <c:v>0.51724137931034397</c:v>
                </c:pt>
                <c:pt idx="189">
                  <c:v>0.64137931034482798</c:v>
                </c:pt>
                <c:pt idx="190">
                  <c:v>0.69655172413793032</c:v>
                </c:pt>
                <c:pt idx="191">
                  <c:v>0.68965517241379437</c:v>
                </c:pt>
                <c:pt idx="192">
                  <c:v>0.72413793103448254</c:v>
                </c:pt>
                <c:pt idx="193">
                  <c:v>0.76551724137930999</c:v>
                </c:pt>
                <c:pt idx="194">
                  <c:v>0.78620689655172404</c:v>
                </c:pt>
                <c:pt idx="195">
                  <c:v>0.82068965517241355</c:v>
                </c:pt>
                <c:pt idx="196">
                  <c:v>6.8965517241379344E-3</c:v>
                </c:pt>
                <c:pt idx="197">
                  <c:v>1.3793103448275813E-2</c:v>
                </c:pt>
                <c:pt idx="198">
                  <c:v>2.0689655172413741E-2</c:v>
                </c:pt>
                <c:pt idx="199">
                  <c:v>2.7586206896551699E-2</c:v>
                </c:pt>
                <c:pt idx="200">
                  <c:v>3.4482758620689606E-2</c:v>
                </c:pt>
                <c:pt idx="201">
                  <c:v>3.4482758620689606E-2</c:v>
                </c:pt>
                <c:pt idx="202">
                  <c:v>3.4482758620689606E-2</c:v>
                </c:pt>
                <c:pt idx="203">
                  <c:v>4.8275862068965406E-2</c:v>
                </c:pt>
                <c:pt idx="204">
                  <c:v>4.8275862068965406E-2</c:v>
                </c:pt>
                <c:pt idx="205">
                  <c:v>4.8275862068965406E-2</c:v>
                </c:pt>
                <c:pt idx="206">
                  <c:v>0.10344827586206801</c:v>
                </c:pt>
                <c:pt idx="207">
                  <c:v>0.14482758620689601</c:v>
                </c:pt>
                <c:pt idx="208">
                  <c:v>0.18620689655172434</c:v>
                </c:pt>
                <c:pt idx="209">
                  <c:v>0.21379310344827523</c:v>
                </c:pt>
                <c:pt idx="210">
                  <c:v>0.24137931034482701</c:v>
                </c:pt>
                <c:pt idx="211">
                  <c:v>0.2758620689655174</c:v>
                </c:pt>
                <c:pt idx="212">
                  <c:v>0.26896551724137902</c:v>
                </c:pt>
                <c:pt idx="213">
                  <c:v>0.26206896551724168</c:v>
                </c:pt>
                <c:pt idx="214">
                  <c:v>0.32413793103448241</c:v>
                </c:pt>
                <c:pt idx="215">
                  <c:v>0.49655172413793108</c:v>
                </c:pt>
                <c:pt idx="216">
                  <c:v>0.59310344827586159</c:v>
                </c:pt>
                <c:pt idx="217">
                  <c:v>0.66206896551724059</c:v>
                </c:pt>
                <c:pt idx="218">
                  <c:v>0.67586206896551704</c:v>
                </c:pt>
                <c:pt idx="219">
                  <c:v>0.71034482758620654</c:v>
                </c:pt>
                <c:pt idx="220">
                  <c:v>0.75172413793103454</c:v>
                </c:pt>
                <c:pt idx="221">
                  <c:v>0.74482758620689682</c:v>
                </c:pt>
                <c:pt idx="222">
                  <c:v>0.77241379310344804</c:v>
                </c:pt>
                <c:pt idx="223">
                  <c:v>0.74482758620689682</c:v>
                </c:pt>
                <c:pt idx="224">
                  <c:v>6.8965517241379344E-3</c:v>
                </c:pt>
                <c:pt idx="225">
                  <c:v>1.3793103448275813E-2</c:v>
                </c:pt>
                <c:pt idx="226">
                  <c:v>2.0689655172413741E-2</c:v>
                </c:pt>
                <c:pt idx="227">
                  <c:v>2.7586206896551699E-2</c:v>
                </c:pt>
                <c:pt idx="228">
                  <c:v>3.4482758620689606E-2</c:v>
                </c:pt>
                <c:pt idx="229">
                  <c:v>3.4482758620689606E-2</c:v>
                </c:pt>
                <c:pt idx="230">
                  <c:v>4.1379310344827495E-2</c:v>
                </c:pt>
                <c:pt idx="231">
                  <c:v>4.8275862068965406E-2</c:v>
                </c:pt>
                <c:pt idx="232">
                  <c:v>5.5172413793103413E-2</c:v>
                </c:pt>
                <c:pt idx="233">
                  <c:v>6.2068965517241378E-2</c:v>
                </c:pt>
                <c:pt idx="234">
                  <c:v>0.10344827586206801</c:v>
                </c:pt>
                <c:pt idx="235">
                  <c:v>0.15172413793103418</c:v>
                </c:pt>
                <c:pt idx="236">
                  <c:v>0.17241379310344823</c:v>
                </c:pt>
                <c:pt idx="237">
                  <c:v>0.21379310344827523</c:v>
                </c:pt>
                <c:pt idx="238">
                  <c:v>0.23448275862068887</c:v>
                </c:pt>
                <c:pt idx="239">
                  <c:v>0.2758620689655174</c:v>
                </c:pt>
                <c:pt idx="240">
                  <c:v>0.2827586206896554</c:v>
                </c:pt>
                <c:pt idx="241">
                  <c:v>0.33103448275862041</c:v>
                </c:pt>
                <c:pt idx="242">
                  <c:v>0.35862068965517241</c:v>
                </c:pt>
                <c:pt idx="243">
                  <c:v>0.51034482758620603</c:v>
                </c:pt>
                <c:pt idx="244">
                  <c:v>0.60000000000000053</c:v>
                </c:pt>
                <c:pt idx="245">
                  <c:v>0.63448275862068904</c:v>
                </c:pt>
                <c:pt idx="246">
                  <c:v>0.70344827586206748</c:v>
                </c:pt>
                <c:pt idx="247">
                  <c:v>0.67586206896551704</c:v>
                </c:pt>
                <c:pt idx="248">
                  <c:v>0.72413793103448254</c:v>
                </c:pt>
                <c:pt idx="249">
                  <c:v>0.75862068965517326</c:v>
                </c:pt>
                <c:pt idx="250">
                  <c:v>0.77931034482758599</c:v>
                </c:pt>
                <c:pt idx="251">
                  <c:v>0.78620689655172404</c:v>
                </c:pt>
                <c:pt idx="252">
                  <c:v>6.8965517241379344E-3</c:v>
                </c:pt>
                <c:pt idx="253">
                  <c:v>1.3793103448275813E-2</c:v>
                </c:pt>
                <c:pt idx="254">
                  <c:v>2.0689655172413741E-2</c:v>
                </c:pt>
                <c:pt idx="255">
                  <c:v>2.7586206896551699E-2</c:v>
                </c:pt>
                <c:pt idx="256">
                  <c:v>3.4482758620689606E-2</c:v>
                </c:pt>
                <c:pt idx="257">
                  <c:v>3.4482758620689606E-2</c:v>
                </c:pt>
                <c:pt idx="258">
                  <c:v>4.1379310344827495E-2</c:v>
                </c:pt>
                <c:pt idx="259">
                  <c:v>4.8275862068965406E-2</c:v>
                </c:pt>
                <c:pt idx="260">
                  <c:v>5.5172413793103413E-2</c:v>
                </c:pt>
                <c:pt idx="261">
                  <c:v>6.2068965517241378E-2</c:v>
                </c:pt>
                <c:pt idx="262">
                  <c:v>0.11034482758620602</c:v>
                </c:pt>
                <c:pt idx="263">
                  <c:v>0.16551724137931018</c:v>
                </c:pt>
                <c:pt idx="264">
                  <c:v>0.17241379310344823</c:v>
                </c:pt>
                <c:pt idx="265">
                  <c:v>0.2</c:v>
                </c:pt>
                <c:pt idx="266">
                  <c:v>0.25517241379310301</c:v>
                </c:pt>
                <c:pt idx="267">
                  <c:v>0.24137931034482701</c:v>
                </c:pt>
                <c:pt idx="268">
                  <c:v>0.29655172413793102</c:v>
                </c:pt>
                <c:pt idx="269">
                  <c:v>0.28965517241379279</c:v>
                </c:pt>
                <c:pt idx="270">
                  <c:v>0.33793103448275802</c:v>
                </c:pt>
                <c:pt idx="271">
                  <c:v>0.44827586206896508</c:v>
                </c:pt>
                <c:pt idx="272">
                  <c:v>0.55862068965517286</c:v>
                </c:pt>
                <c:pt idx="273">
                  <c:v>0.64137931034482798</c:v>
                </c:pt>
                <c:pt idx="274">
                  <c:v>0.71034482758620654</c:v>
                </c:pt>
                <c:pt idx="275">
                  <c:v>0.68965517241379437</c:v>
                </c:pt>
                <c:pt idx="276">
                  <c:v>0.76551724137930999</c:v>
                </c:pt>
                <c:pt idx="277">
                  <c:v>0.77241379310344804</c:v>
                </c:pt>
                <c:pt idx="278">
                  <c:v>0.8</c:v>
                </c:pt>
                <c:pt idx="279">
                  <c:v>0.8</c:v>
                </c:pt>
                <c:pt idx="280">
                  <c:v>9.9009900990099185E-3</c:v>
                </c:pt>
                <c:pt idx="281">
                  <c:v>9.9009900990099185E-3</c:v>
                </c:pt>
                <c:pt idx="282">
                  <c:v>2.9702970297029722E-2</c:v>
                </c:pt>
                <c:pt idx="283">
                  <c:v>2.9702970297029722E-2</c:v>
                </c:pt>
                <c:pt idx="284">
                  <c:v>4.95049504950495E-2</c:v>
                </c:pt>
                <c:pt idx="285">
                  <c:v>3.9603960396039611E-2</c:v>
                </c:pt>
                <c:pt idx="286">
                  <c:v>5.9405940594059396E-2</c:v>
                </c:pt>
                <c:pt idx="287">
                  <c:v>5.9405940594059396E-2</c:v>
                </c:pt>
                <c:pt idx="288">
                  <c:v>7.9207920792079195E-2</c:v>
                </c:pt>
                <c:pt idx="289">
                  <c:v>7.9207920792079195E-2</c:v>
                </c:pt>
                <c:pt idx="290">
                  <c:v>0.15841584158415831</c:v>
                </c:pt>
                <c:pt idx="291">
                  <c:v>0.18811881188118817</c:v>
                </c:pt>
                <c:pt idx="292">
                  <c:v>0.28712871287128727</c:v>
                </c:pt>
                <c:pt idx="293">
                  <c:v>0.31683168316831628</c:v>
                </c:pt>
                <c:pt idx="294">
                  <c:v>0.30693069306930643</c:v>
                </c:pt>
                <c:pt idx="295">
                  <c:v>0.40594059405940541</c:v>
                </c:pt>
                <c:pt idx="296">
                  <c:v>0.445544554455445</c:v>
                </c:pt>
                <c:pt idx="297">
                  <c:v>0.445544554455445</c:v>
                </c:pt>
                <c:pt idx="298">
                  <c:v>0.41584158415841527</c:v>
                </c:pt>
                <c:pt idx="299">
                  <c:v>0.57425742574257399</c:v>
                </c:pt>
                <c:pt idx="300">
                  <c:v>0.683168316831683</c:v>
                </c:pt>
                <c:pt idx="301">
                  <c:v>0.72277227722772253</c:v>
                </c:pt>
                <c:pt idx="302">
                  <c:v>0.81188118811881105</c:v>
                </c:pt>
                <c:pt idx="303">
                  <c:v>0.81188118811881105</c:v>
                </c:pt>
                <c:pt idx="304">
                  <c:v>0.81188118811881105</c:v>
                </c:pt>
                <c:pt idx="305">
                  <c:v>0.82178217821782096</c:v>
                </c:pt>
                <c:pt idx="306">
                  <c:v>0.83168316831683098</c:v>
                </c:pt>
                <c:pt idx="307">
                  <c:v>0.85148514851485102</c:v>
                </c:pt>
                <c:pt idx="308">
                  <c:v>9.9009900990099185E-3</c:v>
                </c:pt>
                <c:pt idx="309">
                  <c:v>1.9801980198019823E-2</c:v>
                </c:pt>
                <c:pt idx="310">
                  <c:v>2.9702970297029722E-2</c:v>
                </c:pt>
                <c:pt idx="311">
                  <c:v>3.9603960396039611E-2</c:v>
                </c:pt>
                <c:pt idx="312">
                  <c:v>3.9603960396039611E-2</c:v>
                </c:pt>
                <c:pt idx="313">
                  <c:v>4.95049504950495E-2</c:v>
                </c:pt>
                <c:pt idx="314">
                  <c:v>5.9405940594059396E-2</c:v>
                </c:pt>
                <c:pt idx="315">
                  <c:v>5.9405940594059396E-2</c:v>
                </c:pt>
                <c:pt idx="316">
                  <c:v>7.9207920792079195E-2</c:v>
                </c:pt>
                <c:pt idx="317">
                  <c:v>7.9207920792079195E-2</c:v>
                </c:pt>
                <c:pt idx="318">
                  <c:v>0.14851485148514817</c:v>
                </c:pt>
                <c:pt idx="319">
                  <c:v>0.21782178217821699</c:v>
                </c:pt>
                <c:pt idx="320">
                  <c:v>0.237623762376237</c:v>
                </c:pt>
                <c:pt idx="321">
                  <c:v>0.26732673267326734</c:v>
                </c:pt>
                <c:pt idx="322">
                  <c:v>0.35643564356435598</c:v>
                </c:pt>
                <c:pt idx="323">
                  <c:v>0.35643564356435598</c:v>
                </c:pt>
                <c:pt idx="324">
                  <c:v>0.35643564356435598</c:v>
                </c:pt>
                <c:pt idx="325">
                  <c:v>0.41584158415841527</c:v>
                </c:pt>
                <c:pt idx="326">
                  <c:v>0.42574257425742534</c:v>
                </c:pt>
                <c:pt idx="327">
                  <c:v>0.58415841584158401</c:v>
                </c:pt>
                <c:pt idx="328">
                  <c:v>0.72277227722772253</c:v>
                </c:pt>
                <c:pt idx="329">
                  <c:v>0.71287128712871284</c:v>
                </c:pt>
                <c:pt idx="330">
                  <c:v>0.75247524752475281</c:v>
                </c:pt>
                <c:pt idx="331">
                  <c:v>0.78217821782178254</c:v>
                </c:pt>
                <c:pt idx="332">
                  <c:v>0.82178217821782096</c:v>
                </c:pt>
                <c:pt idx="333">
                  <c:v>0.841584158415841</c:v>
                </c:pt>
                <c:pt idx="334">
                  <c:v>0.87128712871287051</c:v>
                </c:pt>
                <c:pt idx="335">
                  <c:v>0.841584158415841</c:v>
                </c:pt>
                <c:pt idx="336">
                  <c:v>9.9009900990099185E-3</c:v>
                </c:pt>
                <c:pt idx="337">
                  <c:v>1.9801980198019823E-2</c:v>
                </c:pt>
                <c:pt idx="338">
                  <c:v>2.9702970297029722E-2</c:v>
                </c:pt>
                <c:pt idx="339">
                  <c:v>2.9702970297029722E-2</c:v>
                </c:pt>
                <c:pt idx="340">
                  <c:v>3.9603960396039611E-2</c:v>
                </c:pt>
                <c:pt idx="341">
                  <c:v>3.9603960396039611E-2</c:v>
                </c:pt>
                <c:pt idx="342">
                  <c:v>5.9405940594059396E-2</c:v>
                </c:pt>
                <c:pt idx="343">
                  <c:v>5.9405940594059396E-2</c:v>
                </c:pt>
                <c:pt idx="344">
                  <c:v>6.9306930693069382E-2</c:v>
                </c:pt>
                <c:pt idx="345">
                  <c:v>8.9108910891089216E-2</c:v>
                </c:pt>
                <c:pt idx="346">
                  <c:v>0.13861386138613799</c:v>
                </c:pt>
                <c:pt idx="347">
                  <c:v>0.20792079207920713</c:v>
                </c:pt>
                <c:pt idx="348">
                  <c:v>0.25742574257425727</c:v>
                </c:pt>
                <c:pt idx="349">
                  <c:v>0.2970297029702974</c:v>
                </c:pt>
                <c:pt idx="350">
                  <c:v>0.35643564356435598</c:v>
                </c:pt>
                <c:pt idx="351">
                  <c:v>0.34653465346534601</c:v>
                </c:pt>
                <c:pt idx="352">
                  <c:v>0.37623762376237602</c:v>
                </c:pt>
                <c:pt idx="353">
                  <c:v>0.35643564356435598</c:v>
                </c:pt>
                <c:pt idx="354">
                  <c:v>0.41584158415841527</c:v>
                </c:pt>
                <c:pt idx="355">
                  <c:v>0.633663366336633</c:v>
                </c:pt>
                <c:pt idx="356">
                  <c:v>0.66336633663366351</c:v>
                </c:pt>
                <c:pt idx="357">
                  <c:v>0.72277227722772253</c:v>
                </c:pt>
                <c:pt idx="358">
                  <c:v>0.82178217821782096</c:v>
                </c:pt>
                <c:pt idx="359">
                  <c:v>0.81188118811881105</c:v>
                </c:pt>
                <c:pt idx="360">
                  <c:v>0.841584158415841</c:v>
                </c:pt>
                <c:pt idx="361">
                  <c:v>0.85148514851485102</c:v>
                </c:pt>
                <c:pt idx="362">
                  <c:v>0.85148514851485102</c:v>
                </c:pt>
                <c:pt idx="363">
                  <c:v>0.89108910891089099</c:v>
                </c:pt>
                <c:pt idx="364">
                  <c:v>9.9009900990099185E-3</c:v>
                </c:pt>
                <c:pt idx="365">
                  <c:v>1.9801980198019823E-2</c:v>
                </c:pt>
                <c:pt idx="366">
                  <c:v>2.9702970297029722E-2</c:v>
                </c:pt>
                <c:pt idx="367">
                  <c:v>3.9603960396039611E-2</c:v>
                </c:pt>
                <c:pt idx="368">
                  <c:v>4.95049504950495E-2</c:v>
                </c:pt>
                <c:pt idx="369">
                  <c:v>4.95049504950495E-2</c:v>
                </c:pt>
                <c:pt idx="370">
                  <c:v>5.9405940594059396E-2</c:v>
                </c:pt>
                <c:pt idx="371">
                  <c:v>6.9306930693069382E-2</c:v>
                </c:pt>
                <c:pt idx="372">
                  <c:v>7.9207920792079195E-2</c:v>
                </c:pt>
                <c:pt idx="373">
                  <c:v>7.9207920792079195E-2</c:v>
                </c:pt>
                <c:pt idx="374">
                  <c:v>0.15841584158415831</c:v>
                </c:pt>
                <c:pt idx="375">
                  <c:v>0.19801980198019814</c:v>
                </c:pt>
                <c:pt idx="376">
                  <c:v>0.26732673267326734</c:v>
                </c:pt>
                <c:pt idx="377">
                  <c:v>0.26732673267326734</c:v>
                </c:pt>
                <c:pt idx="378">
                  <c:v>0.31683168316831628</c:v>
                </c:pt>
                <c:pt idx="379">
                  <c:v>0.34653465346534601</c:v>
                </c:pt>
                <c:pt idx="380">
                  <c:v>0.39603960396039628</c:v>
                </c:pt>
                <c:pt idx="381">
                  <c:v>0.41584158415841527</c:v>
                </c:pt>
                <c:pt idx="382">
                  <c:v>0.43564356435643498</c:v>
                </c:pt>
                <c:pt idx="383">
                  <c:v>0.62376237623762298</c:v>
                </c:pt>
                <c:pt idx="384">
                  <c:v>0.71287128712871284</c:v>
                </c:pt>
                <c:pt idx="385">
                  <c:v>0.79207920792079256</c:v>
                </c:pt>
                <c:pt idx="386">
                  <c:v>0.78217821782178254</c:v>
                </c:pt>
                <c:pt idx="387">
                  <c:v>0.86138613861386104</c:v>
                </c:pt>
                <c:pt idx="388">
                  <c:v>0.86138613861386104</c:v>
                </c:pt>
                <c:pt idx="389">
                  <c:v>0.87128712871287051</c:v>
                </c:pt>
                <c:pt idx="390">
                  <c:v>0.83168316831683098</c:v>
                </c:pt>
                <c:pt idx="391">
                  <c:v>0.88118811881188097</c:v>
                </c:pt>
                <c:pt idx="392">
                  <c:v>9.9009900990099185E-3</c:v>
                </c:pt>
                <c:pt idx="393">
                  <c:v>1.9801980198019823E-2</c:v>
                </c:pt>
                <c:pt idx="394">
                  <c:v>2.9702970297029722E-2</c:v>
                </c:pt>
                <c:pt idx="395">
                  <c:v>3.9603960396039611E-2</c:v>
                </c:pt>
                <c:pt idx="396">
                  <c:v>4.95049504950495E-2</c:v>
                </c:pt>
                <c:pt idx="397">
                  <c:v>4.95049504950495E-2</c:v>
                </c:pt>
                <c:pt idx="398">
                  <c:v>5.9405940594059396E-2</c:v>
                </c:pt>
                <c:pt idx="399">
                  <c:v>5.9405940594059396E-2</c:v>
                </c:pt>
                <c:pt idx="400">
                  <c:v>7.9207920792079195E-2</c:v>
                </c:pt>
                <c:pt idx="401">
                  <c:v>7.9207920792079195E-2</c:v>
                </c:pt>
                <c:pt idx="402">
                  <c:v>0.14851485148514817</c:v>
                </c:pt>
                <c:pt idx="403">
                  <c:v>0.19801980198019814</c:v>
                </c:pt>
                <c:pt idx="404">
                  <c:v>0.24752475247524713</c:v>
                </c:pt>
                <c:pt idx="405">
                  <c:v>0.27722772277227697</c:v>
                </c:pt>
                <c:pt idx="406">
                  <c:v>0.35643564356435598</c:v>
                </c:pt>
                <c:pt idx="407">
                  <c:v>0.41584158415841527</c:v>
                </c:pt>
                <c:pt idx="408">
                  <c:v>0.35643564356435598</c:v>
                </c:pt>
                <c:pt idx="409">
                  <c:v>0.39603960396039628</c:v>
                </c:pt>
                <c:pt idx="410">
                  <c:v>0.45544554455445502</c:v>
                </c:pt>
                <c:pt idx="411">
                  <c:v>0.56435643564356452</c:v>
                </c:pt>
                <c:pt idx="412">
                  <c:v>0.683168316831683</c:v>
                </c:pt>
                <c:pt idx="413">
                  <c:v>0.76237623762376283</c:v>
                </c:pt>
                <c:pt idx="414">
                  <c:v>0.76237623762376283</c:v>
                </c:pt>
                <c:pt idx="415">
                  <c:v>0.81188118811881105</c:v>
                </c:pt>
                <c:pt idx="416">
                  <c:v>0.79207920792079256</c:v>
                </c:pt>
                <c:pt idx="417">
                  <c:v>0.83168316831683098</c:v>
                </c:pt>
                <c:pt idx="418">
                  <c:v>0.81188118811881105</c:v>
                </c:pt>
                <c:pt idx="419">
                  <c:v>0.85148514851485102</c:v>
                </c:pt>
                <c:pt idx="420">
                  <c:v>9.9009900990099185E-3</c:v>
                </c:pt>
                <c:pt idx="421">
                  <c:v>1.9801980198019823E-2</c:v>
                </c:pt>
                <c:pt idx="422">
                  <c:v>2.9702970297029722E-2</c:v>
                </c:pt>
                <c:pt idx="423">
                  <c:v>3.9603960396039611E-2</c:v>
                </c:pt>
                <c:pt idx="424">
                  <c:v>4.95049504950495E-2</c:v>
                </c:pt>
                <c:pt idx="425">
                  <c:v>3.9603960396039611E-2</c:v>
                </c:pt>
                <c:pt idx="426">
                  <c:v>5.9405940594059396E-2</c:v>
                </c:pt>
                <c:pt idx="427">
                  <c:v>5.9405940594059396E-2</c:v>
                </c:pt>
                <c:pt idx="428">
                  <c:v>7.9207920792079195E-2</c:v>
                </c:pt>
                <c:pt idx="429">
                  <c:v>8.9108910891089216E-2</c:v>
                </c:pt>
                <c:pt idx="430">
                  <c:v>0.12871287128712799</c:v>
                </c:pt>
                <c:pt idx="431">
                  <c:v>0.19801980198019814</c:v>
                </c:pt>
                <c:pt idx="432">
                  <c:v>0.24752475247524713</c:v>
                </c:pt>
                <c:pt idx="433">
                  <c:v>0.34653465346534601</c:v>
                </c:pt>
                <c:pt idx="434">
                  <c:v>0.27722772277227697</c:v>
                </c:pt>
                <c:pt idx="435">
                  <c:v>0.32673267326732641</c:v>
                </c:pt>
                <c:pt idx="436">
                  <c:v>0.34653465346534601</c:v>
                </c:pt>
                <c:pt idx="437">
                  <c:v>0.41584158415841527</c:v>
                </c:pt>
                <c:pt idx="438">
                  <c:v>0.42574257425742534</c:v>
                </c:pt>
                <c:pt idx="439">
                  <c:v>0.633663366336633</c:v>
                </c:pt>
                <c:pt idx="440">
                  <c:v>0.69306930693069302</c:v>
                </c:pt>
                <c:pt idx="441">
                  <c:v>0.72277227722772253</c:v>
                </c:pt>
                <c:pt idx="442">
                  <c:v>0.78217821782178254</c:v>
                </c:pt>
                <c:pt idx="443">
                  <c:v>0.83168316831683098</c:v>
                </c:pt>
                <c:pt idx="444">
                  <c:v>0.79207920792079256</c:v>
                </c:pt>
                <c:pt idx="445">
                  <c:v>0.89108910891089099</c:v>
                </c:pt>
                <c:pt idx="446">
                  <c:v>0.841584158415841</c:v>
                </c:pt>
                <c:pt idx="447">
                  <c:v>0.88118811881188097</c:v>
                </c:pt>
                <c:pt idx="448">
                  <c:v>9.9009900990099185E-3</c:v>
                </c:pt>
                <c:pt idx="449">
                  <c:v>1.9801980198019823E-2</c:v>
                </c:pt>
                <c:pt idx="450">
                  <c:v>2.9702970297029722E-2</c:v>
                </c:pt>
                <c:pt idx="451">
                  <c:v>3.9603960396039611E-2</c:v>
                </c:pt>
                <c:pt idx="452">
                  <c:v>4.95049504950495E-2</c:v>
                </c:pt>
                <c:pt idx="453">
                  <c:v>4.95049504950495E-2</c:v>
                </c:pt>
                <c:pt idx="454">
                  <c:v>5.9405940594059396E-2</c:v>
                </c:pt>
                <c:pt idx="455">
                  <c:v>5.9405940594059396E-2</c:v>
                </c:pt>
                <c:pt idx="456">
                  <c:v>6.9306930693069382E-2</c:v>
                </c:pt>
                <c:pt idx="457">
                  <c:v>8.9108910891089216E-2</c:v>
                </c:pt>
                <c:pt idx="458">
                  <c:v>0.15841584158415831</c:v>
                </c:pt>
                <c:pt idx="459">
                  <c:v>0.20792079207920713</c:v>
                </c:pt>
                <c:pt idx="460">
                  <c:v>0.25742574257425727</c:v>
                </c:pt>
                <c:pt idx="461">
                  <c:v>0.28712871287128727</c:v>
                </c:pt>
                <c:pt idx="462">
                  <c:v>0.32673267326732641</c:v>
                </c:pt>
                <c:pt idx="463">
                  <c:v>0.35643564356435598</c:v>
                </c:pt>
                <c:pt idx="464">
                  <c:v>0.35643564356435598</c:v>
                </c:pt>
                <c:pt idx="465">
                  <c:v>0.43564356435643498</c:v>
                </c:pt>
                <c:pt idx="466">
                  <c:v>0.43564356435643498</c:v>
                </c:pt>
                <c:pt idx="467">
                  <c:v>0.60396039603960305</c:v>
                </c:pt>
                <c:pt idx="468">
                  <c:v>0.71287128712871284</c:v>
                </c:pt>
                <c:pt idx="469">
                  <c:v>0.76237623762376283</c:v>
                </c:pt>
                <c:pt idx="470">
                  <c:v>0.78217821782178254</c:v>
                </c:pt>
                <c:pt idx="471">
                  <c:v>0.80198019801980203</c:v>
                </c:pt>
                <c:pt idx="472">
                  <c:v>0.85148514851485102</c:v>
                </c:pt>
                <c:pt idx="473">
                  <c:v>0.83168316831683098</c:v>
                </c:pt>
                <c:pt idx="474">
                  <c:v>0.841584158415841</c:v>
                </c:pt>
                <c:pt idx="475">
                  <c:v>0.82178217821782096</c:v>
                </c:pt>
                <c:pt idx="476">
                  <c:v>9.9009900990099185E-3</c:v>
                </c:pt>
                <c:pt idx="477">
                  <c:v>1.9801980198019823E-2</c:v>
                </c:pt>
                <c:pt idx="478">
                  <c:v>2.9702970297029722E-2</c:v>
                </c:pt>
                <c:pt idx="479">
                  <c:v>3.9603960396039611E-2</c:v>
                </c:pt>
                <c:pt idx="480">
                  <c:v>4.95049504950495E-2</c:v>
                </c:pt>
                <c:pt idx="481">
                  <c:v>4.95049504950495E-2</c:v>
                </c:pt>
                <c:pt idx="482">
                  <c:v>5.9405940594059396E-2</c:v>
                </c:pt>
                <c:pt idx="483">
                  <c:v>5.9405940594059396E-2</c:v>
                </c:pt>
                <c:pt idx="484">
                  <c:v>7.9207920792079195E-2</c:v>
                </c:pt>
                <c:pt idx="485">
                  <c:v>7.9207920792079195E-2</c:v>
                </c:pt>
                <c:pt idx="486">
                  <c:v>0.12871287128712799</c:v>
                </c:pt>
                <c:pt idx="487">
                  <c:v>0.19801980198019814</c:v>
                </c:pt>
                <c:pt idx="488">
                  <c:v>0.27722772277227697</c:v>
                </c:pt>
                <c:pt idx="489">
                  <c:v>0.2970297029702974</c:v>
                </c:pt>
                <c:pt idx="490">
                  <c:v>0.27722772277227697</c:v>
                </c:pt>
                <c:pt idx="491">
                  <c:v>0.35643564356435598</c:v>
                </c:pt>
                <c:pt idx="492">
                  <c:v>0.39603960396039628</c:v>
                </c:pt>
                <c:pt idx="493">
                  <c:v>0.39603960396039628</c:v>
                </c:pt>
                <c:pt idx="494">
                  <c:v>0.42574257425742534</c:v>
                </c:pt>
                <c:pt idx="495">
                  <c:v>0.57425742574257399</c:v>
                </c:pt>
                <c:pt idx="496">
                  <c:v>0.72277227722772253</c:v>
                </c:pt>
                <c:pt idx="497">
                  <c:v>0.78217821782178254</c:v>
                </c:pt>
                <c:pt idx="498">
                  <c:v>0.82178217821782096</c:v>
                </c:pt>
                <c:pt idx="499">
                  <c:v>0.80198019801980203</c:v>
                </c:pt>
                <c:pt idx="500">
                  <c:v>0.85148514851485102</c:v>
                </c:pt>
                <c:pt idx="501">
                  <c:v>0.89108910891089099</c:v>
                </c:pt>
                <c:pt idx="502">
                  <c:v>0.841584158415841</c:v>
                </c:pt>
                <c:pt idx="503">
                  <c:v>0.90099009900990101</c:v>
                </c:pt>
                <c:pt idx="504">
                  <c:v>9.9009900990099185E-3</c:v>
                </c:pt>
                <c:pt idx="505">
                  <c:v>1.9801980198019823E-2</c:v>
                </c:pt>
                <c:pt idx="506">
                  <c:v>2.9702970297029722E-2</c:v>
                </c:pt>
                <c:pt idx="507">
                  <c:v>3.9603960396039611E-2</c:v>
                </c:pt>
                <c:pt idx="508">
                  <c:v>4.95049504950495E-2</c:v>
                </c:pt>
                <c:pt idx="509">
                  <c:v>3.9603960396039611E-2</c:v>
                </c:pt>
                <c:pt idx="510">
                  <c:v>5.9405940594059396E-2</c:v>
                </c:pt>
                <c:pt idx="511">
                  <c:v>5.9405940594059396E-2</c:v>
                </c:pt>
                <c:pt idx="512">
                  <c:v>6.9306930693069382E-2</c:v>
                </c:pt>
                <c:pt idx="513">
                  <c:v>8.9108910891089216E-2</c:v>
                </c:pt>
                <c:pt idx="514">
                  <c:v>0.15841584158415831</c:v>
                </c:pt>
                <c:pt idx="515">
                  <c:v>0.18811881188118817</c:v>
                </c:pt>
                <c:pt idx="516">
                  <c:v>0.21782178217821699</c:v>
                </c:pt>
                <c:pt idx="517">
                  <c:v>0.31683168316831628</c:v>
                </c:pt>
                <c:pt idx="518">
                  <c:v>0.35643564356435598</c:v>
                </c:pt>
                <c:pt idx="519">
                  <c:v>0.2970297029702974</c:v>
                </c:pt>
                <c:pt idx="520">
                  <c:v>0.32673267326732641</c:v>
                </c:pt>
                <c:pt idx="521">
                  <c:v>0.46534653465346498</c:v>
                </c:pt>
                <c:pt idx="522">
                  <c:v>0.41584158415841527</c:v>
                </c:pt>
                <c:pt idx="523">
                  <c:v>0.61386138613861352</c:v>
                </c:pt>
                <c:pt idx="524">
                  <c:v>0.72277227722772253</c:v>
                </c:pt>
                <c:pt idx="525">
                  <c:v>0.76237623762376283</c:v>
                </c:pt>
                <c:pt idx="526">
                  <c:v>0.79207920792079256</c:v>
                </c:pt>
                <c:pt idx="527">
                  <c:v>0.83168316831683098</c:v>
                </c:pt>
                <c:pt idx="528">
                  <c:v>0.82178217821782096</c:v>
                </c:pt>
                <c:pt idx="529">
                  <c:v>0.841584158415841</c:v>
                </c:pt>
                <c:pt idx="530">
                  <c:v>0.81188118811881105</c:v>
                </c:pt>
                <c:pt idx="531">
                  <c:v>0.83168316831683098</c:v>
                </c:pt>
                <c:pt idx="532">
                  <c:v>9.9009900990099185E-3</c:v>
                </c:pt>
                <c:pt idx="533">
                  <c:v>1.9801980198019823E-2</c:v>
                </c:pt>
                <c:pt idx="534">
                  <c:v>2.9702970297029722E-2</c:v>
                </c:pt>
                <c:pt idx="535">
                  <c:v>3.9603960396039611E-2</c:v>
                </c:pt>
                <c:pt idx="536">
                  <c:v>4.95049504950495E-2</c:v>
                </c:pt>
                <c:pt idx="537">
                  <c:v>4.95049504950495E-2</c:v>
                </c:pt>
                <c:pt idx="538">
                  <c:v>5.9405940594059396E-2</c:v>
                </c:pt>
                <c:pt idx="539">
                  <c:v>6.9306930693069382E-2</c:v>
                </c:pt>
                <c:pt idx="540">
                  <c:v>6.9306930693069382E-2</c:v>
                </c:pt>
                <c:pt idx="541">
                  <c:v>8.9108910891089216E-2</c:v>
                </c:pt>
                <c:pt idx="542">
                  <c:v>0.14851485148514817</c:v>
                </c:pt>
                <c:pt idx="543">
                  <c:v>0.20792079207920713</c:v>
                </c:pt>
                <c:pt idx="544">
                  <c:v>0.22772277227722701</c:v>
                </c:pt>
                <c:pt idx="545">
                  <c:v>0.2970297029702974</c:v>
                </c:pt>
                <c:pt idx="546">
                  <c:v>0.35643564356435598</c:v>
                </c:pt>
                <c:pt idx="547">
                  <c:v>0.35643564356435598</c:v>
                </c:pt>
                <c:pt idx="548">
                  <c:v>0.33663366336633627</c:v>
                </c:pt>
                <c:pt idx="549">
                  <c:v>0.445544554455445</c:v>
                </c:pt>
                <c:pt idx="550">
                  <c:v>0.524752475247524</c:v>
                </c:pt>
                <c:pt idx="551">
                  <c:v>0.65346534653465305</c:v>
                </c:pt>
                <c:pt idx="552">
                  <c:v>0.71287128712871284</c:v>
                </c:pt>
                <c:pt idx="553">
                  <c:v>0.73267326732673255</c:v>
                </c:pt>
                <c:pt idx="554">
                  <c:v>0.78217821782178254</c:v>
                </c:pt>
                <c:pt idx="555">
                  <c:v>0.86138613861386104</c:v>
                </c:pt>
                <c:pt idx="556">
                  <c:v>0.85148514851485102</c:v>
                </c:pt>
                <c:pt idx="557">
                  <c:v>0.86138613861386104</c:v>
                </c:pt>
                <c:pt idx="558">
                  <c:v>0.83168316831683098</c:v>
                </c:pt>
                <c:pt idx="559">
                  <c:v>0.85148514851485102</c:v>
                </c:pt>
                <c:pt idx="560">
                  <c:v>8.2644628099173608E-3</c:v>
                </c:pt>
                <c:pt idx="561">
                  <c:v>1.6528925619834725E-2</c:v>
                </c:pt>
                <c:pt idx="562">
                  <c:v>2.4793388429752011E-2</c:v>
                </c:pt>
                <c:pt idx="563">
                  <c:v>3.3057851239669402E-2</c:v>
                </c:pt>
                <c:pt idx="564">
                  <c:v>4.1322314049586778E-2</c:v>
                </c:pt>
                <c:pt idx="565">
                  <c:v>4.1322314049586778E-2</c:v>
                </c:pt>
                <c:pt idx="566">
                  <c:v>4.1322314049586778E-2</c:v>
                </c:pt>
                <c:pt idx="567">
                  <c:v>4.9586776859504175E-2</c:v>
                </c:pt>
                <c:pt idx="568">
                  <c:v>5.7851239669421434E-2</c:v>
                </c:pt>
                <c:pt idx="569">
                  <c:v>6.6115702479338803E-2</c:v>
                </c:pt>
                <c:pt idx="570">
                  <c:v>0.11570247933884199</c:v>
                </c:pt>
                <c:pt idx="571">
                  <c:v>0.15702479338842917</c:v>
                </c:pt>
                <c:pt idx="572">
                  <c:v>0.21487603305785113</c:v>
                </c:pt>
                <c:pt idx="573">
                  <c:v>0.22314049586776824</c:v>
                </c:pt>
                <c:pt idx="574">
                  <c:v>0.31404958677685935</c:v>
                </c:pt>
                <c:pt idx="575">
                  <c:v>0.33057851239669456</c:v>
                </c:pt>
                <c:pt idx="576">
                  <c:v>0.33057851239669456</c:v>
                </c:pt>
                <c:pt idx="577">
                  <c:v>0.35537190082644643</c:v>
                </c:pt>
                <c:pt idx="578">
                  <c:v>0.32231404958677634</c:v>
                </c:pt>
                <c:pt idx="579">
                  <c:v>0.51239669421487655</c:v>
                </c:pt>
                <c:pt idx="580">
                  <c:v>0.61983471074380181</c:v>
                </c:pt>
                <c:pt idx="581">
                  <c:v>0.68595041322314099</c:v>
                </c:pt>
                <c:pt idx="582">
                  <c:v>0.6776859504132241</c:v>
                </c:pt>
                <c:pt idx="583">
                  <c:v>0.72727272727272696</c:v>
                </c:pt>
                <c:pt idx="584">
                  <c:v>0.76033057851239605</c:v>
                </c:pt>
                <c:pt idx="585">
                  <c:v>0.80165289256198369</c:v>
                </c:pt>
                <c:pt idx="586">
                  <c:v>0.78512396694214759</c:v>
                </c:pt>
                <c:pt idx="587">
                  <c:v>0.80165289256198369</c:v>
                </c:pt>
                <c:pt idx="588">
                  <c:v>8.2644628099173608E-3</c:v>
                </c:pt>
                <c:pt idx="589">
                  <c:v>1.6528925619834725E-2</c:v>
                </c:pt>
                <c:pt idx="590">
                  <c:v>2.4793388429752011E-2</c:v>
                </c:pt>
                <c:pt idx="591">
                  <c:v>3.3057851239669402E-2</c:v>
                </c:pt>
                <c:pt idx="592">
                  <c:v>4.1322314049586778E-2</c:v>
                </c:pt>
                <c:pt idx="593">
                  <c:v>4.1322314049586778E-2</c:v>
                </c:pt>
                <c:pt idx="594">
                  <c:v>4.9586776859504175E-2</c:v>
                </c:pt>
                <c:pt idx="595">
                  <c:v>4.9586776859504175E-2</c:v>
                </c:pt>
                <c:pt idx="596">
                  <c:v>5.7851239669421434E-2</c:v>
                </c:pt>
                <c:pt idx="597">
                  <c:v>7.4380165289256214E-2</c:v>
                </c:pt>
                <c:pt idx="598">
                  <c:v>0.132231404958677</c:v>
                </c:pt>
                <c:pt idx="599">
                  <c:v>0.173553719008264</c:v>
                </c:pt>
                <c:pt idx="600">
                  <c:v>0.21487603305785113</c:v>
                </c:pt>
                <c:pt idx="601">
                  <c:v>0.27272727272727226</c:v>
                </c:pt>
                <c:pt idx="602">
                  <c:v>0.26446280991735543</c:v>
                </c:pt>
                <c:pt idx="603">
                  <c:v>0.31404958677685935</c:v>
                </c:pt>
                <c:pt idx="604">
                  <c:v>0.33057851239669456</c:v>
                </c:pt>
                <c:pt idx="605">
                  <c:v>0.34710743801652766</c:v>
                </c:pt>
                <c:pt idx="606">
                  <c:v>0.38016528925619802</c:v>
                </c:pt>
                <c:pt idx="607">
                  <c:v>0.54545454545454497</c:v>
                </c:pt>
                <c:pt idx="608">
                  <c:v>0.62809917355372025</c:v>
                </c:pt>
                <c:pt idx="609">
                  <c:v>0.70247933884297498</c:v>
                </c:pt>
                <c:pt idx="610">
                  <c:v>0.66942148760330611</c:v>
                </c:pt>
                <c:pt idx="611">
                  <c:v>0.71900826446281052</c:v>
                </c:pt>
                <c:pt idx="612">
                  <c:v>0.72727272727272696</c:v>
                </c:pt>
                <c:pt idx="613">
                  <c:v>0.77685950413223104</c:v>
                </c:pt>
                <c:pt idx="614">
                  <c:v>0.78512396694214759</c:v>
                </c:pt>
                <c:pt idx="615">
                  <c:v>0.78512396694214759</c:v>
                </c:pt>
                <c:pt idx="616">
                  <c:v>8.2644628099173608E-3</c:v>
                </c:pt>
                <c:pt idx="617">
                  <c:v>1.6528925619834725E-2</c:v>
                </c:pt>
                <c:pt idx="618">
                  <c:v>2.4793388429752011E-2</c:v>
                </c:pt>
                <c:pt idx="619">
                  <c:v>3.3057851239669402E-2</c:v>
                </c:pt>
                <c:pt idx="620">
                  <c:v>4.1322314049586778E-2</c:v>
                </c:pt>
                <c:pt idx="621">
                  <c:v>4.1322314049586778E-2</c:v>
                </c:pt>
                <c:pt idx="622">
                  <c:v>4.9586776859504175E-2</c:v>
                </c:pt>
                <c:pt idx="623">
                  <c:v>5.7851239669421434E-2</c:v>
                </c:pt>
                <c:pt idx="624">
                  <c:v>6.6115702479338803E-2</c:v>
                </c:pt>
                <c:pt idx="625">
                  <c:v>5.7851239669421434E-2</c:v>
                </c:pt>
                <c:pt idx="626">
                  <c:v>0.132231404958677</c:v>
                </c:pt>
                <c:pt idx="627">
                  <c:v>0.14049586776859499</c:v>
                </c:pt>
                <c:pt idx="628">
                  <c:v>0.19834710743801601</c:v>
                </c:pt>
                <c:pt idx="629">
                  <c:v>0.21487603305785113</c:v>
                </c:pt>
                <c:pt idx="630">
                  <c:v>0.256198347107438</c:v>
                </c:pt>
                <c:pt idx="631">
                  <c:v>0.33057851239669456</c:v>
                </c:pt>
                <c:pt idx="632">
                  <c:v>0.38842975206611502</c:v>
                </c:pt>
                <c:pt idx="633">
                  <c:v>0.40495867768595062</c:v>
                </c:pt>
                <c:pt idx="634">
                  <c:v>0.38842975206611502</c:v>
                </c:pt>
                <c:pt idx="635">
                  <c:v>0.55371900826446252</c:v>
                </c:pt>
                <c:pt idx="636">
                  <c:v>0.62809917355372025</c:v>
                </c:pt>
                <c:pt idx="637">
                  <c:v>0.71074380165289286</c:v>
                </c:pt>
                <c:pt idx="638">
                  <c:v>0.71900826446281052</c:v>
                </c:pt>
                <c:pt idx="639">
                  <c:v>0.7520661157024785</c:v>
                </c:pt>
                <c:pt idx="640">
                  <c:v>0.76033057851239605</c:v>
                </c:pt>
                <c:pt idx="641">
                  <c:v>0.82644628099173456</c:v>
                </c:pt>
                <c:pt idx="642">
                  <c:v>0.76859504132231404</c:v>
                </c:pt>
                <c:pt idx="643">
                  <c:v>0.77685950413223104</c:v>
                </c:pt>
                <c:pt idx="644">
                  <c:v>8.2644628099173608E-3</c:v>
                </c:pt>
                <c:pt idx="645">
                  <c:v>1.6528925619834725E-2</c:v>
                </c:pt>
                <c:pt idx="646">
                  <c:v>1.6528925619834725E-2</c:v>
                </c:pt>
                <c:pt idx="647">
                  <c:v>3.3057851239669402E-2</c:v>
                </c:pt>
                <c:pt idx="648">
                  <c:v>4.1322314049586778E-2</c:v>
                </c:pt>
                <c:pt idx="649">
                  <c:v>2.4793388429752011E-2</c:v>
                </c:pt>
                <c:pt idx="650">
                  <c:v>4.1322314049586778E-2</c:v>
                </c:pt>
                <c:pt idx="651">
                  <c:v>5.7851239669421434E-2</c:v>
                </c:pt>
                <c:pt idx="652">
                  <c:v>5.7851239669421434E-2</c:v>
                </c:pt>
                <c:pt idx="653">
                  <c:v>7.4380165289256214E-2</c:v>
                </c:pt>
                <c:pt idx="654">
                  <c:v>0.14049586776859499</c:v>
                </c:pt>
                <c:pt idx="655">
                  <c:v>0.16528925619834714</c:v>
                </c:pt>
                <c:pt idx="656">
                  <c:v>0.24793388429752031</c:v>
                </c:pt>
                <c:pt idx="657">
                  <c:v>0.256198347107438</c:v>
                </c:pt>
                <c:pt idx="658">
                  <c:v>0.28099173553718976</c:v>
                </c:pt>
                <c:pt idx="659">
                  <c:v>0.30578512396694241</c:v>
                </c:pt>
                <c:pt idx="660">
                  <c:v>0.30578512396694241</c:v>
                </c:pt>
                <c:pt idx="661">
                  <c:v>0.34710743801652766</c:v>
                </c:pt>
                <c:pt idx="662">
                  <c:v>0.38842975206611502</c:v>
                </c:pt>
                <c:pt idx="663">
                  <c:v>0.49586776859504161</c:v>
                </c:pt>
                <c:pt idx="664">
                  <c:v>0.66942148760330611</c:v>
                </c:pt>
                <c:pt idx="665">
                  <c:v>0.66942148760330611</c:v>
                </c:pt>
                <c:pt idx="666">
                  <c:v>0.66942148760330611</c:v>
                </c:pt>
                <c:pt idx="667">
                  <c:v>0.69421487603305754</c:v>
                </c:pt>
                <c:pt idx="668">
                  <c:v>0.77685950413223104</c:v>
                </c:pt>
                <c:pt idx="669">
                  <c:v>0.74380165289256284</c:v>
                </c:pt>
                <c:pt idx="670">
                  <c:v>0.7520661157024785</c:v>
                </c:pt>
                <c:pt idx="671">
                  <c:v>0.80991735537189991</c:v>
                </c:pt>
                <c:pt idx="672">
                  <c:v>8.2644628099173608E-3</c:v>
                </c:pt>
                <c:pt idx="673">
                  <c:v>1.6528925619834725E-2</c:v>
                </c:pt>
                <c:pt idx="674">
                  <c:v>2.4793388429752011E-2</c:v>
                </c:pt>
                <c:pt idx="675">
                  <c:v>3.3057851239669402E-2</c:v>
                </c:pt>
                <c:pt idx="676">
                  <c:v>4.1322314049586778E-2</c:v>
                </c:pt>
                <c:pt idx="677">
                  <c:v>4.1322314049586778E-2</c:v>
                </c:pt>
                <c:pt idx="678">
                  <c:v>4.9586776859504175E-2</c:v>
                </c:pt>
                <c:pt idx="679">
                  <c:v>5.7851239669421434E-2</c:v>
                </c:pt>
                <c:pt idx="680">
                  <c:v>6.6115702479338803E-2</c:v>
                </c:pt>
                <c:pt idx="681">
                  <c:v>7.4380165289256214E-2</c:v>
                </c:pt>
                <c:pt idx="682">
                  <c:v>0.12396694214876007</c:v>
                </c:pt>
                <c:pt idx="683">
                  <c:v>0.15702479338842917</c:v>
                </c:pt>
                <c:pt idx="684">
                  <c:v>0.19834710743801601</c:v>
                </c:pt>
                <c:pt idx="685">
                  <c:v>0.23966942148760317</c:v>
                </c:pt>
                <c:pt idx="686">
                  <c:v>0.26446280991735543</c:v>
                </c:pt>
                <c:pt idx="687">
                  <c:v>0.32231404958677634</c:v>
                </c:pt>
                <c:pt idx="688">
                  <c:v>0.33884297520661183</c:v>
                </c:pt>
                <c:pt idx="689">
                  <c:v>0.38842975206611502</c:v>
                </c:pt>
                <c:pt idx="690">
                  <c:v>0.35537190082644643</c:v>
                </c:pt>
                <c:pt idx="691">
                  <c:v>0.50413223140495744</c:v>
                </c:pt>
                <c:pt idx="692">
                  <c:v>0.59504132231404905</c:v>
                </c:pt>
                <c:pt idx="693">
                  <c:v>0.66115702479338856</c:v>
                </c:pt>
                <c:pt idx="694">
                  <c:v>0.71900826446281052</c:v>
                </c:pt>
                <c:pt idx="695">
                  <c:v>0.74380165289256284</c:v>
                </c:pt>
                <c:pt idx="696">
                  <c:v>0.7520661157024785</c:v>
                </c:pt>
                <c:pt idx="697">
                  <c:v>0.76033057851239605</c:v>
                </c:pt>
                <c:pt idx="698">
                  <c:v>0.78512396694214759</c:v>
                </c:pt>
                <c:pt idx="699">
                  <c:v>0.80165289256198369</c:v>
                </c:pt>
                <c:pt idx="700">
                  <c:v>8.2644628099173608E-3</c:v>
                </c:pt>
                <c:pt idx="701">
                  <c:v>1.6528925619834725E-2</c:v>
                </c:pt>
                <c:pt idx="702">
                  <c:v>2.4793388429752011E-2</c:v>
                </c:pt>
                <c:pt idx="703">
                  <c:v>2.4793388429752011E-2</c:v>
                </c:pt>
                <c:pt idx="704">
                  <c:v>4.1322314049586778E-2</c:v>
                </c:pt>
                <c:pt idx="705">
                  <c:v>4.1322314049586778E-2</c:v>
                </c:pt>
                <c:pt idx="706">
                  <c:v>4.9586776859504175E-2</c:v>
                </c:pt>
                <c:pt idx="707">
                  <c:v>4.9586776859504175E-2</c:v>
                </c:pt>
                <c:pt idx="708">
                  <c:v>6.6115702479338803E-2</c:v>
                </c:pt>
                <c:pt idx="709">
                  <c:v>4.9586776859504175E-2</c:v>
                </c:pt>
                <c:pt idx="710">
                  <c:v>9.9173553719008198E-2</c:v>
                </c:pt>
                <c:pt idx="711">
                  <c:v>0.14876033057851223</c:v>
                </c:pt>
                <c:pt idx="712">
                  <c:v>0.21487603305785113</c:v>
                </c:pt>
                <c:pt idx="713">
                  <c:v>0.26446280991735543</c:v>
                </c:pt>
                <c:pt idx="714">
                  <c:v>0.27272727272727226</c:v>
                </c:pt>
                <c:pt idx="715">
                  <c:v>0.28099173553718976</c:v>
                </c:pt>
                <c:pt idx="716">
                  <c:v>0.37190082644628097</c:v>
                </c:pt>
                <c:pt idx="717">
                  <c:v>0.34710743801652766</c:v>
                </c:pt>
                <c:pt idx="718">
                  <c:v>0.38842975206611502</c:v>
                </c:pt>
                <c:pt idx="719">
                  <c:v>0.49586776859504161</c:v>
                </c:pt>
                <c:pt idx="720">
                  <c:v>0.56198347107438051</c:v>
                </c:pt>
                <c:pt idx="721">
                  <c:v>0.63636363636363669</c:v>
                </c:pt>
                <c:pt idx="722">
                  <c:v>0.69421487603305754</c:v>
                </c:pt>
                <c:pt idx="723">
                  <c:v>0.77685950413223104</c:v>
                </c:pt>
                <c:pt idx="724">
                  <c:v>0.71074380165289286</c:v>
                </c:pt>
                <c:pt idx="725">
                  <c:v>0.82644628099173456</c:v>
                </c:pt>
                <c:pt idx="726">
                  <c:v>0.78512396694214759</c:v>
                </c:pt>
                <c:pt idx="727">
                  <c:v>0.80165289256198369</c:v>
                </c:pt>
                <c:pt idx="728">
                  <c:v>8.2644628099173608E-3</c:v>
                </c:pt>
                <c:pt idx="729">
                  <c:v>1.6528925619834725E-2</c:v>
                </c:pt>
                <c:pt idx="730">
                  <c:v>2.4793388429752011E-2</c:v>
                </c:pt>
                <c:pt idx="731">
                  <c:v>3.3057851239669402E-2</c:v>
                </c:pt>
                <c:pt idx="732">
                  <c:v>4.1322314049586778E-2</c:v>
                </c:pt>
                <c:pt idx="733">
                  <c:v>4.1322314049586778E-2</c:v>
                </c:pt>
                <c:pt idx="734">
                  <c:v>4.9586776859504175E-2</c:v>
                </c:pt>
                <c:pt idx="735">
                  <c:v>4.9586776859504175E-2</c:v>
                </c:pt>
                <c:pt idx="736">
                  <c:v>4.1322314049586778E-2</c:v>
                </c:pt>
                <c:pt idx="737">
                  <c:v>7.4380165289256214E-2</c:v>
                </c:pt>
                <c:pt idx="738">
                  <c:v>0.14049586776859499</c:v>
                </c:pt>
                <c:pt idx="739">
                  <c:v>0.19008264462809887</c:v>
                </c:pt>
                <c:pt idx="740">
                  <c:v>0.206611570247933</c:v>
                </c:pt>
                <c:pt idx="741">
                  <c:v>0.22314049586776824</c:v>
                </c:pt>
                <c:pt idx="742">
                  <c:v>0.29752066115702464</c:v>
                </c:pt>
                <c:pt idx="743">
                  <c:v>0.33884297520661183</c:v>
                </c:pt>
                <c:pt idx="744">
                  <c:v>0.33057851239669456</c:v>
                </c:pt>
                <c:pt idx="745">
                  <c:v>0.38016528925619802</c:v>
                </c:pt>
                <c:pt idx="746">
                  <c:v>0.34710743801652766</c:v>
                </c:pt>
                <c:pt idx="747">
                  <c:v>0.54545454545454497</c:v>
                </c:pt>
                <c:pt idx="748">
                  <c:v>0.61157024793388481</c:v>
                </c:pt>
                <c:pt idx="749">
                  <c:v>0.66942148760330611</c:v>
                </c:pt>
                <c:pt idx="750">
                  <c:v>0.69421487603305754</c:v>
                </c:pt>
                <c:pt idx="751">
                  <c:v>0.74380165289256284</c:v>
                </c:pt>
                <c:pt idx="752">
                  <c:v>0.73553719008264318</c:v>
                </c:pt>
                <c:pt idx="753">
                  <c:v>0.7520661157024785</c:v>
                </c:pt>
                <c:pt idx="754">
                  <c:v>0.77685950413223104</c:v>
                </c:pt>
                <c:pt idx="755">
                  <c:v>0.80165289256198369</c:v>
                </c:pt>
                <c:pt idx="756">
                  <c:v>8.2644628099173608E-3</c:v>
                </c:pt>
                <c:pt idx="757">
                  <c:v>1.6528925619834725E-2</c:v>
                </c:pt>
                <c:pt idx="758">
                  <c:v>2.4793388429752011E-2</c:v>
                </c:pt>
                <c:pt idx="759">
                  <c:v>3.3057851239669402E-2</c:v>
                </c:pt>
                <c:pt idx="760">
                  <c:v>4.1322314049586778E-2</c:v>
                </c:pt>
                <c:pt idx="761">
                  <c:v>4.1322314049586778E-2</c:v>
                </c:pt>
                <c:pt idx="762">
                  <c:v>4.9586776859504175E-2</c:v>
                </c:pt>
                <c:pt idx="763">
                  <c:v>5.7851239669421434E-2</c:v>
                </c:pt>
                <c:pt idx="764">
                  <c:v>5.7851239669421434E-2</c:v>
                </c:pt>
                <c:pt idx="765">
                  <c:v>7.4380165289256214E-2</c:v>
                </c:pt>
                <c:pt idx="766">
                  <c:v>0.132231404958677</c:v>
                </c:pt>
                <c:pt idx="767">
                  <c:v>0.173553719008264</c:v>
                </c:pt>
                <c:pt idx="768">
                  <c:v>0.206611570247933</c:v>
                </c:pt>
                <c:pt idx="769">
                  <c:v>0.23140495867768501</c:v>
                </c:pt>
                <c:pt idx="770">
                  <c:v>0.27272727272727226</c:v>
                </c:pt>
                <c:pt idx="771">
                  <c:v>0.27272727272727226</c:v>
                </c:pt>
                <c:pt idx="772">
                  <c:v>0.33057851239669456</c:v>
                </c:pt>
                <c:pt idx="773">
                  <c:v>0.29752066115702464</c:v>
                </c:pt>
                <c:pt idx="774">
                  <c:v>0.33057851239669456</c:v>
                </c:pt>
                <c:pt idx="775">
                  <c:v>0.53719008264462853</c:v>
                </c:pt>
                <c:pt idx="776">
                  <c:v>0.61983471074380181</c:v>
                </c:pt>
                <c:pt idx="777">
                  <c:v>0.61157024793388481</c:v>
                </c:pt>
                <c:pt idx="778">
                  <c:v>0.68595041322314099</c:v>
                </c:pt>
                <c:pt idx="779">
                  <c:v>0.77685950413223104</c:v>
                </c:pt>
                <c:pt idx="780">
                  <c:v>0.76859504132231404</c:v>
                </c:pt>
                <c:pt idx="781">
                  <c:v>0.79338842975206525</c:v>
                </c:pt>
                <c:pt idx="782">
                  <c:v>0.78512396694214759</c:v>
                </c:pt>
                <c:pt idx="783">
                  <c:v>0.77685950413223104</c:v>
                </c:pt>
                <c:pt idx="784">
                  <c:v>8.2644628099173608E-3</c:v>
                </c:pt>
                <c:pt idx="785">
                  <c:v>1.6528925619834725E-2</c:v>
                </c:pt>
                <c:pt idx="786">
                  <c:v>2.4793388429752011E-2</c:v>
                </c:pt>
                <c:pt idx="787">
                  <c:v>3.3057851239669402E-2</c:v>
                </c:pt>
                <c:pt idx="788">
                  <c:v>4.1322314049586778E-2</c:v>
                </c:pt>
                <c:pt idx="789">
                  <c:v>4.1322314049586778E-2</c:v>
                </c:pt>
                <c:pt idx="790">
                  <c:v>4.9586776859504175E-2</c:v>
                </c:pt>
                <c:pt idx="791">
                  <c:v>5.7851239669421434E-2</c:v>
                </c:pt>
                <c:pt idx="792">
                  <c:v>6.6115702479338803E-2</c:v>
                </c:pt>
                <c:pt idx="793">
                  <c:v>7.4380165289256214E-2</c:v>
                </c:pt>
                <c:pt idx="794">
                  <c:v>0.12396694214876007</c:v>
                </c:pt>
                <c:pt idx="795">
                  <c:v>0.15702479338842917</c:v>
                </c:pt>
                <c:pt idx="796">
                  <c:v>0.21487603305785113</c:v>
                </c:pt>
                <c:pt idx="797">
                  <c:v>0.21487603305785113</c:v>
                </c:pt>
                <c:pt idx="798">
                  <c:v>0.28099173553718976</c:v>
                </c:pt>
                <c:pt idx="799">
                  <c:v>0.31404958677685935</c:v>
                </c:pt>
                <c:pt idx="800">
                  <c:v>0.28925619834710697</c:v>
                </c:pt>
                <c:pt idx="801">
                  <c:v>0.37190082644628097</c:v>
                </c:pt>
                <c:pt idx="802">
                  <c:v>0.44628099173553698</c:v>
                </c:pt>
                <c:pt idx="803">
                  <c:v>0.53719008264462853</c:v>
                </c:pt>
                <c:pt idx="804">
                  <c:v>0.61157024793388481</c:v>
                </c:pt>
                <c:pt idx="805">
                  <c:v>0.65289256198347156</c:v>
                </c:pt>
                <c:pt idx="806">
                  <c:v>0.6776859504132241</c:v>
                </c:pt>
                <c:pt idx="807">
                  <c:v>0.73553719008264318</c:v>
                </c:pt>
                <c:pt idx="808">
                  <c:v>0.71900826446281052</c:v>
                </c:pt>
                <c:pt idx="809">
                  <c:v>0.83471074380165156</c:v>
                </c:pt>
                <c:pt idx="810">
                  <c:v>0.77685950413223104</c:v>
                </c:pt>
                <c:pt idx="811">
                  <c:v>0.77685950413223104</c:v>
                </c:pt>
                <c:pt idx="812">
                  <c:v>8.2644628099173608E-3</c:v>
                </c:pt>
                <c:pt idx="813">
                  <c:v>1.6528925619834725E-2</c:v>
                </c:pt>
                <c:pt idx="814">
                  <c:v>1.6528925619834725E-2</c:v>
                </c:pt>
                <c:pt idx="815">
                  <c:v>3.3057851239669402E-2</c:v>
                </c:pt>
                <c:pt idx="816">
                  <c:v>4.1322314049586778E-2</c:v>
                </c:pt>
                <c:pt idx="817">
                  <c:v>4.1322314049586778E-2</c:v>
                </c:pt>
                <c:pt idx="818">
                  <c:v>4.9586776859504175E-2</c:v>
                </c:pt>
                <c:pt idx="819">
                  <c:v>4.9586776859504175E-2</c:v>
                </c:pt>
                <c:pt idx="820">
                  <c:v>6.6115702479338803E-2</c:v>
                </c:pt>
                <c:pt idx="821">
                  <c:v>7.4380165289256214E-2</c:v>
                </c:pt>
                <c:pt idx="822">
                  <c:v>0.132231404958677</c:v>
                </c:pt>
                <c:pt idx="823">
                  <c:v>0.173553719008264</c:v>
                </c:pt>
                <c:pt idx="824">
                  <c:v>0.16528925619834714</c:v>
                </c:pt>
                <c:pt idx="825">
                  <c:v>0.256198347107438</c:v>
                </c:pt>
                <c:pt idx="826">
                  <c:v>0.26446280991735543</c:v>
                </c:pt>
                <c:pt idx="827">
                  <c:v>0.29752066115702464</c:v>
                </c:pt>
                <c:pt idx="828">
                  <c:v>0.30578512396694241</c:v>
                </c:pt>
                <c:pt idx="829">
                  <c:v>0.33884297520661183</c:v>
                </c:pt>
                <c:pt idx="830">
                  <c:v>0.33884297520661183</c:v>
                </c:pt>
                <c:pt idx="831">
                  <c:v>0.59504132231404905</c:v>
                </c:pt>
                <c:pt idx="832">
                  <c:v>0.5785123966942135</c:v>
                </c:pt>
                <c:pt idx="833">
                  <c:v>0.61983471074380181</c:v>
                </c:pt>
                <c:pt idx="834">
                  <c:v>0.69421487603305754</c:v>
                </c:pt>
                <c:pt idx="835">
                  <c:v>0.72727272727272696</c:v>
                </c:pt>
                <c:pt idx="836">
                  <c:v>0.72727272727272696</c:v>
                </c:pt>
                <c:pt idx="837">
                  <c:v>0.76859504132231404</c:v>
                </c:pt>
                <c:pt idx="838">
                  <c:v>0.78512396694214759</c:v>
                </c:pt>
                <c:pt idx="839">
                  <c:v>0.77685950413223104</c:v>
                </c:pt>
              </c:numCache>
            </c:numRef>
          </c:yVal>
        </c:ser>
        <c:axId val="73039232"/>
        <c:axId val="73139712"/>
      </c:scatterChart>
      <c:valAx>
        <c:axId val="73039232"/>
        <c:scaling>
          <c:orientation val="minMax"/>
        </c:scaling>
        <c:axPos val="b"/>
        <c:numFmt formatCode="0.00E+00" sourceLinked="1"/>
        <c:tickLblPos val="nextTo"/>
        <c:crossAx val="73139712"/>
        <c:crosses val="autoZero"/>
        <c:crossBetween val="midCat"/>
      </c:valAx>
      <c:valAx>
        <c:axId val="73139712"/>
        <c:scaling>
          <c:orientation val="minMax"/>
        </c:scaling>
        <c:axPos val="l"/>
        <c:majorGridlines/>
        <c:numFmt formatCode="General" sourceLinked="1"/>
        <c:tickLblPos val="nextTo"/>
        <c:crossAx val="7303923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CCDAA-E313-421E-B760-92D1C314378A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10B0C-A40E-4188-A308-21B427B58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BAE361-01AB-4383-B284-0010CE956D4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D3141-2FED-4688-BF2C-F3AAB4C7B31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018467-D5D6-493F-B7F8-1087C95A595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r>
              <a:rPr lang="en-US" smtClean="0"/>
              <a:t>Anything could happen.  A vehicle could break down, a customer could cancel, or, as in this example, a new destination could become necessary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E767E-0201-4470-B471-88A988A77FC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6BB75-434E-476D-AC1B-025BB58DF60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0D6D4-058D-4961-B019-9F52AF446EC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10B0C-A40E-4188-A308-21B427B584F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10B0C-A40E-4188-A308-21B427B584F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F3F-10C6-479B-BDFD-C436E734BC81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F3F-10C6-479B-BDFD-C436E734BC81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F3F-10C6-479B-BDFD-C436E734BC81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EA6DC-AED0-4596-9F3C-CC771B81D5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F3F-10C6-479B-BDFD-C436E734BC81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F3F-10C6-479B-BDFD-C436E734BC81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F3F-10C6-479B-BDFD-C436E734BC81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F3F-10C6-479B-BDFD-C436E734BC81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F3F-10C6-479B-BDFD-C436E734BC81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F3F-10C6-479B-BDFD-C436E734BC81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F3F-10C6-479B-BDFD-C436E734BC81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F3F-10C6-479B-BDFD-C436E734BC81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5F3F-10C6-479B-BDFD-C436E734BC81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Border Estimation in</a:t>
            </a:r>
            <a:r>
              <a:rPr lang="en-US" baseline="0" dirty="0" smtClean="0"/>
              <a:t> Problem Space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MAPLE</a:t>
            </a:r>
            <a:r>
              <a:rPr lang="en-US" baseline="0" dirty="0" smtClean="0"/>
              <a:t> Lab meeting</a:t>
            </a:r>
          </a:p>
          <a:p>
            <a:r>
              <a:rPr lang="en-US" baseline="0" dirty="0" smtClean="0"/>
              <a:t>22 Sept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 Map generation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Sampling-Classification (Java + </a:t>
            </a:r>
            <a:r>
              <a:rPr lang="en-US" sz="2400" dirty="0" err="1" smtClean="0"/>
              <a:t>Matlab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Sampling-Classification + Bias (Java + </a:t>
            </a:r>
            <a:r>
              <a:rPr lang="en-US" sz="2400" dirty="0" err="1" smtClean="0"/>
              <a:t>Matlab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Sampling-Classification + Active Learning (in progress)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Solution Border Estimation (Java)</a:t>
            </a:r>
          </a:p>
          <a:p>
            <a:r>
              <a:rPr lang="en-US" sz="2400" dirty="0" smtClean="0"/>
              <a:t>Select from Sampled Solutions (Java)</a:t>
            </a:r>
          </a:p>
          <a:p>
            <a:endParaRPr lang="en-US" sz="2400" dirty="0" smtClean="0"/>
          </a:p>
          <a:p>
            <a:r>
              <a:rPr lang="en-US" sz="2400" dirty="0" smtClean="0"/>
              <a:t>Smoothing (Java)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29" descr="ladybug-ideal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362200" y="2514600"/>
            <a:ext cx="3454400" cy="259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</a:t>
            </a:r>
            <a:r>
              <a:rPr lang="en-US" baseline="0" dirty="0" smtClean="0"/>
              <a:t>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point</a:t>
            </a:r>
            <a:r>
              <a:rPr lang="en-US" baseline="0" dirty="0" smtClean="0"/>
              <a:t>s must occur on a border between two different solutions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</a:t>
            </a:r>
            <a:r>
              <a:rPr lang="en-US" baseline="0" dirty="0" smtClean="0"/>
              <a:t> proof leads us to consider another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Border Estimation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17CDFF-A032-4640-97A3-0C3EB3D38CBB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1738313" y="5754688"/>
            <a:ext cx="5500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dist(P0,P1) + dist(P1,Px) </a:t>
            </a:r>
            <a:r>
              <a:rPr lang="en-US"/>
              <a:t>= </a:t>
            </a:r>
            <a:r>
              <a:rPr lang="en-US">
                <a:solidFill>
                  <a:srgbClr val="000099"/>
                </a:solidFill>
              </a:rPr>
              <a:t>dist(P0,Px) + dist(Px,P1)</a:t>
            </a:r>
          </a:p>
          <a:p>
            <a:r>
              <a:rPr lang="en-US"/>
              <a:t>dist(P0,P1)                       = dist(P0,Px)</a:t>
            </a:r>
          </a:p>
        </p:txBody>
      </p:sp>
      <p:sp>
        <p:nvSpPr>
          <p:cNvPr id="43014" name="TextBox 7"/>
          <p:cNvSpPr txBox="1">
            <a:spLocks noChangeArrowheads="1"/>
          </p:cNvSpPr>
          <p:nvPr/>
        </p:nvSpPr>
        <p:spPr bwMode="auto">
          <a:xfrm>
            <a:off x="4114800" y="2895600"/>
            <a:ext cx="4203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P0</a:t>
            </a:r>
          </a:p>
        </p:txBody>
      </p:sp>
      <p:sp>
        <p:nvSpPr>
          <p:cNvPr id="43016" name="TextBox 9"/>
          <p:cNvSpPr txBox="1">
            <a:spLocks noChangeArrowheads="1"/>
          </p:cNvSpPr>
          <p:nvPr/>
        </p:nvSpPr>
        <p:spPr bwMode="auto">
          <a:xfrm>
            <a:off x="4876800" y="32766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43019" name="TextBox 10"/>
          <p:cNvSpPr txBox="1">
            <a:spLocks noChangeArrowheads="1"/>
          </p:cNvSpPr>
          <p:nvPr/>
        </p:nvSpPr>
        <p:spPr bwMode="auto">
          <a:xfrm>
            <a:off x="3124200" y="6400800"/>
            <a:ext cx="19050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dist(Px,P0)  = C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95800" y="3048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19400" y="1524000"/>
            <a:ext cx="31242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4876800" y="2819400"/>
            <a:ext cx="152400" cy="1524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4953000" y="2667000"/>
            <a:ext cx="4203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5029200" y="3429000"/>
            <a:ext cx="5100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Px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Content Placeholder 4" descr="TwoCityOneFix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5000" y="990600"/>
            <a:ext cx="4495800" cy="5089525"/>
          </a:xfrm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Border Estimation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959C6B-8656-4821-AD64-BD1F791DF410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1738313" y="5754688"/>
            <a:ext cx="5500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dist(P0,P1) + dist(P1,Px) </a:t>
            </a:r>
            <a:r>
              <a:rPr lang="en-US"/>
              <a:t>= </a:t>
            </a:r>
            <a:r>
              <a:rPr lang="en-US">
                <a:solidFill>
                  <a:srgbClr val="000099"/>
                </a:solidFill>
              </a:rPr>
              <a:t>dist(P0,Px) + dist(Px,P1)</a:t>
            </a:r>
          </a:p>
          <a:p>
            <a:r>
              <a:rPr lang="en-US"/>
              <a:t>dist(P0,P1)                       = dist(P0,Px)</a:t>
            </a:r>
          </a:p>
        </p:txBody>
      </p:sp>
      <p:sp>
        <p:nvSpPr>
          <p:cNvPr id="25606" name="TextBox 7"/>
          <p:cNvSpPr txBox="1">
            <a:spLocks noChangeArrowheads="1"/>
          </p:cNvSpPr>
          <p:nvPr/>
        </p:nvSpPr>
        <p:spPr bwMode="auto">
          <a:xfrm>
            <a:off x="4114800" y="2895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5607" name="TextBox 8"/>
          <p:cNvSpPr txBox="1">
            <a:spLocks noChangeArrowheads="1"/>
          </p:cNvSpPr>
          <p:nvPr/>
        </p:nvSpPr>
        <p:spPr bwMode="auto">
          <a:xfrm>
            <a:off x="5029200" y="26670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5608" name="TextBox 9"/>
          <p:cNvSpPr txBox="1">
            <a:spLocks noChangeArrowheads="1"/>
          </p:cNvSpPr>
          <p:nvPr/>
        </p:nvSpPr>
        <p:spPr bwMode="auto">
          <a:xfrm>
            <a:off x="4876800" y="32766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5609" name="TextBox 11"/>
          <p:cNvSpPr txBox="1">
            <a:spLocks noChangeArrowheads="1"/>
          </p:cNvSpPr>
          <p:nvPr/>
        </p:nvSpPr>
        <p:spPr bwMode="auto">
          <a:xfrm>
            <a:off x="6781800" y="2667000"/>
            <a:ext cx="15446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P0 – P1 – Px</a:t>
            </a:r>
          </a:p>
          <a:p>
            <a:r>
              <a:rPr lang="en-US">
                <a:solidFill>
                  <a:srgbClr val="002060"/>
                </a:solidFill>
              </a:rPr>
              <a:t>P0 – Px – P1</a:t>
            </a:r>
          </a:p>
        </p:txBody>
      </p:sp>
      <p:sp>
        <p:nvSpPr>
          <p:cNvPr id="25611" name="TextBox 10"/>
          <p:cNvSpPr txBox="1">
            <a:spLocks noChangeArrowheads="1"/>
          </p:cNvSpPr>
          <p:nvPr/>
        </p:nvSpPr>
        <p:spPr bwMode="auto">
          <a:xfrm>
            <a:off x="3124200" y="6400800"/>
            <a:ext cx="19050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dist(Px,P0)  = 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Border Estimation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67C0CCC9-DB71-4D97-9BEB-4E81CED38081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3429000" y="4572000"/>
            <a:ext cx="582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Px?</a:t>
            </a:r>
          </a:p>
        </p:txBody>
      </p:sp>
      <p:sp>
        <p:nvSpPr>
          <p:cNvPr id="26632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6633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Border Estimation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B072D652-5760-412E-8D0B-6330D78F4371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5257800" y="29718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7656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7657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7658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83216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dist(P0,P1) + dist(P1,P2) + dist(P2,Px) </a:t>
            </a:r>
            <a:r>
              <a:rPr lang="en-US"/>
              <a:t>= </a:t>
            </a:r>
            <a:r>
              <a:rPr lang="en-US">
                <a:solidFill>
                  <a:srgbClr val="C00000"/>
                </a:solidFill>
              </a:rPr>
              <a:t>dist(P0,P1) + dist(P1,Px) + dist(Px,P2)</a:t>
            </a:r>
          </a:p>
          <a:p>
            <a:r>
              <a:rPr lang="en-US"/>
              <a:t>                      dist(P1,P2)                       =                      dist(P1,Px)</a:t>
            </a:r>
          </a:p>
        </p:txBody>
      </p:sp>
      <p:sp>
        <p:nvSpPr>
          <p:cNvPr id="12" name="Oval 11"/>
          <p:cNvSpPr/>
          <p:nvPr/>
        </p:nvSpPr>
        <p:spPr>
          <a:xfrm>
            <a:off x="4419600" y="2514600"/>
            <a:ext cx="838200" cy="838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660" name="TextBox 12"/>
          <p:cNvSpPr txBox="1">
            <a:spLocks noChangeArrowheads="1"/>
          </p:cNvSpPr>
          <p:nvPr/>
        </p:nvSpPr>
        <p:spPr bwMode="auto">
          <a:xfrm>
            <a:off x="3429000" y="6400800"/>
            <a:ext cx="19050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dist(Px,P1)  = C</a:t>
            </a: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22860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8229600" y="20574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Border Estimation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897E6980-CC3D-4FA9-B421-402A49180DDA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5410200" y="32766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8680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8682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82962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dist(P0,P1) + dist(P1,Px) + dist(Px,P2) </a:t>
            </a:r>
            <a:r>
              <a:rPr lang="en-US"/>
              <a:t>= </a:t>
            </a:r>
            <a:r>
              <a:rPr lang="en-US">
                <a:solidFill>
                  <a:srgbClr val="FFC000"/>
                </a:solidFill>
              </a:rPr>
              <a:t>dist(P0,Px) + dist(Px,P1) + dist(P1,P2)</a:t>
            </a:r>
          </a:p>
          <a:p>
            <a:r>
              <a:rPr lang="en-US"/>
              <a:t>dist(P0,P1)                       + dist(Px,P2) = dist(P0,Px)                       +dist(P1,P2)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>
            <a:off x="3276600" y="1600200"/>
            <a:ext cx="2514600" cy="2209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4" name="TextBox 11"/>
          <p:cNvSpPr txBox="1">
            <a:spLocks noChangeArrowheads="1"/>
          </p:cNvSpPr>
          <p:nvPr/>
        </p:nvSpPr>
        <p:spPr bwMode="auto">
          <a:xfrm>
            <a:off x="2743200" y="6400800"/>
            <a:ext cx="35814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dist(Px,P2)  = dist(Px,P0) + C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8229600" y="31242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22860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Border Estimation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4C202E48-B1EE-4C5D-9C37-AFB8DD87F7A9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5029200" y="35052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9705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9706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83216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dist(P0,P1) + dist(P1,P2) + dist(P2,Px) </a:t>
            </a:r>
            <a:r>
              <a:rPr lang="en-US"/>
              <a:t>= </a:t>
            </a:r>
            <a:r>
              <a:rPr lang="en-US">
                <a:solidFill>
                  <a:srgbClr val="FFC000"/>
                </a:solidFill>
              </a:rPr>
              <a:t>dist(P0,Px) + dist(Px,P1) + dist(P1,P2)</a:t>
            </a:r>
          </a:p>
          <a:p>
            <a:r>
              <a:rPr lang="en-US"/>
              <a:t>dist(P0,P1)                       + dist(P2,Px) = dist(P0,Px) + dist(P1,Px)</a:t>
            </a:r>
          </a:p>
        </p:txBody>
      </p:sp>
      <p:sp>
        <p:nvSpPr>
          <p:cNvPr id="12" name="Oval 11"/>
          <p:cNvSpPr/>
          <p:nvPr/>
        </p:nvSpPr>
        <p:spPr>
          <a:xfrm>
            <a:off x="3581400" y="2667000"/>
            <a:ext cx="1524000" cy="1295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708" name="TextBox 12"/>
          <p:cNvSpPr txBox="1">
            <a:spLocks noChangeArrowheads="1"/>
          </p:cNvSpPr>
          <p:nvPr/>
        </p:nvSpPr>
        <p:spPr bwMode="auto">
          <a:xfrm>
            <a:off x="3962400" y="6411913"/>
            <a:ext cx="7620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ugly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8229600" y="20574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31242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Border Estimation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9FA2A627-2174-4DC4-A2EF-90319D384ACA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30725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43200" y="1600200"/>
            <a:ext cx="3048000" cy="3657600"/>
            <a:chOff x="2743200" y="1600200"/>
            <a:chExt cx="3048000" cy="3657600"/>
          </a:xfrm>
        </p:grpSpPr>
        <p:sp>
          <p:nvSpPr>
            <p:cNvPr id="9" name="Rectangle 8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SBE</a:t>
            </a:r>
            <a:r>
              <a:rPr lang="en-US" baseline="0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Unfortunately, solving the equations is not trivial</a:t>
            </a:r>
          </a:p>
          <a:p>
            <a:pPr lvl="0"/>
            <a:r>
              <a:rPr lang="en-US" dirty="0" smtClean="0"/>
              <a:t>Developed a ‘border</a:t>
            </a:r>
            <a:r>
              <a:rPr lang="en-US" baseline="0" dirty="0" smtClean="0"/>
              <a:t> tracing’ approach</a:t>
            </a:r>
          </a:p>
          <a:p>
            <a:pPr lvl="1"/>
            <a:r>
              <a:rPr lang="en-US" dirty="0" smtClean="0"/>
              <a:t>sample problem instances to find representatives of solutions in the space</a:t>
            </a:r>
          </a:p>
          <a:p>
            <a:pPr lvl="1"/>
            <a:r>
              <a:rPr lang="en-US" dirty="0" smtClean="0"/>
              <a:t>for each pair combination</a:t>
            </a:r>
          </a:p>
          <a:p>
            <a:pPr lvl="2"/>
            <a:r>
              <a:rPr lang="en-US" dirty="0" smtClean="0"/>
              <a:t>find a problem instance on the boundary using binary search</a:t>
            </a:r>
          </a:p>
          <a:p>
            <a:pPr lvl="2"/>
            <a:r>
              <a:rPr lang="en-US" dirty="0" smtClean="0"/>
              <a:t>trace the solution border from the boundary point</a:t>
            </a:r>
          </a:p>
          <a:p>
            <a:pPr lvl="1"/>
            <a:r>
              <a:rPr lang="en-US" dirty="0" smtClean="0"/>
              <a:t>for each border intersection</a:t>
            </a:r>
          </a:p>
          <a:p>
            <a:pPr lvl="2"/>
            <a:r>
              <a:rPr lang="en-US" dirty="0" smtClean="0"/>
              <a:t>find region to fill in by sending rays in each direction</a:t>
            </a:r>
          </a:p>
          <a:p>
            <a:pPr lvl="2"/>
            <a:r>
              <a:rPr lang="en-US" dirty="0" smtClean="0"/>
              <a:t>fill region using fill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A298F5-1399-4B0D-A0A4-7BCABC72B4C2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7171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7173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Oval 11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Oval 12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Oval 13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Oval 14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Oval 15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85" name="AutoShape 16"/>
          <p:cNvCxnSpPr>
            <a:cxnSpLocks noChangeShapeType="1"/>
            <a:stCxn id="7171" idx="1"/>
            <a:endCxn id="7171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8" name="Pentagon 17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33538" y="6096000"/>
            <a:ext cx="5834062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Three vehicles to visit twelve destinations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two solution representatives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7" name="Rectangle 6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SBE – tracing red/blue solution border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19600" y="3962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05200" y="3352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19600" y="4572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19600" y="4267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95600" y="2133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95600" y="1828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39" name="Rectangle 38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SBE – found red/blue solution border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22" name="Rectangle 21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SBE – intersection with green border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/>
          <p:cNvSpPr/>
          <p:nvPr/>
        </p:nvSpPr>
        <p:spPr>
          <a:xfrm>
            <a:off x="2590800" y="33528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/>
          <p:cNvSpPr/>
          <p:nvPr/>
        </p:nvSpPr>
        <p:spPr>
          <a:xfrm>
            <a:off x="4419600" y="39624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amond 38"/>
          <p:cNvSpPr/>
          <p:nvPr/>
        </p:nvSpPr>
        <p:spPr>
          <a:xfrm>
            <a:off x="2895600" y="33528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/>
          <p:cNvSpPr/>
          <p:nvPr/>
        </p:nvSpPr>
        <p:spPr>
          <a:xfrm>
            <a:off x="3200400" y="33528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/>
          <p:cNvSpPr/>
          <p:nvPr/>
        </p:nvSpPr>
        <p:spPr>
          <a:xfrm>
            <a:off x="2590800" y="30480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/>
          <p:cNvSpPr/>
          <p:nvPr/>
        </p:nvSpPr>
        <p:spPr>
          <a:xfrm>
            <a:off x="2286000" y="30480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81200" y="30480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/>
          <p:cNvSpPr/>
          <p:nvPr/>
        </p:nvSpPr>
        <p:spPr>
          <a:xfrm>
            <a:off x="1676400" y="30480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mond 44"/>
          <p:cNvSpPr/>
          <p:nvPr/>
        </p:nvSpPr>
        <p:spPr>
          <a:xfrm>
            <a:off x="3200400" y="36576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/>
          <p:cNvSpPr/>
          <p:nvPr/>
        </p:nvSpPr>
        <p:spPr>
          <a:xfrm>
            <a:off x="3200400" y="39624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/>
          <p:cNvSpPr/>
          <p:nvPr/>
        </p:nvSpPr>
        <p:spPr>
          <a:xfrm>
            <a:off x="3505200" y="39624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/>
          <p:cNvSpPr/>
          <p:nvPr/>
        </p:nvSpPr>
        <p:spPr>
          <a:xfrm>
            <a:off x="3810000" y="39624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4114800" y="39624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mond 49"/>
          <p:cNvSpPr/>
          <p:nvPr/>
        </p:nvSpPr>
        <p:spPr>
          <a:xfrm>
            <a:off x="1371600" y="30480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>
            <a:off x="4724400" y="39624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>
            <a:off x="5029200" y="39624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36" name="Rectangle 35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intersection representative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/>
          <p:cNvSpPr/>
          <p:nvPr/>
        </p:nvSpPr>
        <p:spPr>
          <a:xfrm>
            <a:off x="2590800" y="33528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/>
          <p:cNvSpPr/>
          <p:nvPr/>
        </p:nvSpPr>
        <p:spPr>
          <a:xfrm>
            <a:off x="4419600" y="39624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amond 38"/>
          <p:cNvSpPr/>
          <p:nvPr/>
        </p:nvSpPr>
        <p:spPr>
          <a:xfrm>
            <a:off x="2895600" y="33528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/>
          <p:cNvSpPr/>
          <p:nvPr/>
        </p:nvSpPr>
        <p:spPr>
          <a:xfrm>
            <a:off x="3200400" y="33528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/>
          <p:cNvSpPr/>
          <p:nvPr/>
        </p:nvSpPr>
        <p:spPr>
          <a:xfrm>
            <a:off x="2590800" y="30480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/>
          <p:cNvSpPr/>
          <p:nvPr/>
        </p:nvSpPr>
        <p:spPr>
          <a:xfrm>
            <a:off x="2286000" y="30480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81200" y="30480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/>
          <p:cNvSpPr/>
          <p:nvPr/>
        </p:nvSpPr>
        <p:spPr>
          <a:xfrm>
            <a:off x="1676400" y="30480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mond 44"/>
          <p:cNvSpPr/>
          <p:nvPr/>
        </p:nvSpPr>
        <p:spPr>
          <a:xfrm>
            <a:off x="3200400" y="36576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/>
          <p:cNvSpPr/>
          <p:nvPr/>
        </p:nvSpPr>
        <p:spPr>
          <a:xfrm>
            <a:off x="3200400" y="39624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/>
          <p:cNvSpPr/>
          <p:nvPr/>
        </p:nvSpPr>
        <p:spPr>
          <a:xfrm>
            <a:off x="3505200" y="39624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/>
          <p:cNvSpPr/>
          <p:nvPr/>
        </p:nvSpPr>
        <p:spPr>
          <a:xfrm>
            <a:off x="3810000" y="39624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4114800" y="39624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mond 49"/>
          <p:cNvSpPr/>
          <p:nvPr/>
        </p:nvSpPr>
        <p:spPr>
          <a:xfrm>
            <a:off x="1371600" y="30480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>
            <a:off x="4724400" y="39624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>
            <a:off x="5029200" y="39624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2439194" y="3656806"/>
            <a:ext cx="1828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2209800" y="3429000"/>
            <a:ext cx="1752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2590800" y="2590800"/>
            <a:ext cx="167640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H="1">
            <a:off x="2933700" y="3086100"/>
            <a:ext cx="8382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55" name="Rectangle 54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SBE – finding region representatives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/>
          <p:cNvSpPr/>
          <p:nvPr/>
        </p:nvSpPr>
        <p:spPr>
          <a:xfrm>
            <a:off x="2590800" y="33528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/>
          <p:cNvSpPr/>
          <p:nvPr/>
        </p:nvSpPr>
        <p:spPr>
          <a:xfrm>
            <a:off x="4419600" y="39624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amond 38"/>
          <p:cNvSpPr/>
          <p:nvPr/>
        </p:nvSpPr>
        <p:spPr>
          <a:xfrm>
            <a:off x="2895600" y="33528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/>
          <p:cNvSpPr/>
          <p:nvPr/>
        </p:nvSpPr>
        <p:spPr>
          <a:xfrm>
            <a:off x="3200400" y="33528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/>
          <p:cNvSpPr/>
          <p:nvPr/>
        </p:nvSpPr>
        <p:spPr>
          <a:xfrm>
            <a:off x="2590800" y="30480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/>
          <p:cNvSpPr/>
          <p:nvPr/>
        </p:nvSpPr>
        <p:spPr>
          <a:xfrm>
            <a:off x="2286000" y="30480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81200" y="30480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/>
          <p:cNvSpPr/>
          <p:nvPr/>
        </p:nvSpPr>
        <p:spPr>
          <a:xfrm>
            <a:off x="1676400" y="30480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mond 44"/>
          <p:cNvSpPr/>
          <p:nvPr/>
        </p:nvSpPr>
        <p:spPr>
          <a:xfrm>
            <a:off x="3200400" y="36576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/>
          <p:cNvSpPr/>
          <p:nvPr/>
        </p:nvSpPr>
        <p:spPr>
          <a:xfrm>
            <a:off x="3200400" y="39624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/>
          <p:cNvSpPr/>
          <p:nvPr/>
        </p:nvSpPr>
        <p:spPr>
          <a:xfrm>
            <a:off x="3505200" y="39624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/>
          <p:cNvSpPr/>
          <p:nvPr/>
        </p:nvSpPr>
        <p:spPr>
          <a:xfrm>
            <a:off x="3810000" y="39624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4114800" y="39624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mond 49"/>
          <p:cNvSpPr/>
          <p:nvPr/>
        </p:nvSpPr>
        <p:spPr>
          <a:xfrm>
            <a:off x="1371600" y="30480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>
            <a:off x="4724400" y="39624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>
            <a:off x="5029200" y="3962400"/>
            <a:ext cx="228600" cy="2286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2439194" y="3656806"/>
            <a:ext cx="1828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2209800" y="3429000"/>
            <a:ext cx="1752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2590800" y="2590800"/>
            <a:ext cx="167640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H="1">
            <a:off x="2933700" y="3086100"/>
            <a:ext cx="8382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505200" y="33528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505200" y="30480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286000" y="33528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895600" y="36576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00400" y="42672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200400" y="30480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64" name="Rectangle 63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DTSPs of 5, 10, 20, 50, and 100 cities</a:t>
            </a:r>
          </a:p>
          <a:p>
            <a:r>
              <a:rPr lang="en-US" dirty="0" smtClean="0"/>
              <a:t>90 x 90 grid</a:t>
            </a:r>
          </a:p>
          <a:p>
            <a:r>
              <a:rPr lang="en-US" dirty="0" smtClean="0"/>
              <a:t>3 instances of each</a:t>
            </a:r>
          </a:p>
          <a:p>
            <a:r>
              <a:rPr lang="en-US" dirty="0" smtClean="0"/>
              <a:t>Brute force generation of ideal PS Maps</a:t>
            </a:r>
          </a:p>
          <a:p>
            <a:endParaRPr lang="en-US" dirty="0" smtClean="0"/>
          </a:p>
          <a:p>
            <a:r>
              <a:rPr lang="en-US" dirty="0" smtClean="0"/>
              <a:t>SBE generation</a:t>
            </a:r>
          </a:p>
          <a:p>
            <a:r>
              <a:rPr lang="en-US" dirty="0" smtClean="0"/>
              <a:t>Sample rates ranging from 10 to 1000 samples per 100K</a:t>
            </a:r>
          </a:p>
          <a:p>
            <a:r>
              <a:rPr lang="en-US" dirty="0" smtClean="0"/>
              <a:t>10 runs per instance and sample rate pair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rate 10/100K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00200"/>
            <a:ext cx="5043509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rate 400/100K (.004)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0552" y="1600200"/>
            <a:ext cx="504851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D1062E-FD40-42B9-B18D-0119A3210476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8195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4" name="AutoShape 11"/>
          <p:cNvCxnSpPr>
            <a:cxnSpLocks noChangeShapeType="1"/>
            <a:stCxn id="8201" idx="0"/>
            <a:endCxn id="8202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05" name="AutoShape 12"/>
          <p:cNvCxnSpPr>
            <a:cxnSpLocks noChangeShapeType="1"/>
            <a:stCxn id="8202" idx="3"/>
            <a:endCxn id="8203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8206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11" name="AutoShape 18"/>
          <p:cNvCxnSpPr>
            <a:cxnSpLocks noChangeShapeType="1"/>
            <a:stCxn id="8195" idx="1"/>
            <a:endCxn id="8195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12" name="AutoShape 19"/>
          <p:cNvCxnSpPr>
            <a:cxnSpLocks noChangeShapeType="1"/>
            <a:stCxn id="8206" idx="3"/>
            <a:endCxn id="8198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3" name="AutoShape 20"/>
          <p:cNvCxnSpPr>
            <a:cxnSpLocks noChangeShapeType="1"/>
            <a:stCxn id="8198" idx="0"/>
            <a:endCxn id="8207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4" name="AutoShape 21"/>
          <p:cNvCxnSpPr>
            <a:cxnSpLocks noChangeShapeType="1"/>
            <a:stCxn id="8207" idx="1"/>
            <a:endCxn id="8200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5" name="AutoShape 22"/>
          <p:cNvCxnSpPr>
            <a:cxnSpLocks noChangeShapeType="1"/>
            <a:stCxn id="8209" idx="3"/>
            <a:endCxn id="8199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8216" name="AutoShape 23"/>
          <p:cNvCxnSpPr>
            <a:cxnSpLocks noChangeShapeType="1"/>
            <a:stCxn id="8199" idx="3"/>
            <a:endCxn id="8210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8217" name="AutoShape 24"/>
          <p:cNvCxnSpPr>
            <a:cxnSpLocks noChangeShapeType="1"/>
            <a:stCxn id="8203" idx="1"/>
            <a:endCxn id="8197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18" name="AutoShape 25"/>
          <p:cNvCxnSpPr>
            <a:cxnSpLocks noChangeShapeType="1"/>
            <a:stCxn id="8197" idx="1"/>
            <a:endCxn id="8208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19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" name="Pentagon 28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23" name="AutoShape 11"/>
          <p:cNvCxnSpPr>
            <a:cxnSpLocks noChangeShapeType="1"/>
            <a:stCxn id="30" idx="2"/>
            <a:endCxn id="8201" idx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24" name="AutoShape 19"/>
          <p:cNvCxnSpPr>
            <a:cxnSpLocks noChangeShapeType="1"/>
            <a:endCxn id="8206" idx="0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25" name="AutoShape 22"/>
          <p:cNvCxnSpPr>
            <a:cxnSpLocks noChangeShapeType="1"/>
            <a:endCxn id="8209" idx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43" name="TextBox 42"/>
          <p:cNvSpPr txBox="1"/>
          <p:nvPr/>
        </p:nvSpPr>
        <p:spPr>
          <a:xfrm>
            <a:off x="2133600" y="6096000"/>
            <a:ext cx="525145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Static solution for known destinations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0552" y="1600200"/>
            <a:ext cx="504851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533400" y="1828800"/>
          <a:ext cx="7858125" cy="4452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Fraction of utility loss for SSS/SBE for TSPs of size 100 10 runs x 3 instances for each sample rate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6248400"/>
            <a:ext cx="130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rate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113594" y="4009195"/>
            <a:ext cx="30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fraction of utility loss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Accurate</a:t>
            </a:r>
            <a:r>
              <a:rPr lang="en-US" baseline="0" dirty="0" smtClean="0"/>
              <a:t> with low sample</a:t>
            </a:r>
            <a:r>
              <a:rPr lang="en-US" dirty="0" smtClean="0"/>
              <a:t> rate</a:t>
            </a:r>
            <a:endParaRPr lang="en-US" baseline="0" dirty="0" smtClean="0"/>
          </a:p>
          <a:p>
            <a:pPr lvl="0"/>
            <a:r>
              <a:rPr lang="en-US" baseline="0" dirty="0" smtClean="0"/>
              <a:t>Relies on ability to find representatives for each solution</a:t>
            </a:r>
          </a:p>
          <a:p>
            <a:pPr lvl="0"/>
            <a:r>
              <a:rPr lang="en-US" dirty="0" smtClean="0"/>
              <a:t>Unexpected benefits</a:t>
            </a:r>
          </a:p>
          <a:p>
            <a:pPr lvl="1"/>
            <a:r>
              <a:rPr lang="en-US" dirty="0" smtClean="0"/>
              <a:t>because we can mathematically show that certain problem instances MUST have the same solution, we can find noise in the solver (led to smoothing technique)</a:t>
            </a:r>
            <a:endParaRPr lang="en-US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Is there a better way to do this?</a:t>
            </a:r>
          </a:p>
          <a:p>
            <a:pPr lvl="0"/>
            <a:r>
              <a:rPr lang="en-US" dirty="0" smtClean="0"/>
              <a:t>Can this be applied to domains with higher dimensionality?</a:t>
            </a:r>
            <a:endParaRPr lang="en-US" baseline="0" dirty="0" smtClean="0"/>
          </a:p>
          <a:p>
            <a:pPr lvl="0"/>
            <a:r>
              <a:rPr lang="en-US" dirty="0" smtClean="0"/>
              <a:t>H</a:t>
            </a:r>
            <a:r>
              <a:rPr lang="en-US" baseline="0" dirty="0" smtClean="0"/>
              <a:t>ow to sample most efficiently such that</a:t>
            </a:r>
          </a:p>
          <a:p>
            <a:pPr lvl="1"/>
            <a:r>
              <a:rPr lang="en-US" dirty="0" smtClean="0"/>
              <a:t>a sample has a high chance</a:t>
            </a:r>
            <a:r>
              <a:rPr lang="en-US" baseline="0" dirty="0" smtClean="0"/>
              <a:t> of discovering a new solution</a:t>
            </a:r>
            <a:endParaRPr lang="en-US" dirty="0"/>
          </a:p>
          <a:p>
            <a:pPr lvl="2"/>
            <a:r>
              <a:rPr lang="en-US" baseline="0" dirty="0" smtClean="0"/>
              <a:t>is there utility in </a:t>
            </a:r>
            <a:r>
              <a:rPr lang="en-US" baseline="0" dirty="0" err="1" smtClean="0"/>
              <a:t>addl</a:t>
            </a:r>
            <a:r>
              <a:rPr lang="en-US" baseline="0" dirty="0" smtClean="0"/>
              <a:t> </a:t>
            </a:r>
            <a:r>
              <a:rPr lang="en-US" dirty="0" smtClean="0"/>
              <a:t>samples?  where do we sample?</a:t>
            </a:r>
            <a:endParaRPr lang="en-US" baseline="0" dirty="0" smtClean="0"/>
          </a:p>
          <a:p>
            <a:pPr lvl="1"/>
            <a:r>
              <a:rPr lang="en-US" baseline="0" dirty="0" smtClean="0"/>
              <a:t>the solution that is discovered has a high chance in increasing the accuracy of the approximation</a:t>
            </a:r>
          </a:p>
          <a:p>
            <a:pPr lvl="2"/>
            <a:r>
              <a:rPr lang="en-US" dirty="0" smtClean="0"/>
              <a:t>the solution has a large region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85763"/>
            <a:ext cx="640080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Fraction of solutions discovered for TSPs of size 100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81000" y="1371600"/>
          <a:ext cx="8305800" cy="534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– try on something real!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Application relevance</a:t>
            </a:r>
          </a:p>
          <a:p>
            <a:pPr lvl="1"/>
            <a:r>
              <a:rPr lang="en-US" dirty="0" smtClean="0"/>
              <a:t>dynamic, real time systems</a:t>
            </a:r>
          </a:p>
          <a:p>
            <a:pPr lvl="1"/>
            <a:r>
              <a:rPr lang="en-US" dirty="0" smtClean="0"/>
              <a:t>event reaction time is less than planning time</a:t>
            </a:r>
          </a:p>
          <a:p>
            <a:pPr lvl="1"/>
            <a:r>
              <a:rPr lang="en-US" dirty="0" smtClean="0"/>
              <a:t>time available to strategize between event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Distributed systems with little or no communication</a:t>
            </a:r>
          </a:p>
          <a:p>
            <a:pPr lvl="1"/>
            <a:r>
              <a:rPr lang="en-US" dirty="0" smtClean="0"/>
              <a:t>Uncertainty in results of action</a:t>
            </a:r>
          </a:p>
          <a:p>
            <a:pPr lvl="1"/>
            <a:r>
              <a:rPr lang="en-US" dirty="0" smtClean="0"/>
              <a:t>Decide when to decide</a:t>
            </a:r>
          </a:p>
          <a:p>
            <a:r>
              <a:rPr lang="en-US" dirty="0" smtClean="0"/>
              <a:t>Concrete</a:t>
            </a:r>
          </a:p>
          <a:p>
            <a:pPr lvl="1"/>
            <a:r>
              <a:rPr lang="en-US" dirty="0" smtClean="0"/>
              <a:t>WSN</a:t>
            </a:r>
          </a:p>
          <a:p>
            <a:pPr lvl="1"/>
            <a:r>
              <a:rPr lang="en-US" dirty="0" smtClean="0"/>
              <a:t>Flow tubes</a:t>
            </a:r>
          </a:p>
          <a:p>
            <a:pPr lvl="1"/>
            <a:r>
              <a:rPr lang="en-US" dirty="0" err="1" smtClean="0"/>
              <a:t>Galcon</a:t>
            </a:r>
            <a:r>
              <a:rPr lang="en-US" dirty="0" smtClean="0"/>
              <a:t>?  :-D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952500"/>
            <a:ext cx="68675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F0BC81-6874-4151-9B2D-0A39DED33CAB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Map Generation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7412" name="TextBox 14"/>
          <p:cNvSpPr txBox="1">
            <a:spLocks noChangeArrowheads="1"/>
          </p:cNvSpPr>
          <p:nvPr/>
        </p:nvSpPr>
        <p:spPr bwMode="auto">
          <a:xfrm>
            <a:off x="685800" y="5638800"/>
            <a:ext cx="754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Ideal view of solution space topology</a:t>
            </a:r>
          </a:p>
        </p:txBody>
      </p:sp>
      <p:pic>
        <p:nvPicPr>
          <p:cNvPr id="17413" name="Content Placeholder 29" descr="ladybug-ideal.bmp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76400" y="1447800"/>
            <a:ext cx="5327650" cy="39957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5B8A58-19A0-4C43-B64D-5D7E5DB93E54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9219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8" name="AutoShape 11"/>
          <p:cNvCxnSpPr>
            <a:cxnSpLocks noChangeShapeType="1"/>
            <a:stCxn id="9225" idx="0"/>
            <a:endCxn id="9226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29" name="AutoShape 12"/>
          <p:cNvCxnSpPr>
            <a:cxnSpLocks noChangeShapeType="1"/>
            <a:stCxn id="9226" idx="3"/>
            <a:endCxn id="9227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9230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35" name="AutoShape 18"/>
          <p:cNvCxnSpPr>
            <a:cxnSpLocks noChangeShapeType="1"/>
            <a:stCxn id="9219" idx="1"/>
            <a:endCxn id="9219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236" name="AutoShape 19"/>
          <p:cNvCxnSpPr>
            <a:cxnSpLocks noChangeShapeType="1"/>
            <a:stCxn id="9230" idx="3"/>
            <a:endCxn id="9222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7" name="AutoShape 20"/>
          <p:cNvCxnSpPr>
            <a:cxnSpLocks noChangeShapeType="1"/>
            <a:stCxn id="9222" idx="0"/>
            <a:endCxn id="9231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8" name="AutoShape 21"/>
          <p:cNvCxnSpPr>
            <a:cxnSpLocks noChangeShapeType="1"/>
            <a:stCxn id="9231" idx="1"/>
            <a:endCxn id="9224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9" name="AutoShape 22"/>
          <p:cNvCxnSpPr>
            <a:cxnSpLocks noChangeShapeType="1"/>
            <a:stCxn id="9233" idx="3"/>
            <a:endCxn id="9223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9240" name="AutoShape 23"/>
          <p:cNvCxnSpPr>
            <a:cxnSpLocks noChangeShapeType="1"/>
            <a:stCxn id="9223" idx="3"/>
            <a:endCxn id="9234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9241" name="AutoShape 24"/>
          <p:cNvCxnSpPr>
            <a:cxnSpLocks noChangeShapeType="1"/>
            <a:stCxn id="9227" idx="1"/>
            <a:endCxn id="9221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42" name="AutoShape 25"/>
          <p:cNvCxnSpPr>
            <a:cxnSpLocks noChangeShapeType="1"/>
            <a:stCxn id="9221" idx="1"/>
            <a:endCxn id="9232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9243" name="Oval 26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4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" name="Pentagon 28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248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49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50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35" name="TextBox 34"/>
          <p:cNvSpPr txBox="1"/>
          <p:nvPr/>
        </p:nvSpPr>
        <p:spPr>
          <a:xfrm>
            <a:off x="1390650" y="6096000"/>
            <a:ext cx="676275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Consideration for potential additional destination</a:t>
            </a:r>
          </a:p>
        </p:txBody>
      </p:sp>
      <p:sp>
        <p:nvSpPr>
          <p:cNvPr id="43" name="Freeform 42"/>
          <p:cNvSpPr/>
          <p:nvPr/>
        </p:nvSpPr>
        <p:spPr>
          <a:xfrm>
            <a:off x="3041650" y="4306888"/>
            <a:ext cx="2114550" cy="1785937"/>
          </a:xfrm>
          <a:custGeom>
            <a:avLst/>
            <a:gdLst>
              <a:gd name="connsiteX0" fmla="*/ 0 w 2115879"/>
              <a:gd name="connsiteY0" fmla="*/ 1786270 h 1786270"/>
              <a:gd name="connsiteX1" fmla="*/ 2115879 w 2115879"/>
              <a:gd name="connsiteY1" fmla="*/ 0 h 1786270"/>
              <a:gd name="connsiteX2" fmla="*/ 425302 w 2115879"/>
              <a:gd name="connsiteY2" fmla="*/ 1786270 h 1786270"/>
              <a:gd name="connsiteX3" fmla="*/ 0 w 2115879"/>
              <a:gd name="connsiteY3" fmla="*/ 1786270 h 178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5879" h="1786270">
                <a:moveTo>
                  <a:pt x="0" y="1786270"/>
                </a:moveTo>
                <a:lnTo>
                  <a:pt x="2115879" y="0"/>
                </a:lnTo>
                <a:lnTo>
                  <a:pt x="425302" y="1786270"/>
                </a:lnTo>
                <a:lnTo>
                  <a:pt x="0" y="178627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3175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F0014-1088-441E-BD8E-9285A3DEE3F6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Map Generation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8436" name="TextBox 14"/>
          <p:cNvSpPr txBox="1">
            <a:spLocks noChangeArrowheads="1"/>
          </p:cNvSpPr>
          <p:nvPr/>
        </p:nvSpPr>
        <p:spPr bwMode="auto">
          <a:xfrm>
            <a:off x="533400" y="5638800"/>
            <a:ext cx="7543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Preliminary experiment with random sampling and nearest neighbor classification</a:t>
            </a:r>
          </a:p>
        </p:txBody>
      </p:sp>
      <p:pic>
        <p:nvPicPr>
          <p:cNvPr id="18437" name="Picture 15" descr="ladybug-sample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3225" y="1444625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Content Placeholder 7" descr="ladybug-ideal.bmp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074863"/>
            <a:ext cx="4040188" cy="3030537"/>
          </a:xfrm>
        </p:spPr>
      </p:pic>
      <p:pic>
        <p:nvPicPr>
          <p:cNvPr id="19459" name="Content Placeholder 8" descr="ladybug-approx-sampleRate1per100.bmp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45025" y="2074863"/>
            <a:ext cx="4041775" cy="3030537"/>
          </a:xfrm>
        </p:spPr>
      </p:pic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946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Ideal PS Map</a:t>
            </a:r>
          </a:p>
        </p:txBody>
      </p:sp>
      <p:sp>
        <p:nvSpPr>
          <p:cNvPr id="19462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Approximated PS Map</a:t>
            </a:r>
          </a:p>
        </p:txBody>
      </p:sp>
      <p:sp>
        <p:nvSpPr>
          <p:cNvPr id="194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24DBF5-0415-424A-AB2F-336C459BFE45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  <p:sp>
        <p:nvSpPr>
          <p:cNvPr id="19464" name="TextBox 14"/>
          <p:cNvSpPr txBox="1">
            <a:spLocks noChangeArrowheads="1"/>
          </p:cNvSpPr>
          <p:nvPr/>
        </p:nvSpPr>
        <p:spPr bwMode="auto">
          <a:xfrm>
            <a:off x="533400" y="5638800"/>
            <a:ext cx="7543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Preliminary experiment with random sampling and nearest neighbor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5" descr="RandomSampleSizeVsAccuracyAverageAndFi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0600"/>
            <a:ext cx="6477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Generation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123C07-E52F-473E-8856-3DFEC89913C2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609600" y="5638800"/>
            <a:ext cx="7543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Preliminary experiment with random sampling and nearest neighbor classification demonstrates</a:t>
            </a:r>
          </a:p>
          <a:p>
            <a:pPr algn="ctr"/>
            <a:r>
              <a:rPr lang="en-US" sz="2400" b="1"/>
              <a:t>75% accuracy from a 0.5% sample rate.</a:t>
            </a:r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D3CB01-E87E-4E38-B58F-CCA341A80EB5}" type="slidenum">
              <a:rPr lang="en-US" altLang="en-US" smtClean="0"/>
              <a:pPr/>
              <a:t>43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Domain-Based Hints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513388"/>
            <a:ext cx="8229600" cy="61753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2600" dirty="0" smtClean="0"/>
              <a:t>All the fixed points lie on regional boundaries</a:t>
            </a:r>
          </a:p>
        </p:txBody>
      </p:sp>
      <p:pic>
        <p:nvPicPr>
          <p:cNvPr id="21509" name="Content Placeholder 29" descr="ladybug-ideal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47800"/>
            <a:ext cx="5327650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EDE4B9-F814-4B48-B4F4-4D7701A594B2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10243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2" name="AutoShape 11"/>
          <p:cNvCxnSpPr>
            <a:cxnSpLocks noChangeShapeType="1"/>
            <a:stCxn id="10249" idx="0"/>
            <a:endCxn id="10250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53" name="AutoShape 12"/>
          <p:cNvCxnSpPr>
            <a:cxnSpLocks noChangeShapeType="1"/>
            <a:stCxn id="10250" idx="3"/>
            <a:endCxn id="10251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0254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9" name="AutoShape 18"/>
          <p:cNvCxnSpPr>
            <a:cxnSpLocks noChangeShapeType="1"/>
            <a:stCxn id="10243" idx="1"/>
            <a:endCxn id="10243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260" name="AutoShape 19"/>
          <p:cNvCxnSpPr>
            <a:cxnSpLocks noChangeShapeType="1"/>
            <a:stCxn id="10254" idx="3"/>
            <a:endCxn id="10246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1" name="AutoShape 20"/>
          <p:cNvCxnSpPr>
            <a:cxnSpLocks noChangeShapeType="1"/>
            <a:stCxn id="10246" idx="0"/>
            <a:endCxn id="10255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2" name="AutoShape 21"/>
          <p:cNvCxnSpPr>
            <a:cxnSpLocks noChangeShapeType="1"/>
            <a:stCxn id="10255" idx="1"/>
            <a:endCxn id="10248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3" name="AutoShape 22"/>
          <p:cNvCxnSpPr>
            <a:cxnSpLocks noChangeShapeType="1"/>
            <a:stCxn id="10257" idx="3"/>
            <a:endCxn id="10247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0264" name="AutoShape 23"/>
          <p:cNvCxnSpPr>
            <a:cxnSpLocks noChangeShapeType="1"/>
            <a:stCxn id="10247" idx="3"/>
            <a:endCxn id="10258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0265" name="AutoShape 24"/>
          <p:cNvCxnSpPr>
            <a:cxnSpLocks noChangeShapeType="1"/>
            <a:stCxn id="10251" idx="1"/>
            <a:endCxn id="10245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66" name="AutoShape 25"/>
          <p:cNvCxnSpPr>
            <a:cxnSpLocks noChangeShapeType="1"/>
            <a:stCxn id="10245" idx="1"/>
            <a:endCxn id="10256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0267" name="Oval 26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68" name="AutoShape 27"/>
          <p:cNvCxnSpPr>
            <a:cxnSpLocks noChangeShapeType="1"/>
            <a:stCxn id="10246" idx="3"/>
            <a:endCxn id="10267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69" name="AutoShape 28"/>
          <p:cNvCxnSpPr>
            <a:cxnSpLocks noChangeShapeType="1"/>
            <a:stCxn id="10267" idx="1"/>
            <a:endCxn id="10255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70" name="AutoShape 29"/>
          <p:cNvCxnSpPr>
            <a:cxnSpLocks noChangeShapeType="1"/>
            <a:stCxn id="10249" idx="0"/>
            <a:endCxn id="10248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71" name="AutoShape 30"/>
          <p:cNvCxnSpPr>
            <a:cxnSpLocks noChangeShapeType="1"/>
            <a:stCxn id="10248" idx="3"/>
            <a:endCxn id="10250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0272" name="Text Box 31"/>
          <p:cNvSpPr txBox="1">
            <a:spLocks noChangeArrowheads="1"/>
          </p:cNvSpPr>
          <p:nvPr/>
        </p:nvSpPr>
        <p:spPr bwMode="auto">
          <a:xfrm>
            <a:off x="2667000" y="3810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sp>
        <p:nvSpPr>
          <p:cNvPr id="10273" name="Text Box 32"/>
          <p:cNvSpPr txBox="1">
            <a:spLocks noChangeArrowheads="1"/>
          </p:cNvSpPr>
          <p:nvPr/>
        </p:nvSpPr>
        <p:spPr bwMode="auto">
          <a:xfrm>
            <a:off x="3702050" y="44338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sp>
        <p:nvSpPr>
          <p:cNvPr id="10274" name="Text Box 33"/>
          <p:cNvSpPr txBox="1">
            <a:spLocks noChangeArrowheads="1"/>
          </p:cNvSpPr>
          <p:nvPr/>
        </p:nvSpPr>
        <p:spPr bwMode="auto">
          <a:xfrm>
            <a:off x="3581400" y="3505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cxnSp>
        <p:nvCxnSpPr>
          <p:cNvPr id="10275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6" name="Pentagon 35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Pentagon 36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Pentagon 37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279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80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81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42" name="TextBox 41"/>
          <p:cNvSpPr txBox="1"/>
          <p:nvPr/>
        </p:nvSpPr>
        <p:spPr>
          <a:xfrm>
            <a:off x="1524000" y="6096000"/>
            <a:ext cx="6472238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Contingency solution for additional destination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C98B04-5B16-420D-B0FF-B3194494EECF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11267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76" name="AutoShape 11"/>
          <p:cNvCxnSpPr>
            <a:cxnSpLocks noChangeShapeType="1"/>
            <a:stCxn id="11274" idx="3"/>
            <a:endCxn id="11275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1277" name="Oval 12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Oval 13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15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82" name="AutoShape 17"/>
          <p:cNvCxnSpPr>
            <a:cxnSpLocks noChangeShapeType="1"/>
            <a:stCxn id="11267" idx="1"/>
            <a:endCxn id="11267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283" name="AutoShape 18"/>
          <p:cNvCxnSpPr>
            <a:cxnSpLocks noChangeShapeType="1"/>
            <a:stCxn id="11277" idx="3"/>
            <a:endCxn id="11270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84" name="AutoShape 19"/>
          <p:cNvCxnSpPr>
            <a:cxnSpLocks noChangeShapeType="1"/>
            <a:stCxn id="11280" idx="3"/>
            <a:endCxn id="11271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1285" name="AutoShape 20"/>
          <p:cNvCxnSpPr>
            <a:cxnSpLocks noChangeShapeType="1"/>
            <a:stCxn id="11271" idx="3"/>
            <a:endCxn id="11281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1286" name="AutoShape 21"/>
          <p:cNvCxnSpPr>
            <a:cxnSpLocks noChangeShapeType="1"/>
            <a:stCxn id="11275" idx="1"/>
            <a:endCxn id="11269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87" name="AutoShape 22"/>
          <p:cNvCxnSpPr>
            <a:cxnSpLocks noChangeShapeType="1"/>
            <a:stCxn id="11269" idx="1"/>
            <a:endCxn id="11279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1288" name="Oval 23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89" name="AutoShape 24"/>
          <p:cNvCxnSpPr>
            <a:cxnSpLocks noChangeShapeType="1"/>
            <a:stCxn id="11270" idx="3"/>
            <a:endCxn id="11288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0" name="AutoShape 25"/>
          <p:cNvCxnSpPr>
            <a:cxnSpLocks noChangeShapeType="1"/>
            <a:stCxn id="11288" idx="1"/>
            <a:endCxn id="11278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1" name="AutoShape 26"/>
          <p:cNvCxnSpPr>
            <a:cxnSpLocks noChangeShapeType="1"/>
            <a:stCxn id="11273" idx="0"/>
            <a:endCxn id="11272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2" name="AutoShape 27"/>
          <p:cNvCxnSpPr>
            <a:cxnSpLocks noChangeShapeType="1"/>
            <a:stCxn id="11272" idx="3"/>
            <a:endCxn id="11274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3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0" name="Pentagon 29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Pentagon 31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297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8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9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1828800" y="6096000"/>
            <a:ext cx="5510213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Implementation of contingency solution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7341B0-B5E9-4976-9DB0-6017DD3A11C4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12291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Dynamic Vehicle Routing Problem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0" name="AutoShape 11"/>
          <p:cNvCxnSpPr>
            <a:cxnSpLocks noChangeShapeType="1"/>
            <a:stCxn id="12298" idx="3"/>
            <a:endCxn id="12299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01" name="Oval 12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Oval 13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Oval 14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Oval 15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Oval 16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6" name="AutoShape 17"/>
          <p:cNvCxnSpPr>
            <a:cxnSpLocks noChangeShapeType="1"/>
            <a:stCxn id="12291" idx="1"/>
            <a:endCxn id="12291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2307" name="AutoShape 18"/>
          <p:cNvCxnSpPr>
            <a:cxnSpLocks noChangeShapeType="1"/>
            <a:stCxn id="12301" idx="3"/>
            <a:endCxn id="12294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08" name="AutoShape 19"/>
          <p:cNvCxnSpPr>
            <a:cxnSpLocks noChangeShapeType="1"/>
            <a:stCxn id="12304" idx="3"/>
            <a:endCxn id="12295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2309" name="AutoShape 20"/>
          <p:cNvCxnSpPr>
            <a:cxnSpLocks noChangeShapeType="1"/>
            <a:stCxn id="12295" idx="3"/>
            <a:endCxn id="12305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2310" name="AutoShape 21"/>
          <p:cNvCxnSpPr>
            <a:cxnSpLocks noChangeShapeType="1"/>
            <a:stCxn id="12299" idx="1"/>
            <a:endCxn id="12293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11" name="AutoShape 22"/>
          <p:cNvCxnSpPr>
            <a:cxnSpLocks noChangeShapeType="1"/>
            <a:stCxn id="12293" idx="1"/>
            <a:endCxn id="12303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12" name="Oval 23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13" name="AutoShape 24"/>
          <p:cNvCxnSpPr>
            <a:cxnSpLocks noChangeShapeType="1"/>
            <a:stCxn id="12294" idx="3"/>
            <a:endCxn id="12312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14" name="AutoShape 25"/>
          <p:cNvCxnSpPr>
            <a:cxnSpLocks noChangeShapeType="1"/>
            <a:stCxn id="12312" idx="1"/>
            <a:endCxn id="12302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15" name="AutoShape 26"/>
          <p:cNvCxnSpPr>
            <a:cxnSpLocks noChangeShapeType="1"/>
            <a:stCxn id="12297" idx="0"/>
            <a:endCxn id="12296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16" name="AutoShape 27"/>
          <p:cNvCxnSpPr>
            <a:cxnSpLocks noChangeShapeType="1"/>
            <a:stCxn id="12296" idx="3"/>
            <a:endCxn id="12298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17" name="Oval 28"/>
          <p:cNvSpPr>
            <a:spLocks noChangeArrowheads="1"/>
          </p:cNvSpPr>
          <p:nvPr/>
        </p:nvSpPr>
        <p:spPr bwMode="auto">
          <a:xfrm>
            <a:off x="3048000" y="1905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Oval 29"/>
          <p:cNvSpPr>
            <a:spLocks noChangeArrowheads="1"/>
          </p:cNvSpPr>
          <p:nvPr/>
        </p:nvSpPr>
        <p:spPr bwMode="auto">
          <a:xfrm>
            <a:off x="3048000" y="3048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Oval 30"/>
          <p:cNvSpPr>
            <a:spLocks noChangeArrowheads="1"/>
          </p:cNvSpPr>
          <p:nvPr/>
        </p:nvSpPr>
        <p:spPr bwMode="auto">
          <a:xfrm>
            <a:off x="1447800" y="2286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Oval 31"/>
          <p:cNvSpPr>
            <a:spLocks noChangeArrowheads="1"/>
          </p:cNvSpPr>
          <p:nvPr/>
        </p:nvSpPr>
        <p:spPr bwMode="auto">
          <a:xfrm>
            <a:off x="2209800" y="4953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Oval 32"/>
          <p:cNvSpPr>
            <a:spLocks noChangeArrowheads="1"/>
          </p:cNvSpPr>
          <p:nvPr/>
        </p:nvSpPr>
        <p:spPr bwMode="auto">
          <a:xfrm>
            <a:off x="3657600" y="56388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Oval 33"/>
          <p:cNvSpPr>
            <a:spLocks noChangeArrowheads="1"/>
          </p:cNvSpPr>
          <p:nvPr/>
        </p:nvSpPr>
        <p:spPr bwMode="auto">
          <a:xfrm>
            <a:off x="457200" y="4038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Oval 34"/>
          <p:cNvSpPr>
            <a:spLocks noChangeArrowheads="1"/>
          </p:cNvSpPr>
          <p:nvPr/>
        </p:nvSpPr>
        <p:spPr bwMode="auto">
          <a:xfrm>
            <a:off x="5105400" y="2438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Oval 35"/>
          <p:cNvSpPr>
            <a:spLocks noChangeArrowheads="1"/>
          </p:cNvSpPr>
          <p:nvPr/>
        </p:nvSpPr>
        <p:spPr bwMode="auto">
          <a:xfrm>
            <a:off x="6400800" y="3200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Oval 36"/>
          <p:cNvSpPr>
            <a:spLocks noChangeArrowheads="1"/>
          </p:cNvSpPr>
          <p:nvPr/>
        </p:nvSpPr>
        <p:spPr bwMode="auto">
          <a:xfrm>
            <a:off x="7620000" y="4419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Oval 37"/>
          <p:cNvSpPr>
            <a:spLocks noChangeArrowheads="1"/>
          </p:cNvSpPr>
          <p:nvPr/>
        </p:nvSpPr>
        <p:spPr bwMode="auto">
          <a:xfrm>
            <a:off x="5486400" y="5486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Oval 38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Oval 39"/>
          <p:cNvSpPr>
            <a:spLocks noChangeArrowheads="1"/>
          </p:cNvSpPr>
          <p:nvPr/>
        </p:nvSpPr>
        <p:spPr bwMode="auto">
          <a:xfrm>
            <a:off x="7239000" y="2286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Oval 40"/>
          <p:cNvSpPr>
            <a:spLocks noChangeArrowheads="1"/>
          </p:cNvSpPr>
          <p:nvPr/>
        </p:nvSpPr>
        <p:spPr bwMode="auto">
          <a:xfrm>
            <a:off x="5638800" y="1600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Oval 41"/>
          <p:cNvSpPr>
            <a:spLocks noChangeArrowheads="1"/>
          </p:cNvSpPr>
          <p:nvPr/>
        </p:nvSpPr>
        <p:spPr bwMode="auto">
          <a:xfrm>
            <a:off x="27432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31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4" name="Pentagon 43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Pentagon 44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Pentagon 45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335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36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37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50" name="TextBox 49"/>
          <p:cNvSpPr txBox="1"/>
          <p:nvPr/>
        </p:nvSpPr>
        <p:spPr>
          <a:xfrm>
            <a:off x="990600" y="6096000"/>
            <a:ext cx="7275513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How to plan contingencies for arbitrary possibilities?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0C71FF-0165-488D-B4A9-04B4882FCA3C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Traveling Salesperson Problem</a:t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auto">
          <a:xfrm>
            <a:off x="2819400" y="1676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utoShape 6"/>
          <p:cNvSpPr>
            <a:spLocks noChangeArrowheads="1"/>
          </p:cNvSpPr>
          <p:nvPr/>
        </p:nvSpPr>
        <p:spPr bwMode="auto">
          <a:xfrm>
            <a:off x="2667000" y="2286000"/>
            <a:ext cx="5334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7"/>
          <p:cNvSpPr>
            <a:spLocks noChangeArrowheads="1"/>
          </p:cNvSpPr>
          <p:nvPr/>
        </p:nvSpPr>
        <p:spPr bwMode="auto">
          <a:xfrm>
            <a:off x="2438400" y="2819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8"/>
          <p:cNvSpPr>
            <a:spLocks noChangeArrowheads="1"/>
          </p:cNvSpPr>
          <p:nvPr/>
        </p:nvSpPr>
        <p:spPr bwMode="auto">
          <a:xfrm>
            <a:off x="3429000" y="2590800"/>
            <a:ext cx="5334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1905000" y="1752600"/>
            <a:ext cx="49530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Oval 15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299075"/>
            <a:ext cx="8229600" cy="110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smtClean="0"/>
              <a:t>Four fixed cities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Central starting point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Unknown fifth city</a:t>
            </a:r>
          </a:p>
        </p:txBody>
      </p:sp>
      <p:sp>
        <p:nvSpPr>
          <p:cNvPr id="13323" name="Text Box 18"/>
          <p:cNvSpPr txBox="1">
            <a:spLocks noChangeArrowheads="1"/>
          </p:cNvSpPr>
          <p:nvPr/>
        </p:nvSpPr>
        <p:spPr bwMode="auto">
          <a:xfrm>
            <a:off x="3581400" y="2286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324" name="Text Box 19"/>
          <p:cNvSpPr txBox="1">
            <a:spLocks noChangeArrowheads="1"/>
          </p:cNvSpPr>
          <p:nvPr/>
        </p:nvSpPr>
        <p:spPr bwMode="auto">
          <a:xfrm>
            <a:off x="2743200" y="3062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325" name="Text Box 20"/>
          <p:cNvSpPr txBox="1">
            <a:spLocks noChangeArrowheads="1"/>
          </p:cNvSpPr>
          <p:nvPr/>
        </p:nvSpPr>
        <p:spPr bwMode="auto">
          <a:xfrm>
            <a:off x="266065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326" name="Text Box 21"/>
          <p:cNvSpPr txBox="1">
            <a:spLocks noChangeArrowheads="1"/>
          </p:cNvSpPr>
          <p:nvPr/>
        </p:nvSpPr>
        <p:spPr bwMode="auto">
          <a:xfrm>
            <a:off x="2438400" y="2362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E1710B-F01D-4A6B-98EA-38DE80C66DC0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pic>
        <p:nvPicPr>
          <p:cNvPr id="14339" name="Picture 2" descr="5city4fixed-fixedCitiesMarke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703263"/>
            <a:ext cx="6858000" cy="5164137"/>
          </a:xfrm>
        </p:spPr>
      </p:pic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Approach:</a:t>
            </a:r>
            <a:br>
              <a:rPr lang="en-US" sz="3600" dirty="0" smtClean="0"/>
            </a:br>
            <a:r>
              <a:rPr lang="en-US" sz="3600" dirty="0" smtClean="0"/>
              <a:t>Problem-Solution Map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04800" y="1524000"/>
            <a:ext cx="8566150" cy="3168650"/>
            <a:chOff x="304800" y="1524000"/>
            <a:chExt cx="8566150" cy="3168650"/>
          </a:xfrm>
        </p:grpSpPr>
        <p:sp>
          <p:nvSpPr>
            <p:cNvPr id="14343" name="AutoShape 5"/>
            <p:cNvSpPr>
              <a:spLocks noChangeArrowheads="1"/>
            </p:cNvSpPr>
            <p:nvPr/>
          </p:nvSpPr>
          <p:spPr bwMode="auto">
            <a:xfrm>
              <a:off x="2819400" y="1676400"/>
              <a:ext cx="4572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AutoShape 6"/>
            <p:cNvSpPr>
              <a:spLocks noChangeArrowheads="1"/>
            </p:cNvSpPr>
            <p:nvPr/>
          </p:nvSpPr>
          <p:spPr bwMode="auto">
            <a:xfrm>
              <a:off x="2667000" y="2286000"/>
              <a:ext cx="5334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AutoShape 7"/>
            <p:cNvSpPr>
              <a:spLocks noChangeArrowheads="1"/>
            </p:cNvSpPr>
            <p:nvPr/>
          </p:nvSpPr>
          <p:spPr bwMode="auto">
            <a:xfrm>
              <a:off x="2438400" y="2819400"/>
              <a:ext cx="4572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3429000" y="2590800"/>
              <a:ext cx="533400" cy="5334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rrowheads="1"/>
            </p:cNvSpPr>
            <p:nvPr/>
          </p:nvSpPr>
          <p:spPr bwMode="auto">
            <a:xfrm>
              <a:off x="4038600" y="3200400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Text Box 11"/>
            <p:cNvSpPr txBox="1">
              <a:spLocks noChangeArrowheads="1"/>
            </p:cNvSpPr>
            <p:nvPr/>
          </p:nvSpPr>
          <p:spPr bwMode="auto">
            <a:xfrm>
              <a:off x="3581400" y="226853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4349" name="Text Box 12"/>
            <p:cNvSpPr txBox="1">
              <a:spLocks noChangeArrowheads="1"/>
            </p:cNvSpPr>
            <p:nvPr/>
          </p:nvSpPr>
          <p:spPr bwMode="auto">
            <a:xfrm>
              <a:off x="2743200" y="307975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4350" name="Text Box 13"/>
            <p:cNvSpPr txBox="1">
              <a:spLocks noChangeArrowheads="1"/>
            </p:cNvSpPr>
            <p:nvPr/>
          </p:nvSpPr>
          <p:spPr bwMode="auto">
            <a:xfrm>
              <a:off x="2660650" y="15240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2438400" y="234473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4352" name="Text Box 15"/>
            <p:cNvSpPr txBox="1">
              <a:spLocks noChangeArrowheads="1"/>
            </p:cNvSpPr>
            <p:nvPr/>
          </p:nvSpPr>
          <p:spPr bwMode="auto">
            <a:xfrm>
              <a:off x="381000" y="4325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0-1-4-2-3-5</a:t>
              </a:r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304800" y="18875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0-1-3-2-5-4</a:t>
              </a:r>
            </a:p>
          </p:txBody>
        </p:sp>
        <p:sp>
          <p:nvSpPr>
            <p:cNvPr id="14354" name="Text Box 17"/>
            <p:cNvSpPr txBox="1">
              <a:spLocks noChangeArrowheads="1"/>
            </p:cNvSpPr>
            <p:nvPr/>
          </p:nvSpPr>
          <p:spPr bwMode="auto">
            <a:xfrm>
              <a:off x="304800" y="2420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0-1-3-5-2-4</a:t>
              </a:r>
            </a:p>
          </p:txBody>
        </p:sp>
        <p:sp>
          <p:nvSpPr>
            <p:cNvPr id="14355" name="Text Box 18"/>
            <p:cNvSpPr txBox="1">
              <a:spLocks noChangeArrowheads="1"/>
            </p:cNvSpPr>
            <p:nvPr/>
          </p:nvSpPr>
          <p:spPr bwMode="auto">
            <a:xfrm>
              <a:off x="3352800" y="18875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0-1-5-4-2-3</a:t>
              </a:r>
            </a:p>
          </p:txBody>
        </p:sp>
        <p:sp>
          <p:nvSpPr>
            <p:cNvPr id="14356" name="Text Box 19"/>
            <p:cNvSpPr txBox="1">
              <a:spLocks noChangeArrowheads="1"/>
            </p:cNvSpPr>
            <p:nvPr/>
          </p:nvSpPr>
          <p:spPr bwMode="auto">
            <a:xfrm>
              <a:off x="381000" y="34877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0-1-5-3-2-4</a:t>
              </a:r>
            </a:p>
          </p:txBody>
        </p:sp>
        <p:sp>
          <p:nvSpPr>
            <p:cNvPr id="14357" name="Text Box 20"/>
            <p:cNvSpPr txBox="1">
              <a:spLocks noChangeArrowheads="1"/>
            </p:cNvSpPr>
            <p:nvPr/>
          </p:nvSpPr>
          <p:spPr bwMode="auto">
            <a:xfrm>
              <a:off x="7543800" y="40211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0-3-2-4-1-5</a:t>
              </a:r>
            </a:p>
          </p:txBody>
        </p:sp>
        <p:sp>
          <p:nvSpPr>
            <p:cNvPr id="14358" name="Text Box 21"/>
            <p:cNvSpPr txBox="1">
              <a:spLocks noChangeArrowheads="1"/>
            </p:cNvSpPr>
            <p:nvPr/>
          </p:nvSpPr>
          <p:spPr bwMode="auto">
            <a:xfrm>
              <a:off x="5257800" y="19637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0-1-3-2-4-5</a:t>
              </a:r>
            </a:p>
          </p:txBody>
        </p:sp>
        <p:sp>
          <p:nvSpPr>
            <p:cNvPr id="14359" name="Text Box 22"/>
            <p:cNvSpPr txBox="1">
              <a:spLocks noChangeArrowheads="1"/>
            </p:cNvSpPr>
            <p:nvPr/>
          </p:nvSpPr>
          <p:spPr bwMode="auto">
            <a:xfrm>
              <a:off x="3886200" y="3563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0-5-1-3-2-4</a:t>
              </a:r>
            </a:p>
          </p:txBody>
        </p:sp>
        <p:sp>
          <p:nvSpPr>
            <p:cNvPr id="14360" name="Line 23"/>
            <p:cNvSpPr>
              <a:spLocks noChangeShapeType="1"/>
            </p:cNvSpPr>
            <p:nvPr/>
          </p:nvSpPr>
          <p:spPr bwMode="auto">
            <a:xfrm>
              <a:off x="1600200" y="2649538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24"/>
            <p:cNvSpPr>
              <a:spLocks noChangeShapeType="1"/>
            </p:cNvSpPr>
            <p:nvPr/>
          </p:nvSpPr>
          <p:spPr bwMode="auto">
            <a:xfrm>
              <a:off x="1600200" y="2116138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25"/>
            <p:cNvSpPr>
              <a:spLocks noChangeShapeType="1"/>
            </p:cNvSpPr>
            <p:nvPr/>
          </p:nvSpPr>
          <p:spPr bwMode="auto">
            <a:xfrm flipH="1" flipV="1">
              <a:off x="6629400" y="4249738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Line 26"/>
            <p:cNvSpPr>
              <a:spLocks noChangeShapeType="1"/>
            </p:cNvSpPr>
            <p:nvPr/>
          </p:nvSpPr>
          <p:spPr bwMode="auto">
            <a:xfrm>
              <a:off x="1676400" y="4478338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27"/>
            <p:cNvSpPr>
              <a:spLocks noChangeShapeType="1"/>
            </p:cNvSpPr>
            <p:nvPr/>
          </p:nvSpPr>
          <p:spPr bwMode="auto">
            <a:xfrm>
              <a:off x="1676400" y="3640138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2" name="TextBox 26"/>
          <p:cNvSpPr txBox="1">
            <a:spLocks noChangeArrowheads="1"/>
          </p:cNvSpPr>
          <p:nvPr/>
        </p:nvSpPr>
        <p:spPr bwMode="auto">
          <a:xfrm>
            <a:off x="685800" y="5638800"/>
            <a:ext cx="7543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Each point represents a potential location of the fifth city.  The color of the point represents the optimal solution for the resulting 5-city TSP.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1097</Words>
  <Application>Microsoft Office PowerPoint</Application>
  <PresentationFormat>On-screen Show (4:3)</PresentationFormat>
  <Paragraphs>236</Paragraphs>
  <Slides>44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Solution Border Estimation in Problem Space Analysis</vt:lpstr>
      <vt:lpstr>Dynamic Vehicle Routing Problem</vt:lpstr>
      <vt:lpstr>Dynamic Vehicle Routing Problem</vt:lpstr>
      <vt:lpstr>Dynamic Vehicle Routing Problem</vt:lpstr>
      <vt:lpstr>Dynamic Vehicle Routing Problem</vt:lpstr>
      <vt:lpstr>Dynamic Vehicle Routing Problem</vt:lpstr>
      <vt:lpstr>Dynamic Vehicle Routing Problem</vt:lpstr>
      <vt:lpstr>Traveling Salesperson Problem </vt:lpstr>
      <vt:lpstr>Approach: Problem-Solution Map</vt:lpstr>
      <vt:lpstr>PS Map generation</vt:lpstr>
      <vt:lpstr>Mathematical Basis</vt:lpstr>
      <vt:lpstr>Solution Border Estimation</vt:lpstr>
      <vt:lpstr>Solution Border Estimation</vt:lpstr>
      <vt:lpstr>Solution Border Estimation</vt:lpstr>
      <vt:lpstr>Solution Border Estimation</vt:lpstr>
      <vt:lpstr>Solution Border Estimation</vt:lpstr>
      <vt:lpstr>Solution Border Estimation</vt:lpstr>
      <vt:lpstr>Solution Border Estimation</vt:lpstr>
      <vt:lpstr>SBE Implementation</vt:lpstr>
      <vt:lpstr>SBE – two solution representatives</vt:lpstr>
      <vt:lpstr>SBE – binary search to find border</vt:lpstr>
      <vt:lpstr>SBE – tracing red/blue solution border</vt:lpstr>
      <vt:lpstr>SBE – found red/blue solution border</vt:lpstr>
      <vt:lpstr>SBE – intersection with green border</vt:lpstr>
      <vt:lpstr>SBE – intersection representative</vt:lpstr>
      <vt:lpstr>SBE – finding region representatives</vt:lpstr>
      <vt:lpstr>Experiment</vt:lpstr>
      <vt:lpstr>Sample rate 10/100K</vt:lpstr>
      <vt:lpstr>Sample rate 400/100K (.004)</vt:lpstr>
      <vt:lpstr>Ideal Map</vt:lpstr>
      <vt:lpstr>Fraction of utility loss for SSS/SBE for TSPs of size 100 10 runs x 3 instances for each sample rate</vt:lpstr>
      <vt:lpstr>Results</vt:lpstr>
      <vt:lpstr>Open questions</vt:lpstr>
      <vt:lpstr>Slide 34</vt:lpstr>
      <vt:lpstr>Fraction of solutions discovered for TSPs of size 100</vt:lpstr>
      <vt:lpstr>Next steps – try on something real!</vt:lpstr>
      <vt:lpstr>Slide 37</vt:lpstr>
      <vt:lpstr>Backup</vt:lpstr>
      <vt:lpstr>Map Generation </vt:lpstr>
      <vt:lpstr>Map Generation </vt:lpstr>
      <vt:lpstr>Map Generation </vt:lpstr>
      <vt:lpstr>Map Generation</vt:lpstr>
      <vt:lpstr>Domain-Based Hints </vt:lpstr>
      <vt:lpstr>Slide 44</vt:lpstr>
    </vt:vector>
  </TitlesOfParts>
  <Company>JHUAPL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Border Estimation in Problem Space Analysis</dc:title>
  <dc:creator>Robert H. Holder, III</dc:creator>
  <cp:lastModifiedBy>Robert H. Holder, III</cp:lastModifiedBy>
  <cp:revision>19</cp:revision>
  <dcterms:created xsi:type="dcterms:W3CDTF">2010-09-20T23:11:24Z</dcterms:created>
  <dcterms:modified xsi:type="dcterms:W3CDTF">2010-10-08T18:14:21Z</dcterms:modified>
</cp:coreProperties>
</file>