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99" r:id="rId3"/>
    <p:sldId id="30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1" r:id="rId13"/>
    <p:sldId id="292" r:id="rId14"/>
    <p:sldId id="275" r:id="rId15"/>
    <p:sldId id="276" r:id="rId16"/>
    <p:sldId id="284" r:id="rId17"/>
    <p:sldId id="269" r:id="rId18"/>
    <p:sldId id="287" r:id="rId19"/>
    <p:sldId id="286" r:id="rId20"/>
    <p:sldId id="293" r:id="rId21"/>
    <p:sldId id="294" r:id="rId22"/>
    <p:sldId id="295" r:id="rId23"/>
    <p:sldId id="296" r:id="rId24"/>
    <p:sldId id="285" r:id="rId25"/>
    <p:sldId id="289" r:id="rId26"/>
    <p:sldId id="301" r:id="rId27"/>
    <p:sldId id="302" r:id="rId28"/>
    <p:sldId id="290" r:id="rId29"/>
    <p:sldId id="309" r:id="rId30"/>
    <p:sldId id="308" r:id="rId31"/>
    <p:sldId id="304" r:id="rId32"/>
    <p:sldId id="310" r:id="rId33"/>
    <p:sldId id="303" r:id="rId34"/>
    <p:sldId id="306" r:id="rId35"/>
    <p:sldId id="312" r:id="rId36"/>
    <p:sldId id="307" r:id="rId37"/>
    <p:sldId id="311" r:id="rId38"/>
    <p:sldId id="313" r:id="rId39"/>
    <p:sldId id="314" r:id="rId40"/>
    <p:sldId id="315" r:id="rId41"/>
    <p:sldId id="316" r:id="rId42"/>
    <p:sldId id="317" r:id="rId43"/>
    <p:sldId id="319" r:id="rId44"/>
    <p:sldId id="318" r:id="rId45"/>
    <p:sldId id="320" r:id="rId46"/>
    <p:sldId id="321" r:id="rId47"/>
    <p:sldId id="298" r:id="rId48"/>
    <p:sldId id="29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 varScale="1">
        <p:scale>
          <a:sx n="43" d="100"/>
          <a:sy n="43" d="100"/>
        </p:scale>
        <p:origin x="-108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scOutput_2010_10_19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cOutput_2011_08_19-Knapsack-size400-alpha0.2.txt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cOutput_2011_08_20-knapsack400-typicalAndExtendedSampleSizes-evalAndApproxFeasCheck-alpha0.2.txt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cOutput_2011_08_20-knapsack400-typicalAndExtendedSampleSizes-evalAndApproxFeasCheck-alpha0.2.txt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cOutput_2011_08_20-knapsack400-typicalAndExtendedSampleSizes-evalAndApproxFeasCheck-alpha0.2.txt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all-results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all-results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vm_10runs_smallProblemSpace\scOutput_2011_10_16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vm_10runs_smallProblemSpace\scOutput_2011_10_16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vm_10runs\scOutput_2011_10_16-fullProblemSpace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vm_10runs\scOutput_2011_10_16-fullProblemSpa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activeLearning-2011-05-15\all-result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vm_10runs_smallProblemSpace\scOutput_2011_10_16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vm_10runs_smallProblemSpace\scOutput_2011_10_16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vm_4d\Results-timing.xls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vm_4d\Results-timing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activeLearning-2011-05-15\all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activeLearning-2011-05-22-smallAlpha\all-results\all-results-smallAlph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activeLearning-2011-05-22-smallAlpha\all-results\all-results-smallAlph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cOutput_2011_07_29.txt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cOutput_2011_08_19-Knapsack-size400-alpha0.2.txt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cOutput_2011_08_19-Knapsack-size400-alpha0.2.txt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scOutput_2011_08_19-Knapsack-size400-extendedSampleSizes-alpha0.2-evalFeasCheck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918370295456292E-2"/>
          <c:y val="3.7666719651281419E-2"/>
          <c:w val="0.66553822973963117"/>
          <c:h val="0.89805054069172363"/>
        </c:manualLayout>
      </c:layout>
      <c:scatterChart>
        <c:scatterStyle val="smoothMarker"/>
        <c:varyColors val="0"/>
        <c:ser>
          <c:idx val="7"/>
          <c:order val="0"/>
          <c:tx>
            <c:strRef>
              <c:f>Sheet1!$I$1</c:f>
              <c:strCache>
                <c:ptCount val="1"/>
                <c:pt idx="0">
                  <c:v>scAvg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2.0000000000000042E-4</c:v>
                </c:pt>
                <c:pt idx="2">
                  <c:v>3.0000000000000068E-4</c:v>
                </c:pt>
                <c:pt idx="3">
                  <c:v>4.0000000000000083E-4</c:v>
                </c:pt>
                <c:pt idx="4">
                  <c:v>5.0000000000000099E-4</c:v>
                </c:pt>
                <c:pt idx="5">
                  <c:v>6.0000000000000125E-4</c:v>
                </c:pt>
                <c:pt idx="6">
                  <c:v>7.0000000000000162E-4</c:v>
                </c:pt>
                <c:pt idx="7">
                  <c:v>8.0000000000000188E-4</c:v>
                </c:pt>
                <c:pt idx="8">
                  <c:v>9.0000000000000247E-4</c:v>
                </c:pt>
                <c:pt idx="9">
                  <c:v>1.0000000000000018E-3</c:v>
                </c:pt>
                <c:pt idx="10">
                  <c:v>2.0000000000000031E-3</c:v>
                </c:pt>
                <c:pt idx="11">
                  <c:v>3.0000000000000066E-3</c:v>
                </c:pt>
                <c:pt idx="12">
                  <c:v>4.0000000000000062E-3</c:v>
                </c:pt>
                <c:pt idx="13">
                  <c:v>5.0000000000000062E-3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8.000000000000014E-3</c:v>
                </c:pt>
                <c:pt idx="17">
                  <c:v>9.0000000000000219E-3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Sheet1!$I$2:$I$20</c:f>
            </c:numRef>
          </c:yVal>
          <c:smooth val="1"/>
        </c:ser>
        <c:ser>
          <c:idx val="1"/>
          <c:order val="1"/>
          <c:tx>
            <c:v>SBE/SSS,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2.0000000000000042E-4</c:v>
                </c:pt>
                <c:pt idx="2">
                  <c:v>3.0000000000000068E-4</c:v>
                </c:pt>
                <c:pt idx="3">
                  <c:v>4.0000000000000083E-4</c:v>
                </c:pt>
                <c:pt idx="4">
                  <c:v>5.0000000000000099E-4</c:v>
                </c:pt>
                <c:pt idx="5">
                  <c:v>6.0000000000000125E-4</c:v>
                </c:pt>
                <c:pt idx="6">
                  <c:v>7.0000000000000162E-4</c:v>
                </c:pt>
                <c:pt idx="7">
                  <c:v>8.0000000000000188E-4</c:v>
                </c:pt>
                <c:pt idx="8">
                  <c:v>9.0000000000000247E-4</c:v>
                </c:pt>
                <c:pt idx="9">
                  <c:v>1.0000000000000018E-3</c:v>
                </c:pt>
                <c:pt idx="10">
                  <c:v>2.0000000000000031E-3</c:v>
                </c:pt>
                <c:pt idx="11">
                  <c:v>3.0000000000000066E-3</c:v>
                </c:pt>
                <c:pt idx="12">
                  <c:v>4.0000000000000062E-3</c:v>
                </c:pt>
                <c:pt idx="13">
                  <c:v>5.0000000000000062E-3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8.000000000000014E-3</c:v>
                </c:pt>
                <c:pt idx="17">
                  <c:v>9.0000000000000219E-3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0.12077960403525079</c:v>
                </c:pt>
                <c:pt idx="1">
                  <c:v>8.2212209885016999E-2</c:v>
                </c:pt>
                <c:pt idx="2">
                  <c:v>6.1663132034702903E-2</c:v>
                </c:pt>
                <c:pt idx="3">
                  <c:v>5.5899717795663592E-2</c:v>
                </c:pt>
                <c:pt idx="4">
                  <c:v>4.3157118495986156E-2</c:v>
                </c:pt>
                <c:pt idx="5">
                  <c:v>4.403307732933133E-2</c:v>
                </c:pt>
                <c:pt idx="6">
                  <c:v>3.6453942857035779E-2</c:v>
                </c:pt>
                <c:pt idx="7">
                  <c:v>3.2773985299680237E-2</c:v>
                </c:pt>
                <c:pt idx="8">
                  <c:v>2.9341995689272263E-2</c:v>
                </c:pt>
                <c:pt idx="9">
                  <c:v>2.7025981800045042E-2</c:v>
                </c:pt>
                <c:pt idx="10">
                  <c:v>1.6013391534469047E-2</c:v>
                </c:pt>
                <c:pt idx="11">
                  <c:v>1.028752118564398E-2</c:v>
                </c:pt>
                <c:pt idx="12">
                  <c:v>7.3099271158058188E-3</c:v>
                </c:pt>
                <c:pt idx="13">
                  <c:v>5.3602499163882024E-3</c:v>
                </c:pt>
                <c:pt idx="14">
                  <c:v>4.602510593218089E-3</c:v>
                </c:pt>
                <c:pt idx="15">
                  <c:v>3.6934228160565279E-3</c:v>
                </c:pt>
                <c:pt idx="16">
                  <c:v>2.9981519780416487E-3</c:v>
                </c:pt>
                <c:pt idx="17">
                  <c:v>2.5544268647072752E-3</c:v>
                </c:pt>
                <c:pt idx="18">
                  <c:v>2.1714482816525887E-3</c:v>
                </c:pt>
              </c:numCache>
            </c:numRef>
          </c:yVal>
          <c:smooth val="1"/>
        </c:ser>
        <c:ser>
          <c:idx val="0"/>
          <c:order val="2"/>
          <c:tx>
            <c:v>SC, 100-city</c:v>
          </c:tx>
          <c:xVal>
            <c:numRef>
              <c:f>Sheet1!$A$2:$A$2851</c:f>
              <c:numCache>
                <c:formatCode>General</c:formatCode>
                <c:ptCount val="2850"/>
                <c:pt idx="0">
                  <c:v>1.0000000000000028E-4</c:v>
                </c:pt>
                <c:pt idx="1">
                  <c:v>2.0000000000000042E-4</c:v>
                </c:pt>
                <c:pt idx="2">
                  <c:v>3.0000000000000068E-4</c:v>
                </c:pt>
                <c:pt idx="3">
                  <c:v>4.0000000000000083E-4</c:v>
                </c:pt>
                <c:pt idx="4">
                  <c:v>5.0000000000000099E-4</c:v>
                </c:pt>
                <c:pt idx="5">
                  <c:v>6.0000000000000125E-4</c:v>
                </c:pt>
                <c:pt idx="6">
                  <c:v>7.0000000000000162E-4</c:v>
                </c:pt>
                <c:pt idx="7">
                  <c:v>8.0000000000000188E-4</c:v>
                </c:pt>
                <c:pt idx="8">
                  <c:v>9.0000000000000247E-4</c:v>
                </c:pt>
                <c:pt idx="9">
                  <c:v>1.0000000000000018E-3</c:v>
                </c:pt>
                <c:pt idx="10">
                  <c:v>2.0000000000000031E-3</c:v>
                </c:pt>
                <c:pt idx="11">
                  <c:v>3.0000000000000066E-3</c:v>
                </c:pt>
                <c:pt idx="12">
                  <c:v>4.0000000000000062E-3</c:v>
                </c:pt>
                <c:pt idx="13">
                  <c:v>5.0000000000000062E-3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8.000000000000014E-3</c:v>
                </c:pt>
                <c:pt idx="17">
                  <c:v>9.0000000000000219E-3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Sheet1!$B$2:$B$2851</c:f>
              <c:numCache>
                <c:formatCode>General</c:formatCode>
                <c:ptCount val="2850"/>
                <c:pt idx="0">
                  <c:v>0.10638360651266868</c:v>
                </c:pt>
                <c:pt idx="1">
                  <c:v>7.7273943366578293E-2</c:v>
                </c:pt>
                <c:pt idx="2">
                  <c:v>6.6424667241408844E-2</c:v>
                </c:pt>
                <c:pt idx="3">
                  <c:v>4.9148557065150547E-2</c:v>
                </c:pt>
                <c:pt idx="4">
                  <c:v>4.3873406146944696E-2</c:v>
                </c:pt>
                <c:pt idx="5">
                  <c:v>4.2382311896244529E-2</c:v>
                </c:pt>
                <c:pt idx="6">
                  <c:v>4.3822639591580434E-2</c:v>
                </c:pt>
                <c:pt idx="7">
                  <c:v>3.8734422782796894E-2</c:v>
                </c:pt>
                <c:pt idx="8">
                  <c:v>4.1442973651853794E-2</c:v>
                </c:pt>
                <c:pt idx="9">
                  <c:v>4.4362843426561563E-2</c:v>
                </c:pt>
                <c:pt idx="10">
                  <c:v>4.3393996994365774E-2</c:v>
                </c:pt>
                <c:pt idx="11">
                  <c:v>4.0420340714218482E-2</c:v>
                </c:pt>
                <c:pt idx="12">
                  <c:v>3.7975178696089386E-2</c:v>
                </c:pt>
                <c:pt idx="13">
                  <c:v>3.533725690179855E-2</c:v>
                </c:pt>
                <c:pt idx="14">
                  <c:v>3.5872107936554813E-2</c:v>
                </c:pt>
                <c:pt idx="15">
                  <c:v>3.5063198591129129E-2</c:v>
                </c:pt>
                <c:pt idx="16">
                  <c:v>2.6248359467240596E-2</c:v>
                </c:pt>
                <c:pt idx="17">
                  <c:v>2.5347021251648564E-2</c:v>
                </c:pt>
                <c:pt idx="18">
                  <c:v>2.4882865395215167E-2</c:v>
                </c:pt>
              </c:numCache>
            </c:numRef>
          </c:yVal>
          <c:smooth val="1"/>
        </c:ser>
        <c:ser>
          <c:idx val="3"/>
          <c:order val="3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2.0000000000000042E-4</c:v>
                </c:pt>
                <c:pt idx="2">
                  <c:v>3.0000000000000068E-4</c:v>
                </c:pt>
                <c:pt idx="3">
                  <c:v>4.0000000000000083E-4</c:v>
                </c:pt>
                <c:pt idx="4">
                  <c:v>5.0000000000000099E-4</c:v>
                </c:pt>
                <c:pt idx="5">
                  <c:v>6.0000000000000125E-4</c:v>
                </c:pt>
                <c:pt idx="6">
                  <c:v>7.0000000000000162E-4</c:v>
                </c:pt>
                <c:pt idx="7">
                  <c:v>8.0000000000000188E-4</c:v>
                </c:pt>
                <c:pt idx="8">
                  <c:v>9.0000000000000247E-4</c:v>
                </c:pt>
                <c:pt idx="9">
                  <c:v>1.0000000000000018E-3</c:v>
                </c:pt>
                <c:pt idx="10">
                  <c:v>2.0000000000000031E-3</c:v>
                </c:pt>
                <c:pt idx="11">
                  <c:v>3.0000000000000066E-3</c:v>
                </c:pt>
                <c:pt idx="12">
                  <c:v>4.0000000000000062E-3</c:v>
                </c:pt>
                <c:pt idx="13">
                  <c:v>5.0000000000000062E-3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8.000000000000014E-3</c:v>
                </c:pt>
                <c:pt idx="17">
                  <c:v>9.0000000000000219E-3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Sheet1!$J$2:$J$20</c:f>
              <c:numCache>
                <c:formatCode>General</c:formatCode>
                <c:ptCount val="19"/>
                <c:pt idx="0">
                  <c:v>0.10589066369887255</c:v>
                </c:pt>
                <c:pt idx="1">
                  <c:v>7.7551560451670831E-2</c:v>
                </c:pt>
                <c:pt idx="2">
                  <c:v>5.8358770569510984E-2</c:v>
                </c:pt>
                <c:pt idx="3">
                  <c:v>5.3926255237510413E-2</c:v>
                </c:pt>
                <c:pt idx="4">
                  <c:v>4.5163146394140312E-2</c:v>
                </c:pt>
                <c:pt idx="5">
                  <c:v>4.3529512199122156E-2</c:v>
                </c:pt>
                <c:pt idx="6">
                  <c:v>4.7039750590960452E-2</c:v>
                </c:pt>
                <c:pt idx="7">
                  <c:v>4.5446006061648427E-2</c:v>
                </c:pt>
                <c:pt idx="8">
                  <c:v>4.0081782600650886E-2</c:v>
                </c:pt>
                <c:pt idx="9">
                  <c:v>4.3349525533574386E-2</c:v>
                </c:pt>
                <c:pt idx="10">
                  <c:v>4.2306622456003681E-2</c:v>
                </c:pt>
                <c:pt idx="11">
                  <c:v>4.3591927048891588E-2</c:v>
                </c:pt>
                <c:pt idx="12">
                  <c:v>3.4685912955804032E-2</c:v>
                </c:pt>
                <c:pt idx="13">
                  <c:v>3.5964568324708603E-2</c:v>
                </c:pt>
                <c:pt idx="14">
                  <c:v>3.5219406319972682E-2</c:v>
                </c:pt>
                <c:pt idx="15">
                  <c:v>3.06927932099086E-2</c:v>
                </c:pt>
                <c:pt idx="16">
                  <c:v>2.9149360103159119E-2</c:v>
                </c:pt>
                <c:pt idx="17">
                  <c:v>2.7578704832199128E-2</c:v>
                </c:pt>
                <c:pt idx="18">
                  <c:v>2.4124397235783971E-2</c:v>
                </c:pt>
              </c:numCache>
            </c:numRef>
          </c:yVal>
          <c:smooth val="1"/>
        </c:ser>
        <c:ser>
          <c:idx val="4"/>
          <c:order val="4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2.0000000000000042E-4</c:v>
                </c:pt>
                <c:pt idx="2">
                  <c:v>3.0000000000000068E-4</c:v>
                </c:pt>
                <c:pt idx="3">
                  <c:v>4.0000000000000083E-4</c:v>
                </c:pt>
                <c:pt idx="4">
                  <c:v>5.0000000000000099E-4</c:v>
                </c:pt>
                <c:pt idx="5">
                  <c:v>6.0000000000000125E-4</c:v>
                </c:pt>
                <c:pt idx="6">
                  <c:v>7.0000000000000162E-4</c:v>
                </c:pt>
                <c:pt idx="7">
                  <c:v>8.0000000000000188E-4</c:v>
                </c:pt>
                <c:pt idx="8">
                  <c:v>9.0000000000000247E-4</c:v>
                </c:pt>
                <c:pt idx="9">
                  <c:v>1.0000000000000018E-3</c:v>
                </c:pt>
                <c:pt idx="10">
                  <c:v>2.0000000000000031E-3</c:v>
                </c:pt>
                <c:pt idx="11">
                  <c:v>3.0000000000000066E-3</c:v>
                </c:pt>
                <c:pt idx="12">
                  <c:v>4.0000000000000062E-3</c:v>
                </c:pt>
                <c:pt idx="13">
                  <c:v>5.0000000000000062E-3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8.000000000000014E-3</c:v>
                </c:pt>
                <c:pt idx="17">
                  <c:v>9.0000000000000219E-3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Sheet1!$K$2:$K$20</c:f>
              <c:numCache>
                <c:formatCode>General</c:formatCode>
                <c:ptCount val="19"/>
                <c:pt idx="0">
                  <c:v>0.10525384249826446</c:v>
                </c:pt>
                <c:pt idx="1">
                  <c:v>8.181763779121809E-2</c:v>
                </c:pt>
                <c:pt idx="2">
                  <c:v>5.9396871809420784E-2</c:v>
                </c:pt>
                <c:pt idx="3">
                  <c:v>4.9690805021393433E-2</c:v>
                </c:pt>
                <c:pt idx="4">
                  <c:v>4.5688346447905044E-2</c:v>
                </c:pt>
                <c:pt idx="5">
                  <c:v>4.4042740810712411E-2</c:v>
                </c:pt>
                <c:pt idx="6">
                  <c:v>4.5956515966308814E-2</c:v>
                </c:pt>
                <c:pt idx="7">
                  <c:v>4.0087698779754807E-2</c:v>
                </c:pt>
                <c:pt idx="8">
                  <c:v>3.7976549144644892E-2</c:v>
                </c:pt>
                <c:pt idx="9">
                  <c:v>4.3176342272633075E-2</c:v>
                </c:pt>
                <c:pt idx="10">
                  <c:v>5.0538814073855472E-2</c:v>
                </c:pt>
                <c:pt idx="11">
                  <c:v>3.9095102327889771E-2</c:v>
                </c:pt>
                <c:pt idx="12">
                  <c:v>3.9578047083611449E-2</c:v>
                </c:pt>
                <c:pt idx="13">
                  <c:v>3.2875552906768322E-2</c:v>
                </c:pt>
                <c:pt idx="14">
                  <c:v>3.0742293344385271E-2</c:v>
                </c:pt>
                <c:pt idx="15">
                  <c:v>3.0950061523860983E-2</c:v>
                </c:pt>
                <c:pt idx="16">
                  <c:v>2.5318701404270349E-2</c:v>
                </c:pt>
                <c:pt idx="17">
                  <c:v>2.4961590552824955E-2</c:v>
                </c:pt>
                <c:pt idx="18">
                  <c:v>2.4591042529894299E-2</c:v>
                </c:pt>
              </c:numCache>
            </c:numRef>
          </c:yVal>
          <c:smooth val="1"/>
        </c:ser>
        <c:ser>
          <c:idx val="2"/>
          <c:order val="5"/>
          <c:tx>
            <c:v>SC-distance, 100 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2.0000000000000042E-4</c:v>
                </c:pt>
                <c:pt idx="2">
                  <c:v>3.0000000000000068E-4</c:v>
                </c:pt>
                <c:pt idx="3">
                  <c:v>4.0000000000000083E-4</c:v>
                </c:pt>
                <c:pt idx="4">
                  <c:v>5.0000000000000099E-4</c:v>
                </c:pt>
                <c:pt idx="5">
                  <c:v>6.0000000000000125E-4</c:v>
                </c:pt>
                <c:pt idx="6">
                  <c:v>7.0000000000000162E-4</c:v>
                </c:pt>
                <c:pt idx="7">
                  <c:v>8.0000000000000188E-4</c:v>
                </c:pt>
                <c:pt idx="8">
                  <c:v>9.0000000000000247E-4</c:v>
                </c:pt>
                <c:pt idx="9">
                  <c:v>1.0000000000000018E-3</c:v>
                </c:pt>
                <c:pt idx="10">
                  <c:v>2.0000000000000031E-3</c:v>
                </c:pt>
                <c:pt idx="11">
                  <c:v>3.0000000000000066E-3</c:v>
                </c:pt>
                <c:pt idx="12">
                  <c:v>4.0000000000000062E-3</c:v>
                </c:pt>
                <c:pt idx="13">
                  <c:v>5.0000000000000062E-3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8.000000000000014E-3</c:v>
                </c:pt>
                <c:pt idx="17">
                  <c:v>9.0000000000000219E-3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Sheet1!$L$2:$L$20</c:f>
              <c:numCache>
                <c:formatCode>General</c:formatCode>
                <c:ptCount val="19"/>
                <c:pt idx="0">
                  <c:v>0.10888502067307097</c:v>
                </c:pt>
                <c:pt idx="1">
                  <c:v>7.7085053832324807E-2</c:v>
                </c:pt>
                <c:pt idx="2">
                  <c:v>6.0850079954797562E-2</c:v>
                </c:pt>
                <c:pt idx="3">
                  <c:v>5.2468830394118877E-2</c:v>
                </c:pt>
                <c:pt idx="4">
                  <c:v>4.0355490712752573E-2</c:v>
                </c:pt>
                <c:pt idx="5">
                  <c:v>4.7326549581884571E-2</c:v>
                </c:pt>
                <c:pt idx="6">
                  <c:v>3.9816178970639965E-2</c:v>
                </c:pt>
                <c:pt idx="7">
                  <c:v>3.5568592678757512E-2</c:v>
                </c:pt>
                <c:pt idx="8">
                  <c:v>3.055790518728661E-2</c:v>
                </c:pt>
                <c:pt idx="9">
                  <c:v>2.7728173651558899E-2</c:v>
                </c:pt>
                <c:pt idx="10">
                  <c:v>1.8379258131347886E-2</c:v>
                </c:pt>
                <c:pt idx="11">
                  <c:v>1.3387925666219352E-2</c:v>
                </c:pt>
                <c:pt idx="12">
                  <c:v>1.1668245792461663E-2</c:v>
                </c:pt>
                <c:pt idx="13">
                  <c:v>1.0190810398567434E-2</c:v>
                </c:pt>
                <c:pt idx="14">
                  <c:v>9.7039059309448547E-3</c:v>
                </c:pt>
                <c:pt idx="15">
                  <c:v>9.7406796378438475E-3</c:v>
                </c:pt>
                <c:pt idx="16">
                  <c:v>9.1605148987327807E-3</c:v>
                </c:pt>
                <c:pt idx="17">
                  <c:v>9.2936084850575636E-3</c:v>
                </c:pt>
                <c:pt idx="18">
                  <c:v>8.9229810822893264E-3</c:v>
                </c:pt>
              </c:numCache>
            </c:numRef>
          </c:yVal>
          <c:smooth val="1"/>
        </c:ser>
        <c:ser>
          <c:idx val="5"/>
          <c:order val="6"/>
          <c:tx>
            <c:v>SC-distanceSquared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2.0000000000000042E-4</c:v>
                </c:pt>
                <c:pt idx="2">
                  <c:v>3.0000000000000068E-4</c:v>
                </c:pt>
                <c:pt idx="3">
                  <c:v>4.0000000000000083E-4</c:v>
                </c:pt>
                <c:pt idx="4">
                  <c:v>5.0000000000000099E-4</c:v>
                </c:pt>
                <c:pt idx="5">
                  <c:v>6.0000000000000125E-4</c:v>
                </c:pt>
                <c:pt idx="6">
                  <c:v>7.0000000000000162E-4</c:v>
                </c:pt>
                <c:pt idx="7">
                  <c:v>8.0000000000000188E-4</c:v>
                </c:pt>
                <c:pt idx="8">
                  <c:v>9.0000000000000247E-4</c:v>
                </c:pt>
                <c:pt idx="9">
                  <c:v>1.0000000000000018E-3</c:v>
                </c:pt>
                <c:pt idx="10">
                  <c:v>2.0000000000000031E-3</c:v>
                </c:pt>
                <c:pt idx="11">
                  <c:v>3.0000000000000066E-3</c:v>
                </c:pt>
                <c:pt idx="12">
                  <c:v>4.0000000000000062E-3</c:v>
                </c:pt>
                <c:pt idx="13">
                  <c:v>5.0000000000000062E-3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8.000000000000014E-3</c:v>
                </c:pt>
                <c:pt idx="17">
                  <c:v>9.0000000000000219E-3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Sheet1!$M$2:$M$20</c:f>
              <c:numCache>
                <c:formatCode>General</c:formatCode>
                <c:ptCount val="19"/>
                <c:pt idx="0">
                  <c:v>0.10844657368861781</c:v>
                </c:pt>
                <c:pt idx="1">
                  <c:v>8.2092432210627397E-2</c:v>
                </c:pt>
                <c:pt idx="2">
                  <c:v>5.9909815122716266E-2</c:v>
                </c:pt>
                <c:pt idx="3">
                  <c:v>5.2185029279094762E-2</c:v>
                </c:pt>
                <c:pt idx="4">
                  <c:v>4.4116345914337919E-2</c:v>
                </c:pt>
                <c:pt idx="5">
                  <c:v>4.6379387329805837E-2</c:v>
                </c:pt>
                <c:pt idx="6">
                  <c:v>3.923033668930978E-2</c:v>
                </c:pt>
                <c:pt idx="7">
                  <c:v>3.2172101504451732E-2</c:v>
                </c:pt>
                <c:pt idx="8">
                  <c:v>3.060659144632423E-2</c:v>
                </c:pt>
                <c:pt idx="9">
                  <c:v>3.1325010188170861E-2</c:v>
                </c:pt>
                <c:pt idx="10">
                  <c:v>1.8523270003993807E-2</c:v>
                </c:pt>
                <c:pt idx="11">
                  <c:v>1.302937749532837E-2</c:v>
                </c:pt>
                <c:pt idx="12">
                  <c:v>1.1341243833587072E-2</c:v>
                </c:pt>
                <c:pt idx="13">
                  <c:v>9.1906015948910163E-3</c:v>
                </c:pt>
                <c:pt idx="14">
                  <c:v>8.601472444490289E-3</c:v>
                </c:pt>
                <c:pt idx="15">
                  <c:v>8.2776389640151545E-3</c:v>
                </c:pt>
                <c:pt idx="16">
                  <c:v>7.9500520791348957E-3</c:v>
                </c:pt>
                <c:pt idx="17">
                  <c:v>7.926931469324482E-3</c:v>
                </c:pt>
                <c:pt idx="18">
                  <c:v>7.7933331186313785E-3</c:v>
                </c:pt>
              </c:numCache>
            </c:numRef>
          </c:yVal>
          <c:smooth val="1"/>
        </c:ser>
        <c:ser>
          <c:idx val="6"/>
          <c:order val="7"/>
          <c:tx>
            <c:v>SC-AL-distance, 100-city</c:v>
          </c:tx>
          <c:dPt>
            <c:idx val="12"/>
            <c:bubble3D val="0"/>
            <c:spPr>
              <a:ln w="44450"/>
            </c:spPr>
          </c:dPt>
          <c:xVal>
            <c:numRef>
              <c:f>Sheet1!$A$2:$A$20</c:f>
              <c:numCache>
                <c:formatCode>General</c:formatCode>
                <c:ptCount val="19"/>
                <c:pt idx="0">
                  <c:v>1.0000000000000028E-4</c:v>
                </c:pt>
                <c:pt idx="1">
                  <c:v>2.0000000000000042E-4</c:v>
                </c:pt>
                <c:pt idx="2">
                  <c:v>3.0000000000000068E-4</c:v>
                </c:pt>
                <c:pt idx="3">
                  <c:v>4.0000000000000083E-4</c:v>
                </c:pt>
                <c:pt idx="4">
                  <c:v>5.0000000000000099E-4</c:v>
                </c:pt>
                <c:pt idx="5">
                  <c:v>6.0000000000000125E-4</c:v>
                </c:pt>
                <c:pt idx="6">
                  <c:v>7.0000000000000162E-4</c:v>
                </c:pt>
                <c:pt idx="7">
                  <c:v>8.0000000000000188E-4</c:v>
                </c:pt>
                <c:pt idx="8">
                  <c:v>9.0000000000000247E-4</c:v>
                </c:pt>
                <c:pt idx="9">
                  <c:v>1.0000000000000018E-3</c:v>
                </c:pt>
                <c:pt idx="10">
                  <c:v>2.0000000000000031E-3</c:v>
                </c:pt>
                <c:pt idx="11">
                  <c:v>3.0000000000000066E-3</c:v>
                </c:pt>
                <c:pt idx="12">
                  <c:v>4.0000000000000062E-3</c:v>
                </c:pt>
                <c:pt idx="13">
                  <c:v>5.0000000000000062E-3</c:v>
                </c:pt>
                <c:pt idx="14">
                  <c:v>6.0000000000000123E-3</c:v>
                </c:pt>
                <c:pt idx="15">
                  <c:v>7.0000000000000123E-3</c:v>
                </c:pt>
                <c:pt idx="16">
                  <c:v>8.000000000000014E-3</c:v>
                </c:pt>
                <c:pt idx="17">
                  <c:v>9.0000000000000219E-3</c:v>
                </c:pt>
                <c:pt idx="18">
                  <c:v>1.0000000000000019E-2</c:v>
                </c:pt>
              </c:numCache>
            </c:numRef>
          </c:xVal>
          <c:yVal>
            <c:numRef>
              <c:f>Sheet1!$N$2:$N$20</c:f>
              <c:numCache>
                <c:formatCode>General</c:formatCode>
                <c:ptCount val="19"/>
                <c:pt idx="0">
                  <c:v>7.8706205467673193E-2</c:v>
                </c:pt>
                <c:pt idx="1">
                  <c:v>6.0481860793578264E-2</c:v>
                </c:pt>
                <c:pt idx="2">
                  <c:v>5.2623529080635133E-2</c:v>
                </c:pt>
                <c:pt idx="3">
                  <c:v>4.6435756804652673E-2</c:v>
                </c:pt>
                <c:pt idx="4">
                  <c:v>3.9390181876237544E-2</c:v>
                </c:pt>
                <c:pt idx="5">
                  <c:v>3.9804350435555247E-2</c:v>
                </c:pt>
                <c:pt idx="6">
                  <c:v>3.2685326634640098E-2</c:v>
                </c:pt>
                <c:pt idx="7">
                  <c:v>2.8326178605344192E-2</c:v>
                </c:pt>
                <c:pt idx="8">
                  <c:v>2.6149587022769358E-2</c:v>
                </c:pt>
                <c:pt idx="9">
                  <c:v>2.4585176301632629E-2</c:v>
                </c:pt>
                <c:pt idx="10">
                  <c:v>1.2516584999302076E-2</c:v>
                </c:pt>
                <c:pt idx="11">
                  <c:v>9.1188606853526231E-3</c:v>
                </c:pt>
                <c:pt idx="12">
                  <c:v>7.2624361927622972E-3</c:v>
                </c:pt>
                <c:pt idx="13">
                  <c:v>7.4010254378127204E-3</c:v>
                </c:pt>
                <c:pt idx="14">
                  <c:v>7.335210913775576E-3</c:v>
                </c:pt>
                <c:pt idx="15">
                  <c:v>7.2939840731389982E-3</c:v>
                </c:pt>
                <c:pt idx="16">
                  <c:v>7.5823363264016699E-3</c:v>
                </c:pt>
                <c:pt idx="17">
                  <c:v>7.3272000342611233E-3</c:v>
                </c:pt>
                <c:pt idx="18">
                  <c:v>7.3439440509016777E-3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06176"/>
        <c:axId val="159107712"/>
      </c:scatterChart>
      <c:valAx>
        <c:axId val="159106176"/>
        <c:scaling>
          <c:orientation val="minMax"/>
          <c:max val="1.0000000000000023E-2"/>
        </c:scaling>
        <c:delete val="0"/>
        <c:axPos val="b"/>
        <c:numFmt formatCode="General" sourceLinked="1"/>
        <c:majorTickMark val="out"/>
        <c:minorTickMark val="none"/>
        <c:tickLblPos val="nextTo"/>
        <c:crossAx val="159107712"/>
        <c:crosses val="autoZero"/>
        <c:crossBetween val="midCat"/>
      </c:valAx>
      <c:valAx>
        <c:axId val="159107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1061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SC+AL approximation, alpha=0.2,</a:t>
            </a:r>
          </a:p>
          <a:p>
            <a:pPr>
              <a:defRPr/>
            </a:pPr>
            <a:r>
              <a:rPr lang="en-US"/>
              <a:t>Knapsack Problem, with feasibility check on evaluation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'scOutput_2011_08_19-Knapsack-si'!$K$1</c:f>
              <c:strCache>
                <c:ptCount val="1"/>
                <c:pt idx="0">
                  <c:v>matchPercent, with feasibility check</c:v>
                </c:pt>
              </c:strCache>
            </c:strRef>
          </c:tx>
          <c:marker>
            <c:symbol val="none"/>
          </c:marker>
          <c:xVal>
            <c:numRef>
              <c:f>'scOutput_2011_08_19-Knapsack-si'!$I$2:$I$191</c:f>
              <c:numCache>
                <c:formatCode>General</c:formatCode>
                <c:ptCount val="190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3.0000000000000041E-4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6.0000000000000081E-4</c:v>
                </c:pt>
                <c:pt idx="6">
                  <c:v>7.0000000000000075E-4</c:v>
                </c:pt>
                <c:pt idx="7">
                  <c:v>8.0000000000000101E-4</c:v>
                </c:pt>
                <c:pt idx="8">
                  <c:v>9.0000000000000128E-4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'scOutput_2011_08_19-Knapsack-si'!$K$2:$K$191</c:f>
              <c:numCache>
                <c:formatCode>General</c:formatCode>
                <c:ptCount val="190"/>
                <c:pt idx="0">
                  <c:v>3.9999999999999994E-2</c:v>
                </c:pt>
                <c:pt idx="1">
                  <c:v>0.76980000000000082</c:v>
                </c:pt>
                <c:pt idx="2">
                  <c:v>0.39950000000000047</c:v>
                </c:pt>
                <c:pt idx="3">
                  <c:v>0.4843000000000004</c:v>
                </c:pt>
                <c:pt idx="4">
                  <c:v>0.60931000000000013</c:v>
                </c:pt>
                <c:pt idx="5">
                  <c:v>0.62531999999999999</c:v>
                </c:pt>
                <c:pt idx="6">
                  <c:v>0.61388000000000065</c:v>
                </c:pt>
                <c:pt idx="7">
                  <c:v>0.63721000000000005</c:v>
                </c:pt>
                <c:pt idx="8">
                  <c:v>0.57982000000000056</c:v>
                </c:pt>
                <c:pt idx="9">
                  <c:v>0.65655999999999992</c:v>
                </c:pt>
                <c:pt idx="10">
                  <c:v>0.69072000000000056</c:v>
                </c:pt>
                <c:pt idx="11">
                  <c:v>0.73415000000000064</c:v>
                </c:pt>
                <c:pt idx="12">
                  <c:v>0.79507000000000005</c:v>
                </c:pt>
                <c:pt idx="13">
                  <c:v>0.79626000000000008</c:v>
                </c:pt>
                <c:pt idx="14">
                  <c:v>0.79625000000000001</c:v>
                </c:pt>
                <c:pt idx="15">
                  <c:v>0.80157999999999952</c:v>
                </c:pt>
                <c:pt idx="16">
                  <c:v>0.79732999999999987</c:v>
                </c:pt>
                <c:pt idx="17">
                  <c:v>0.79896999999999996</c:v>
                </c:pt>
                <c:pt idx="18">
                  <c:v>0.80034000000000005</c:v>
                </c:pt>
              </c:numCache>
            </c:numRef>
          </c:yVal>
          <c:smooth val="0"/>
        </c:ser>
        <c:ser>
          <c:idx val="1"/>
          <c:order val="1"/>
          <c:tx>
            <c:v>without feasibility check</c:v>
          </c:tx>
          <c:marker>
            <c:symbol val="none"/>
          </c:marker>
          <c:xVal>
            <c:numRef>
              <c:f>'scOutput_2011_08_19-Knapsack-si'!$I$2:$I$20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3.0000000000000041E-4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6.0000000000000081E-4</c:v>
                </c:pt>
                <c:pt idx="6">
                  <c:v>7.0000000000000075E-4</c:v>
                </c:pt>
                <c:pt idx="7">
                  <c:v>8.0000000000000101E-4</c:v>
                </c:pt>
                <c:pt idx="8">
                  <c:v>9.0000000000000128E-4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'scOutput_2011_08_19-Knapsack-si'!$M$2:$M$20</c:f>
              <c:numCache>
                <c:formatCode>General</c:formatCode>
                <c:ptCount val="19"/>
                <c:pt idx="0">
                  <c:v>3.9999999999999994E-2</c:v>
                </c:pt>
                <c:pt idx="1">
                  <c:v>0.76920000000000044</c:v>
                </c:pt>
                <c:pt idx="2">
                  <c:v>0.39950000000000047</c:v>
                </c:pt>
                <c:pt idx="3">
                  <c:v>0.4843000000000004</c:v>
                </c:pt>
                <c:pt idx="4">
                  <c:v>0.48426000000000002</c:v>
                </c:pt>
                <c:pt idx="5">
                  <c:v>0.55714999999999992</c:v>
                </c:pt>
                <c:pt idx="6">
                  <c:v>0.55310999999999999</c:v>
                </c:pt>
                <c:pt idx="7">
                  <c:v>0.62163000000000046</c:v>
                </c:pt>
                <c:pt idx="8">
                  <c:v>0.61329000000000056</c:v>
                </c:pt>
                <c:pt idx="9">
                  <c:v>0.63145999999999991</c:v>
                </c:pt>
                <c:pt idx="10">
                  <c:v>0.68046999999999958</c:v>
                </c:pt>
                <c:pt idx="11">
                  <c:v>0.75064000000000086</c:v>
                </c:pt>
                <c:pt idx="12">
                  <c:v>0.79552</c:v>
                </c:pt>
                <c:pt idx="13">
                  <c:v>0.80708000000000002</c:v>
                </c:pt>
                <c:pt idx="14">
                  <c:v>0.80190000000000061</c:v>
                </c:pt>
                <c:pt idx="15">
                  <c:v>0.7944599999999995</c:v>
                </c:pt>
                <c:pt idx="16">
                  <c:v>0.79597000000000062</c:v>
                </c:pt>
                <c:pt idx="17">
                  <c:v>0.79643000000000008</c:v>
                </c:pt>
                <c:pt idx="18">
                  <c:v>0.78724000000000005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032064"/>
        <c:axId val="159033984"/>
      </c:scatterChart>
      <c:valAx>
        <c:axId val="159032064"/>
        <c:scaling>
          <c:orientation val="minMax"/>
          <c:max val="1.0000000000000005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033984"/>
        <c:crosses val="autoZero"/>
        <c:crossBetween val="midCat"/>
        <c:majorUnit val="5.000000000000007E-3"/>
      </c:valAx>
      <c:valAx>
        <c:axId val="159033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exact match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0320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Knapsack</a:t>
            </a:r>
            <a:r>
              <a:rPr lang="en-US" baseline="0" dirty="0"/>
              <a:t> problem, size 400, SC+AL alpha=0.2, </a:t>
            </a:r>
            <a:r>
              <a:rPr lang="en-US" baseline="0" dirty="0" smtClean="0"/>
              <a:t>approximation (and evaluation) feasibility </a:t>
            </a:r>
            <a:r>
              <a:rPr lang="en-US" baseline="0" dirty="0"/>
              <a:t>check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'scOutput_2011_08_20-knapsack400'!$J$1</c:f>
              <c:strCache>
                <c:ptCount val="1"/>
                <c:pt idx="0">
                  <c:v>avg frac utility loss</c:v>
                </c:pt>
              </c:strCache>
            </c:strRef>
          </c:tx>
          <c:marker>
            <c:symbol val="none"/>
          </c:marker>
          <c:xVal>
            <c:numRef>
              <c:f>'scOutput_2011_08_20-knapsack400'!$I$2:$I$37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'scOutput_2011_08_20-knapsack400'!$J$2:$J$37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6.2500752257494425E-3</c:v>
                </c:pt>
                <c:pt idx="2">
                  <c:v>0.69949420576490406</c:v>
                </c:pt>
                <c:pt idx="3">
                  <c:v>0.56012951129349686</c:v>
                </c:pt>
                <c:pt idx="4">
                  <c:v>0.27969708171173424</c:v>
                </c:pt>
                <c:pt idx="5">
                  <c:v>0.28282919743803281</c:v>
                </c:pt>
                <c:pt idx="6">
                  <c:v>0.30333001619721772</c:v>
                </c:pt>
                <c:pt idx="7">
                  <c:v>0.33661029184532043</c:v>
                </c:pt>
                <c:pt idx="8">
                  <c:v>0.34381503454191609</c:v>
                </c:pt>
                <c:pt idx="9">
                  <c:v>0.17034485101083369</c:v>
                </c:pt>
                <c:pt idx="10">
                  <c:v>0.16397323927148991</c:v>
                </c:pt>
                <c:pt idx="11">
                  <c:v>0.1276409355425854</c:v>
                </c:pt>
                <c:pt idx="12">
                  <c:v>6.1069683018641276E-2</c:v>
                </c:pt>
                <c:pt idx="13">
                  <c:v>2.5933818357179006E-2</c:v>
                </c:pt>
                <c:pt idx="14">
                  <c:v>1.919778174802711E-3</c:v>
                </c:pt>
                <c:pt idx="15">
                  <c:v>1.7830860115084482E-3</c:v>
                </c:pt>
                <c:pt idx="16">
                  <c:v>1.8610301292891875E-3</c:v>
                </c:pt>
                <c:pt idx="17">
                  <c:v>1.884621658642878E-3</c:v>
                </c:pt>
                <c:pt idx="18">
                  <c:v>1.9100997209120945E-3</c:v>
                </c:pt>
                <c:pt idx="19">
                  <c:v>1.8206930277624503E-3</c:v>
                </c:pt>
                <c:pt idx="20">
                  <c:v>1.9203447207270599E-3</c:v>
                </c:pt>
                <c:pt idx="21">
                  <c:v>2.0199716372736932E-3</c:v>
                </c:pt>
                <c:pt idx="22">
                  <c:v>2.0050558117019651E-3</c:v>
                </c:pt>
                <c:pt idx="23">
                  <c:v>2.0952094775397142E-3</c:v>
                </c:pt>
                <c:pt idx="24">
                  <c:v>2.3848602572029507E-3</c:v>
                </c:pt>
                <c:pt idx="25">
                  <c:v>2.1605733470908091E-3</c:v>
                </c:pt>
                <c:pt idx="26">
                  <c:v>2.4206963191511087E-3</c:v>
                </c:pt>
                <c:pt idx="27">
                  <c:v>2.5503148981960368E-3</c:v>
                </c:pt>
                <c:pt idx="28">
                  <c:v>3.0881764152660045E-3</c:v>
                </c:pt>
                <c:pt idx="29">
                  <c:v>3.165537190057795E-3</c:v>
                </c:pt>
                <c:pt idx="30">
                  <c:v>3.0898705302774823E-3</c:v>
                </c:pt>
                <c:pt idx="31">
                  <c:v>3.1534139430732752E-3</c:v>
                </c:pt>
                <c:pt idx="32">
                  <c:v>3.1105875821858474E-3</c:v>
                </c:pt>
                <c:pt idx="33">
                  <c:v>3.2061066039924791E-3</c:v>
                </c:pt>
                <c:pt idx="34">
                  <c:v>3.2342213802150619E-3</c:v>
                </c:pt>
                <c:pt idx="35">
                  <c:v>3.2065450864061451E-3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281536"/>
        <c:axId val="159283456"/>
      </c:scatterChart>
      <c:valAx>
        <c:axId val="159281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283456"/>
        <c:crosses val="autoZero"/>
        <c:crossBetween val="midCat"/>
      </c:valAx>
      <c:valAx>
        <c:axId val="15928345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fraction utility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281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'scOutput_2011_08_20-knapsack400'!$J$1</c:f>
              <c:strCache>
                <c:ptCount val="1"/>
                <c:pt idx="0">
                  <c:v>avg frac utility loss</c:v>
                </c:pt>
              </c:strCache>
            </c:strRef>
          </c:tx>
          <c:marker>
            <c:symbol val="none"/>
          </c:marker>
          <c:xVal>
            <c:numRef>
              <c:f>'scOutput_2011_08_20-knapsack400'!$I$2:$I$37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'scOutput_2011_08_20-knapsack400'!$J$2:$J$37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6.2500752257494425E-3</c:v>
                </c:pt>
                <c:pt idx="2">
                  <c:v>0.69949420576490406</c:v>
                </c:pt>
                <c:pt idx="3">
                  <c:v>0.56012951129349686</c:v>
                </c:pt>
                <c:pt idx="4">
                  <c:v>0.27969708171173424</c:v>
                </c:pt>
                <c:pt idx="5">
                  <c:v>0.28282919743803281</c:v>
                </c:pt>
                <c:pt idx="6">
                  <c:v>0.30333001619721772</c:v>
                </c:pt>
                <c:pt idx="7">
                  <c:v>0.33661029184532043</c:v>
                </c:pt>
                <c:pt idx="8">
                  <c:v>0.34381503454191609</c:v>
                </c:pt>
                <c:pt idx="9">
                  <c:v>0.17034485101083369</c:v>
                </c:pt>
                <c:pt idx="10">
                  <c:v>0.16397323927148991</c:v>
                </c:pt>
                <c:pt idx="11">
                  <c:v>0.1276409355425854</c:v>
                </c:pt>
                <c:pt idx="12">
                  <c:v>6.1069683018641276E-2</c:v>
                </c:pt>
                <c:pt idx="13">
                  <c:v>2.5933818357179006E-2</c:v>
                </c:pt>
                <c:pt idx="14">
                  <c:v>1.919778174802711E-3</c:v>
                </c:pt>
                <c:pt idx="15">
                  <c:v>1.7830860115084482E-3</c:v>
                </c:pt>
                <c:pt idx="16">
                  <c:v>1.8610301292891875E-3</c:v>
                </c:pt>
                <c:pt idx="17">
                  <c:v>1.884621658642878E-3</c:v>
                </c:pt>
                <c:pt idx="18">
                  <c:v>1.9100997209120945E-3</c:v>
                </c:pt>
                <c:pt idx="19">
                  <c:v>1.8206930277624503E-3</c:v>
                </c:pt>
                <c:pt idx="20">
                  <c:v>1.9203447207270599E-3</c:v>
                </c:pt>
                <c:pt idx="21">
                  <c:v>2.0199716372736932E-3</c:v>
                </c:pt>
                <c:pt idx="22">
                  <c:v>2.0050558117019651E-3</c:v>
                </c:pt>
                <c:pt idx="23">
                  <c:v>2.0952094775397142E-3</c:v>
                </c:pt>
                <c:pt idx="24">
                  <c:v>2.3848602572029507E-3</c:v>
                </c:pt>
                <c:pt idx="25">
                  <c:v>2.1605733470908091E-3</c:v>
                </c:pt>
                <c:pt idx="26">
                  <c:v>2.4206963191511087E-3</c:v>
                </c:pt>
                <c:pt idx="27">
                  <c:v>2.5503148981960368E-3</c:v>
                </c:pt>
                <c:pt idx="28">
                  <c:v>3.0881764152660045E-3</c:v>
                </c:pt>
                <c:pt idx="29">
                  <c:v>3.165537190057795E-3</c:v>
                </c:pt>
                <c:pt idx="30">
                  <c:v>3.0898705302774823E-3</c:v>
                </c:pt>
                <c:pt idx="31">
                  <c:v>3.1534139430732752E-3</c:v>
                </c:pt>
                <c:pt idx="32">
                  <c:v>3.1105875821858474E-3</c:v>
                </c:pt>
                <c:pt idx="33">
                  <c:v>3.2061066039924791E-3</c:v>
                </c:pt>
                <c:pt idx="34">
                  <c:v>3.2342213802150619E-3</c:v>
                </c:pt>
                <c:pt idx="35">
                  <c:v>3.2065450864061451E-3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08416"/>
        <c:axId val="159310592"/>
      </c:scatterChart>
      <c:valAx>
        <c:axId val="159308416"/>
        <c:scaling>
          <c:orientation val="minMax"/>
          <c:max val="7.0000000000000071E-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310592"/>
        <c:crosses val="autoZero"/>
        <c:crossBetween val="midCat"/>
      </c:valAx>
      <c:valAx>
        <c:axId val="15931059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fraction of utility loss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308416"/>
        <c:crosses val="autoZero"/>
        <c:crossBetween val="midCat"/>
        <c:majorUnit val="0.1"/>
        <c:min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'scOutput_2011_08_20-knapsack400'!$J$1</c:f>
              <c:strCache>
                <c:ptCount val="1"/>
                <c:pt idx="0">
                  <c:v>avg frac utility loss</c:v>
                </c:pt>
              </c:strCache>
            </c:strRef>
          </c:tx>
          <c:marker>
            <c:symbol val="none"/>
          </c:marker>
          <c:xVal>
            <c:numRef>
              <c:f>'scOutput_2011_08_20-knapsack400'!$I$2:$I$37</c:f>
              <c:numCache>
                <c:formatCode>General</c:formatCode>
                <c:ptCount val="36"/>
                <c:pt idx="0">
                  <c:v>1.0000000000000009E-4</c:v>
                </c:pt>
                <c:pt idx="1">
                  <c:v>2.0000000000000017E-4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2.0000000000000018E-3</c:v>
                </c:pt>
                <c:pt idx="11">
                  <c:v>3.0000000000000018E-3</c:v>
                </c:pt>
                <c:pt idx="12">
                  <c:v>4.0000000000000036E-3</c:v>
                </c:pt>
                <c:pt idx="13">
                  <c:v>5.0000000000000036E-3</c:v>
                </c:pt>
                <c:pt idx="14">
                  <c:v>6.0000000000000036E-3</c:v>
                </c:pt>
                <c:pt idx="15">
                  <c:v>7.0000000000000036E-3</c:v>
                </c:pt>
                <c:pt idx="16">
                  <c:v>8.0000000000000088E-3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0.30000000000000027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0.60000000000000042</c:v>
                </c:pt>
                <c:pt idx="33">
                  <c:v>0.7000000000000004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'scOutput_2011_08_20-knapsack400'!$J$2:$J$37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6.2500752257494425E-3</c:v>
                </c:pt>
                <c:pt idx="2">
                  <c:v>0.69949420576490406</c:v>
                </c:pt>
                <c:pt idx="3">
                  <c:v>0.56012951129349686</c:v>
                </c:pt>
                <c:pt idx="4">
                  <c:v>0.27969708171173424</c:v>
                </c:pt>
                <c:pt idx="5">
                  <c:v>0.28282919743803281</c:v>
                </c:pt>
                <c:pt idx="6">
                  <c:v>0.30333001619721772</c:v>
                </c:pt>
                <c:pt idx="7">
                  <c:v>0.33661029184532043</c:v>
                </c:pt>
                <c:pt idx="8">
                  <c:v>0.34381503454191609</c:v>
                </c:pt>
                <c:pt idx="9">
                  <c:v>0.17034485101083369</c:v>
                </c:pt>
                <c:pt idx="10">
                  <c:v>0.16397323927148991</c:v>
                </c:pt>
                <c:pt idx="11">
                  <c:v>0.1276409355425854</c:v>
                </c:pt>
                <c:pt idx="12">
                  <c:v>6.1069683018641276E-2</c:v>
                </c:pt>
                <c:pt idx="13">
                  <c:v>2.5933818357179006E-2</c:v>
                </c:pt>
                <c:pt idx="14">
                  <c:v>1.919778174802711E-3</c:v>
                </c:pt>
                <c:pt idx="15">
                  <c:v>1.7830860115084482E-3</c:v>
                </c:pt>
                <c:pt idx="16">
                  <c:v>1.8610301292891875E-3</c:v>
                </c:pt>
                <c:pt idx="17">
                  <c:v>1.884621658642878E-3</c:v>
                </c:pt>
                <c:pt idx="18">
                  <c:v>1.9100997209120945E-3</c:v>
                </c:pt>
                <c:pt idx="19">
                  <c:v>1.8206930277624503E-3</c:v>
                </c:pt>
                <c:pt idx="20">
                  <c:v>1.9203447207270599E-3</c:v>
                </c:pt>
                <c:pt idx="21">
                  <c:v>2.0199716372736932E-3</c:v>
                </c:pt>
                <c:pt idx="22">
                  <c:v>2.0050558117019651E-3</c:v>
                </c:pt>
                <c:pt idx="23">
                  <c:v>2.0952094775397142E-3</c:v>
                </c:pt>
                <c:pt idx="24">
                  <c:v>2.3848602572029507E-3</c:v>
                </c:pt>
                <c:pt idx="25">
                  <c:v>2.1605733470908091E-3</c:v>
                </c:pt>
                <c:pt idx="26">
                  <c:v>2.4206963191511087E-3</c:v>
                </c:pt>
                <c:pt idx="27">
                  <c:v>2.5503148981960368E-3</c:v>
                </c:pt>
                <c:pt idx="28">
                  <c:v>3.0881764152660045E-3</c:v>
                </c:pt>
                <c:pt idx="29">
                  <c:v>3.165537190057795E-3</c:v>
                </c:pt>
                <c:pt idx="30">
                  <c:v>3.0898705302774823E-3</c:v>
                </c:pt>
                <c:pt idx="31">
                  <c:v>3.1534139430732752E-3</c:v>
                </c:pt>
                <c:pt idx="32">
                  <c:v>3.1105875821858474E-3</c:v>
                </c:pt>
                <c:pt idx="33">
                  <c:v>3.2061066039924791E-3</c:v>
                </c:pt>
                <c:pt idx="34">
                  <c:v>3.2342213802150619E-3</c:v>
                </c:pt>
                <c:pt idx="35">
                  <c:v>3.2065450864061451E-3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43744"/>
        <c:axId val="159345664"/>
      </c:scatterChart>
      <c:valAx>
        <c:axId val="159343744"/>
        <c:scaling>
          <c:orientation val="minMax"/>
          <c:max val="7.0000000000000088E-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345664"/>
        <c:crosses val="autoZero"/>
        <c:crossBetween val="midCat"/>
      </c:valAx>
      <c:valAx>
        <c:axId val="159345664"/>
        <c:scaling>
          <c:orientation val="minMax"/>
          <c:max val="1.0000000000000005E-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fraction of utility loss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out"/>
        <c:tickLblPos val="nextTo"/>
        <c:crossAx val="159343744"/>
        <c:crosses val="autoZero"/>
        <c:crossBetween val="midCat"/>
        <c:majorUnit val="1.0000000000000011E-3"/>
        <c:minorUnit val="1.0000000000000011E-3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PS</a:t>
            </a:r>
            <a:r>
              <a:rPr lang="en-US" baseline="0"/>
              <a:t> Map approximation accuracy for Knapsack, max weight 400, using SC+AL with alpha of 0.2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polling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1.0000000000000007E-4</c:v>
                </c:pt>
                <c:pt idx="1">
                  <c:v>2.0000000000000015E-4</c:v>
                </c:pt>
                <c:pt idx="2">
                  <c:v>3.0000000000000024E-4</c:v>
                </c:pt>
                <c:pt idx="3">
                  <c:v>4.0000000000000029E-4</c:v>
                </c:pt>
                <c:pt idx="4">
                  <c:v>5.0000000000000034E-4</c:v>
                </c:pt>
                <c:pt idx="5">
                  <c:v>6.0000000000000049E-4</c:v>
                </c:pt>
                <c:pt idx="6">
                  <c:v>7.0000000000000043E-4</c:v>
                </c:pt>
                <c:pt idx="7">
                  <c:v>8.0000000000000069E-4</c:v>
                </c:pt>
                <c:pt idx="8">
                  <c:v>9.0000000000000095E-4</c:v>
                </c:pt>
                <c:pt idx="9">
                  <c:v>1.0000000000000009E-3</c:v>
                </c:pt>
                <c:pt idx="10">
                  <c:v>2.0000000000000013E-3</c:v>
                </c:pt>
                <c:pt idx="11">
                  <c:v>3.0000000000000014E-3</c:v>
                </c:pt>
                <c:pt idx="12">
                  <c:v>4.0000000000000027E-3</c:v>
                </c:pt>
                <c:pt idx="13">
                  <c:v>5.0000000000000027E-3</c:v>
                </c:pt>
                <c:pt idx="14">
                  <c:v>6.0000000000000027E-3</c:v>
                </c:pt>
                <c:pt idx="15">
                  <c:v>7.0000000000000027E-3</c:v>
                </c:pt>
                <c:pt idx="16">
                  <c:v>8.0000000000000071E-3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0.60000000000000031</c:v>
                </c:pt>
                <c:pt idx="33">
                  <c:v>0.70000000000000029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Sheet1!$C$2:$C$37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6.2500752257494416E-3</c:v>
                </c:pt>
                <c:pt idx="2">
                  <c:v>0.69949420576490406</c:v>
                </c:pt>
                <c:pt idx="3">
                  <c:v>0.56012951129349675</c:v>
                </c:pt>
                <c:pt idx="4">
                  <c:v>0.32198455224788802</c:v>
                </c:pt>
                <c:pt idx="5">
                  <c:v>0.3527583253508414</c:v>
                </c:pt>
                <c:pt idx="6">
                  <c:v>0.27946113617125984</c:v>
                </c:pt>
                <c:pt idx="7">
                  <c:v>0.23985639426132976</c:v>
                </c:pt>
                <c:pt idx="8">
                  <c:v>0.34722402657863383</c:v>
                </c:pt>
                <c:pt idx="9">
                  <c:v>0.22939933983218425</c:v>
                </c:pt>
                <c:pt idx="10">
                  <c:v>0.11613701572178339</c:v>
                </c:pt>
                <c:pt idx="11">
                  <c:v>0.12040204889069059</c:v>
                </c:pt>
                <c:pt idx="12">
                  <c:v>7.1145958098543294E-2</c:v>
                </c:pt>
                <c:pt idx="13">
                  <c:v>2.2767787825457179E-2</c:v>
                </c:pt>
                <c:pt idx="14">
                  <c:v>1.9517183148842808E-3</c:v>
                </c:pt>
                <c:pt idx="15">
                  <c:v>1.7980956031936879E-3</c:v>
                </c:pt>
                <c:pt idx="16">
                  <c:v>1.8883992799097087E-3</c:v>
                </c:pt>
                <c:pt idx="17">
                  <c:v>1.8274054250353234E-3</c:v>
                </c:pt>
                <c:pt idx="18">
                  <c:v>1.7937171865603041E-3</c:v>
                </c:pt>
                <c:pt idx="19">
                  <c:v>1.7819451937486942E-3</c:v>
                </c:pt>
                <c:pt idx="20">
                  <c:v>1.9421550142198116E-3</c:v>
                </c:pt>
                <c:pt idx="21">
                  <c:v>2.0831954317334319E-3</c:v>
                </c:pt>
                <c:pt idx="22">
                  <c:v>2.0315309159308166E-3</c:v>
                </c:pt>
                <c:pt idx="23">
                  <c:v>2.0979266463262416E-3</c:v>
                </c:pt>
                <c:pt idx="24">
                  <c:v>2.1860805566407309E-3</c:v>
                </c:pt>
                <c:pt idx="25">
                  <c:v>2.3621134511280801E-3</c:v>
                </c:pt>
                <c:pt idx="26">
                  <c:v>2.3292052103006172E-3</c:v>
                </c:pt>
                <c:pt idx="27">
                  <c:v>2.3789473595714123E-3</c:v>
                </c:pt>
                <c:pt idx="28">
                  <c:v>2.9761711872000746E-3</c:v>
                </c:pt>
                <c:pt idx="29">
                  <c:v>3.0566619327801981E-3</c:v>
                </c:pt>
                <c:pt idx="30">
                  <c:v>3.2653565384985106E-3</c:v>
                </c:pt>
                <c:pt idx="31">
                  <c:v>3.2430669524679398E-3</c:v>
                </c:pt>
                <c:pt idx="32">
                  <c:v>3.1623816296043918E-3</c:v>
                </c:pt>
                <c:pt idx="33">
                  <c:v>3.1659701896392584E-3</c:v>
                </c:pt>
                <c:pt idx="34">
                  <c:v>3.1596322297571941E-3</c:v>
                </c:pt>
                <c:pt idx="35">
                  <c:v>3.1459802834817169E-3</c:v>
                </c:pt>
              </c:numCache>
            </c:numRef>
          </c:yVal>
          <c:smooth val="0"/>
        </c:ser>
        <c:ser>
          <c:idx val="1"/>
          <c:order val="1"/>
          <c:tx>
            <c:v>evaluation feas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1.0000000000000007E-4</c:v>
                </c:pt>
                <c:pt idx="1">
                  <c:v>2.0000000000000015E-4</c:v>
                </c:pt>
                <c:pt idx="2">
                  <c:v>3.0000000000000024E-4</c:v>
                </c:pt>
                <c:pt idx="3">
                  <c:v>4.0000000000000029E-4</c:v>
                </c:pt>
                <c:pt idx="4">
                  <c:v>5.0000000000000034E-4</c:v>
                </c:pt>
                <c:pt idx="5">
                  <c:v>6.0000000000000049E-4</c:v>
                </c:pt>
                <c:pt idx="6">
                  <c:v>7.0000000000000043E-4</c:v>
                </c:pt>
                <c:pt idx="7">
                  <c:v>8.0000000000000069E-4</c:v>
                </c:pt>
                <c:pt idx="8">
                  <c:v>9.0000000000000095E-4</c:v>
                </c:pt>
                <c:pt idx="9">
                  <c:v>1.0000000000000009E-3</c:v>
                </c:pt>
                <c:pt idx="10">
                  <c:v>2.0000000000000013E-3</c:v>
                </c:pt>
                <c:pt idx="11">
                  <c:v>3.0000000000000014E-3</c:v>
                </c:pt>
                <c:pt idx="12">
                  <c:v>4.0000000000000027E-3</c:v>
                </c:pt>
                <c:pt idx="13">
                  <c:v>5.0000000000000027E-3</c:v>
                </c:pt>
                <c:pt idx="14">
                  <c:v>6.0000000000000027E-3</c:v>
                </c:pt>
                <c:pt idx="15">
                  <c:v>7.0000000000000027E-3</c:v>
                </c:pt>
                <c:pt idx="16">
                  <c:v>8.0000000000000071E-3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0.60000000000000031</c:v>
                </c:pt>
                <c:pt idx="33">
                  <c:v>0.70000000000000029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Sheet1!$F$2:$F$37</c:f>
              <c:numCache>
                <c:formatCode>General</c:formatCode>
                <c:ptCount val="36"/>
                <c:pt idx="0">
                  <c:v>0.95907445200000052</c:v>
                </c:pt>
                <c:pt idx="1">
                  <c:v>4.5326372999999996E-2</c:v>
                </c:pt>
                <c:pt idx="2">
                  <c:v>0.59254355799999969</c:v>
                </c:pt>
                <c:pt idx="3">
                  <c:v>0.50782580800000021</c:v>
                </c:pt>
                <c:pt idx="4">
                  <c:v>0.46348260550000026</c:v>
                </c:pt>
                <c:pt idx="5">
                  <c:v>0.30880903160000017</c:v>
                </c:pt>
                <c:pt idx="6">
                  <c:v>0.27125211400000004</c:v>
                </c:pt>
                <c:pt idx="7">
                  <c:v>0.27533815080000001</c:v>
                </c:pt>
                <c:pt idx="8">
                  <c:v>0.2183692769000001</c:v>
                </c:pt>
                <c:pt idx="9">
                  <c:v>0.22181443630000008</c:v>
                </c:pt>
                <c:pt idx="10">
                  <c:v>0.1678239618</c:v>
                </c:pt>
                <c:pt idx="11">
                  <c:v>0.1396083879000001</c:v>
                </c:pt>
                <c:pt idx="12">
                  <c:v>0.1131561182</c:v>
                </c:pt>
                <c:pt idx="13">
                  <c:v>0.10969821450000003</c:v>
                </c:pt>
                <c:pt idx="14">
                  <c:v>0.10512279240000008</c:v>
                </c:pt>
                <c:pt idx="15">
                  <c:v>9.5553101500000057E-2</c:v>
                </c:pt>
                <c:pt idx="16">
                  <c:v>0.10233022160000002</c:v>
                </c:pt>
                <c:pt idx="17">
                  <c:v>0.10272524400000012</c:v>
                </c:pt>
                <c:pt idx="18">
                  <c:v>0.10302865560068922</c:v>
                </c:pt>
                <c:pt idx="19">
                  <c:v>0.12718129455874053</c:v>
                </c:pt>
                <c:pt idx="20">
                  <c:v>0.13025029767318388</c:v>
                </c:pt>
                <c:pt idx="21">
                  <c:v>0.14779881684264548</c:v>
                </c:pt>
                <c:pt idx="22">
                  <c:v>0.16123832460712198</c:v>
                </c:pt>
                <c:pt idx="23">
                  <c:v>0.17098842851462029</c:v>
                </c:pt>
                <c:pt idx="24">
                  <c:v>0.17450998977665674</c:v>
                </c:pt>
                <c:pt idx="25">
                  <c:v>0.17701513047304862</c:v>
                </c:pt>
                <c:pt idx="26">
                  <c:v>0.17628482366526191</c:v>
                </c:pt>
                <c:pt idx="27">
                  <c:v>0.18747643982655973</c:v>
                </c:pt>
                <c:pt idx="28">
                  <c:v>0.20035813877165101</c:v>
                </c:pt>
                <c:pt idx="29">
                  <c:v>0.18968161208031578</c:v>
                </c:pt>
                <c:pt idx="30">
                  <c:v>0.18550337155226579</c:v>
                </c:pt>
                <c:pt idx="31">
                  <c:v>0.18063528842377469</c:v>
                </c:pt>
                <c:pt idx="32">
                  <c:v>0.17804526565743264</c:v>
                </c:pt>
                <c:pt idx="33">
                  <c:v>0.16830299479298549</c:v>
                </c:pt>
                <c:pt idx="34">
                  <c:v>0.16867421294366786</c:v>
                </c:pt>
                <c:pt idx="35">
                  <c:v>0.16442472607004688</c:v>
                </c:pt>
              </c:numCache>
            </c:numRef>
          </c:yVal>
          <c:smooth val="0"/>
        </c:ser>
        <c:ser>
          <c:idx val="2"/>
          <c:order val="2"/>
          <c:tx>
            <c:v>no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1.0000000000000007E-4</c:v>
                </c:pt>
                <c:pt idx="1">
                  <c:v>2.0000000000000015E-4</c:v>
                </c:pt>
                <c:pt idx="2">
                  <c:v>3.0000000000000024E-4</c:v>
                </c:pt>
                <c:pt idx="3">
                  <c:v>4.0000000000000029E-4</c:v>
                </c:pt>
                <c:pt idx="4">
                  <c:v>5.0000000000000034E-4</c:v>
                </c:pt>
                <c:pt idx="5">
                  <c:v>6.0000000000000049E-4</c:v>
                </c:pt>
                <c:pt idx="6">
                  <c:v>7.0000000000000043E-4</c:v>
                </c:pt>
                <c:pt idx="7">
                  <c:v>8.0000000000000069E-4</c:v>
                </c:pt>
                <c:pt idx="8">
                  <c:v>9.0000000000000095E-4</c:v>
                </c:pt>
                <c:pt idx="9">
                  <c:v>1.0000000000000009E-3</c:v>
                </c:pt>
                <c:pt idx="10">
                  <c:v>2.0000000000000013E-3</c:v>
                </c:pt>
                <c:pt idx="11">
                  <c:v>3.0000000000000014E-3</c:v>
                </c:pt>
                <c:pt idx="12">
                  <c:v>4.0000000000000027E-3</c:v>
                </c:pt>
                <c:pt idx="13">
                  <c:v>5.0000000000000027E-3</c:v>
                </c:pt>
                <c:pt idx="14">
                  <c:v>6.0000000000000027E-3</c:v>
                </c:pt>
                <c:pt idx="15">
                  <c:v>7.0000000000000027E-3</c:v>
                </c:pt>
                <c:pt idx="16">
                  <c:v>8.0000000000000071E-3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0.60000000000000031</c:v>
                </c:pt>
                <c:pt idx="33">
                  <c:v>0.70000000000000029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Sheet1!$I$2:$I$37</c:f>
              <c:numCache>
                <c:formatCode>General</c:formatCode>
                <c:ptCount val="36"/>
                <c:pt idx="0">
                  <c:v>4.0819159000000001E-2</c:v>
                </c:pt>
                <c:pt idx="1">
                  <c:v>5.1067420000000053E-3</c:v>
                </c:pt>
                <c:pt idx="2">
                  <c:v>2.9517285000000001E-2</c:v>
                </c:pt>
                <c:pt idx="3">
                  <c:v>2.6717188000000006E-2</c:v>
                </c:pt>
                <c:pt idx="4">
                  <c:v>1.2433501000000001E-2</c:v>
                </c:pt>
                <c:pt idx="5">
                  <c:v>1.6192192000000001E-2</c:v>
                </c:pt>
                <c:pt idx="6">
                  <c:v>1.3084563000000006E-2</c:v>
                </c:pt>
                <c:pt idx="7">
                  <c:v>1.4978031999999999E-2</c:v>
                </c:pt>
                <c:pt idx="8">
                  <c:v>1.3845046E-2</c:v>
                </c:pt>
                <c:pt idx="9">
                  <c:v>1.0181541000000006E-2</c:v>
                </c:pt>
                <c:pt idx="10">
                  <c:v>7.130876000000003E-3</c:v>
                </c:pt>
                <c:pt idx="11">
                  <c:v>5.2816440000000055E-3</c:v>
                </c:pt>
                <c:pt idx="12">
                  <c:v>3.0156900000000001E-3</c:v>
                </c:pt>
                <c:pt idx="13">
                  <c:v>2.4533390000000014E-3</c:v>
                </c:pt>
                <c:pt idx="14">
                  <c:v>2.5515360000000014E-3</c:v>
                </c:pt>
                <c:pt idx="15">
                  <c:v>2.5613000000000016E-3</c:v>
                </c:pt>
                <c:pt idx="16">
                  <c:v>2.4134590000000002E-3</c:v>
                </c:pt>
                <c:pt idx="17">
                  <c:v>2.5290880000000001E-3</c:v>
                </c:pt>
                <c:pt idx="18">
                  <c:v>2.4640450000000002E-3</c:v>
                </c:pt>
                <c:pt idx="19">
                  <c:v>2.6059040000000013E-3</c:v>
                </c:pt>
                <c:pt idx="20">
                  <c:v>2.8757740000000002E-3</c:v>
                </c:pt>
                <c:pt idx="21">
                  <c:v>3.0789930000000017E-3</c:v>
                </c:pt>
                <c:pt idx="22">
                  <c:v>3.151844E-3</c:v>
                </c:pt>
                <c:pt idx="23">
                  <c:v>3.2338559999999998E-3</c:v>
                </c:pt>
                <c:pt idx="24">
                  <c:v>3.3594440000000001E-3</c:v>
                </c:pt>
                <c:pt idx="25">
                  <c:v>3.5336220000000015E-3</c:v>
                </c:pt>
                <c:pt idx="26">
                  <c:v>3.5617910000000017E-3</c:v>
                </c:pt>
                <c:pt idx="27">
                  <c:v>3.6635730000000033E-3</c:v>
                </c:pt>
                <c:pt idx="28">
                  <c:v>4.1869790000000004E-3</c:v>
                </c:pt>
                <c:pt idx="29">
                  <c:v>4.4349100000000002E-3</c:v>
                </c:pt>
                <c:pt idx="30">
                  <c:v>4.5633990000000027E-3</c:v>
                </c:pt>
                <c:pt idx="31">
                  <c:v>4.5624589999999996E-3</c:v>
                </c:pt>
                <c:pt idx="32">
                  <c:v>4.4964300000000026E-3</c:v>
                </c:pt>
                <c:pt idx="33">
                  <c:v>4.4834250000000027E-3</c:v>
                </c:pt>
                <c:pt idx="34">
                  <c:v>4.5005280000000028E-3</c:v>
                </c:pt>
                <c:pt idx="35">
                  <c:v>4.4365800000000025E-3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80992"/>
        <c:axId val="159382912"/>
      </c:scatterChart>
      <c:valAx>
        <c:axId val="159380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382912"/>
        <c:crosses val="autoZero"/>
        <c:crossBetween val="midCat"/>
      </c:valAx>
      <c:valAx>
        <c:axId val="15938291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3809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PS</a:t>
            </a:r>
            <a:r>
              <a:rPr lang="en-US" baseline="0"/>
              <a:t> Map approximation accuracy for Knapsack, max weight 400, using SC+AL with alpha of 0.2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polling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1.0000000000000007E-4</c:v>
                </c:pt>
                <c:pt idx="1">
                  <c:v>2.0000000000000015E-4</c:v>
                </c:pt>
                <c:pt idx="2">
                  <c:v>3.0000000000000024E-4</c:v>
                </c:pt>
                <c:pt idx="3">
                  <c:v>4.0000000000000029E-4</c:v>
                </c:pt>
                <c:pt idx="4">
                  <c:v>5.0000000000000034E-4</c:v>
                </c:pt>
                <c:pt idx="5">
                  <c:v>6.0000000000000049E-4</c:v>
                </c:pt>
                <c:pt idx="6">
                  <c:v>7.0000000000000043E-4</c:v>
                </c:pt>
                <c:pt idx="7">
                  <c:v>8.0000000000000069E-4</c:v>
                </c:pt>
                <c:pt idx="8">
                  <c:v>9.0000000000000095E-4</c:v>
                </c:pt>
                <c:pt idx="9">
                  <c:v>1.0000000000000009E-3</c:v>
                </c:pt>
                <c:pt idx="10">
                  <c:v>2.0000000000000013E-3</c:v>
                </c:pt>
                <c:pt idx="11">
                  <c:v>3.0000000000000014E-3</c:v>
                </c:pt>
                <c:pt idx="12">
                  <c:v>4.0000000000000027E-3</c:v>
                </c:pt>
                <c:pt idx="13">
                  <c:v>5.0000000000000027E-3</c:v>
                </c:pt>
                <c:pt idx="14">
                  <c:v>6.0000000000000027E-3</c:v>
                </c:pt>
                <c:pt idx="15">
                  <c:v>7.0000000000000027E-3</c:v>
                </c:pt>
                <c:pt idx="16">
                  <c:v>8.0000000000000071E-3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0.60000000000000031</c:v>
                </c:pt>
                <c:pt idx="33">
                  <c:v>0.70000000000000029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Sheet1!$C$2:$C$37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6.2500752257494416E-3</c:v>
                </c:pt>
                <c:pt idx="2">
                  <c:v>0.69949420576490406</c:v>
                </c:pt>
                <c:pt idx="3">
                  <c:v>0.56012951129349675</c:v>
                </c:pt>
                <c:pt idx="4">
                  <c:v>0.32198455224788802</c:v>
                </c:pt>
                <c:pt idx="5">
                  <c:v>0.3527583253508414</c:v>
                </c:pt>
                <c:pt idx="6">
                  <c:v>0.27946113617125984</c:v>
                </c:pt>
                <c:pt idx="7">
                  <c:v>0.23985639426132976</c:v>
                </c:pt>
                <c:pt idx="8">
                  <c:v>0.34722402657863383</c:v>
                </c:pt>
                <c:pt idx="9">
                  <c:v>0.22939933983218425</c:v>
                </c:pt>
                <c:pt idx="10">
                  <c:v>0.11613701572178339</c:v>
                </c:pt>
                <c:pt idx="11">
                  <c:v>0.12040204889069059</c:v>
                </c:pt>
                <c:pt idx="12">
                  <c:v>7.1145958098543294E-2</c:v>
                </c:pt>
                <c:pt idx="13">
                  <c:v>2.2767787825457179E-2</c:v>
                </c:pt>
                <c:pt idx="14">
                  <c:v>1.9517183148842808E-3</c:v>
                </c:pt>
                <c:pt idx="15">
                  <c:v>1.7980956031936879E-3</c:v>
                </c:pt>
                <c:pt idx="16">
                  <c:v>1.8883992799097087E-3</c:v>
                </c:pt>
                <c:pt idx="17">
                  <c:v>1.8274054250353234E-3</c:v>
                </c:pt>
                <c:pt idx="18">
                  <c:v>1.7937171865603041E-3</c:v>
                </c:pt>
                <c:pt idx="19">
                  <c:v>1.7819451937486942E-3</c:v>
                </c:pt>
                <c:pt idx="20">
                  <c:v>1.9421550142198116E-3</c:v>
                </c:pt>
                <c:pt idx="21">
                  <c:v>2.0831954317334319E-3</c:v>
                </c:pt>
                <c:pt idx="22">
                  <c:v>2.0315309159308166E-3</c:v>
                </c:pt>
                <c:pt idx="23">
                  <c:v>2.0979266463262416E-3</c:v>
                </c:pt>
                <c:pt idx="24">
                  <c:v>2.1860805566407309E-3</c:v>
                </c:pt>
                <c:pt idx="25">
                  <c:v>2.3621134511280801E-3</c:v>
                </c:pt>
                <c:pt idx="26">
                  <c:v>2.3292052103006172E-3</c:v>
                </c:pt>
                <c:pt idx="27">
                  <c:v>2.3789473595714123E-3</c:v>
                </c:pt>
                <c:pt idx="28">
                  <c:v>2.9761711872000746E-3</c:v>
                </c:pt>
                <c:pt idx="29">
                  <c:v>3.0566619327801981E-3</c:v>
                </c:pt>
                <c:pt idx="30">
                  <c:v>3.2653565384985106E-3</c:v>
                </c:pt>
                <c:pt idx="31">
                  <c:v>3.2430669524679398E-3</c:v>
                </c:pt>
                <c:pt idx="32">
                  <c:v>3.1623816296043918E-3</c:v>
                </c:pt>
                <c:pt idx="33">
                  <c:v>3.1659701896392584E-3</c:v>
                </c:pt>
                <c:pt idx="34">
                  <c:v>3.1596322297571941E-3</c:v>
                </c:pt>
                <c:pt idx="35">
                  <c:v>3.1459802834817169E-3</c:v>
                </c:pt>
              </c:numCache>
            </c:numRef>
          </c:yVal>
          <c:smooth val="0"/>
        </c:ser>
        <c:ser>
          <c:idx val="1"/>
          <c:order val="1"/>
          <c:tx>
            <c:v>evaluation feas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1.0000000000000007E-4</c:v>
                </c:pt>
                <c:pt idx="1">
                  <c:v>2.0000000000000015E-4</c:v>
                </c:pt>
                <c:pt idx="2">
                  <c:v>3.0000000000000024E-4</c:v>
                </c:pt>
                <c:pt idx="3">
                  <c:v>4.0000000000000029E-4</c:v>
                </c:pt>
                <c:pt idx="4">
                  <c:v>5.0000000000000034E-4</c:v>
                </c:pt>
                <c:pt idx="5">
                  <c:v>6.0000000000000049E-4</c:v>
                </c:pt>
                <c:pt idx="6">
                  <c:v>7.0000000000000043E-4</c:v>
                </c:pt>
                <c:pt idx="7">
                  <c:v>8.0000000000000069E-4</c:v>
                </c:pt>
                <c:pt idx="8">
                  <c:v>9.0000000000000095E-4</c:v>
                </c:pt>
                <c:pt idx="9">
                  <c:v>1.0000000000000009E-3</c:v>
                </c:pt>
                <c:pt idx="10">
                  <c:v>2.0000000000000013E-3</c:v>
                </c:pt>
                <c:pt idx="11">
                  <c:v>3.0000000000000014E-3</c:v>
                </c:pt>
                <c:pt idx="12">
                  <c:v>4.0000000000000027E-3</c:v>
                </c:pt>
                <c:pt idx="13">
                  <c:v>5.0000000000000027E-3</c:v>
                </c:pt>
                <c:pt idx="14">
                  <c:v>6.0000000000000027E-3</c:v>
                </c:pt>
                <c:pt idx="15">
                  <c:v>7.0000000000000027E-3</c:v>
                </c:pt>
                <c:pt idx="16">
                  <c:v>8.0000000000000071E-3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0.60000000000000031</c:v>
                </c:pt>
                <c:pt idx="33">
                  <c:v>0.70000000000000029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Sheet1!$F$2:$F$37</c:f>
              <c:numCache>
                <c:formatCode>General</c:formatCode>
                <c:ptCount val="36"/>
                <c:pt idx="0">
                  <c:v>0.95907445200000052</c:v>
                </c:pt>
                <c:pt idx="1">
                  <c:v>4.5326372999999996E-2</c:v>
                </c:pt>
                <c:pt idx="2">
                  <c:v>0.59254355799999969</c:v>
                </c:pt>
                <c:pt idx="3">
                  <c:v>0.50782580800000021</c:v>
                </c:pt>
                <c:pt idx="4">
                  <c:v>0.46348260550000026</c:v>
                </c:pt>
                <c:pt idx="5">
                  <c:v>0.30880903160000017</c:v>
                </c:pt>
                <c:pt idx="6">
                  <c:v>0.27125211400000004</c:v>
                </c:pt>
                <c:pt idx="7">
                  <c:v>0.27533815080000001</c:v>
                </c:pt>
                <c:pt idx="8">
                  <c:v>0.2183692769000001</c:v>
                </c:pt>
                <c:pt idx="9">
                  <c:v>0.22181443630000008</c:v>
                </c:pt>
                <c:pt idx="10">
                  <c:v>0.1678239618</c:v>
                </c:pt>
                <c:pt idx="11">
                  <c:v>0.1396083879000001</c:v>
                </c:pt>
                <c:pt idx="12">
                  <c:v>0.1131561182</c:v>
                </c:pt>
                <c:pt idx="13">
                  <c:v>0.10969821450000003</c:v>
                </c:pt>
                <c:pt idx="14">
                  <c:v>0.10512279240000008</c:v>
                </c:pt>
                <c:pt idx="15">
                  <c:v>9.5553101500000057E-2</c:v>
                </c:pt>
                <c:pt idx="16">
                  <c:v>0.10233022160000002</c:v>
                </c:pt>
                <c:pt idx="17">
                  <c:v>0.10272524400000012</c:v>
                </c:pt>
                <c:pt idx="18">
                  <c:v>0.10302865560068922</c:v>
                </c:pt>
                <c:pt idx="19">
                  <c:v>0.12718129455874053</c:v>
                </c:pt>
                <c:pt idx="20">
                  <c:v>0.13025029767318388</c:v>
                </c:pt>
                <c:pt idx="21">
                  <c:v>0.14779881684264548</c:v>
                </c:pt>
                <c:pt idx="22">
                  <c:v>0.16123832460712198</c:v>
                </c:pt>
                <c:pt idx="23">
                  <c:v>0.17098842851462029</c:v>
                </c:pt>
                <c:pt idx="24">
                  <c:v>0.17450998977665674</c:v>
                </c:pt>
                <c:pt idx="25">
                  <c:v>0.17701513047304862</c:v>
                </c:pt>
                <c:pt idx="26">
                  <c:v>0.17628482366526191</c:v>
                </c:pt>
                <c:pt idx="27">
                  <c:v>0.18747643982655973</c:v>
                </c:pt>
                <c:pt idx="28">
                  <c:v>0.20035813877165101</c:v>
                </c:pt>
                <c:pt idx="29">
                  <c:v>0.18968161208031578</c:v>
                </c:pt>
                <c:pt idx="30">
                  <c:v>0.18550337155226579</c:v>
                </c:pt>
                <c:pt idx="31">
                  <c:v>0.18063528842377469</c:v>
                </c:pt>
                <c:pt idx="32">
                  <c:v>0.17804526565743264</c:v>
                </c:pt>
                <c:pt idx="33">
                  <c:v>0.16830299479298549</c:v>
                </c:pt>
                <c:pt idx="34">
                  <c:v>0.16867421294366786</c:v>
                </c:pt>
                <c:pt idx="35">
                  <c:v>0.16442472607004688</c:v>
                </c:pt>
              </c:numCache>
            </c:numRef>
          </c:yVal>
          <c:smooth val="0"/>
        </c:ser>
        <c:ser>
          <c:idx val="2"/>
          <c:order val="2"/>
          <c:tx>
            <c:v>no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1.0000000000000007E-4</c:v>
                </c:pt>
                <c:pt idx="1">
                  <c:v>2.0000000000000015E-4</c:v>
                </c:pt>
                <c:pt idx="2">
                  <c:v>3.0000000000000024E-4</c:v>
                </c:pt>
                <c:pt idx="3">
                  <c:v>4.0000000000000029E-4</c:v>
                </c:pt>
                <c:pt idx="4">
                  <c:v>5.0000000000000034E-4</c:v>
                </c:pt>
                <c:pt idx="5">
                  <c:v>6.0000000000000049E-4</c:v>
                </c:pt>
                <c:pt idx="6">
                  <c:v>7.0000000000000043E-4</c:v>
                </c:pt>
                <c:pt idx="7">
                  <c:v>8.0000000000000069E-4</c:v>
                </c:pt>
                <c:pt idx="8">
                  <c:v>9.0000000000000095E-4</c:v>
                </c:pt>
                <c:pt idx="9">
                  <c:v>1.0000000000000009E-3</c:v>
                </c:pt>
                <c:pt idx="10">
                  <c:v>2.0000000000000013E-3</c:v>
                </c:pt>
                <c:pt idx="11">
                  <c:v>3.0000000000000014E-3</c:v>
                </c:pt>
                <c:pt idx="12">
                  <c:v>4.0000000000000027E-3</c:v>
                </c:pt>
                <c:pt idx="13">
                  <c:v>5.0000000000000027E-3</c:v>
                </c:pt>
                <c:pt idx="14">
                  <c:v>6.0000000000000027E-3</c:v>
                </c:pt>
                <c:pt idx="15">
                  <c:v>7.0000000000000027E-3</c:v>
                </c:pt>
                <c:pt idx="16">
                  <c:v>8.0000000000000071E-3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2.0000000000000011E-2</c:v>
                </c:pt>
                <c:pt idx="20">
                  <c:v>3.0000000000000002E-2</c:v>
                </c:pt>
                <c:pt idx="21">
                  <c:v>4.0000000000000022E-2</c:v>
                </c:pt>
                <c:pt idx="22">
                  <c:v>0.05</c:v>
                </c:pt>
                <c:pt idx="23">
                  <c:v>6.0000000000000032E-2</c:v>
                </c:pt>
                <c:pt idx="24">
                  <c:v>7.0000000000000021E-2</c:v>
                </c:pt>
                <c:pt idx="25">
                  <c:v>8.0000000000000043E-2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0.30000000000000021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0.60000000000000031</c:v>
                </c:pt>
                <c:pt idx="33">
                  <c:v>0.70000000000000029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Sheet1!$I$2:$I$37</c:f>
              <c:numCache>
                <c:formatCode>General</c:formatCode>
                <c:ptCount val="36"/>
                <c:pt idx="0">
                  <c:v>4.0819159000000001E-2</c:v>
                </c:pt>
                <c:pt idx="1">
                  <c:v>5.1067420000000053E-3</c:v>
                </c:pt>
                <c:pt idx="2">
                  <c:v>2.9517285000000001E-2</c:v>
                </c:pt>
                <c:pt idx="3">
                  <c:v>2.6717188000000006E-2</c:v>
                </c:pt>
                <c:pt idx="4">
                  <c:v>1.2433501000000001E-2</c:v>
                </c:pt>
                <c:pt idx="5">
                  <c:v>1.6192192000000001E-2</c:v>
                </c:pt>
                <c:pt idx="6">
                  <c:v>1.3084563000000006E-2</c:v>
                </c:pt>
                <c:pt idx="7">
                  <c:v>1.4978031999999999E-2</c:v>
                </c:pt>
                <c:pt idx="8">
                  <c:v>1.3845046E-2</c:v>
                </c:pt>
                <c:pt idx="9">
                  <c:v>1.0181541000000006E-2</c:v>
                </c:pt>
                <c:pt idx="10">
                  <c:v>7.130876000000003E-3</c:v>
                </c:pt>
                <c:pt idx="11">
                  <c:v>5.2816440000000055E-3</c:v>
                </c:pt>
                <c:pt idx="12">
                  <c:v>3.0156900000000001E-3</c:v>
                </c:pt>
                <c:pt idx="13">
                  <c:v>2.4533390000000014E-3</c:v>
                </c:pt>
                <c:pt idx="14">
                  <c:v>2.5515360000000014E-3</c:v>
                </c:pt>
                <c:pt idx="15">
                  <c:v>2.5613000000000016E-3</c:v>
                </c:pt>
                <c:pt idx="16">
                  <c:v>2.4134590000000002E-3</c:v>
                </c:pt>
                <c:pt idx="17">
                  <c:v>2.5290880000000001E-3</c:v>
                </c:pt>
                <c:pt idx="18">
                  <c:v>2.4640450000000002E-3</c:v>
                </c:pt>
                <c:pt idx="19">
                  <c:v>2.6059040000000013E-3</c:v>
                </c:pt>
                <c:pt idx="20">
                  <c:v>2.8757740000000002E-3</c:v>
                </c:pt>
                <c:pt idx="21">
                  <c:v>3.0789930000000017E-3</c:v>
                </c:pt>
                <c:pt idx="22">
                  <c:v>3.151844E-3</c:v>
                </c:pt>
                <c:pt idx="23">
                  <c:v>3.2338559999999998E-3</c:v>
                </c:pt>
                <c:pt idx="24">
                  <c:v>3.3594440000000001E-3</c:v>
                </c:pt>
                <c:pt idx="25">
                  <c:v>3.5336220000000015E-3</c:v>
                </c:pt>
                <c:pt idx="26">
                  <c:v>3.5617910000000017E-3</c:v>
                </c:pt>
                <c:pt idx="27">
                  <c:v>3.6635730000000033E-3</c:v>
                </c:pt>
                <c:pt idx="28">
                  <c:v>4.1869790000000004E-3</c:v>
                </c:pt>
                <c:pt idx="29">
                  <c:v>4.4349100000000002E-3</c:v>
                </c:pt>
                <c:pt idx="30">
                  <c:v>4.5633990000000027E-3</c:v>
                </c:pt>
                <c:pt idx="31">
                  <c:v>4.5624589999999996E-3</c:v>
                </c:pt>
                <c:pt idx="32">
                  <c:v>4.4964300000000026E-3</c:v>
                </c:pt>
                <c:pt idx="33">
                  <c:v>4.4834250000000027E-3</c:v>
                </c:pt>
                <c:pt idx="34">
                  <c:v>4.5005280000000028E-3</c:v>
                </c:pt>
                <c:pt idx="35">
                  <c:v>4.4365800000000025E-3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15872"/>
        <c:axId val="160017792"/>
      </c:scatterChart>
      <c:valAx>
        <c:axId val="160015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017792"/>
        <c:crosses val="autoZero"/>
        <c:crossBetween val="midCat"/>
      </c:valAx>
      <c:valAx>
        <c:axId val="160017792"/>
        <c:scaling>
          <c:orientation val="minMax"/>
          <c:max val="1.0000000000000005E-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015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Knapsack problem, </a:t>
            </a:r>
            <a:r>
              <a:rPr lang="en-US" dirty="0" smtClean="0"/>
              <a:t>critical </a:t>
            </a:r>
            <a:r>
              <a:rPr lang="en-US" baseline="0" dirty="0" smtClean="0"/>
              <a:t>problem </a:t>
            </a:r>
            <a:r>
              <a:rPr lang="en-US" baseline="0" dirty="0"/>
              <a:t>space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scOutput_2011_10_16!$J$1</c:f>
              <c:strCache>
                <c:ptCount val="1"/>
                <c:pt idx="0">
                  <c:v>avg frac utility loss</c:v>
                </c:pt>
              </c:strCache>
            </c:strRef>
          </c:tx>
          <c:xVal>
            <c:numRef>
              <c:f>scOutput_2011_10_16!$I$2:$I$361</c:f>
              <c:numCache>
                <c:formatCode>General</c:formatCode>
                <c:ptCount val="360"/>
                <c:pt idx="0">
                  <c:v>1.0000000000000005E-4</c:v>
                </c:pt>
                <c:pt idx="1">
                  <c:v>2.0000000000000009E-4</c:v>
                </c:pt>
                <c:pt idx="2">
                  <c:v>3.0000000000000019E-4</c:v>
                </c:pt>
                <c:pt idx="3">
                  <c:v>4.0000000000000018E-4</c:v>
                </c:pt>
                <c:pt idx="4">
                  <c:v>5.0000000000000023E-4</c:v>
                </c:pt>
                <c:pt idx="5">
                  <c:v>6.0000000000000038E-4</c:v>
                </c:pt>
                <c:pt idx="6">
                  <c:v>7.0000000000000032E-4</c:v>
                </c:pt>
                <c:pt idx="7">
                  <c:v>8.0000000000000058E-4</c:v>
                </c:pt>
                <c:pt idx="8">
                  <c:v>9.0000000000000073E-4</c:v>
                </c:pt>
                <c:pt idx="9">
                  <c:v>1.0000000000000007E-3</c:v>
                </c:pt>
                <c:pt idx="10">
                  <c:v>2.0000000000000009E-3</c:v>
                </c:pt>
                <c:pt idx="11">
                  <c:v>3.0000000000000009E-3</c:v>
                </c:pt>
                <c:pt idx="12">
                  <c:v>4.0000000000000018E-3</c:v>
                </c:pt>
                <c:pt idx="13">
                  <c:v>5.0000000000000018E-3</c:v>
                </c:pt>
                <c:pt idx="14">
                  <c:v>6.0000000000000019E-3</c:v>
                </c:pt>
                <c:pt idx="15">
                  <c:v>7.0000000000000019E-3</c:v>
                </c:pt>
                <c:pt idx="16">
                  <c:v>8.0000000000000054E-3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2.0000000000000007E-2</c:v>
                </c:pt>
                <c:pt idx="20">
                  <c:v>3.0000000000000002E-2</c:v>
                </c:pt>
                <c:pt idx="21">
                  <c:v>4.0000000000000015E-2</c:v>
                </c:pt>
                <c:pt idx="22">
                  <c:v>0.05</c:v>
                </c:pt>
                <c:pt idx="23">
                  <c:v>6.0000000000000026E-2</c:v>
                </c:pt>
                <c:pt idx="24">
                  <c:v>7.0000000000000021E-2</c:v>
                </c:pt>
                <c:pt idx="25">
                  <c:v>8.0000000000000029E-2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0.30000000000000016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0.6000000000000002</c:v>
                </c:pt>
                <c:pt idx="33">
                  <c:v>0.70000000000000018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scOutput_2011_10_16!$J$2:$J$361</c:f>
              <c:numCache>
                <c:formatCode>General</c:formatCode>
                <c:ptCount val="360"/>
                <c:pt idx="0">
                  <c:v>0.43553510287988145</c:v>
                </c:pt>
                <c:pt idx="1">
                  <c:v>0.49823144664524016</c:v>
                </c:pt>
                <c:pt idx="2">
                  <c:v>0.53994370026237903</c:v>
                </c:pt>
                <c:pt idx="3">
                  <c:v>0.4015721856685085</c:v>
                </c:pt>
                <c:pt idx="4">
                  <c:v>0.40943230593692032</c:v>
                </c:pt>
                <c:pt idx="5">
                  <c:v>0.36037348363144661</c:v>
                </c:pt>
                <c:pt idx="6">
                  <c:v>0.28770336724660911</c:v>
                </c:pt>
                <c:pt idx="7">
                  <c:v>0.35558678267190613</c:v>
                </c:pt>
                <c:pt idx="8">
                  <c:v>0.3074801446325815</c:v>
                </c:pt>
                <c:pt idx="9">
                  <c:v>0.3256753965050459</c:v>
                </c:pt>
                <c:pt idx="10">
                  <c:v>0.26657218717955178</c:v>
                </c:pt>
                <c:pt idx="11">
                  <c:v>0.41597796612194426</c:v>
                </c:pt>
                <c:pt idx="12">
                  <c:v>0.14917683048404853</c:v>
                </c:pt>
                <c:pt idx="13">
                  <c:v>0.41397878881038663</c:v>
                </c:pt>
                <c:pt idx="14">
                  <c:v>0.23532575626353325</c:v>
                </c:pt>
                <c:pt idx="15">
                  <c:v>0.33592440232146148</c:v>
                </c:pt>
                <c:pt idx="16">
                  <c:v>0.24715289687404321</c:v>
                </c:pt>
                <c:pt idx="17">
                  <c:v>0.17793457576623778</c:v>
                </c:pt>
                <c:pt idx="18">
                  <c:v>0.32223785523907278</c:v>
                </c:pt>
                <c:pt idx="19">
                  <c:v>5.2744147207920408E-2</c:v>
                </c:pt>
                <c:pt idx="20">
                  <c:v>3.9501677603052655E-2</c:v>
                </c:pt>
                <c:pt idx="21">
                  <c:v>4.1023478995475975E-2</c:v>
                </c:pt>
                <c:pt idx="22">
                  <c:v>4.2994469114628078E-2</c:v>
                </c:pt>
                <c:pt idx="23">
                  <c:v>3.2506987550540885E-2</c:v>
                </c:pt>
                <c:pt idx="24">
                  <c:v>3.199479057590645E-2</c:v>
                </c:pt>
                <c:pt idx="25">
                  <c:v>3.7060813199603776E-2</c:v>
                </c:pt>
                <c:pt idx="26">
                  <c:v>3.6103822960293568E-2</c:v>
                </c:pt>
                <c:pt idx="27">
                  <c:v>3.4711448376182404E-2</c:v>
                </c:pt>
                <c:pt idx="28">
                  <c:v>2.9435088874322685E-2</c:v>
                </c:pt>
                <c:pt idx="29">
                  <c:v>2.6720020984049138E-2</c:v>
                </c:pt>
                <c:pt idx="30">
                  <c:v>2.1675339517275131E-2</c:v>
                </c:pt>
                <c:pt idx="31">
                  <c:v>1.5596965875542799E-2</c:v>
                </c:pt>
                <c:pt idx="32">
                  <c:v>9.877100698552424E-3</c:v>
                </c:pt>
                <c:pt idx="33">
                  <c:v>6.8508769526640688E-3</c:v>
                </c:pt>
                <c:pt idx="34">
                  <c:v>4.481680959237626E-3</c:v>
                </c:pt>
                <c:pt idx="35">
                  <c:v>8.2701659367438512E-4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60928"/>
        <c:axId val="160062848"/>
      </c:scatterChart>
      <c:valAx>
        <c:axId val="160060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062848"/>
        <c:crosses val="autoZero"/>
        <c:crossBetween val="midCat"/>
      </c:valAx>
      <c:valAx>
        <c:axId val="160062848"/>
        <c:scaling>
          <c:orientation val="minMax"/>
          <c:max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Fraction of Utility Loss vs Optimal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0609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Knapsack problem, </a:t>
            </a:r>
            <a:r>
              <a:rPr lang="en-US" dirty="0" smtClean="0"/>
              <a:t>critical </a:t>
            </a:r>
            <a:r>
              <a:rPr lang="en-US" baseline="0" dirty="0" smtClean="0"/>
              <a:t>problem </a:t>
            </a:r>
            <a:r>
              <a:rPr lang="en-US" baseline="0" dirty="0"/>
              <a:t>space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scOutput_2011_10_16!$J$1</c:f>
              <c:strCache>
                <c:ptCount val="1"/>
                <c:pt idx="0">
                  <c:v>avg frac utility loss</c:v>
                </c:pt>
              </c:strCache>
            </c:strRef>
          </c:tx>
          <c:xVal>
            <c:numRef>
              <c:f>scOutput_2011_10_16!$I$2:$I$361</c:f>
              <c:numCache>
                <c:formatCode>General</c:formatCode>
                <c:ptCount val="360"/>
                <c:pt idx="0">
                  <c:v>1.0000000000000005E-4</c:v>
                </c:pt>
                <c:pt idx="1">
                  <c:v>2.0000000000000009E-4</c:v>
                </c:pt>
                <c:pt idx="2">
                  <c:v>3.0000000000000019E-4</c:v>
                </c:pt>
                <c:pt idx="3">
                  <c:v>4.0000000000000018E-4</c:v>
                </c:pt>
                <c:pt idx="4">
                  <c:v>5.0000000000000023E-4</c:v>
                </c:pt>
                <c:pt idx="5">
                  <c:v>6.0000000000000038E-4</c:v>
                </c:pt>
                <c:pt idx="6">
                  <c:v>7.0000000000000032E-4</c:v>
                </c:pt>
                <c:pt idx="7">
                  <c:v>8.0000000000000058E-4</c:v>
                </c:pt>
                <c:pt idx="8">
                  <c:v>9.0000000000000073E-4</c:v>
                </c:pt>
                <c:pt idx="9">
                  <c:v>1.0000000000000007E-3</c:v>
                </c:pt>
                <c:pt idx="10">
                  <c:v>2.0000000000000009E-3</c:v>
                </c:pt>
                <c:pt idx="11">
                  <c:v>3.0000000000000009E-3</c:v>
                </c:pt>
                <c:pt idx="12">
                  <c:v>4.0000000000000018E-3</c:v>
                </c:pt>
                <c:pt idx="13">
                  <c:v>5.0000000000000018E-3</c:v>
                </c:pt>
                <c:pt idx="14">
                  <c:v>6.0000000000000019E-3</c:v>
                </c:pt>
                <c:pt idx="15">
                  <c:v>7.0000000000000019E-3</c:v>
                </c:pt>
                <c:pt idx="16">
                  <c:v>8.0000000000000054E-3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2.0000000000000007E-2</c:v>
                </c:pt>
                <c:pt idx="20">
                  <c:v>3.0000000000000002E-2</c:v>
                </c:pt>
                <c:pt idx="21">
                  <c:v>4.0000000000000015E-2</c:v>
                </c:pt>
                <c:pt idx="22">
                  <c:v>0.05</c:v>
                </c:pt>
                <c:pt idx="23">
                  <c:v>6.0000000000000026E-2</c:v>
                </c:pt>
                <c:pt idx="24">
                  <c:v>7.0000000000000021E-2</c:v>
                </c:pt>
                <c:pt idx="25">
                  <c:v>8.0000000000000029E-2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0.30000000000000016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0.6000000000000002</c:v>
                </c:pt>
                <c:pt idx="33">
                  <c:v>0.70000000000000018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scOutput_2011_10_16!$J$2:$J$361</c:f>
              <c:numCache>
                <c:formatCode>General</c:formatCode>
                <c:ptCount val="360"/>
                <c:pt idx="0">
                  <c:v>0.43553510287988145</c:v>
                </c:pt>
                <c:pt idx="1">
                  <c:v>0.49823144664524016</c:v>
                </c:pt>
                <c:pt idx="2">
                  <c:v>0.53994370026237903</c:v>
                </c:pt>
                <c:pt idx="3">
                  <c:v>0.4015721856685085</c:v>
                </c:pt>
                <c:pt idx="4">
                  <c:v>0.40943230593692032</c:v>
                </c:pt>
                <c:pt idx="5">
                  <c:v>0.36037348363144661</c:v>
                </c:pt>
                <c:pt idx="6">
                  <c:v>0.28770336724660911</c:v>
                </c:pt>
                <c:pt idx="7">
                  <c:v>0.35558678267190613</c:v>
                </c:pt>
                <c:pt idx="8">
                  <c:v>0.3074801446325815</c:v>
                </c:pt>
                <c:pt idx="9">
                  <c:v>0.3256753965050459</c:v>
                </c:pt>
                <c:pt idx="10">
                  <c:v>0.26657218717955178</c:v>
                </c:pt>
                <c:pt idx="11">
                  <c:v>0.41597796612194426</c:v>
                </c:pt>
                <c:pt idx="12">
                  <c:v>0.14917683048404853</c:v>
                </c:pt>
                <c:pt idx="13">
                  <c:v>0.41397878881038663</c:v>
                </c:pt>
                <c:pt idx="14">
                  <c:v>0.23532575626353325</c:v>
                </c:pt>
                <c:pt idx="15">
                  <c:v>0.33592440232146148</c:v>
                </c:pt>
                <c:pt idx="16">
                  <c:v>0.24715289687404321</c:v>
                </c:pt>
                <c:pt idx="17">
                  <c:v>0.17793457576623778</c:v>
                </c:pt>
                <c:pt idx="18">
                  <c:v>0.32223785523907278</c:v>
                </c:pt>
                <c:pt idx="19">
                  <c:v>5.2744147207920408E-2</c:v>
                </c:pt>
                <c:pt idx="20">
                  <c:v>3.9501677603052655E-2</c:v>
                </c:pt>
                <c:pt idx="21">
                  <c:v>4.1023478995475975E-2</c:v>
                </c:pt>
                <c:pt idx="22">
                  <c:v>4.2994469114628078E-2</c:v>
                </c:pt>
                <c:pt idx="23">
                  <c:v>3.2506987550540885E-2</c:v>
                </c:pt>
                <c:pt idx="24">
                  <c:v>3.199479057590645E-2</c:v>
                </c:pt>
                <c:pt idx="25">
                  <c:v>3.7060813199603776E-2</c:v>
                </c:pt>
                <c:pt idx="26">
                  <c:v>3.6103822960293568E-2</c:v>
                </c:pt>
                <c:pt idx="27">
                  <c:v>3.4711448376182404E-2</c:v>
                </c:pt>
                <c:pt idx="28">
                  <c:v>2.9435088874322685E-2</c:v>
                </c:pt>
                <c:pt idx="29">
                  <c:v>2.6720020984049138E-2</c:v>
                </c:pt>
                <c:pt idx="30">
                  <c:v>2.1675339517275131E-2</c:v>
                </c:pt>
                <c:pt idx="31">
                  <c:v>1.5596965875542799E-2</c:v>
                </c:pt>
                <c:pt idx="32">
                  <c:v>9.877100698552424E-3</c:v>
                </c:pt>
                <c:pt idx="33">
                  <c:v>6.8508769526640688E-3</c:v>
                </c:pt>
                <c:pt idx="34">
                  <c:v>4.481680959237626E-3</c:v>
                </c:pt>
                <c:pt idx="35">
                  <c:v>8.2701659367438512E-4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12384"/>
        <c:axId val="159714304"/>
      </c:scatterChart>
      <c:valAx>
        <c:axId val="159712384"/>
        <c:scaling>
          <c:orientation val="minMax"/>
          <c:max val="0.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714304"/>
        <c:crosses val="autoZero"/>
        <c:crossBetween val="midCat"/>
      </c:valAx>
      <c:valAx>
        <c:axId val="159714304"/>
        <c:scaling>
          <c:orientation val="minMax"/>
          <c:max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Fraction of Utility Loss vs Optimal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7123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Knapsack</a:t>
            </a:r>
            <a:r>
              <a:rPr lang="en-US" baseline="0"/>
              <a:t> problem, full problem space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scOutput_2011_10_16!$J$1</c:f>
              <c:strCache>
                <c:ptCount val="1"/>
                <c:pt idx="0">
                  <c:v>avg frac utility loss</c:v>
                </c:pt>
              </c:strCache>
            </c:strRef>
          </c:tx>
          <c:xVal>
            <c:numRef>
              <c:f>scOutput_2011_10_16!$I$2:$I$361</c:f>
              <c:numCache>
                <c:formatCode>General</c:formatCode>
                <c:ptCount val="360"/>
                <c:pt idx="0">
                  <c:v>1.0000000000000005E-4</c:v>
                </c:pt>
                <c:pt idx="1">
                  <c:v>2.0000000000000009E-4</c:v>
                </c:pt>
                <c:pt idx="2">
                  <c:v>3.0000000000000019E-4</c:v>
                </c:pt>
                <c:pt idx="3">
                  <c:v>4.0000000000000018E-4</c:v>
                </c:pt>
                <c:pt idx="4">
                  <c:v>5.0000000000000023E-4</c:v>
                </c:pt>
                <c:pt idx="5">
                  <c:v>6.0000000000000038E-4</c:v>
                </c:pt>
                <c:pt idx="6">
                  <c:v>7.0000000000000032E-4</c:v>
                </c:pt>
                <c:pt idx="7">
                  <c:v>8.0000000000000058E-4</c:v>
                </c:pt>
                <c:pt idx="8">
                  <c:v>9.0000000000000073E-4</c:v>
                </c:pt>
                <c:pt idx="9">
                  <c:v>1.0000000000000007E-3</c:v>
                </c:pt>
                <c:pt idx="10">
                  <c:v>2.0000000000000009E-3</c:v>
                </c:pt>
                <c:pt idx="11">
                  <c:v>3.0000000000000009E-3</c:v>
                </c:pt>
                <c:pt idx="12">
                  <c:v>4.0000000000000018E-3</c:v>
                </c:pt>
                <c:pt idx="13">
                  <c:v>5.0000000000000018E-3</c:v>
                </c:pt>
                <c:pt idx="14">
                  <c:v>6.0000000000000019E-3</c:v>
                </c:pt>
                <c:pt idx="15">
                  <c:v>7.0000000000000019E-3</c:v>
                </c:pt>
                <c:pt idx="16">
                  <c:v>8.0000000000000054E-3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2.0000000000000007E-2</c:v>
                </c:pt>
                <c:pt idx="20">
                  <c:v>3.0000000000000002E-2</c:v>
                </c:pt>
                <c:pt idx="21">
                  <c:v>4.0000000000000015E-2</c:v>
                </c:pt>
                <c:pt idx="22">
                  <c:v>0.05</c:v>
                </c:pt>
                <c:pt idx="23">
                  <c:v>6.0000000000000026E-2</c:v>
                </c:pt>
                <c:pt idx="24">
                  <c:v>7.0000000000000021E-2</c:v>
                </c:pt>
                <c:pt idx="25">
                  <c:v>8.0000000000000029E-2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0.30000000000000016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0.6000000000000002</c:v>
                </c:pt>
                <c:pt idx="33">
                  <c:v>0.70000000000000018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scOutput_2011_10_16!$J$2:$J$361</c:f>
              <c:numCache>
                <c:formatCode>General</c:formatCode>
                <c:ptCount val="360"/>
                <c:pt idx="0">
                  <c:v>0.15065712875807488</c:v>
                </c:pt>
                <c:pt idx="1">
                  <c:v>0.16573714470178813</c:v>
                </c:pt>
                <c:pt idx="2">
                  <c:v>5.8800715185172825E-2</c:v>
                </c:pt>
                <c:pt idx="3">
                  <c:v>7.6070284707008586E-3</c:v>
                </c:pt>
                <c:pt idx="4">
                  <c:v>7.5949893857665046E-3</c:v>
                </c:pt>
                <c:pt idx="5">
                  <c:v>7.5963171964698126E-3</c:v>
                </c:pt>
                <c:pt idx="6">
                  <c:v>7.5898251649565898E-3</c:v>
                </c:pt>
                <c:pt idx="7">
                  <c:v>7.6112802117450327E-3</c:v>
                </c:pt>
                <c:pt idx="8">
                  <c:v>7.5914011222157143E-3</c:v>
                </c:pt>
                <c:pt idx="9">
                  <c:v>7.5952919323180601E-3</c:v>
                </c:pt>
                <c:pt idx="10">
                  <c:v>7.5878522796844301E-3</c:v>
                </c:pt>
                <c:pt idx="11">
                  <c:v>7.5808921138641235E-3</c:v>
                </c:pt>
                <c:pt idx="12">
                  <c:v>7.5710098858936831E-3</c:v>
                </c:pt>
                <c:pt idx="13">
                  <c:v>7.5531710297112292E-3</c:v>
                </c:pt>
                <c:pt idx="14">
                  <c:v>7.5413753829468525E-3</c:v>
                </c:pt>
                <c:pt idx="15">
                  <c:v>7.5590388010945038E-3</c:v>
                </c:pt>
                <c:pt idx="16">
                  <c:v>7.5683803227393478E-3</c:v>
                </c:pt>
                <c:pt idx="17">
                  <c:v>7.5220504174792853E-3</c:v>
                </c:pt>
                <c:pt idx="18">
                  <c:v>7.5031649301934809E-3</c:v>
                </c:pt>
                <c:pt idx="19">
                  <c:v>7.422676271235387E-3</c:v>
                </c:pt>
                <c:pt idx="20">
                  <c:v>7.3179246309087636E-3</c:v>
                </c:pt>
                <c:pt idx="21">
                  <c:v>7.2021957189855566E-3</c:v>
                </c:pt>
                <c:pt idx="22">
                  <c:v>7.1126844783750143E-3</c:v>
                </c:pt>
                <c:pt idx="23">
                  <c:v>6.9616104360339069E-3</c:v>
                </c:pt>
                <c:pt idx="24">
                  <c:v>6.7126424913505423E-3</c:v>
                </c:pt>
                <c:pt idx="25">
                  <c:v>6.7067884381629911E-3</c:v>
                </c:pt>
                <c:pt idx="26">
                  <c:v>6.6056026435012231E-3</c:v>
                </c:pt>
                <c:pt idx="27">
                  <c:v>6.4892568650480329E-3</c:v>
                </c:pt>
                <c:pt idx="28">
                  <c:v>5.0731526890134652E-3</c:v>
                </c:pt>
                <c:pt idx="29">
                  <c:v>3.9036931641573433E-3</c:v>
                </c:pt>
                <c:pt idx="30">
                  <c:v>3.5278424907464754E-3</c:v>
                </c:pt>
                <c:pt idx="31">
                  <c:v>2.5690314331852319E-3</c:v>
                </c:pt>
                <c:pt idx="32">
                  <c:v>2.1806559670906672E-3</c:v>
                </c:pt>
                <c:pt idx="33">
                  <c:v>1.1211435405926627E-3</c:v>
                </c:pt>
                <c:pt idx="34">
                  <c:v>5.9040434167183112E-4</c:v>
                </c:pt>
                <c:pt idx="35">
                  <c:v>1.7350486995897852E-4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36576"/>
        <c:axId val="159738496"/>
      </c:scatterChart>
      <c:valAx>
        <c:axId val="159736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738496"/>
        <c:crosses val="autoZero"/>
        <c:crossBetween val="midCat"/>
      </c:valAx>
      <c:valAx>
        <c:axId val="159738496"/>
        <c:scaling>
          <c:orientation val="minMax"/>
          <c:max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 vs Optimal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7365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Knapsack problem, full problem</a:t>
            </a:r>
            <a:r>
              <a:rPr lang="en-US" baseline="0"/>
              <a:t> space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scOutput_2011_10_16!$J$1</c:f>
              <c:strCache>
                <c:ptCount val="1"/>
                <c:pt idx="0">
                  <c:v>avg frac utility loss</c:v>
                </c:pt>
              </c:strCache>
            </c:strRef>
          </c:tx>
          <c:xVal>
            <c:numRef>
              <c:f>scOutput_2011_10_16!$I$2:$I$361</c:f>
              <c:numCache>
                <c:formatCode>General</c:formatCode>
                <c:ptCount val="360"/>
                <c:pt idx="0">
                  <c:v>1.0000000000000005E-4</c:v>
                </c:pt>
                <c:pt idx="1">
                  <c:v>2.0000000000000009E-4</c:v>
                </c:pt>
                <c:pt idx="2">
                  <c:v>3.0000000000000019E-4</c:v>
                </c:pt>
                <c:pt idx="3">
                  <c:v>4.0000000000000018E-4</c:v>
                </c:pt>
                <c:pt idx="4">
                  <c:v>5.0000000000000023E-4</c:v>
                </c:pt>
                <c:pt idx="5">
                  <c:v>6.0000000000000038E-4</c:v>
                </c:pt>
                <c:pt idx="6">
                  <c:v>7.0000000000000032E-4</c:v>
                </c:pt>
                <c:pt idx="7">
                  <c:v>8.0000000000000058E-4</c:v>
                </c:pt>
                <c:pt idx="8">
                  <c:v>9.0000000000000073E-4</c:v>
                </c:pt>
                <c:pt idx="9">
                  <c:v>1.0000000000000007E-3</c:v>
                </c:pt>
                <c:pt idx="10">
                  <c:v>2.0000000000000009E-3</c:v>
                </c:pt>
                <c:pt idx="11">
                  <c:v>3.0000000000000009E-3</c:v>
                </c:pt>
                <c:pt idx="12">
                  <c:v>4.0000000000000018E-3</c:v>
                </c:pt>
                <c:pt idx="13">
                  <c:v>5.0000000000000018E-3</c:v>
                </c:pt>
                <c:pt idx="14">
                  <c:v>6.0000000000000019E-3</c:v>
                </c:pt>
                <c:pt idx="15">
                  <c:v>7.0000000000000019E-3</c:v>
                </c:pt>
                <c:pt idx="16">
                  <c:v>8.0000000000000054E-3</c:v>
                </c:pt>
                <c:pt idx="17">
                  <c:v>9.0000000000000028E-3</c:v>
                </c:pt>
                <c:pt idx="18">
                  <c:v>1.0000000000000005E-2</c:v>
                </c:pt>
                <c:pt idx="19">
                  <c:v>2.0000000000000007E-2</c:v>
                </c:pt>
                <c:pt idx="20">
                  <c:v>3.0000000000000002E-2</c:v>
                </c:pt>
                <c:pt idx="21">
                  <c:v>4.0000000000000015E-2</c:v>
                </c:pt>
                <c:pt idx="22">
                  <c:v>0.05</c:v>
                </c:pt>
                <c:pt idx="23">
                  <c:v>6.0000000000000026E-2</c:v>
                </c:pt>
                <c:pt idx="24">
                  <c:v>7.0000000000000021E-2</c:v>
                </c:pt>
                <c:pt idx="25">
                  <c:v>8.0000000000000029E-2</c:v>
                </c:pt>
                <c:pt idx="26">
                  <c:v>9.0000000000000024E-2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0.30000000000000016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0.6000000000000002</c:v>
                </c:pt>
                <c:pt idx="33">
                  <c:v>0.70000000000000018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scOutput_2011_10_16!$J$2:$J$361</c:f>
              <c:numCache>
                <c:formatCode>General</c:formatCode>
                <c:ptCount val="360"/>
                <c:pt idx="0">
                  <c:v>0.15065712875807488</c:v>
                </c:pt>
                <c:pt idx="1">
                  <c:v>0.16573714470178813</c:v>
                </c:pt>
                <c:pt idx="2">
                  <c:v>5.8800715185172825E-2</c:v>
                </c:pt>
                <c:pt idx="3">
                  <c:v>7.6070284707008586E-3</c:v>
                </c:pt>
                <c:pt idx="4">
                  <c:v>7.5949893857665046E-3</c:v>
                </c:pt>
                <c:pt idx="5">
                  <c:v>7.5963171964698126E-3</c:v>
                </c:pt>
                <c:pt idx="6">
                  <c:v>7.5898251649565898E-3</c:v>
                </c:pt>
                <c:pt idx="7">
                  <c:v>7.6112802117450327E-3</c:v>
                </c:pt>
                <c:pt idx="8">
                  <c:v>7.5914011222157143E-3</c:v>
                </c:pt>
                <c:pt idx="9">
                  <c:v>7.5952919323180601E-3</c:v>
                </c:pt>
                <c:pt idx="10">
                  <c:v>7.5878522796844301E-3</c:v>
                </c:pt>
                <c:pt idx="11">
                  <c:v>7.5808921138641235E-3</c:v>
                </c:pt>
                <c:pt idx="12">
                  <c:v>7.5710098858936831E-3</c:v>
                </c:pt>
                <c:pt idx="13">
                  <c:v>7.5531710297112292E-3</c:v>
                </c:pt>
                <c:pt idx="14">
                  <c:v>7.5413753829468525E-3</c:v>
                </c:pt>
                <c:pt idx="15">
                  <c:v>7.5590388010945038E-3</c:v>
                </c:pt>
                <c:pt idx="16">
                  <c:v>7.5683803227393478E-3</c:v>
                </c:pt>
                <c:pt idx="17">
                  <c:v>7.5220504174792853E-3</c:v>
                </c:pt>
                <c:pt idx="18">
                  <c:v>7.5031649301934809E-3</c:v>
                </c:pt>
                <c:pt idx="19">
                  <c:v>7.422676271235387E-3</c:v>
                </c:pt>
                <c:pt idx="20">
                  <c:v>7.3179246309087636E-3</c:v>
                </c:pt>
                <c:pt idx="21">
                  <c:v>7.2021957189855566E-3</c:v>
                </c:pt>
                <c:pt idx="22">
                  <c:v>7.1126844783750143E-3</c:v>
                </c:pt>
                <c:pt idx="23">
                  <c:v>6.9616104360339069E-3</c:v>
                </c:pt>
                <c:pt idx="24">
                  <c:v>6.7126424913505423E-3</c:v>
                </c:pt>
                <c:pt idx="25">
                  <c:v>6.7067884381629911E-3</c:v>
                </c:pt>
                <c:pt idx="26">
                  <c:v>6.6056026435012231E-3</c:v>
                </c:pt>
                <c:pt idx="27">
                  <c:v>6.4892568650480329E-3</c:v>
                </c:pt>
                <c:pt idx="28">
                  <c:v>5.0731526890134652E-3</c:v>
                </c:pt>
                <c:pt idx="29">
                  <c:v>3.9036931641573433E-3</c:v>
                </c:pt>
                <c:pt idx="30">
                  <c:v>3.5278424907464754E-3</c:v>
                </c:pt>
                <c:pt idx="31">
                  <c:v>2.5690314331852319E-3</c:v>
                </c:pt>
                <c:pt idx="32">
                  <c:v>2.1806559670906672E-3</c:v>
                </c:pt>
                <c:pt idx="33">
                  <c:v>1.1211435405926627E-3</c:v>
                </c:pt>
                <c:pt idx="34">
                  <c:v>5.9040434167183112E-4</c:v>
                </c:pt>
                <c:pt idx="35">
                  <c:v>1.7350486995897852E-4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27296"/>
        <c:axId val="159528832"/>
      </c:scatterChart>
      <c:valAx>
        <c:axId val="159527296"/>
        <c:scaling>
          <c:orientation val="minMax"/>
          <c:max val="1.0000000000000005E-2"/>
        </c:scaling>
        <c:delete val="0"/>
        <c:axPos val="b"/>
        <c:numFmt formatCode="General" sourceLinked="1"/>
        <c:majorTickMark val="out"/>
        <c:minorTickMark val="none"/>
        <c:tickLblPos val="nextTo"/>
        <c:crossAx val="159528832"/>
        <c:crosses val="autoZero"/>
        <c:crossBetween val="midCat"/>
      </c:valAx>
      <c:valAx>
        <c:axId val="159528832"/>
        <c:scaling>
          <c:orientation val="minMax"/>
          <c:max val="0.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5272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 of performance of</a:t>
            </a:r>
            <a:r>
              <a:rPr lang="en-US" baseline="0"/>
              <a:t> SC+AL at various alpha levels for 100-city TSPs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'SCAL-distance'!$B$3</c:f>
              <c:strCache>
                <c:ptCount val="1"/>
                <c:pt idx="0">
                  <c:v>0.1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'SCAL-distance'!$C$3:$U$3</c:f>
              <c:numCache>
                <c:formatCode>General</c:formatCode>
                <c:ptCount val="19"/>
                <c:pt idx="0">
                  <c:v>7.8706205333333372</c:v>
                </c:pt>
                <c:pt idx="1">
                  <c:v>6.0327868333333337</c:v>
                </c:pt>
                <c:pt idx="2">
                  <c:v>5.2558353666666644</c:v>
                </c:pt>
                <c:pt idx="3">
                  <c:v>4.6384187666666659</c:v>
                </c:pt>
                <c:pt idx="4">
                  <c:v>3.7220766333333337</c:v>
                </c:pt>
                <c:pt idx="5">
                  <c:v>3.7220766333333337</c:v>
                </c:pt>
                <c:pt idx="6">
                  <c:v>3.1810129333333337</c:v>
                </c:pt>
                <c:pt idx="7">
                  <c:v>2.8786137333333337</c:v>
                </c:pt>
                <c:pt idx="8">
                  <c:v>2.7121779333333333</c:v>
                </c:pt>
                <c:pt idx="9">
                  <c:v>2.4855237666666699</c:v>
                </c:pt>
                <c:pt idx="10">
                  <c:v>1.2314413733333334</c:v>
                </c:pt>
                <c:pt idx="11">
                  <c:v>0.83747503666666723</c:v>
                </c:pt>
                <c:pt idx="12">
                  <c:v>0.726485830000001</c:v>
                </c:pt>
                <c:pt idx="13">
                  <c:v>0.72185406000000052</c:v>
                </c:pt>
                <c:pt idx="14">
                  <c:v>0.73337944333333405</c:v>
                </c:pt>
                <c:pt idx="15">
                  <c:v>0.7334593966666666</c:v>
                </c:pt>
                <c:pt idx="16">
                  <c:v>0.72973011666666732</c:v>
                </c:pt>
                <c:pt idx="17">
                  <c:v>0.71278174333333377</c:v>
                </c:pt>
                <c:pt idx="18">
                  <c:v>0.74519392666666662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'SCAL-distance'!$B$4</c:f>
              <c:strCache>
                <c:ptCount val="1"/>
                <c:pt idx="0">
                  <c:v>0.2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'SCAL-distance'!$C$4:$U$4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3.8617484831006017</c:v>
                </c:pt>
                <c:pt idx="5">
                  <c:v>3.9604717133104002</c:v>
                </c:pt>
                <c:pt idx="6">
                  <c:v>3.2732452640502436</c:v>
                </c:pt>
                <c:pt idx="7">
                  <c:v>2.8752415344343421</c:v>
                </c:pt>
                <c:pt idx="8">
                  <c:v>2.614610250305299</c:v>
                </c:pt>
                <c:pt idx="9">
                  <c:v>2.4182942454723215</c:v>
                </c:pt>
                <c:pt idx="10">
                  <c:v>1.2317878278505001</c:v>
                </c:pt>
                <c:pt idx="11">
                  <c:v>0.84744994769582749</c:v>
                </c:pt>
                <c:pt idx="12">
                  <c:v>0.74217397389269868</c:v>
                </c:pt>
                <c:pt idx="13">
                  <c:v>0.72164876349904983</c:v>
                </c:pt>
                <c:pt idx="14">
                  <c:v>0.72605695315123853</c:v>
                </c:pt>
                <c:pt idx="15">
                  <c:v>0.75022691056216262</c:v>
                </c:pt>
                <c:pt idx="16">
                  <c:v>0.74475500093655</c:v>
                </c:pt>
                <c:pt idx="17">
                  <c:v>0.70139732289694257</c:v>
                </c:pt>
                <c:pt idx="18">
                  <c:v>0.73117495398944299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'SCAL-distance'!$B$5</c:f>
              <c:strCache>
                <c:ptCount val="1"/>
                <c:pt idx="0">
                  <c:v>0.3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'SCAL-distance'!$C$5:$U$5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4.6471250558998385</c:v>
                </c:pt>
                <c:pt idx="4">
                  <c:v>3.9472127220933642</c:v>
                </c:pt>
                <c:pt idx="5">
                  <c:v>3.9124420374232605</c:v>
                </c:pt>
                <c:pt idx="6">
                  <c:v>3.2763585263365349</c:v>
                </c:pt>
                <c:pt idx="7">
                  <c:v>2.9729023579225911</c:v>
                </c:pt>
                <c:pt idx="8">
                  <c:v>2.6088849801494942</c:v>
                </c:pt>
                <c:pt idx="9">
                  <c:v>2.4024638827952129</c:v>
                </c:pt>
                <c:pt idx="10">
                  <c:v>1.3005500240791701</c:v>
                </c:pt>
                <c:pt idx="11">
                  <c:v>0.87544466126070764</c:v>
                </c:pt>
                <c:pt idx="12">
                  <c:v>0.73081171117856325</c:v>
                </c:pt>
                <c:pt idx="13">
                  <c:v>0.71603056711842672</c:v>
                </c:pt>
                <c:pt idx="14">
                  <c:v>0.72988310508544096</c:v>
                </c:pt>
                <c:pt idx="15">
                  <c:v>0.73450177109976644</c:v>
                </c:pt>
                <c:pt idx="16">
                  <c:v>0.75514065830736277</c:v>
                </c:pt>
                <c:pt idx="17">
                  <c:v>0.76118714419185696</c:v>
                </c:pt>
                <c:pt idx="18">
                  <c:v>0.74676931790710632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'SCAL-distance'!$B$6</c:f>
              <c:strCache>
                <c:ptCount val="1"/>
                <c:pt idx="0">
                  <c:v>0.4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'SCAL-distance'!$C$6:$U$6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5.2017351960791798</c:v>
                </c:pt>
                <c:pt idx="3">
                  <c:v>4.488281645521603</c:v>
                </c:pt>
                <c:pt idx="4">
                  <c:v>3.8958646132456378</c:v>
                </c:pt>
                <c:pt idx="5">
                  <c:v>3.8670071225433511</c:v>
                </c:pt>
                <c:pt idx="6">
                  <c:v>3.4612620698358296</c:v>
                </c:pt>
                <c:pt idx="7">
                  <c:v>2.9795518603780478</c:v>
                </c:pt>
                <c:pt idx="8">
                  <c:v>2.6074583165900047</c:v>
                </c:pt>
                <c:pt idx="9">
                  <c:v>2.3957278623543603</c:v>
                </c:pt>
                <c:pt idx="10">
                  <c:v>1.2678470857895519</c:v>
                </c:pt>
                <c:pt idx="11">
                  <c:v>0.8580500171995824</c:v>
                </c:pt>
                <c:pt idx="12">
                  <c:v>0.74547944128985177</c:v>
                </c:pt>
                <c:pt idx="13">
                  <c:v>0.73749459885679369</c:v>
                </c:pt>
                <c:pt idx="14">
                  <c:v>0.74372766850386485</c:v>
                </c:pt>
                <c:pt idx="15">
                  <c:v>0.7649187195591719</c:v>
                </c:pt>
                <c:pt idx="16">
                  <c:v>0.74391607380091151</c:v>
                </c:pt>
                <c:pt idx="17">
                  <c:v>0.76276892725952883</c:v>
                </c:pt>
                <c:pt idx="18">
                  <c:v>0.75869058583147353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'SCAL-distance'!$B$7</c:f>
              <c:strCache>
                <c:ptCount val="1"/>
                <c:pt idx="0">
                  <c:v>0.5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'SCAL-distance'!$C$7:$U$7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6.4834535642728719</c:v>
                </c:pt>
                <c:pt idx="2">
                  <c:v>5.1970040020730766</c:v>
                </c:pt>
                <c:pt idx="3">
                  <c:v>4.5440056118467682</c:v>
                </c:pt>
                <c:pt idx="4">
                  <c:v>4.0164429994935604</c:v>
                </c:pt>
                <c:pt idx="5">
                  <c:v>3.9252412890472832</c:v>
                </c:pt>
                <c:pt idx="6">
                  <c:v>3.4190403309477926</c:v>
                </c:pt>
                <c:pt idx="7">
                  <c:v>3.0658592153766637</c:v>
                </c:pt>
                <c:pt idx="8">
                  <c:v>2.7043749479894008</c:v>
                </c:pt>
                <c:pt idx="9">
                  <c:v>2.4774091950146162</c:v>
                </c:pt>
                <c:pt idx="10">
                  <c:v>1.2626675669119123</c:v>
                </c:pt>
                <c:pt idx="11">
                  <c:v>0.89198186782408462</c:v>
                </c:pt>
                <c:pt idx="12">
                  <c:v>0.7631253844180399</c:v>
                </c:pt>
                <c:pt idx="13">
                  <c:v>0.75327403046061636</c:v>
                </c:pt>
                <c:pt idx="14">
                  <c:v>0.75208641740889126</c:v>
                </c:pt>
                <c:pt idx="15">
                  <c:v>0.76601795616324275</c:v>
                </c:pt>
                <c:pt idx="16">
                  <c:v>0.78603258449399749</c:v>
                </c:pt>
                <c:pt idx="17">
                  <c:v>0.80540002957949863</c:v>
                </c:pt>
                <c:pt idx="18">
                  <c:v>0.78969870308282364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'SCAL-distance'!$B$8</c:f>
              <c:strCache>
                <c:ptCount val="1"/>
                <c:pt idx="0">
                  <c:v>0.6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'SCAL-distance'!$C$8:$U$8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6.5149399033596387</c:v>
                </c:pt>
                <c:pt idx="2">
                  <c:v>5.2247898594904738</c:v>
                </c:pt>
                <c:pt idx="3">
                  <c:v>4.5567255774305089</c:v>
                </c:pt>
                <c:pt idx="4">
                  <c:v>3.9305138102047437</c:v>
                </c:pt>
                <c:pt idx="5">
                  <c:v>4.0091389746030721</c:v>
                </c:pt>
                <c:pt idx="6">
                  <c:v>3.5620710598388667</c:v>
                </c:pt>
                <c:pt idx="7">
                  <c:v>3.0486095546045218</c:v>
                </c:pt>
                <c:pt idx="8">
                  <c:v>2.7587034130669372</c:v>
                </c:pt>
                <c:pt idx="9">
                  <c:v>2.5558936846802442</c:v>
                </c:pt>
                <c:pt idx="10">
                  <c:v>1.3478208053840814</c:v>
                </c:pt>
                <c:pt idx="11">
                  <c:v>0.96750055980687355</c:v>
                </c:pt>
                <c:pt idx="12">
                  <c:v>0.76782348404317347</c:v>
                </c:pt>
                <c:pt idx="13">
                  <c:v>0.78771631722063551</c:v>
                </c:pt>
                <c:pt idx="14">
                  <c:v>0.77651166983086517</c:v>
                </c:pt>
                <c:pt idx="15">
                  <c:v>0.78239521454774064</c:v>
                </c:pt>
                <c:pt idx="16">
                  <c:v>0.79765131034772263</c:v>
                </c:pt>
                <c:pt idx="17">
                  <c:v>0.81203508927394896</c:v>
                </c:pt>
                <c:pt idx="18">
                  <c:v>0.80019093872148384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'SCAL-distance'!$B$9</c:f>
              <c:strCache>
                <c:ptCount val="1"/>
                <c:pt idx="0">
                  <c:v>0.7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'SCAL-distance'!$C$9:$U$9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6.5938444930866131</c:v>
                </c:pt>
                <c:pt idx="2">
                  <c:v>5.4110908704824485</c:v>
                </c:pt>
                <c:pt idx="3">
                  <c:v>4.586342296315733</c:v>
                </c:pt>
                <c:pt idx="4">
                  <c:v>3.9666888940176537</c:v>
                </c:pt>
                <c:pt idx="5">
                  <c:v>4.15864411973683</c:v>
                </c:pt>
                <c:pt idx="6">
                  <c:v>3.6505897473713258</c:v>
                </c:pt>
                <c:pt idx="7">
                  <c:v>3.1448276707548191</c:v>
                </c:pt>
                <c:pt idx="8">
                  <c:v>2.9902793162151227</c:v>
                </c:pt>
                <c:pt idx="9">
                  <c:v>2.6802834383273186</c:v>
                </c:pt>
                <c:pt idx="10">
                  <c:v>1.3630393414085962</c:v>
                </c:pt>
                <c:pt idx="11">
                  <c:v>0.97611381037643752</c:v>
                </c:pt>
                <c:pt idx="12">
                  <c:v>0.81503665390492508</c:v>
                </c:pt>
                <c:pt idx="13">
                  <c:v>0.7527172254700879</c:v>
                </c:pt>
                <c:pt idx="14">
                  <c:v>0.75946384208701412</c:v>
                </c:pt>
                <c:pt idx="15">
                  <c:v>0.78034629052394877</c:v>
                </c:pt>
                <c:pt idx="16">
                  <c:v>0.78706549503529188</c:v>
                </c:pt>
                <c:pt idx="17">
                  <c:v>0.814016004675853</c:v>
                </c:pt>
                <c:pt idx="18">
                  <c:v>0.85895111760825082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'SCAL-distance'!$B$10</c:f>
              <c:strCache>
                <c:ptCount val="1"/>
                <c:pt idx="0">
                  <c:v>0.8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'SCAL-distance'!$C$10:$U$10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6.5886264154882248</c:v>
                </c:pt>
                <c:pt idx="2">
                  <c:v>5.69352100750144</c:v>
                </c:pt>
                <c:pt idx="3">
                  <c:v>4.8804646905485329</c:v>
                </c:pt>
                <c:pt idx="4">
                  <c:v>4.1707223627493724</c:v>
                </c:pt>
                <c:pt idx="5">
                  <c:v>4.3240086569572878</c:v>
                </c:pt>
                <c:pt idx="6">
                  <c:v>3.7772917676090589</c:v>
                </c:pt>
                <c:pt idx="7">
                  <c:v>3.259802501779173</c:v>
                </c:pt>
                <c:pt idx="8">
                  <c:v>3.2601417933255004</c:v>
                </c:pt>
                <c:pt idx="9">
                  <c:v>2.7607132545153465</c:v>
                </c:pt>
                <c:pt idx="10">
                  <c:v>1.4689245669722162</c:v>
                </c:pt>
                <c:pt idx="11">
                  <c:v>1.0930750780117031</c:v>
                </c:pt>
                <c:pt idx="12">
                  <c:v>0.87656329346099893</c:v>
                </c:pt>
                <c:pt idx="13">
                  <c:v>0.80202187669382796</c:v>
                </c:pt>
                <c:pt idx="14">
                  <c:v>0.79711664607370081</c:v>
                </c:pt>
                <c:pt idx="15">
                  <c:v>0.8124866835556821</c:v>
                </c:pt>
                <c:pt idx="16">
                  <c:v>0.82134042365113591</c:v>
                </c:pt>
                <c:pt idx="17">
                  <c:v>0.83098480515464523</c:v>
                </c:pt>
                <c:pt idx="18">
                  <c:v>0.8685455711813056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'SCAL-distance'!$B$11</c:f>
              <c:strCache>
                <c:ptCount val="1"/>
                <c:pt idx="0">
                  <c:v>0.9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'SCAL-distance'!$C$11:$U$11</c:f>
              <c:numCache>
                <c:formatCode>General</c:formatCode>
                <c:ptCount val="19"/>
                <c:pt idx="0">
                  <c:v>7.8706205333333372</c:v>
                </c:pt>
                <c:pt idx="1">
                  <c:v>6.6404716533333321</c:v>
                </c:pt>
                <c:pt idx="2">
                  <c:v>5.5861221733333393</c:v>
                </c:pt>
                <c:pt idx="3">
                  <c:v>4.8016655300000011</c:v>
                </c:pt>
                <c:pt idx="4">
                  <c:v>4.1235749266666586</c:v>
                </c:pt>
                <c:pt idx="5">
                  <c:v>4.1861682833333411</c:v>
                </c:pt>
                <c:pt idx="6">
                  <c:v>3.9052951966666667</c:v>
                </c:pt>
                <c:pt idx="7">
                  <c:v>3.4637758166666672</c:v>
                </c:pt>
                <c:pt idx="8">
                  <c:v>3.2712433799999987</c:v>
                </c:pt>
                <c:pt idx="9">
                  <c:v>2.8680076566666672</c:v>
                </c:pt>
                <c:pt idx="10">
                  <c:v>1.6744681866666677</c:v>
                </c:pt>
                <c:pt idx="11">
                  <c:v>1.1614549599999999</c:v>
                </c:pt>
                <c:pt idx="12">
                  <c:v>0.95120562000000042</c:v>
                </c:pt>
                <c:pt idx="13">
                  <c:v>0.87387062000000071</c:v>
                </c:pt>
                <c:pt idx="14">
                  <c:v>0.83971817333333365</c:v>
                </c:pt>
                <c:pt idx="15">
                  <c:v>0.8575607300000001</c:v>
                </c:pt>
                <c:pt idx="16">
                  <c:v>0.82280534000000005</c:v>
                </c:pt>
                <c:pt idx="17">
                  <c:v>0.88417432666666651</c:v>
                </c:pt>
                <c:pt idx="18">
                  <c:v>0.84716079000000011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52416"/>
        <c:axId val="158266880"/>
      </c:scatterChart>
      <c:valAx>
        <c:axId val="158252416"/>
        <c:scaling>
          <c:orientation val="minMax"/>
          <c:max val="1.0000000000000005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266880"/>
        <c:crosses val="autoZero"/>
        <c:crossBetween val="midCat"/>
      </c:valAx>
      <c:valAx>
        <c:axId val="158266880"/>
        <c:scaling>
          <c:orientation val="minMax"/>
          <c:max val="0.9"/>
          <c:min val="0.6000000000000006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Utility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2524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Knapsack problem, critical </a:t>
            </a:r>
            <a:r>
              <a:rPr lang="en-US" baseline="0"/>
              <a:t>problem space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scOutput_2011_10_16!$J$1</c:f>
              <c:strCache>
                <c:ptCount val="1"/>
                <c:pt idx="0">
                  <c:v>avg frac utility loss</c:v>
                </c:pt>
              </c:strCache>
            </c:strRef>
          </c:tx>
          <c:xVal>
            <c:numRef>
              <c:f>scOutput_2011_10_16!$I$2:$I$361</c:f>
              <c:numCache>
                <c:formatCode>General</c:formatCode>
                <c:ptCount val="360"/>
                <c:pt idx="0">
                  <c:v>1.0000000000000002E-4</c:v>
                </c:pt>
                <c:pt idx="1">
                  <c:v>2.0000000000000004E-4</c:v>
                </c:pt>
                <c:pt idx="2">
                  <c:v>3.0000000000000014E-4</c:v>
                </c:pt>
                <c:pt idx="3">
                  <c:v>4.0000000000000007E-4</c:v>
                </c:pt>
                <c:pt idx="4">
                  <c:v>5.0000000000000012E-4</c:v>
                </c:pt>
                <c:pt idx="5">
                  <c:v>6.0000000000000027E-4</c:v>
                </c:pt>
                <c:pt idx="6">
                  <c:v>7.0000000000000021E-4</c:v>
                </c:pt>
                <c:pt idx="7">
                  <c:v>8.0000000000000036E-4</c:v>
                </c:pt>
                <c:pt idx="8">
                  <c:v>9.0000000000000052E-4</c:v>
                </c:pt>
                <c:pt idx="9">
                  <c:v>1.0000000000000005E-3</c:v>
                </c:pt>
                <c:pt idx="10">
                  <c:v>2.0000000000000005E-3</c:v>
                </c:pt>
                <c:pt idx="11">
                  <c:v>3.0000000000000005E-3</c:v>
                </c:pt>
                <c:pt idx="12">
                  <c:v>4.000000000000001E-3</c:v>
                </c:pt>
                <c:pt idx="13">
                  <c:v>5.000000000000001E-3</c:v>
                </c:pt>
                <c:pt idx="14">
                  <c:v>6.000000000000001E-3</c:v>
                </c:pt>
                <c:pt idx="15">
                  <c:v>7.000000000000001E-3</c:v>
                </c:pt>
                <c:pt idx="16">
                  <c:v>8.0000000000000019E-3</c:v>
                </c:pt>
                <c:pt idx="17">
                  <c:v>9.0000000000000028E-3</c:v>
                </c:pt>
                <c:pt idx="18">
                  <c:v>1.0000000000000004E-2</c:v>
                </c:pt>
                <c:pt idx="19">
                  <c:v>2.0000000000000004E-2</c:v>
                </c:pt>
                <c:pt idx="20">
                  <c:v>3.0000000000000002E-2</c:v>
                </c:pt>
                <c:pt idx="21">
                  <c:v>4.0000000000000008E-2</c:v>
                </c:pt>
                <c:pt idx="22">
                  <c:v>0.05</c:v>
                </c:pt>
                <c:pt idx="23">
                  <c:v>6.0000000000000019E-2</c:v>
                </c:pt>
                <c:pt idx="24">
                  <c:v>7.0000000000000021E-2</c:v>
                </c:pt>
                <c:pt idx="25">
                  <c:v>8.0000000000000016E-2</c:v>
                </c:pt>
                <c:pt idx="26">
                  <c:v>9.0000000000000011E-2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0.60000000000000009</c:v>
                </c:pt>
                <c:pt idx="33">
                  <c:v>0.70000000000000007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scOutput_2011_10_16!$J$2:$J$361</c:f>
              <c:numCache>
                <c:formatCode>General</c:formatCode>
                <c:ptCount val="360"/>
                <c:pt idx="0">
                  <c:v>0.4355351028798814</c:v>
                </c:pt>
                <c:pt idx="1">
                  <c:v>0.49823144664524016</c:v>
                </c:pt>
                <c:pt idx="2">
                  <c:v>0.53994370026237903</c:v>
                </c:pt>
                <c:pt idx="3">
                  <c:v>0.40157218566850844</c:v>
                </c:pt>
                <c:pt idx="4">
                  <c:v>0.40943230593692026</c:v>
                </c:pt>
                <c:pt idx="5">
                  <c:v>0.3603734836314465</c:v>
                </c:pt>
                <c:pt idx="6">
                  <c:v>0.28770336724660905</c:v>
                </c:pt>
                <c:pt idx="7">
                  <c:v>0.35558678267190608</c:v>
                </c:pt>
                <c:pt idx="8">
                  <c:v>0.30748014463258144</c:v>
                </c:pt>
                <c:pt idx="9">
                  <c:v>0.32567539650504584</c:v>
                </c:pt>
                <c:pt idx="10">
                  <c:v>0.26657218717955167</c:v>
                </c:pt>
                <c:pt idx="11">
                  <c:v>0.41597796612194415</c:v>
                </c:pt>
                <c:pt idx="12">
                  <c:v>0.14917683048404853</c:v>
                </c:pt>
                <c:pt idx="13">
                  <c:v>0.41397878881038658</c:v>
                </c:pt>
                <c:pt idx="14">
                  <c:v>0.23532575626353328</c:v>
                </c:pt>
                <c:pt idx="15">
                  <c:v>0.33592440232146137</c:v>
                </c:pt>
                <c:pt idx="16">
                  <c:v>0.24715289687404321</c:v>
                </c:pt>
                <c:pt idx="17">
                  <c:v>0.17793457576623775</c:v>
                </c:pt>
                <c:pt idx="18">
                  <c:v>0.32223785523907272</c:v>
                </c:pt>
                <c:pt idx="19">
                  <c:v>5.2744147207920408E-2</c:v>
                </c:pt>
                <c:pt idx="20">
                  <c:v>3.9501677603052655E-2</c:v>
                </c:pt>
                <c:pt idx="21">
                  <c:v>4.1023478995475975E-2</c:v>
                </c:pt>
                <c:pt idx="22">
                  <c:v>4.2994469114628064E-2</c:v>
                </c:pt>
                <c:pt idx="23">
                  <c:v>3.2506987550540885E-2</c:v>
                </c:pt>
                <c:pt idx="24">
                  <c:v>3.199479057590645E-2</c:v>
                </c:pt>
                <c:pt idx="25">
                  <c:v>3.7060813199603769E-2</c:v>
                </c:pt>
                <c:pt idx="26">
                  <c:v>3.6103822960293561E-2</c:v>
                </c:pt>
                <c:pt idx="27">
                  <c:v>3.4711448376182404E-2</c:v>
                </c:pt>
                <c:pt idx="28">
                  <c:v>2.9435088874322682E-2</c:v>
                </c:pt>
                <c:pt idx="29">
                  <c:v>2.6720020984049134E-2</c:v>
                </c:pt>
                <c:pt idx="30">
                  <c:v>2.1675339517275117E-2</c:v>
                </c:pt>
                <c:pt idx="31">
                  <c:v>1.5596965875542799E-2</c:v>
                </c:pt>
                <c:pt idx="32">
                  <c:v>9.8771006985524223E-3</c:v>
                </c:pt>
                <c:pt idx="33">
                  <c:v>6.850876952664068E-3</c:v>
                </c:pt>
                <c:pt idx="34">
                  <c:v>4.4816809592376243E-3</c:v>
                </c:pt>
                <c:pt idx="35">
                  <c:v>8.2701659367438491E-4</c:v>
                </c:pt>
              </c:numCache>
            </c:numRef>
          </c:yVal>
          <c:smooth val="0"/>
        </c:ser>
        <c:ser>
          <c:idx val="1"/>
          <c:order val="1"/>
          <c:tx>
            <c:v>SVM+SBE</c:v>
          </c:tx>
          <c:xVal>
            <c:numRef>
              <c:f>scOutput_2011_10_16!$I$2:$I$37</c:f>
              <c:numCache>
                <c:formatCode>General</c:formatCode>
                <c:ptCount val="36"/>
                <c:pt idx="0">
                  <c:v>1.0000000000000002E-4</c:v>
                </c:pt>
                <c:pt idx="1">
                  <c:v>2.0000000000000004E-4</c:v>
                </c:pt>
                <c:pt idx="2">
                  <c:v>3.0000000000000014E-4</c:v>
                </c:pt>
                <c:pt idx="3">
                  <c:v>4.0000000000000007E-4</c:v>
                </c:pt>
                <c:pt idx="4">
                  <c:v>5.0000000000000012E-4</c:v>
                </c:pt>
                <c:pt idx="5">
                  <c:v>6.0000000000000027E-4</c:v>
                </c:pt>
                <c:pt idx="6">
                  <c:v>7.0000000000000021E-4</c:v>
                </c:pt>
                <c:pt idx="7">
                  <c:v>8.0000000000000036E-4</c:v>
                </c:pt>
                <c:pt idx="8">
                  <c:v>9.0000000000000052E-4</c:v>
                </c:pt>
                <c:pt idx="9">
                  <c:v>1.0000000000000005E-3</c:v>
                </c:pt>
                <c:pt idx="10">
                  <c:v>2.0000000000000005E-3</c:v>
                </c:pt>
                <c:pt idx="11">
                  <c:v>3.0000000000000005E-3</c:v>
                </c:pt>
                <c:pt idx="12">
                  <c:v>4.000000000000001E-3</c:v>
                </c:pt>
                <c:pt idx="13">
                  <c:v>5.000000000000001E-3</c:v>
                </c:pt>
                <c:pt idx="14">
                  <c:v>6.000000000000001E-3</c:v>
                </c:pt>
                <c:pt idx="15">
                  <c:v>7.000000000000001E-3</c:v>
                </c:pt>
                <c:pt idx="16">
                  <c:v>8.0000000000000019E-3</c:v>
                </c:pt>
                <c:pt idx="17">
                  <c:v>9.0000000000000028E-3</c:v>
                </c:pt>
                <c:pt idx="18">
                  <c:v>1.0000000000000004E-2</c:v>
                </c:pt>
                <c:pt idx="19">
                  <c:v>2.0000000000000004E-2</c:v>
                </c:pt>
                <c:pt idx="20">
                  <c:v>3.0000000000000002E-2</c:v>
                </c:pt>
                <c:pt idx="21">
                  <c:v>4.0000000000000008E-2</c:v>
                </c:pt>
                <c:pt idx="22">
                  <c:v>0.05</c:v>
                </c:pt>
                <c:pt idx="23">
                  <c:v>6.0000000000000019E-2</c:v>
                </c:pt>
                <c:pt idx="24">
                  <c:v>7.0000000000000021E-2</c:v>
                </c:pt>
                <c:pt idx="25">
                  <c:v>8.0000000000000016E-2</c:v>
                </c:pt>
                <c:pt idx="26">
                  <c:v>9.0000000000000011E-2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0.60000000000000009</c:v>
                </c:pt>
                <c:pt idx="33">
                  <c:v>0.70000000000000007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scOutput_2011_10_16!$M$2:$M$37</c:f>
              <c:numCache>
                <c:formatCode>General</c:formatCode>
                <c:ptCount val="36"/>
                <c:pt idx="0">
                  <c:v>0.56366988628061654</c:v>
                </c:pt>
                <c:pt idx="1">
                  <c:v>0.56619612908781236</c:v>
                </c:pt>
                <c:pt idx="2">
                  <c:v>0.47919687716549103</c:v>
                </c:pt>
                <c:pt idx="3">
                  <c:v>0.30856403045096059</c:v>
                </c:pt>
                <c:pt idx="4">
                  <c:v>0.41098227007499838</c:v>
                </c:pt>
                <c:pt idx="5">
                  <c:v>0.39002957185452181</c:v>
                </c:pt>
                <c:pt idx="6">
                  <c:v>0.38242865573969392</c:v>
                </c:pt>
                <c:pt idx="7">
                  <c:v>0.43004746976945896</c:v>
                </c:pt>
                <c:pt idx="8">
                  <c:v>0.37808870855260995</c:v>
                </c:pt>
                <c:pt idx="9">
                  <c:v>0.37553383505934862</c:v>
                </c:pt>
                <c:pt idx="10">
                  <c:v>0.28762124387455307</c:v>
                </c:pt>
                <c:pt idx="11">
                  <c:v>0.45913005223567316</c:v>
                </c:pt>
                <c:pt idx="12">
                  <c:v>0.30969326425206239</c:v>
                </c:pt>
                <c:pt idx="13">
                  <c:v>0.18573218464336083</c:v>
                </c:pt>
                <c:pt idx="14">
                  <c:v>0.35676693793692138</c:v>
                </c:pt>
                <c:pt idx="15">
                  <c:v>0.26966957671123276</c:v>
                </c:pt>
                <c:pt idx="16">
                  <c:v>0.12372786738389975</c:v>
                </c:pt>
                <c:pt idx="17">
                  <c:v>0.16743904118128225</c:v>
                </c:pt>
                <c:pt idx="18">
                  <c:v>0.18595331244073726</c:v>
                </c:pt>
                <c:pt idx="19">
                  <c:v>0.1797845009950757</c:v>
                </c:pt>
                <c:pt idx="20">
                  <c:v>7.7674224208809178E-2</c:v>
                </c:pt>
                <c:pt idx="21">
                  <c:v>8.9669865254567424E-2</c:v>
                </c:pt>
                <c:pt idx="22">
                  <c:v>7.081478854188579E-2</c:v>
                </c:pt>
                <c:pt idx="23">
                  <c:v>7.3953989785892696E-2</c:v>
                </c:pt>
                <c:pt idx="24">
                  <c:v>3.994489927052234E-2</c:v>
                </c:pt>
                <c:pt idx="25">
                  <c:v>3.9343573291865545E-2</c:v>
                </c:pt>
                <c:pt idx="26">
                  <c:v>4.0547170144212941E-2</c:v>
                </c:pt>
                <c:pt idx="27">
                  <c:v>3.609410197467227E-2</c:v>
                </c:pt>
                <c:pt idx="28">
                  <c:v>3.0534250099761202E-2</c:v>
                </c:pt>
                <c:pt idx="29">
                  <c:v>2.4712959948686823E-2</c:v>
                </c:pt>
                <c:pt idx="30">
                  <c:v>2.1064369553204974E-2</c:v>
                </c:pt>
                <c:pt idx="31">
                  <c:v>1.5826753134581234E-2</c:v>
                </c:pt>
                <c:pt idx="32">
                  <c:v>1.1954898283779263E-2</c:v>
                </c:pt>
                <c:pt idx="33">
                  <c:v>5.8713475774804045E-3</c:v>
                </c:pt>
                <c:pt idx="34">
                  <c:v>3.3850298418593256E-3</c:v>
                </c:pt>
                <c:pt idx="35">
                  <c:v>1.5328821465319185E-3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63776"/>
        <c:axId val="159565696"/>
      </c:scatterChart>
      <c:valAx>
        <c:axId val="159563776"/>
        <c:scaling>
          <c:orientation val="minMax"/>
          <c:max val="0.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565696"/>
        <c:crosses val="autoZero"/>
        <c:crossBetween val="midCat"/>
      </c:valAx>
      <c:valAx>
        <c:axId val="159565696"/>
        <c:scaling>
          <c:orientation val="minMax"/>
          <c:max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Fraction of Utility Loss vs Optimal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5637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190806424426322E-2"/>
          <c:y val="2.3723332660340539E-2"/>
          <c:w val="0.76593922319343133"/>
          <c:h val="0.92274749310182391"/>
        </c:manualLayout>
      </c:layout>
      <c:scatterChart>
        <c:scatterStyle val="lineMarker"/>
        <c:varyColors val="0"/>
        <c:ser>
          <c:idx val="0"/>
          <c:order val="0"/>
          <c:tx>
            <c:strRef>
              <c:f>scOutput_2011_10_16!$J$1</c:f>
              <c:strCache>
                <c:ptCount val="1"/>
                <c:pt idx="0">
                  <c:v>avg frac utility loss</c:v>
                </c:pt>
              </c:strCache>
            </c:strRef>
          </c:tx>
          <c:xVal>
            <c:numRef>
              <c:f>scOutput_2011_10_16!$I$2:$I$361</c:f>
              <c:numCache>
                <c:formatCode>General</c:formatCode>
                <c:ptCount val="360"/>
                <c:pt idx="0">
                  <c:v>1.0000000000000002E-4</c:v>
                </c:pt>
                <c:pt idx="1">
                  <c:v>2.0000000000000004E-4</c:v>
                </c:pt>
                <c:pt idx="2">
                  <c:v>3.0000000000000014E-4</c:v>
                </c:pt>
                <c:pt idx="3">
                  <c:v>4.0000000000000007E-4</c:v>
                </c:pt>
                <c:pt idx="4">
                  <c:v>5.0000000000000012E-4</c:v>
                </c:pt>
                <c:pt idx="5">
                  <c:v>6.0000000000000027E-4</c:v>
                </c:pt>
                <c:pt idx="6">
                  <c:v>7.0000000000000021E-4</c:v>
                </c:pt>
                <c:pt idx="7">
                  <c:v>8.0000000000000036E-4</c:v>
                </c:pt>
                <c:pt idx="8">
                  <c:v>9.0000000000000052E-4</c:v>
                </c:pt>
                <c:pt idx="9">
                  <c:v>1.0000000000000005E-3</c:v>
                </c:pt>
                <c:pt idx="10">
                  <c:v>2.0000000000000005E-3</c:v>
                </c:pt>
                <c:pt idx="11">
                  <c:v>3.0000000000000005E-3</c:v>
                </c:pt>
                <c:pt idx="12">
                  <c:v>4.000000000000001E-3</c:v>
                </c:pt>
                <c:pt idx="13">
                  <c:v>5.000000000000001E-3</c:v>
                </c:pt>
                <c:pt idx="14">
                  <c:v>6.000000000000001E-3</c:v>
                </c:pt>
                <c:pt idx="15">
                  <c:v>7.000000000000001E-3</c:v>
                </c:pt>
                <c:pt idx="16">
                  <c:v>8.0000000000000019E-3</c:v>
                </c:pt>
                <c:pt idx="17">
                  <c:v>9.0000000000000028E-3</c:v>
                </c:pt>
                <c:pt idx="18">
                  <c:v>1.0000000000000004E-2</c:v>
                </c:pt>
                <c:pt idx="19">
                  <c:v>2.0000000000000004E-2</c:v>
                </c:pt>
                <c:pt idx="20">
                  <c:v>3.0000000000000002E-2</c:v>
                </c:pt>
                <c:pt idx="21">
                  <c:v>4.0000000000000008E-2</c:v>
                </c:pt>
                <c:pt idx="22">
                  <c:v>0.05</c:v>
                </c:pt>
                <c:pt idx="23">
                  <c:v>6.0000000000000019E-2</c:v>
                </c:pt>
                <c:pt idx="24">
                  <c:v>7.0000000000000021E-2</c:v>
                </c:pt>
                <c:pt idx="25">
                  <c:v>8.0000000000000016E-2</c:v>
                </c:pt>
                <c:pt idx="26">
                  <c:v>9.0000000000000011E-2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0.60000000000000009</c:v>
                </c:pt>
                <c:pt idx="33">
                  <c:v>0.70000000000000007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scOutput_2011_10_16!$J$2:$J$361</c:f>
              <c:numCache>
                <c:formatCode>General</c:formatCode>
                <c:ptCount val="360"/>
                <c:pt idx="0">
                  <c:v>0.4355351028798814</c:v>
                </c:pt>
                <c:pt idx="1">
                  <c:v>0.49823144664524016</c:v>
                </c:pt>
                <c:pt idx="2">
                  <c:v>0.53994370026237903</c:v>
                </c:pt>
                <c:pt idx="3">
                  <c:v>0.40157218566850844</c:v>
                </c:pt>
                <c:pt idx="4">
                  <c:v>0.40943230593692026</c:v>
                </c:pt>
                <c:pt idx="5">
                  <c:v>0.3603734836314465</c:v>
                </c:pt>
                <c:pt idx="6">
                  <c:v>0.28770336724660905</c:v>
                </c:pt>
                <c:pt idx="7">
                  <c:v>0.35558678267190608</c:v>
                </c:pt>
                <c:pt idx="8">
                  <c:v>0.30748014463258144</c:v>
                </c:pt>
                <c:pt idx="9">
                  <c:v>0.32567539650504584</c:v>
                </c:pt>
                <c:pt idx="10">
                  <c:v>0.26657218717955167</c:v>
                </c:pt>
                <c:pt idx="11">
                  <c:v>0.41597796612194415</c:v>
                </c:pt>
                <c:pt idx="12">
                  <c:v>0.14917683048404853</c:v>
                </c:pt>
                <c:pt idx="13">
                  <c:v>0.41397878881038658</c:v>
                </c:pt>
                <c:pt idx="14">
                  <c:v>0.23532575626353328</c:v>
                </c:pt>
                <c:pt idx="15">
                  <c:v>0.33592440232146137</c:v>
                </c:pt>
                <c:pt idx="16">
                  <c:v>0.24715289687404321</c:v>
                </c:pt>
                <c:pt idx="17">
                  <c:v>0.17793457576623775</c:v>
                </c:pt>
                <c:pt idx="18">
                  <c:v>0.32223785523907272</c:v>
                </c:pt>
                <c:pt idx="19">
                  <c:v>5.2744147207920408E-2</c:v>
                </c:pt>
                <c:pt idx="20">
                  <c:v>3.9501677603052655E-2</c:v>
                </c:pt>
                <c:pt idx="21">
                  <c:v>4.1023478995475975E-2</c:v>
                </c:pt>
                <c:pt idx="22">
                  <c:v>4.2994469114628064E-2</c:v>
                </c:pt>
                <c:pt idx="23">
                  <c:v>3.2506987550540885E-2</c:v>
                </c:pt>
                <c:pt idx="24">
                  <c:v>3.199479057590645E-2</c:v>
                </c:pt>
                <c:pt idx="25">
                  <c:v>3.7060813199603769E-2</c:v>
                </c:pt>
                <c:pt idx="26">
                  <c:v>3.6103822960293561E-2</c:v>
                </c:pt>
                <c:pt idx="27">
                  <c:v>3.4711448376182404E-2</c:v>
                </c:pt>
                <c:pt idx="28">
                  <c:v>2.9435088874322682E-2</c:v>
                </c:pt>
                <c:pt idx="29">
                  <c:v>2.6720020984049134E-2</c:v>
                </c:pt>
                <c:pt idx="30">
                  <c:v>2.1675339517275117E-2</c:v>
                </c:pt>
                <c:pt idx="31">
                  <c:v>1.5596965875542799E-2</c:v>
                </c:pt>
                <c:pt idx="32">
                  <c:v>9.8771006985524223E-3</c:v>
                </c:pt>
                <c:pt idx="33">
                  <c:v>6.850876952664068E-3</c:v>
                </c:pt>
                <c:pt idx="34">
                  <c:v>4.4816809592376243E-3</c:v>
                </c:pt>
                <c:pt idx="35">
                  <c:v>8.2701659367438491E-4</c:v>
                </c:pt>
              </c:numCache>
            </c:numRef>
          </c:yVal>
          <c:smooth val="0"/>
        </c:ser>
        <c:ser>
          <c:idx val="1"/>
          <c:order val="1"/>
          <c:tx>
            <c:v>SVM+SBE</c:v>
          </c:tx>
          <c:xVal>
            <c:numRef>
              <c:f>scOutput_2011_10_16!$I$2:$I$37</c:f>
              <c:numCache>
                <c:formatCode>General</c:formatCode>
                <c:ptCount val="36"/>
                <c:pt idx="0">
                  <c:v>1.0000000000000002E-4</c:v>
                </c:pt>
                <c:pt idx="1">
                  <c:v>2.0000000000000004E-4</c:v>
                </c:pt>
                <c:pt idx="2">
                  <c:v>3.0000000000000014E-4</c:v>
                </c:pt>
                <c:pt idx="3">
                  <c:v>4.0000000000000007E-4</c:v>
                </c:pt>
                <c:pt idx="4">
                  <c:v>5.0000000000000012E-4</c:v>
                </c:pt>
                <c:pt idx="5">
                  <c:v>6.0000000000000027E-4</c:v>
                </c:pt>
                <c:pt idx="6">
                  <c:v>7.0000000000000021E-4</c:v>
                </c:pt>
                <c:pt idx="7">
                  <c:v>8.0000000000000036E-4</c:v>
                </c:pt>
                <c:pt idx="8">
                  <c:v>9.0000000000000052E-4</c:v>
                </c:pt>
                <c:pt idx="9">
                  <c:v>1.0000000000000005E-3</c:v>
                </c:pt>
                <c:pt idx="10">
                  <c:v>2.0000000000000005E-3</c:v>
                </c:pt>
                <c:pt idx="11">
                  <c:v>3.0000000000000005E-3</c:v>
                </c:pt>
                <c:pt idx="12">
                  <c:v>4.000000000000001E-3</c:v>
                </c:pt>
                <c:pt idx="13">
                  <c:v>5.000000000000001E-3</c:v>
                </c:pt>
                <c:pt idx="14">
                  <c:v>6.000000000000001E-3</c:v>
                </c:pt>
                <c:pt idx="15">
                  <c:v>7.000000000000001E-3</c:v>
                </c:pt>
                <c:pt idx="16">
                  <c:v>8.0000000000000019E-3</c:v>
                </c:pt>
                <c:pt idx="17">
                  <c:v>9.0000000000000028E-3</c:v>
                </c:pt>
                <c:pt idx="18">
                  <c:v>1.0000000000000004E-2</c:v>
                </c:pt>
                <c:pt idx="19">
                  <c:v>2.0000000000000004E-2</c:v>
                </c:pt>
                <c:pt idx="20">
                  <c:v>3.0000000000000002E-2</c:v>
                </c:pt>
                <c:pt idx="21">
                  <c:v>4.0000000000000008E-2</c:v>
                </c:pt>
                <c:pt idx="22">
                  <c:v>0.05</c:v>
                </c:pt>
                <c:pt idx="23">
                  <c:v>6.0000000000000019E-2</c:v>
                </c:pt>
                <c:pt idx="24">
                  <c:v>7.0000000000000021E-2</c:v>
                </c:pt>
                <c:pt idx="25">
                  <c:v>8.0000000000000016E-2</c:v>
                </c:pt>
                <c:pt idx="26">
                  <c:v>9.0000000000000011E-2</c:v>
                </c:pt>
                <c:pt idx="27">
                  <c:v>0.10000000000000003</c:v>
                </c:pt>
                <c:pt idx="28">
                  <c:v>0.2</c:v>
                </c:pt>
                <c:pt idx="29">
                  <c:v>0.3000000000000001</c:v>
                </c:pt>
                <c:pt idx="30">
                  <c:v>0.4</c:v>
                </c:pt>
                <c:pt idx="31">
                  <c:v>0.5</c:v>
                </c:pt>
                <c:pt idx="32">
                  <c:v>0.60000000000000009</c:v>
                </c:pt>
                <c:pt idx="33">
                  <c:v>0.70000000000000007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scOutput_2011_10_16!$M$2:$M$37</c:f>
              <c:numCache>
                <c:formatCode>General</c:formatCode>
                <c:ptCount val="36"/>
                <c:pt idx="0">
                  <c:v>0.56366988628061654</c:v>
                </c:pt>
                <c:pt idx="1">
                  <c:v>0.56619612908781236</c:v>
                </c:pt>
                <c:pt idx="2">
                  <c:v>0.47919687716549103</c:v>
                </c:pt>
                <c:pt idx="3">
                  <c:v>0.30856403045096059</c:v>
                </c:pt>
                <c:pt idx="4">
                  <c:v>0.41098227007499838</c:v>
                </c:pt>
                <c:pt idx="5">
                  <c:v>0.39002957185452181</c:v>
                </c:pt>
                <c:pt idx="6">
                  <c:v>0.38242865573969392</c:v>
                </c:pt>
                <c:pt idx="7">
                  <c:v>0.43004746976945896</c:v>
                </c:pt>
                <c:pt idx="8">
                  <c:v>0.37808870855260995</c:v>
                </c:pt>
                <c:pt idx="9">
                  <c:v>0.37553383505934862</c:v>
                </c:pt>
                <c:pt idx="10">
                  <c:v>0.28762124387455307</c:v>
                </c:pt>
                <c:pt idx="11">
                  <c:v>0.45913005223567316</c:v>
                </c:pt>
                <c:pt idx="12">
                  <c:v>0.30969326425206239</c:v>
                </c:pt>
                <c:pt idx="13">
                  <c:v>0.18573218464336083</c:v>
                </c:pt>
                <c:pt idx="14">
                  <c:v>0.35676693793692138</c:v>
                </c:pt>
                <c:pt idx="15">
                  <c:v>0.26966957671123276</c:v>
                </c:pt>
                <c:pt idx="16">
                  <c:v>0.12372786738389975</c:v>
                </c:pt>
                <c:pt idx="17">
                  <c:v>0.16743904118128225</c:v>
                </c:pt>
                <c:pt idx="18">
                  <c:v>0.18595331244073726</c:v>
                </c:pt>
                <c:pt idx="19">
                  <c:v>0.1797845009950757</c:v>
                </c:pt>
                <c:pt idx="20">
                  <c:v>7.7674224208809178E-2</c:v>
                </c:pt>
                <c:pt idx="21">
                  <c:v>8.9669865254567424E-2</c:v>
                </c:pt>
                <c:pt idx="22">
                  <c:v>7.081478854188579E-2</c:v>
                </c:pt>
                <c:pt idx="23">
                  <c:v>7.3953989785892696E-2</c:v>
                </c:pt>
                <c:pt idx="24">
                  <c:v>3.994489927052234E-2</c:v>
                </c:pt>
                <c:pt idx="25">
                  <c:v>3.9343573291865545E-2</c:v>
                </c:pt>
                <c:pt idx="26">
                  <c:v>4.0547170144212941E-2</c:v>
                </c:pt>
                <c:pt idx="27">
                  <c:v>3.609410197467227E-2</c:v>
                </c:pt>
                <c:pt idx="28">
                  <c:v>3.0534250099761202E-2</c:v>
                </c:pt>
                <c:pt idx="29">
                  <c:v>2.4712959948686823E-2</c:v>
                </c:pt>
                <c:pt idx="30">
                  <c:v>2.1064369553204974E-2</c:v>
                </c:pt>
                <c:pt idx="31">
                  <c:v>1.5826753134581234E-2</c:v>
                </c:pt>
                <c:pt idx="32">
                  <c:v>1.1954898283779263E-2</c:v>
                </c:pt>
                <c:pt idx="33">
                  <c:v>5.8713475774804045E-3</c:v>
                </c:pt>
                <c:pt idx="34">
                  <c:v>3.3850298418593256E-3</c:v>
                </c:pt>
                <c:pt idx="35">
                  <c:v>1.5328821465319185E-3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653248"/>
        <c:axId val="159687808"/>
      </c:scatterChart>
      <c:valAx>
        <c:axId val="159653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9687808"/>
        <c:crosses val="autoZero"/>
        <c:crossBetween val="midCat"/>
      </c:valAx>
      <c:valAx>
        <c:axId val="15968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6532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SVM+SBE approximation error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'Results-timing'!$B$1</c:f>
              <c:strCache>
                <c:ptCount val="1"/>
                <c:pt idx="0">
                  <c:v>fractionUtilLoss</c:v>
                </c:pt>
              </c:strCache>
            </c:strRef>
          </c:tx>
          <c:spPr>
            <a:ln w="28575">
              <a:noFill/>
            </a:ln>
          </c:spPr>
          <c:xVal>
            <c:numRef>
              <c:f>'Results-timing'!$A$2:$A$88</c:f>
              <c:numCache>
                <c:formatCode>0.00E+00</c:formatCode>
                <c:ptCount val="87"/>
                <c:pt idx="0">
                  <c:v>1E-4</c:v>
                </c:pt>
                <c:pt idx="1">
                  <c:v>1E-4</c:v>
                </c:pt>
                <c:pt idx="2">
                  <c:v>1E-4</c:v>
                </c:pt>
                <c:pt idx="3">
                  <c:v>2.0000000000000001E-4</c:v>
                </c:pt>
                <c:pt idx="4">
                  <c:v>2.0000000000000001E-4</c:v>
                </c:pt>
                <c:pt idx="5">
                  <c:v>2.0000000000000001E-4</c:v>
                </c:pt>
                <c:pt idx="6">
                  <c:v>2.9999999999999997E-4</c:v>
                </c:pt>
                <c:pt idx="7">
                  <c:v>2.9999999999999997E-4</c:v>
                </c:pt>
                <c:pt idx="8">
                  <c:v>2.9999999999999997E-4</c:v>
                </c:pt>
                <c:pt idx="9">
                  <c:v>4.0000000000000002E-4</c:v>
                </c:pt>
                <c:pt idx="10">
                  <c:v>4.0000000000000002E-4</c:v>
                </c:pt>
                <c:pt idx="11">
                  <c:v>4.0000000000000002E-4</c:v>
                </c:pt>
                <c:pt idx="12">
                  <c:v>5.0000000000000001E-4</c:v>
                </c:pt>
                <c:pt idx="13">
                  <c:v>5.0000000000000001E-4</c:v>
                </c:pt>
                <c:pt idx="14">
                  <c:v>5.0000000000000001E-4</c:v>
                </c:pt>
                <c:pt idx="15">
                  <c:v>5.9999999999999995E-4</c:v>
                </c:pt>
                <c:pt idx="16">
                  <c:v>5.9999999999999995E-4</c:v>
                </c:pt>
                <c:pt idx="17">
                  <c:v>5.9999999999999995E-4</c:v>
                </c:pt>
                <c:pt idx="18">
                  <c:v>6.9999999999999999E-4</c:v>
                </c:pt>
                <c:pt idx="19">
                  <c:v>6.9999999999999999E-4</c:v>
                </c:pt>
                <c:pt idx="20">
                  <c:v>6.9999999999999999E-4</c:v>
                </c:pt>
                <c:pt idx="21">
                  <c:v>8.0000000000000004E-4</c:v>
                </c:pt>
                <c:pt idx="22">
                  <c:v>8.0000000000000004E-4</c:v>
                </c:pt>
                <c:pt idx="23">
                  <c:v>8.0000000000000004E-4</c:v>
                </c:pt>
                <c:pt idx="24">
                  <c:v>8.9999999999999998E-4</c:v>
                </c:pt>
                <c:pt idx="25">
                  <c:v>8.9999999999999998E-4</c:v>
                </c:pt>
                <c:pt idx="26">
                  <c:v>8.9999999999999998E-4</c:v>
                </c:pt>
                <c:pt idx="27" formatCode="General">
                  <c:v>1E-3</c:v>
                </c:pt>
                <c:pt idx="28" formatCode="General">
                  <c:v>1E-3</c:v>
                </c:pt>
                <c:pt idx="29" formatCode="General">
                  <c:v>1E-3</c:v>
                </c:pt>
                <c:pt idx="30" formatCode="General">
                  <c:v>2E-3</c:v>
                </c:pt>
                <c:pt idx="31" formatCode="General">
                  <c:v>2E-3</c:v>
                </c:pt>
                <c:pt idx="32" formatCode="General">
                  <c:v>2E-3</c:v>
                </c:pt>
                <c:pt idx="33" formatCode="General">
                  <c:v>3.0000000000000001E-3</c:v>
                </c:pt>
                <c:pt idx="34" formatCode="General">
                  <c:v>3.0000000000000001E-3</c:v>
                </c:pt>
                <c:pt idx="35" formatCode="General">
                  <c:v>3.0000000000000001E-3</c:v>
                </c:pt>
                <c:pt idx="36" formatCode="General">
                  <c:v>4.0000000000000001E-3</c:v>
                </c:pt>
                <c:pt idx="37" formatCode="General">
                  <c:v>4.0000000000000001E-3</c:v>
                </c:pt>
                <c:pt idx="38" formatCode="General">
                  <c:v>4.0000000000000001E-3</c:v>
                </c:pt>
                <c:pt idx="39" formatCode="General">
                  <c:v>5.0000000000000001E-3</c:v>
                </c:pt>
                <c:pt idx="40" formatCode="General">
                  <c:v>5.0000000000000001E-3</c:v>
                </c:pt>
                <c:pt idx="41" formatCode="General">
                  <c:v>5.0000000000000001E-3</c:v>
                </c:pt>
                <c:pt idx="42" formatCode="General">
                  <c:v>6.0000000000000001E-3</c:v>
                </c:pt>
                <c:pt idx="43" formatCode="General">
                  <c:v>6.0000000000000001E-3</c:v>
                </c:pt>
                <c:pt idx="44" formatCode="General">
                  <c:v>6.0000000000000001E-3</c:v>
                </c:pt>
                <c:pt idx="45" formatCode="General">
                  <c:v>7.0000000000000001E-3</c:v>
                </c:pt>
                <c:pt idx="46" formatCode="General">
                  <c:v>7.0000000000000001E-3</c:v>
                </c:pt>
                <c:pt idx="47" formatCode="General">
                  <c:v>7.0000000000000001E-3</c:v>
                </c:pt>
                <c:pt idx="48" formatCode="General">
                  <c:v>8.0000000000000002E-3</c:v>
                </c:pt>
                <c:pt idx="49" formatCode="General">
                  <c:v>8.0000000000000002E-3</c:v>
                </c:pt>
                <c:pt idx="50" formatCode="General">
                  <c:v>8.0000000000000002E-3</c:v>
                </c:pt>
                <c:pt idx="51" formatCode="General">
                  <c:v>8.9999999999999993E-3</c:v>
                </c:pt>
                <c:pt idx="52" formatCode="General">
                  <c:v>8.9999999999999993E-3</c:v>
                </c:pt>
                <c:pt idx="53" formatCode="General">
                  <c:v>8.9999999999999993E-3</c:v>
                </c:pt>
                <c:pt idx="54" formatCode="General">
                  <c:v>0.01</c:v>
                </c:pt>
                <c:pt idx="55" formatCode="General">
                  <c:v>0.01</c:v>
                </c:pt>
                <c:pt idx="56" formatCode="General">
                  <c:v>0.01</c:v>
                </c:pt>
                <c:pt idx="57" formatCode="General">
                  <c:v>0.02</c:v>
                </c:pt>
                <c:pt idx="58" formatCode="General">
                  <c:v>0.02</c:v>
                </c:pt>
                <c:pt idx="59" formatCode="General">
                  <c:v>0.02</c:v>
                </c:pt>
                <c:pt idx="60" formatCode="General">
                  <c:v>0.03</c:v>
                </c:pt>
                <c:pt idx="61" formatCode="General">
                  <c:v>0.03</c:v>
                </c:pt>
                <c:pt idx="62" formatCode="General">
                  <c:v>0.03</c:v>
                </c:pt>
                <c:pt idx="63" formatCode="General">
                  <c:v>0.04</c:v>
                </c:pt>
                <c:pt idx="64" formatCode="General">
                  <c:v>0.04</c:v>
                </c:pt>
                <c:pt idx="65" formatCode="General">
                  <c:v>0.04</c:v>
                </c:pt>
                <c:pt idx="66" formatCode="General">
                  <c:v>0.05</c:v>
                </c:pt>
                <c:pt idx="67" formatCode="General">
                  <c:v>0.05</c:v>
                </c:pt>
                <c:pt idx="68" formatCode="General">
                  <c:v>0.05</c:v>
                </c:pt>
                <c:pt idx="69" formatCode="General">
                  <c:v>0.06</c:v>
                </c:pt>
                <c:pt idx="70" formatCode="General">
                  <c:v>0.06</c:v>
                </c:pt>
                <c:pt idx="71" formatCode="General">
                  <c:v>0.06</c:v>
                </c:pt>
                <c:pt idx="72" formatCode="General">
                  <c:v>7.0000000000000007E-2</c:v>
                </c:pt>
                <c:pt idx="73" formatCode="General">
                  <c:v>7.0000000000000007E-2</c:v>
                </c:pt>
                <c:pt idx="74" formatCode="General">
                  <c:v>7.0000000000000007E-2</c:v>
                </c:pt>
                <c:pt idx="75" formatCode="General">
                  <c:v>0.08</c:v>
                </c:pt>
                <c:pt idx="76" formatCode="General">
                  <c:v>0.08</c:v>
                </c:pt>
                <c:pt idx="77" formatCode="General">
                  <c:v>0.08</c:v>
                </c:pt>
                <c:pt idx="78" formatCode="General">
                  <c:v>0.09</c:v>
                </c:pt>
                <c:pt idx="79" formatCode="General">
                  <c:v>0.09</c:v>
                </c:pt>
                <c:pt idx="80" formatCode="General">
                  <c:v>0.09</c:v>
                </c:pt>
                <c:pt idx="81" formatCode="General">
                  <c:v>0.1</c:v>
                </c:pt>
                <c:pt idx="82" formatCode="General">
                  <c:v>0.1</c:v>
                </c:pt>
                <c:pt idx="83" formatCode="General">
                  <c:v>0.1</c:v>
                </c:pt>
                <c:pt idx="84" formatCode="General">
                  <c:v>0.2</c:v>
                </c:pt>
                <c:pt idx="85" formatCode="General">
                  <c:v>0.2</c:v>
                </c:pt>
                <c:pt idx="86" formatCode="General">
                  <c:v>0.2</c:v>
                </c:pt>
              </c:numCache>
            </c:numRef>
          </c:xVal>
          <c:yVal>
            <c:numRef>
              <c:f>'Results-timing'!$B$2:$B$88</c:f>
              <c:numCache>
                <c:formatCode>General</c:formatCode>
                <c:ptCount val="87"/>
                <c:pt idx="0">
                  <c:v>0.116052244839266</c:v>
                </c:pt>
                <c:pt idx="1">
                  <c:v>0.19599880281653301</c:v>
                </c:pt>
                <c:pt idx="2">
                  <c:v>0.19573829756754799</c:v>
                </c:pt>
                <c:pt idx="3">
                  <c:v>1.4807561514564299E-2</c:v>
                </c:pt>
                <c:pt idx="4">
                  <c:v>3.3185689677489301E-3</c:v>
                </c:pt>
                <c:pt idx="5">
                  <c:v>5.1030589860903601E-3</c:v>
                </c:pt>
                <c:pt idx="6">
                  <c:v>3.6783719310474702E-3</c:v>
                </c:pt>
                <c:pt idx="7">
                  <c:v>3.8784231515782801E-3</c:v>
                </c:pt>
                <c:pt idx="8">
                  <c:v>1.27146310547316E-3</c:v>
                </c:pt>
                <c:pt idx="9">
                  <c:v>4.4207740596458904E-3</c:v>
                </c:pt>
                <c:pt idx="10">
                  <c:v>4.7769652515394596E-3</c:v>
                </c:pt>
                <c:pt idx="11">
                  <c:v>4.12060444972799E-3</c:v>
                </c:pt>
                <c:pt idx="12">
                  <c:v>5.8439264150269002E-3</c:v>
                </c:pt>
                <c:pt idx="13">
                  <c:v>3.6429393040865398E-3</c:v>
                </c:pt>
                <c:pt idx="14">
                  <c:v>4.7855294942666304E-3</c:v>
                </c:pt>
                <c:pt idx="15">
                  <c:v>4.2010774866632202E-3</c:v>
                </c:pt>
                <c:pt idx="16">
                  <c:v>4.1118299725940201E-3</c:v>
                </c:pt>
                <c:pt idx="17">
                  <c:v>4.7133627180267496E-3</c:v>
                </c:pt>
                <c:pt idx="18">
                  <c:v>3.40399705838729E-3</c:v>
                </c:pt>
                <c:pt idx="19">
                  <c:v>4.2128289708460304E-3</c:v>
                </c:pt>
                <c:pt idx="20">
                  <c:v>4.6071077445887301E-3</c:v>
                </c:pt>
                <c:pt idx="21">
                  <c:v>3.2073111595343302E-3</c:v>
                </c:pt>
                <c:pt idx="22">
                  <c:v>3.4302578016650498E-3</c:v>
                </c:pt>
                <c:pt idx="23">
                  <c:v>2.6000630883565301E-3</c:v>
                </c:pt>
                <c:pt idx="24">
                  <c:v>2.8841973843590101E-3</c:v>
                </c:pt>
                <c:pt idx="25">
                  <c:v>3.8926280954895598E-3</c:v>
                </c:pt>
                <c:pt idx="26">
                  <c:v>5.5797350932389996E-3</c:v>
                </c:pt>
                <c:pt idx="27">
                  <c:v>4.0938647662237598E-3</c:v>
                </c:pt>
                <c:pt idx="28">
                  <c:v>4.2019823181702097E-3</c:v>
                </c:pt>
                <c:pt idx="29">
                  <c:v>2.61222323963128E-3</c:v>
                </c:pt>
                <c:pt idx="30">
                  <c:v>4.3583557445485898E-3</c:v>
                </c:pt>
                <c:pt idx="31">
                  <c:v>4.7121252856402703E-3</c:v>
                </c:pt>
                <c:pt idx="32">
                  <c:v>4.7701393909921098E-3</c:v>
                </c:pt>
                <c:pt idx="33">
                  <c:v>3.28422167097804E-3</c:v>
                </c:pt>
                <c:pt idx="34">
                  <c:v>3.4293516280009899E-3</c:v>
                </c:pt>
                <c:pt idx="35">
                  <c:v>2.3953141527702899E-3</c:v>
                </c:pt>
                <c:pt idx="36">
                  <c:v>2.8120338360001699E-3</c:v>
                </c:pt>
                <c:pt idx="37">
                  <c:v>2.7785176892192501E-3</c:v>
                </c:pt>
                <c:pt idx="38">
                  <c:v>2.73481339185084E-3</c:v>
                </c:pt>
                <c:pt idx="39">
                  <c:v>2.80276338661475E-3</c:v>
                </c:pt>
                <c:pt idx="40">
                  <c:v>2.5024589614992799E-3</c:v>
                </c:pt>
                <c:pt idx="41">
                  <c:v>3.9189682746894397E-3</c:v>
                </c:pt>
                <c:pt idx="42">
                  <c:v>2.2226119745528401E-3</c:v>
                </c:pt>
                <c:pt idx="43">
                  <c:v>2.09316005239431E-3</c:v>
                </c:pt>
                <c:pt idx="44">
                  <c:v>2.8822562687307002E-3</c:v>
                </c:pt>
                <c:pt idx="45">
                  <c:v>1.5049309945580601E-3</c:v>
                </c:pt>
                <c:pt idx="46">
                  <c:v>1.48797528400637E-3</c:v>
                </c:pt>
                <c:pt idx="47">
                  <c:v>1.6907911382372E-3</c:v>
                </c:pt>
                <c:pt idx="48">
                  <c:v>1.6590856895166799E-3</c:v>
                </c:pt>
                <c:pt idx="49">
                  <c:v>1.75494460605734E-3</c:v>
                </c:pt>
                <c:pt idx="50">
                  <c:v>1.8329798555574599E-3</c:v>
                </c:pt>
                <c:pt idx="51">
                  <c:v>1.31814735080007E-3</c:v>
                </c:pt>
                <c:pt idx="52">
                  <c:v>1.72855945109056E-3</c:v>
                </c:pt>
                <c:pt idx="53">
                  <c:v>1.6082874699744E-3</c:v>
                </c:pt>
                <c:pt idx="54">
                  <c:v>1.3072052941084399E-3</c:v>
                </c:pt>
                <c:pt idx="55">
                  <c:v>1.54695966227118E-3</c:v>
                </c:pt>
                <c:pt idx="56">
                  <c:v>1.60298138434272E-3</c:v>
                </c:pt>
                <c:pt idx="57" formatCode="0.00E+00">
                  <c:v>9.47421352999899E-4</c:v>
                </c:pt>
                <c:pt idx="58" formatCode="0.00E+00">
                  <c:v>9.3617679083693201E-4</c:v>
                </c:pt>
                <c:pt idx="59" formatCode="0.00E+00">
                  <c:v>7.8857214684638897E-4</c:v>
                </c:pt>
                <c:pt idx="60" formatCode="0.00E+00">
                  <c:v>6.0101985477272E-4</c:v>
                </c:pt>
                <c:pt idx="61" formatCode="0.00E+00">
                  <c:v>7.1064300768635498E-4</c:v>
                </c:pt>
                <c:pt idx="62" formatCode="0.00E+00">
                  <c:v>6.5098409744494096E-4</c:v>
                </c:pt>
                <c:pt idx="63" formatCode="0.00E+00">
                  <c:v>5.9108081837103903E-4</c:v>
                </c:pt>
                <c:pt idx="64" formatCode="0.00E+00">
                  <c:v>5.3110691453058499E-4</c:v>
                </c:pt>
                <c:pt idx="65" formatCode="0.00E+00">
                  <c:v>6.0242439057850699E-4</c:v>
                </c:pt>
                <c:pt idx="66" formatCode="0.00E+00">
                  <c:v>5.1025232574062902E-4</c:v>
                </c:pt>
                <c:pt idx="67" formatCode="0.00E+00">
                  <c:v>5.0104605970919202E-4</c:v>
                </c:pt>
                <c:pt idx="68" formatCode="0.00E+00">
                  <c:v>5.54737287527495E-4</c:v>
                </c:pt>
                <c:pt idx="69" formatCode="0.00E+00">
                  <c:v>3.4901692387816099E-4</c:v>
                </c:pt>
                <c:pt idx="70" formatCode="0.00E+00">
                  <c:v>3.4321654421999299E-4</c:v>
                </c:pt>
                <c:pt idx="71" formatCode="0.00E+00">
                  <c:v>5.0901715154595597E-4</c:v>
                </c:pt>
                <c:pt idx="72" formatCode="0.00E+00">
                  <c:v>4.3707114088822798E-4</c:v>
                </c:pt>
                <c:pt idx="73" formatCode="0.00E+00">
                  <c:v>4.6882726170130901E-4</c:v>
                </c:pt>
                <c:pt idx="74" formatCode="0.00E+00">
                  <c:v>4.3159470812233501E-4</c:v>
                </c:pt>
                <c:pt idx="75" formatCode="0.00E+00">
                  <c:v>4.6242516680278901E-4</c:v>
                </c:pt>
                <c:pt idx="76" formatCode="0.00E+00">
                  <c:v>3.0232781147102901E-4</c:v>
                </c:pt>
                <c:pt idx="77" formatCode="0.00E+00">
                  <c:v>3.5164205640390199E-4</c:v>
                </c:pt>
                <c:pt idx="78" formatCode="0.00E+00">
                  <c:v>2.40150108998299E-4</c:v>
                </c:pt>
                <c:pt idx="79" formatCode="0.00E+00">
                  <c:v>3.8123783021990599E-4</c:v>
                </c:pt>
                <c:pt idx="80" formatCode="0.00E+00">
                  <c:v>2.3326957217642899E-4</c:v>
                </c:pt>
                <c:pt idx="81" formatCode="0.00E+00">
                  <c:v>3.1986939497145899E-4</c:v>
                </c:pt>
                <c:pt idx="82" formatCode="0.00E+00">
                  <c:v>3.7108040870949298E-4</c:v>
                </c:pt>
                <c:pt idx="83" formatCode="0.00E+00">
                  <c:v>2.9994932851987101E-4</c:v>
                </c:pt>
                <c:pt idx="84" formatCode="0.00E+00">
                  <c:v>1.4245176283527399E-4</c:v>
                </c:pt>
                <c:pt idx="85" formatCode="0.00E+00">
                  <c:v>1.53273714069188E-4</c:v>
                </c:pt>
                <c:pt idx="86" formatCode="0.00E+00">
                  <c:v>9.0545464176277894E-5</c:v>
                </c:pt>
              </c:numCache>
            </c:numRef>
          </c:yVal>
          <c:smooth val="0"/>
        </c:ser>
        <c:ser>
          <c:idx val="1"/>
          <c:order val="1"/>
          <c:tx>
            <c:v>realtime solver</c:v>
          </c:tx>
          <c:spPr>
            <a:ln w="28575">
              <a:noFill/>
            </a:ln>
          </c:spPr>
          <c:xVal>
            <c:numRef>
              <c:f>'Results-timing'!$G$33:$G$34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'Results-timing'!$H$33:$H$34</c:f>
              <c:numCache>
                <c:formatCode>General</c:formatCode>
                <c:ptCount val="2"/>
                <c:pt idx="0">
                  <c:v>0.26369999999999999</c:v>
                </c:pt>
                <c:pt idx="1">
                  <c:v>0.26369999999999999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83936"/>
        <c:axId val="159790208"/>
      </c:scatterChart>
      <c:valAx>
        <c:axId val="159783936"/>
        <c:scaling>
          <c:orientation val="minMax"/>
          <c:max val="4.0000000000000022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#,##0.000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59790208"/>
        <c:crosses val="autoZero"/>
        <c:crossBetween val="midCat"/>
        <c:majorUnit val="1.0000000000000005E-2"/>
      </c:valAx>
      <c:valAx>
        <c:axId val="159790208"/>
        <c:scaling>
          <c:orientation val="minMax"/>
          <c:max val="5.0000000000000027E-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</a:t>
                </a:r>
                <a:r>
                  <a:rPr lang="en-US" baseline="0"/>
                  <a:t> Utility Loss from Optimal</a:t>
                </a:r>
                <a:endParaRPr lang="en-US"/>
              </a:p>
            </c:rich>
          </c:tx>
          <c:layout/>
          <c:overlay val="0"/>
        </c:title>
        <c:numFmt formatCode="0.00%" sourceLinked="0"/>
        <c:majorTickMark val="out"/>
        <c:minorTickMark val="none"/>
        <c:tickLblPos val="nextTo"/>
        <c:crossAx val="1597839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SBM+SBE approximation</a:t>
            </a:r>
          </a:p>
          <a:p>
            <a:pPr>
              <a:defRPr/>
            </a:pPr>
            <a:r>
              <a:rPr lang="en-US"/>
              <a:t>computatio</a:t>
            </a:r>
            <a:r>
              <a:rPr lang="en-US" baseline="0"/>
              <a:t>n time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'Results-timing'!$E$1</c:f>
              <c:strCache>
                <c:ptCount val="1"/>
                <c:pt idx="0">
                  <c:v>ms/instance</c:v>
                </c:pt>
              </c:strCache>
            </c:strRef>
          </c:tx>
          <c:spPr>
            <a:ln w="28575">
              <a:noFill/>
            </a:ln>
          </c:spPr>
          <c:xVal>
            <c:numRef>
              <c:f>'Results-timing'!$A$2:$A$88</c:f>
              <c:numCache>
                <c:formatCode>0.00E+00</c:formatCode>
                <c:ptCount val="87"/>
                <c:pt idx="0">
                  <c:v>1E-4</c:v>
                </c:pt>
                <c:pt idx="1">
                  <c:v>1E-4</c:v>
                </c:pt>
                <c:pt idx="2">
                  <c:v>1E-4</c:v>
                </c:pt>
                <c:pt idx="3">
                  <c:v>2.0000000000000001E-4</c:v>
                </c:pt>
                <c:pt idx="4">
                  <c:v>2.0000000000000001E-4</c:v>
                </c:pt>
                <c:pt idx="5">
                  <c:v>2.0000000000000001E-4</c:v>
                </c:pt>
                <c:pt idx="6">
                  <c:v>2.9999999999999997E-4</c:v>
                </c:pt>
                <c:pt idx="7">
                  <c:v>2.9999999999999997E-4</c:v>
                </c:pt>
                <c:pt idx="8">
                  <c:v>2.9999999999999997E-4</c:v>
                </c:pt>
                <c:pt idx="9">
                  <c:v>4.0000000000000002E-4</c:v>
                </c:pt>
                <c:pt idx="10">
                  <c:v>4.0000000000000002E-4</c:v>
                </c:pt>
                <c:pt idx="11">
                  <c:v>4.0000000000000002E-4</c:v>
                </c:pt>
                <c:pt idx="12">
                  <c:v>5.0000000000000001E-4</c:v>
                </c:pt>
                <c:pt idx="13">
                  <c:v>5.0000000000000001E-4</c:v>
                </c:pt>
                <c:pt idx="14">
                  <c:v>5.0000000000000001E-4</c:v>
                </c:pt>
                <c:pt idx="15">
                  <c:v>5.9999999999999995E-4</c:v>
                </c:pt>
                <c:pt idx="16">
                  <c:v>5.9999999999999995E-4</c:v>
                </c:pt>
                <c:pt idx="17">
                  <c:v>5.9999999999999995E-4</c:v>
                </c:pt>
                <c:pt idx="18">
                  <c:v>6.9999999999999999E-4</c:v>
                </c:pt>
                <c:pt idx="19">
                  <c:v>6.9999999999999999E-4</c:v>
                </c:pt>
                <c:pt idx="20">
                  <c:v>6.9999999999999999E-4</c:v>
                </c:pt>
                <c:pt idx="21">
                  <c:v>8.0000000000000004E-4</c:v>
                </c:pt>
                <c:pt idx="22">
                  <c:v>8.0000000000000004E-4</c:v>
                </c:pt>
                <c:pt idx="23">
                  <c:v>8.0000000000000004E-4</c:v>
                </c:pt>
                <c:pt idx="24">
                  <c:v>8.9999999999999998E-4</c:v>
                </c:pt>
                <c:pt idx="25">
                  <c:v>8.9999999999999998E-4</c:v>
                </c:pt>
                <c:pt idx="26">
                  <c:v>8.9999999999999998E-4</c:v>
                </c:pt>
                <c:pt idx="27" formatCode="General">
                  <c:v>1E-3</c:v>
                </c:pt>
                <c:pt idx="28" formatCode="General">
                  <c:v>1E-3</c:v>
                </c:pt>
                <c:pt idx="29" formatCode="General">
                  <c:v>1E-3</c:v>
                </c:pt>
                <c:pt idx="30" formatCode="General">
                  <c:v>2E-3</c:v>
                </c:pt>
                <c:pt idx="31" formatCode="General">
                  <c:v>2E-3</c:v>
                </c:pt>
                <c:pt idx="32" formatCode="General">
                  <c:v>2E-3</c:v>
                </c:pt>
                <c:pt idx="33" formatCode="General">
                  <c:v>3.0000000000000001E-3</c:v>
                </c:pt>
                <c:pt idx="34" formatCode="General">
                  <c:v>3.0000000000000001E-3</c:v>
                </c:pt>
                <c:pt idx="35" formatCode="General">
                  <c:v>3.0000000000000001E-3</c:v>
                </c:pt>
                <c:pt idx="36" formatCode="General">
                  <c:v>4.0000000000000001E-3</c:v>
                </c:pt>
                <c:pt idx="37" formatCode="General">
                  <c:v>4.0000000000000001E-3</c:v>
                </c:pt>
                <c:pt idx="38" formatCode="General">
                  <c:v>4.0000000000000001E-3</c:v>
                </c:pt>
                <c:pt idx="39" formatCode="General">
                  <c:v>5.0000000000000001E-3</c:v>
                </c:pt>
                <c:pt idx="40" formatCode="General">
                  <c:v>5.0000000000000001E-3</c:v>
                </c:pt>
                <c:pt idx="41" formatCode="General">
                  <c:v>5.0000000000000001E-3</c:v>
                </c:pt>
                <c:pt idx="42" formatCode="General">
                  <c:v>6.0000000000000001E-3</c:v>
                </c:pt>
                <c:pt idx="43" formatCode="General">
                  <c:v>6.0000000000000001E-3</c:v>
                </c:pt>
                <c:pt idx="44" formatCode="General">
                  <c:v>6.0000000000000001E-3</c:v>
                </c:pt>
                <c:pt idx="45" formatCode="General">
                  <c:v>7.0000000000000001E-3</c:v>
                </c:pt>
                <c:pt idx="46" formatCode="General">
                  <c:v>7.0000000000000001E-3</c:v>
                </c:pt>
                <c:pt idx="47" formatCode="General">
                  <c:v>7.0000000000000001E-3</c:v>
                </c:pt>
                <c:pt idx="48" formatCode="General">
                  <c:v>8.0000000000000002E-3</c:v>
                </c:pt>
                <c:pt idx="49" formatCode="General">
                  <c:v>8.0000000000000002E-3</c:v>
                </c:pt>
                <c:pt idx="50" formatCode="General">
                  <c:v>8.0000000000000002E-3</c:v>
                </c:pt>
                <c:pt idx="51" formatCode="General">
                  <c:v>8.9999999999999993E-3</c:v>
                </c:pt>
                <c:pt idx="52" formatCode="General">
                  <c:v>8.9999999999999993E-3</c:v>
                </c:pt>
                <c:pt idx="53" formatCode="General">
                  <c:v>8.9999999999999993E-3</c:v>
                </c:pt>
                <c:pt idx="54" formatCode="General">
                  <c:v>0.01</c:v>
                </c:pt>
                <c:pt idx="55" formatCode="General">
                  <c:v>0.01</c:v>
                </c:pt>
                <c:pt idx="56" formatCode="General">
                  <c:v>0.01</c:v>
                </c:pt>
                <c:pt idx="57" formatCode="General">
                  <c:v>0.02</c:v>
                </c:pt>
                <c:pt idx="58" formatCode="General">
                  <c:v>0.02</c:v>
                </c:pt>
                <c:pt idx="59" formatCode="General">
                  <c:v>0.02</c:v>
                </c:pt>
                <c:pt idx="60" formatCode="General">
                  <c:v>0.03</c:v>
                </c:pt>
                <c:pt idx="61" formatCode="General">
                  <c:v>0.03</c:v>
                </c:pt>
                <c:pt idx="62" formatCode="General">
                  <c:v>0.03</c:v>
                </c:pt>
                <c:pt idx="63" formatCode="General">
                  <c:v>0.04</c:v>
                </c:pt>
                <c:pt idx="64" formatCode="General">
                  <c:v>0.04</c:v>
                </c:pt>
                <c:pt idx="65" formatCode="General">
                  <c:v>0.04</c:v>
                </c:pt>
                <c:pt idx="66" formatCode="General">
                  <c:v>0.05</c:v>
                </c:pt>
                <c:pt idx="67" formatCode="General">
                  <c:v>0.05</c:v>
                </c:pt>
                <c:pt idx="68" formatCode="General">
                  <c:v>0.05</c:v>
                </c:pt>
                <c:pt idx="69" formatCode="General">
                  <c:v>0.06</c:v>
                </c:pt>
                <c:pt idx="70" formatCode="General">
                  <c:v>0.06</c:v>
                </c:pt>
                <c:pt idx="71" formatCode="General">
                  <c:v>0.06</c:v>
                </c:pt>
                <c:pt idx="72" formatCode="General">
                  <c:v>7.0000000000000007E-2</c:v>
                </c:pt>
                <c:pt idx="73" formatCode="General">
                  <c:v>7.0000000000000007E-2</c:v>
                </c:pt>
                <c:pt idx="74" formatCode="General">
                  <c:v>7.0000000000000007E-2</c:v>
                </c:pt>
                <c:pt idx="75" formatCode="General">
                  <c:v>0.08</c:v>
                </c:pt>
                <c:pt idx="76" formatCode="General">
                  <c:v>0.08</c:v>
                </c:pt>
                <c:pt idx="77" formatCode="General">
                  <c:v>0.08</c:v>
                </c:pt>
                <c:pt idx="78" formatCode="General">
                  <c:v>0.09</c:v>
                </c:pt>
                <c:pt idx="79" formatCode="General">
                  <c:v>0.09</c:v>
                </c:pt>
                <c:pt idx="80" formatCode="General">
                  <c:v>0.09</c:v>
                </c:pt>
                <c:pt idx="81" formatCode="General">
                  <c:v>0.1</c:v>
                </c:pt>
                <c:pt idx="82" formatCode="General">
                  <c:v>0.1</c:v>
                </c:pt>
                <c:pt idx="83" formatCode="General">
                  <c:v>0.1</c:v>
                </c:pt>
                <c:pt idx="84" formatCode="General">
                  <c:v>0.2</c:v>
                </c:pt>
                <c:pt idx="85" formatCode="General">
                  <c:v>0.2</c:v>
                </c:pt>
                <c:pt idx="86" formatCode="General">
                  <c:v>0.2</c:v>
                </c:pt>
              </c:numCache>
            </c:numRef>
          </c:xVal>
          <c:yVal>
            <c:numRef>
              <c:f>'Results-timing'!$E$2:$E$88</c:f>
              <c:numCache>
                <c:formatCode>General</c:formatCode>
                <c:ptCount val="87"/>
                <c:pt idx="0">
                  <c:v>0.13704648526077098</c:v>
                </c:pt>
                <c:pt idx="1">
                  <c:v>7.7165532879818588E-2</c:v>
                </c:pt>
                <c:pt idx="2">
                  <c:v>7.5963718820861684E-2</c:v>
                </c:pt>
                <c:pt idx="3">
                  <c:v>8.1400226757369618E-2</c:v>
                </c:pt>
                <c:pt idx="4">
                  <c:v>8.4518140589569163E-2</c:v>
                </c:pt>
                <c:pt idx="5">
                  <c:v>8.6224489795918374E-2</c:v>
                </c:pt>
                <c:pt idx="6">
                  <c:v>9.313492063492064E-2</c:v>
                </c:pt>
                <c:pt idx="7">
                  <c:v>8.9359410430839004E-2</c:v>
                </c:pt>
                <c:pt idx="8">
                  <c:v>8.8730158730158729E-2</c:v>
                </c:pt>
                <c:pt idx="9">
                  <c:v>9.2239229024943317E-2</c:v>
                </c:pt>
                <c:pt idx="10">
                  <c:v>9.4903628117913835E-2</c:v>
                </c:pt>
                <c:pt idx="11">
                  <c:v>8.9676870748299317E-2</c:v>
                </c:pt>
                <c:pt idx="12">
                  <c:v>9.7114512471655326E-2</c:v>
                </c:pt>
                <c:pt idx="13">
                  <c:v>9.6354875283446717E-2</c:v>
                </c:pt>
                <c:pt idx="14">
                  <c:v>9.4773242630385487E-2</c:v>
                </c:pt>
                <c:pt idx="15">
                  <c:v>9.5028344671201817E-2</c:v>
                </c:pt>
                <c:pt idx="16">
                  <c:v>9.9659863945578228E-2</c:v>
                </c:pt>
                <c:pt idx="17">
                  <c:v>9.8747165532879821E-2</c:v>
                </c:pt>
                <c:pt idx="18">
                  <c:v>0.10211451247165533</c:v>
                </c:pt>
                <c:pt idx="19">
                  <c:v>9.9450113378684812E-2</c:v>
                </c:pt>
                <c:pt idx="20">
                  <c:v>9.971655328798186E-2</c:v>
                </c:pt>
                <c:pt idx="21">
                  <c:v>0.10712018140589569</c:v>
                </c:pt>
                <c:pt idx="22">
                  <c:v>0.10218820861678005</c:v>
                </c:pt>
                <c:pt idx="23">
                  <c:v>0.10351473922902495</c:v>
                </c:pt>
                <c:pt idx="24">
                  <c:v>0.10586167800453515</c:v>
                </c:pt>
                <c:pt idx="25">
                  <c:v>0.10229591836734694</c:v>
                </c:pt>
                <c:pt idx="26">
                  <c:v>0.10492630385487528</c:v>
                </c:pt>
                <c:pt idx="27">
                  <c:v>0.11013605442176871</c:v>
                </c:pt>
                <c:pt idx="28">
                  <c:v>0.10820861678004536</c:v>
                </c:pt>
                <c:pt idx="29">
                  <c:v>0.10811224489795919</c:v>
                </c:pt>
                <c:pt idx="30">
                  <c:v>0.13204081632653061</c:v>
                </c:pt>
                <c:pt idx="31">
                  <c:v>0.12619614512471655</c:v>
                </c:pt>
                <c:pt idx="32">
                  <c:v>0.12996598639455784</c:v>
                </c:pt>
                <c:pt idx="33">
                  <c:v>0.14959183673469387</c:v>
                </c:pt>
                <c:pt idx="34">
                  <c:v>0.14961451247165533</c:v>
                </c:pt>
                <c:pt idx="35">
                  <c:v>0.15275510204081633</c:v>
                </c:pt>
                <c:pt idx="36">
                  <c:v>0.1738548752834467</c:v>
                </c:pt>
                <c:pt idx="37">
                  <c:v>0.17409297052154196</c:v>
                </c:pt>
                <c:pt idx="38">
                  <c:v>0.1712018140589569</c:v>
                </c:pt>
                <c:pt idx="39">
                  <c:v>0.19708616780045352</c:v>
                </c:pt>
                <c:pt idx="40">
                  <c:v>0.19561791383219954</c:v>
                </c:pt>
                <c:pt idx="41">
                  <c:v>0.19676870748299319</c:v>
                </c:pt>
                <c:pt idx="42">
                  <c:v>0.21855442176870749</c:v>
                </c:pt>
                <c:pt idx="43">
                  <c:v>0.21595804988662132</c:v>
                </c:pt>
                <c:pt idx="44">
                  <c:v>0.21568027210884352</c:v>
                </c:pt>
                <c:pt idx="45">
                  <c:v>0.24317460317460318</c:v>
                </c:pt>
                <c:pt idx="46">
                  <c:v>0.24314625850340135</c:v>
                </c:pt>
                <c:pt idx="47">
                  <c:v>0.24274376417233559</c:v>
                </c:pt>
                <c:pt idx="48">
                  <c:v>0.26606009070294784</c:v>
                </c:pt>
                <c:pt idx="49">
                  <c:v>0.25047619047619046</c:v>
                </c:pt>
                <c:pt idx="50">
                  <c:v>0.26562358276643994</c:v>
                </c:pt>
                <c:pt idx="51">
                  <c:v>0.28901927437641722</c:v>
                </c:pt>
                <c:pt idx="52">
                  <c:v>0.2886111111111111</c:v>
                </c:pt>
                <c:pt idx="53">
                  <c:v>0.27818027210884355</c:v>
                </c:pt>
                <c:pt idx="54">
                  <c:v>0.31421768707482994</c:v>
                </c:pt>
                <c:pt idx="55">
                  <c:v>0.31205782312925168</c:v>
                </c:pt>
                <c:pt idx="56">
                  <c:v>0.31134353741496601</c:v>
                </c:pt>
                <c:pt idx="57">
                  <c:v>0.59136621315192739</c:v>
                </c:pt>
                <c:pt idx="58">
                  <c:v>0.5947165532879819</c:v>
                </c:pt>
                <c:pt idx="59">
                  <c:v>0.59266439909297053</c:v>
                </c:pt>
                <c:pt idx="60">
                  <c:v>0.91123015873015878</c:v>
                </c:pt>
                <c:pt idx="61">
                  <c:v>0.93040816326530618</c:v>
                </c:pt>
                <c:pt idx="62">
                  <c:v>0.98208049886621318</c:v>
                </c:pt>
                <c:pt idx="63">
                  <c:v>1.3932426303854875</c:v>
                </c:pt>
                <c:pt idx="64">
                  <c:v>1.3186507936507936</c:v>
                </c:pt>
                <c:pt idx="65">
                  <c:v>1.3039455782312925</c:v>
                </c:pt>
                <c:pt idx="66">
                  <c:v>1.8192063492063493</c:v>
                </c:pt>
                <c:pt idx="67">
                  <c:v>1.8444671201814058</c:v>
                </c:pt>
                <c:pt idx="68">
                  <c:v>1.6943877551020408</c:v>
                </c:pt>
                <c:pt idx="69">
                  <c:v>2.3019104308390022</c:v>
                </c:pt>
                <c:pt idx="70">
                  <c:v>2.2938321995464852</c:v>
                </c:pt>
                <c:pt idx="71">
                  <c:v>2.3452607709750568</c:v>
                </c:pt>
                <c:pt idx="72">
                  <c:v>3.1858673469387755</c:v>
                </c:pt>
                <c:pt idx="73">
                  <c:v>2.737528344671202</c:v>
                </c:pt>
                <c:pt idx="74">
                  <c:v>3.2231972789115648</c:v>
                </c:pt>
                <c:pt idx="75">
                  <c:v>4.5416269841269843</c:v>
                </c:pt>
                <c:pt idx="76">
                  <c:v>3.9213265306122449</c:v>
                </c:pt>
                <c:pt idx="77">
                  <c:v>3.5697562358276644</c:v>
                </c:pt>
                <c:pt idx="78">
                  <c:v>5.0343650793650792</c:v>
                </c:pt>
                <c:pt idx="79">
                  <c:v>4.8698809523809521</c:v>
                </c:pt>
                <c:pt idx="80">
                  <c:v>4.8405555555555555</c:v>
                </c:pt>
                <c:pt idx="81">
                  <c:v>5.7082993197278915</c:v>
                </c:pt>
                <c:pt idx="82">
                  <c:v>5.8797732426303853</c:v>
                </c:pt>
                <c:pt idx="83">
                  <c:v>6.0320464852607714</c:v>
                </c:pt>
                <c:pt idx="84">
                  <c:v>26.618877551020407</c:v>
                </c:pt>
                <c:pt idx="85">
                  <c:v>26.920073696145124</c:v>
                </c:pt>
                <c:pt idx="86">
                  <c:v>29.950890022675736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820416"/>
        <c:axId val="159822592"/>
      </c:scatterChart>
      <c:valAx>
        <c:axId val="159820416"/>
        <c:scaling>
          <c:orientation val="minMax"/>
          <c:max val="4.0000000000000022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#,##0.000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59822592"/>
        <c:crosses val="autoZero"/>
        <c:crossBetween val="midCat"/>
        <c:majorUnit val="1.0000000000000005E-2"/>
      </c:valAx>
      <c:valAx>
        <c:axId val="15982259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millseconds</a:t>
                </a:r>
                <a:r>
                  <a:rPr lang="en-US" baseline="0"/>
                  <a:t> (ms) / instance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820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Comparison of approximation</a:t>
            </a:r>
            <a:r>
              <a:rPr lang="en-US" baseline="0"/>
              <a:t> techniques for 100-city TSP PS Maps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'SCAL-distance'!$B$3</c:f>
              <c:strCache>
                <c:ptCount val="1"/>
                <c:pt idx="0">
                  <c:v>0.1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'SCAL-distance'!$C$3:$U$3</c:f>
              <c:numCache>
                <c:formatCode>General</c:formatCode>
                <c:ptCount val="19"/>
                <c:pt idx="0">
                  <c:v>7.8706205333333372</c:v>
                </c:pt>
                <c:pt idx="1">
                  <c:v>6.0327868333333337</c:v>
                </c:pt>
                <c:pt idx="2">
                  <c:v>5.2558353666666644</c:v>
                </c:pt>
                <c:pt idx="3">
                  <c:v>4.6384187666666659</c:v>
                </c:pt>
                <c:pt idx="4">
                  <c:v>3.7220766333333337</c:v>
                </c:pt>
                <c:pt idx="5">
                  <c:v>3.7220766333333337</c:v>
                </c:pt>
                <c:pt idx="6">
                  <c:v>3.1810129333333337</c:v>
                </c:pt>
                <c:pt idx="7">
                  <c:v>2.8786137333333337</c:v>
                </c:pt>
                <c:pt idx="8">
                  <c:v>2.7121779333333333</c:v>
                </c:pt>
                <c:pt idx="9">
                  <c:v>2.4855237666666699</c:v>
                </c:pt>
                <c:pt idx="10">
                  <c:v>1.2314413733333334</c:v>
                </c:pt>
                <c:pt idx="11">
                  <c:v>0.83747503666666723</c:v>
                </c:pt>
                <c:pt idx="12">
                  <c:v>0.726485830000001</c:v>
                </c:pt>
                <c:pt idx="13">
                  <c:v>0.72185406000000052</c:v>
                </c:pt>
                <c:pt idx="14">
                  <c:v>0.73337944333333405</c:v>
                </c:pt>
                <c:pt idx="15">
                  <c:v>0.7334593966666666</c:v>
                </c:pt>
                <c:pt idx="16">
                  <c:v>0.72973011666666732</c:v>
                </c:pt>
                <c:pt idx="17">
                  <c:v>0.71278174333333377</c:v>
                </c:pt>
                <c:pt idx="18">
                  <c:v>0.74519392666666662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'SCAL-distance'!$B$7</c:f>
              <c:strCache>
                <c:ptCount val="1"/>
                <c:pt idx="0">
                  <c:v>0.5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'SCAL-distance'!$C$7:$U$7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6.4834535642728719</c:v>
                </c:pt>
                <c:pt idx="2">
                  <c:v>5.1970040020730766</c:v>
                </c:pt>
                <c:pt idx="3">
                  <c:v>4.5440056118467682</c:v>
                </c:pt>
                <c:pt idx="4">
                  <c:v>4.0164429994935604</c:v>
                </c:pt>
                <c:pt idx="5">
                  <c:v>3.9252412890472832</c:v>
                </c:pt>
                <c:pt idx="6">
                  <c:v>3.4190403309477926</c:v>
                </c:pt>
                <c:pt idx="7">
                  <c:v>3.0658592153766637</c:v>
                </c:pt>
                <c:pt idx="8">
                  <c:v>2.7043749479894008</c:v>
                </c:pt>
                <c:pt idx="9">
                  <c:v>2.4774091950146162</c:v>
                </c:pt>
                <c:pt idx="10">
                  <c:v>1.2626675669119123</c:v>
                </c:pt>
                <c:pt idx="11">
                  <c:v>0.89198186782408462</c:v>
                </c:pt>
                <c:pt idx="12">
                  <c:v>0.7631253844180399</c:v>
                </c:pt>
                <c:pt idx="13">
                  <c:v>0.75327403046061636</c:v>
                </c:pt>
                <c:pt idx="14">
                  <c:v>0.75208641740889126</c:v>
                </c:pt>
                <c:pt idx="15">
                  <c:v>0.76601795616324275</c:v>
                </c:pt>
                <c:pt idx="16">
                  <c:v>0.78603258449399749</c:v>
                </c:pt>
                <c:pt idx="17">
                  <c:v>0.80540002957949863</c:v>
                </c:pt>
                <c:pt idx="18">
                  <c:v>0.78969870308282364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'SCAL-distance'!$B$11</c:f>
              <c:strCache>
                <c:ptCount val="1"/>
                <c:pt idx="0">
                  <c:v>0.9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'SCAL-distance'!$C$11:$U$11</c:f>
              <c:numCache>
                <c:formatCode>General</c:formatCode>
                <c:ptCount val="19"/>
                <c:pt idx="0">
                  <c:v>7.8706205333333372</c:v>
                </c:pt>
                <c:pt idx="1">
                  <c:v>6.6404716533333321</c:v>
                </c:pt>
                <c:pt idx="2">
                  <c:v>5.5861221733333393</c:v>
                </c:pt>
                <c:pt idx="3">
                  <c:v>4.8016655300000011</c:v>
                </c:pt>
                <c:pt idx="4">
                  <c:v>4.1235749266666586</c:v>
                </c:pt>
                <c:pt idx="5">
                  <c:v>4.1861682833333411</c:v>
                </c:pt>
                <c:pt idx="6">
                  <c:v>3.9052951966666667</c:v>
                </c:pt>
                <c:pt idx="7">
                  <c:v>3.4637758166666672</c:v>
                </c:pt>
                <c:pt idx="8">
                  <c:v>3.2712433799999987</c:v>
                </c:pt>
                <c:pt idx="9">
                  <c:v>2.8680076566666672</c:v>
                </c:pt>
                <c:pt idx="10">
                  <c:v>1.6744681866666677</c:v>
                </c:pt>
                <c:pt idx="11">
                  <c:v>1.1614549599999999</c:v>
                </c:pt>
                <c:pt idx="12">
                  <c:v>0.95120562000000042</c:v>
                </c:pt>
                <c:pt idx="13">
                  <c:v>0.87387062000000071</c:v>
                </c:pt>
                <c:pt idx="14">
                  <c:v>0.83971817333333365</c:v>
                </c:pt>
                <c:pt idx="15">
                  <c:v>0.8575607300000001</c:v>
                </c:pt>
                <c:pt idx="16">
                  <c:v>0.82280534000000005</c:v>
                </c:pt>
                <c:pt idx="17">
                  <c:v>0.88417432666666651</c:v>
                </c:pt>
                <c:pt idx="18">
                  <c:v>0.84716079000000011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'SCAL-distance'!$B$13</c:f>
              <c:strCache>
                <c:ptCount val="1"/>
                <c:pt idx="0">
                  <c:v>SC-distance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'SCAL-distance'!$C$13:$U$13</c:f>
              <c:numCache>
                <c:formatCode>General</c:formatCode>
                <c:ptCount val="19"/>
                <c:pt idx="0">
                  <c:v>10.888502067307092</c:v>
                </c:pt>
                <c:pt idx="1">
                  <c:v>7.7085053832324704</c:v>
                </c:pt>
                <c:pt idx="2">
                  <c:v>6.0850079954797494</c:v>
                </c:pt>
                <c:pt idx="3">
                  <c:v>5.2468830394118804</c:v>
                </c:pt>
                <c:pt idx="4">
                  <c:v>4.0355490712752555</c:v>
                </c:pt>
                <c:pt idx="5">
                  <c:v>4.7326549581884514</c:v>
                </c:pt>
                <c:pt idx="6">
                  <c:v>3.9816178970639902</c:v>
                </c:pt>
                <c:pt idx="7">
                  <c:v>3.5568592678757507</c:v>
                </c:pt>
                <c:pt idx="8">
                  <c:v>3.0557905187286551</c:v>
                </c:pt>
                <c:pt idx="9">
                  <c:v>2.7728173651558876</c:v>
                </c:pt>
                <c:pt idx="10">
                  <c:v>1.8379258131347878</c:v>
                </c:pt>
                <c:pt idx="11">
                  <c:v>1.3387925666219329</c:v>
                </c:pt>
                <c:pt idx="12">
                  <c:v>1.1668245792461642</c:v>
                </c:pt>
                <c:pt idx="13">
                  <c:v>1.0190810398567411</c:v>
                </c:pt>
                <c:pt idx="14">
                  <c:v>0.97039059309448505</c:v>
                </c:pt>
                <c:pt idx="15">
                  <c:v>0.97406796378438332</c:v>
                </c:pt>
                <c:pt idx="16">
                  <c:v>0.91605148987327567</c:v>
                </c:pt>
                <c:pt idx="17">
                  <c:v>0.9293608485057564</c:v>
                </c:pt>
                <c:pt idx="18">
                  <c:v>0.89229810822893041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'SCAL-distance'!$B$14</c:f>
              <c:strCache>
                <c:ptCount val="1"/>
                <c:pt idx="0">
                  <c:v>SCAL-0.1-cardinality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'SCAL-distance'!$C$14:$U$14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5.9621533261907578</c:v>
                </c:pt>
                <c:pt idx="2">
                  <c:v>5.1887250653999475</c:v>
                </c:pt>
                <c:pt idx="3">
                  <c:v>4.5397636608338372</c:v>
                </c:pt>
                <c:pt idx="4">
                  <c:v>3.6190324760622867</c:v>
                </c:pt>
                <c:pt idx="5">
                  <c:v>3.6190324760622867</c:v>
                </c:pt>
                <c:pt idx="6">
                  <c:v>3.0749822257434287</c:v>
                </c:pt>
                <c:pt idx="7">
                  <c:v>2.7704931385115041</c:v>
                </c:pt>
                <c:pt idx="8">
                  <c:v>2.5599642304257162</c:v>
                </c:pt>
                <c:pt idx="9">
                  <c:v>2.3373328328382388</c:v>
                </c:pt>
                <c:pt idx="10">
                  <c:v>1.8841602578762846</c:v>
                </c:pt>
                <c:pt idx="11">
                  <c:v>3.7743969322421882</c:v>
                </c:pt>
                <c:pt idx="12">
                  <c:v>2.6721031731641594</c:v>
                </c:pt>
                <c:pt idx="13">
                  <c:v>2.1143908824748632</c:v>
                </c:pt>
                <c:pt idx="14">
                  <c:v>3.0240383295684623</c:v>
                </c:pt>
                <c:pt idx="15">
                  <c:v>2.7653573551272479</c:v>
                </c:pt>
                <c:pt idx="16">
                  <c:v>3.0181972979610165</c:v>
                </c:pt>
                <c:pt idx="17">
                  <c:v>2.7600416757243083</c:v>
                </c:pt>
                <c:pt idx="18">
                  <c:v>3.0983689460124766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'SCAL-distance'!$B$15</c:f>
              <c:strCache>
                <c:ptCount val="1"/>
                <c:pt idx="0">
                  <c:v>SCAL-0.9-cardinality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'SCAL-distance'!$C$15:$U$15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6.4103527702286964</c:v>
                </c:pt>
                <c:pt idx="2">
                  <c:v>5.3498036416773527</c:v>
                </c:pt>
                <c:pt idx="3">
                  <c:v>4.8314825395613505</c:v>
                </c:pt>
                <c:pt idx="4">
                  <c:v>4.4899607206529017</c:v>
                </c:pt>
                <c:pt idx="5">
                  <c:v>4.4819920654960494</c:v>
                </c:pt>
                <c:pt idx="6">
                  <c:v>4.3575958258018455</c:v>
                </c:pt>
                <c:pt idx="7">
                  <c:v>3.9442067055844241</c:v>
                </c:pt>
                <c:pt idx="8">
                  <c:v>4.4017689531348774</c:v>
                </c:pt>
                <c:pt idx="9">
                  <c:v>4.4677388434238079</c:v>
                </c:pt>
                <c:pt idx="10">
                  <c:v>4.0333819238344804</c:v>
                </c:pt>
                <c:pt idx="11">
                  <c:v>3.6449999437441232</c:v>
                </c:pt>
                <c:pt idx="12">
                  <c:v>3.5944044626715619</c:v>
                </c:pt>
                <c:pt idx="13">
                  <c:v>3.4339346214841666</c:v>
                </c:pt>
                <c:pt idx="14">
                  <c:v>3.4679124468170226</c:v>
                </c:pt>
                <c:pt idx="15">
                  <c:v>3.296955300471093</c:v>
                </c:pt>
                <c:pt idx="16">
                  <c:v>3.1101536114048631</c:v>
                </c:pt>
                <c:pt idx="17">
                  <c:v>3.135905337924727</c:v>
                </c:pt>
                <c:pt idx="18">
                  <c:v>2.7893908564601477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'SCAL-distance'!$B$16</c:f>
              <c:strCache>
                <c:ptCount val="1"/>
                <c:pt idx="0">
                  <c:v>SC-cardinality</c:v>
                </c:pt>
              </c:strCache>
            </c:strRef>
          </c:tx>
          <c:xVal>
            <c:numRef>
              <c:f>'SCAL-distance'!$C$2:$U$2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'SCAL-distance'!$C$16:$U$16</c:f>
              <c:numCache>
                <c:formatCode>General</c:formatCode>
                <c:ptCount val="19"/>
                <c:pt idx="0">
                  <c:v>10.525384249826448</c:v>
                </c:pt>
                <c:pt idx="1">
                  <c:v>8.1817637791218019</c:v>
                </c:pt>
                <c:pt idx="2">
                  <c:v>5.939687180942065</c:v>
                </c:pt>
                <c:pt idx="3">
                  <c:v>4.9690805021393416</c:v>
                </c:pt>
                <c:pt idx="4">
                  <c:v>4.5688346447904999</c:v>
                </c:pt>
                <c:pt idx="5">
                  <c:v>4.4042740810712324</c:v>
                </c:pt>
                <c:pt idx="6">
                  <c:v>4.5956515966308773</c:v>
                </c:pt>
                <c:pt idx="7">
                  <c:v>4.0087698779754781</c:v>
                </c:pt>
                <c:pt idx="8">
                  <c:v>3.7976549144644887</c:v>
                </c:pt>
                <c:pt idx="9">
                  <c:v>4.3176342272633033</c:v>
                </c:pt>
                <c:pt idx="10">
                  <c:v>5.0538814073855445</c:v>
                </c:pt>
                <c:pt idx="11">
                  <c:v>3.9095102327889686</c:v>
                </c:pt>
                <c:pt idx="12">
                  <c:v>3.9578047083611385</c:v>
                </c:pt>
                <c:pt idx="13">
                  <c:v>3.2875552906768259</c:v>
                </c:pt>
                <c:pt idx="14">
                  <c:v>3.0742293344385239</c:v>
                </c:pt>
                <c:pt idx="15">
                  <c:v>3.0950061523860941</c:v>
                </c:pt>
                <c:pt idx="16">
                  <c:v>2.5318701404270314</c:v>
                </c:pt>
                <c:pt idx="17">
                  <c:v>2.4961590552824906</c:v>
                </c:pt>
                <c:pt idx="18">
                  <c:v>2.4591042529894249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292608"/>
        <c:axId val="158311168"/>
      </c:scatterChart>
      <c:valAx>
        <c:axId val="158292608"/>
        <c:scaling>
          <c:orientation val="minMax"/>
          <c:max val="1.0000000000000005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311168"/>
        <c:crosses val="autoZero"/>
        <c:crossBetween val="midCat"/>
      </c:valAx>
      <c:valAx>
        <c:axId val="158311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Utility Loss from optimal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292608"/>
        <c:crosses val="autoZero"/>
        <c:crossBetween val="midCat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Percent Utility</a:t>
            </a:r>
            <a:r>
              <a:rPr lang="en-US" baseline="0" dirty="0"/>
              <a:t> Loss at various </a:t>
            </a:r>
            <a:r>
              <a:rPr lang="en-US" baseline="0" dirty="0" smtClean="0"/>
              <a:t>small alpha </a:t>
            </a:r>
            <a:r>
              <a:rPr lang="en-US" baseline="0" dirty="0"/>
              <a:t>levels with SC+AL approximation for </a:t>
            </a:r>
            <a:r>
              <a:rPr lang="en-US" baseline="0" dirty="0" smtClean="0"/>
              <a:t>100-city </a:t>
            </a:r>
            <a:r>
              <a:rPr lang="en-US" baseline="0" dirty="0"/>
              <a:t>TSPs, with distance-weighted scoring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0.01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Sheet1!$C$3:$U$3</c:f>
              <c:numCache>
                <c:formatCode>General</c:formatCode>
                <c:ptCount val="19"/>
                <c:pt idx="0">
                  <c:v>7.8706205000000002</c:v>
                </c:pt>
                <c:pt idx="1">
                  <c:v>6.0327867999999985</c:v>
                </c:pt>
                <c:pt idx="2">
                  <c:v>5.2558354000000005</c:v>
                </c:pt>
                <c:pt idx="3">
                  <c:v>4.6384187999999975</c:v>
                </c:pt>
                <c:pt idx="4">
                  <c:v>3.7220766000000003</c:v>
                </c:pt>
                <c:pt idx="5">
                  <c:v>3.7220766000000003</c:v>
                </c:pt>
                <c:pt idx="6">
                  <c:v>3.1810128999999998</c:v>
                </c:pt>
                <c:pt idx="7">
                  <c:v>2.8786136999999976</c:v>
                </c:pt>
                <c:pt idx="8">
                  <c:v>2.7121778999999999</c:v>
                </c:pt>
                <c:pt idx="9">
                  <c:v>2.4855238000000002</c:v>
                </c:pt>
                <c:pt idx="10">
                  <c:v>1.2314413999999987</c:v>
                </c:pt>
                <c:pt idx="11">
                  <c:v>0.83747499999999997</c:v>
                </c:pt>
                <c:pt idx="12">
                  <c:v>0.72648579999999996</c:v>
                </c:pt>
                <c:pt idx="13">
                  <c:v>0.72185410000000005</c:v>
                </c:pt>
                <c:pt idx="14">
                  <c:v>0.73337940000000068</c:v>
                </c:pt>
                <c:pt idx="15">
                  <c:v>0.73345939999999998</c:v>
                </c:pt>
                <c:pt idx="16">
                  <c:v>0.72973010000000005</c:v>
                </c:pt>
                <c:pt idx="17">
                  <c:v>0.71278170000000052</c:v>
                </c:pt>
                <c:pt idx="18">
                  <c:v>0.74519390000000063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0.02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Sheet1!$C$4:$U$4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1.1964912249391859</c:v>
                </c:pt>
                <c:pt idx="11">
                  <c:v>0.84346645928935149</c:v>
                </c:pt>
                <c:pt idx="12">
                  <c:v>0.72279197311020293</c:v>
                </c:pt>
                <c:pt idx="13">
                  <c:v>0.72279197311020293</c:v>
                </c:pt>
                <c:pt idx="14">
                  <c:v>0.72279197311020293</c:v>
                </c:pt>
                <c:pt idx="15">
                  <c:v>0.71892024500324014</c:v>
                </c:pt>
                <c:pt idx="16">
                  <c:v>0.73111149757728511</c:v>
                </c:pt>
                <c:pt idx="17">
                  <c:v>0.72520796063134296</c:v>
                </c:pt>
                <c:pt idx="18">
                  <c:v>0.73379504411210983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Sheet1!$B$5</c:f>
              <c:strCache>
                <c:ptCount val="1"/>
                <c:pt idx="0">
                  <c:v>0.03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Sheet1!$C$5:$U$5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1.1964912249391859</c:v>
                </c:pt>
                <c:pt idx="11">
                  <c:v>0.84346645928935149</c:v>
                </c:pt>
                <c:pt idx="12">
                  <c:v>0.72279197311020293</c:v>
                </c:pt>
                <c:pt idx="13">
                  <c:v>0.7286463850414957</c:v>
                </c:pt>
                <c:pt idx="14">
                  <c:v>0.72191203332852971</c:v>
                </c:pt>
                <c:pt idx="15">
                  <c:v>0.72201998915932353</c:v>
                </c:pt>
                <c:pt idx="16">
                  <c:v>0.72777967236562147</c:v>
                </c:pt>
                <c:pt idx="17">
                  <c:v>0.71416173269378547</c:v>
                </c:pt>
                <c:pt idx="18">
                  <c:v>0.73816752174286571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Sheet1!$B$6</c:f>
              <c:strCache>
                <c:ptCount val="1"/>
                <c:pt idx="0">
                  <c:v>0.04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Sheet1!$C$6:$U$6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1.1964912249391859</c:v>
                </c:pt>
                <c:pt idx="11">
                  <c:v>0.85006031518703951</c:v>
                </c:pt>
                <c:pt idx="12">
                  <c:v>0.72529125015918827</c:v>
                </c:pt>
                <c:pt idx="13">
                  <c:v>0.72188218777769642</c:v>
                </c:pt>
                <c:pt idx="14">
                  <c:v>0.72793710719694349</c:v>
                </c:pt>
                <c:pt idx="15">
                  <c:v>0.7246604325454854</c:v>
                </c:pt>
                <c:pt idx="16">
                  <c:v>0.7298540798820683</c:v>
                </c:pt>
                <c:pt idx="17">
                  <c:v>0.72027786209833411</c:v>
                </c:pt>
                <c:pt idx="18">
                  <c:v>0.72664730406654965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Sheet1!$B$7</c:f>
              <c:strCache>
                <c:ptCount val="1"/>
                <c:pt idx="0">
                  <c:v>0.05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Sheet1!$C$7:$U$7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1.1964912249391859</c:v>
                </c:pt>
                <c:pt idx="11">
                  <c:v>0.84522238455999599</c:v>
                </c:pt>
                <c:pt idx="12">
                  <c:v>0.73554136361712363</c:v>
                </c:pt>
                <c:pt idx="13">
                  <c:v>0.71572188843156126</c:v>
                </c:pt>
                <c:pt idx="14">
                  <c:v>0.71779663463272214</c:v>
                </c:pt>
                <c:pt idx="15">
                  <c:v>0.73321671017875822</c:v>
                </c:pt>
                <c:pt idx="16">
                  <c:v>0.72984089483754155</c:v>
                </c:pt>
                <c:pt idx="17">
                  <c:v>0.74406049821098053</c:v>
                </c:pt>
                <c:pt idx="18">
                  <c:v>0.71470131143178706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Sheet1!$B$8</c:f>
              <c:strCache>
                <c:ptCount val="1"/>
                <c:pt idx="0">
                  <c:v>0.06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Sheet1!$C$8:$U$8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1.1954057627835539</c:v>
                </c:pt>
                <c:pt idx="11">
                  <c:v>0.84591516008032297</c:v>
                </c:pt>
                <c:pt idx="12">
                  <c:v>0.71783365894047424</c:v>
                </c:pt>
                <c:pt idx="13">
                  <c:v>0.73450464449974162</c:v>
                </c:pt>
                <c:pt idx="14">
                  <c:v>0.71863151374586065</c:v>
                </c:pt>
                <c:pt idx="15">
                  <c:v>0.73045507881204108</c:v>
                </c:pt>
                <c:pt idx="16">
                  <c:v>0.73441325171511918</c:v>
                </c:pt>
                <c:pt idx="17">
                  <c:v>0.73741659551375249</c:v>
                </c:pt>
                <c:pt idx="18">
                  <c:v>0.74098565663578619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Sheet1!$B$9</c:f>
              <c:strCache>
                <c:ptCount val="1"/>
                <c:pt idx="0">
                  <c:v>0.07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Sheet1!$C$9:$U$9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1.2054221998920638</c:v>
                </c:pt>
                <c:pt idx="11">
                  <c:v>0.83135009602463583</c:v>
                </c:pt>
                <c:pt idx="12">
                  <c:v>0.73690732199704057</c:v>
                </c:pt>
                <c:pt idx="13">
                  <c:v>0.72476948309967215</c:v>
                </c:pt>
                <c:pt idx="14">
                  <c:v>0.72347375944449011</c:v>
                </c:pt>
                <c:pt idx="15">
                  <c:v>0.74362990373182625</c:v>
                </c:pt>
                <c:pt idx="16">
                  <c:v>0.71170580293961161</c:v>
                </c:pt>
                <c:pt idx="17">
                  <c:v>0.74856281770880584</c:v>
                </c:pt>
                <c:pt idx="18">
                  <c:v>0.74282316945161286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Sheet1!$B$10</c:f>
              <c:strCache>
                <c:ptCount val="1"/>
                <c:pt idx="0">
                  <c:v>0.08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Sheet1!$C$10:$U$10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1.195995689564415</c:v>
                </c:pt>
                <c:pt idx="11">
                  <c:v>0.83909862938950885</c:v>
                </c:pt>
                <c:pt idx="12">
                  <c:v>0.72536174645727869</c:v>
                </c:pt>
                <c:pt idx="13">
                  <c:v>0.73965794484083669</c:v>
                </c:pt>
                <c:pt idx="14">
                  <c:v>0.72823313354252683</c:v>
                </c:pt>
                <c:pt idx="15">
                  <c:v>0.72241909012170935</c:v>
                </c:pt>
                <c:pt idx="16">
                  <c:v>0.74008683006350429</c:v>
                </c:pt>
                <c:pt idx="17">
                  <c:v>0.71963674947355061</c:v>
                </c:pt>
                <c:pt idx="18">
                  <c:v>0.71673048760976465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Sheet1!$B$11</c:f>
              <c:strCache>
                <c:ptCount val="1"/>
                <c:pt idx="0">
                  <c:v>0.09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Sheet1!$C$11:$U$11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1.1927058948139357</c:v>
                </c:pt>
                <c:pt idx="11">
                  <c:v>0.84845378170519559</c:v>
                </c:pt>
                <c:pt idx="12">
                  <c:v>0.72770581646983168</c:v>
                </c:pt>
                <c:pt idx="13">
                  <c:v>0.72232452558195559</c:v>
                </c:pt>
                <c:pt idx="14">
                  <c:v>0.73426449624715262</c:v>
                </c:pt>
                <c:pt idx="15">
                  <c:v>0.7395225645364355</c:v>
                </c:pt>
                <c:pt idx="16">
                  <c:v>0.73962172733648401</c:v>
                </c:pt>
                <c:pt idx="17">
                  <c:v>0.73588701138248691</c:v>
                </c:pt>
                <c:pt idx="18">
                  <c:v>0.72920299468052885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450432"/>
        <c:axId val="158452352"/>
      </c:scatterChart>
      <c:valAx>
        <c:axId val="158450432"/>
        <c:scaling>
          <c:orientation val="minMax"/>
          <c:max val="1.0000000000000005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452352"/>
        <c:crosses val="autoZero"/>
        <c:crossBetween val="midCat"/>
      </c:valAx>
      <c:valAx>
        <c:axId val="158452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4504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Percent Utility</a:t>
            </a:r>
            <a:r>
              <a:rPr lang="en-US" baseline="0" dirty="0"/>
              <a:t> Loss at various </a:t>
            </a:r>
            <a:r>
              <a:rPr lang="en-US" baseline="0" dirty="0" smtClean="0"/>
              <a:t>small alpha </a:t>
            </a:r>
            <a:r>
              <a:rPr lang="en-US" baseline="0" dirty="0"/>
              <a:t>levels with SC+AL approximation for </a:t>
            </a:r>
            <a:r>
              <a:rPr lang="en-US" baseline="0" dirty="0" smtClean="0"/>
              <a:t>100-city </a:t>
            </a:r>
            <a:r>
              <a:rPr lang="en-US" baseline="0" dirty="0"/>
              <a:t>TSPs, with distance-weighted scoring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0.01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Sheet1!$C$3:$U$3</c:f>
              <c:numCache>
                <c:formatCode>General</c:formatCode>
                <c:ptCount val="19"/>
                <c:pt idx="0">
                  <c:v>7.8706205000000002</c:v>
                </c:pt>
                <c:pt idx="1">
                  <c:v>6.0327867999999985</c:v>
                </c:pt>
                <c:pt idx="2">
                  <c:v>5.2558354000000005</c:v>
                </c:pt>
                <c:pt idx="3">
                  <c:v>4.6384187999999975</c:v>
                </c:pt>
                <c:pt idx="4">
                  <c:v>3.7220766000000003</c:v>
                </c:pt>
                <c:pt idx="5">
                  <c:v>3.7220766000000003</c:v>
                </c:pt>
                <c:pt idx="6">
                  <c:v>3.1810128999999998</c:v>
                </c:pt>
                <c:pt idx="7">
                  <c:v>2.8786136999999976</c:v>
                </c:pt>
                <c:pt idx="8">
                  <c:v>2.7121778999999999</c:v>
                </c:pt>
                <c:pt idx="9">
                  <c:v>2.4855238000000002</c:v>
                </c:pt>
                <c:pt idx="10">
                  <c:v>1.2314413999999987</c:v>
                </c:pt>
                <c:pt idx="11">
                  <c:v>0.83747499999999997</c:v>
                </c:pt>
                <c:pt idx="12">
                  <c:v>0.72648579999999996</c:v>
                </c:pt>
                <c:pt idx="13">
                  <c:v>0.72185410000000005</c:v>
                </c:pt>
                <c:pt idx="14">
                  <c:v>0.73337940000000068</c:v>
                </c:pt>
                <c:pt idx="15">
                  <c:v>0.73345939999999998</c:v>
                </c:pt>
                <c:pt idx="16">
                  <c:v>0.72973010000000005</c:v>
                </c:pt>
                <c:pt idx="17">
                  <c:v>0.71278170000000052</c:v>
                </c:pt>
                <c:pt idx="18">
                  <c:v>0.74519390000000063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0.02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Sheet1!$C$4:$U$4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1.1964912249391859</c:v>
                </c:pt>
                <c:pt idx="11">
                  <c:v>0.84346645928935149</c:v>
                </c:pt>
                <c:pt idx="12">
                  <c:v>0.72279197311020293</c:v>
                </c:pt>
                <c:pt idx="13">
                  <c:v>0.72279197311020293</c:v>
                </c:pt>
                <c:pt idx="14">
                  <c:v>0.72279197311020293</c:v>
                </c:pt>
                <c:pt idx="15">
                  <c:v>0.71892024500324014</c:v>
                </c:pt>
                <c:pt idx="16">
                  <c:v>0.73111149757728511</c:v>
                </c:pt>
                <c:pt idx="17">
                  <c:v>0.72520796063134296</c:v>
                </c:pt>
                <c:pt idx="18">
                  <c:v>0.73379504411210983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Sheet1!$B$5</c:f>
              <c:strCache>
                <c:ptCount val="1"/>
                <c:pt idx="0">
                  <c:v>0.03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Sheet1!$C$5:$U$5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1.1964912249391859</c:v>
                </c:pt>
                <c:pt idx="11">
                  <c:v>0.84346645928935149</c:v>
                </c:pt>
                <c:pt idx="12">
                  <c:v>0.72279197311020293</c:v>
                </c:pt>
                <c:pt idx="13">
                  <c:v>0.7286463850414957</c:v>
                </c:pt>
                <c:pt idx="14">
                  <c:v>0.72191203332852971</c:v>
                </c:pt>
                <c:pt idx="15">
                  <c:v>0.72201998915932353</c:v>
                </c:pt>
                <c:pt idx="16">
                  <c:v>0.72777967236562147</c:v>
                </c:pt>
                <c:pt idx="17">
                  <c:v>0.71416173269378547</c:v>
                </c:pt>
                <c:pt idx="18">
                  <c:v>0.73816752174286571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Sheet1!$B$6</c:f>
              <c:strCache>
                <c:ptCount val="1"/>
                <c:pt idx="0">
                  <c:v>0.04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Sheet1!$C$6:$U$6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1.1964912249391859</c:v>
                </c:pt>
                <c:pt idx="11">
                  <c:v>0.85006031518703951</c:v>
                </c:pt>
                <c:pt idx="12">
                  <c:v>0.72529125015918827</c:v>
                </c:pt>
                <c:pt idx="13">
                  <c:v>0.72188218777769642</c:v>
                </c:pt>
                <c:pt idx="14">
                  <c:v>0.72793710719694349</c:v>
                </c:pt>
                <c:pt idx="15">
                  <c:v>0.7246604325454854</c:v>
                </c:pt>
                <c:pt idx="16">
                  <c:v>0.7298540798820683</c:v>
                </c:pt>
                <c:pt idx="17">
                  <c:v>0.72027786209833411</c:v>
                </c:pt>
                <c:pt idx="18">
                  <c:v>0.72664730406654965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Sheet1!$B$7</c:f>
              <c:strCache>
                <c:ptCount val="1"/>
                <c:pt idx="0">
                  <c:v>0.05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Sheet1!$C$7:$U$7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1.1964912249391859</c:v>
                </c:pt>
                <c:pt idx="11">
                  <c:v>0.84522238455999599</c:v>
                </c:pt>
                <c:pt idx="12">
                  <c:v>0.73554136361712363</c:v>
                </c:pt>
                <c:pt idx="13">
                  <c:v>0.71572188843156126</c:v>
                </c:pt>
                <c:pt idx="14">
                  <c:v>0.71779663463272214</c:v>
                </c:pt>
                <c:pt idx="15">
                  <c:v>0.73321671017875822</c:v>
                </c:pt>
                <c:pt idx="16">
                  <c:v>0.72984089483754155</c:v>
                </c:pt>
                <c:pt idx="17">
                  <c:v>0.74406049821098053</c:v>
                </c:pt>
                <c:pt idx="18">
                  <c:v>0.71470131143178706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Sheet1!$B$8</c:f>
              <c:strCache>
                <c:ptCount val="1"/>
                <c:pt idx="0">
                  <c:v>0.06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Sheet1!$C$8:$U$8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1.1954057627835539</c:v>
                </c:pt>
                <c:pt idx="11">
                  <c:v>0.84591516008032297</c:v>
                </c:pt>
                <c:pt idx="12">
                  <c:v>0.71783365894047424</c:v>
                </c:pt>
                <c:pt idx="13">
                  <c:v>0.73450464449974162</c:v>
                </c:pt>
                <c:pt idx="14">
                  <c:v>0.71863151374586065</c:v>
                </c:pt>
                <c:pt idx="15">
                  <c:v>0.73045507881204108</c:v>
                </c:pt>
                <c:pt idx="16">
                  <c:v>0.73441325171511918</c:v>
                </c:pt>
                <c:pt idx="17">
                  <c:v>0.73741659551375249</c:v>
                </c:pt>
                <c:pt idx="18">
                  <c:v>0.74098565663578619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Sheet1!$B$9</c:f>
              <c:strCache>
                <c:ptCount val="1"/>
                <c:pt idx="0">
                  <c:v>0.07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Sheet1!$C$9:$U$9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1.2054221998920638</c:v>
                </c:pt>
                <c:pt idx="11">
                  <c:v>0.83135009602463583</c:v>
                </c:pt>
                <c:pt idx="12">
                  <c:v>0.73690732199704057</c:v>
                </c:pt>
                <c:pt idx="13">
                  <c:v>0.72476948309967215</c:v>
                </c:pt>
                <c:pt idx="14">
                  <c:v>0.72347375944449011</c:v>
                </c:pt>
                <c:pt idx="15">
                  <c:v>0.74362990373182625</c:v>
                </c:pt>
                <c:pt idx="16">
                  <c:v>0.71170580293961161</c:v>
                </c:pt>
                <c:pt idx="17">
                  <c:v>0.74856281770880584</c:v>
                </c:pt>
                <c:pt idx="18">
                  <c:v>0.74282316945161286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Sheet1!$B$10</c:f>
              <c:strCache>
                <c:ptCount val="1"/>
                <c:pt idx="0">
                  <c:v>0.08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Sheet1!$C$10:$U$10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1.195995689564415</c:v>
                </c:pt>
                <c:pt idx="11">
                  <c:v>0.83909862938950885</c:v>
                </c:pt>
                <c:pt idx="12">
                  <c:v>0.72536174645727869</c:v>
                </c:pt>
                <c:pt idx="13">
                  <c:v>0.73965794484083669</c:v>
                </c:pt>
                <c:pt idx="14">
                  <c:v>0.72823313354252683</c:v>
                </c:pt>
                <c:pt idx="15">
                  <c:v>0.72241909012170935</c:v>
                </c:pt>
                <c:pt idx="16">
                  <c:v>0.74008683006350429</c:v>
                </c:pt>
                <c:pt idx="17">
                  <c:v>0.71963674947355061</c:v>
                </c:pt>
                <c:pt idx="18">
                  <c:v>0.71673048760976465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Sheet1!$B$11</c:f>
              <c:strCache>
                <c:ptCount val="1"/>
                <c:pt idx="0">
                  <c:v>0.09</c:v>
                </c:pt>
              </c:strCache>
            </c:strRef>
          </c:tx>
          <c:xVal>
            <c:numRef>
              <c:f>Sheet1!$C$2:$U$2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3.0000000000000035E-4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6.0000000000000071E-4</c:v>
                </c:pt>
                <c:pt idx="6">
                  <c:v>7.0000000000000064E-4</c:v>
                </c:pt>
                <c:pt idx="7">
                  <c:v>8.0000000000000091E-4</c:v>
                </c:pt>
                <c:pt idx="8">
                  <c:v>9.0000000000000106E-4</c:v>
                </c:pt>
                <c:pt idx="9">
                  <c:v>1.0000000000000011E-3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Sheet1!$C$11:$U$11</c:f>
              <c:numCache>
                <c:formatCode>General</c:formatCode>
                <c:ptCount val="19"/>
                <c:pt idx="0">
                  <c:v>7.8706205467673165</c:v>
                </c:pt>
                <c:pt idx="1">
                  <c:v>6.0327868474038695</c:v>
                </c:pt>
                <c:pt idx="2">
                  <c:v>5.255835393994996</c:v>
                </c:pt>
                <c:pt idx="3">
                  <c:v>4.6384187672077468</c:v>
                </c:pt>
                <c:pt idx="4">
                  <c:v>3.7220766360217676</c:v>
                </c:pt>
                <c:pt idx="5">
                  <c:v>3.7220766360217676</c:v>
                </c:pt>
                <c:pt idx="6">
                  <c:v>3.1810129320560532</c:v>
                </c:pt>
                <c:pt idx="7">
                  <c:v>2.878613726860427</c:v>
                </c:pt>
                <c:pt idx="8">
                  <c:v>2.7121779249561233</c:v>
                </c:pt>
                <c:pt idx="9">
                  <c:v>2.4855237773797754</c:v>
                </c:pt>
                <c:pt idx="10">
                  <c:v>1.1927058948139357</c:v>
                </c:pt>
                <c:pt idx="11">
                  <c:v>0.84845378170519559</c:v>
                </c:pt>
                <c:pt idx="12">
                  <c:v>0.72770581646983168</c:v>
                </c:pt>
                <c:pt idx="13">
                  <c:v>0.72232452558195559</c:v>
                </c:pt>
                <c:pt idx="14">
                  <c:v>0.73426449624715262</c:v>
                </c:pt>
                <c:pt idx="15">
                  <c:v>0.7395225645364355</c:v>
                </c:pt>
                <c:pt idx="16">
                  <c:v>0.73962172733648401</c:v>
                </c:pt>
                <c:pt idx="17">
                  <c:v>0.73588701138248691</c:v>
                </c:pt>
                <c:pt idx="18">
                  <c:v>0.72920299468052885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369280"/>
        <c:axId val="158371200"/>
      </c:scatterChart>
      <c:valAx>
        <c:axId val="158369280"/>
        <c:scaling>
          <c:orientation val="minMax"/>
          <c:max val="1.0000000000000005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371200"/>
        <c:crosses val="autoZero"/>
        <c:crossBetween val="midCat"/>
      </c:valAx>
      <c:valAx>
        <c:axId val="158371200"/>
        <c:scaling>
          <c:orientation val="minMax"/>
          <c:max val="0.8"/>
          <c:min val="0.7000000000000006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3692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Utility</a:t>
            </a:r>
            <a:r>
              <a:rPr lang="en-US" baseline="0" dirty="0"/>
              <a:t> loss, Knapsack </a:t>
            </a:r>
            <a:r>
              <a:rPr lang="en-US" baseline="0" dirty="0" smtClean="0"/>
              <a:t>problem, no feasibility check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SC+AL, alpha = 0.2</c:v>
          </c:tx>
          <c:marker>
            <c:symbol val="none"/>
          </c:marker>
          <c:xVal>
            <c:numRef>
              <c:f>scOutput_2011_07_29!$I$2:$I$20</c:f>
              <c:numCache>
                <c:formatCode>General</c:formatCode>
                <c:ptCount val="19"/>
                <c:pt idx="0">
                  <c:v>1.0000000000000013E-4</c:v>
                </c:pt>
                <c:pt idx="1">
                  <c:v>2.0000000000000031E-4</c:v>
                </c:pt>
                <c:pt idx="2">
                  <c:v>3.0000000000000046E-4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6.0000000000000092E-4</c:v>
                </c:pt>
                <c:pt idx="6">
                  <c:v>7.0000000000000097E-4</c:v>
                </c:pt>
                <c:pt idx="7">
                  <c:v>8.0000000000000123E-4</c:v>
                </c:pt>
                <c:pt idx="8">
                  <c:v>9.0000000000000149E-4</c:v>
                </c:pt>
                <c:pt idx="9">
                  <c:v>1.0000000000000015E-3</c:v>
                </c:pt>
                <c:pt idx="10">
                  <c:v>2.0000000000000026E-3</c:v>
                </c:pt>
                <c:pt idx="11">
                  <c:v>3.0000000000000027E-3</c:v>
                </c:pt>
                <c:pt idx="12">
                  <c:v>4.0000000000000053E-3</c:v>
                </c:pt>
                <c:pt idx="13">
                  <c:v>5.0000000000000053E-3</c:v>
                </c:pt>
                <c:pt idx="14">
                  <c:v>6.0000000000000062E-3</c:v>
                </c:pt>
                <c:pt idx="15">
                  <c:v>7.0000000000000062E-3</c:v>
                </c:pt>
                <c:pt idx="16">
                  <c:v>8.0000000000000123E-3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scOutput_2011_07_29!$J$2:$J$20</c:f>
              <c:numCache>
                <c:formatCode>General</c:formatCode>
                <c:ptCount val="19"/>
                <c:pt idx="0">
                  <c:v>4.0858591815329005E-2</c:v>
                </c:pt>
                <c:pt idx="1">
                  <c:v>5.1115279468508714E-3</c:v>
                </c:pt>
                <c:pt idx="2">
                  <c:v>2.9545745739334602E-2</c:v>
                </c:pt>
                <c:pt idx="3">
                  <c:v>2.6742930205354211E-2</c:v>
                </c:pt>
                <c:pt idx="4">
                  <c:v>2.1930673751164396E-2</c:v>
                </c:pt>
                <c:pt idx="5">
                  <c:v>1.4983096969777487E-2</c:v>
                </c:pt>
                <c:pt idx="6">
                  <c:v>1.6123648555757382E-2</c:v>
                </c:pt>
                <c:pt idx="7">
                  <c:v>1.3526267826405133E-2</c:v>
                </c:pt>
                <c:pt idx="8">
                  <c:v>1.3220770581241877E-2</c:v>
                </c:pt>
                <c:pt idx="9">
                  <c:v>1.2572763723903266E-2</c:v>
                </c:pt>
                <c:pt idx="10">
                  <c:v>6.9142865407122184E-3</c:v>
                </c:pt>
                <c:pt idx="11">
                  <c:v>5.0188271574631935E-3</c:v>
                </c:pt>
                <c:pt idx="12">
                  <c:v>2.8023766255648522E-3</c:v>
                </c:pt>
                <c:pt idx="13">
                  <c:v>2.3900879245356984E-3</c:v>
                </c:pt>
                <c:pt idx="14">
                  <c:v>2.4126728475120139E-3</c:v>
                </c:pt>
                <c:pt idx="15">
                  <c:v>2.5779528524422215E-3</c:v>
                </c:pt>
                <c:pt idx="16">
                  <c:v>2.5063580497855283E-3</c:v>
                </c:pt>
                <c:pt idx="17">
                  <c:v>2.5928401388761566E-3</c:v>
                </c:pt>
                <c:pt idx="18">
                  <c:v>2.5442823732800281E-3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881664"/>
        <c:axId val="158883200"/>
      </c:scatterChart>
      <c:valAx>
        <c:axId val="158881664"/>
        <c:scaling>
          <c:orientation val="minMax"/>
          <c:max val="1.0000000000000005E-2"/>
        </c:scaling>
        <c:delete val="0"/>
        <c:axPos val="b"/>
        <c:numFmt formatCode="General" sourceLinked="1"/>
        <c:majorTickMark val="out"/>
        <c:minorTickMark val="out"/>
        <c:tickLblPos val="nextTo"/>
        <c:crossAx val="158883200"/>
        <c:crosses val="autoZero"/>
        <c:crossBetween val="midCat"/>
        <c:minorUnit val="1.0000000000000022E-3"/>
      </c:valAx>
      <c:valAx>
        <c:axId val="158883200"/>
        <c:scaling>
          <c:orientation val="minMax"/>
          <c:max val="4.0000000000000022E-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881664"/>
        <c:crosses val="autoZero"/>
        <c:crossBetween val="midCat"/>
        <c:majorUnit val="1.0000000000000005E-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SC+AL, alpha=0.2</a:t>
            </a:r>
          </a:p>
          <a:p>
            <a:pPr>
              <a:defRPr/>
            </a:pPr>
            <a:r>
              <a:rPr lang="en-US" dirty="0"/>
              <a:t>Average</a:t>
            </a:r>
            <a:r>
              <a:rPr lang="en-US" baseline="0" dirty="0"/>
              <a:t> fraction of utility </a:t>
            </a:r>
            <a:r>
              <a:rPr lang="en-US" baseline="0" dirty="0" smtClean="0"/>
              <a:t>loss with and without feasibility check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with feasibility check</c:v>
          </c:tx>
          <c:marker>
            <c:symbol val="none"/>
          </c:marker>
          <c:xVal>
            <c:numRef>
              <c:f>'scOutput_2011_08_19-Knapsack-si'!$I$2:$I$20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3.0000000000000041E-4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6.0000000000000081E-4</c:v>
                </c:pt>
                <c:pt idx="6">
                  <c:v>7.0000000000000075E-4</c:v>
                </c:pt>
                <c:pt idx="7">
                  <c:v>8.0000000000000101E-4</c:v>
                </c:pt>
                <c:pt idx="8">
                  <c:v>9.0000000000000128E-4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'scOutput_2011_08_19-Knapsack-si'!$J$2:$J$20</c:f>
              <c:numCache>
                <c:formatCode>General</c:formatCode>
                <c:ptCount val="19"/>
                <c:pt idx="0">
                  <c:v>0.95907445198190522</c:v>
                </c:pt>
                <c:pt idx="1">
                  <c:v>4.5326372850854502E-2</c:v>
                </c:pt>
                <c:pt idx="2">
                  <c:v>0.59254355764171596</c:v>
                </c:pt>
                <c:pt idx="3">
                  <c:v>0.50782580788418208</c:v>
                </c:pt>
                <c:pt idx="4">
                  <c:v>0.31492055338897262</c:v>
                </c:pt>
                <c:pt idx="5">
                  <c:v>0.30805298489969596</c:v>
                </c:pt>
                <c:pt idx="6">
                  <c:v>0.30410301260065786</c:v>
                </c:pt>
                <c:pt idx="7">
                  <c:v>0.25507106313349681</c:v>
                </c:pt>
                <c:pt idx="8">
                  <c:v>0.26981164769445437</c:v>
                </c:pt>
                <c:pt idx="9">
                  <c:v>0.16428667502838967</c:v>
                </c:pt>
                <c:pt idx="10">
                  <c:v>0.17962609643197874</c:v>
                </c:pt>
                <c:pt idx="11">
                  <c:v>0.17709715209806251</c:v>
                </c:pt>
                <c:pt idx="12">
                  <c:v>0.1046185036196829</c:v>
                </c:pt>
                <c:pt idx="13">
                  <c:v>0.10718461407987803</c:v>
                </c:pt>
                <c:pt idx="14">
                  <c:v>0.10158074649786046</c:v>
                </c:pt>
                <c:pt idx="15">
                  <c:v>0.10642179538454886</c:v>
                </c:pt>
                <c:pt idx="16">
                  <c:v>0.10970877783768539</c:v>
                </c:pt>
                <c:pt idx="17">
                  <c:v>0.10634733939686729</c:v>
                </c:pt>
                <c:pt idx="18">
                  <c:v>0.104820937948632</c:v>
                </c:pt>
              </c:numCache>
            </c:numRef>
          </c:yVal>
          <c:smooth val="0"/>
        </c:ser>
        <c:ser>
          <c:idx val="1"/>
          <c:order val="1"/>
          <c:tx>
            <c:v>without feasibility check</c:v>
          </c:tx>
          <c:marker>
            <c:symbol val="none"/>
          </c:marker>
          <c:xVal>
            <c:numRef>
              <c:f>'scOutput_2011_08_19-Knapsack-si'!$I$2:$I$20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3.0000000000000041E-4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6.0000000000000081E-4</c:v>
                </c:pt>
                <c:pt idx="6">
                  <c:v>7.0000000000000075E-4</c:v>
                </c:pt>
                <c:pt idx="7">
                  <c:v>8.0000000000000101E-4</c:v>
                </c:pt>
                <c:pt idx="8">
                  <c:v>9.0000000000000128E-4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'scOutput_2011_08_19-Knapsack-si'!$L$2:$L$20</c:f>
              <c:numCache>
                <c:formatCode>General</c:formatCode>
                <c:ptCount val="19"/>
                <c:pt idx="0">
                  <c:v>4.0858591815328985E-2</c:v>
                </c:pt>
                <c:pt idx="1">
                  <c:v>5.1115279468508714E-3</c:v>
                </c:pt>
                <c:pt idx="2">
                  <c:v>2.9545745739334602E-2</c:v>
                </c:pt>
                <c:pt idx="3">
                  <c:v>2.6742930205354211E-2</c:v>
                </c:pt>
                <c:pt idx="4">
                  <c:v>2.1930673751164392E-2</c:v>
                </c:pt>
                <c:pt idx="5">
                  <c:v>1.4983096969777487E-2</c:v>
                </c:pt>
                <c:pt idx="6">
                  <c:v>1.6123648555757382E-2</c:v>
                </c:pt>
                <c:pt idx="7">
                  <c:v>1.3526267826405133E-2</c:v>
                </c:pt>
                <c:pt idx="8">
                  <c:v>1.3220770581241877E-2</c:v>
                </c:pt>
                <c:pt idx="9">
                  <c:v>1.2572763723903266E-2</c:v>
                </c:pt>
                <c:pt idx="10">
                  <c:v>6.9142865407122184E-3</c:v>
                </c:pt>
                <c:pt idx="11">
                  <c:v>5.0188271574631927E-3</c:v>
                </c:pt>
                <c:pt idx="12">
                  <c:v>2.8023766255648522E-3</c:v>
                </c:pt>
                <c:pt idx="13">
                  <c:v>2.3900879245356984E-3</c:v>
                </c:pt>
                <c:pt idx="14">
                  <c:v>2.4126728475120135E-3</c:v>
                </c:pt>
                <c:pt idx="15">
                  <c:v>2.5779528524422207E-3</c:v>
                </c:pt>
                <c:pt idx="16">
                  <c:v>2.5063580497855279E-3</c:v>
                </c:pt>
                <c:pt idx="17">
                  <c:v>2.5928401388761566E-3</c:v>
                </c:pt>
                <c:pt idx="18">
                  <c:v>2.5442823732800281E-3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03680"/>
        <c:axId val="159388800"/>
      </c:scatterChart>
      <c:valAx>
        <c:axId val="158903680"/>
        <c:scaling>
          <c:orientation val="minMax"/>
          <c:max val="1.0000000000000005E-2"/>
        </c:scaling>
        <c:delete val="0"/>
        <c:axPos val="b"/>
        <c:numFmt formatCode="General" sourceLinked="1"/>
        <c:majorTickMark val="out"/>
        <c:minorTickMark val="none"/>
        <c:tickLblPos val="nextTo"/>
        <c:crossAx val="159388800"/>
        <c:crosses val="autoZero"/>
        <c:crossBetween val="midCat"/>
      </c:valAx>
      <c:valAx>
        <c:axId val="1593888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9036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SC+AL, alpha=0.2</a:t>
            </a:r>
          </a:p>
          <a:p>
            <a:pPr>
              <a:defRPr/>
            </a:pPr>
            <a:r>
              <a:rPr lang="en-US" dirty="0"/>
              <a:t>Average</a:t>
            </a:r>
            <a:r>
              <a:rPr lang="en-US" baseline="0" dirty="0"/>
              <a:t> fraction of utility </a:t>
            </a:r>
            <a:r>
              <a:rPr lang="en-US" baseline="0" dirty="0" smtClean="0"/>
              <a:t>loss with and without feasibility check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with feasibility check</c:v>
          </c:tx>
          <c:marker>
            <c:symbol val="none"/>
          </c:marker>
          <c:xVal>
            <c:numRef>
              <c:f>'scOutput_2011_08_19-Knapsack-si'!$I$2:$I$20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3.0000000000000041E-4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6.0000000000000081E-4</c:v>
                </c:pt>
                <c:pt idx="6">
                  <c:v>7.0000000000000075E-4</c:v>
                </c:pt>
                <c:pt idx="7">
                  <c:v>8.0000000000000101E-4</c:v>
                </c:pt>
                <c:pt idx="8">
                  <c:v>9.0000000000000128E-4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'scOutput_2011_08_19-Knapsack-si'!$J$2:$J$20</c:f>
              <c:numCache>
                <c:formatCode>General</c:formatCode>
                <c:ptCount val="19"/>
                <c:pt idx="0">
                  <c:v>0.95907445198190522</c:v>
                </c:pt>
                <c:pt idx="1">
                  <c:v>4.5326372850854502E-2</c:v>
                </c:pt>
                <c:pt idx="2">
                  <c:v>0.59254355764171596</c:v>
                </c:pt>
                <c:pt idx="3">
                  <c:v>0.50782580788418208</c:v>
                </c:pt>
                <c:pt idx="4">
                  <c:v>0.31492055338897262</c:v>
                </c:pt>
                <c:pt idx="5">
                  <c:v>0.30805298489969596</c:v>
                </c:pt>
                <c:pt idx="6">
                  <c:v>0.30410301260065786</c:v>
                </c:pt>
                <c:pt idx="7">
                  <c:v>0.25507106313349681</c:v>
                </c:pt>
                <c:pt idx="8">
                  <c:v>0.26981164769445437</c:v>
                </c:pt>
                <c:pt idx="9">
                  <c:v>0.16428667502838967</c:v>
                </c:pt>
                <c:pt idx="10">
                  <c:v>0.17962609643197874</c:v>
                </c:pt>
                <c:pt idx="11">
                  <c:v>0.17709715209806251</c:v>
                </c:pt>
                <c:pt idx="12">
                  <c:v>0.1046185036196829</c:v>
                </c:pt>
                <c:pt idx="13">
                  <c:v>0.10718461407987803</c:v>
                </c:pt>
                <c:pt idx="14">
                  <c:v>0.10158074649786046</c:v>
                </c:pt>
                <c:pt idx="15">
                  <c:v>0.10642179538454886</c:v>
                </c:pt>
                <c:pt idx="16">
                  <c:v>0.10970877783768539</c:v>
                </c:pt>
                <c:pt idx="17">
                  <c:v>0.10634733939686729</c:v>
                </c:pt>
                <c:pt idx="18">
                  <c:v>0.104820937948632</c:v>
                </c:pt>
              </c:numCache>
            </c:numRef>
          </c:yVal>
          <c:smooth val="0"/>
        </c:ser>
        <c:ser>
          <c:idx val="1"/>
          <c:order val="1"/>
          <c:tx>
            <c:v>without feasibility check</c:v>
          </c:tx>
          <c:marker>
            <c:symbol val="none"/>
          </c:marker>
          <c:xVal>
            <c:numRef>
              <c:f>'scOutput_2011_08_19-Knapsack-si'!$I$2:$I$20</c:f>
              <c:numCache>
                <c:formatCode>General</c:formatCode>
                <c:ptCount val="19"/>
                <c:pt idx="0">
                  <c:v>1.0000000000000011E-4</c:v>
                </c:pt>
                <c:pt idx="1">
                  <c:v>2.0000000000000023E-4</c:v>
                </c:pt>
                <c:pt idx="2">
                  <c:v>3.0000000000000041E-4</c:v>
                </c:pt>
                <c:pt idx="3">
                  <c:v>4.0000000000000034E-4</c:v>
                </c:pt>
                <c:pt idx="4">
                  <c:v>5.0000000000000034E-4</c:v>
                </c:pt>
                <c:pt idx="5">
                  <c:v>6.0000000000000081E-4</c:v>
                </c:pt>
                <c:pt idx="6">
                  <c:v>7.0000000000000075E-4</c:v>
                </c:pt>
                <c:pt idx="7">
                  <c:v>8.0000000000000101E-4</c:v>
                </c:pt>
                <c:pt idx="8">
                  <c:v>9.0000000000000128E-4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3.0000000000000022E-3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6.0000000000000045E-3</c:v>
                </c:pt>
                <c:pt idx="15">
                  <c:v>7.0000000000000045E-3</c:v>
                </c:pt>
                <c:pt idx="16">
                  <c:v>8.0000000000000106E-3</c:v>
                </c:pt>
                <c:pt idx="17">
                  <c:v>9.0000000000000028E-3</c:v>
                </c:pt>
                <c:pt idx="18">
                  <c:v>1.0000000000000005E-2</c:v>
                </c:pt>
              </c:numCache>
            </c:numRef>
          </c:xVal>
          <c:yVal>
            <c:numRef>
              <c:f>'scOutput_2011_08_19-Knapsack-si'!$L$2:$L$20</c:f>
              <c:numCache>
                <c:formatCode>General</c:formatCode>
                <c:ptCount val="19"/>
                <c:pt idx="0">
                  <c:v>4.0858591815328985E-2</c:v>
                </c:pt>
                <c:pt idx="1">
                  <c:v>5.1115279468508714E-3</c:v>
                </c:pt>
                <c:pt idx="2">
                  <c:v>2.9545745739334602E-2</c:v>
                </c:pt>
                <c:pt idx="3">
                  <c:v>2.6742930205354211E-2</c:v>
                </c:pt>
                <c:pt idx="4">
                  <c:v>2.1930673751164392E-2</c:v>
                </c:pt>
                <c:pt idx="5">
                  <c:v>1.4983096969777487E-2</c:v>
                </c:pt>
                <c:pt idx="6">
                  <c:v>1.6123648555757382E-2</c:v>
                </c:pt>
                <c:pt idx="7">
                  <c:v>1.3526267826405133E-2</c:v>
                </c:pt>
                <c:pt idx="8">
                  <c:v>1.3220770581241877E-2</c:v>
                </c:pt>
                <c:pt idx="9">
                  <c:v>1.2572763723903266E-2</c:v>
                </c:pt>
                <c:pt idx="10">
                  <c:v>6.9142865407122184E-3</c:v>
                </c:pt>
                <c:pt idx="11">
                  <c:v>5.0188271574631927E-3</c:v>
                </c:pt>
                <c:pt idx="12">
                  <c:v>2.8023766255648522E-3</c:v>
                </c:pt>
                <c:pt idx="13">
                  <c:v>2.3900879245356984E-3</c:v>
                </c:pt>
                <c:pt idx="14">
                  <c:v>2.4126728475120135E-3</c:v>
                </c:pt>
                <c:pt idx="15">
                  <c:v>2.5779528524422207E-3</c:v>
                </c:pt>
                <c:pt idx="16">
                  <c:v>2.5063580497855279E-3</c:v>
                </c:pt>
                <c:pt idx="17">
                  <c:v>2.5928401388761566E-3</c:v>
                </c:pt>
                <c:pt idx="18">
                  <c:v>2.5442823732800281E-3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10048"/>
        <c:axId val="159411584"/>
      </c:scatterChart>
      <c:valAx>
        <c:axId val="159410048"/>
        <c:scaling>
          <c:orientation val="minMax"/>
          <c:max val="1.0000000000000005E-2"/>
        </c:scaling>
        <c:delete val="0"/>
        <c:axPos val="b"/>
        <c:numFmt formatCode="General" sourceLinked="1"/>
        <c:majorTickMark val="out"/>
        <c:minorTickMark val="none"/>
        <c:tickLblPos val="nextTo"/>
        <c:crossAx val="159411584"/>
        <c:crosses val="autoZero"/>
        <c:crossBetween val="midCat"/>
      </c:valAx>
      <c:valAx>
        <c:axId val="159411584"/>
        <c:scaling>
          <c:orientation val="minMax"/>
          <c:max val="0.1200000000000000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4100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Knapsack size 400, SC+AL alpha=0.2 approximation,</a:t>
            </a:r>
            <a:r>
              <a:rPr lang="en-US" baseline="0"/>
              <a:t> evaluation feasibility check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'scOutput_2011_08_19-Knapsack-si'!$I$2:$I$19</c:f>
              <c:numCache>
                <c:formatCode>General</c:formatCode>
                <c:ptCount val="18"/>
                <c:pt idx="0">
                  <c:v>1.0000000000000005E-2</c:v>
                </c:pt>
                <c:pt idx="1">
                  <c:v>2.0000000000000011E-2</c:v>
                </c:pt>
                <c:pt idx="2">
                  <c:v>3.0000000000000002E-2</c:v>
                </c:pt>
                <c:pt idx="3">
                  <c:v>4.0000000000000022E-2</c:v>
                </c:pt>
                <c:pt idx="4">
                  <c:v>0.05</c:v>
                </c:pt>
                <c:pt idx="5">
                  <c:v>6.0000000000000032E-2</c:v>
                </c:pt>
                <c:pt idx="6">
                  <c:v>7.0000000000000021E-2</c:v>
                </c:pt>
                <c:pt idx="7">
                  <c:v>8.0000000000000043E-2</c:v>
                </c:pt>
                <c:pt idx="8">
                  <c:v>9.0000000000000024E-2</c:v>
                </c:pt>
                <c:pt idx="9">
                  <c:v>0.10000000000000003</c:v>
                </c:pt>
                <c:pt idx="10">
                  <c:v>0.2</c:v>
                </c:pt>
                <c:pt idx="11">
                  <c:v>0.30000000000000027</c:v>
                </c:pt>
                <c:pt idx="12">
                  <c:v>0.4</c:v>
                </c:pt>
                <c:pt idx="13">
                  <c:v>0.5</c:v>
                </c:pt>
                <c:pt idx="14">
                  <c:v>0.60000000000000042</c:v>
                </c:pt>
                <c:pt idx="15">
                  <c:v>0.7000000000000004</c:v>
                </c:pt>
                <c:pt idx="16">
                  <c:v>0.79999999999999993</c:v>
                </c:pt>
                <c:pt idx="17">
                  <c:v>0.89999999999999991</c:v>
                </c:pt>
              </c:numCache>
            </c:numRef>
          </c:xVal>
          <c:yVal>
            <c:numRef>
              <c:f>'scOutput_2011_08_19-Knapsack-si'!$J$2:$J$19</c:f>
              <c:numCache>
                <c:formatCode>General</c:formatCode>
                <c:ptCount val="18"/>
                <c:pt idx="0">
                  <c:v>0.11372548331435042</c:v>
                </c:pt>
                <c:pt idx="1">
                  <c:v>0.1116545637047052</c:v>
                </c:pt>
                <c:pt idx="2">
                  <c:v>0.13392641684721945</c:v>
                </c:pt>
                <c:pt idx="3">
                  <c:v>0.15543932714948647</c:v>
                </c:pt>
                <c:pt idx="4">
                  <c:v>0.16707881615127224</c:v>
                </c:pt>
                <c:pt idx="5">
                  <c:v>0.16295107245467338</c:v>
                </c:pt>
                <c:pt idx="6">
                  <c:v>0.17136149979595094</c:v>
                </c:pt>
                <c:pt idx="7">
                  <c:v>0.17255445570483274</c:v>
                </c:pt>
                <c:pt idx="8">
                  <c:v>0.19367274289846281</c:v>
                </c:pt>
                <c:pt idx="9">
                  <c:v>0.18408384502884251</c:v>
                </c:pt>
                <c:pt idx="10">
                  <c:v>0.19995963008739764</c:v>
                </c:pt>
                <c:pt idx="11">
                  <c:v>0.18791292870201132</c:v>
                </c:pt>
                <c:pt idx="12">
                  <c:v>0.1907010400815799</c:v>
                </c:pt>
                <c:pt idx="13">
                  <c:v>0.18319505725303442</c:v>
                </c:pt>
                <c:pt idx="14">
                  <c:v>0.17471176194396693</c:v>
                </c:pt>
                <c:pt idx="15">
                  <c:v>0.17945799310823296</c:v>
                </c:pt>
                <c:pt idx="16">
                  <c:v>0.1623667289919391</c:v>
                </c:pt>
                <c:pt idx="17">
                  <c:v>0.16168045308245599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92256"/>
        <c:axId val="159006720"/>
      </c:scatterChart>
      <c:valAx>
        <c:axId val="158992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006720"/>
        <c:crosses val="autoZero"/>
        <c:crossBetween val="midCat"/>
      </c:valAx>
      <c:valAx>
        <c:axId val="159006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 from optimal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992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0BBF-7C47-4C16-AE39-461E8B23BF59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EAB35-FC11-4099-9D34-EF637F144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CDAA-E313-421E-B760-92D1C314378A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0B0C-A40E-4188-A308-21B427B584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6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AE361-01AB-4383-B284-0010CE956D4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D3141-2FED-4688-BF2C-F3AAB4C7B31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18467-D5D6-493F-B7F8-1087C95A595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smtClean="0"/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E767E-0201-4470-B471-88A988A77FC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B75-434E-476D-AC1B-025BB58DF60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0D6D4-058D-4961-B019-9F52AF446EC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Makes</a:t>
            </a:r>
            <a:r>
              <a:rPr lang="en-US" baseline="0" dirty="0" smtClean="0"/>
              <a:t> sense that there is no discernable difference between the alpha levels, as the initial sample density is not high enough to take advantage of SC+AL active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10B0C-A40E-4188-A308-21B427B584F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10B0C-A40E-4188-A308-21B427B584F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solution is feasible, then no effect with a feasibility check.  If solution is NOT feasible, then the utility is zero.  Biggest deal here is that the utility going to zero creates more of an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10B0C-A40E-4188-A308-21B427B584F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C5A6-A99A-43DD-8A15-868306F8E149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1EA6-0C8B-47FB-9089-CBEBD243D4F9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7779-5AD3-4EAD-B3CC-0888992B6200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4047D-99D6-4BC9-AF0D-B9C26BD019F9}" type="datetime1">
              <a:rPr lang="en-US" altLang="en-US" smtClean="0"/>
              <a:pPr>
                <a:defRPr/>
              </a:pPr>
              <a:t>12/18/2013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holder1@umbc.edu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A6DC-AED0-4596-9F3C-CC771B81D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 Holder – holder1@umbc.edu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holder1@umbc.edu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52D7-5EBB-439A-BD8E-B11CAE9B76E1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1F8-0325-411A-9441-98EFBA2505CE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holder1@umbc.edu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holder1@umbc.edu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5FBE-609D-46E0-890A-F7821C95E661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r>
              <a:rPr lang="en-US" dirty="0" smtClean="0"/>
              <a:t>holder1@umbc.edu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DA71-5D7A-4D06-9EC9-0CF485434DA8}" type="datetime1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holder1@umbc.edu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Efficient Plan </a:t>
            </a:r>
            <a:r>
              <a:rPr lang="en-US" smtClean="0"/>
              <a:t>Space </a:t>
            </a:r>
            <a:r>
              <a:rPr lang="en-US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0C71FF-0165-488D-B4A9-04B4882FCA3C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Traveling Salesperson Problem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Unknown fifth city</a:t>
            </a:r>
          </a:p>
        </p:txBody>
      </p:sp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1710B-F01D-4A6B-98EA-38DE80C66DC0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pic>
        <p:nvPicPr>
          <p:cNvPr id="14339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Approach:</a:t>
            </a:r>
            <a:br>
              <a:rPr lang="en-US" sz="3600" dirty="0" smtClean="0"/>
            </a:br>
            <a:r>
              <a:rPr lang="en-US" sz="3600" dirty="0" smtClean="0"/>
              <a:t>Problem-Solution Map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04800" y="1524000"/>
            <a:ext cx="8566150" cy="3168650"/>
            <a:chOff x="304800" y="1524000"/>
            <a:chExt cx="8566150" cy="3168650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2819400" y="1676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AutoShape 6"/>
            <p:cNvSpPr>
              <a:spLocks noChangeArrowheads="1"/>
            </p:cNvSpPr>
            <p:nvPr/>
          </p:nvSpPr>
          <p:spPr bwMode="auto">
            <a:xfrm>
              <a:off x="2667000" y="2286000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2438400" y="2819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3429000" y="2590800"/>
              <a:ext cx="5334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4038600" y="3200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581400" y="22685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2743200" y="30797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660650" y="15240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438400" y="23447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1000" y="4325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0-1-4-2-3-5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04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0-1-3-2-5-4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304800" y="2420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0-1-3-5-2-4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3352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0-1-5-4-2-3</a:t>
              </a: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81000" y="3487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0-1-5-3-2-4</a:t>
              </a: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7543800" y="40211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0-3-2-4-1-5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257800" y="1963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0-1-3-2-4-5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3886200" y="3563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0-5-1-3-2-4</a:t>
              </a: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1600200" y="26495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1600200" y="2116138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 flipV="1">
              <a:off x="6629400" y="42497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1676400" y="447833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1676400" y="3640138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Each point represents a potential location of the fifth city.  The color of the point represents the optimal solution for the resulting 5-city TSP.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F0014-1088-441E-BD8E-9285A3DEE3F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pic>
        <p:nvPicPr>
          <p:cNvPr id="18437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194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– 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Ideal PS Map</a:t>
            </a:r>
          </a:p>
        </p:txBody>
      </p:sp>
      <p:sp>
        <p:nvSpPr>
          <p:cNvPr id="194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Approximated PS Map</a:t>
            </a: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4DBF5-0415-424A-AB2F-336C459BFE45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94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897E6980-CC3D-4FA9-B421-402A49180DDA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29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+ dist(Px,P2)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dist(Px,P2) = dist(P0,Px)                       +dist(P1,P2)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4C202E48-B1EE-4C5D-9C37-AFB8DD87F7A9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dist(P2,Px) = dist(P0,Px) +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9FA2A627-2174-4DC4-A2EF-90319D384ACA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Unfortunately, solving the equations is not trivial</a:t>
            </a:r>
          </a:p>
          <a:p>
            <a:pPr lvl="0"/>
            <a:r>
              <a:rPr lang="en-US" dirty="0" smtClean="0"/>
              <a:t>Developed a ‘border</a:t>
            </a:r>
            <a:r>
              <a:rPr lang="en-US" baseline="0" dirty="0" smtClean="0"/>
              <a:t> tracing’ approach</a:t>
            </a:r>
          </a:p>
          <a:p>
            <a:pPr lvl="1"/>
            <a:r>
              <a:rPr lang="en-US" dirty="0" smtClean="0"/>
              <a:t>sample problem instances to find representatives of solutions in the space</a:t>
            </a:r>
          </a:p>
          <a:p>
            <a:pPr lvl="1"/>
            <a:r>
              <a:rPr lang="en-US" dirty="0" smtClean="0"/>
              <a:t>for each pair combination</a:t>
            </a:r>
          </a:p>
          <a:p>
            <a:pPr lvl="2"/>
            <a:r>
              <a:rPr lang="en-US" dirty="0" smtClean="0"/>
              <a:t>find a problem instance on the boundary using binary search</a:t>
            </a:r>
          </a:p>
          <a:p>
            <a:pPr lvl="2"/>
            <a:r>
              <a:rPr lang="en-US" dirty="0" smtClean="0"/>
              <a:t>trace the solution border from the boundary point</a:t>
            </a:r>
          </a:p>
          <a:p>
            <a:pPr lvl="1"/>
            <a:r>
              <a:rPr lang="en-US" dirty="0" smtClean="0"/>
              <a:t>for each border intersection</a:t>
            </a:r>
          </a:p>
          <a:p>
            <a:pPr lvl="2"/>
            <a:r>
              <a:rPr lang="en-US" dirty="0" smtClean="0"/>
              <a:t>find region to fill in by sending rays in each direction</a:t>
            </a:r>
          </a:p>
          <a:p>
            <a:pPr lvl="2"/>
            <a:r>
              <a:rPr lang="en-US" dirty="0" smtClean="0"/>
              <a:t>fill region using fill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two solution representatives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7" name="Rectangle 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Reduce reaction time of real-time planners to changes in the environment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Preplanned libraries as alternative to traditional online plan repair</a:t>
            </a:r>
          </a:p>
          <a:p>
            <a:pPr lvl="1"/>
            <a:r>
              <a:rPr lang="en-US" dirty="0" smtClean="0"/>
              <a:t>Leverage larger amount of offline time to save small amount of online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2860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tracing red/blue solution border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196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2133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956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9" name="Rectangle 3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found red/blue solution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22" name="Rectangle 21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eventual number of samples</a:t>
            </a:r>
          </a:p>
          <a:p>
            <a:pPr lvl="1">
              <a:buNone/>
            </a:pPr>
            <a:r>
              <a:rPr lang="en-US" dirty="0" smtClean="0"/>
              <a:t>n = </a:t>
            </a:r>
            <a:r>
              <a:rPr lang="en-US" dirty="0" err="1" smtClean="0"/>
              <a:t>sample_rate</a:t>
            </a:r>
            <a:r>
              <a:rPr lang="en-US" dirty="0" smtClean="0"/>
              <a:t> * </a:t>
            </a:r>
            <a:r>
              <a:rPr lang="en-US" dirty="0" err="1" smtClean="0"/>
              <a:t>total_instances</a:t>
            </a:r>
            <a:endParaRPr lang="en-US" dirty="0" smtClean="0"/>
          </a:p>
          <a:p>
            <a:r>
              <a:rPr lang="en-US" dirty="0" smtClean="0"/>
              <a:t>Create initial sample of solutions of size </a:t>
            </a:r>
          </a:p>
          <a:p>
            <a:pPr lvl="1">
              <a:buNone/>
            </a:pP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alpha * n</a:t>
            </a:r>
          </a:p>
          <a:p>
            <a:r>
              <a:rPr lang="en-US" dirty="0" smtClean="0"/>
              <a:t>For each unknown sample</a:t>
            </a:r>
          </a:p>
          <a:p>
            <a:pPr lvl="1"/>
            <a:r>
              <a:rPr lang="en-US" dirty="0" smtClean="0"/>
              <a:t>if polling results in unambiguous result, keep approximate result</a:t>
            </a:r>
          </a:p>
          <a:p>
            <a:pPr lvl="1"/>
            <a:r>
              <a:rPr lang="en-US" dirty="0" smtClean="0"/>
              <a:t>else if total samples &lt; n, generate exact solution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23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495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29400" y="36576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33600" y="5181600"/>
            <a:ext cx="123142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unanimous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3810000"/>
            <a:ext cx="12186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ambiguous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4267200"/>
            <a:ext cx="102463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landslide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971800" y="32004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9" name="Oval 18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838200" y="914400"/>
          <a:ext cx="7267575" cy="542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technique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6324600"/>
            <a:ext cx="128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999775" y="3438176"/>
            <a:ext cx="34356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utility loss from optimal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886200"/>
            <a:ext cx="4876800" cy="14478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962400"/>
            <a:ext cx="343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typical utility loss by online plan repair strategies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5553075" y="914400"/>
          <a:ext cx="3590925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0" y="990600"/>
          <a:ext cx="5334000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Computing Resource Allocation</a:t>
            </a:r>
          </a:p>
          <a:p>
            <a:pPr lvl="1"/>
            <a:r>
              <a:rPr lang="en-US" dirty="0" smtClean="0"/>
              <a:t>Mobile Sensor Scheduling</a:t>
            </a:r>
          </a:p>
          <a:p>
            <a:pPr lvl="1"/>
            <a:r>
              <a:rPr lang="en-US" dirty="0" smtClean="0"/>
              <a:t>Vehicle Routing</a:t>
            </a:r>
          </a:p>
          <a:p>
            <a:pPr lvl="1"/>
            <a:r>
              <a:rPr lang="en-US" dirty="0" smtClean="0"/>
              <a:t>Wireless Sensor Network Reconfiguration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0" y="304800"/>
          <a:ext cx="45720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0" y="381000"/>
          <a:ext cx="44196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Knapsack problem:</a:t>
            </a:r>
            <a:br>
              <a:rPr lang="en-US" dirty="0" smtClean="0"/>
            </a:br>
            <a:r>
              <a:rPr lang="en-US" sz="2200" dirty="0" smtClean="0"/>
              <a:t>initial slack = 4, new item’s weight and value vary from 1 to 100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Ideal</a:t>
            </a:r>
          </a:p>
          <a:p>
            <a:endParaRPr lang="en-US" dirty="0"/>
          </a:p>
        </p:txBody>
      </p:sp>
      <p:pic>
        <p:nvPicPr>
          <p:cNvPr id="8" name="Content Placeholder 7" descr="knapsack-400-idea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5562" y="2174875"/>
            <a:ext cx="3943464" cy="395128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Approximation, sample rate = .005,  SC+AL, alpha = 0.2</a:t>
            </a:r>
          </a:p>
          <a:p>
            <a:endParaRPr lang="en-US" dirty="0"/>
          </a:p>
        </p:txBody>
      </p:sp>
      <p:pic>
        <p:nvPicPr>
          <p:cNvPr id="9" name="Content Placeholder 8" descr="knapsack-400-approx-005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4173" y="2174875"/>
            <a:ext cx="3943479" cy="39512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7400" y="1981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2001" y="37858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9388" y="1905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1981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138999" y="37858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1905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Knapsack problem:</a:t>
            </a:r>
            <a:br>
              <a:rPr lang="en-US" dirty="0" smtClean="0"/>
            </a:br>
            <a:r>
              <a:rPr lang="en-US" sz="2200" dirty="0" smtClean="0"/>
              <a:t>initial slack = 4, new item’s weight and value vary from 1 to 100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Ideal</a:t>
            </a:r>
          </a:p>
          <a:p>
            <a:endParaRPr lang="en-US" dirty="0"/>
          </a:p>
        </p:txBody>
      </p:sp>
      <p:pic>
        <p:nvPicPr>
          <p:cNvPr id="8" name="Content Placeholder 7" descr="knapsack-400-idea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5562" y="2174875"/>
            <a:ext cx="3943464" cy="395128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Approximation, sample rate = .005,  SC+AL, alpha = 0.2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7400" y="1981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2001" y="37858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9388" y="1905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1981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138999" y="37858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1905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pic>
        <p:nvPicPr>
          <p:cNvPr id="19" name="Content Placeholder 18" descr="knapsack-400-approx-005-markedSample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90268" y="2174875"/>
            <a:ext cx="3951288" cy="3951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/>
        </p:nvGraphicFramePr>
        <p:xfrm>
          <a:off x="838200" y="1066800"/>
          <a:ext cx="6934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6324600"/>
            <a:ext cx="12861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999775" y="3438176"/>
            <a:ext cx="34356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utility loss from optimal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0" y="228600"/>
          <a:ext cx="4695825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724400" y="304800"/>
          <a:ext cx="44196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752600" y="0"/>
          <a:ext cx="6019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2286000" y="533400"/>
          <a:ext cx="52578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0" y="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486400" y="0"/>
          <a:ext cx="36576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0" y="3429000"/>
          <a:ext cx="54102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914400" y="228600"/>
          <a:ext cx="71628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990600" y="2971800"/>
          <a:ext cx="7162801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4386590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typical utility loss by online plan repair strategies = .006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28800" y="4617720"/>
            <a:ext cx="4495800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533400" y="1371600"/>
          <a:ext cx="8305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298F5-1399-4B0D-A0A4-7BCABC72B4C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5" name="AutoShape 16"/>
          <p:cNvCxnSpPr>
            <a:cxnSpLocks noChangeShapeType="1"/>
            <a:stCxn id="7171" idx="1"/>
            <a:endCxn id="717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Three vehicles to visit twelve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457200" y="457200"/>
          <a:ext cx="82296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457200" y="228600"/>
          <a:ext cx="83058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452562" y="962025"/>
          <a:ext cx="6238875" cy="493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09800" y="3352800"/>
            <a:ext cx="52578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704975" y="942975"/>
          <a:ext cx="5734050" cy="497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362200" y="4114800"/>
            <a:ext cx="4800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 – </a:t>
            </a:r>
            <a:br>
              <a:rPr lang="en-US" dirty="0" smtClean="0"/>
            </a:br>
            <a:r>
              <a:rPr lang="en-US" dirty="0" smtClean="0"/>
              <a:t>Wireless Sensor Network</a:t>
            </a:r>
            <a:endParaRPr lang="en-US" dirty="0"/>
          </a:p>
        </p:txBody>
      </p:sp>
      <p:pic>
        <p:nvPicPr>
          <p:cNvPr id="272" name="Content Placeholder 271" descr="ws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981200"/>
            <a:ext cx="8229600" cy="2438400"/>
          </a:xfrm>
        </p:spPr>
      </p:pic>
      <p:sp>
        <p:nvSpPr>
          <p:cNvPr id="274" name="TextBox 273"/>
          <p:cNvSpPr txBox="1"/>
          <p:nvPr/>
        </p:nvSpPr>
        <p:spPr>
          <a:xfrm>
            <a:off x="1600200" y="47244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Plan:  {1-&gt;2, 2-&gt;5, 3-&gt;0, 5-&gt;3}</a:t>
            </a:r>
          </a:p>
          <a:p>
            <a:r>
              <a:rPr lang="en-US" dirty="0" smtClean="0"/>
              <a:t>Dimensions of problem space: {sensor energy, target location}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 – Extend to higher dimensions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810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1062E-FD40-42B9-B18D-0119A321047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1"/>
          <p:cNvCxnSpPr>
            <a:cxnSpLocks noChangeShapeType="1"/>
            <a:stCxn id="8201" idx="0"/>
            <a:endCxn id="820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05" name="AutoShape 12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1" name="AutoShape 18"/>
          <p:cNvCxnSpPr>
            <a:cxnSpLocks noChangeShapeType="1"/>
            <a:stCxn id="8195" idx="1"/>
            <a:endCxn id="819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6" idx="3"/>
            <a:endCxn id="819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198" idx="0"/>
            <a:endCxn id="820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207" idx="1"/>
            <a:endCxn id="820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209" idx="3"/>
            <a:endCxn id="819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199" idx="3"/>
            <a:endCxn id="821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7" name="AutoShape 24"/>
          <p:cNvCxnSpPr>
            <a:cxnSpLocks noChangeShapeType="1"/>
            <a:stCxn id="8203" idx="1"/>
            <a:endCxn id="819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8" name="AutoShape 25"/>
          <p:cNvCxnSpPr>
            <a:cxnSpLocks noChangeShapeType="1"/>
            <a:stCxn id="8197" idx="1"/>
            <a:endCxn id="820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23" name="AutoShape 11"/>
          <p:cNvCxnSpPr>
            <a:cxnSpLocks noChangeShapeType="1"/>
            <a:stCxn id="30" idx="2"/>
            <a:endCxn id="8201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24" name="AutoShape 19"/>
          <p:cNvCxnSpPr>
            <a:cxnSpLocks noChangeShapeType="1"/>
            <a:endCxn id="8206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25" name="AutoShape 22"/>
          <p:cNvCxnSpPr>
            <a:cxnSpLocks noChangeShapeType="1"/>
            <a:endCxn id="8209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Static solution for known destinations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B8A58-19A0-4C43-B64D-5D7E5DB93E54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8" name="AutoShape 11"/>
          <p:cNvCxnSpPr>
            <a:cxnSpLocks noChangeShapeType="1"/>
            <a:stCxn id="9225" idx="0"/>
            <a:endCxn id="922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29" name="AutoShape 12"/>
          <p:cNvCxnSpPr>
            <a:cxnSpLocks noChangeShapeType="1"/>
            <a:stCxn id="9226" idx="3"/>
            <a:endCxn id="922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8"/>
          <p:cNvCxnSpPr>
            <a:cxnSpLocks noChangeShapeType="1"/>
            <a:stCxn id="9219" idx="1"/>
            <a:endCxn id="921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36" name="AutoShape 19"/>
          <p:cNvCxnSpPr>
            <a:cxnSpLocks noChangeShapeType="1"/>
            <a:stCxn id="9230" idx="3"/>
            <a:endCxn id="922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7" name="AutoShape 20"/>
          <p:cNvCxnSpPr>
            <a:cxnSpLocks noChangeShapeType="1"/>
            <a:stCxn id="9222" idx="0"/>
            <a:endCxn id="923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8" name="AutoShape 21"/>
          <p:cNvCxnSpPr>
            <a:cxnSpLocks noChangeShapeType="1"/>
            <a:stCxn id="9231" idx="1"/>
            <a:endCxn id="922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9" name="AutoShape 22"/>
          <p:cNvCxnSpPr>
            <a:cxnSpLocks noChangeShapeType="1"/>
            <a:stCxn id="9233" idx="3"/>
            <a:endCxn id="922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0" name="AutoShape 23"/>
          <p:cNvCxnSpPr>
            <a:cxnSpLocks noChangeShapeType="1"/>
            <a:stCxn id="9223" idx="3"/>
            <a:endCxn id="923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1" name="AutoShape 24"/>
          <p:cNvCxnSpPr>
            <a:cxnSpLocks noChangeShapeType="1"/>
            <a:stCxn id="9227" idx="1"/>
            <a:endCxn id="922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2" name="AutoShape 25"/>
          <p:cNvCxnSpPr>
            <a:cxnSpLocks noChangeShapeType="1"/>
            <a:stCxn id="9221" idx="1"/>
            <a:endCxn id="923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4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248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9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50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DE4B9-F814-4B48-B4F4-4D7701A594B2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2" name="AutoShape 11"/>
          <p:cNvCxnSpPr>
            <a:cxnSpLocks noChangeShapeType="1"/>
            <a:stCxn id="10249" idx="0"/>
            <a:endCxn id="10250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53" name="AutoShape 12"/>
          <p:cNvCxnSpPr>
            <a:cxnSpLocks noChangeShapeType="1"/>
            <a:stCxn id="10250" idx="3"/>
            <a:endCxn id="1025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3" idx="1"/>
            <a:endCxn id="1024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54" idx="3"/>
            <a:endCxn id="1024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46" idx="0"/>
            <a:endCxn id="10255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55" idx="1"/>
            <a:endCxn id="10248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57" idx="3"/>
            <a:endCxn id="1024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47" idx="3"/>
            <a:endCxn id="10258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5" name="AutoShape 24"/>
          <p:cNvCxnSpPr>
            <a:cxnSpLocks noChangeShapeType="1"/>
            <a:stCxn id="10251" idx="1"/>
            <a:endCxn id="1024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66" name="AutoShape 25"/>
          <p:cNvCxnSpPr>
            <a:cxnSpLocks noChangeShapeType="1"/>
            <a:stCxn id="10245" idx="1"/>
            <a:endCxn id="10256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67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46" idx="3"/>
            <a:endCxn id="10267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9" name="AutoShape 28"/>
          <p:cNvCxnSpPr>
            <a:cxnSpLocks noChangeShapeType="1"/>
            <a:stCxn id="10267" idx="1"/>
            <a:endCxn id="10255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0" name="AutoShape 29"/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1" name="AutoShape 30"/>
          <p:cNvCxnSpPr>
            <a:cxnSpLocks noChangeShapeType="1"/>
            <a:stCxn id="10248" idx="3"/>
            <a:endCxn id="1025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cxnSp>
        <p:nvCxnSpPr>
          <p:cNvPr id="1027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79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80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81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Contingency solution for additional destination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98B04-5B16-420D-B0FF-B3194494EECF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6" name="AutoShape 11"/>
          <p:cNvCxnSpPr>
            <a:cxnSpLocks noChangeShapeType="1"/>
            <a:stCxn id="11274" idx="3"/>
            <a:endCxn id="1127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2" name="AutoShape 17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83" name="AutoShape 18"/>
          <p:cNvCxnSpPr>
            <a:cxnSpLocks noChangeShapeType="1"/>
            <a:stCxn id="11277" idx="3"/>
            <a:endCxn id="1127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84" name="AutoShape 19"/>
          <p:cNvCxnSpPr>
            <a:cxnSpLocks noChangeShapeType="1"/>
            <a:stCxn id="11280" idx="3"/>
            <a:endCxn id="1127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5" name="AutoShape 20"/>
          <p:cNvCxnSpPr>
            <a:cxnSpLocks noChangeShapeType="1"/>
            <a:stCxn id="11271" idx="3"/>
            <a:endCxn id="1128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6" name="AutoShape 21"/>
          <p:cNvCxnSpPr>
            <a:cxnSpLocks noChangeShapeType="1"/>
            <a:stCxn id="11275" idx="1"/>
            <a:endCxn id="1126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87" name="AutoShape 22"/>
          <p:cNvCxnSpPr>
            <a:cxnSpLocks noChangeShapeType="1"/>
            <a:stCxn id="11269" idx="1"/>
            <a:endCxn id="1127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9" name="AutoShape 24"/>
          <p:cNvCxnSpPr>
            <a:cxnSpLocks noChangeShapeType="1"/>
            <a:stCxn id="11270" idx="3"/>
            <a:endCxn id="1128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0" name="AutoShape 25"/>
          <p:cNvCxnSpPr>
            <a:cxnSpLocks noChangeShapeType="1"/>
            <a:stCxn id="11288" idx="1"/>
            <a:endCxn id="1127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1" name="AutoShape 26"/>
          <p:cNvCxnSpPr>
            <a:cxnSpLocks noChangeShapeType="1"/>
            <a:stCxn id="11273" idx="0"/>
            <a:endCxn id="1127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2" name="AutoShape 27"/>
          <p:cNvCxnSpPr>
            <a:cxnSpLocks noChangeShapeType="1"/>
            <a:stCxn id="11272" idx="3"/>
            <a:endCxn id="1127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3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97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8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9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Implementation of contingency solution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341B0-B5E9-4976-9DB0-6017DD3A11C4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0" name="AutoShape 11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6" name="AutoShape 17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307" name="AutoShape 18"/>
          <p:cNvCxnSpPr>
            <a:cxnSpLocks noChangeShapeType="1"/>
            <a:stCxn id="12301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08" name="AutoShape 19"/>
          <p:cNvCxnSpPr>
            <a:cxnSpLocks noChangeShapeType="1"/>
            <a:stCxn id="12304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09" name="AutoShape 20"/>
          <p:cNvCxnSpPr>
            <a:cxnSpLocks noChangeShapeType="1"/>
            <a:stCxn id="12295" idx="3"/>
            <a:endCxn id="12305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10" name="AutoShape 21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1" name="AutoShape 22"/>
          <p:cNvCxnSpPr>
            <a:cxnSpLocks noChangeShapeType="1"/>
            <a:stCxn id="12293" idx="1"/>
            <a:endCxn id="12303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3" name="AutoShape 24"/>
          <p:cNvCxnSpPr>
            <a:cxnSpLocks noChangeShapeType="1"/>
            <a:stCxn id="12294" idx="3"/>
            <a:endCxn id="12312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4" name="AutoShape 25"/>
          <p:cNvCxnSpPr>
            <a:cxnSpLocks noChangeShapeType="1"/>
            <a:stCxn id="12312" idx="1"/>
            <a:endCxn id="12302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5" name="AutoShape 2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6" name="AutoShape 27"/>
          <p:cNvCxnSpPr>
            <a:cxnSpLocks noChangeShapeType="1"/>
            <a:stCxn id="12296" idx="3"/>
            <a:endCxn id="12298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7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3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3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3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3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How to plan contingencies for arbitrary possibilities?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17287</TotalTime>
  <Words>1213</Words>
  <Application>Microsoft Office PowerPoint</Application>
  <PresentationFormat>On-screen Show (4:3)</PresentationFormat>
  <Paragraphs>281</Paragraphs>
  <Slides>48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Efficient Plan Space Analysis</vt:lpstr>
      <vt:lpstr>Overview</vt:lpstr>
      <vt:lpstr>Overview (2)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Traveling Salesperson Problem </vt:lpstr>
      <vt:lpstr>Approach: Problem-Solution Map</vt:lpstr>
      <vt:lpstr>Map Generation – Sampling &amp; Classification </vt:lpstr>
      <vt:lpstr>Map Generation –  Sampling &amp; Classification </vt:lpstr>
      <vt:lpstr>Map Generation- Solution Border Estimation</vt:lpstr>
      <vt:lpstr>Map Generation- Solution Border Estimation</vt:lpstr>
      <vt:lpstr>Map Generation – Solution Border Estimation</vt:lpstr>
      <vt:lpstr>SBE Implementation</vt:lpstr>
      <vt:lpstr>SBE – two solution representatives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tracing red/blue solution border</vt:lpstr>
      <vt:lpstr>SBE – found red/blue solution border</vt:lpstr>
      <vt:lpstr>Sampling &amp; Classification +  Active Learning</vt:lpstr>
      <vt:lpstr>Sampling &amp; Classification +  Active Learning</vt:lpstr>
      <vt:lpstr>Map generation technique comparison</vt:lpstr>
      <vt:lpstr>PowerPoint Presentation</vt:lpstr>
      <vt:lpstr>PowerPoint Presentation</vt:lpstr>
      <vt:lpstr>Knapsack problem: initial slack = 4, new item’s weight and value vary from 1 to 100</vt:lpstr>
      <vt:lpstr>Knapsack problem: initial slack = 4, new item’s weight and value vary from 1 to 100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approach</vt:lpstr>
      <vt:lpstr>SVM approach</vt:lpstr>
      <vt:lpstr>SVM approach</vt:lpstr>
      <vt:lpstr>SVM Approach</vt:lpstr>
      <vt:lpstr>PowerPoint Presentation</vt:lpstr>
      <vt:lpstr>PowerPoint Presentation</vt:lpstr>
      <vt:lpstr>PowerPoint Presentation</vt:lpstr>
      <vt:lpstr>PowerPoint Presentation</vt:lpstr>
      <vt:lpstr>Next steps –  Wireless Sensor Network</vt:lpstr>
      <vt:lpstr>Next steps – Extend to higher dimensions</vt:lpstr>
    </vt:vector>
  </TitlesOfParts>
  <Company>JHUAPL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Border Estimation in Problem Space Analysis</dc:title>
  <dc:creator>Robert H. Holder, III</dc:creator>
  <cp:lastModifiedBy>Robert H. Holder, III</cp:lastModifiedBy>
  <cp:revision>45</cp:revision>
  <dcterms:created xsi:type="dcterms:W3CDTF">2010-09-20T23:11:24Z</dcterms:created>
  <dcterms:modified xsi:type="dcterms:W3CDTF">2013-12-19T06:01:09Z</dcterms:modified>
</cp:coreProperties>
</file>