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61" r:id="rId5"/>
    <p:sldId id="304" r:id="rId6"/>
    <p:sldId id="306" r:id="rId7"/>
    <p:sldId id="288" r:id="rId8"/>
    <p:sldId id="290" r:id="rId9"/>
    <p:sldId id="289" r:id="rId10"/>
    <p:sldId id="291" r:id="rId11"/>
    <p:sldId id="269" r:id="rId12"/>
    <p:sldId id="272" r:id="rId13"/>
    <p:sldId id="270" r:id="rId14"/>
    <p:sldId id="271" r:id="rId15"/>
    <p:sldId id="27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41069998-BA99-4AC3-8B90-8DA89C8F01E2}" type="presOf" srcId="{C81EBE17-6D38-4B41-AA2A-01CB93C50F72}" destId="{948CBF4C-10CF-45C5-9344-A6257DD7984D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6C596B81-9DC5-4B4B-B946-094952F620EA}" type="presOf" srcId="{9490981A-373A-4DD7-9B1E-C444ED3B931F}" destId="{FB454E7F-7FA3-4697-9C19-FF0BA52369AA}" srcOrd="0" destOrd="0" presId="urn:microsoft.com/office/officeart/2005/8/layout/chevron1"/>
    <dgm:cxn modelId="{690710AB-89EB-4440-B9BB-BDFF03CA98EB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CB956AC9-331D-42A6-9CE7-1162F8C29CC8}" type="presOf" srcId="{651DB12E-11EF-4CE0-841C-320CCABC45A4}" destId="{20A7F52F-1692-4EAE-A167-61DD77BDF8B7}" srcOrd="0" destOrd="0" presId="urn:microsoft.com/office/officeart/2005/8/layout/chevron1"/>
    <dgm:cxn modelId="{68F89C28-7DB4-44CB-9C0B-263C48A520C6}" type="presParOf" srcId="{20A7F52F-1692-4EAE-A167-61DD77BDF8B7}" destId="{948CBF4C-10CF-45C5-9344-A6257DD7984D}" srcOrd="0" destOrd="0" presId="urn:microsoft.com/office/officeart/2005/8/layout/chevron1"/>
    <dgm:cxn modelId="{4C5D9FB0-C66E-4F6B-9662-FDE4A58CD42F}" type="presParOf" srcId="{20A7F52F-1692-4EAE-A167-61DD77BDF8B7}" destId="{9D4A41C3-3C68-4A92-9DF7-429C4B2E0406}" srcOrd="1" destOrd="0" presId="urn:microsoft.com/office/officeart/2005/8/layout/chevron1"/>
    <dgm:cxn modelId="{91F2D60C-6585-47C6-A366-5422903D5D9F}" type="presParOf" srcId="{20A7F52F-1692-4EAE-A167-61DD77BDF8B7}" destId="{FB454E7F-7FA3-4697-9C19-FF0BA52369AA}" srcOrd="2" destOrd="0" presId="urn:microsoft.com/office/officeart/2005/8/layout/chevron1"/>
    <dgm:cxn modelId="{06FEC774-A4CC-4DE1-9698-C1205E699B79}" type="presParOf" srcId="{20A7F52F-1692-4EAE-A167-61DD77BDF8B7}" destId="{9EA016BA-7C98-4E78-9BD8-679A46F9E402}" srcOrd="3" destOrd="0" presId="urn:microsoft.com/office/officeart/2005/8/layout/chevron1"/>
    <dgm:cxn modelId="{073B3DC5-F013-4A95-B302-7F6518836BBE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ED0F808D-B014-4037-A458-61C0632FC540}" type="presOf" srcId="{D408B19D-B8B7-4C02-A294-C6D89DDE02E0}" destId="{BE9D762C-8E0D-4319-B8EA-FABA102A3BA0}" srcOrd="0" destOrd="0" presId="urn:microsoft.com/office/officeart/2005/8/layout/chevron1"/>
    <dgm:cxn modelId="{2E099462-3534-47F7-96EA-E6AFFE7A4412}" type="presOf" srcId="{C81EBE17-6D38-4B41-AA2A-01CB93C50F72}" destId="{948CBF4C-10CF-45C5-9344-A6257DD7984D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ED6C5018-8ACA-4136-8985-498C4CE85631}" type="presOf" srcId="{9490981A-373A-4DD7-9B1E-C444ED3B931F}" destId="{FB454E7F-7FA3-4697-9C19-FF0BA52369AA}" srcOrd="0" destOrd="0" presId="urn:microsoft.com/office/officeart/2005/8/layout/chevron1"/>
    <dgm:cxn modelId="{E9E12B9D-EC3B-477F-B899-A469457EC605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AD178EFE-55D1-4888-B398-133702A1A25B}" type="presParOf" srcId="{20A7F52F-1692-4EAE-A167-61DD77BDF8B7}" destId="{948CBF4C-10CF-45C5-9344-A6257DD7984D}" srcOrd="0" destOrd="0" presId="urn:microsoft.com/office/officeart/2005/8/layout/chevron1"/>
    <dgm:cxn modelId="{2AF5C76F-AE5F-4B2F-A7D9-2C84633F2A13}" type="presParOf" srcId="{20A7F52F-1692-4EAE-A167-61DD77BDF8B7}" destId="{9D4A41C3-3C68-4A92-9DF7-429C4B2E0406}" srcOrd="1" destOrd="0" presId="urn:microsoft.com/office/officeart/2005/8/layout/chevron1"/>
    <dgm:cxn modelId="{BDA60EE0-16FD-4416-B348-448AF45398A1}" type="presParOf" srcId="{20A7F52F-1692-4EAE-A167-61DD77BDF8B7}" destId="{FB454E7F-7FA3-4697-9C19-FF0BA52369AA}" srcOrd="2" destOrd="0" presId="urn:microsoft.com/office/officeart/2005/8/layout/chevron1"/>
    <dgm:cxn modelId="{B76EFF15-A3CA-482A-8D4A-4A3D159F325F}" type="presParOf" srcId="{20A7F52F-1692-4EAE-A167-61DD77BDF8B7}" destId="{9EA016BA-7C98-4E78-9BD8-679A46F9E402}" srcOrd="3" destOrd="0" presId="urn:microsoft.com/office/officeart/2005/8/layout/chevron1"/>
    <dgm:cxn modelId="{46F6F08F-4EF6-4DC3-8F41-16F0A2A37606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A591CB64-DE09-4827-8CD1-E809D0FCABB6}" type="presOf" srcId="{651DB12E-11EF-4CE0-841C-320CCABC45A4}" destId="{20A7F52F-1692-4EAE-A167-61DD77BDF8B7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509250B6-2A79-43D0-BFA5-8B6A2469FF76}" type="presOf" srcId="{9490981A-373A-4DD7-9B1E-C444ED3B931F}" destId="{FB454E7F-7FA3-4697-9C19-FF0BA52369AA}" srcOrd="0" destOrd="0" presId="urn:microsoft.com/office/officeart/2005/8/layout/chevron1"/>
    <dgm:cxn modelId="{C0876AEA-5E3C-4799-A29D-98B65A0918EA}" type="presOf" srcId="{C81EBE17-6D38-4B41-AA2A-01CB93C50F72}" destId="{948CBF4C-10CF-45C5-9344-A6257DD7984D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1AEED5F9-E84C-455A-BA26-E0185608825D}" type="presOf" srcId="{D408B19D-B8B7-4C02-A294-C6D89DDE02E0}" destId="{BE9D762C-8E0D-4319-B8EA-FABA102A3BA0}" srcOrd="0" destOrd="0" presId="urn:microsoft.com/office/officeart/2005/8/layout/chevron1"/>
    <dgm:cxn modelId="{6B942499-4DF7-41BF-BDE3-869150CB7A4C}" type="presParOf" srcId="{20A7F52F-1692-4EAE-A167-61DD77BDF8B7}" destId="{948CBF4C-10CF-45C5-9344-A6257DD7984D}" srcOrd="0" destOrd="0" presId="urn:microsoft.com/office/officeart/2005/8/layout/chevron1"/>
    <dgm:cxn modelId="{96E939EF-76B9-426E-AE45-80938A18B41B}" type="presParOf" srcId="{20A7F52F-1692-4EAE-A167-61DD77BDF8B7}" destId="{9D4A41C3-3C68-4A92-9DF7-429C4B2E0406}" srcOrd="1" destOrd="0" presId="urn:microsoft.com/office/officeart/2005/8/layout/chevron1"/>
    <dgm:cxn modelId="{4EE9F295-0415-417B-8F47-73CD4D852DC4}" type="presParOf" srcId="{20A7F52F-1692-4EAE-A167-61DD77BDF8B7}" destId="{FB454E7F-7FA3-4697-9C19-FF0BA52369AA}" srcOrd="2" destOrd="0" presId="urn:microsoft.com/office/officeart/2005/8/layout/chevron1"/>
    <dgm:cxn modelId="{C4492F51-FD66-4FA1-9496-8175085A366E}" type="presParOf" srcId="{20A7F52F-1692-4EAE-A167-61DD77BDF8B7}" destId="{9EA016BA-7C98-4E78-9BD8-679A46F9E402}" srcOrd="3" destOrd="0" presId="urn:microsoft.com/office/officeart/2005/8/layout/chevron1"/>
    <dgm:cxn modelId="{C60B12F0-3271-4A73-8207-A5453A7BF438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F9DFA5E-C99D-4792-B216-EA9AABAB3708}" type="presOf" srcId="{651DB12E-11EF-4CE0-841C-320CCABC45A4}" destId="{20A7F52F-1692-4EAE-A167-61DD77BDF8B7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6D256A4C-FDC8-4212-9AE5-2427DA729200}" type="presOf" srcId="{D408B19D-B8B7-4C02-A294-C6D89DDE02E0}" destId="{BE9D762C-8E0D-4319-B8EA-FABA102A3BA0}" srcOrd="0" destOrd="0" presId="urn:microsoft.com/office/officeart/2005/8/layout/chevron1"/>
    <dgm:cxn modelId="{BD8CBA65-D035-4DDA-B6C8-CC2808EBC8D6}" type="presOf" srcId="{9490981A-373A-4DD7-9B1E-C444ED3B931F}" destId="{FB454E7F-7FA3-4697-9C19-FF0BA52369AA}" srcOrd="0" destOrd="0" presId="urn:microsoft.com/office/officeart/2005/8/layout/chevron1"/>
    <dgm:cxn modelId="{D7871564-90DD-4019-984A-6EA86E0E4CA2}" type="presOf" srcId="{C81EBE17-6D38-4B41-AA2A-01CB93C50F72}" destId="{948CBF4C-10CF-45C5-9344-A6257DD7984D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A06EF182-7873-469B-A39D-41BAFBE705C7}" type="presParOf" srcId="{20A7F52F-1692-4EAE-A167-61DD77BDF8B7}" destId="{948CBF4C-10CF-45C5-9344-A6257DD7984D}" srcOrd="0" destOrd="0" presId="urn:microsoft.com/office/officeart/2005/8/layout/chevron1"/>
    <dgm:cxn modelId="{EDA962E6-1587-4C87-A3D1-732E6E3A094E}" type="presParOf" srcId="{20A7F52F-1692-4EAE-A167-61DD77BDF8B7}" destId="{9D4A41C3-3C68-4A92-9DF7-429C4B2E0406}" srcOrd="1" destOrd="0" presId="urn:microsoft.com/office/officeart/2005/8/layout/chevron1"/>
    <dgm:cxn modelId="{45A1898A-687D-49C6-94D1-495CBDF44F5C}" type="presParOf" srcId="{20A7F52F-1692-4EAE-A167-61DD77BDF8B7}" destId="{FB454E7F-7FA3-4697-9C19-FF0BA52369AA}" srcOrd="2" destOrd="0" presId="urn:microsoft.com/office/officeart/2005/8/layout/chevron1"/>
    <dgm:cxn modelId="{093FCFB7-5E3C-4BB1-BC5B-5DECFA185D5A}" type="presParOf" srcId="{20A7F52F-1692-4EAE-A167-61DD77BDF8B7}" destId="{9EA016BA-7C98-4E78-9BD8-679A46F9E402}" srcOrd="3" destOrd="0" presId="urn:microsoft.com/office/officeart/2005/8/layout/chevron1"/>
    <dgm:cxn modelId="{E5568FEF-1278-4C8A-9394-17DFC511D12A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F749EDE3-4A6D-4ABC-9293-6107273C0F38}" type="presOf" srcId="{651DB12E-11EF-4CE0-841C-320CCABC45A4}" destId="{20A7F52F-1692-4EAE-A167-61DD77BDF8B7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42ECF477-55DD-4E59-A563-29B7337D9087}" type="presOf" srcId="{9490981A-373A-4DD7-9B1E-C444ED3B931F}" destId="{FB454E7F-7FA3-4697-9C19-FF0BA52369AA}" srcOrd="0" destOrd="0" presId="urn:microsoft.com/office/officeart/2005/8/layout/chevron1"/>
    <dgm:cxn modelId="{34B8656E-70BF-4628-B6C4-9F4A36BE3C2D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B920EB14-0AFF-4F09-999B-D426565FD3F2}" type="presOf" srcId="{C81EBE17-6D38-4B41-AA2A-01CB93C50F72}" destId="{948CBF4C-10CF-45C5-9344-A6257DD7984D}" srcOrd="0" destOrd="0" presId="urn:microsoft.com/office/officeart/2005/8/layout/chevron1"/>
    <dgm:cxn modelId="{5AB13CB2-F78E-432B-A803-AF46F4B5F28B}" type="presParOf" srcId="{20A7F52F-1692-4EAE-A167-61DD77BDF8B7}" destId="{948CBF4C-10CF-45C5-9344-A6257DD7984D}" srcOrd="0" destOrd="0" presId="urn:microsoft.com/office/officeart/2005/8/layout/chevron1"/>
    <dgm:cxn modelId="{096B43DE-B374-48C7-AFEA-450F6BF055A6}" type="presParOf" srcId="{20A7F52F-1692-4EAE-A167-61DD77BDF8B7}" destId="{9D4A41C3-3C68-4A92-9DF7-429C4B2E0406}" srcOrd="1" destOrd="0" presId="urn:microsoft.com/office/officeart/2005/8/layout/chevron1"/>
    <dgm:cxn modelId="{9D742438-B75C-464B-80B6-CD59F96DEE98}" type="presParOf" srcId="{20A7F52F-1692-4EAE-A167-61DD77BDF8B7}" destId="{FB454E7F-7FA3-4697-9C19-FF0BA52369AA}" srcOrd="2" destOrd="0" presId="urn:microsoft.com/office/officeart/2005/8/layout/chevron1"/>
    <dgm:cxn modelId="{B435E6D1-36CB-4DFB-8123-C8C948CFEF71}" type="presParOf" srcId="{20A7F52F-1692-4EAE-A167-61DD77BDF8B7}" destId="{9EA016BA-7C98-4E78-9BD8-679A46F9E402}" srcOrd="3" destOrd="0" presId="urn:microsoft.com/office/officeart/2005/8/layout/chevron1"/>
    <dgm:cxn modelId="{77B06F8B-2401-48CE-BEA4-A9147297C8E5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BEAC2CE5-B425-467F-B016-4C04AE28B59D}" type="presOf" srcId="{9490981A-373A-4DD7-9B1E-C444ED3B931F}" destId="{FB454E7F-7FA3-4697-9C19-FF0BA52369AA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E75AE974-143B-4C83-BF35-DE9D3FC3219E}" type="presOf" srcId="{C81EBE17-6D38-4B41-AA2A-01CB93C50F72}" destId="{948CBF4C-10CF-45C5-9344-A6257DD7984D}" srcOrd="0" destOrd="0" presId="urn:microsoft.com/office/officeart/2005/8/layout/chevron1"/>
    <dgm:cxn modelId="{E2F04214-96EC-4B13-86C2-7AAFA7248685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BF0E9883-05F5-4528-B6B6-526E7B61085B}" type="presOf" srcId="{D408B19D-B8B7-4C02-A294-C6D89DDE02E0}" destId="{BE9D762C-8E0D-4319-B8EA-FABA102A3BA0}" srcOrd="0" destOrd="0" presId="urn:microsoft.com/office/officeart/2005/8/layout/chevron1"/>
    <dgm:cxn modelId="{7B39EEFF-99F9-4E33-84D6-0A2CD01E7162}" type="presParOf" srcId="{20A7F52F-1692-4EAE-A167-61DD77BDF8B7}" destId="{948CBF4C-10CF-45C5-9344-A6257DD7984D}" srcOrd="0" destOrd="0" presId="urn:microsoft.com/office/officeart/2005/8/layout/chevron1"/>
    <dgm:cxn modelId="{5625D6EA-DFEC-4A6F-A95D-18E3509455B1}" type="presParOf" srcId="{20A7F52F-1692-4EAE-A167-61DD77BDF8B7}" destId="{9D4A41C3-3C68-4A92-9DF7-429C4B2E0406}" srcOrd="1" destOrd="0" presId="urn:microsoft.com/office/officeart/2005/8/layout/chevron1"/>
    <dgm:cxn modelId="{47A9FF51-9C82-4EA6-90FD-55AFE60A3AB5}" type="presParOf" srcId="{20A7F52F-1692-4EAE-A167-61DD77BDF8B7}" destId="{FB454E7F-7FA3-4697-9C19-FF0BA52369AA}" srcOrd="2" destOrd="0" presId="urn:microsoft.com/office/officeart/2005/8/layout/chevron1"/>
    <dgm:cxn modelId="{2207A3E4-1D61-451E-9421-34831BB0B806}" type="presParOf" srcId="{20A7F52F-1692-4EAE-A167-61DD77BDF8B7}" destId="{9EA016BA-7C98-4E78-9BD8-679A46F9E402}" srcOrd="3" destOrd="0" presId="urn:microsoft.com/office/officeart/2005/8/layout/chevron1"/>
    <dgm:cxn modelId="{64AFF472-540B-4A56-A3A1-0D048E0797AC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FCDACC3D-98F7-4F20-B33C-8B3CC48EA83B}" type="presOf" srcId="{9490981A-373A-4DD7-9B1E-C444ED3B931F}" destId="{FB454E7F-7FA3-4697-9C19-FF0BA52369AA}" srcOrd="0" destOrd="0" presId="urn:microsoft.com/office/officeart/2005/8/layout/chevron1"/>
    <dgm:cxn modelId="{D71886C5-0E6D-4D11-9C6D-F4CDA27DB579}" type="presOf" srcId="{651DB12E-11EF-4CE0-841C-320CCABC45A4}" destId="{20A7F52F-1692-4EAE-A167-61DD77BDF8B7}" srcOrd="0" destOrd="0" presId="urn:microsoft.com/office/officeart/2005/8/layout/chevron1"/>
    <dgm:cxn modelId="{56AF4321-A805-433C-B008-1A2521DD686D}" type="presOf" srcId="{C81EBE17-6D38-4B41-AA2A-01CB93C50F72}" destId="{948CBF4C-10CF-45C5-9344-A6257DD7984D}" srcOrd="0" destOrd="0" presId="urn:microsoft.com/office/officeart/2005/8/layout/chevron1"/>
    <dgm:cxn modelId="{C070E57C-237C-4B10-9815-BA214CA8CB72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5A9627B3-EBD4-4FDA-A602-23D019AB14A0}" type="presParOf" srcId="{20A7F52F-1692-4EAE-A167-61DD77BDF8B7}" destId="{948CBF4C-10CF-45C5-9344-A6257DD7984D}" srcOrd="0" destOrd="0" presId="urn:microsoft.com/office/officeart/2005/8/layout/chevron1"/>
    <dgm:cxn modelId="{F7161B81-1957-481D-8D67-9ADEBD86EC97}" type="presParOf" srcId="{20A7F52F-1692-4EAE-A167-61DD77BDF8B7}" destId="{9D4A41C3-3C68-4A92-9DF7-429C4B2E0406}" srcOrd="1" destOrd="0" presId="urn:microsoft.com/office/officeart/2005/8/layout/chevron1"/>
    <dgm:cxn modelId="{AAF0BA63-B3B9-481C-8DC2-92474D138F2A}" type="presParOf" srcId="{20A7F52F-1692-4EAE-A167-61DD77BDF8B7}" destId="{FB454E7F-7FA3-4697-9C19-FF0BA52369AA}" srcOrd="2" destOrd="0" presId="urn:microsoft.com/office/officeart/2005/8/layout/chevron1"/>
    <dgm:cxn modelId="{5F2BB3C5-B46C-4270-809A-DEA1A70E2B1D}" type="presParOf" srcId="{20A7F52F-1692-4EAE-A167-61DD77BDF8B7}" destId="{9EA016BA-7C98-4E78-9BD8-679A46F9E402}" srcOrd="3" destOrd="0" presId="urn:microsoft.com/office/officeart/2005/8/layout/chevron1"/>
    <dgm:cxn modelId="{89BB7640-86A0-4260-B848-052BF52056B8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658F3B00-4A47-4FA6-889B-F0138E906326}" type="presOf" srcId="{9490981A-373A-4DD7-9B1E-C444ED3B931F}" destId="{1DC08DDE-9437-4DFE-A1E5-629BECE0AB4E}" srcOrd="0" destOrd="0" presId="urn:microsoft.com/office/officeart/2005/8/layout/hChevron3"/>
    <dgm:cxn modelId="{546729F3-00C6-4741-8511-19DD639A3BFE}" type="presOf" srcId="{651DB12E-11EF-4CE0-841C-320CCABC45A4}" destId="{4EBA1862-CF17-4E6C-A3A9-CB42B86FA7E8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2BB3BFDC-4014-42BA-9D18-6B2178E9013F}" type="presOf" srcId="{D408B19D-B8B7-4C02-A294-C6D89DDE02E0}" destId="{1E1C8EB6-F6A0-4200-B2F4-B683D50A79F6}" srcOrd="0" destOrd="0" presId="urn:microsoft.com/office/officeart/2005/8/layout/hChevron3"/>
    <dgm:cxn modelId="{8C29DD25-9F54-4261-8EFD-4FBFA1E6D73E}" type="presParOf" srcId="{4EBA1862-CF17-4E6C-A3A9-CB42B86FA7E8}" destId="{1DC08DDE-9437-4DFE-A1E5-629BECE0AB4E}" srcOrd="0" destOrd="0" presId="urn:microsoft.com/office/officeart/2005/8/layout/hChevron3"/>
    <dgm:cxn modelId="{DCF6DD31-BED3-4758-8A06-9AA8933B9877}" type="presParOf" srcId="{4EBA1862-CF17-4E6C-A3A9-CB42B86FA7E8}" destId="{9F1A7C1E-FBA6-4AEB-A1B7-D2D31A6578DB}" srcOrd="1" destOrd="0" presId="urn:microsoft.com/office/officeart/2005/8/layout/hChevron3"/>
    <dgm:cxn modelId="{5657F227-571C-48E3-9457-0BD12444F061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EC2B8FAF-C5DC-4017-B1D4-F04DC6CACED7}" type="presOf" srcId="{C81EBE17-6D38-4B41-AA2A-01CB93C50F72}" destId="{948CBF4C-10CF-45C5-9344-A6257DD7984D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17A42FF3-8BE6-48D7-9526-C5BC6B1EE647}" type="presOf" srcId="{9490981A-373A-4DD7-9B1E-C444ED3B931F}" destId="{FB454E7F-7FA3-4697-9C19-FF0BA52369AA}" srcOrd="0" destOrd="0" presId="urn:microsoft.com/office/officeart/2005/8/layout/chevron1"/>
    <dgm:cxn modelId="{E5F3A1AD-E5B5-48F1-BB37-DD38D1E05203}" type="presOf" srcId="{D408B19D-B8B7-4C02-A294-C6D89DDE02E0}" destId="{BE9D762C-8E0D-4319-B8EA-FABA102A3BA0}" srcOrd="0" destOrd="0" presId="urn:microsoft.com/office/officeart/2005/8/layout/chevron1"/>
    <dgm:cxn modelId="{59DA17F4-89F2-4084-AB3A-0E935B10AFF4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E8E093FC-3B45-4393-9B60-E1136C80EED8}" type="presParOf" srcId="{20A7F52F-1692-4EAE-A167-61DD77BDF8B7}" destId="{948CBF4C-10CF-45C5-9344-A6257DD7984D}" srcOrd="0" destOrd="0" presId="urn:microsoft.com/office/officeart/2005/8/layout/chevron1"/>
    <dgm:cxn modelId="{6BA54055-6634-4E91-B783-C00D2DDBB5C7}" type="presParOf" srcId="{20A7F52F-1692-4EAE-A167-61DD77BDF8B7}" destId="{9D4A41C3-3C68-4A92-9DF7-429C4B2E0406}" srcOrd="1" destOrd="0" presId="urn:microsoft.com/office/officeart/2005/8/layout/chevron1"/>
    <dgm:cxn modelId="{67B068DB-56C1-4C0D-B241-74E584AB80C0}" type="presParOf" srcId="{20A7F52F-1692-4EAE-A167-61DD77BDF8B7}" destId="{FB454E7F-7FA3-4697-9C19-FF0BA52369AA}" srcOrd="2" destOrd="0" presId="urn:microsoft.com/office/officeart/2005/8/layout/chevron1"/>
    <dgm:cxn modelId="{D9BEAC81-A62C-4BA1-8EAB-085D1893A746}" type="presParOf" srcId="{20A7F52F-1692-4EAE-A167-61DD77BDF8B7}" destId="{9EA016BA-7C98-4E78-9BD8-679A46F9E402}" srcOrd="3" destOrd="0" presId="urn:microsoft.com/office/officeart/2005/8/layout/chevron1"/>
    <dgm:cxn modelId="{14B2A535-9869-46E4-8491-FF6E3F5AE772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90B5A335-B098-4ED8-A17E-48C892BFA88F}" type="presOf" srcId="{9490981A-373A-4DD7-9B1E-C444ED3B931F}" destId="{1DC08DDE-9437-4DFE-A1E5-629BECE0AB4E}" srcOrd="0" destOrd="0" presId="urn:microsoft.com/office/officeart/2005/8/layout/hChevron3"/>
    <dgm:cxn modelId="{99F93346-9C85-41AE-8F53-4DAAAEA617C3}" type="presOf" srcId="{D408B19D-B8B7-4C02-A294-C6D89DDE02E0}" destId="{1E1C8EB6-F6A0-4200-B2F4-B683D50A79F6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164E10A2-B4CB-4A4B-99C2-99C6C52C8E47}" type="presOf" srcId="{651DB12E-11EF-4CE0-841C-320CCABC45A4}" destId="{4EBA1862-CF17-4E6C-A3A9-CB42B86FA7E8}" srcOrd="0" destOrd="0" presId="urn:microsoft.com/office/officeart/2005/8/layout/hChevron3"/>
    <dgm:cxn modelId="{99BFD876-99BC-4801-B204-B9E9140E11E7}" type="presParOf" srcId="{4EBA1862-CF17-4E6C-A3A9-CB42B86FA7E8}" destId="{1DC08DDE-9437-4DFE-A1E5-629BECE0AB4E}" srcOrd="0" destOrd="0" presId="urn:microsoft.com/office/officeart/2005/8/layout/hChevron3"/>
    <dgm:cxn modelId="{56F9AFA1-620B-42CB-A1AD-159405DE7833}" type="presParOf" srcId="{4EBA1862-CF17-4E6C-A3A9-CB42B86FA7E8}" destId="{9F1A7C1E-FBA6-4AEB-A1B7-D2D31A6578DB}" srcOrd="1" destOrd="0" presId="urn:microsoft.com/office/officeart/2005/8/layout/hChevron3"/>
    <dgm:cxn modelId="{06DD25BC-B98B-4F02-8FA9-2B6D141C0223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9C5EFC3A-8B7A-48D3-9EDA-25CE61217D83}" type="presOf" srcId="{C81EBE17-6D38-4B41-AA2A-01CB93C50F72}" destId="{948CBF4C-10CF-45C5-9344-A6257DD7984D}" srcOrd="0" destOrd="0" presId="urn:microsoft.com/office/officeart/2005/8/layout/chevron1"/>
    <dgm:cxn modelId="{61165BEE-0E3F-49A1-B6DC-FE8086FEBD47}" type="presOf" srcId="{9490981A-373A-4DD7-9B1E-C444ED3B931F}" destId="{FB454E7F-7FA3-4697-9C19-FF0BA52369AA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38EE4962-801C-4EE7-BE1E-267597CAABF1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13C0B78D-CB05-42EC-A753-A685710E1DCC}" type="presOf" srcId="{651DB12E-11EF-4CE0-841C-320CCABC45A4}" destId="{20A7F52F-1692-4EAE-A167-61DD77BDF8B7}" srcOrd="0" destOrd="0" presId="urn:microsoft.com/office/officeart/2005/8/layout/chevron1"/>
    <dgm:cxn modelId="{E97E50CE-989E-40F8-A556-6BB88E17157F}" type="presParOf" srcId="{20A7F52F-1692-4EAE-A167-61DD77BDF8B7}" destId="{948CBF4C-10CF-45C5-9344-A6257DD7984D}" srcOrd="0" destOrd="0" presId="urn:microsoft.com/office/officeart/2005/8/layout/chevron1"/>
    <dgm:cxn modelId="{CD90D5AE-9952-4964-998E-DA12F7B2A870}" type="presParOf" srcId="{20A7F52F-1692-4EAE-A167-61DD77BDF8B7}" destId="{9D4A41C3-3C68-4A92-9DF7-429C4B2E0406}" srcOrd="1" destOrd="0" presId="urn:microsoft.com/office/officeart/2005/8/layout/chevron1"/>
    <dgm:cxn modelId="{D3D21E8D-A1BA-45C7-B5FD-06C14929A5EF}" type="presParOf" srcId="{20A7F52F-1692-4EAE-A167-61DD77BDF8B7}" destId="{FB454E7F-7FA3-4697-9C19-FF0BA52369AA}" srcOrd="2" destOrd="0" presId="urn:microsoft.com/office/officeart/2005/8/layout/chevron1"/>
    <dgm:cxn modelId="{61401542-3C1A-4824-AD10-6D6F51A6723D}" type="presParOf" srcId="{20A7F52F-1692-4EAE-A167-61DD77BDF8B7}" destId="{9EA016BA-7C98-4E78-9BD8-679A46F9E402}" srcOrd="3" destOrd="0" presId="urn:microsoft.com/office/officeart/2005/8/layout/chevron1"/>
    <dgm:cxn modelId="{E4714453-9915-4335-8830-7C9CBF32105B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C6CAB69-64F2-4E94-A91D-003F373BE365}" type="presOf" srcId="{651DB12E-11EF-4CE0-841C-320CCABC45A4}" destId="{20A7F52F-1692-4EAE-A167-61DD77BDF8B7}" srcOrd="0" destOrd="0" presId="urn:microsoft.com/office/officeart/2005/8/layout/chevron1"/>
    <dgm:cxn modelId="{A62A83AC-FA36-4FAE-AB8E-E29BDC5427A3}" type="presOf" srcId="{9490981A-373A-4DD7-9B1E-C444ED3B931F}" destId="{FB454E7F-7FA3-4697-9C19-FF0BA52369AA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E9DDA6E0-A64F-4754-AA42-F974735768A7}" type="presOf" srcId="{D408B19D-B8B7-4C02-A294-C6D89DDE02E0}" destId="{BE9D762C-8E0D-4319-B8EA-FABA102A3BA0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10B7AF38-96F7-459E-AA5D-F7EB4AEF65C1}" type="presOf" srcId="{C81EBE17-6D38-4B41-AA2A-01CB93C50F72}" destId="{948CBF4C-10CF-45C5-9344-A6257DD7984D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40C088DD-9C5B-48FD-AD80-6A314C57BEC0}" type="presParOf" srcId="{20A7F52F-1692-4EAE-A167-61DD77BDF8B7}" destId="{948CBF4C-10CF-45C5-9344-A6257DD7984D}" srcOrd="0" destOrd="0" presId="urn:microsoft.com/office/officeart/2005/8/layout/chevron1"/>
    <dgm:cxn modelId="{40079B65-91ED-42BE-8392-2153002366CA}" type="presParOf" srcId="{20A7F52F-1692-4EAE-A167-61DD77BDF8B7}" destId="{9D4A41C3-3C68-4A92-9DF7-429C4B2E0406}" srcOrd="1" destOrd="0" presId="urn:microsoft.com/office/officeart/2005/8/layout/chevron1"/>
    <dgm:cxn modelId="{A5157D99-8E22-44A5-A076-ADA2481EFC98}" type="presParOf" srcId="{20A7F52F-1692-4EAE-A167-61DD77BDF8B7}" destId="{FB454E7F-7FA3-4697-9C19-FF0BA52369AA}" srcOrd="2" destOrd="0" presId="urn:microsoft.com/office/officeart/2005/8/layout/chevron1"/>
    <dgm:cxn modelId="{8E45797A-7D93-4246-B88C-8D523CF27B44}" type="presParOf" srcId="{20A7F52F-1692-4EAE-A167-61DD77BDF8B7}" destId="{9EA016BA-7C98-4E78-9BD8-679A46F9E402}" srcOrd="3" destOrd="0" presId="urn:microsoft.com/office/officeart/2005/8/layout/chevron1"/>
    <dgm:cxn modelId="{A38B3887-0C53-40F6-85AC-5E7C8939C9EB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84D2B300-1AD8-4F1D-8EBC-4A5F466C3F30}" type="presOf" srcId="{D408B19D-B8B7-4C02-A294-C6D89DDE02E0}" destId="{1E1C8EB6-F6A0-4200-B2F4-B683D50A79F6}" srcOrd="0" destOrd="0" presId="urn:microsoft.com/office/officeart/2005/8/layout/hChevron3"/>
    <dgm:cxn modelId="{C57E698E-98B5-46DC-994E-DAF0D3FF0F67}" type="presOf" srcId="{9490981A-373A-4DD7-9B1E-C444ED3B931F}" destId="{1DC08DDE-9437-4DFE-A1E5-629BECE0AB4E}" srcOrd="0" destOrd="0" presId="urn:microsoft.com/office/officeart/2005/8/layout/hChevron3"/>
    <dgm:cxn modelId="{6EADBCA8-0F61-45AA-91BE-892FC1A1BC84}" type="presOf" srcId="{651DB12E-11EF-4CE0-841C-320CCABC45A4}" destId="{4EBA1862-CF17-4E6C-A3A9-CB42B86FA7E8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36FEE286-BA39-4CBE-AB7A-53C50A0FAC07}" type="presParOf" srcId="{4EBA1862-CF17-4E6C-A3A9-CB42B86FA7E8}" destId="{1DC08DDE-9437-4DFE-A1E5-629BECE0AB4E}" srcOrd="0" destOrd="0" presId="urn:microsoft.com/office/officeart/2005/8/layout/hChevron3"/>
    <dgm:cxn modelId="{764760D9-0F1A-46FC-B16A-8E4548770BCB}" type="presParOf" srcId="{4EBA1862-CF17-4E6C-A3A9-CB42B86FA7E8}" destId="{9F1A7C1E-FBA6-4AEB-A1B7-D2D31A6578DB}" srcOrd="1" destOrd="0" presId="urn:microsoft.com/office/officeart/2005/8/layout/hChevron3"/>
    <dgm:cxn modelId="{0E44529F-2D6D-4B7B-95BD-7F2B42478E23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7EC11B4-547D-4149-8276-6A44BC9C0C1A}" type="presOf" srcId="{C81EBE17-6D38-4B41-AA2A-01CB93C50F72}" destId="{948CBF4C-10CF-45C5-9344-A6257DD7984D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77D87283-A267-491D-9D13-FE8940CCA95F}" type="presOf" srcId="{D408B19D-B8B7-4C02-A294-C6D89DDE02E0}" destId="{BE9D762C-8E0D-4319-B8EA-FABA102A3BA0}" srcOrd="0" destOrd="0" presId="urn:microsoft.com/office/officeart/2005/8/layout/chevron1"/>
    <dgm:cxn modelId="{8894C793-C492-4581-B40F-3039763E3AE0}" type="presOf" srcId="{9490981A-373A-4DD7-9B1E-C444ED3B931F}" destId="{FB454E7F-7FA3-4697-9C19-FF0BA52369AA}" srcOrd="0" destOrd="0" presId="urn:microsoft.com/office/officeart/2005/8/layout/chevron1"/>
    <dgm:cxn modelId="{B710666D-0EE1-48D2-B267-17011E59A571}" type="presOf" srcId="{651DB12E-11EF-4CE0-841C-320CCABC45A4}" destId="{20A7F52F-1692-4EAE-A167-61DD77BDF8B7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7934D53B-E227-46FF-AC70-79C49C6DE2D0}" type="presParOf" srcId="{20A7F52F-1692-4EAE-A167-61DD77BDF8B7}" destId="{948CBF4C-10CF-45C5-9344-A6257DD7984D}" srcOrd="0" destOrd="0" presId="urn:microsoft.com/office/officeart/2005/8/layout/chevron1"/>
    <dgm:cxn modelId="{64671DBB-CC65-4CC7-862B-9D0D78340837}" type="presParOf" srcId="{20A7F52F-1692-4EAE-A167-61DD77BDF8B7}" destId="{9D4A41C3-3C68-4A92-9DF7-429C4B2E0406}" srcOrd="1" destOrd="0" presId="urn:microsoft.com/office/officeart/2005/8/layout/chevron1"/>
    <dgm:cxn modelId="{5DEA5935-B52B-49E2-8BCF-755E6F826604}" type="presParOf" srcId="{20A7F52F-1692-4EAE-A167-61DD77BDF8B7}" destId="{FB454E7F-7FA3-4697-9C19-FF0BA52369AA}" srcOrd="2" destOrd="0" presId="urn:microsoft.com/office/officeart/2005/8/layout/chevron1"/>
    <dgm:cxn modelId="{55778732-0F12-4B34-90FA-3CE1BB53FA64}" type="presParOf" srcId="{20A7F52F-1692-4EAE-A167-61DD77BDF8B7}" destId="{9EA016BA-7C98-4E78-9BD8-679A46F9E402}" srcOrd="3" destOrd="0" presId="urn:microsoft.com/office/officeart/2005/8/layout/chevron1"/>
    <dgm:cxn modelId="{D6CF80A7-D836-488A-85FD-8BF9BFB8D6FD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13E5C7DE-9CDE-46F7-B8F6-62C5D3E69C6E}" type="presOf" srcId="{D408B19D-B8B7-4C02-A294-C6D89DDE02E0}" destId="{1E1C8EB6-F6A0-4200-B2F4-B683D50A79F6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B73F1BEF-ED73-4C5A-8D47-3EBBD6E30228}" type="presOf" srcId="{9490981A-373A-4DD7-9B1E-C444ED3B931F}" destId="{1DC08DDE-9437-4DFE-A1E5-629BECE0AB4E}" srcOrd="0" destOrd="0" presId="urn:microsoft.com/office/officeart/2005/8/layout/hChevron3"/>
    <dgm:cxn modelId="{AA360DD0-059F-4CA9-A306-A924B0A04BD3}" type="presOf" srcId="{651DB12E-11EF-4CE0-841C-320CCABC45A4}" destId="{4EBA1862-CF17-4E6C-A3A9-CB42B86FA7E8}" srcOrd="0" destOrd="0" presId="urn:microsoft.com/office/officeart/2005/8/layout/hChevron3"/>
    <dgm:cxn modelId="{29AB64F6-7E1E-49CB-9C1A-CEBE189703F8}" type="presParOf" srcId="{4EBA1862-CF17-4E6C-A3A9-CB42B86FA7E8}" destId="{1DC08DDE-9437-4DFE-A1E5-629BECE0AB4E}" srcOrd="0" destOrd="0" presId="urn:microsoft.com/office/officeart/2005/8/layout/hChevron3"/>
    <dgm:cxn modelId="{A2007F0A-F7FC-473B-912F-4F780D8A20B1}" type="presParOf" srcId="{4EBA1862-CF17-4E6C-A3A9-CB42B86FA7E8}" destId="{9F1A7C1E-FBA6-4AEB-A1B7-D2D31A6578DB}" srcOrd="1" destOrd="0" presId="urn:microsoft.com/office/officeart/2005/8/layout/hChevron3"/>
    <dgm:cxn modelId="{ACA04921-98D5-46AF-8FE2-5CAE6EF45BF8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092B492D-B5A0-4693-BA49-71A2EF2351D9}" type="presOf" srcId="{651DB12E-11EF-4CE0-841C-320CCABC45A4}" destId="{20A7F52F-1692-4EAE-A167-61DD77BDF8B7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483F1699-A3E0-4DC3-BF2C-03D0C5D8D3FD}" type="presOf" srcId="{C81EBE17-6D38-4B41-AA2A-01CB93C50F72}" destId="{948CBF4C-10CF-45C5-9344-A6257DD7984D}" srcOrd="0" destOrd="0" presId="urn:microsoft.com/office/officeart/2005/8/layout/chevron1"/>
    <dgm:cxn modelId="{A7AB94DD-2575-4E30-964F-FBD4670E3621}" type="presOf" srcId="{D408B19D-B8B7-4C02-A294-C6D89DDE02E0}" destId="{BE9D762C-8E0D-4319-B8EA-FABA102A3BA0}" srcOrd="0" destOrd="0" presId="urn:microsoft.com/office/officeart/2005/8/layout/chevron1"/>
    <dgm:cxn modelId="{5F4C0BFD-E135-4352-ABFB-500811185C72}" type="presOf" srcId="{9490981A-373A-4DD7-9B1E-C444ED3B931F}" destId="{FB454E7F-7FA3-4697-9C19-FF0BA52369AA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42C932D7-ED30-42BD-8DE8-493C1F1F42CA}" type="presParOf" srcId="{20A7F52F-1692-4EAE-A167-61DD77BDF8B7}" destId="{948CBF4C-10CF-45C5-9344-A6257DD7984D}" srcOrd="0" destOrd="0" presId="urn:microsoft.com/office/officeart/2005/8/layout/chevron1"/>
    <dgm:cxn modelId="{7E030548-E058-4C34-BCF9-A80DCD707A5B}" type="presParOf" srcId="{20A7F52F-1692-4EAE-A167-61DD77BDF8B7}" destId="{9D4A41C3-3C68-4A92-9DF7-429C4B2E0406}" srcOrd="1" destOrd="0" presId="urn:microsoft.com/office/officeart/2005/8/layout/chevron1"/>
    <dgm:cxn modelId="{15CD239B-147E-4A4C-B2E7-395D2C1D0F9F}" type="presParOf" srcId="{20A7F52F-1692-4EAE-A167-61DD77BDF8B7}" destId="{FB454E7F-7FA3-4697-9C19-FF0BA52369AA}" srcOrd="2" destOrd="0" presId="urn:microsoft.com/office/officeart/2005/8/layout/chevron1"/>
    <dgm:cxn modelId="{06EBDA78-ED57-4980-82D9-23E6A2768660}" type="presParOf" srcId="{20A7F52F-1692-4EAE-A167-61DD77BDF8B7}" destId="{9EA016BA-7C98-4E78-9BD8-679A46F9E402}" srcOrd="3" destOrd="0" presId="urn:microsoft.com/office/officeart/2005/8/layout/chevron1"/>
    <dgm:cxn modelId="{60C5D822-1059-4EBE-AF66-2E0B8A11E23B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61EB4A3D-64EC-4FDB-BDF1-8B1CF78B5303}" type="presOf" srcId="{9490981A-373A-4DD7-9B1E-C444ED3B931F}" destId="{1DC08DDE-9437-4DFE-A1E5-629BECE0AB4E}" srcOrd="0" destOrd="0" presId="urn:microsoft.com/office/officeart/2005/8/layout/hChevron3"/>
    <dgm:cxn modelId="{51DECBB7-69B5-42B0-AC88-57634BE2F4BC}" type="presOf" srcId="{D408B19D-B8B7-4C02-A294-C6D89DDE02E0}" destId="{1E1C8EB6-F6A0-4200-B2F4-B683D50A79F6}" srcOrd="0" destOrd="0" presId="urn:microsoft.com/office/officeart/2005/8/layout/hChevron3"/>
    <dgm:cxn modelId="{E05125DB-8243-4F50-BAE5-8F1F6BAA9431}" type="presOf" srcId="{651DB12E-11EF-4CE0-841C-320CCABC45A4}" destId="{4EBA1862-CF17-4E6C-A3A9-CB42B86FA7E8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5FB094C9-ED85-4166-9174-450B0C18F73E}" type="presParOf" srcId="{4EBA1862-CF17-4E6C-A3A9-CB42B86FA7E8}" destId="{1DC08DDE-9437-4DFE-A1E5-629BECE0AB4E}" srcOrd="0" destOrd="0" presId="urn:microsoft.com/office/officeart/2005/8/layout/hChevron3"/>
    <dgm:cxn modelId="{D548CA74-5AFA-4274-9216-3838CFB52D16}" type="presParOf" srcId="{4EBA1862-CF17-4E6C-A3A9-CB42B86FA7E8}" destId="{9F1A7C1E-FBA6-4AEB-A1B7-D2D31A6578DB}" srcOrd="1" destOrd="0" presId="urn:microsoft.com/office/officeart/2005/8/layout/hChevron3"/>
    <dgm:cxn modelId="{981764C3-161E-41A9-A7B2-12D33D69DF42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9183B668-2F87-4E3E-B59E-2BDB845722CC}" type="presOf" srcId="{651DB12E-11EF-4CE0-841C-320CCABC45A4}" destId="{4EBA1862-CF17-4E6C-A3A9-CB42B86FA7E8}" srcOrd="0" destOrd="0" presId="urn:microsoft.com/office/officeart/2005/8/layout/hChevron3"/>
    <dgm:cxn modelId="{C1AC205F-A382-4B08-AF57-D8A76F8BCD64}" type="presOf" srcId="{D408B19D-B8B7-4C02-A294-C6D89DDE02E0}" destId="{1E1C8EB6-F6A0-4200-B2F4-B683D50A79F6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7C3FFE53-AAEB-4D31-8ED8-3D5A450FD0AC}" type="presOf" srcId="{9490981A-373A-4DD7-9B1E-C444ED3B931F}" destId="{1DC08DDE-9437-4DFE-A1E5-629BECE0AB4E}" srcOrd="0" destOrd="0" presId="urn:microsoft.com/office/officeart/2005/8/layout/hChevron3"/>
    <dgm:cxn modelId="{E7F21355-4F89-4054-8A20-DCFC8D6B00AE}" type="presParOf" srcId="{4EBA1862-CF17-4E6C-A3A9-CB42B86FA7E8}" destId="{1DC08DDE-9437-4DFE-A1E5-629BECE0AB4E}" srcOrd="0" destOrd="0" presId="urn:microsoft.com/office/officeart/2005/8/layout/hChevron3"/>
    <dgm:cxn modelId="{201B59D7-3466-457D-BC42-82A2D83D5C46}" type="presParOf" srcId="{4EBA1862-CF17-4E6C-A3A9-CB42B86FA7E8}" destId="{9F1A7C1E-FBA6-4AEB-A1B7-D2D31A6578DB}" srcOrd="1" destOrd="0" presId="urn:microsoft.com/office/officeart/2005/8/layout/hChevron3"/>
    <dgm:cxn modelId="{2E3072B6-CD06-491E-9156-9D7681290890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A150496E-CE22-4DCD-92EC-BA82E577F781}" type="presOf" srcId="{D408B19D-B8B7-4C02-A294-C6D89DDE02E0}" destId="{BE9D762C-8E0D-4319-B8EA-FABA102A3BA0}" srcOrd="0" destOrd="0" presId="urn:microsoft.com/office/officeart/2005/8/layout/chevron1"/>
    <dgm:cxn modelId="{79A0DB50-AE4F-42D6-ADEB-5AA9EFA43771}" type="presOf" srcId="{9490981A-373A-4DD7-9B1E-C444ED3B931F}" destId="{FB454E7F-7FA3-4697-9C19-FF0BA52369AA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E68193F2-AC09-4AEC-8ADD-67970325EB23}" type="presOf" srcId="{651DB12E-11EF-4CE0-841C-320CCABC45A4}" destId="{20A7F52F-1692-4EAE-A167-61DD77BDF8B7}" srcOrd="0" destOrd="0" presId="urn:microsoft.com/office/officeart/2005/8/layout/chevron1"/>
    <dgm:cxn modelId="{7919BE4E-FE45-4295-8A84-C3E3D2666137}" type="presOf" srcId="{C81EBE17-6D38-4B41-AA2A-01CB93C50F72}" destId="{948CBF4C-10CF-45C5-9344-A6257DD7984D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2E7CE911-60D2-4DB2-A4FE-B528A0B602D3}" type="presParOf" srcId="{20A7F52F-1692-4EAE-A167-61DD77BDF8B7}" destId="{948CBF4C-10CF-45C5-9344-A6257DD7984D}" srcOrd="0" destOrd="0" presId="urn:microsoft.com/office/officeart/2005/8/layout/chevron1"/>
    <dgm:cxn modelId="{15DFC88C-AADD-44A9-B4CA-F80464E70A61}" type="presParOf" srcId="{20A7F52F-1692-4EAE-A167-61DD77BDF8B7}" destId="{9D4A41C3-3C68-4A92-9DF7-429C4B2E0406}" srcOrd="1" destOrd="0" presId="urn:microsoft.com/office/officeart/2005/8/layout/chevron1"/>
    <dgm:cxn modelId="{18C461A1-E4F7-4D68-A7BD-B105D9526D8A}" type="presParOf" srcId="{20A7F52F-1692-4EAE-A167-61DD77BDF8B7}" destId="{FB454E7F-7FA3-4697-9C19-FF0BA52369AA}" srcOrd="2" destOrd="0" presId="urn:microsoft.com/office/officeart/2005/8/layout/chevron1"/>
    <dgm:cxn modelId="{5F4F32C7-C854-4167-8872-EC83E9F5A067}" type="presParOf" srcId="{20A7F52F-1692-4EAE-A167-61DD77BDF8B7}" destId="{9EA016BA-7C98-4E78-9BD8-679A46F9E402}" srcOrd="3" destOrd="0" presId="urn:microsoft.com/office/officeart/2005/8/layout/chevron1"/>
    <dgm:cxn modelId="{3C916970-54EA-4A49-A608-7E228ABAE97E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A0B07508-4229-432E-8408-49F087B2A2AD}" type="presOf" srcId="{9490981A-373A-4DD7-9B1E-C444ED3B931F}" destId="{1DC08DDE-9437-4DFE-A1E5-629BECE0AB4E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B2AE75DF-429C-49CF-B92D-7181472C78CC}" type="presOf" srcId="{D408B19D-B8B7-4C02-A294-C6D89DDE02E0}" destId="{1E1C8EB6-F6A0-4200-B2F4-B683D50A79F6}" srcOrd="0" destOrd="0" presId="urn:microsoft.com/office/officeart/2005/8/layout/hChevron3"/>
    <dgm:cxn modelId="{D9B967BE-112B-4E37-979C-C787B23F0881}" type="presOf" srcId="{651DB12E-11EF-4CE0-841C-320CCABC45A4}" destId="{4EBA1862-CF17-4E6C-A3A9-CB42B86FA7E8}" srcOrd="0" destOrd="0" presId="urn:microsoft.com/office/officeart/2005/8/layout/hChevron3"/>
    <dgm:cxn modelId="{62AE4841-4EB9-4BD4-9E76-E2935D1F0AE8}" type="presParOf" srcId="{4EBA1862-CF17-4E6C-A3A9-CB42B86FA7E8}" destId="{1DC08DDE-9437-4DFE-A1E5-629BECE0AB4E}" srcOrd="0" destOrd="0" presId="urn:microsoft.com/office/officeart/2005/8/layout/hChevron3"/>
    <dgm:cxn modelId="{970CE3F4-2FFA-4BB9-BA73-C60DBD2A4CBE}" type="presParOf" srcId="{4EBA1862-CF17-4E6C-A3A9-CB42B86FA7E8}" destId="{9F1A7C1E-FBA6-4AEB-A1B7-D2D31A6578DB}" srcOrd="1" destOrd="0" presId="urn:microsoft.com/office/officeart/2005/8/layout/hChevron3"/>
    <dgm:cxn modelId="{9273FF86-5346-4ED1-B700-D14A6DBB77AD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3E1225D6-AD1D-4067-9C96-F56296BEB5C2}" type="presOf" srcId="{9490981A-373A-4DD7-9B1E-C444ED3B931F}" destId="{FB454E7F-7FA3-4697-9C19-FF0BA52369AA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727CE567-B114-4E0A-AC96-02BAC23D4A18}" type="presOf" srcId="{651DB12E-11EF-4CE0-841C-320CCABC45A4}" destId="{20A7F52F-1692-4EAE-A167-61DD77BDF8B7}" srcOrd="0" destOrd="0" presId="urn:microsoft.com/office/officeart/2005/8/layout/chevron1"/>
    <dgm:cxn modelId="{A30A9116-8F67-4514-B25A-F324FE62DF70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04B372A0-E5A1-4B54-A9CC-26FA482A6C6E}" type="presOf" srcId="{C81EBE17-6D38-4B41-AA2A-01CB93C50F72}" destId="{948CBF4C-10CF-45C5-9344-A6257DD7984D}" srcOrd="0" destOrd="0" presId="urn:microsoft.com/office/officeart/2005/8/layout/chevron1"/>
    <dgm:cxn modelId="{55127D83-9810-4EAA-AB04-791AB5A24B18}" type="presParOf" srcId="{20A7F52F-1692-4EAE-A167-61DD77BDF8B7}" destId="{948CBF4C-10CF-45C5-9344-A6257DD7984D}" srcOrd="0" destOrd="0" presId="urn:microsoft.com/office/officeart/2005/8/layout/chevron1"/>
    <dgm:cxn modelId="{ADDACF54-AF70-4F95-89CF-8C89481B2F9E}" type="presParOf" srcId="{20A7F52F-1692-4EAE-A167-61DD77BDF8B7}" destId="{9D4A41C3-3C68-4A92-9DF7-429C4B2E0406}" srcOrd="1" destOrd="0" presId="urn:microsoft.com/office/officeart/2005/8/layout/chevron1"/>
    <dgm:cxn modelId="{9240D513-3BB1-4B18-BB46-CF38718DEAB3}" type="presParOf" srcId="{20A7F52F-1692-4EAE-A167-61DD77BDF8B7}" destId="{FB454E7F-7FA3-4697-9C19-FF0BA52369AA}" srcOrd="2" destOrd="0" presId="urn:microsoft.com/office/officeart/2005/8/layout/chevron1"/>
    <dgm:cxn modelId="{AD7179BF-D795-481A-B5E5-C9AD903A9DFB}" type="presParOf" srcId="{20A7F52F-1692-4EAE-A167-61DD77BDF8B7}" destId="{9EA016BA-7C98-4E78-9BD8-679A46F9E402}" srcOrd="3" destOrd="0" presId="urn:microsoft.com/office/officeart/2005/8/layout/chevron1"/>
    <dgm:cxn modelId="{9BC01158-6B0F-422D-9317-1ECBEC51A753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DEE99D63-8755-4042-AE89-38EEB6878C6D}" type="presOf" srcId="{D408B19D-B8B7-4C02-A294-C6D89DDE02E0}" destId="{1E1C8EB6-F6A0-4200-B2F4-B683D50A79F6}" srcOrd="0" destOrd="0" presId="urn:microsoft.com/office/officeart/2005/8/layout/hChevron3"/>
    <dgm:cxn modelId="{8D864E5C-3EB6-4641-9985-DF06EB501EC8}" type="presOf" srcId="{651DB12E-11EF-4CE0-841C-320CCABC45A4}" destId="{4EBA1862-CF17-4E6C-A3A9-CB42B86FA7E8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47F7EB5A-1B9F-47BE-99C4-E6C4D37AE213}" type="presOf" srcId="{9490981A-373A-4DD7-9B1E-C444ED3B931F}" destId="{1DC08DDE-9437-4DFE-A1E5-629BECE0AB4E}" srcOrd="0" destOrd="0" presId="urn:microsoft.com/office/officeart/2005/8/layout/hChevron3"/>
    <dgm:cxn modelId="{91461097-1BC9-40A6-9C3A-7D9811A3F72F}" type="presParOf" srcId="{4EBA1862-CF17-4E6C-A3A9-CB42B86FA7E8}" destId="{1DC08DDE-9437-4DFE-A1E5-629BECE0AB4E}" srcOrd="0" destOrd="0" presId="urn:microsoft.com/office/officeart/2005/8/layout/hChevron3"/>
    <dgm:cxn modelId="{CD92BD7D-016D-4D13-AE8E-CD3D0DDF32D1}" type="presParOf" srcId="{4EBA1862-CF17-4E6C-A3A9-CB42B86FA7E8}" destId="{9F1A7C1E-FBA6-4AEB-A1B7-D2D31A6578DB}" srcOrd="1" destOrd="0" presId="urn:microsoft.com/office/officeart/2005/8/layout/hChevron3"/>
    <dgm:cxn modelId="{06DE474D-8D0D-43FE-809A-090E69418958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FD03A76-940D-47F4-9089-600DCD2D3F44}" type="presOf" srcId="{9490981A-373A-4DD7-9B1E-C444ED3B931F}" destId="{FB454E7F-7FA3-4697-9C19-FF0BA52369AA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F4F496A6-3EC1-4C4F-8514-688082290504}" type="presOf" srcId="{C81EBE17-6D38-4B41-AA2A-01CB93C50F72}" destId="{948CBF4C-10CF-45C5-9344-A6257DD7984D}" srcOrd="0" destOrd="0" presId="urn:microsoft.com/office/officeart/2005/8/layout/chevron1"/>
    <dgm:cxn modelId="{9FD3803B-8E7F-4968-BFAB-08D296E6AD23}" type="presOf" srcId="{D408B19D-B8B7-4C02-A294-C6D89DDE02E0}" destId="{BE9D762C-8E0D-4319-B8EA-FABA102A3BA0}" srcOrd="0" destOrd="0" presId="urn:microsoft.com/office/officeart/2005/8/layout/chevron1"/>
    <dgm:cxn modelId="{DFF43EED-CF2C-4713-9694-B649D167D3B5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C4453047-8C7E-4380-A622-DF475EA5A5E5}" type="presParOf" srcId="{20A7F52F-1692-4EAE-A167-61DD77BDF8B7}" destId="{948CBF4C-10CF-45C5-9344-A6257DD7984D}" srcOrd="0" destOrd="0" presId="urn:microsoft.com/office/officeart/2005/8/layout/chevron1"/>
    <dgm:cxn modelId="{CFDF9C9F-377E-45A2-BFEB-5A19EDAD714D}" type="presParOf" srcId="{20A7F52F-1692-4EAE-A167-61DD77BDF8B7}" destId="{9D4A41C3-3C68-4A92-9DF7-429C4B2E0406}" srcOrd="1" destOrd="0" presId="urn:microsoft.com/office/officeart/2005/8/layout/chevron1"/>
    <dgm:cxn modelId="{9473CA1F-8AC8-48C9-BF34-65642563848B}" type="presParOf" srcId="{20A7F52F-1692-4EAE-A167-61DD77BDF8B7}" destId="{FB454E7F-7FA3-4697-9C19-FF0BA52369AA}" srcOrd="2" destOrd="0" presId="urn:microsoft.com/office/officeart/2005/8/layout/chevron1"/>
    <dgm:cxn modelId="{701E5947-DA96-4D4F-AB3D-2F51A55814C2}" type="presParOf" srcId="{20A7F52F-1692-4EAE-A167-61DD77BDF8B7}" destId="{9EA016BA-7C98-4E78-9BD8-679A46F9E402}" srcOrd="3" destOrd="0" presId="urn:microsoft.com/office/officeart/2005/8/layout/chevron1"/>
    <dgm:cxn modelId="{42D78FF8-FCF8-45C8-B994-17B904D38715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4712DC2D-3278-42E0-AE9F-957BA9B5EFA6}" type="presOf" srcId="{C81EBE17-6D38-4B41-AA2A-01CB93C50F72}" destId="{948CBF4C-10CF-45C5-9344-A6257DD7984D}" srcOrd="0" destOrd="0" presId="urn:microsoft.com/office/officeart/2005/8/layout/chevron1"/>
    <dgm:cxn modelId="{A83671C8-52C9-41E4-8F05-8855B5C247D1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76257AAD-5697-4AB2-A30E-80FA66934C5B}" type="presOf" srcId="{D408B19D-B8B7-4C02-A294-C6D89DDE02E0}" destId="{BE9D762C-8E0D-4319-B8EA-FABA102A3BA0}" srcOrd="0" destOrd="0" presId="urn:microsoft.com/office/officeart/2005/8/layout/chevron1"/>
    <dgm:cxn modelId="{7072639F-BDC9-4D35-9DE4-D49A78A03EFA}" type="presOf" srcId="{9490981A-373A-4DD7-9B1E-C444ED3B931F}" destId="{FB454E7F-7FA3-4697-9C19-FF0BA52369AA}" srcOrd="0" destOrd="0" presId="urn:microsoft.com/office/officeart/2005/8/layout/chevron1"/>
    <dgm:cxn modelId="{64CFB5C7-F4B3-487E-AE0D-6957C4457FA7}" type="presParOf" srcId="{20A7F52F-1692-4EAE-A167-61DD77BDF8B7}" destId="{948CBF4C-10CF-45C5-9344-A6257DD7984D}" srcOrd="0" destOrd="0" presId="urn:microsoft.com/office/officeart/2005/8/layout/chevron1"/>
    <dgm:cxn modelId="{136700FF-E185-4DB6-A24A-3AAAC28B7FA1}" type="presParOf" srcId="{20A7F52F-1692-4EAE-A167-61DD77BDF8B7}" destId="{9D4A41C3-3C68-4A92-9DF7-429C4B2E0406}" srcOrd="1" destOrd="0" presId="urn:microsoft.com/office/officeart/2005/8/layout/chevron1"/>
    <dgm:cxn modelId="{C7EDE886-7208-4169-8832-959A6912D7DE}" type="presParOf" srcId="{20A7F52F-1692-4EAE-A167-61DD77BDF8B7}" destId="{FB454E7F-7FA3-4697-9C19-FF0BA52369AA}" srcOrd="2" destOrd="0" presId="urn:microsoft.com/office/officeart/2005/8/layout/chevron1"/>
    <dgm:cxn modelId="{A168E0CE-AD2B-4206-88F6-DF6D339FC861}" type="presParOf" srcId="{20A7F52F-1692-4EAE-A167-61DD77BDF8B7}" destId="{9EA016BA-7C98-4E78-9BD8-679A46F9E402}" srcOrd="3" destOrd="0" presId="urn:microsoft.com/office/officeart/2005/8/layout/chevron1"/>
    <dgm:cxn modelId="{04C148CD-4EE0-4B0D-8AC2-EF7213D71D8F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52A148CD-D38E-415F-9BF7-9BD97448798C}" type="presOf" srcId="{651DB12E-11EF-4CE0-841C-320CCABC45A4}" destId="{4EBA1862-CF17-4E6C-A3A9-CB42B86FA7E8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F9D32115-998F-44D7-BC46-69000FCDAE94}" type="presOf" srcId="{D408B19D-B8B7-4C02-A294-C6D89DDE02E0}" destId="{1E1C8EB6-F6A0-4200-B2F4-B683D50A79F6}" srcOrd="0" destOrd="0" presId="urn:microsoft.com/office/officeart/2005/8/layout/hChevron3"/>
    <dgm:cxn modelId="{161F7434-C79A-41A6-A50B-F10CAFCD8AF1}" type="presOf" srcId="{9490981A-373A-4DD7-9B1E-C444ED3B931F}" destId="{1DC08DDE-9437-4DFE-A1E5-629BECE0AB4E}" srcOrd="0" destOrd="0" presId="urn:microsoft.com/office/officeart/2005/8/layout/hChevron3"/>
    <dgm:cxn modelId="{4C941CFF-682F-41C1-BEE0-B1A13B31932B}" type="presParOf" srcId="{4EBA1862-CF17-4E6C-A3A9-CB42B86FA7E8}" destId="{1DC08DDE-9437-4DFE-A1E5-629BECE0AB4E}" srcOrd="0" destOrd="0" presId="urn:microsoft.com/office/officeart/2005/8/layout/hChevron3"/>
    <dgm:cxn modelId="{0AD8A82E-5677-4CCA-B881-8FCC5C722D26}" type="presParOf" srcId="{4EBA1862-CF17-4E6C-A3A9-CB42B86FA7E8}" destId="{9F1A7C1E-FBA6-4AEB-A1B7-D2D31A6578DB}" srcOrd="1" destOrd="0" presId="urn:microsoft.com/office/officeart/2005/8/layout/hChevron3"/>
    <dgm:cxn modelId="{43E9D96C-39A2-4D5A-B444-3490ED447AF2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A61ED04D-7074-40FE-A7EB-6303F3B6C12C}" type="presOf" srcId="{D408B19D-B8B7-4C02-A294-C6D89DDE02E0}" destId="{BE9D762C-8E0D-4319-B8EA-FABA102A3BA0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CFAD7CC1-329B-4DD3-965B-5EF752768715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AF9B4D18-17A4-45E3-A7AD-5CC6E236B70C}" type="presOf" srcId="{C81EBE17-6D38-4B41-AA2A-01CB93C50F72}" destId="{948CBF4C-10CF-45C5-9344-A6257DD7984D}" srcOrd="0" destOrd="0" presId="urn:microsoft.com/office/officeart/2005/8/layout/chevron1"/>
    <dgm:cxn modelId="{491B46AD-3646-4C41-965C-ED75E922D431}" type="presOf" srcId="{9490981A-373A-4DD7-9B1E-C444ED3B931F}" destId="{FB454E7F-7FA3-4697-9C19-FF0BA52369AA}" srcOrd="0" destOrd="0" presId="urn:microsoft.com/office/officeart/2005/8/layout/chevron1"/>
    <dgm:cxn modelId="{B6D817E5-2247-49F7-A4EA-6FBE4947877E}" type="presParOf" srcId="{20A7F52F-1692-4EAE-A167-61DD77BDF8B7}" destId="{948CBF4C-10CF-45C5-9344-A6257DD7984D}" srcOrd="0" destOrd="0" presId="urn:microsoft.com/office/officeart/2005/8/layout/chevron1"/>
    <dgm:cxn modelId="{58B45EC6-5AE2-419C-8A81-9CE8D6CF680C}" type="presParOf" srcId="{20A7F52F-1692-4EAE-A167-61DD77BDF8B7}" destId="{9D4A41C3-3C68-4A92-9DF7-429C4B2E0406}" srcOrd="1" destOrd="0" presId="urn:microsoft.com/office/officeart/2005/8/layout/chevron1"/>
    <dgm:cxn modelId="{C557AF6D-0B56-451F-AE8D-39665946D01B}" type="presParOf" srcId="{20A7F52F-1692-4EAE-A167-61DD77BDF8B7}" destId="{FB454E7F-7FA3-4697-9C19-FF0BA52369AA}" srcOrd="2" destOrd="0" presId="urn:microsoft.com/office/officeart/2005/8/layout/chevron1"/>
    <dgm:cxn modelId="{3523CF0A-660F-4FDE-BE21-389F4BC2F8CF}" type="presParOf" srcId="{20A7F52F-1692-4EAE-A167-61DD77BDF8B7}" destId="{9EA016BA-7C98-4E78-9BD8-679A46F9E402}" srcOrd="3" destOrd="0" presId="urn:microsoft.com/office/officeart/2005/8/layout/chevron1"/>
    <dgm:cxn modelId="{6630CBE0-7822-49C5-AFAD-F56EA8DB94AF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43D5FF38-73ED-4D27-91FE-2295868CD54A}" type="presOf" srcId="{9490981A-373A-4DD7-9B1E-C444ED3B931F}" destId="{1DC08DDE-9437-4DFE-A1E5-629BECE0AB4E}" srcOrd="0" destOrd="0" presId="urn:microsoft.com/office/officeart/2005/8/layout/hChevron3"/>
    <dgm:cxn modelId="{F9D11A63-5336-4C48-94E9-B8FFD3139C17}" type="presOf" srcId="{D408B19D-B8B7-4C02-A294-C6D89DDE02E0}" destId="{1E1C8EB6-F6A0-4200-B2F4-B683D50A79F6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3B10C6DE-F3F7-46F9-951A-D6E875DD3EAD}" type="presOf" srcId="{651DB12E-11EF-4CE0-841C-320CCABC45A4}" destId="{4EBA1862-CF17-4E6C-A3A9-CB42B86FA7E8}" srcOrd="0" destOrd="0" presId="urn:microsoft.com/office/officeart/2005/8/layout/hChevron3"/>
    <dgm:cxn modelId="{9EEA40D8-75DE-49E4-8D07-8B59C53A8F7A}" type="presParOf" srcId="{4EBA1862-CF17-4E6C-A3A9-CB42B86FA7E8}" destId="{1DC08DDE-9437-4DFE-A1E5-629BECE0AB4E}" srcOrd="0" destOrd="0" presId="urn:microsoft.com/office/officeart/2005/8/layout/hChevron3"/>
    <dgm:cxn modelId="{FACEA422-7618-4CE3-89DC-711DC5D18B47}" type="presParOf" srcId="{4EBA1862-CF17-4E6C-A3A9-CB42B86FA7E8}" destId="{9F1A7C1E-FBA6-4AEB-A1B7-D2D31A6578DB}" srcOrd="1" destOrd="0" presId="urn:microsoft.com/office/officeart/2005/8/layout/hChevron3"/>
    <dgm:cxn modelId="{38507B38-AE84-4C2D-A95E-8A2A10FA8D28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976B09BB-F96D-4DD1-A860-33CB21FA92E7}" type="presOf" srcId="{651DB12E-11EF-4CE0-841C-320CCABC45A4}" destId="{20A7F52F-1692-4EAE-A167-61DD77BDF8B7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FF6F039D-3DCF-4F5C-A16D-6546E67BFEEF}" type="presOf" srcId="{C81EBE17-6D38-4B41-AA2A-01CB93C50F72}" destId="{948CBF4C-10CF-45C5-9344-A6257DD7984D}" srcOrd="0" destOrd="0" presId="urn:microsoft.com/office/officeart/2005/8/layout/chevron1"/>
    <dgm:cxn modelId="{E1D06BBB-C3D0-4682-BEC2-5820F9A61449}" type="presOf" srcId="{9490981A-373A-4DD7-9B1E-C444ED3B931F}" destId="{FB454E7F-7FA3-4697-9C19-FF0BA52369AA}" srcOrd="0" destOrd="0" presId="urn:microsoft.com/office/officeart/2005/8/layout/chevron1"/>
    <dgm:cxn modelId="{4D63B62D-4D5F-46F8-B3D4-42ECCAD2A5FA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43613251-13E3-41FA-BD62-CC55C83B7015}" type="presParOf" srcId="{20A7F52F-1692-4EAE-A167-61DD77BDF8B7}" destId="{948CBF4C-10CF-45C5-9344-A6257DD7984D}" srcOrd="0" destOrd="0" presId="urn:microsoft.com/office/officeart/2005/8/layout/chevron1"/>
    <dgm:cxn modelId="{FA7E6620-D29E-45E4-A308-42547F756004}" type="presParOf" srcId="{20A7F52F-1692-4EAE-A167-61DD77BDF8B7}" destId="{9D4A41C3-3C68-4A92-9DF7-429C4B2E0406}" srcOrd="1" destOrd="0" presId="urn:microsoft.com/office/officeart/2005/8/layout/chevron1"/>
    <dgm:cxn modelId="{4F9F5093-D2C5-4BC9-8E6E-0D7583A1EC92}" type="presParOf" srcId="{20A7F52F-1692-4EAE-A167-61DD77BDF8B7}" destId="{FB454E7F-7FA3-4697-9C19-FF0BA52369AA}" srcOrd="2" destOrd="0" presId="urn:microsoft.com/office/officeart/2005/8/layout/chevron1"/>
    <dgm:cxn modelId="{FDC4DA82-CC9F-4E94-AC97-A26CB04A5D16}" type="presParOf" srcId="{20A7F52F-1692-4EAE-A167-61DD77BDF8B7}" destId="{9EA016BA-7C98-4E78-9BD8-679A46F9E402}" srcOrd="3" destOrd="0" presId="urn:microsoft.com/office/officeart/2005/8/layout/chevron1"/>
    <dgm:cxn modelId="{DD7DFB46-8E21-4DB1-A452-FF543C88EE36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626475D8-503B-4831-8B7F-056A56F526BD}" type="presOf" srcId="{651DB12E-11EF-4CE0-841C-320CCABC45A4}" destId="{4EBA1862-CF17-4E6C-A3A9-CB42B86FA7E8}" srcOrd="0" destOrd="0" presId="urn:microsoft.com/office/officeart/2005/8/layout/hChevron3"/>
    <dgm:cxn modelId="{2DFCC42B-32FC-41DD-9995-A64236B1F7D9}" type="presOf" srcId="{9490981A-373A-4DD7-9B1E-C444ED3B931F}" destId="{1DC08DDE-9437-4DFE-A1E5-629BECE0AB4E}" srcOrd="0" destOrd="0" presId="urn:microsoft.com/office/officeart/2005/8/layout/hChevron3"/>
    <dgm:cxn modelId="{50B693E1-39C9-4A71-8E32-6FA39F920F0D}" type="presOf" srcId="{D408B19D-B8B7-4C02-A294-C6D89DDE02E0}" destId="{1E1C8EB6-F6A0-4200-B2F4-B683D50A79F6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69F2D930-5CFE-4CB0-8F20-1EAEBF8A05E4}" type="presParOf" srcId="{4EBA1862-CF17-4E6C-A3A9-CB42B86FA7E8}" destId="{1DC08DDE-9437-4DFE-A1E5-629BECE0AB4E}" srcOrd="0" destOrd="0" presId="urn:microsoft.com/office/officeart/2005/8/layout/hChevron3"/>
    <dgm:cxn modelId="{7C9015A0-44C7-46DF-90BA-B6B0B302CDDE}" type="presParOf" srcId="{4EBA1862-CF17-4E6C-A3A9-CB42B86FA7E8}" destId="{9F1A7C1E-FBA6-4AEB-A1B7-D2D31A6578DB}" srcOrd="1" destOrd="0" presId="urn:microsoft.com/office/officeart/2005/8/layout/hChevron3"/>
    <dgm:cxn modelId="{18232A51-3117-4249-BC1C-39E0AABBF1E1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05B184AD-A419-429C-8D79-B75CCCC18863}" type="presOf" srcId="{9490981A-373A-4DD7-9B1E-C444ED3B931F}" destId="{FB454E7F-7FA3-4697-9C19-FF0BA52369AA}" srcOrd="0" destOrd="0" presId="urn:microsoft.com/office/officeart/2005/8/layout/chevron1"/>
    <dgm:cxn modelId="{7C18FA06-0361-4EF5-8B1B-E2667C77D799}" type="presOf" srcId="{C81EBE17-6D38-4B41-AA2A-01CB93C50F72}" destId="{948CBF4C-10CF-45C5-9344-A6257DD7984D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3CB2DDCD-8CFF-49B7-A329-5E183D8C4DD3}" type="presOf" srcId="{D408B19D-B8B7-4C02-A294-C6D89DDE02E0}" destId="{BE9D762C-8E0D-4319-B8EA-FABA102A3BA0}" srcOrd="0" destOrd="0" presId="urn:microsoft.com/office/officeart/2005/8/layout/chevron1"/>
    <dgm:cxn modelId="{DD996AC5-6759-46BD-903C-1FFE5D98C8AB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C7BC8D50-9434-4FBF-8D0D-F137DC611DAD}" type="presParOf" srcId="{20A7F52F-1692-4EAE-A167-61DD77BDF8B7}" destId="{948CBF4C-10CF-45C5-9344-A6257DD7984D}" srcOrd="0" destOrd="0" presId="urn:microsoft.com/office/officeart/2005/8/layout/chevron1"/>
    <dgm:cxn modelId="{5A74CDF7-0C8D-441D-9BC0-402EA21E5A47}" type="presParOf" srcId="{20A7F52F-1692-4EAE-A167-61DD77BDF8B7}" destId="{9D4A41C3-3C68-4A92-9DF7-429C4B2E0406}" srcOrd="1" destOrd="0" presId="urn:microsoft.com/office/officeart/2005/8/layout/chevron1"/>
    <dgm:cxn modelId="{B4E80C7B-3764-4E88-B3CA-C5BFE786A64B}" type="presParOf" srcId="{20A7F52F-1692-4EAE-A167-61DD77BDF8B7}" destId="{FB454E7F-7FA3-4697-9C19-FF0BA52369AA}" srcOrd="2" destOrd="0" presId="urn:microsoft.com/office/officeart/2005/8/layout/chevron1"/>
    <dgm:cxn modelId="{B2A81491-DD0E-4D8F-8905-BF2513C7D1E6}" type="presParOf" srcId="{20A7F52F-1692-4EAE-A167-61DD77BDF8B7}" destId="{9EA016BA-7C98-4E78-9BD8-679A46F9E402}" srcOrd="3" destOrd="0" presId="urn:microsoft.com/office/officeart/2005/8/layout/chevron1"/>
    <dgm:cxn modelId="{8169A799-F503-484D-9CEA-8065F0F89431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32FAF3C8-EBB6-449C-B040-F9C476BEB952}" type="presOf" srcId="{9490981A-373A-4DD7-9B1E-C444ED3B931F}" destId="{1DC08DDE-9437-4DFE-A1E5-629BECE0AB4E}" srcOrd="0" destOrd="0" presId="urn:microsoft.com/office/officeart/2005/8/layout/hChevron3"/>
    <dgm:cxn modelId="{D0E15E0A-1409-498B-8EE7-DE3EDE4C720D}" type="presOf" srcId="{651DB12E-11EF-4CE0-841C-320CCABC45A4}" destId="{4EBA1862-CF17-4E6C-A3A9-CB42B86FA7E8}" srcOrd="0" destOrd="0" presId="urn:microsoft.com/office/officeart/2005/8/layout/hChevron3"/>
    <dgm:cxn modelId="{BCA6D4CB-DEEB-413A-B694-1AEB601C30E4}" type="presOf" srcId="{D408B19D-B8B7-4C02-A294-C6D89DDE02E0}" destId="{1E1C8EB6-F6A0-4200-B2F4-B683D50A79F6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99BDE2B8-5586-4E40-9197-74A2E3E26052}" type="presParOf" srcId="{4EBA1862-CF17-4E6C-A3A9-CB42B86FA7E8}" destId="{1DC08DDE-9437-4DFE-A1E5-629BECE0AB4E}" srcOrd="0" destOrd="0" presId="urn:microsoft.com/office/officeart/2005/8/layout/hChevron3"/>
    <dgm:cxn modelId="{3F681763-3110-46CE-9A4D-60814C0E0556}" type="presParOf" srcId="{4EBA1862-CF17-4E6C-A3A9-CB42B86FA7E8}" destId="{9F1A7C1E-FBA6-4AEB-A1B7-D2D31A6578DB}" srcOrd="1" destOrd="0" presId="urn:microsoft.com/office/officeart/2005/8/layout/hChevron3"/>
    <dgm:cxn modelId="{61264970-F11C-46E1-A5D4-6E20F9A8C7E6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AF3F448-3F3C-404C-A1A1-A8ADC106F190}" type="presOf" srcId="{C81EBE17-6D38-4B41-AA2A-01CB93C50F72}" destId="{948CBF4C-10CF-45C5-9344-A6257DD7984D}" srcOrd="0" destOrd="0" presId="urn:microsoft.com/office/officeart/2005/8/layout/chevron1"/>
    <dgm:cxn modelId="{ECCFCAE0-4C77-4C52-83A4-FBF7123B9A2E}" type="presOf" srcId="{D408B19D-B8B7-4C02-A294-C6D89DDE02E0}" destId="{BE9D762C-8E0D-4319-B8EA-FABA102A3BA0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9AE0315F-72B7-4E35-8984-C88AA8E50EF0}" type="presOf" srcId="{651DB12E-11EF-4CE0-841C-320CCABC45A4}" destId="{20A7F52F-1692-4EAE-A167-61DD77BDF8B7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4CA463EF-1EA3-46C0-A074-107FB9FB69B3}" type="presOf" srcId="{9490981A-373A-4DD7-9B1E-C444ED3B931F}" destId="{FB454E7F-7FA3-4697-9C19-FF0BA52369AA}" srcOrd="0" destOrd="0" presId="urn:microsoft.com/office/officeart/2005/8/layout/chevron1"/>
    <dgm:cxn modelId="{2D991C27-19B2-4F74-9244-0F5F9CA52999}" type="presParOf" srcId="{20A7F52F-1692-4EAE-A167-61DD77BDF8B7}" destId="{948CBF4C-10CF-45C5-9344-A6257DD7984D}" srcOrd="0" destOrd="0" presId="urn:microsoft.com/office/officeart/2005/8/layout/chevron1"/>
    <dgm:cxn modelId="{39D796EC-3EBB-4A4C-9433-E8EB9879B2E9}" type="presParOf" srcId="{20A7F52F-1692-4EAE-A167-61DD77BDF8B7}" destId="{9D4A41C3-3C68-4A92-9DF7-429C4B2E0406}" srcOrd="1" destOrd="0" presId="urn:microsoft.com/office/officeart/2005/8/layout/chevron1"/>
    <dgm:cxn modelId="{D20B2B85-25C9-49DF-90C1-8CFB59F8FB57}" type="presParOf" srcId="{20A7F52F-1692-4EAE-A167-61DD77BDF8B7}" destId="{FB454E7F-7FA3-4697-9C19-FF0BA52369AA}" srcOrd="2" destOrd="0" presId="urn:microsoft.com/office/officeart/2005/8/layout/chevron1"/>
    <dgm:cxn modelId="{BA251BE5-63AF-4AB0-B565-7EA907A2AE32}" type="presParOf" srcId="{20A7F52F-1692-4EAE-A167-61DD77BDF8B7}" destId="{9EA016BA-7C98-4E78-9BD8-679A46F9E402}" srcOrd="3" destOrd="0" presId="urn:microsoft.com/office/officeart/2005/8/layout/chevron1"/>
    <dgm:cxn modelId="{4FFBBF9D-9009-48F1-841F-E4C67E5841EF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6F0AC9E4-796E-454F-B680-6761475893FC}" type="presOf" srcId="{9490981A-373A-4DD7-9B1E-C444ED3B931F}" destId="{1DC08DDE-9437-4DFE-A1E5-629BECE0AB4E}" srcOrd="0" destOrd="0" presId="urn:microsoft.com/office/officeart/2005/8/layout/hChevron3"/>
    <dgm:cxn modelId="{C60F1A21-F6BA-4D2C-9AFE-3D0E47655ED4}" type="presOf" srcId="{651DB12E-11EF-4CE0-841C-320CCABC45A4}" destId="{4EBA1862-CF17-4E6C-A3A9-CB42B86FA7E8}" srcOrd="0" destOrd="0" presId="urn:microsoft.com/office/officeart/2005/8/layout/hChevron3"/>
    <dgm:cxn modelId="{BA33B029-FEA8-40B5-AB8B-F33D5C084FC4}" type="presOf" srcId="{D408B19D-B8B7-4C02-A294-C6D89DDE02E0}" destId="{1E1C8EB6-F6A0-4200-B2F4-B683D50A79F6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BC9654FE-9233-41C1-8B6C-D334C5D01D6A}" type="presParOf" srcId="{4EBA1862-CF17-4E6C-A3A9-CB42B86FA7E8}" destId="{1DC08DDE-9437-4DFE-A1E5-629BECE0AB4E}" srcOrd="0" destOrd="0" presId="urn:microsoft.com/office/officeart/2005/8/layout/hChevron3"/>
    <dgm:cxn modelId="{8E919BD9-BCD6-43F6-A491-C771650CA884}" type="presParOf" srcId="{4EBA1862-CF17-4E6C-A3A9-CB42B86FA7E8}" destId="{9F1A7C1E-FBA6-4AEB-A1B7-D2D31A6578DB}" srcOrd="1" destOrd="0" presId="urn:microsoft.com/office/officeart/2005/8/layout/hChevron3"/>
    <dgm:cxn modelId="{A7F3713F-8B16-4C1B-856C-243A351FB08E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8F7E90A7-1863-4661-B71F-9814FB60E7F5}" type="presOf" srcId="{9490981A-373A-4DD7-9B1E-C444ED3B931F}" destId="{FB454E7F-7FA3-4697-9C19-FF0BA52369AA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CA67FE61-7430-442A-B216-3891AD17BA7E}" type="presOf" srcId="{D408B19D-B8B7-4C02-A294-C6D89DDE02E0}" destId="{BE9D762C-8E0D-4319-B8EA-FABA102A3BA0}" srcOrd="0" destOrd="0" presId="urn:microsoft.com/office/officeart/2005/8/layout/chevron1"/>
    <dgm:cxn modelId="{FCEB6E49-1E98-4EF8-BC6E-C98F2AA7C92B}" type="presOf" srcId="{C81EBE17-6D38-4B41-AA2A-01CB93C50F72}" destId="{948CBF4C-10CF-45C5-9344-A6257DD7984D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C29EFF54-F8E0-47ED-B6E4-E72D31B31AAD}" type="presOf" srcId="{651DB12E-11EF-4CE0-841C-320CCABC45A4}" destId="{20A7F52F-1692-4EAE-A167-61DD77BDF8B7}" srcOrd="0" destOrd="0" presId="urn:microsoft.com/office/officeart/2005/8/layout/chevron1"/>
    <dgm:cxn modelId="{6FA701E4-FC2A-4B76-A36D-6D2A3318E8A2}" type="presParOf" srcId="{20A7F52F-1692-4EAE-A167-61DD77BDF8B7}" destId="{948CBF4C-10CF-45C5-9344-A6257DD7984D}" srcOrd="0" destOrd="0" presId="urn:microsoft.com/office/officeart/2005/8/layout/chevron1"/>
    <dgm:cxn modelId="{749553E5-75D6-43DC-A8F4-FD5086D47D5D}" type="presParOf" srcId="{20A7F52F-1692-4EAE-A167-61DD77BDF8B7}" destId="{9D4A41C3-3C68-4A92-9DF7-429C4B2E0406}" srcOrd="1" destOrd="0" presId="urn:microsoft.com/office/officeart/2005/8/layout/chevron1"/>
    <dgm:cxn modelId="{67195A08-C50C-4867-9F5B-ACD85262A44F}" type="presParOf" srcId="{20A7F52F-1692-4EAE-A167-61DD77BDF8B7}" destId="{FB454E7F-7FA3-4697-9C19-FF0BA52369AA}" srcOrd="2" destOrd="0" presId="urn:microsoft.com/office/officeart/2005/8/layout/chevron1"/>
    <dgm:cxn modelId="{FC956094-DF9C-41E2-981F-0C641216FF3F}" type="presParOf" srcId="{20A7F52F-1692-4EAE-A167-61DD77BDF8B7}" destId="{9EA016BA-7C98-4E78-9BD8-679A46F9E402}" srcOrd="3" destOrd="0" presId="urn:microsoft.com/office/officeart/2005/8/layout/chevron1"/>
    <dgm:cxn modelId="{82987B75-E6AB-4EB1-A9F1-6F53C63597AB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CB28128D-0FF5-4C20-9365-0A92ED1BA4EA}" type="presOf" srcId="{C81EBE17-6D38-4B41-AA2A-01CB93C50F72}" destId="{948CBF4C-10CF-45C5-9344-A6257DD7984D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85F44DCB-92CA-497A-BCBA-3034C9D70359}" type="presOf" srcId="{D408B19D-B8B7-4C02-A294-C6D89DDE02E0}" destId="{BE9D762C-8E0D-4319-B8EA-FABA102A3BA0}" srcOrd="0" destOrd="0" presId="urn:microsoft.com/office/officeart/2005/8/layout/chevron1"/>
    <dgm:cxn modelId="{10D32168-2B4A-43AD-99FB-F2FE10B3B7C6}" type="presOf" srcId="{9490981A-373A-4DD7-9B1E-C444ED3B931F}" destId="{FB454E7F-7FA3-4697-9C19-FF0BA52369AA}" srcOrd="0" destOrd="0" presId="urn:microsoft.com/office/officeart/2005/8/layout/chevron1"/>
    <dgm:cxn modelId="{6DEEB68D-4071-4922-AE03-C10EABBB3E16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234E7C59-0D86-4633-90A7-9631AE1973DB}" type="presParOf" srcId="{20A7F52F-1692-4EAE-A167-61DD77BDF8B7}" destId="{948CBF4C-10CF-45C5-9344-A6257DD7984D}" srcOrd="0" destOrd="0" presId="urn:microsoft.com/office/officeart/2005/8/layout/chevron1"/>
    <dgm:cxn modelId="{E0E82D30-CE79-4887-9CB7-6FC930BBA845}" type="presParOf" srcId="{20A7F52F-1692-4EAE-A167-61DD77BDF8B7}" destId="{9D4A41C3-3C68-4A92-9DF7-429C4B2E0406}" srcOrd="1" destOrd="0" presId="urn:microsoft.com/office/officeart/2005/8/layout/chevron1"/>
    <dgm:cxn modelId="{BD26AF44-09ED-44E9-9FC6-2E7ED874CA31}" type="presParOf" srcId="{20A7F52F-1692-4EAE-A167-61DD77BDF8B7}" destId="{FB454E7F-7FA3-4697-9C19-FF0BA52369AA}" srcOrd="2" destOrd="0" presId="urn:microsoft.com/office/officeart/2005/8/layout/chevron1"/>
    <dgm:cxn modelId="{0CFED28D-9073-4136-9893-DC0C5A2D39B3}" type="presParOf" srcId="{20A7F52F-1692-4EAE-A167-61DD77BDF8B7}" destId="{9EA016BA-7C98-4E78-9BD8-679A46F9E402}" srcOrd="3" destOrd="0" presId="urn:microsoft.com/office/officeart/2005/8/layout/chevron1"/>
    <dgm:cxn modelId="{D2FC40A8-57B4-4CD0-88ED-C353E01D265B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7102590D-F7D3-43A2-8F35-04C0145AAAD0}" type="presOf" srcId="{D408B19D-B8B7-4C02-A294-C6D89DDE02E0}" destId="{1E1C8EB6-F6A0-4200-B2F4-B683D50A79F6}" srcOrd="0" destOrd="0" presId="urn:microsoft.com/office/officeart/2005/8/layout/hChevron3"/>
    <dgm:cxn modelId="{77ED048F-ABF0-412C-AA6D-A6BDE473B4A5}" type="presOf" srcId="{651DB12E-11EF-4CE0-841C-320CCABC45A4}" destId="{4EBA1862-CF17-4E6C-A3A9-CB42B86FA7E8}" srcOrd="0" destOrd="0" presId="urn:microsoft.com/office/officeart/2005/8/layout/hChevron3"/>
    <dgm:cxn modelId="{5AD72379-A7E0-470D-A39E-EF51D2CAD58C}" type="presOf" srcId="{9490981A-373A-4DD7-9B1E-C444ED3B931F}" destId="{1DC08DDE-9437-4DFE-A1E5-629BECE0AB4E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63A36C39-EF86-4BBF-8671-1371113143A5}" type="presParOf" srcId="{4EBA1862-CF17-4E6C-A3A9-CB42B86FA7E8}" destId="{1DC08DDE-9437-4DFE-A1E5-629BECE0AB4E}" srcOrd="0" destOrd="0" presId="urn:microsoft.com/office/officeart/2005/8/layout/hChevron3"/>
    <dgm:cxn modelId="{57EB5965-560C-42BF-86FA-4DEFE86D0249}" type="presParOf" srcId="{4EBA1862-CF17-4E6C-A3A9-CB42B86FA7E8}" destId="{9F1A7C1E-FBA6-4AEB-A1B7-D2D31A6578DB}" srcOrd="1" destOrd="0" presId="urn:microsoft.com/office/officeart/2005/8/layout/hChevron3"/>
    <dgm:cxn modelId="{7676E37D-EFB1-4293-9EB1-341F1B77551C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C52AD103-81AB-4A5B-846F-C0602DFC243C}" type="presOf" srcId="{651DB12E-11EF-4CE0-841C-320CCABC45A4}" destId="{20A7F52F-1692-4EAE-A167-61DD77BDF8B7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929347D3-ECA8-4C36-BC8B-D5B73FED2099}" type="presOf" srcId="{C81EBE17-6D38-4B41-AA2A-01CB93C50F72}" destId="{948CBF4C-10CF-45C5-9344-A6257DD7984D}" srcOrd="0" destOrd="0" presId="urn:microsoft.com/office/officeart/2005/8/layout/chevron1"/>
    <dgm:cxn modelId="{A0B29116-FCF8-4112-84D0-5EF1006DDEA8}" type="presOf" srcId="{9490981A-373A-4DD7-9B1E-C444ED3B931F}" destId="{FB454E7F-7FA3-4697-9C19-FF0BA52369AA}" srcOrd="0" destOrd="0" presId="urn:microsoft.com/office/officeart/2005/8/layout/chevron1"/>
    <dgm:cxn modelId="{FF0DBE2A-0CBC-473F-9031-D307AC4F5A72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E8C0F0E5-2538-4E3E-9DAC-B6AA6E9B01B4}" type="presParOf" srcId="{20A7F52F-1692-4EAE-A167-61DD77BDF8B7}" destId="{948CBF4C-10CF-45C5-9344-A6257DD7984D}" srcOrd="0" destOrd="0" presId="urn:microsoft.com/office/officeart/2005/8/layout/chevron1"/>
    <dgm:cxn modelId="{B8645552-D30D-462D-9D78-6CCB48C3A717}" type="presParOf" srcId="{20A7F52F-1692-4EAE-A167-61DD77BDF8B7}" destId="{9D4A41C3-3C68-4A92-9DF7-429C4B2E0406}" srcOrd="1" destOrd="0" presId="urn:microsoft.com/office/officeart/2005/8/layout/chevron1"/>
    <dgm:cxn modelId="{DE0CC43E-9722-4FA7-80F9-BEED76625DBB}" type="presParOf" srcId="{20A7F52F-1692-4EAE-A167-61DD77BDF8B7}" destId="{FB454E7F-7FA3-4697-9C19-FF0BA52369AA}" srcOrd="2" destOrd="0" presId="urn:microsoft.com/office/officeart/2005/8/layout/chevron1"/>
    <dgm:cxn modelId="{537302A0-BB50-4CBE-896E-7490B5C6CDB2}" type="presParOf" srcId="{20A7F52F-1692-4EAE-A167-61DD77BDF8B7}" destId="{9EA016BA-7C98-4E78-9BD8-679A46F9E402}" srcOrd="3" destOrd="0" presId="urn:microsoft.com/office/officeart/2005/8/layout/chevron1"/>
    <dgm:cxn modelId="{6FAD3C94-8FE3-47A1-88AD-9A572ECA7A71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EA544651-A39D-4A72-A8B5-D62128F0A143}" type="presOf" srcId="{651DB12E-11EF-4CE0-841C-320CCABC45A4}" destId="{4EBA1862-CF17-4E6C-A3A9-CB42B86FA7E8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AF0B88D9-A42D-4FB1-A6AD-5A5FB681C387}" type="presOf" srcId="{9490981A-373A-4DD7-9B1E-C444ED3B931F}" destId="{1DC08DDE-9437-4DFE-A1E5-629BECE0AB4E}" srcOrd="0" destOrd="0" presId="urn:microsoft.com/office/officeart/2005/8/layout/hChevron3"/>
    <dgm:cxn modelId="{465E5B77-45F9-4E64-BDFA-CB4705E1C3A8}" type="presOf" srcId="{D408B19D-B8B7-4C02-A294-C6D89DDE02E0}" destId="{1E1C8EB6-F6A0-4200-B2F4-B683D50A79F6}" srcOrd="0" destOrd="0" presId="urn:microsoft.com/office/officeart/2005/8/layout/hChevron3"/>
    <dgm:cxn modelId="{661BA618-DFEC-44D3-9EE9-E8DE6EB362A2}" type="presParOf" srcId="{4EBA1862-CF17-4E6C-A3A9-CB42B86FA7E8}" destId="{1DC08DDE-9437-4DFE-A1E5-629BECE0AB4E}" srcOrd="0" destOrd="0" presId="urn:microsoft.com/office/officeart/2005/8/layout/hChevron3"/>
    <dgm:cxn modelId="{A9F157D7-1004-4DC6-9EA9-3D2E4058A5C6}" type="presParOf" srcId="{4EBA1862-CF17-4E6C-A3A9-CB42B86FA7E8}" destId="{9F1A7C1E-FBA6-4AEB-A1B7-D2D31A6578DB}" srcOrd="1" destOrd="0" presId="urn:microsoft.com/office/officeart/2005/8/layout/hChevron3"/>
    <dgm:cxn modelId="{C9E4B9CC-C7EA-46EB-B82B-FD2D7EFD7074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EFEECCF1-5F11-4AD0-BED9-E6686F0F3C9D}" type="presOf" srcId="{651DB12E-11EF-4CE0-841C-320CCABC45A4}" destId="{20A7F52F-1692-4EAE-A167-61DD77BDF8B7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346175FE-AD76-4343-925C-E09CE3DEE76F}" type="presOf" srcId="{9490981A-373A-4DD7-9B1E-C444ED3B931F}" destId="{FB454E7F-7FA3-4697-9C19-FF0BA52369AA}" srcOrd="0" destOrd="0" presId="urn:microsoft.com/office/officeart/2005/8/layout/chevron1"/>
    <dgm:cxn modelId="{DEA61A1F-6B69-4ADB-AB24-BF581D579AA7}" type="presOf" srcId="{C81EBE17-6D38-4B41-AA2A-01CB93C50F72}" destId="{948CBF4C-10CF-45C5-9344-A6257DD7984D}" srcOrd="0" destOrd="0" presId="urn:microsoft.com/office/officeart/2005/8/layout/chevron1"/>
    <dgm:cxn modelId="{CCC68F32-8064-41EB-91B7-3F04272B5A49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A17C3922-BD80-4055-AD1D-D03F24CDF90E}" type="presParOf" srcId="{20A7F52F-1692-4EAE-A167-61DD77BDF8B7}" destId="{948CBF4C-10CF-45C5-9344-A6257DD7984D}" srcOrd="0" destOrd="0" presId="urn:microsoft.com/office/officeart/2005/8/layout/chevron1"/>
    <dgm:cxn modelId="{CB8F4380-FB16-449F-A4D1-9853F34EE1C3}" type="presParOf" srcId="{20A7F52F-1692-4EAE-A167-61DD77BDF8B7}" destId="{9D4A41C3-3C68-4A92-9DF7-429C4B2E0406}" srcOrd="1" destOrd="0" presId="urn:microsoft.com/office/officeart/2005/8/layout/chevron1"/>
    <dgm:cxn modelId="{FCB2FFE5-2FEE-4361-BBDE-ECE5659C39BF}" type="presParOf" srcId="{20A7F52F-1692-4EAE-A167-61DD77BDF8B7}" destId="{FB454E7F-7FA3-4697-9C19-FF0BA52369AA}" srcOrd="2" destOrd="0" presId="urn:microsoft.com/office/officeart/2005/8/layout/chevron1"/>
    <dgm:cxn modelId="{5A1F6763-E9E8-4B45-B1FD-E65BF49280A1}" type="presParOf" srcId="{20A7F52F-1692-4EAE-A167-61DD77BDF8B7}" destId="{9EA016BA-7C98-4E78-9BD8-679A46F9E402}" srcOrd="3" destOrd="0" presId="urn:microsoft.com/office/officeart/2005/8/layout/chevron1"/>
    <dgm:cxn modelId="{C7FF8507-4040-4818-A7EA-14635BF25BD3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E83E083-78D4-4242-BEB2-A4ED79A8864D}" type="presOf" srcId="{651DB12E-11EF-4CE0-841C-320CCABC45A4}" destId="{20A7F52F-1692-4EAE-A167-61DD77BDF8B7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057E0DD6-02EE-4265-AD47-A69A1FACCD12}" type="presOf" srcId="{9490981A-373A-4DD7-9B1E-C444ED3B931F}" destId="{FB454E7F-7FA3-4697-9C19-FF0BA52369AA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038725DB-819B-4FFE-92E1-EC88F0A11557}" type="presOf" srcId="{C81EBE17-6D38-4B41-AA2A-01CB93C50F72}" destId="{948CBF4C-10CF-45C5-9344-A6257DD7984D}" srcOrd="0" destOrd="0" presId="urn:microsoft.com/office/officeart/2005/8/layout/chevron1"/>
    <dgm:cxn modelId="{3CCF4FBD-3633-43A7-B2F1-DF6B422E4D68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462892D5-7409-4D37-8A14-70602E5F8378}" type="presParOf" srcId="{20A7F52F-1692-4EAE-A167-61DD77BDF8B7}" destId="{948CBF4C-10CF-45C5-9344-A6257DD7984D}" srcOrd="0" destOrd="0" presId="urn:microsoft.com/office/officeart/2005/8/layout/chevron1"/>
    <dgm:cxn modelId="{D8E964BF-3D21-4E68-BA87-FA55CCD379D7}" type="presParOf" srcId="{20A7F52F-1692-4EAE-A167-61DD77BDF8B7}" destId="{9D4A41C3-3C68-4A92-9DF7-429C4B2E0406}" srcOrd="1" destOrd="0" presId="urn:microsoft.com/office/officeart/2005/8/layout/chevron1"/>
    <dgm:cxn modelId="{38D2CF26-A84D-424F-904E-7ABB4E7F0FAE}" type="presParOf" srcId="{20A7F52F-1692-4EAE-A167-61DD77BDF8B7}" destId="{FB454E7F-7FA3-4697-9C19-FF0BA52369AA}" srcOrd="2" destOrd="0" presId="urn:microsoft.com/office/officeart/2005/8/layout/chevron1"/>
    <dgm:cxn modelId="{AC93215D-4DD0-482D-800F-073534E5BEA3}" type="presParOf" srcId="{20A7F52F-1692-4EAE-A167-61DD77BDF8B7}" destId="{9EA016BA-7C98-4E78-9BD8-679A46F9E402}" srcOrd="3" destOrd="0" presId="urn:microsoft.com/office/officeart/2005/8/layout/chevron1"/>
    <dgm:cxn modelId="{EA0C7F53-C6B1-4F40-900E-605A5BBAB5B5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37C48CC5-1C1B-43F0-8E11-04564ED77472}" type="presOf" srcId="{651DB12E-11EF-4CE0-841C-320CCABC45A4}" destId="{4EBA1862-CF17-4E6C-A3A9-CB42B86FA7E8}" srcOrd="0" destOrd="0" presId="urn:microsoft.com/office/officeart/2005/8/layout/hChevron3"/>
    <dgm:cxn modelId="{C01DF589-1DD1-4D6E-9A88-8CAF7CA61DAD}" type="presOf" srcId="{D408B19D-B8B7-4C02-A294-C6D89DDE02E0}" destId="{1E1C8EB6-F6A0-4200-B2F4-B683D50A79F6}" srcOrd="0" destOrd="0" presId="urn:microsoft.com/office/officeart/2005/8/layout/hChevron3"/>
    <dgm:cxn modelId="{EC981A0A-6D79-4155-9DA5-DADC5DB88FE4}" type="presOf" srcId="{9490981A-373A-4DD7-9B1E-C444ED3B931F}" destId="{1DC08DDE-9437-4DFE-A1E5-629BECE0AB4E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23BD3F25-DE67-435B-9848-307CF9A0EA76}" type="presParOf" srcId="{4EBA1862-CF17-4E6C-A3A9-CB42B86FA7E8}" destId="{1DC08DDE-9437-4DFE-A1E5-629BECE0AB4E}" srcOrd="0" destOrd="0" presId="urn:microsoft.com/office/officeart/2005/8/layout/hChevron3"/>
    <dgm:cxn modelId="{63C04A0D-B251-4590-954B-AA7998EBC9B3}" type="presParOf" srcId="{4EBA1862-CF17-4E6C-A3A9-CB42B86FA7E8}" destId="{9F1A7C1E-FBA6-4AEB-A1B7-D2D31A6578DB}" srcOrd="1" destOrd="0" presId="urn:microsoft.com/office/officeart/2005/8/layout/hChevron3"/>
    <dgm:cxn modelId="{53AC0AB1-CCFA-4299-9B09-34FDB72B0D72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3D3EF184-D93D-4539-9E49-C9C8EDFC8E6B}" type="presOf" srcId="{9490981A-373A-4DD7-9B1E-C444ED3B931F}" destId="{FB454E7F-7FA3-4697-9C19-FF0BA52369AA}" srcOrd="0" destOrd="0" presId="urn:microsoft.com/office/officeart/2005/8/layout/chevron1"/>
    <dgm:cxn modelId="{0E385111-E54F-4F8F-8229-BD01F8A61E3D}" type="presOf" srcId="{651DB12E-11EF-4CE0-841C-320CCABC45A4}" destId="{20A7F52F-1692-4EAE-A167-61DD77BDF8B7}" srcOrd="0" destOrd="0" presId="urn:microsoft.com/office/officeart/2005/8/layout/chevron1"/>
    <dgm:cxn modelId="{0AD44E63-040D-4DA6-B157-4895D0BB2ADC}" type="presOf" srcId="{D408B19D-B8B7-4C02-A294-C6D89DDE02E0}" destId="{BE9D762C-8E0D-4319-B8EA-FABA102A3BA0}" srcOrd="0" destOrd="0" presId="urn:microsoft.com/office/officeart/2005/8/layout/chevron1"/>
    <dgm:cxn modelId="{662ACD86-03BD-407F-8D6B-F2448B36D439}" type="presOf" srcId="{C81EBE17-6D38-4B41-AA2A-01CB93C50F72}" destId="{948CBF4C-10CF-45C5-9344-A6257DD7984D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703F096B-CD8E-4C01-925B-AA4F58BFE2DF}" type="presParOf" srcId="{20A7F52F-1692-4EAE-A167-61DD77BDF8B7}" destId="{948CBF4C-10CF-45C5-9344-A6257DD7984D}" srcOrd="0" destOrd="0" presId="urn:microsoft.com/office/officeart/2005/8/layout/chevron1"/>
    <dgm:cxn modelId="{4C62407E-E2C2-4574-8EFF-F0FEA137C0FA}" type="presParOf" srcId="{20A7F52F-1692-4EAE-A167-61DD77BDF8B7}" destId="{9D4A41C3-3C68-4A92-9DF7-429C4B2E0406}" srcOrd="1" destOrd="0" presId="urn:microsoft.com/office/officeart/2005/8/layout/chevron1"/>
    <dgm:cxn modelId="{C76C3386-A4D1-4EA5-9D85-87FAC24FE2E6}" type="presParOf" srcId="{20A7F52F-1692-4EAE-A167-61DD77BDF8B7}" destId="{FB454E7F-7FA3-4697-9C19-FF0BA52369AA}" srcOrd="2" destOrd="0" presId="urn:microsoft.com/office/officeart/2005/8/layout/chevron1"/>
    <dgm:cxn modelId="{E75C6B19-E55B-4668-8C64-7805381F99C6}" type="presParOf" srcId="{20A7F52F-1692-4EAE-A167-61DD77BDF8B7}" destId="{9EA016BA-7C98-4E78-9BD8-679A46F9E402}" srcOrd="3" destOrd="0" presId="urn:microsoft.com/office/officeart/2005/8/layout/chevron1"/>
    <dgm:cxn modelId="{A81557EC-0A6A-4941-9947-511B67D3C718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A7623230-9E8A-440B-A7D4-EF406D3830EB}" type="presOf" srcId="{D408B19D-B8B7-4C02-A294-C6D89DDE02E0}" destId="{1E1C8EB6-F6A0-4200-B2F4-B683D50A79F6}" srcOrd="0" destOrd="0" presId="urn:microsoft.com/office/officeart/2005/8/layout/hChevron3"/>
    <dgm:cxn modelId="{E113915A-BADA-41D8-A0D6-9686AFE5517E}" type="presOf" srcId="{651DB12E-11EF-4CE0-841C-320CCABC45A4}" destId="{4EBA1862-CF17-4E6C-A3A9-CB42B86FA7E8}" srcOrd="0" destOrd="0" presId="urn:microsoft.com/office/officeart/2005/8/layout/hChevron3"/>
    <dgm:cxn modelId="{BA9F81D7-39B3-4683-B561-26F93F9FE652}" type="presOf" srcId="{9490981A-373A-4DD7-9B1E-C444ED3B931F}" destId="{1DC08DDE-9437-4DFE-A1E5-629BECE0AB4E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C179E27B-459F-4481-92DA-16DB69EF33EC}" type="presParOf" srcId="{4EBA1862-CF17-4E6C-A3A9-CB42B86FA7E8}" destId="{1DC08DDE-9437-4DFE-A1E5-629BECE0AB4E}" srcOrd="0" destOrd="0" presId="urn:microsoft.com/office/officeart/2005/8/layout/hChevron3"/>
    <dgm:cxn modelId="{17322A53-13C5-4449-9358-EAB8C9357E04}" type="presParOf" srcId="{4EBA1862-CF17-4E6C-A3A9-CB42B86FA7E8}" destId="{9F1A7C1E-FBA6-4AEB-A1B7-D2D31A6578DB}" srcOrd="1" destOrd="0" presId="urn:microsoft.com/office/officeart/2005/8/layout/hChevron3"/>
    <dgm:cxn modelId="{78C3357E-31F4-41D4-9A31-78C64CC3583D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217535C2-7475-4DB0-8427-7C650B2600E5}" type="presOf" srcId="{D408B19D-B8B7-4C02-A294-C6D89DDE02E0}" destId="{BE9D762C-8E0D-4319-B8EA-FABA102A3BA0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0F75DCB6-27FA-4DCC-ADF0-B6E451EC999C}" type="presOf" srcId="{9490981A-373A-4DD7-9B1E-C444ED3B931F}" destId="{FB454E7F-7FA3-4697-9C19-FF0BA52369AA}" srcOrd="0" destOrd="0" presId="urn:microsoft.com/office/officeart/2005/8/layout/chevron1"/>
    <dgm:cxn modelId="{2F989FBF-B143-4A00-9AB7-121DDE21F654}" type="presOf" srcId="{C81EBE17-6D38-4B41-AA2A-01CB93C50F72}" destId="{948CBF4C-10CF-45C5-9344-A6257DD7984D}" srcOrd="0" destOrd="0" presId="urn:microsoft.com/office/officeart/2005/8/layout/chevron1"/>
    <dgm:cxn modelId="{F181DA28-698F-4B0F-AEA1-1264B12D16DA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7731D709-9D7C-4396-A1CD-F6C4D63309F0}" type="presParOf" srcId="{20A7F52F-1692-4EAE-A167-61DD77BDF8B7}" destId="{948CBF4C-10CF-45C5-9344-A6257DD7984D}" srcOrd="0" destOrd="0" presId="urn:microsoft.com/office/officeart/2005/8/layout/chevron1"/>
    <dgm:cxn modelId="{2FDFB07E-2F05-4E5C-937F-E324CE0D61B8}" type="presParOf" srcId="{20A7F52F-1692-4EAE-A167-61DD77BDF8B7}" destId="{9D4A41C3-3C68-4A92-9DF7-429C4B2E0406}" srcOrd="1" destOrd="0" presId="urn:microsoft.com/office/officeart/2005/8/layout/chevron1"/>
    <dgm:cxn modelId="{293061EA-B9A9-467F-9F5C-11FCD56847C0}" type="presParOf" srcId="{20A7F52F-1692-4EAE-A167-61DD77BDF8B7}" destId="{FB454E7F-7FA3-4697-9C19-FF0BA52369AA}" srcOrd="2" destOrd="0" presId="urn:microsoft.com/office/officeart/2005/8/layout/chevron1"/>
    <dgm:cxn modelId="{AA466BA4-A586-4E0A-B70B-9E58641BF0BE}" type="presParOf" srcId="{20A7F52F-1692-4EAE-A167-61DD77BDF8B7}" destId="{9EA016BA-7C98-4E78-9BD8-679A46F9E402}" srcOrd="3" destOrd="0" presId="urn:microsoft.com/office/officeart/2005/8/layout/chevron1"/>
    <dgm:cxn modelId="{FA8CC811-07A8-41BC-8C1B-1EFDA6AD30A4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04526D1B-A96B-453A-AAB8-139342B8B2E0}" type="presOf" srcId="{C81EBE17-6D38-4B41-AA2A-01CB93C50F72}" destId="{948CBF4C-10CF-45C5-9344-A6257DD7984D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303E91CC-F66B-431C-B043-847B02CBCBB9}" type="presOf" srcId="{D408B19D-B8B7-4C02-A294-C6D89DDE02E0}" destId="{BE9D762C-8E0D-4319-B8EA-FABA102A3BA0}" srcOrd="0" destOrd="0" presId="urn:microsoft.com/office/officeart/2005/8/layout/chevron1"/>
    <dgm:cxn modelId="{12B94E58-7A9F-4793-958F-79B804D1FEBD}" type="presOf" srcId="{9490981A-373A-4DD7-9B1E-C444ED3B931F}" destId="{FB454E7F-7FA3-4697-9C19-FF0BA52369AA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048065E6-4530-49E4-BC11-BD6AE0FA56E5}" type="presOf" srcId="{651DB12E-11EF-4CE0-841C-320CCABC45A4}" destId="{20A7F52F-1692-4EAE-A167-61DD77BDF8B7}" srcOrd="0" destOrd="0" presId="urn:microsoft.com/office/officeart/2005/8/layout/chevron1"/>
    <dgm:cxn modelId="{05ACF800-9847-4709-ADC7-6C4298E76836}" type="presParOf" srcId="{20A7F52F-1692-4EAE-A167-61DD77BDF8B7}" destId="{948CBF4C-10CF-45C5-9344-A6257DD7984D}" srcOrd="0" destOrd="0" presId="urn:microsoft.com/office/officeart/2005/8/layout/chevron1"/>
    <dgm:cxn modelId="{084BCB2B-AE58-4B39-9AFB-C62DC85A2FC0}" type="presParOf" srcId="{20A7F52F-1692-4EAE-A167-61DD77BDF8B7}" destId="{9D4A41C3-3C68-4A92-9DF7-429C4B2E0406}" srcOrd="1" destOrd="0" presId="urn:microsoft.com/office/officeart/2005/8/layout/chevron1"/>
    <dgm:cxn modelId="{496DFE05-D281-4E58-BFEC-184B27A75E49}" type="presParOf" srcId="{20A7F52F-1692-4EAE-A167-61DD77BDF8B7}" destId="{FB454E7F-7FA3-4697-9C19-FF0BA52369AA}" srcOrd="2" destOrd="0" presId="urn:microsoft.com/office/officeart/2005/8/layout/chevron1"/>
    <dgm:cxn modelId="{EB96A467-2F0B-4239-B711-4188FAEA143A}" type="presParOf" srcId="{20A7F52F-1692-4EAE-A167-61DD77BDF8B7}" destId="{9EA016BA-7C98-4E78-9BD8-679A46F9E402}" srcOrd="3" destOrd="0" presId="urn:microsoft.com/office/officeart/2005/8/layout/chevron1"/>
    <dgm:cxn modelId="{C1F83C06-BF6A-4BD1-8902-421185BCD849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D8D818CC-4A04-44A2-BA54-D437980C2330}" type="presOf" srcId="{D408B19D-B8B7-4C02-A294-C6D89DDE02E0}" destId="{1E1C8EB6-F6A0-4200-B2F4-B683D50A79F6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5CB19F1E-A58F-431F-B0DA-2155CF04ED0A}" type="presOf" srcId="{9490981A-373A-4DD7-9B1E-C444ED3B931F}" destId="{1DC08DDE-9437-4DFE-A1E5-629BECE0AB4E}" srcOrd="0" destOrd="0" presId="urn:microsoft.com/office/officeart/2005/8/layout/hChevron3"/>
    <dgm:cxn modelId="{E396620B-BE82-4440-B28F-07B4A1D00486}" type="presOf" srcId="{651DB12E-11EF-4CE0-841C-320CCABC45A4}" destId="{4EBA1862-CF17-4E6C-A3A9-CB42B86FA7E8}" srcOrd="0" destOrd="0" presId="urn:microsoft.com/office/officeart/2005/8/layout/hChevron3"/>
    <dgm:cxn modelId="{4F5B5630-86EE-4837-B488-9FD85FB66400}" type="presParOf" srcId="{4EBA1862-CF17-4E6C-A3A9-CB42B86FA7E8}" destId="{1DC08DDE-9437-4DFE-A1E5-629BECE0AB4E}" srcOrd="0" destOrd="0" presId="urn:microsoft.com/office/officeart/2005/8/layout/hChevron3"/>
    <dgm:cxn modelId="{2DD40DEA-C176-4251-995A-BF08A82861E4}" type="presParOf" srcId="{4EBA1862-CF17-4E6C-A3A9-CB42B86FA7E8}" destId="{9F1A7C1E-FBA6-4AEB-A1B7-D2D31A6578DB}" srcOrd="1" destOrd="0" presId="urn:microsoft.com/office/officeart/2005/8/layout/hChevron3"/>
    <dgm:cxn modelId="{98856001-E9E2-4E36-B7FC-F74C71E07FEC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E1131C8-4287-48A4-B6EE-B2B66FC49FB1}" type="presOf" srcId="{651DB12E-11EF-4CE0-841C-320CCABC45A4}" destId="{20A7F52F-1692-4EAE-A167-61DD77BDF8B7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F8AAA4B0-E932-426D-A61B-559BADFA80DA}" type="presOf" srcId="{9490981A-373A-4DD7-9B1E-C444ED3B931F}" destId="{FB454E7F-7FA3-4697-9C19-FF0BA52369AA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DE2CC7E8-3BBD-417C-BA3C-0DD2F110B560}" type="presOf" srcId="{C81EBE17-6D38-4B41-AA2A-01CB93C50F72}" destId="{948CBF4C-10CF-45C5-9344-A6257DD7984D}" srcOrd="0" destOrd="0" presId="urn:microsoft.com/office/officeart/2005/8/layout/chevron1"/>
    <dgm:cxn modelId="{EA56797A-89A2-4144-8C21-9231A596B0B8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A855E5DE-D652-478A-839C-E431DAB315E3}" type="presParOf" srcId="{20A7F52F-1692-4EAE-A167-61DD77BDF8B7}" destId="{948CBF4C-10CF-45C5-9344-A6257DD7984D}" srcOrd="0" destOrd="0" presId="urn:microsoft.com/office/officeart/2005/8/layout/chevron1"/>
    <dgm:cxn modelId="{4F692D90-8B2F-4C60-829C-D5CEFDA4A287}" type="presParOf" srcId="{20A7F52F-1692-4EAE-A167-61DD77BDF8B7}" destId="{9D4A41C3-3C68-4A92-9DF7-429C4B2E0406}" srcOrd="1" destOrd="0" presId="urn:microsoft.com/office/officeart/2005/8/layout/chevron1"/>
    <dgm:cxn modelId="{EC313CB1-9A5F-45B3-B11B-BF01A1C679FD}" type="presParOf" srcId="{20A7F52F-1692-4EAE-A167-61DD77BDF8B7}" destId="{FB454E7F-7FA3-4697-9C19-FF0BA52369AA}" srcOrd="2" destOrd="0" presId="urn:microsoft.com/office/officeart/2005/8/layout/chevron1"/>
    <dgm:cxn modelId="{DC739C12-4E6D-4956-BA01-34F575DCAC5B}" type="presParOf" srcId="{20A7F52F-1692-4EAE-A167-61DD77BDF8B7}" destId="{9EA016BA-7C98-4E78-9BD8-679A46F9E402}" srcOrd="3" destOrd="0" presId="urn:microsoft.com/office/officeart/2005/8/layout/chevron1"/>
    <dgm:cxn modelId="{22B22529-5DB5-4450-877B-6B16879BE6DE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DB30A960-616C-4117-A6C1-5F22F5000A81}" type="presOf" srcId="{651DB12E-11EF-4CE0-841C-320CCABC45A4}" destId="{4EBA1862-CF17-4E6C-A3A9-CB42B86FA7E8}" srcOrd="0" destOrd="0" presId="urn:microsoft.com/office/officeart/2005/8/layout/hChevron3"/>
    <dgm:cxn modelId="{7DDF3B8D-B7B3-4BF0-AA89-FFB2390347F2}" type="presOf" srcId="{D408B19D-B8B7-4C02-A294-C6D89DDE02E0}" destId="{1E1C8EB6-F6A0-4200-B2F4-B683D50A79F6}" srcOrd="0" destOrd="0" presId="urn:microsoft.com/office/officeart/2005/8/layout/hChevron3"/>
    <dgm:cxn modelId="{0D382805-4997-4FCE-914E-6D6F2876DDA8}" type="presOf" srcId="{9490981A-373A-4DD7-9B1E-C444ED3B931F}" destId="{1DC08DDE-9437-4DFE-A1E5-629BECE0AB4E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8C47D22B-FA84-415D-8F0E-BEE405898419}" type="presParOf" srcId="{4EBA1862-CF17-4E6C-A3A9-CB42B86FA7E8}" destId="{1DC08DDE-9437-4DFE-A1E5-629BECE0AB4E}" srcOrd="0" destOrd="0" presId="urn:microsoft.com/office/officeart/2005/8/layout/hChevron3"/>
    <dgm:cxn modelId="{11A71FA7-C151-450D-93C9-EB0A6251667C}" type="presParOf" srcId="{4EBA1862-CF17-4E6C-A3A9-CB42B86FA7E8}" destId="{9F1A7C1E-FBA6-4AEB-A1B7-D2D31A6578DB}" srcOrd="1" destOrd="0" presId="urn:microsoft.com/office/officeart/2005/8/layout/hChevron3"/>
    <dgm:cxn modelId="{20A5CA6D-DFE7-4B5E-A4F3-8A25D6E3FA11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chemeClr val="accent1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1E0C5D95-3DA6-45DF-A2B1-3D7BB2B07ACE}" type="presOf" srcId="{9490981A-373A-4DD7-9B1E-C444ED3B931F}" destId="{FB454E7F-7FA3-4697-9C19-FF0BA52369AA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C4929D66-2F39-4C8B-834E-3DF58A8F5BC9}" type="presOf" srcId="{651DB12E-11EF-4CE0-841C-320CCABC45A4}" destId="{20A7F52F-1692-4EAE-A167-61DD77BDF8B7}" srcOrd="0" destOrd="0" presId="urn:microsoft.com/office/officeart/2005/8/layout/chevron1"/>
    <dgm:cxn modelId="{9C04F6AD-4DD9-445E-881E-80CA4C933692}" type="presOf" srcId="{D408B19D-B8B7-4C02-A294-C6D89DDE02E0}" destId="{BE9D762C-8E0D-4319-B8EA-FABA102A3BA0}" srcOrd="0" destOrd="0" presId="urn:microsoft.com/office/officeart/2005/8/layout/chevron1"/>
    <dgm:cxn modelId="{E1BE829C-3A5D-4987-BD29-1DE65BC162D2}" type="presOf" srcId="{C81EBE17-6D38-4B41-AA2A-01CB93C50F72}" destId="{948CBF4C-10CF-45C5-9344-A6257DD7984D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A14F0E7B-F56D-4EB7-B9AD-526DB6F0B91B}" type="presParOf" srcId="{20A7F52F-1692-4EAE-A167-61DD77BDF8B7}" destId="{948CBF4C-10CF-45C5-9344-A6257DD7984D}" srcOrd="0" destOrd="0" presId="urn:microsoft.com/office/officeart/2005/8/layout/chevron1"/>
    <dgm:cxn modelId="{865C6582-F031-460B-B8E9-B12E31C3957F}" type="presParOf" srcId="{20A7F52F-1692-4EAE-A167-61DD77BDF8B7}" destId="{9D4A41C3-3C68-4A92-9DF7-429C4B2E0406}" srcOrd="1" destOrd="0" presId="urn:microsoft.com/office/officeart/2005/8/layout/chevron1"/>
    <dgm:cxn modelId="{D9775AD8-AB06-4B2D-A710-CA1D48E1C03A}" type="presParOf" srcId="{20A7F52F-1692-4EAE-A167-61DD77BDF8B7}" destId="{FB454E7F-7FA3-4697-9C19-FF0BA52369AA}" srcOrd="2" destOrd="0" presId="urn:microsoft.com/office/officeart/2005/8/layout/chevron1"/>
    <dgm:cxn modelId="{36F6191A-83E2-4751-9796-8B812EBE4C49}" type="presParOf" srcId="{20A7F52F-1692-4EAE-A167-61DD77BDF8B7}" destId="{9EA016BA-7C98-4E78-9BD8-679A46F9E402}" srcOrd="3" destOrd="0" presId="urn:microsoft.com/office/officeart/2005/8/layout/chevron1"/>
    <dgm:cxn modelId="{939595CE-F465-4959-8D86-55B793ADB67B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hChevron3" loCatId="process" qsTypeId="urn:microsoft.com/office/officeart/2005/8/quickstyle/3d5" qsCatId="3D" csTypeId="urn:microsoft.com/office/officeart/2005/8/colors/accent1_2" csCatId="accent1" phldr="1"/>
      <dgm:spPr/>
    </dgm:pt>
    <dgm:pt modelId="{9490981A-373A-4DD7-9B1E-C444ED3B931F}">
      <dgm:prSet phldrT="[文字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TW" sz="1800" dirty="0" smtClean="0"/>
            <a:t>Training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predict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4EBA1862-CF17-4E6C-A3A9-CB42B86FA7E8}" type="pres">
      <dgm:prSet presAssocID="{651DB12E-11EF-4CE0-841C-320CCABC45A4}" presName="Name0" presStyleCnt="0">
        <dgm:presLayoutVars>
          <dgm:dir/>
          <dgm:resizeHandles val="exact"/>
        </dgm:presLayoutVars>
      </dgm:prSet>
      <dgm:spPr/>
    </dgm:pt>
    <dgm:pt modelId="{1DC08DDE-9437-4DFE-A1E5-629BECE0AB4E}" type="pres">
      <dgm:prSet presAssocID="{9490981A-373A-4DD7-9B1E-C444ED3B931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A7C1E-FBA6-4AEB-A1B7-D2D31A6578DB}" type="pres">
      <dgm:prSet presAssocID="{71EC820A-A017-4D60-B97F-051EA117190F}" presName="parSpace" presStyleCnt="0"/>
      <dgm:spPr/>
    </dgm:pt>
    <dgm:pt modelId="{1E1C8EB6-F6A0-4200-B2F4-B683D50A79F6}" type="pres">
      <dgm:prSet presAssocID="{D408B19D-B8B7-4C02-A294-C6D89DDE02E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1" destOrd="0" parTransId="{2FB6452C-19F4-4BB7-AAA0-FAD14F7D260A}" sibTransId="{92AADD01-BBA9-4434-BD60-1720A87B2A4D}"/>
    <dgm:cxn modelId="{75E01517-CDEE-4AB7-9832-126CF7A157E3}" type="presOf" srcId="{651DB12E-11EF-4CE0-841C-320CCABC45A4}" destId="{4EBA1862-CF17-4E6C-A3A9-CB42B86FA7E8}" srcOrd="0" destOrd="0" presId="urn:microsoft.com/office/officeart/2005/8/layout/hChevron3"/>
    <dgm:cxn modelId="{B5C4386A-C2CE-47A5-AAEF-1F31874DB588}" type="presOf" srcId="{D408B19D-B8B7-4C02-A294-C6D89DDE02E0}" destId="{1E1C8EB6-F6A0-4200-B2F4-B683D50A79F6}" srcOrd="0" destOrd="0" presId="urn:microsoft.com/office/officeart/2005/8/layout/hChevron3"/>
    <dgm:cxn modelId="{48D79155-9FB2-4AD8-938F-671241AE2A53}" srcId="{651DB12E-11EF-4CE0-841C-320CCABC45A4}" destId="{9490981A-373A-4DD7-9B1E-C444ED3B931F}" srcOrd="0" destOrd="0" parTransId="{FAC84A8B-0BAB-4D99-BCA6-D690F801B4C5}" sibTransId="{71EC820A-A017-4D60-B97F-051EA117190F}"/>
    <dgm:cxn modelId="{D878B05C-BFE4-4C69-8E59-444B42BE4BBF}" type="presOf" srcId="{9490981A-373A-4DD7-9B1E-C444ED3B931F}" destId="{1DC08DDE-9437-4DFE-A1E5-629BECE0AB4E}" srcOrd="0" destOrd="0" presId="urn:microsoft.com/office/officeart/2005/8/layout/hChevron3"/>
    <dgm:cxn modelId="{00FEB603-EB1D-42B3-A27C-405CF21701FE}" type="presParOf" srcId="{4EBA1862-CF17-4E6C-A3A9-CB42B86FA7E8}" destId="{1DC08DDE-9437-4DFE-A1E5-629BECE0AB4E}" srcOrd="0" destOrd="0" presId="urn:microsoft.com/office/officeart/2005/8/layout/hChevron3"/>
    <dgm:cxn modelId="{F8274174-120D-4AE6-B6F0-79E8E8464FF2}" type="presParOf" srcId="{4EBA1862-CF17-4E6C-A3A9-CB42B86FA7E8}" destId="{9F1A7C1E-FBA6-4AEB-A1B7-D2D31A6578DB}" srcOrd="1" destOrd="0" presId="urn:microsoft.com/office/officeart/2005/8/layout/hChevron3"/>
    <dgm:cxn modelId="{363CD6FA-9EC6-4276-A86E-BE79E6437F3A}" type="presParOf" srcId="{4EBA1862-CF17-4E6C-A3A9-CB42B86FA7E8}" destId="{1E1C8EB6-F6A0-4200-B2F4-B683D50A79F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FF68049-8E8B-4EEF-AA5E-7954DB72EE4F}" type="presOf" srcId="{D408B19D-B8B7-4C02-A294-C6D89DDE02E0}" destId="{BE9D762C-8E0D-4319-B8EA-FABA102A3BA0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9BD63F1F-BD24-4635-95AD-F1B5EC37709B}" type="presOf" srcId="{9490981A-373A-4DD7-9B1E-C444ED3B931F}" destId="{FB454E7F-7FA3-4697-9C19-FF0BA52369AA}" srcOrd="0" destOrd="0" presId="urn:microsoft.com/office/officeart/2005/8/layout/chevron1"/>
    <dgm:cxn modelId="{2B65C4FD-ABBD-4E25-A825-CC1B1424DE7B}" type="presOf" srcId="{651DB12E-11EF-4CE0-841C-320CCABC45A4}" destId="{20A7F52F-1692-4EAE-A167-61DD77BDF8B7}" srcOrd="0" destOrd="0" presId="urn:microsoft.com/office/officeart/2005/8/layout/chevron1"/>
    <dgm:cxn modelId="{6EEABA7D-5500-4323-8860-EB182C506043}" type="presOf" srcId="{C81EBE17-6D38-4B41-AA2A-01CB93C50F72}" destId="{948CBF4C-10CF-45C5-9344-A6257DD7984D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5C8A2712-7C9E-436D-BCEC-45007E838CD8}" type="presParOf" srcId="{20A7F52F-1692-4EAE-A167-61DD77BDF8B7}" destId="{948CBF4C-10CF-45C5-9344-A6257DD7984D}" srcOrd="0" destOrd="0" presId="urn:microsoft.com/office/officeart/2005/8/layout/chevron1"/>
    <dgm:cxn modelId="{D323B92A-C75C-4C83-8D1F-C889B79AE51E}" type="presParOf" srcId="{20A7F52F-1692-4EAE-A167-61DD77BDF8B7}" destId="{9D4A41C3-3C68-4A92-9DF7-429C4B2E0406}" srcOrd="1" destOrd="0" presId="urn:microsoft.com/office/officeart/2005/8/layout/chevron1"/>
    <dgm:cxn modelId="{504B8205-09E2-4AD8-9155-8B27C533D516}" type="presParOf" srcId="{20A7F52F-1692-4EAE-A167-61DD77BDF8B7}" destId="{FB454E7F-7FA3-4697-9C19-FF0BA52369AA}" srcOrd="2" destOrd="0" presId="urn:microsoft.com/office/officeart/2005/8/layout/chevron1"/>
    <dgm:cxn modelId="{E91C1CD7-F57C-4165-B14D-B27C36A450FB}" type="presParOf" srcId="{20A7F52F-1692-4EAE-A167-61DD77BDF8B7}" destId="{9EA016BA-7C98-4E78-9BD8-679A46F9E402}" srcOrd="3" destOrd="0" presId="urn:microsoft.com/office/officeart/2005/8/layout/chevron1"/>
    <dgm:cxn modelId="{C9F8BF1C-3641-49AB-AF0B-1C5FCDECBEE6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D92B215-71AD-4301-BDB3-5EC92D9998CA}" type="presOf" srcId="{9490981A-373A-4DD7-9B1E-C444ED3B931F}" destId="{FB454E7F-7FA3-4697-9C19-FF0BA52369AA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133B99A6-D431-4B5D-8958-71103C265B1E}" type="presOf" srcId="{C81EBE17-6D38-4B41-AA2A-01CB93C50F72}" destId="{948CBF4C-10CF-45C5-9344-A6257DD7984D}" srcOrd="0" destOrd="0" presId="urn:microsoft.com/office/officeart/2005/8/layout/chevron1"/>
    <dgm:cxn modelId="{55477806-3BCA-4D93-92E6-A50C683C5131}" type="presOf" srcId="{D408B19D-B8B7-4C02-A294-C6D89DDE02E0}" destId="{BE9D762C-8E0D-4319-B8EA-FABA102A3BA0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0AE416AF-BF75-4EC1-A060-C5320D433166}" type="presOf" srcId="{651DB12E-11EF-4CE0-841C-320CCABC45A4}" destId="{20A7F52F-1692-4EAE-A167-61DD77BDF8B7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706532DE-6152-4568-8C6C-48636689D0D0}" type="presParOf" srcId="{20A7F52F-1692-4EAE-A167-61DD77BDF8B7}" destId="{948CBF4C-10CF-45C5-9344-A6257DD7984D}" srcOrd="0" destOrd="0" presId="urn:microsoft.com/office/officeart/2005/8/layout/chevron1"/>
    <dgm:cxn modelId="{BC6F9B7E-9B25-4CCE-BFFB-FB1CE463B91D}" type="presParOf" srcId="{20A7F52F-1692-4EAE-A167-61DD77BDF8B7}" destId="{9D4A41C3-3C68-4A92-9DF7-429C4B2E0406}" srcOrd="1" destOrd="0" presId="urn:microsoft.com/office/officeart/2005/8/layout/chevron1"/>
    <dgm:cxn modelId="{72A4AB2A-26C0-44AB-B2F1-9C094C88B236}" type="presParOf" srcId="{20A7F52F-1692-4EAE-A167-61DD77BDF8B7}" destId="{FB454E7F-7FA3-4697-9C19-FF0BA52369AA}" srcOrd="2" destOrd="0" presId="urn:microsoft.com/office/officeart/2005/8/layout/chevron1"/>
    <dgm:cxn modelId="{1A5697DA-6080-4596-8948-DEFC405F4D35}" type="presParOf" srcId="{20A7F52F-1692-4EAE-A167-61DD77BDF8B7}" destId="{9EA016BA-7C98-4E78-9BD8-679A46F9E402}" srcOrd="3" destOrd="0" presId="urn:microsoft.com/office/officeart/2005/8/layout/chevron1"/>
    <dgm:cxn modelId="{CFB18E37-ED26-42BE-93C6-B46629F9EFA2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E2538C9-A57F-40E7-9B7B-AB7042B485CD}" type="presOf" srcId="{D408B19D-B8B7-4C02-A294-C6D89DDE02E0}" destId="{BE9D762C-8E0D-4319-B8EA-FABA102A3BA0}" srcOrd="0" destOrd="0" presId="urn:microsoft.com/office/officeart/2005/8/layout/chevron1"/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704EF86C-592F-4F95-B355-B51355253E5C}" type="presOf" srcId="{651DB12E-11EF-4CE0-841C-320CCABC45A4}" destId="{20A7F52F-1692-4EAE-A167-61DD77BDF8B7}" srcOrd="0" destOrd="0" presId="urn:microsoft.com/office/officeart/2005/8/layout/chevron1"/>
    <dgm:cxn modelId="{DDB507A0-41B7-404A-9F33-43C11EB1EAB4}" type="presOf" srcId="{9490981A-373A-4DD7-9B1E-C444ED3B931F}" destId="{FB454E7F-7FA3-4697-9C19-FF0BA52369AA}" srcOrd="0" destOrd="0" presId="urn:microsoft.com/office/officeart/2005/8/layout/chevron1"/>
    <dgm:cxn modelId="{7368E5F0-CB6C-40AF-BB77-BDB442C0194A}" type="presOf" srcId="{C81EBE17-6D38-4B41-AA2A-01CB93C50F72}" destId="{948CBF4C-10CF-45C5-9344-A6257DD7984D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5FD88E20-84FB-4B70-A952-CFE441C49E9C}" type="presParOf" srcId="{20A7F52F-1692-4EAE-A167-61DD77BDF8B7}" destId="{948CBF4C-10CF-45C5-9344-A6257DD7984D}" srcOrd="0" destOrd="0" presId="urn:microsoft.com/office/officeart/2005/8/layout/chevron1"/>
    <dgm:cxn modelId="{27A7A65E-39D9-4445-9141-A6EB35BDBE09}" type="presParOf" srcId="{20A7F52F-1692-4EAE-A167-61DD77BDF8B7}" destId="{9D4A41C3-3C68-4A92-9DF7-429C4B2E0406}" srcOrd="1" destOrd="0" presId="urn:microsoft.com/office/officeart/2005/8/layout/chevron1"/>
    <dgm:cxn modelId="{7F7E0707-8862-4E0B-A9E7-B3BB35CEBE22}" type="presParOf" srcId="{20A7F52F-1692-4EAE-A167-61DD77BDF8B7}" destId="{FB454E7F-7FA3-4697-9C19-FF0BA52369AA}" srcOrd="2" destOrd="0" presId="urn:microsoft.com/office/officeart/2005/8/layout/chevron1"/>
    <dgm:cxn modelId="{616AF22A-0B06-4DA8-9589-2781EFD0484F}" type="presParOf" srcId="{20A7F52F-1692-4EAE-A167-61DD77BDF8B7}" destId="{9EA016BA-7C98-4E78-9BD8-679A46F9E402}" srcOrd="3" destOrd="0" presId="urn:microsoft.com/office/officeart/2005/8/layout/chevron1"/>
    <dgm:cxn modelId="{F341700E-6B3B-49F4-BCC4-D2FDD1B1D5F1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1DB12E-11EF-4CE0-841C-320CCABC45A4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C81EBE17-6D38-4B41-AA2A-01CB93C50F72}">
      <dgm:prSet phldrT="[文字]" custT="1"/>
      <dgm:spPr>
        <a:solidFill>
          <a:srgbClr val="C00000"/>
        </a:solidFill>
      </dgm:spPr>
      <dgm:t>
        <a:bodyPr/>
        <a:lstStyle/>
        <a:p>
          <a:r>
            <a:rPr lang="en-US" altLang="zh-TW" sz="1800" dirty="0" smtClean="0"/>
            <a:t>Install</a:t>
          </a:r>
          <a:endParaRPr lang="zh-TW" altLang="en-US" sz="1800" dirty="0"/>
        </a:p>
      </dgm:t>
    </dgm:pt>
    <dgm:pt modelId="{953D92B4-D25A-4887-A092-D15E19F1C4BC}" type="par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55F6086-D707-4D5B-A9D7-C1DFBBEEC4C0}" type="sibTrans" cxnId="{1A2584F2-C8D1-47E0-B223-158EF7F9CF18}">
      <dgm:prSet/>
      <dgm:spPr/>
      <dgm:t>
        <a:bodyPr/>
        <a:lstStyle/>
        <a:p>
          <a:endParaRPr lang="zh-TW" altLang="en-US" sz="2800"/>
        </a:p>
      </dgm:t>
    </dgm:pt>
    <dgm:pt modelId="{9490981A-373A-4DD7-9B1E-C444ED3B931F}">
      <dgm:prSet phldrT="[文字]" custT="1"/>
      <dgm:spPr/>
      <dgm:t>
        <a:bodyPr/>
        <a:lstStyle/>
        <a:p>
          <a:r>
            <a:rPr lang="en-US" altLang="zh-TW" sz="1800" dirty="0" smtClean="0"/>
            <a:t>CNN</a:t>
          </a:r>
          <a:endParaRPr lang="zh-TW" altLang="en-US" sz="1800" dirty="0"/>
        </a:p>
      </dgm:t>
    </dgm:pt>
    <dgm:pt modelId="{FAC84A8B-0BAB-4D99-BCA6-D690F801B4C5}" type="par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71EC820A-A017-4D60-B97F-051EA117190F}" type="sibTrans" cxnId="{48D79155-9FB2-4AD8-938F-671241AE2A53}">
      <dgm:prSet/>
      <dgm:spPr/>
      <dgm:t>
        <a:bodyPr/>
        <a:lstStyle/>
        <a:p>
          <a:endParaRPr lang="zh-TW" altLang="en-US" sz="2800"/>
        </a:p>
      </dgm:t>
    </dgm:pt>
    <dgm:pt modelId="{D408B19D-B8B7-4C02-A294-C6D89DDE02E0}">
      <dgm:prSet phldrT="[文字]" custT="1"/>
      <dgm:spPr/>
      <dgm:t>
        <a:bodyPr/>
        <a:lstStyle/>
        <a:p>
          <a:r>
            <a:rPr lang="en-US" altLang="zh-TW" sz="1800" dirty="0" err="1" smtClean="0"/>
            <a:t>Keras</a:t>
          </a:r>
          <a:endParaRPr lang="zh-TW" altLang="en-US" sz="1800" dirty="0"/>
        </a:p>
      </dgm:t>
    </dgm:pt>
    <dgm:pt modelId="{2FB6452C-19F4-4BB7-AAA0-FAD14F7D260A}" type="par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92AADD01-BBA9-4434-BD60-1720A87B2A4D}" type="sibTrans" cxnId="{0530E3D8-5084-4E2B-9BF9-47A128AADF22}">
      <dgm:prSet/>
      <dgm:spPr/>
      <dgm:t>
        <a:bodyPr/>
        <a:lstStyle/>
        <a:p>
          <a:endParaRPr lang="zh-TW" altLang="en-US" sz="2800"/>
        </a:p>
      </dgm:t>
    </dgm:pt>
    <dgm:pt modelId="{20A7F52F-1692-4EAE-A167-61DD77BDF8B7}" type="pres">
      <dgm:prSet presAssocID="{651DB12E-11EF-4CE0-841C-320CCABC45A4}" presName="Name0" presStyleCnt="0">
        <dgm:presLayoutVars>
          <dgm:dir/>
          <dgm:animLvl val="lvl"/>
          <dgm:resizeHandles val="exact"/>
        </dgm:presLayoutVars>
      </dgm:prSet>
      <dgm:spPr/>
    </dgm:pt>
    <dgm:pt modelId="{948CBF4C-10CF-45C5-9344-A6257DD7984D}" type="pres">
      <dgm:prSet presAssocID="{C81EBE17-6D38-4B41-AA2A-01CB93C50F7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4A41C3-3C68-4A92-9DF7-429C4B2E0406}" type="pres">
      <dgm:prSet presAssocID="{955F6086-D707-4D5B-A9D7-C1DFBBEEC4C0}" presName="parTxOnlySpace" presStyleCnt="0"/>
      <dgm:spPr/>
    </dgm:pt>
    <dgm:pt modelId="{FB454E7F-7FA3-4697-9C19-FF0BA52369AA}" type="pres">
      <dgm:prSet presAssocID="{9490981A-373A-4DD7-9B1E-C444ED3B93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A016BA-7C98-4E78-9BD8-679A46F9E402}" type="pres">
      <dgm:prSet presAssocID="{71EC820A-A017-4D60-B97F-051EA117190F}" presName="parTxOnlySpace" presStyleCnt="0"/>
      <dgm:spPr/>
    </dgm:pt>
    <dgm:pt modelId="{BE9D762C-8E0D-4319-B8EA-FABA102A3BA0}" type="pres">
      <dgm:prSet presAssocID="{D408B19D-B8B7-4C02-A294-C6D89DDE02E0}" presName="parTxOnly" presStyleLbl="node1" presStyleIdx="2" presStyleCnt="3" custLinFactNeighborX="821" custLinFactNeighborY="13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30E3D8-5084-4E2B-9BF9-47A128AADF22}" srcId="{651DB12E-11EF-4CE0-841C-320CCABC45A4}" destId="{D408B19D-B8B7-4C02-A294-C6D89DDE02E0}" srcOrd="2" destOrd="0" parTransId="{2FB6452C-19F4-4BB7-AAA0-FAD14F7D260A}" sibTransId="{92AADD01-BBA9-4434-BD60-1720A87B2A4D}"/>
    <dgm:cxn modelId="{9E4BC6A8-883A-48DB-8226-78FB18D5CD0F}" type="presOf" srcId="{9490981A-373A-4DD7-9B1E-C444ED3B931F}" destId="{FB454E7F-7FA3-4697-9C19-FF0BA52369AA}" srcOrd="0" destOrd="0" presId="urn:microsoft.com/office/officeart/2005/8/layout/chevron1"/>
    <dgm:cxn modelId="{1A2584F2-C8D1-47E0-B223-158EF7F9CF18}" srcId="{651DB12E-11EF-4CE0-841C-320CCABC45A4}" destId="{C81EBE17-6D38-4B41-AA2A-01CB93C50F72}" srcOrd="0" destOrd="0" parTransId="{953D92B4-D25A-4887-A092-D15E19F1C4BC}" sibTransId="{955F6086-D707-4D5B-A9D7-C1DFBBEEC4C0}"/>
    <dgm:cxn modelId="{8EDB00A6-039D-4A6B-90F8-5E6349E14688}" type="presOf" srcId="{D408B19D-B8B7-4C02-A294-C6D89DDE02E0}" destId="{BE9D762C-8E0D-4319-B8EA-FABA102A3BA0}" srcOrd="0" destOrd="0" presId="urn:microsoft.com/office/officeart/2005/8/layout/chevron1"/>
    <dgm:cxn modelId="{48D79155-9FB2-4AD8-938F-671241AE2A53}" srcId="{651DB12E-11EF-4CE0-841C-320CCABC45A4}" destId="{9490981A-373A-4DD7-9B1E-C444ED3B931F}" srcOrd="1" destOrd="0" parTransId="{FAC84A8B-0BAB-4D99-BCA6-D690F801B4C5}" sibTransId="{71EC820A-A017-4D60-B97F-051EA117190F}"/>
    <dgm:cxn modelId="{76BF5656-DB70-48CF-A1ED-B00597292FE5}" type="presOf" srcId="{C81EBE17-6D38-4B41-AA2A-01CB93C50F72}" destId="{948CBF4C-10CF-45C5-9344-A6257DD7984D}" srcOrd="0" destOrd="0" presId="urn:microsoft.com/office/officeart/2005/8/layout/chevron1"/>
    <dgm:cxn modelId="{6E09BBA6-3120-4BCD-9265-576880196677}" type="presOf" srcId="{651DB12E-11EF-4CE0-841C-320CCABC45A4}" destId="{20A7F52F-1692-4EAE-A167-61DD77BDF8B7}" srcOrd="0" destOrd="0" presId="urn:microsoft.com/office/officeart/2005/8/layout/chevron1"/>
    <dgm:cxn modelId="{C56EA7F3-8575-4467-B935-54FFEC65A339}" type="presParOf" srcId="{20A7F52F-1692-4EAE-A167-61DD77BDF8B7}" destId="{948CBF4C-10CF-45C5-9344-A6257DD7984D}" srcOrd="0" destOrd="0" presId="urn:microsoft.com/office/officeart/2005/8/layout/chevron1"/>
    <dgm:cxn modelId="{9CD067C5-F08B-4C38-9DF2-454FE2EC7B56}" type="presParOf" srcId="{20A7F52F-1692-4EAE-A167-61DD77BDF8B7}" destId="{9D4A41C3-3C68-4A92-9DF7-429C4B2E0406}" srcOrd="1" destOrd="0" presId="urn:microsoft.com/office/officeart/2005/8/layout/chevron1"/>
    <dgm:cxn modelId="{B0047708-6C53-4B95-946E-C44FD09B396D}" type="presParOf" srcId="{20A7F52F-1692-4EAE-A167-61DD77BDF8B7}" destId="{FB454E7F-7FA3-4697-9C19-FF0BA52369AA}" srcOrd="2" destOrd="0" presId="urn:microsoft.com/office/officeart/2005/8/layout/chevron1"/>
    <dgm:cxn modelId="{6B4A641A-B022-46F5-921D-ECFB7836D51C}" type="presParOf" srcId="{20A7F52F-1692-4EAE-A167-61DD77BDF8B7}" destId="{9EA016BA-7C98-4E78-9BD8-679A46F9E402}" srcOrd="3" destOrd="0" presId="urn:microsoft.com/office/officeart/2005/8/layout/chevron1"/>
    <dgm:cxn modelId="{32337A27-5CB1-4C82-91ED-60AE57727E65}" type="presParOf" srcId="{20A7F52F-1692-4EAE-A167-61DD77BDF8B7}" destId="{BE9D762C-8E0D-4319-B8EA-FABA102A3B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8DDE-9437-4DFE-A1E5-629BECE0AB4E}">
      <dsp:nvSpPr>
        <dsp:cNvPr id="0" name=""/>
        <dsp:cNvSpPr/>
      </dsp:nvSpPr>
      <dsp:spPr>
        <a:xfrm>
          <a:off x="2080" y="0"/>
          <a:ext cx="1477259" cy="372252"/>
        </a:xfrm>
        <a:prstGeom prst="homePlate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Training</a:t>
          </a:r>
          <a:endParaRPr lang="zh-TW" altLang="en-US" sz="1800" kern="1200" dirty="0"/>
        </a:p>
      </dsp:txBody>
      <dsp:txXfrm>
        <a:off x="2080" y="0"/>
        <a:ext cx="1384196" cy="372252"/>
      </dsp:txXfrm>
    </dsp:sp>
    <dsp:sp modelId="{1E1C8EB6-F6A0-4200-B2F4-B683D50A79F6}">
      <dsp:nvSpPr>
        <dsp:cNvPr id="0" name=""/>
        <dsp:cNvSpPr/>
      </dsp:nvSpPr>
      <dsp:spPr>
        <a:xfrm>
          <a:off x="1183888" y="0"/>
          <a:ext cx="1477259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predict</a:t>
          </a:r>
          <a:endParaRPr lang="zh-TW" altLang="en-US" sz="1800" kern="1200" dirty="0"/>
        </a:p>
      </dsp:txBody>
      <dsp:txXfrm>
        <a:off x="1370014" y="0"/>
        <a:ext cx="1105007" cy="372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BF4C-10CF-45C5-9344-A6257DD7984D}">
      <dsp:nvSpPr>
        <dsp:cNvPr id="0" name=""/>
        <dsp:cNvSpPr/>
      </dsp:nvSpPr>
      <dsp:spPr>
        <a:xfrm>
          <a:off x="1058" y="0"/>
          <a:ext cx="1289063" cy="372252"/>
        </a:xfrm>
        <a:prstGeom prst="chevron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Install</a:t>
          </a:r>
          <a:endParaRPr lang="zh-TW" altLang="en-US" sz="1800" kern="1200" dirty="0"/>
        </a:p>
      </dsp:txBody>
      <dsp:txXfrm>
        <a:off x="187184" y="0"/>
        <a:ext cx="916811" cy="372252"/>
      </dsp:txXfrm>
    </dsp:sp>
    <dsp:sp modelId="{FB454E7F-7FA3-4697-9C19-FF0BA52369AA}">
      <dsp:nvSpPr>
        <dsp:cNvPr id="0" name=""/>
        <dsp:cNvSpPr/>
      </dsp:nvSpPr>
      <dsp:spPr>
        <a:xfrm>
          <a:off x="1161214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CNN</a:t>
          </a:r>
          <a:endParaRPr lang="zh-TW" altLang="en-US" sz="1800" kern="1200" dirty="0"/>
        </a:p>
      </dsp:txBody>
      <dsp:txXfrm>
        <a:off x="1347340" y="0"/>
        <a:ext cx="916811" cy="372252"/>
      </dsp:txXfrm>
    </dsp:sp>
    <dsp:sp modelId="{BE9D762C-8E0D-4319-B8EA-FABA102A3BA0}">
      <dsp:nvSpPr>
        <dsp:cNvPr id="0" name=""/>
        <dsp:cNvSpPr/>
      </dsp:nvSpPr>
      <dsp:spPr>
        <a:xfrm>
          <a:off x="2322429" y="0"/>
          <a:ext cx="1289063" cy="3722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Keras</a:t>
          </a:r>
          <a:endParaRPr lang="zh-TW" altLang="en-US" sz="1800" kern="1200" dirty="0"/>
        </a:p>
      </dsp:txBody>
      <dsp:txXfrm>
        <a:off x="2508555" y="0"/>
        <a:ext cx="916811" cy="372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53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2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1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57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49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0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0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6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1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99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7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B0AC-DF5A-433C-9C51-BA52940C473D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45E6-F689-48E7-BCDB-76B6D78C8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7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5" Type="http://schemas.openxmlformats.org/officeDocument/2006/relationships/image" Target="../media/image15.png"/><Relationship Id="rId10" Type="http://schemas.microsoft.com/office/2007/relationships/diagramDrawing" Target="../diagrams/drawing12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hyperlink" Target="http://yann.lecun.com/exdb/mnist/" TargetMode="Externa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image" Target="../media/image1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8.xml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12" Type="http://schemas.microsoft.com/office/2007/relationships/diagramDrawing" Target="../diagrams/drawing2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11" Type="http://schemas.openxmlformats.org/officeDocument/2006/relationships/diagramColors" Target="../diagrams/colors28.xml"/><Relationship Id="rId5" Type="http://schemas.openxmlformats.org/officeDocument/2006/relationships/diagramQuickStyle" Target="../diagrams/quickStyle27.xml"/><Relationship Id="rId10" Type="http://schemas.openxmlformats.org/officeDocument/2006/relationships/diagramQuickStyle" Target="../diagrams/quickStyle28.xml"/><Relationship Id="rId4" Type="http://schemas.openxmlformats.org/officeDocument/2006/relationships/diagramLayout" Target="../diagrams/layout27.xml"/><Relationship Id="rId9" Type="http://schemas.openxmlformats.org/officeDocument/2006/relationships/diagramLayout" Target="../diagrams/layout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3" Type="http://schemas.openxmlformats.org/officeDocument/2006/relationships/diagramLayout" Target="../diagrams/layout37.xml"/><Relationship Id="rId7" Type="http://schemas.openxmlformats.org/officeDocument/2006/relationships/diagramData" Target="../diagrams/data38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5" Type="http://schemas.openxmlformats.org/officeDocument/2006/relationships/diagramColors" Target="../diagrams/colors37.xml"/><Relationship Id="rId10" Type="http://schemas.openxmlformats.org/officeDocument/2006/relationships/diagramColors" Target="../diagrams/colors38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0.xml"/><Relationship Id="rId3" Type="http://schemas.openxmlformats.org/officeDocument/2006/relationships/diagramLayout" Target="../diagrams/layout39.xml"/><Relationship Id="rId7" Type="http://schemas.openxmlformats.org/officeDocument/2006/relationships/diagramData" Target="../diagrams/data40.xml"/><Relationship Id="rId12" Type="http://schemas.openxmlformats.org/officeDocument/2006/relationships/image" Target="../media/image21.png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11" Type="http://schemas.microsoft.com/office/2007/relationships/diagramDrawing" Target="../diagrams/drawing40.xml"/><Relationship Id="rId5" Type="http://schemas.openxmlformats.org/officeDocument/2006/relationships/diagramColors" Target="../diagrams/colors39.xml"/><Relationship Id="rId10" Type="http://schemas.openxmlformats.org/officeDocument/2006/relationships/diagramColors" Target="../diagrams/colors40.xml"/><Relationship Id="rId4" Type="http://schemas.openxmlformats.org/officeDocument/2006/relationships/diagramQuickStyle" Target="../diagrams/quickStyle39.xml"/><Relationship Id="rId9" Type="http://schemas.openxmlformats.org/officeDocument/2006/relationships/diagramQuickStyle" Target="../diagrams/quickStyle4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2.xml"/><Relationship Id="rId13" Type="http://schemas.openxmlformats.org/officeDocument/2006/relationships/image" Target="../media/image23.jpg"/><Relationship Id="rId3" Type="http://schemas.openxmlformats.org/officeDocument/2006/relationships/diagramLayout" Target="../diagrams/layout41.xml"/><Relationship Id="rId7" Type="http://schemas.openxmlformats.org/officeDocument/2006/relationships/diagramData" Target="../diagrams/data42.xml"/><Relationship Id="rId12" Type="http://schemas.openxmlformats.org/officeDocument/2006/relationships/image" Target="../media/image22.jpg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11" Type="http://schemas.microsoft.com/office/2007/relationships/diagramDrawing" Target="../diagrams/drawing42.xml"/><Relationship Id="rId5" Type="http://schemas.openxmlformats.org/officeDocument/2006/relationships/diagramColors" Target="../diagrams/colors41.xml"/><Relationship Id="rId10" Type="http://schemas.openxmlformats.org/officeDocument/2006/relationships/diagramColors" Target="../diagrams/colors42.xml"/><Relationship Id="rId4" Type="http://schemas.openxmlformats.org/officeDocument/2006/relationships/diagramQuickStyle" Target="../diagrams/quickStyle41.xml"/><Relationship Id="rId9" Type="http://schemas.openxmlformats.org/officeDocument/2006/relationships/diagramQuickStyle" Target="../diagrams/quickStyle4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python.org/downloads/windows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3" Type="http://schemas.openxmlformats.org/officeDocument/2006/relationships/diagramLayout" Target="../diagrams/layout43.xml"/><Relationship Id="rId7" Type="http://schemas.openxmlformats.org/officeDocument/2006/relationships/diagramData" Target="../diagrams/data44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5" Type="http://schemas.openxmlformats.org/officeDocument/2006/relationships/diagramColors" Target="../diagrams/colors43.xml"/><Relationship Id="rId10" Type="http://schemas.openxmlformats.org/officeDocument/2006/relationships/diagramColors" Target="../diagrams/colors44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6.xml"/><Relationship Id="rId3" Type="http://schemas.openxmlformats.org/officeDocument/2006/relationships/diagramLayout" Target="../diagrams/layout45.xml"/><Relationship Id="rId7" Type="http://schemas.openxmlformats.org/officeDocument/2006/relationships/diagramData" Target="../diagrams/data46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11" Type="http://schemas.microsoft.com/office/2007/relationships/diagramDrawing" Target="../diagrams/drawing46.xml"/><Relationship Id="rId5" Type="http://schemas.openxmlformats.org/officeDocument/2006/relationships/diagramColors" Target="../diagrams/colors45.xml"/><Relationship Id="rId10" Type="http://schemas.openxmlformats.org/officeDocument/2006/relationships/diagramColors" Target="../diagrams/colors46.xml"/><Relationship Id="rId4" Type="http://schemas.openxmlformats.org/officeDocument/2006/relationships/diagramQuickStyle" Target="../diagrams/quickStyle45.xml"/><Relationship Id="rId9" Type="http://schemas.openxmlformats.org/officeDocument/2006/relationships/diagramQuickStyle" Target="../diagrams/quickStyle4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8.xml"/><Relationship Id="rId3" Type="http://schemas.openxmlformats.org/officeDocument/2006/relationships/diagramLayout" Target="../diagrams/layout47.xml"/><Relationship Id="rId7" Type="http://schemas.openxmlformats.org/officeDocument/2006/relationships/diagramData" Target="../diagrams/data48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11" Type="http://schemas.microsoft.com/office/2007/relationships/diagramDrawing" Target="../diagrams/drawing48.xml"/><Relationship Id="rId5" Type="http://schemas.openxmlformats.org/officeDocument/2006/relationships/diagramColors" Target="../diagrams/colors47.xml"/><Relationship Id="rId10" Type="http://schemas.openxmlformats.org/officeDocument/2006/relationships/diagramColors" Target="../diagrams/colors48.xml"/><Relationship Id="rId4" Type="http://schemas.openxmlformats.org/officeDocument/2006/relationships/diagramQuickStyle" Target="../diagrams/quickStyle47.xml"/><Relationship Id="rId9" Type="http://schemas.openxmlformats.org/officeDocument/2006/relationships/diagramQuickStyle" Target="../diagrams/quickStyle4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3" Type="http://schemas.openxmlformats.org/officeDocument/2006/relationships/diagramLayout" Target="../diagrams/layout49.xml"/><Relationship Id="rId7" Type="http://schemas.openxmlformats.org/officeDocument/2006/relationships/diagramData" Target="../diagrams/data50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5" Type="http://schemas.openxmlformats.org/officeDocument/2006/relationships/diagramColors" Target="../diagrams/colors49.xml"/><Relationship Id="rId10" Type="http://schemas.openxmlformats.org/officeDocument/2006/relationships/diagramColors" Target="../diagrams/colors50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2.xml"/><Relationship Id="rId3" Type="http://schemas.openxmlformats.org/officeDocument/2006/relationships/diagramLayout" Target="../diagrams/layout51.xml"/><Relationship Id="rId7" Type="http://schemas.openxmlformats.org/officeDocument/2006/relationships/diagramData" Target="../diagrams/data52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11" Type="http://schemas.microsoft.com/office/2007/relationships/diagramDrawing" Target="../diagrams/drawing52.xml"/><Relationship Id="rId5" Type="http://schemas.openxmlformats.org/officeDocument/2006/relationships/diagramColors" Target="../diagrams/colors51.xml"/><Relationship Id="rId10" Type="http://schemas.openxmlformats.org/officeDocument/2006/relationships/diagramColors" Target="../diagrams/colors52.xml"/><Relationship Id="rId4" Type="http://schemas.openxmlformats.org/officeDocument/2006/relationships/diagramQuickStyle" Target="../diagrams/quickStyle51.xml"/><Relationship Id="rId9" Type="http://schemas.openxmlformats.org/officeDocument/2006/relationships/diagramQuickStyle" Target="../diagrams/quickStyle5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4.xml"/><Relationship Id="rId3" Type="http://schemas.openxmlformats.org/officeDocument/2006/relationships/diagramLayout" Target="../diagrams/layout53.xml"/><Relationship Id="rId7" Type="http://schemas.openxmlformats.org/officeDocument/2006/relationships/diagramData" Target="../diagrams/data54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11" Type="http://schemas.microsoft.com/office/2007/relationships/diagramDrawing" Target="../diagrams/drawing54.xml"/><Relationship Id="rId5" Type="http://schemas.openxmlformats.org/officeDocument/2006/relationships/diagramColors" Target="../diagrams/colors53.xml"/><Relationship Id="rId10" Type="http://schemas.openxmlformats.org/officeDocument/2006/relationships/diagramColors" Target="../diagrams/colors54.xml"/><Relationship Id="rId4" Type="http://schemas.openxmlformats.org/officeDocument/2006/relationships/diagramQuickStyle" Target="../diagrams/quickStyle53.xml"/><Relationship Id="rId9" Type="http://schemas.openxmlformats.org/officeDocument/2006/relationships/diagramQuickStyle" Target="../diagrams/quickStyle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9" y="0"/>
            <a:ext cx="6713233" cy="6539691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err="1" smtClean="0"/>
              <a:t>Keras</a:t>
            </a:r>
            <a:r>
              <a:rPr lang="en-US" altLang="zh-TW" sz="4400" dirty="0" smtClean="0"/>
              <a:t>(Windows-CPU)</a:t>
            </a:r>
            <a:r>
              <a:rPr lang="en-US" altLang="zh-TW" sz="4400" smtClean="0"/>
              <a:t/>
            </a:r>
            <a:br>
              <a:rPr lang="en-US" altLang="zh-TW" sz="4400" smtClean="0"/>
            </a:br>
            <a:r>
              <a:rPr lang="en-US" altLang="zh-TW" sz="4400" smtClean="0"/>
              <a:t>MNIST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24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966" t="2387" r="18096" b="5598"/>
          <a:stretch/>
        </p:blipFill>
        <p:spPr>
          <a:xfrm>
            <a:off x="4086130" y="1775536"/>
            <a:ext cx="5975287" cy="47112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82701" y="1912415"/>
            <a:ext cx="1059255" cy="33042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82701" y="6185326"/>
            <a:ext cx="810284" cy="33042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05746" y="6048474"/>
            <a:ext cx="11250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Install Package</a:t>
            </a:r>
            <a:endParaRPr lang="en-US" altLang="zh-TW" sz="2800" dirty="0">
              <a:solidFill>
                <a:srgbClr val="FF0000"/>
              </a:solidFill>
            </a:endParaRPr>
          </a:p>
          <a:p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3031711501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Pycharm</a:t>
            </a:r>
            <a:r>
              <a:rPr lang="en-US" altLang="zh-TW" dirty="0" smtClean="0"/>
              <a:t> Install API</a:t>
            </a:r>
            <a:r>
              <a:rPr lang="en-US" altLang="zh-TW" dirty="0"/>
              <a:t>(Package)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42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Arial Black" panose="020B0A04020102020204" pitchFamily="34" charset="0"/>
              </a:rPr>
              <a:t>WHAT </a:t>
            </a:r>
            <a:r>
              <a:rPr lang="en-US" altLang="zh-TW" dirty="0" smtClean="0">
                <a:latin typeface="Arial Black" panose="020B0A04020102020204" pitchFamily="34" charset="0"/>
              </a:rPr>
              <a:t>IS CNN?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4703" y="2199113"/>
            <a:ext cx="10400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/>
              <a:t>It is one of the deep learning </a:t>
            </a:r>
            <a:r>
              <a:rPr lang="en-US" altLang="zh-TW" sz="4400" dirty="0" smtClean="0"/>
              <a:t>techniques,</a:t>
            </a:r>
            <a:r>
              <a:rPr lang="zh-TW" altLang="zh-TW" sz="4400" dirty="0">
                <a:solidFill>
                  <a:srgbClr val="212121"/>
                </a:solidFill>
                <a:ea typeface="inherit"/>
              </a:rPr>
              <a:t> </a:t>
            </a:r>
            <a:r>
              <a:rPr lang="en-US" altLang="zh-TW" sz="4400" dirty="0" smtClean="0">
                <a:solidFill>
                  <a:srgbClr val="212121"/>
                </a:solidFill>
                <a:ea typeface="inherit"/>
              </a:rPr>
              <a:t>u</a:t>
            </a:r>
            <a:r>
              <a:rPr lang="zh-TW" altLang="zh-TW" sz="4400" dirty="0" smtClean="0">
                <a:solidFill>
                  <a:srgbClr val="212121"/>
                </a:solidFill>
                <a:ea typeface="inherit"/>
              </a:rPr>
              <a:t>sed </a:t>
            </a:r>
            <a:r>
              <a:rPr lang="zh-TW" altLang="zh-TW" sz="4400" dirty="0">
                <a:solidFill>
                  <a:srgbClr val="212121"/>
                </a:solidFill>
                <a:ea typeface="inherit"/>
              </a:rPr>
              <a:t>for image recognition</a:t>
            </a:r>
            <a:r>
              <a:rPr lang="zh-TW" altLang="zh-TW" sz="800" dirty="0"/>
              <a:t> </a:t>
            </a:r>
            <a:r>
              <a:rPr lang="en-US" altLang="zh-TW" sz="800" dirty="0" smtClean="0"/>
              <a:t>.</a:t>
            </a:r>
            <a:endParaRPr lang="en-US" altLang="zh-TW" sz="4400" dirty="0" smtClean="0"/>
          </a:p>
          <a:p>
            <a:pPr marL="0" indent="0">
              <a:buNone/>
            </a:pP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Essentially </a:t>
            </a:r>
            <a:r>
              <a:rPr lang="en-US" altLang="zh-TW" sz="4400" dirty="0"/>
              <a:t>neural networks that use convolution in place of general matrix multiplication in at least one of their </a:t>
            </a:r>
            <a:r>
              <a:rPr lang="en-US" altLang="zh-TW" sz="4400" dirty="0" smtClean="0"/>
              <a:t>layer.</a:t>
            </a:r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2415040918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6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138" y="772280"/>
            <a:ext cx="108727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>
                <a:latin typeface="Arial Black" panose="020B0A04020102020204" pitchFamily="34" charset="0"/>
              </a:rPr>
              <a:t>Convolutional Neural Networks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0" y="2184835"/>
            <a:ext cx="11008823" cy="3347213"/>
          </a:xfrm>
          <a:prstGeom prst="rect">
            <a:avLst/>
          </a:prstGeom>
        </p:spPr>
      </p:pic>
      <p:graphicFrame>
        <p:nvGraphicFramePr>
          <p:cNvPr id="17" name="資料庫圖表 16"/>
          <p:cNvGraphicFramePr/>
          <p:nvPr>
            <p:extLst>
              <p:ext uri="{D42A27DB-BD31-4B8C-83A1-F6EECF244321}">
                <p14:modId xmlns:p14="http://schemas.microsoft.com/office/powerpoint/2010/main" val="2492690427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70" y="2344225"/>
            <a:ext cx="4314453" cy="2157226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0" y="1439189"/>
            <a:ext cx="3398754" cy="16964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49" y="3218552"/>
            <a:ext cx="3363165" cy="17082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0" y="5010109"/>
            <a:ext cx="3337996" cy="1732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06689" y="4609999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Input (5X5)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815926" y="4209889"/>
            <a:ext cx="1403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Kernel(3X3)</a:t>
            </a:r>
            <a:endParaRPr lang="zh-TW" altLang="en-US" sz="2000" dirty="0"/>
          </a:p>
        </p:txBody>
      </p:sp>
      <p:sp>
        <p:nvSpPr>
          <p:cNvPr id="12" name="左大括弧 11"/>
          <p:cNvSpPr/>
          <p:nvPr/>
        </p:nvSpPr>
        <p:spPr>
          <a:xfrm>
            <a:off x="5520520" y="1897039"/>
            <a:ext cx="1078174" cy="4162567"/>
          </a:xfrm>
          <a:prstGeom prst="leftBrace">
            <a:avLst>
              <a:gd name="adj1" fmla="val 8333"/>
              <a:gd name="adj2" fmla="val 490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15539" y="499644"/>
            <a:ext cx="62619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>
                <a:latin typeface="Arial Black" panose="020B0A04020102020204" pitchFamily="34" charset="0"/>
                <a:ea typeface="標楷體" panose="03000509000000000000" pitchFamily="65" charset="-120"/>
              </a:rPr>
              <a:t>Convolution layer</a:t>
            </a:r>
            <a:endParaRPr lang="zh-TW" altLang="en-US" sz="4800" dirty="0"/>
          </a:p>
        </p:txBody>
      </p:sp>
      <p:graphicFrame>
        <p:nvGraphicFramePr>
          <p:cNvPr id="17" name="資料庫圖表 16"/>
          <p:cNvGraphicFramePr/>
          <p:nvPr>
            <p:extLst>
              <p:ext uri="{D42A27DB-BD31-4B8C-83A1-F6EECF244321}">
                <p14:modId xmlns:p14="http://schemas.microsoft.com/office/powerpoint/2010/main" val="2492690427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467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95" y="2944465"/>
            <a:ext cx="8988277" cy="3282291"/>
          </a:xfrm>
        </p:spPr>
      </p:pic>
      <p:sp>
        <p:nvSpPr>
          <p:cNvPr id="7" name="文字方塊 6"/>
          <p:cNvSpPr txBox="1"/>
          <p:nvPr/>
        </p:nvSpPr>
        <p:spPr>
          <a:xfrm>
            <a:off x="4875291" y="2944465"/>
            <a:ext cx="343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Max pooling_2X2</a:t>
            </a:r>
            <a:endParaRPr lang="zh-TW" altLang="en-US" sz="3600" dirty="0"/>
          </a:p>
        </p:txBody>
      </p:sp>
      <p:sp>
        <p:nvSpPr>
          <p:cNvPr id="52" name="矩形 51"/>
          <p:cNvSpPr/>
          <p:nvPr/>
        </p:nvSpPr>
        <p:spPr>
          <a:xfrm>
            <a:off x="2906941" y="393802"/>
            <a:ext cx="45344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>
                <a:latin typeface="Arial Black" panose="020B0A04020102020204" pitchFamily="34" charset="0"/>
                <a:ea typeface="標楷體" panose="03000509000000000000" pitchFamily="65" charset="-120"/>
              </a:rPr>
              <a:t>Pooling</a:t>
            </a:r>
            <a:r>
              <a:rPr lang="zh-TW" altLang="en-US" sz="4800" dirty="0" smtClean="0">
                <a:latin typeface="Arial Black" panose="020B0A040201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smtClean="0">
                <a:latin typeface="Arial Black" panose="020B0A04020102020204" pitchFamily="34" charset="0"/>
                <a:ea typeface="標楷體" panose="03000509000000000000" pitchFamily="65" charset="-120"/>
              </a:rPr>
              <a:t>layer</a:t>
            </a:r>
            <a:endParaRPr lang="zh-TW" altLang="en-US" sz="4800" dirty="0"/>
          </a:p>
          <a:p>
            <a:endParaRPr lang="zh-TW" altLang="en-US" sz="4800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2988536" y="3983143"/>
            <a:ext cx="6065949" cy="77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4325793" y="4328726"/>
            <a:ext cx="5746123" cy="2790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2275905" y="4975057"/>
            <a:ext cx="6778580" cy="78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4452435" y="5099093"/>
            <a:ext cx="5619481" cy="6278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492690427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69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ãFlattenå±¤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86" y="1792698"/>
            <a:ext cx="4173649" cy="471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621592" y="497134"/>
            <a:ext cx="44404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>
                <a:latin typeface="Arial Black" panose="020B0A04020102020204" pitchFamily="34" charset="0"/>
                <a:ea typeface="標楷體" panose="03000509000000000000" pitchFamily="65" charset="-120"/>
              </a:rPr>
              <a:t>Flatten</a:t>
            </a:r>
            <a:r>
              <a:rPr lang="zh-TW" altLang="en-US" sz="4800" dirty="0" smtClean="0">
                <a:latin typeface="Arial Black" panose="020B0A0402010202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4800" dirty="0" smtClean="0">
                <a:latin typeface="Arial Black" panose="020B0A04020102020204" pitchFamily="34" charset="0"/>
                <a:ea typeface="標楷體" panose="03000509000000000000" pitchFamily="65" charset="-120"/>
              </a:rPr>
              <a:t>layer</a:t>
            </a:r>
            <a:endParaRPr lang="zh-TW" altLang="en-US" sz="4800" dirty="0"/>
          </a:p>
          <a:p>
            <a:endParaRPr lang="zh-TW" altLang="en-US" sz="4800" dirty="0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2492690427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75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/>
              <a:t>Mnist</a:t>
            </a:r>
            <a:r>
              <a:rPr lang="zh-TW" altLang="en-US" dirty="0"/>
              <a:t>手寫數字辨識數據</a:t>
            </a:r>
            <a:r>
              <a:rPr lang="zh-TW" altLang="en-US" dirty="0" smtClean="0"/>
              <a:t>庫介紹</a:t>
            </a:r>
            <a:r>
              <a:rPr lang="en-US" altLang="zh-TW" dirty="0" smtClean="0"/>
              <a:t>[1]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39" y="2559160"/>
            <a:ext cx="4982766" cy="30282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76088" y="2097495"/>
            <a:ext cx="4960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latin typeface="+mj-ea"/>
                <a:ea typeface="+mj-ea"/>
              </a:rPr>
              <a:t>Mnist</a:t>
            </a:r>
            <a:r>
              <a:rPr lang="zh-TW" altLang="en-US" b="1" dirty="0" smtClean="0">
                <a:latin typeface="+mj-ea"/>
                <a:ea typeface="+mj-ea"/>
              </a:rPr>
              <a:t>數據庫來自於</a:t>
            </a:r>
            <a:r>
              <a:rPr lang="en-US" altLang="zh-TW" b="1" dirty="0">
                <a:latin typeface="+mj-ea"/>
                <a:ea typeface="+mj-ea"/>
              </a:rPr>
              <a:t> National Institute of Standards and Technology (NIST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r>
              <a:rPr lang="zh-TW" altLang="en-US" b="1" dirty="0" smtClean="0">
                <a:latin typeface="+mj-ea"/>
                <a:ea typeface="+mj-ea"/>
              </a:rPr>
              <a:t>，</a:t>
            </a:r>
            <a:r>
              <a:rPr lang="en-US" altLang="zh-TW" b="1" dirty="0">
                <a:latin typeface="+mj-ea"/>
                <a:ea typeface="+mj-ea"/>
              </a:rPr>
              <a:t> training </a:t>
            </a:r>
            <a:r>
              <a:rPr lang="en-US" altLang="zh-TW" b="1" dirty="0" smtClean="0">
                <a:latin typeface="+mj-ea"/>
                <a:ea typeface="+mj-ea"/>
              </a:rPr>
              <a:t>set</a:t>
            </a:r>
            <a:r>
              <a:rPr lang="zh-TW" altLang="en-US" b="1" dirty="0" smtClean="0">
                <a:latin typeface="+mj-ea"/>
                <a:ea typeface="+mj-ea"/>
              </a:rPr>
              <a:t>來自</a:t>
            </a:r>
            <a:r>
              <a:rPr lang="en-US" altLang="zh-TW" b="1" dirty="0" smtClean="0">
                <a:latin typeface="+mj-ea"/>
                <a:ea typeface="+mj-ea"/>
              </a:rPr>
              <a:t>250</a:t>
            </a:r>
            <a:r>
              <a:rPr lang="zh-TW" altLang="en-US" b="1" dirty="0" smtClean="0">
                <a:latin typeface="+mj-ea"/>
                <a:ea typeface="+mj-ea"/>
              </a:rPr>
              <a:t>位不同人手寫數字構成。</a:t>
            </a:r>
            <a:endParaRPr lang="zh-TW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676088" y="4042177"/>
            <a:ext cx="50525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其中分別為有訓練用數據庫</a:t>
            </a:r>
            <a:r>
              <a:rPr lang="en-US" altLang="zh-TW" b="1" dirty="0"/>
              <a:t>(training </a:t>
            </a:r>
            <a:r>
              <a:rPr lang="en-US" altLang="zh-TW" b="1" dirty="0" smtClean="0"/>
              <a:t>dataset)</a:t>
            </a:r>
            <a:r>
              <a:rPr lang="zh-TW" altLang="en-US" b="1" dirty="0" smtClean="0">
                <a:latin typeface="+mj-ea"/>
                <a:ea typeface="+mj-ea"/>
              </a:rPr>
              <a:t>以及測試用數</a:t>
            </a:r>
            <a:r>
              <a:rPr lang="zh-TW" altLang="en-US" b="1" dirty="0">
                <a:latin typeface="+mj-ea"/>
                <a:ea typeface="+mj-ea"/>
              </a:rPr>
              <a:t>據</a:t>
            </a:r>
            <a:r>
              <a:rPr lang="zh-TW" altLang="en-US" b="1" dirty="0" smtClean="0">
                <a:latin typeface="+mj-ea"/>
                <a:ea typeface="+mj-ea"/>
              </a:rPr>
              <a:t>庫</a:t>
            </a:r>
            <a:r>
              <a:rPr lang="en-US" altLang="zh-TW" b="1" dirty="0" smtClean="0"/>
              <a:t>(test dataset) </a:t>
            </a:r>
            <a:r>
              <a:rPr lang="zh-TW" altLang="en-US" b="1" dirty="0" smtClean="0">
                <a:latin typeface="+mj-ea"/>
                <a:ea typeface="+mj-ea"/>
              </a:rPr>
              <a:t>，</a:t>
            </a:r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b="1" dirty="0" smtClean="0"/>
              <a:t>還有另外有著對應上述數據庫類別的標籤</a:t>
            </a:r>
            <a:r>
              <a:rPr lang="en-US" altLang="zh-TW" b="1" dirty="0" smtClean="0"/>
              <a:t>(label)</a:t>
            </a:r>
            <a:r>
              <a:rPr lang="zh-TW" altLang="en-US" b="1" dirty="0" smtClean="0"/>
              <a:t>數據庫。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676088" y="6089135"/>
            <a:ext cx="4736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Mnist</a:t>
            </a:r>
            <a:r>
              <a:rPr lang="zh-TW" altLang="en-US" dirty="0" smtClean="0">
                <a:solidFill>
                  <a:srgbClr val="FF0000"/>
                </a:solidFill>
              </a:rPr>
              <a:t>官方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zh-TW" altLang="en-US" dirty="0" smtClean="0">
                <a:solidFill>
                  <a:srgbClr val="FF0000"/>
                </a:solidFill>
                <a:hlinkClick r:id="rId13"/>
              </a:rPr>
              <a:t>http</a:t>
            </a:r>
            <a:r>
              <a:rPr lang="zh-TW" altLang="en-US" dirty="0">
                <a:solidFill>
                  <a:srgbClr val="FF0000"/>
                </a:solidFill>
                <a:hlinkClick r:id="rId13"/>
              </a:rPr>
              <a:t>://yann.lecun.com/exdb/mnist/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0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/>
              <a:t>Mnist</a:t>
            </a:r>
            <a:r>
              <a:rPr lang="zh-TW" altLang="en-US" dirty="0"/>
              <a:t>手寫數字辨識數據</a:t>
            </a:r>
            <a:r>
              <a:rPr lang="zh-TW" altLang="en-US" dirty="0" smtClean="0"/>
              <a:t>庫介紹</a:t>
            </a:r>
            <a:r>
              <a:rPr lang="en-US" altLang="zh-TW" dirty="0" smtClean="0"/>
              <a:t>[2]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6088" y="4042177"/>
            <a:ext cx="4333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1309134" y="2568846"/>
            <a:ext cx="8373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en-US" altLang="zh-TW" b="1" dirty="0" err="1" smtClean="0">
                <a:latin typeface="+mj-ea"/>
                <a:ea typeface="+mj-ea"/>
              </a:rPr>
              <a:t>Mnist</a:t>
            </a:r>
            <a:r>
              <a:rPr lang="zh-TW" altLang="en-US" b="1" dirty="0" smtClean="0">
                <a:latin typeface="+mj-ea"/>
                <a:ea typeface="+mj-ea"/>
              </a:rPr>
              <a:t>訓練數據庫共有</a:t>
            </a:r>
            <a:r>
              <a:rPr lang="en-US" altLang="zh-TW" b="1" dirty="0" smtClean="0">
                <a:latin typeface="+mj-ea"/>
                <a:ea typeface="+mj-ea"/>
              </a:rPr>
              <a:t>60000</a:t>
            </a:r>
            <a:r>
              <a:rPr lang="zh-TW" altLang="en-US" b="1" dirty="0" smtClean="0">
                <a:latin typeface="+mj-ea"/>
                <a:ea typeface="+mj-ea"/>
              </a:rPr>
              <a:t>筆手寫數據以及其</a:t>
            </a:r>
            <a:r>
              <a:rPr lang="en-US" altLang="zh-TW" b="1" dirty="0" smtClean="0">
                <a:latin typeface="+mj-ea"/>
                <a:ea typeface="+mj-ea"/>
              </a:rPr>
              <a:t>60000</a:t>
            </a:r>
            <a:r>
              <a:rPr lang="zh-TW" altLang="en-US" b="1" dirty="0" smtClean="0">
                <a:latin typeface="+mj-ea"/>
                <a:ea typeface="+mj-ea"/>
              </a:rPr>
              <a:t>筆對應標籤，測試數據庫則為</a:t>
            </a:r>
            <a:r>
              <a:rPr lang="en-US" altLang="zh-TW" b="1" dirty="0" smtClean="0">
                <a:latin typeface="+mj-ea"/>
                <a:ea typeface="+mj-ea"/>
              </a:rPr>
              <a:t>10000</a:t>
            </a:r>
            <a:r>
              <a:rPr lang="zh-TW" altLang="en-US" b="1" dirty="0" smtClean="0">
                <a:latin typeface="+mj-ea"/>
                <a:ea typeface="+mj-ea"/>
              </a:rPr>
              <a:t>筆及其</a:t>
            </a:r>
            <a:r>
              <a:rPr lang="en-US" altLang="zh-TW" b="1" dirty="0" smtClean="0">
                <a:latin typeface="+mj-ea"/>
                <a:ea typeface="+mj-ea"/>
              </a:rPr>
              <a:t>10000</a:t>
            </a:r>
            <a:r>
              <a:rPr lang="zh-TW" altLang="en-US" b="1" dirty="0" smtClean="0">
                <a:latin typeface="+mj-ea"/>
                <a:ea typeface="+mj-ea"/>
              </a:rPr>
              <a:t>筆標籤。</a:t>
            </a:r>
            <a:endParaRPr lang="en-US" altLang="zh-TW" b="1" dirty="0" smtClean="0"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r>
              <a:rPr lang="zh-TW" altLang="en-US" b="1" dirty="0" smtClean="0">
                <a:latin typeface="+mj-ea"/>
                <a:ea typeface="+mj-ea"/>
              </a:rPr>
              <a:t>對於</a:t>
            </a:r>
            <a:r>
              <a:rPr lang="en-US" altLang="zh-TW" b="1" dirty="0" smtClean="0">
                <a:latin typeface="+mj-ea"/>
                <a:ea typeface="+mj-ea"/>
              </a:rPr>
              <a:t>CNN</a:t>
            </a:r>
            <a:r>
              <a:rPr lang="zh-TW" altLang="en-US" b="1" dirty="0" smtClean="0">
                <a:latin typeface="+mj-ea"/>
                <a:ea typeface="+mj-ea"/>
              </a:rPr>
              <a:t>訓練來說，希望會擁有足夠大的數據集，除了可以提升訓練效果</a:t>
            </a:r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latin typeface="+mj-ea"/>
                <a:ea typeface="+mj-ea"/>
              </a:rPr>
              <a:t>提升訓練時辨識率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r>
              <a:rPr lang="zh-TW" altLang="en-US" b="1" dirty="0" smtClean="0">
                <a:latin typeface="+mj-ea"/>
                <a:ea typeface="+mj-ea"/>
              </a:rPr>
              <a:t>以外，也可以避免出現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Overfitting</a:t>
            </a:r>
            <a:r>
              <a:rPr lang="zh-TW" altLang="en-US" b="1" dirty="0" smtClean="0">
                <a:latin typeface="+mj-ea"/>
                <a:ea typeface="+mj-ea"/>
              </a:rPr>
              <a:t>這樣的現象，在這裡簡單說明，簡而言之，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Overfitting</a:t>
            </a:r>
            <a:r>
              <a:rPr lang="zh-TW" altLang="en-US" b="1" dirty="0" smtClean="0">
                <a:latin typeface="+mj-ea"/>
                <a:ea typeface="+mj-ea"/>
              </a:rPr>
              <a:t>就是意指對於有在訓練數據庫內的資料會有非常良好的辨識率，但是對於未在訓練數據庫內的資料其差無比，也就是為什麼雖然手寫數字辨識率可高達</a:t>
            </a:r>
            <a:r>
              <a:rPr lang="en-US" altLang="zh-TW" b="1" dirty="0" smtClean="0">
                <a:latin typeface="+mj-ea"/>
                <a:ea typeface="+mj-ea"/>
              </a:rPr>
              <a:t>99%</a:t>
            </a:r>
            <a:r>
              <a:rPr lang="zh-TW" altLang="en-US" b="1" dirty="0" smtClean="0">
                <a:latin typeface="+mj-ea"/>
                <a:ea typeface="+mj-ea"/>
              </a:rPr>
              <a:t>，只有</a:t>
            </a:r>
            <a:r>
              <a:rPr lang="en-US" altLang="zh-TW" b="1" dirty="0" smtClean="0">
                <a:latin typeface="+mj-ea"/>
                <a:ea typeface="+mj-ea"/>
              </a:rPr>
              <a:t>10</a:t>
            </a:r>
            <a:r>
              <a:rPr lang="zh-TW" altLang="en-US" b="1" dirty="0" smtClean="0">
                <a:latin typeface="+mj-ea"/>
                <a:ea typeface="+mj-ea"/>
              </a:rPr>
              <a:t>種類的數字，但是卻要準備到</a:t>
            </a:r>
            <a:r>
              <a:rPr lang="en-US" altLang="zh-TW" b="1" dirty="0" smtClean="0">
                <a:latin typeface="+mj-ea"/>
                <a:ea typeface="+mj-ea"/>
              </a:rPr>
              <a:t>60000</a:t>
            </a:r>
            <a:r>
              <a:rPr lang="zh-TW" altLang="en-US" b="1" dirty="0" smtClean="0">
                <a:latin typeface="+mj-ea"/>
                <a:ea typeface="+mj-ea"/>
              </a:rPr>
              <a:t>筆的訓練數據。</a:t>
            </a:r>
            <a:endParaRPr lang="en-US" altLang="zh-TW" b="1" dirty="0" smtClean="0">
              <a:latin typeface="+mj-ea"/>
              <a:ea typeface="+mj-ea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b="1" dirty="0" smtClean="0">
                <a:latin typeface="+mj-ea"/>
                <a:ea typeface="+mj-ea"/>
              </a:rPr>
              <a:t>此現象會在最後面的補充說明</a:t>
            </a:r>
            <a:r>
              <a:rPr lang="en-US" altLang="zh-TW" b="1" dirty="0" smtClean="0">
                <a:latin typeface="+mj-ea"/>
                <a:ea typeface="+mj-ea"/>
              </a:rPr>
              <a:t>[2]</a:t>
            </a:r>
            <a:r>
              <a:rPr lang="zh-TW" altLang="en-US" b="1" dirty="0" smtClean="0">
                <a:latin typeface="+mj-ea"/>
                <a:ea typeface="+mj-ea"/>
              </a:rPr>
              <a:t>補充介紹。</a:t>
            </a:r>
            <a:endParaRPr lang="en-US" altLang="zh-TW" b="1" dirty="0" smtClean="0">
              <a:latin typeface="+mj-ea"/>
              <a:ea typeface="+mj-ea"/>
            </a:endParaRPr>
          </a:p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000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/>
              <a:t>Mnist</a:t>
            </a:r>
            <a:r>
              <a:rPr lang="zh-TW" altLang="en-US" dirty="0"/>
              <a:t>手寫數字辨識數據</a:t>
            </a:r>
            <a:r>
              <a:rPr lang="zh-TW" altLang="en-US" dirty="0" smtClean="0"/>
              <a:t>庫介紹</a:t>
            </a:r>
            <a:r>
              <a:rPr lang="en-US" altLang="zh-TW" dirty="0" smtClean="0"/>
              <a:t>[</a:t>
            </a:r>
            <a:r>
              <a:rPr lang="en-US" altLang="zh-TW" dirty="0"/>
              <a:t>3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6088" y="4042177"/>
            <a:ext cx="4333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879288" y="2809861"/>
            <a:ext cx="56231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latin typeface="+mj-ea"/>
                <a:ea typeface="+mj-ea"/>
              </a:rPr>
              <a:t>Mnist</a:t>
            </a:r>
            <a:r>
              <a:rPr lang="zh-TW" altLang="en-US" b="1" dirty="0" smtClean="0">
                <a:latin typeface="+mj-ea"/>
                <a:ea typeface="+mj-ea"/>
              </a:rPr>
              <a:t>數據庫每張圖片大小為</a:t>
            </a:r>
            <a:r>
              <a:rPr lang="en-US" altLang="zh-TW" b="1" dirty="0" smtClean="0">
                <a:latin typeface="+mj-ea"/>
                <a:ea typeface="+mj-ea"/>
              </a:rPr>
              <a:t>28*28</a:t>
            </a:r>
          </a:p>
          <a:p>
            <a:r>
              <a:rPr lang="zh-TW" altLang="en-US" b="1" dirty="0" smtClean="0">
                <a:latin typeface="+mj-ea"/>
                <a:ea typeface="+mj-ea"/>
              </a:rPr>
              <a:t>圖片為黑白灰階格式</a:t>
            </a:r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b="1" dirty="0" smtClean="0">
                <a:latin typeface="+mj-ea"/>
                <a:ea typeface="+mj-ea"/>
              </a:rPr>
              <a:t>對於用在</a:t>
            </a:r>
            <a:r>
              <a:rPr lang="en-US" altLang="zh-TW" b="1" dirty="0" smtClean="0">
                <a:latin typeface="+mj-ea"/>
                <a:ea typeface="+mj-ea"/>
              </a:rPr>
              <a:t>CNN</a:t>
            </a:r>
            <a:r>
              <a:rPr lang="zh-TW" altLang="en-US" b="1" dirty="0" smtClean="0">
                <a:latin typeface="+mj-ea"/>
                <a:ea typeface="+mj-ea"/>
              </a:rPr>
              <a:t>輸入的概念，資料輸入格式為</a:t>
            </a:r>
            <a:r>
              <a:rPr lang="en-US" altLang="zh-TW" b="1" dirty="0" smtClean="0">
                <a:latin typeface="+mj-ea"/>
                <a:ea typeface="+mj-ea"/>
              </a:rPr>
              <a:t>28</a:t>
            </a:r>
            <a:r>
              <a:rPr lang="zh-TW" altLang="en-US" b="1" dirty="0" smtClean="0">
                <a:latin typeface="+mj-ea"/>
                <a:ea typeface="+mj-ea"/>
              </a:rPr>
              <a:t>*</a:t>
            </a:r>
            <a:r>
              <a:rPr lang="en-US" altLang="zh-TW" b="1" dirty="0" smtClean="0">
                <a:latin typeface="+mj-ea"/>
                <a:ea typeface="+mj-ea"/>
              </a:rPr>
              <a:t>28</a:t>
            </a:r>
            <a:r>
              <a:rPr lang="zh-TW" altLang="en-US" b="1" dirty="0" smtClean="0">
                <a:latin typeface="+mj-ea"/>
                <a:ea typeface="+mj-ea"/>
              </a:rPr>
              <a:t>*</a:t>
            </a:r>
            <a:r>
              <a:rPr lang="en-US" altLang="zh-TW" b="1" dirty="0" smtClean="0">
                <a:latin typeface="+mj-ea"/>
                <a:ea typeface="+mj-ea"/>
              </a:rPr>
              <a:t>1</a:t>
            </a:r>
          </a:p>
          <a:p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latin typeface="+mj-ea"/>
                <a:ea typeface="+mj-ea"/>
              </a:rPr>
              <a:t>舉例</a:t>
            </a:r>
            <a:r>
              <a:rPr lang="en-US" altLang="zh-TW" b="1" dirty="0" smtClean="0">
                <a:latin typeface="+mj-ea"/>
                <a:ea typeface="+mj-ea"/>
              </a:rPr>
              <a:t>:</a:t>
            </a:r>
            <a:r>
              <a:rPr lang="zh-TW" altLang="en-US" b="1" dirty="0" smtClean="0">
                <a:latin typeface="+mj-ea"/>
                <a:ea typeface="+mj-ea"/>
              </a:rPr>
              <a:t>若為彩圖則是為</a:t>
            </a:r>
            <a:r>
              <a:rPr lang="en-US" altLang="zh-TW" b="1" dirty="0" smtClean="0">
                <a:latin typeface="+mj-ea"/>
                <a:ea typeface="+mj-ea"/>
              </a:rPr>
              <a:t>28</a:t>
            </a:r>
            <a:r>
              <a:rPr lang="zh-TW" altLang="en-US" b="1" dirty="0" smtClean="0">
                <a:latin typeface="+mj-ea"/>
                <a:ea typeface="+mj-ea"/>
              </a:rPr>
              <a:t>*</a:t>
            </a:r>
            <a:r>
              <a:rPr lang="en-US" altLang="zh-TW" b="1" dirty="0" smtClean="0">
                <a:latin typeface="+mj-ea"/>
                <a:ea typeface="+mj-ea"/>
              </a:rPr>
              <a:t>28</a:t>
            </a:r>
            <a:r>
              <a:rPr lang="zh-TW" altLang="en-US" b="1" dirty="0" smtClean="0">
                <a:latin typeface="+mj-ea"/>
                <a:ea typeface="+mj-ea"/>
              </a:rPr>
              <a:t>*</a:t>
            </a:r>
            <a:r>
              <a:rPr lang="en-US" altLang="zh-TW" b="1" dirty="0" smtClean="0">
                <a:latin typeface="+mj-ea"/>
                <a:ea typeface="+mj-ea"/>
              </a:rPr>
              <a:t>3)</a:t>
            </a:r>
          </a:p>
          <a:p>
            <a:endParaRPr lang="en-US" altLang="zh-TW" b="1" dirty="0">
              <a:latin typeface="+mj-ea"/>
              <a:ea typeface="+mj-ea"/>
            </a:endParaRPr>
          </a:p>
          <a:p>
            <a:r>
              <a:rPr lang="zh-TW" altLang="en-US" b="1" dirty="0" smtClean="0">
                <a:latin typeface="+mj-ea"/>
                <a:ea typeface="+mj-ea"/>
              </a:rPr>
              <a:t>從</a:t>
            </a:r>
            <a:r>
              <a:rPr lang="en-US" altLang="zh-TW" b="1" dirty="0" err="1" smtClean="0">
                <a:latin typeface="+mj-ea"/>
                <a:ea typeface="+mj-ea"/>
              </a:rPr>
              <a:t>Mnist</a:t>
            </a:r>
            <a:r>
              <a:rPr lang="zh-TW" altLang="en-US" b="1" dirty="0" smtClean="0">
                <a:latin typeface="+mj-ea"/>
                <a:ea typeface="+mj-ea"/>
              </a:rPr>
              <a:t>官方所得到的數據過已經是經</a:t>
            </a:r>
            <a:r>
              <a:rPr lang="zh-TW" altLang="en-US" b="1" dirty="0">
                <a:latin typeface="+mj-ea"/>
                <a:ea typeface="+mj-ea"/>
              </a:rPr>
              <a:t>過</a:t>
            </a:r>
            <a:r>
              <a:rPr lang="zh-TW" altLang="en-US" b="1" dirty="0" smtClean="0">
                <a:latin typeface="+mj-ea"/>
                <a:ea typeface="+mj-ea"/>
              </a:rPr>
              <a:t>處理過的</a:t>
            </a:r>
            <a:r>
              <a:rPr lang="en-US" altLang="zh-TW" b="1" dirty="0" smtClean="0">
                <a:latin typeface="+mj-ea"/>
                <a:ea typeface="+mj-ea"/>
              </a:rPr>
              <a:t>[.</a:t>
            </a:r>
            <a:r>
              <a:rPr lang="en-US" altLang="zh-TW" b="1" dirty="0" err="1" smtClean="0">
                <a:latin typeface="+mj-ea"/>
                <a:ea typeface="+mj-ea"/>
              </a:rPr>
              <a:t>gz</a:t>
            </a:r>
            <a:r>
              <a:rPr lang="en-US" altLang="zh-TW" b="1" dirty="0" smtClean="0">
                <a:latin typeface="+mj-ea"/>
                <a:ea typeface="+mj-ea"/>
              </a:rPr>
              <a:t>]</a:t>
            </a:r>
            <a:r>
              <a:rPr lang="zh-TW" altLang="en-US" b="1" dirty="0" smtClean="0">
                <a:latin typeface="+mj-ea"/>
                <a:ea typeface="+mj-ea"/>
              </a:rPr>
              <a:t>格式，可以直接用於訓練接收數據。</a:t>
            </a:r>
            <a:endParaRPr lang="en-US" altLang="zh-TW" b="1" dirty="0" smtClean="0"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r>
              <a:rPr lang="zh-TW" altLang="en-US" b="1" dirty="0" smtClean="0">
                <a:latin typeface="+mj-ea"/>
                <a:ea typeface="+mj-ea"/>
              </a:rPr>
              <a:t>但無法直接觀看及使用圖片，可藉由後處理將圖片還原。</a:t>
            </a:r>
            <a:endParaRPr lang="en-US" altLang="zh-TW" b="1" dirty="0">
              <a:latin typeface="+mj-ea"/>
              <a:ea typeface="+mj-ea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  <p:pic>
        <p:nvPicPr>
          <p:cNvPr id="1026" name="Picture 2" descr="ãMNIST 28*28ãçåçæå°çµæ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223" y="2577487"/>
            <a:ext cx="2820666" cy="292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436" y="589573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Keras</a:t>
            </a:r>
            <a:r>
              <a:rPr lang="en-US" altLang="zh-TW" dirty="0" smtClean="0"/>
              <a:t>: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Mnist</a:t>
            </a:r>
            <a:r>
              <a:rPr lang="zh-TW" altLang="en-US" dirty="0" smtClean="0"/>
              <a:t>手寫數字辨識數據庫為範例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矩形 8"/>
          <p:cNvSpPr/>
          <p:nvPr/>
        </p:nvSpPr>
        <p:spPr>
          <a:xfrm>
            <a:off x="2254796" y="2825491"/>
            <a:ext cx="6740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此手寫數字範例數據庫來源為直接</a:t>
            </a:r>
            <a:r>
              <a:rPr lang="en-US" altLang="zh-TW" b="1" dirty="0" smtClean="0">
                <a:latin typeface="+mj-ea"/>
                <a:ea typeface="+mj-ea"/>
              </a:rPr>
              <a:t>import</a:t>
            </a:r>
            <a:r>
              <a:rPr lang="zh-TW" altLang="en-US" b="1" dirty="0" smtClean="0">
                <a:latin typeface="+mj-ea"/>
                <a:ea typeface="+mj-ea"/>
              </a:rPr>
              <a:t> </a:t>
            </a:r>
            <a:r>
              <a:rPr lang="en-US" altLang="zh-TW" b="1" dirty="0" err="1" smtClean="0">
                <a:latin typeface="+mj-ea"/>
                <a:ea typeface="+mj-ea"/>
              </a:rPr>
              <a:t>Keras</a:t>
            </a:r>
            <a:r>
              <a:rPr lang="zh-TW" altLang="en-US" b="1" dirty="0" smtClean="0">
                <a:latin typeface="+mj-ea"/>
                <a:ea typeface="+mj-ea"/>
              </a:rPr>
              <a:t> 函式庫內已處理過的</a:t>
            </a:r>
            <a:r>
              <a:rPr lang="en-US" altLang="zh-TW" b="1" dirty="0" smtClean="0">
                <a:latin typeface="+mj-ea"/>
                <a:ea typeface="+mj-ea"/>
              </a:rPr>
              <a:t>MNIST</a:t>
            </a:r>
            <a:r>
              <a:rPr lang="zh-TW" altLang="en-US" b="1" dirty="0" smtClean="0">
                <a:latin typeface="+mj-ea"/>
                <a:ea typeface="+mj-ea"/>
              </a:rPr>
              <a:t>手寫數字數據庫，已經做好了標籤，後面有詳細介紹，無須額外再提供數據庫檔案，若想嘗試其餘數據庫可以在</a:t>
            </a:r>
            <a:r>
              <a:rPr lang="en-US" altLang="zh-TW" b="1" dirty="0" smtClean="0">
                <a:latin typeface="+mj-ea"/>
                <a:ea typeface="+mj-ea"/>
              </a:rPr>
              <a:t>code</a:t>
            </a:r>
            <a:r>
              <a:rPr lang="zh-TW" altLang="en-US" b="1" dirty="0" smtClean="0">
                <a:latin typeface="+mj-ea"/>
                <a:ea typeface="+mj-ea"/>
              </a:rPr>
              <a:t>內直接取代。</a:t>
            </a:r>
            <a:endParaRPr lang="en-US" altLang="zh-TW" b="1" dirty="0" smtClean="0">
              <a:latin typeface="+mj-ea"/>
              <a:ea typeface="+mj-ea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774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Python 3.6.6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Window(64bit)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374593476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8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436" y="589573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Keras</a:t>
            </a:r>
            <a:r>
              <a:rPr lang="en-US" altLang="zh-TW" dirty="0" smtClean="0"/>
              <a:t>: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Mnist</a:t>
            </a:r>
            <a:r>
              <a:rPr lang="zh-TW" altLang="en-US" dirty="0" smtClean="0"/>
              <a:t>手寫數字辨識數據庫為範例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38200" y="3424343"/>
            <a:ext cx="870415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keras.datasets </a:t>
            </a: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mnist</a:t>
            </a:r>
            <a:b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keras.utils </a:t>
            </a: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np_utils</a:t>
            </a:r>
            <a:b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numpy </a:t>
            </a: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np</a:t>
            </a:r>
            <a:b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keras.models </a:t>
            </a: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Sequential</a:t>
            </a:r>
            <a:b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keras.layers </a:t>
            </a: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Dense</a:t>
            </a: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Dropout</a:t>
            </a: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Flatten</a:t>
            </a: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Conv2D</a:t>
            </a: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MaxPooling2D</a:t>
            </a:r>
            <a:b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500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lang="zh-TW" altLang="zh-TW" sz="1500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os</a:t>
            </a:r>
            <a:endParaRPr lang="zh-TW" altLang="zh-TW" sz="1800" dirty="0" smtClean="0"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11383" y="2501013"/>
            <a:ext cx="1014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引入所需的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  <a:r>
              <a:rPr lang="zh-TW" altLang="en-US" dirty="0" smtClean="0">
                <a:solidFill>
                  <a:srgbClr val="FF0000"/>
                </a:solidFill>
              </a:rPr>
              <a:t>函式庫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資料庫圖表 6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62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895134"/>
            <a:ext cx="7831247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Read MNIST data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(X_Train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y_Train)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(X_Test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y_Test) = mnist.load_data()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Translation of data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X_Train40 = X_Train.reshape(X_Train.shape[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).astype(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'float32'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X_Test40 = X_Test.reshape(X_Test.shape[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).astype(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'float32'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Standardize feature data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X_Train40_norm = X_Train40 /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255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X_Test40_norm = X_Test40 /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255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Label Onehot-encoding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y_TrainOneHot = np_utils.to_categorical(y_Train)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資料庫圖表 8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資料庫圖表 9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146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895134"/>
            <a:ext cx="7831247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Read MNIST data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(X_Train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y_Train)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(X_Test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y_Test) = mnist.load_data()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Translation of data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X_Train40 = X_Train.reshape(X_Train.shape[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).astype(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'float32'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X_Test40 = X_Test.reshape(X_Test.shape[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).astype(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'float32'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Standardize feature data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X_Train40_norm = X_Train40 /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255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X_Test40_norm = X_Test40 /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255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Label Onehot-encoding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y_TrainOneHot = np_utils.to_categorical(y_Train)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84233" y="2636175"/>
            <a:ext cx="242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圖片數字格式為</a:t>
            </a:r>
            <a:r>
              <a:rPr lang="en-US" altLang="zh-TW" dirty="0" smtClean="0">
                <a:solidFill>
                  <a:srgbClr val="FF0000"/>
                </a:solidFill>
              </a:rPr>
              <a:t>28</a:t>
            </a:r>
            <a:r>
              <a:rPr lang="zh-TW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28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08681" y="32662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標準化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24183" y="3926459"/>
            <a:ext cx="648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將資料庫取得的標籤 轉為</a:t>
            </a:r>
            <a:r>
              <a:rPr lang="en-US" altLang="zh-TW" dirty="0" err="1" smtClean="0">
                <a:solidFill>
                  <a:srgbClr val="FF0000"/>
                </a:solidFill>
              </a:rPr>
              <a:t>Keras</a:t>
            </a:r>
            <a:r>
              <a:rPr lang="zh-TW" altLang="en-US" dirty="0" smtClean="0">
                <a:solidFill>
                  <a:srgbClr val="FF0000"/>
                </a:solidFill>
              </a:rPr>
              <a:t>可使用的格式</a:t>
            </a:r>
            <a:r>
              <a:rPr lang="en-US" altLang="zh-TW" dirty="0" smtClean="0">
                <a:solidFill>
                  <a:srgbClr val="FF0000"/>
                </a:solidFill>
              </a:rPr>
              <a:t>(One hot encoding)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 descr="ãOnehot-encodi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63" y="4853144"/>
            <a:ext cx="4598131" cy="18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067747" y="4978728"/>
            <a:ext cx="3271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O</a:t>
            </a:r>
            <a:r>
              <a:rPr lang="zh-TW" altLang="en-US" sz="3200" dirty="0" smtClean="0">
                <a:solidFill>
                  <a:srgbClr val="FF0000"/>
                </a:solidFill>
              </a:rPr>
              <a:t>ne </a:t>
            </a:r>
            <a:r>
              <a:rPr lang="zh-TW" altLang="en-US" sz="3200" dirty="0">
                <a:solidFill>
                  <a:srgbClr val="FF0000"/>
                </a:solidFill>
              </a:rPr>
              <a:t>hot </a:t>
            </a:r>
            <a:r>
              <a:rPr lang="zh-TW" altLang="en-US" sz="3200" dirty="0" smtClean="0">
                <a:solidFill>
                  <a:srgbClr val="FF0000"/>
                </a:solidFill>
              </a:rPr>
              <a:t>encoding</a:t>
            </a:r>
            <a:r>
              <a:rPr lang="en-US" altLang="zh-TW" sz="3200" dirty="0" smtClean="0">
                <a:solidFill>
                  <a:srgbClr val="FF0000"/>
                </a:solidFill>
              </a:rPr>
              <a:t>: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7747" y="4728432"/>
            <a:ext cx="8085306" cy="2052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資料庫圖表 13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資料庫圖表 14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圓角矩形圖說文字 12"/>
          <p:cNvSpPr/>
          <p:nvPr/>
        </p:nvSpPr>
        <p:spPr>
          <a:xfrm>
            <a:off x="4244641" y="720912"/>
            <a:ext cx="6188898" cy="1110034"/>
          </a:xfrm>
          <a:prstGeom prst="wedgeRoundRectCallout">
            <a:avLst>
              <a:gd name="adj1" fmla="val -32326"/>
              <a:gd name="adj2" fmla="val 80445"/>
              <a:gd name="adj3" fmla="val 16667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B0F0"/>
                </a:solidFill>
              </a:rPr>
              <a:t>取得由</a:t>
            </a:r>
            <a:r>
              <a:rPr lang="en-US" altLang="zh-TW" dirty="0" err="1">
                <a:solidFill>
                  <a:srgbClr val="00B0F0"/>
                </a:solidFill>
              </a:rPr>
              <a:t>keras</a:t>
            </a:r>
            <a:r>
              <a:rPr lang="zh-TW" altLang="en-US" dirty="0">
                <a:solidFill>
                  <a:srgbClr val="00B0F0"/>
                </a:solidFill>
              </a:rPr>
              <a:t>所提供</a:t>
            </a:r>
            <a:r>
              <a:rPr lang="en-US" altLang="zh-TW" dirty="0">
                <a:solidFill>
                  <a:srgbClr val="00B0F0"/>
                </a:solidFill>
              </a:rPr>
              <a:t>MNIST</a:t>
            </a:r>
            <a:r>
              <a:rPr lang="zh-TW" altLang="en-US" dirty="0">
                <a:solidFill>
                  <a:srgbClr val="00B0F0"/>
                </a:solidFill>
              </a:rPr>
              <a:t>手寫數字</a:t>
            </a:r>
            <a:r>
              <a:rPr lang="zh-TW" altLang="en-US" dirty="0" smtClean="0">
                <a:solidFill>
                  <a:srgbClr val="00B0F0"/>
                </a:solidFill>
              </a:rPr>
              <a:t>資料庫，在前頁</a:t>
            </a:r>
            <a:r>
              <a:rPr lang="en-US" altLang="zh-TW" dirty="0" smtClean="0">
                <a:solidFill>
                  <a:srgbClr val="00B0F0"/>
                </a:solidFill>
              </a:rPr>
              <a:t>import</a:t>
            </a:r>
            <a:r>
              <a:rPr lang="zh-TW" altLang="en-US" dirty="0" smtClean="0">
                <a:solidFill>
                  <a:srgbClr val="00B0F0"/>
                </a:solidFill>
              </a:rPr>
              <a:t>已經有引用，會自動從網路上下載，此數據庫並非圖片檔，式已經處理成</a:t>
            </a:r>
            <a:r>
              <a:rPr lang="en-US" altLang="zh-TW" dirty="0" smtClean="0">
                <a:solidFill>
                  <a:srgbClr val="00B0F0"/>
                </a:solidFill>
              </a:rPr>
              <a:t>python</a:t>
            </a:r>
            <a:r>
              <a:rPr lang="zh-TW" altLang="en-US" dirty="0" smtClean="0">
                <a:solidFill>
                  <a:srgbClr val="00B0F0"/>
                </a:solidFill>
              </a:rPr>
              <a:t>可取用的數據庫。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942701" y="655002"/>
            <a:ext cx="3004128" cy="1110034"/>
          </a:xfrm>
          <a:prstGeom prst="wedgeRoundRectCallout">
            <a:avLst>
              <a:gd name="adj1" fmla="val 11380"/>
              <a:gd name="adj2" fmla="val 91006"/>
              <a:gd name="adj3" fmla="val 16667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r>
              <a:rPr lang="zh-TW" altLang="en-US" dirty="0" smtClean="0">
                <a:solidFill>
                  <a:srgbClr val="00B0F0"/>
                </a:solidFill>
              </a:rPr>
              <a:t>為手寫圖片數據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 smtClean="0">
                <a:solidFill>
                  <a:srgbClr val="00B0F0"/>
                </a:solidFill>
              </a:rPr>
              <a:t>Y</a:t>
            </a:r>
            <a:r>
              <a:rPr lang="zh-TW" altLang="en-US" dirty="0" smtClean="0">
                <a:solidFill>
                  <a:srgbClr val="00B0F0"/>
                </a:solidFill>
              </a:rPr>
              <a:t>為圖片標籤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 smtClean="0">
                <a:solidFill>
                  <a:srgbClr val="00B0F0"/>
                </a:solidFill>
              </a:rPr>
              <a:t>Train</a:t>
            </a:r>
            <a:r>
              <a:rPr lang="zh-TW" altLang="en-US" dirty="0" smtClean="0">
                <a:solidFill>
                  <a:srgbClr val="00B0F0"/>
                </a:solidFill>
              </a:rPr>
              <a:t>以及</a:t>
            </a:r>
            <a:r>
              <a:rPr lang="en-US" altLang="zh-TW" dirty="0" smtClean="0">
                <a:solidFill>
                  <a:srgbClr val="00B0F0"/>
                </a:solidFill>
              </a:rPr>
              <a:t>Test</a:t>
            </a:r>
            <a:r>
              <a:rPr lang="zh-TW" altLang="en-US" dirty="0" smtClean="0">
                <a:solidFill>
                  <a:srgbClr val="00B0F0"/>
                </a:solidFill>
              </a:rPr>
              <a:t>分別是訓練用跟測試用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262" y="1741717"/>
            <a:ext cx="10601608" cy="49859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 = Sequential()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Create CN layer 1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model.add(Conv2D(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filters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16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kernel_size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padding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‘same’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input_shape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‘relu’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Create Max-Pool 1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model.add(MaxPooling2D(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pool_size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Create CN layer 2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model.add(Conv2D(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filters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36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kernel_size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padding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‘same’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input_shape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‘relu’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Create Max-Pool 2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model.add(MaxPooling2D(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pool_size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Add Dropout layer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model.add(Dropout(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0.25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Flatten layer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model.add(Flatten())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Fully connected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model.add(Dense(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'relu'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model.add(Dropout(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model.add(Dense(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'softmax'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model.summary()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500" dirty="0">
              <a:solidFill>
                <a:srgbClr val="A9B7C6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資料庫圖表 11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262" y="1741717"/>
            <a:ext cx="10601608" cy="49859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 = Sequential()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Create CN layer 1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model.add(Conv2D(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filters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16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kernel_size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padding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‘same’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input_shape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‘relu’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Create Max-Pool 1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model.add(MaxPooling2D(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pool_size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Create CN layer 2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model.add(Conv2D(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filters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36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kernel_size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padding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‘same’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input_shape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‘relu’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Create Max-Pool 2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model.add(MaxPooling2D(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pool_size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Add Dropout layer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model.add(Dropout(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0.25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Flatten layer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model.add(Flatten())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Fully connected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model.add(Dense(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'relu'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model.add(Dropout(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model.add(Dense(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'softmax'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model.summary()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500" dirty="0">
              <a:solidFill>
                <a:srgbClr val="A9B7C6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1608530" y="1040866"/>
            <a:ext cx="5706669" cy="441321"/>
          </a:xfrm>
          <a:prstGeom prst="wedgeRoundRectCallout">
            <a:avLst>
              <a:gd name="adj1" fmla="val -38772"/>
              <a:gd name="adj2" fmla="val 12464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solidFill>
                  <a:srgbClr val="FF0000"/>
                </a:solidFill>
              </a:rPr>
              <a:t>Kearas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順序</a:t>
            </a:r>
            <a:r>
              <a:rPr lang="zh-TW" altLang="en-US" dirty="0" smtClean="0">
                <a:solidFill>
                  <a:srgbClr val="FF0000"/>
                </a:solidFill>
              </a:rPr>
              <a:t>模型，網路</a:t>
            </a:r>
            <a:r>
              <a:rPr lang="zh-TW" altLang="en-US" dirty="0">
                <a:solidFill>
                  <a:srgbClr val="FF0000"/>
                </a:solidFill>
              </a:rPr>
              <a:t>層架構會</a:t>
            </a:r>
            <a:r>
              <a:rPr lang="zh-TW" altLang="en-US" dirty="0" smtClean="0">
                <a:solidFill>
                  <a:srgbClr val="FF0000"/>
                </a:solidFill>
              </a:rPr>
              <a:t>由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err="1" smtClean="0">
                <a:solidFill>
                  <a:srgbClr val="FF0000"/>
                </a:solidFill>
              </a:rPr>
              <a:t>model.add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>
                <a:solidFill>
                  <a:srgbClr val="FF0000"/>
                </a:solidFill>
              </a:rPr>
              <a:t>順序</a:t>
            </a:r>
            <a:r>
              <a:rPr lang="zh-TW" altLang="en-US" dirty="0">
                <a:solidFill>
                  <a:srgbClr val="FF0000"/>
                </a:solidFill>
              </a:rPr>
              <a:t>編成</a:t>
            </a:r>
          </a:p>
        </p:txBody>
      </p:sp>
      <p:sp>
        <p:nvSpPr>
          <p:cNvPr id="18" name="圓角矩形圖說文字 17"/>
          <p:cNvSpPr/>
          <p:nvPr/>
        </p:nvSpPr>
        <p:spPr>
          <a:xfrm>
            <a:off x="4436199" y="2754070"/>
            <a:ext cx="2879000" cy="324108"/>
          </a:xfrm>
          <a:prstGeom prst="wedgeRoundRectCallout">
            <a:avLst>
              <a:gd name="adj1" fmla="val -67300"/>
              <a:gd name="adj2" fmla="val -14001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Kernel_size:kernel</a:t>
            </a:r>
            <a:r>
              <a:rPr lang="zh-TW" altLang="en-US" dirty="0" smtClean="0">
                <a:solidFill>
                  <a:srgbClr val="FF0000"/>
                </a:solidFill>
              </a:rPr>
              <a:t>大小</a:t>
            </a:r>
            <a:r>
              <a:rPr lang="en-US" altLang="zh-TW" dirty="0" smtClean="0">
                <a:solidFill>
                  <a:srgbClr val="FF0000"/>
                </a:solidFill>
              </a:rPr>
              <a:t>(5X5)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2247988" y="4066030"/>
            <a:ext cx="7409330" cy="443821"/>
          </a:xfrm>
          <a:prstGeom prst="wedgeRoundRectCallout">
            <a:avLst>
              <a:gd name="adj1" fmla="val -41064"/>
              <a:gd name="adj2" fmla="val -18319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latin typeface="+mj-ea"/>
              </a:rPr>
              <a:t>Filters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: feature map</a:t>
            </a:r>
            <a:r>
              <a:rPr lang="zh-TW" altLang="en-US" b="1" dirty="0">
                <a:solidFill>
                  <a:srgbClr val="FF0000"/>
                </a:solidFill>
                <a:latin typeface="+mj-ea"/>
              </a:rPr>
              <a:t> 數量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+mj-ea"/>
              </a:rPr>
              <a:t>同一層有多少張數摺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</a:rPr>
              <a:t>積，並不是指輸入的大小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</a:rPr>
              <a:t>)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1454621" y="6216284"/>
            <a:ext cx="3677214" cy="670226"/>
          </a:xfrm>
          <a:prstGeom prst="wedgeRoundRectCallout">
            <a:avLst>
              <a:gd name="adj1" fmla="val -31107"/>
              <a:gd name="adj2" fmla="val -8598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0000"/>
                </a:solidFill>
              </a:rPr>
              <a:t>Dense:</a:t>
            </a:r>
            <a:r>
              <a:rPr lang="zh-TW" altLang="en-US" dirty="0">
                <a:solidFill>
                  <a:srgbClr val="FF0000"/>
                </a:solidFill>
              </a:rPr>
              <a:t>種類</a:t>
            </a:r>
            <a:r>
              <a:rPr lang="zh-TW" altLang="en-US" dirty="0" smtClean="0">
                <a:solidFill>
                  <a:srgbClr val="FF0000"/>
                </a:solidFill>
              </a:rPr>
              <a:t>數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這裡是數字</a:t>
            </a:r>
            <a:r>
              <a:rPr lang="en-US" altLang="zh-TW" dirty="0" smtClean="0">
                <a:solidFill>
                  <a:srgbClr val="FF0000"/>
                </a:solidFill>
              </a:rPr>
              <a:t>0~9</a:t>
            </a:r>
            <a:r>
              <a:rPr lang="zh-TW" altLang="en-US" dirty="0" smtClean="0">
                <a:solidFill>
                  <a:srgbClr val="FF0000"/>
                </a:solidFill>
              </a:rPr>
              <a:t>辨識，共有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</a:rPr>
              <a:t>種類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7540058" y="1133509"/>
            <a:ext cx="4473892" cy="608208"/>
          </a:xfrm>
          <a:prstGeom prst="wedgeRoundRectCallout">
            <a:avLst>
              <a:gd name="adj1" fmla="val -43074"/>
              <a:gd name="adj2" fmla="val 12345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zh-TW" dirty="0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</a:t>
            </a:r>
            <a:r>
              <a:rPr lang="zh-TW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_shape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zh-TW" altLang="en-US" dirty="0">
                <a:solidFill>
                  <a:srgbClr val="FF0000"/>
                </a:solidFill>
              </a:rPr>
              <a:t> 訓練資料輸入維度</a:t>
            </a:r>
            <a:r>
              <a:rPr lang="en-US" altLang="zh-TW" dirty="0">
                <a:solidFill>
                  <a:srgbClr val="FF0000"/>
                </a:solidFill>
              </a:rPr>
              <a:t>(28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28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1)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710022" y="4549973"/>
            <a:ext cx="3645511" cy="509936"/>
          </a:xfrm>
          <a:prstGeom prst="wedgeRoundRectCallout">
            <a:avLst>
              <a:gd name="adj1" fmla="val -58228"/>
              <a:gd name="adj2" fmla="val 3327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Hiden</a:t>
            </a:r>
            <a:r>
              <a:rPr lang="en-US" altLang="zh-TW" dirty="0" smtClean="0">
                <a:solidFill>
                  <a:srgbClr val="FF0000"/>
                </a:solidFill>
              </a:rPr>
              <a:t> layer:</a:t>
            </a:r>
            <a:r>
              <a:rPr lang="zh-TW" altLang="en-US" dirty="0" smtClean="0">
                <a:solidFill>
                  <a:srgbClr val="FF0000"/>
                </a:solidFill>
              </a:rPr>
              <a:t>隱藏層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全連接層所用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圓角矩形圖說文字 19"/>
          <p:cNvSpPr/>
          <p:nvPr/>
        </p:nvSpPr>
        <p:spPr>
          <a:xfrm>
            <a:off x="9516719" y="2568242"/>
            <a:ext cx="1211638" cy="509936"/>
          </a:xfrm>
          <a:prstGeom prst="wedgeRoundRectCallout">
            <a:avLst>
              <a:gd name="adj1" fmla="val -33968"/>
              <a:gd name="adj2" fmla="val 7410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激活函數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圓角矩形圖說文字 20"/>
          <p:cNvSpPr/>
          <p:nvPr/>
        </p:nvSpPr>
        <p:spPr>
          <a:xfrm>
            <a:off x="5576981" y="3608311"/>
            <a:ext cx="3612286" cy="417597"/>
          </a:xfrm>
          <a:prstGeom prst="wedgeRoundRectCallout">
            <a:avLst>
              <a:gd name="adj1" fmla="val -47289"/>
              <a:gd name="adj2" fmla="val -7955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Zero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padding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這裡無使用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same)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圓角矩形圖說文字 21"/>
          <p:cNvSpPr/>
          <p:nvPr/>
        </p:nvSpPr>
        <p:spPr>
          <a:xfrm>
            <a:off x="4929643" y="5162590"/>
            <a:ext cx="3677214" cy="670226"/>
          </a:xfrm>
          <a:prstGeom prst="wedgeRoundRectCallout">
            <a:avLst>
              <a:gd name="adj1" fmla="val -67299"/>
              <a:gd name="adj2" fmla="val 34237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Softmax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將辨識權重值機率化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資料庫圖表 22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資料庫圖表 23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648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7375" y="3023363"/>
            <a:ext cx="9018762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定義訓練方式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model.compile(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loss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‘categorical_crossentropy’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optimizer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‘adam’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metrics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=[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‘accuracy’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])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開始訓練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train_history = model.fit(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=X_Train40_norm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=y_TrainOneHot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validation_split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epochs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batch_size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300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verbose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將訓練完</a:t>
            </a:r>
            <a:r>
              <a:rPr lang="en-US" altLang="zh-TW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model</a:t>
            </a:r>
            <a:r>
              <a:rPr lang="zh-TW" altLang="en-US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以及權重儲存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model.save(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'mnist_model.h5'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資料庫圖表 5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資料庫圖表 6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開始執行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4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375" y="3023363"/>
            <a:ext cx="9018762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定義訓練方式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model.compile(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loss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‘categorical_crossentropy’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optimizer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‘adam’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metrics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=[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‘accuracy’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])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開始訓練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train_history = model.fit(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=X_Train40_norm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y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=y_TrainOneHot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validation_split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epochs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batch_size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300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verbose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sz="15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將訓練完</a:t>
            </a:r>
            <a:r>
              <a:rPr lang="en-US" altLang="zh-TW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model</a:t>
            </a:r>
            <a:r>
              <a:rPr lang="zh-TW" altLang="en-US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以及權重儲存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model.save(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'mnist_model.h5'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4268327" y="2234598"/>
            <a:ext cx="3156287" cy="626943"/>
          </a:xfrm>
          <a:prstGeom prst="wedgeRoundRectCallout">
            <a:avLst>
              <a:gd name="adj1" fmla="val -4833"/>
              <a:gd name="adj2" fmla="val 10784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r>
              <a:rPr lang="zh-TW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ptimizer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  設定訓練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時的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優化方法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在深度學習使用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8067767" y="2234598"/>
            <a:ext cx="3138536" cy="509936"/>
          </a:xfrm>
          <a:prstGeom prst="wedgeRoundRectCallout">
            <a:avLst>
              <a:gd name="adj1" fmla="val -46660"/>
              <a:gd name="adj2" fmla="val 12381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 metrics: 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設定評估模型的方式是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accuracy 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準確率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715224" y="1969518"/>
            <a:ext cx="3194364" cy="871188"/>
          </a:xfrm>
          <a:prstGeom prst="wedgeRoundRectCallout">
            <a:avLst>
              <a:gd name="adj1" fmla="val -726"/>
              <a:gd name="adj2" fmla="val 10543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 loss: 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設定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Loss Function, 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這邊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選定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Cross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 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Entropy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 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作為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Loss Function.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3909588" y="4635437"/>
            <a:ext cx="7296714" cy="946405"/>
          </a:xfrm>
          <a:prstGeom prst="wedgeRoundRectCallout">
            <a:avLst>
              <a:gd name="adj1" fmla="val -45361"/>
              <a:gd name="adj2" fmla="val -9511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+mj-ea"/>
                <a:ea typeface="+mj-ea"/>
              </a:rPr>
              <a:t>model.fit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訓練資料 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資料標籤 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從訓練隨機資料取用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20%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作為測試用  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訓練次數  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一次訓練資料量 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訓練時狀態顯示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2" name="資料庫圖表 11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資料庫圖表 12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開始執行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1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資料庫圖表 11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矩形 1"/>
          <p:cNvSpPr/>
          <p:nvPr/>
        </p:nvSpPr>
        <p:spPr>
          <a:xfrm>
            <a:off x="1549400" y="2860677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Train on 48000 samples, validate on 12000 samples</a:t>
            </a:r>
          </a:p>
          <a:p>
            <a:r>
              <a:rPr lang="zh-TW" altLang="en-US" dirty="0"/>
              <a:t>Epoch 1/10</a:t>
            </a:r>
          </a:p>
          <a:p>
            <a:r>
              <a:rPr lang="zh-TW" altLang="en-US" dirty="0"/>
              <a:t>2018-04-20 03:01:24.598602: I T:\src\github\tensorflow\tensorflow\core\platform\cpu_feature_guard.cc:140] Your CPU supports instructions that this TensorFlow binary was not compiled to use: AVX2</a:t>
            </a:r>
          </a:p>
          <a:p>
            <a:r>
              <a:rPr lang="zh-TW" altLang="en-US" dirty="0"/>
              <a:t> - 28s - loss: 0.4886 - acc: 0.8478 - val_loss: 0.0952 - val_acc: 0.9725</a:t>
            </a:r>
          </a:p>
          <a:p>
            <a:r>
              <a:rPr lang="zh-TW" altLang="en-US" dirty="0"/>
              <a:t>Epoch 2/10</a:t>
            </a:r>
          </a:p>
          <a:p>
            <a:r>
              <a:rPr lang="zh-TW" altLang="en-US" dirty="0"/>
              <a:t> - 28s - loss: 0.1408 - acc: 0.9589 - val_loss: 0.0629 - val_acc: 0.9803</a:t>
            </a:r>
          </a:p>
          <a:p>
            <a:r>
              <a:rPr lang="zh-TW" altLang="en-US" dirty="0"/>
              <a:t>Epoch 3/10</a:t>
            </a:r>
          </a:p>
          <a:p>
            <a:r>
              <a:rPr lang="zh-TW" altLang="en-US" dirty="0"/>
              <a:t> - 29s - loss: 0.1026 - acc: 0.9698 - val_loss: 0.0510 - val_acc: 0.9837</a:t>
            </a:r>
          </a:p>
          <a:p>
            <a:r>
              <a:rPr lang="zh-TW" altLang="en-US" dirty="0"/>
              <a:t>Epoch 4/10</a:t>
            </a:r>
          </a:p>
          <a:p>
            <a:r>
              <a:rPr lang="zh-TW" altLang="en-US" dirty="0"/>
              <a:t> - 28s - loss: 0.0829 - acc: 0.9754 - val_loss: 0.0461 - val_acc: 0.9860</a:t>
            </a:r>
          </a:p>
          <a:p>
            <a:r>
              <a:rPr lang="zh-TW" altLang="en-US" dirty="0"/>
              <a:t>Epoch 5/</a:t>
            </a:r>
            <a:r>
              <a:rPr lang="zh-TW" altLang="en-US" dirty="0" smtClean="0"/>
              <a:t>10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開始執行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執行狀態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3439553" y="5987835"/>
            <a:ext cx="2554845" cy="871188"/>
          </a:xfrm>
          <a:prstGeom prst="wedgeRoundRectCallout">
            <a:avLst>
              <a:gd name="adj1" fmla="val -30768"/>
              <a:gd name="adj2" fmla="val -8923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+mj-ea"/>
                <a:ea typeface="+mj-ea"/>
              </a:rPr>
              <a:t>acc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訓練數據辨識率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7609063" y="5835322"/>
            <a:ext cx="2726958" cy="871188"/>
          </a:xfrm>
          <a:prstGeom prst="wedgeRoundRectCallout">
            <a:avLst>
              <a:gd name="adj1" fmla="val -56100"/>
              <a:gd name="adj2" fmla="val -62318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+mj-ea"/>
                <a:ea typeface="+mj-ea"/>
              </a:rPr>
              <a:t>val_acc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測試數據辨識率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950544" y="1806875"/>
            <a:ext cx="5043853" cy="871188"/>
          </a:xfrm>
          <a:prstGeom prst="wedgeRoundRectCallout">
            <a:avLst>
              <a:gd name="adj1" fmla="val -16793"/>
              <a:gd name="adj2" fmla="val 301005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loss: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損失函數，預測數據與實際數據的差異，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一般越接近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越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好</a:t>
            </a:r>
          </a:p>
        </p:txBody>
      </p:sp>
    </p:spTree>
    <p:extLst>
      <p:ext uri="{BB962C8B-B14F-4D97-AF65-F5344CB8AC3E}">
        <p14:creationId xmlns:p14="http://schemas.microsoft.com/office/powerpoint/2010/main" val="2558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資料庫圖表 11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3154" y="89178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此為結束後以圖表顯示訓練成效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未必要添加</a:t>
            </a:r>
            <a:r>
              <a:rPr lang="en-US" altLang="zh-TW" sz="3600" dirty="0" smtClean="0"/>
              <a:t>)</a:t>
            </a:r>
            <a:br>
              <a:rPr lang="en-US" altLang="zh-TW" sz="3600" dirty="0" smtClean="0"/>
            </a:br>
            <a:r>
              <a:rPr lang="en-US" altLang="zh-TW" sz="3600" dirty="0" smtClean="0"/>
              <a:t>[</a:t>
            </a:r>
            <a:r>
              <a:rPr lang="zh-TW" altLang="en-US" sz="3600" dirty="0" smtClean="0"/>
              <a:t>添加在訓練</a:t>
            </a:r>
            <a:r>
              <a:rPr lang="en-US" altLang="zh-TW" sz="3600" dirty="0" smtClean="0"/>
              <a:t>Code</a:t>
            </a:r>
            <a:r>
              <a:rPr lang="zh-TW" altLang="en-US" sz="3600" dirty="0" smtClean="0"/>
              <a:t>下方</a:t>
            </a:r>
            <a:r>
              <a:rPr lang="en-US" altLang="zh-TW" sz="3600" dirty="0"/>
              <a:t>]</a:t>
            </a:r>
            <a:endParaRPr lang="zh-TW" altLang="en-US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753" y="2700410"/>
            <a:ext cx="6158523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matplotlib.pyplot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as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plt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def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show_train_history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(train_history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train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validation):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plt.plot(train_history.history[train])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plt.plot(train_history.history[validation])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plt.title(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'Train History'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plt.ylabel(train)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plt.xlabel(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'Epoch'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plt.legend([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'train'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'validation'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loc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'upper left'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plt.show()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utils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*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#if isDisplayAvl():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show_train_history(train_history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'acc'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'val_acc'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show_train_history(train_history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'loss'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'val_loss'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5537" y="2646303"/>
            <a:ext cx="4353169" cy="36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/>
              <a:t>Keras</a:t>
            </a:r>
            <a:r>
              <a:rPr lang="en-US" altLang="zh-TW" dirty="0" smtClean="0"/>
              <a:t>: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Mnist</a:t>
            </a:r>
            <a:r>
              <a:rPr lang="zh-TW" altLang="en-US" dirty="0" smtClean="0"/>
              <a:t>手寫數字辨識數據庫為範例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辨識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05746" y="2303446"/>
            <a:ext cx="7794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在這裡的範例測試，資料夾內有附有檔名為</a:t>
            </a:r>
            <a:r>
              <a:rPr lang="en-US" altLang="zh-TW" dirty="0" smtClean="0">
                <a:solidFill>
                  <a:srgbClr val="FF0000"/>
                </a:solidFill>
              </a:rPr>
              <a:t>”DATA”</a:t>
            </a:r>
            <a:r>
              <a:rPr lang="zh-TW" altLang="en-US" dirty="0" smtClean="0">
                <a:solidFill>
                  <a:srgbClr val="FF0000"/>
                </a:solidFill>
              </a:rPr>
              <a:t>的資料夾，內有兩張手寫數字辨識圖，若想再做其他測試，可以將其餘圖片添加在資料夾內。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若沒有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zh-TW" altLang="en-US" dirty="0" smtClean="0">
                <a:solidFill>
                  <a:srgbClr val="FF0000"/>
                </a:solidFill>
              </a:rPr>
              <a:t>資料夾，則可以將以下兩張圖存下來，創新名為</a:t>
            </a:r>
            <a:r>
              <a:rPr lang="en-US" altLang="zh-TW" dirty="0" smtClean="0">
                <a:solidFill>
                  <a:srgbClr val="FF0000"/>
                </a:solidFill>
              </a:rPr>
              <a:t>“DATA”</a:t>
            </a:r>
            <a:r>
              <a:rPr lang="zh-TW" altLang="en-US" dirty="0" smtClean="0">
                <a:solidFill>
                  <a:srgbClr val="FF0000"/>
                </a:solidFill>
              </a:rPr>
              <a:t>資料夾在專案下，並放以下兩張圖片做測試。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03" y="4494461"/>
            <a:ext cx="1747274" cy="200989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60" y="4722447"/>
            <a:ext cx="1781908" cy="17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46" y="2813921"/>
            <a:ext cx="7667625" cy="1390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3.6.6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8538" y="1634148"/>
            <a:ext cx="10515600" cy="4351338"/>
          </a:xfrm>
        </p:spPr>
        <p:txBody>
          <a:bodyPr/>
          <a:lstStyle/>
          <a:p>
            <a:r>
              <a:rPr lang="zh-TW" altLang="en-US" sz="2000" dirty="0" smtClean="0"/>
              <a:t>先到 </a:t>
            </a:r>
            <a:r>
              <a:rPr lang="en-US" altLang="zh-TW" sz="2000" dirty="0" smtClean="0"/>
              <a:t>“</a:t>
            </a:r>
            <a:r>
              <a:rPr lang="zh-TW" altLang="en-US" sz="2000" dirty="0" smtClean="0"/>
              <a:t> </a:t>
            </a:r>
            <a:r>
              <a:rPr lang="en-US" altLang="zh-TW" sz="2000" dirty="0">
                <a:hlinkClick r:id="rId3"/>
              </a:rPr>
              <a:t>https://www.python.org/downloads/windows</a:t>
            </a:r>
            <a:r>
              <a:rPr lang="en-US" altLang="zh-TW" sz="2000" dirty="0" smtClean="0">
                <a:hlinkClick r:id="rId3"/>
              </a:rPr>
              <a:t>/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   下載</a:t>
            </a:r>
            <a:r>
              <a:rPr lang="en-US" altLang="zh-TW" sz="2000" dirty="0" smtClean="0"/>
              <a:t>3.6.6</a:t>
            </a:r>
            <a:r>
              <a:rPr lang="zh-TW" altLang="en-US" sz="2000" dirty="0" smtClean="0"/>
              <a:t>版本 </a:t>
            </a:r>
            <a:r>
              <a:rPr lang="en-US" altLang="zh-TW" sz="2000" dirty="0" smtClean="0"/>
              <a:t>PYTHON</a:t>
            </a:r>
            <a:endParaRPr lang="en-US" altLang="zh-TW" sz="2000" dirty="0"/>
          </a:p>
          <a:p>
            <a:r>
              <a:rPr lang="zh-TW" altLang="en-US" sz="2000" dirty="0" smtClean="0"/>
              <a:t>以下出</a:t>
            </a:r>
            <a:r>
              <a:rPr lang="zh-TW" altLang="en-US" sz="2000" dirty="0"/>
              <a:t>現</a:t>
            </a:r>
            <a:r>
              <a:rPr lang="en-US" altLang="zh-TW" sz="2000" dirty="0" smtClean="0"/>
              <a:t>【 】</a:t>
            </a:r>
            <a:r>
              <a:rPr lang="zh-TW" altLang="en-US" sz="2000" dirty="0" smtClean="0"/>
              <a:t> 內部文字為</a:t>
            </a:r>
            <a:r>
              <a:rPr lang="en-US" altLang="zh-TW" sz="2000" dirty="0" smtClean="0"/>
              <a:t>Command</a:t>
            </a:r>
            <a:r>
              <a:rPr lang="zh-TW" altLang="en-US" sz="2000" dirty="0" smtClean="0"/>
              <a:t> 所輸入指令</a:t>
            </a:r>
            <a:endParaRPr lang="en-US" altLang="zh-TW" sz="2000" dirty="0" smtClean="0"/>
          </a:p>
          <a:p>
            <a:r>
              <a:rPr lang="en-US" altLang="zh-TW" sz="2000" dirty="0" smtClean="0"/>
              <a:t>Test </a:t>
            </a:r>
            <a:r>
              <a:rPr lang="en-US" altLang="zh-TW" sz="2000" dirty="0" err="1" smtClean="0"/>
              <a:t>python【python</a:t>
            </a:r>
            <a:r>
              <a:rPr lang="en-US" altLang="zh-TW" sz="2000" dirty="0"/>
              <a:t>】</a:t>
            </a:r>
            <a:endParaRPr lang="zh-TW" altLang="en-US" sz="2000" b="1" u="sng" dirty="0"/>
          </a:p>
        </p:txBody>
      </p:sp>
      <p:graphicFrame>
        <p:nvGraphicFramePr>
          <p:cNvPr id="15" name="資料庫圖表 14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矩形 4"/>
          <p:cNvSpPr/>
          <p:nvPr/>
        </p:nvSpPr>
        <p:spPr>
          <a:xfrm>
            <a:off x="1883507" y="3618340"/>
            <a:ext cx="7807570" cy="3829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0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1493" y="3218963"/>
            <a:ext cx="4906979" cy="1246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keras.preprocessing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image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glob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keras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os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np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11381" y="2572632"/>
            <a:ext cx="1014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引入所需的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  <a:r>
              <a:rPr lang="zh-TW" altLang="en-US" dirty="0" smtClean="0">
                <a:solidFill>
                  <a:srgbClr val="FF0000"/>
                </a:solidFill>
              </a:rPr>
              <a:t>函式庫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err="1" smtClean="0"/>
              <a:t>Keras</a:t>
            </a:r>
            <a:r>
              <a:rPr lang="en-US" altLang="zh-TW" dirty="0" smtClean="0"/>
              <a:t>:</a:t>
            </a:r>
            <a:r>
              <a:rPr lang="zh-TW" altLang="en-US" dirty="0" smtClean="0"/>
              <a:t>以</a:t>
            </a:r>
            <a:r>
              <a:rPr lang="en-US" altLang="zh-TW" dirty="0" err="1" smtClean="0"/>
              <a:t>Mnist</a:t>
            </a:r>
            <a:r>
              <a:rPr lang="zh-TW" altLang="en-US" dirty="0" smtClean="0"/>
              <a:t>手寫數字辨識數據庫為範例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識別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5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6003" y="2735375"/>
            <a:ext cx="7921782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file_path 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'DATA/'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f_names = glob.glob(file_path +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'*.jpg'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img = []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 = keras.models.load_model(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'mnist_model.h5'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for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(f_names)):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images = image.load_img(f_names[i]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target_size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grayscale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True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x = image.img_to_array(images)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datagen = image.ImageDataGenerator()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x = np.expand_dims(x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'loading no.%s image'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% i)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y = model.predict(x)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(y)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資料庫圖表 9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開始執行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9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6003" y="2735375"/>
            <a:ext cx="7921782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file_path =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'DATA/'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f_names = glob.glob(file_path +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'*.jpg'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img = []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 = keras.models.load_model(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'mnist_model.h5'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for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(f_names)):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images = image.load_img(f_names[i]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target_size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grayscale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True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x = image.img_to_array(images)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datagen = image.ImageDataGenerator()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x = np.expand_dims(x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'loading no.%s image'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% i)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y = model.predict(x)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print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(y)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2932942" y="2607398"/>
            <a:ext cx="3775676" cy="702261"/>
          </a:xfrm>
          <a:prstGeom prst="wedgeRoundRectCallout">
            <a:avLst>
              <a:gd name="adj1" fmla="val -38607"/>
              <a:gd name="adj2" fmla="val 71726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mtClean="0">
                <a:solidFill>
                  <a:srgbClr val="FF0000"/>
                </a:solidFill>
              </a:rPr>
              <a:t>讀取訓練好的</a:t>
            </a:r>
            <a:r>
              <a:rPr lang="en-US" altLang="zh-TW" dirty="0" smtClean="0">
                <a:solidFill>
                  <a:srgbClr val="FF0000"/>
                </a:solidFill>
              </a:rPr>
              <a:t>model</a:t>
            </a:r>
            <a:r>
              <a:rPr lang="zh-TW" altLang="en-US" dirty="0" smtClean="0">
                <a:solidFill>
                  <a:srgbClr val="FF0000"/>
                </a:solidFill>
              </a:rPr>
              <a:t>給</a:t>
            </a:r>
            <a:r>
              <a:rPr lang="en-US" altLang="zh-TW" dirty="0" err="1" smtClean="0">
                <a:solidFill>
                  <a:srgbClr val="FF0000"/>
                </a:solidFill>
              </a:rPr>
              <a:t>kera</a:t>
            </a:r>
            <a:r>
              <a:rPr lang="en-US" altLang="zh-TW" dirty="0" err="1">
                <a:solidFill>
                  <a:srgbClr val="FF0000"/>
                </a:solidFill>
              </a:rPr>
              <a:t>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3076288" y="5756495"/>
            <a:ext cx="3775676" cy="702261"/>
          </a:xfrm>
          <a:prstGeom prst="wedgeRoundRectCallout">
            <a:avLst>
              <a:gd name="adj1" fmla="val -40046"/>
              <a:gd name="adj2" fmla="val -7782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mtClean="0">
                <a:solidFill>
                  <a:srgbClr val="FF0000"/>
                </a:solidFill>
              </a:rPr>
              <a:t>讀取訓練好的</a:t>
            </a:r>
            <a:r>
              <a:rPr lang="en-US" altLang="zh-TW" dirty="0" smtClean="0">
                <a:solidFill>
                  <a:srgbClr val="FF0000"/>
                </a:solidFill>
              </a:rPr>
              <a:t>model</a:t>
            </a:r>
            <a:r>
              <a:rPr lang="zh-TW" altLang="en-US" dirty="0" smtClean="0">
                <a:solidFill>
                  <a:srgbClr val="FF0000"/>
                </a:solidFill>
              </a:rPr>
              <a:t>給</a:t>
            </a:r>
            <a:r>
              <a:rPr lang="en-US" altLang="zh-TW" dirty="0" err="1" smtClean="0">
                <a:solidFill>
                  <a:srgbClr val="FF0000"/>
                </a:solidFill>
              </a:rPr>
              <a:t>kera</a:t>
            </a:r>
            <a:r>
              <a:rPr lang="en-US" altLang="zh-TW" dirty="0" err="1">
                <a:solidFill>
                  <a:srgbClr val="FF0000"/>
                </a:solidFill>
              </a:rPr>
              <a:t>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6003" y="3749952"/>
            <a:ext cx="7387628" cy="1566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圖說文字 7"/>
          <p:cNvSpPr/>
          <p:nvPr/>
        </p:nvSpPr>
        <p:spPr>
          <a:xfrm>
            <a:off x="7601512" y="2827544"/>
            <a:ext cx="3775676" cy="702261"/>
          </a:xfrm>
          <a:prstGeom prst="wedgeRoundRectCallout">
            <a:avLst>
              <a:gd name="adj1" fmla="val -39087"/>
              <a:gd name="adj2" fmla="val 9364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處理資料夾下要辨識的圖片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資料庫圖表 9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資料庫圖表 10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開始執行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3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9844" y="1915136"/>
            <a:ext cx="91727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Python</a:t>
            </a:r>
            <a:r>
              <a:rPr lang="zh-TW" altLang="en-US" sz="2800" dirty="0" smtClean="0"/>
              <a:t>輸出結果</a:t>
            </a:r>
            <a:r>
              <a:rPr lang="en-US" altLang="zh-TW" sz="2800" dirty="0" smtClean="0"/>
              <a:t>:</a:t>
            </a:r>
          </a:p>
          <a:p>
            <a:pPr lvl="6"/>
            <a:r>
              <a:rPr lang="zh-TW" altLang="en-US" sz="2800" dirty="0" smtClean="0"/>
              <a:t>loading </a:t>
            </a:r>
            <a:r>
              <a:rPr lang="zh-TW" altLang="en-US" sz="2800" dirty="0"/>
              <a:t>no.0 image</a:t>
            </a:r>
          </a:p>
          <a:p>
            <a:pPr lvl="6"/>
            <a:r>
              <a:rPr lang="zh-TW" altLang="en-US" sz="2800" dirty="0"/>
              <a:t>[[1. 0. 0. 0. 0. 0. 0. 0. 0. 0.]]</a:t>
            </a:r>
          </a:p>
          <a:p>
            <a:pPr lvl="6"/>
            <a:r>
              <a:rPr lang="zh-TW" altLang="en-US" sz="2800" dirty="0"/>
              <a:t>loading no.1 image</a:t>
            </a:r>
          </a:p>
          <a:p>
            <a:pPr lvl="6"/>
            <a:r>
              <a:rPr lang="zh-TW" altLang="en-US" sz="2800" dirty="0"/>
              <a:t>[[0. 0. 0. 0. 0. 1. 0. 0. 0. 0.]]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49845" y="4599719"/>
            <a:ext cx="868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輸</a:t>
            </a:r>
            <a:r>
              <a:rPr lang="zh-TW" altLang="en-US" dirty="0">
                <a:solidFill>
                  <a:srgbClr val="FF0000"/>
                </a:solidFill>
              </a:rPr>
              <a:t>出</a:t>
            </a:r>
            <a:r>
              <a:rPr lang="zh-TW" altLang="en-US" dirty="0" smtClean="0">
                <a:solidFill>
                  <a:srgbClr val="FF0000"/>
                </a:solidFill>
              </a:rPr>
              <a:t>結果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種類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 辨識數字為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 以</a:t>
            </a:r>
            <a:r>
              <a:rPr lang="en-US" altLang="zh-TW" dirty="0" smtClean="0">
                <a:solidFill>
                  <a:srgbClr val="FF0000"/>
                </a:solidFill>
              </a:rPr>
              <a:t>One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hot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encode</a:t>
            </a:r>
            <a:r>
              <a:rPr lang="zh-TW" altLang="en-US" dirty="0" smtClean="0">
                <a:solidFill>
                  <a:srgbClr val="FF0000"/>
                </a:solidFill>
              </a:rPr>
              <a:t>表示為 </a:t>
            </a:r>
            <a:r>
              <a:rPr lang="zh-TW" altLang="en-US" dirty="0"/>
              <a:t>[1. 0. 0. 0. 0. 0. 0. 0. 0. 0.]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9845" y="5103988"/>
            <a:ext cx="868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輸</a:t>
            </a:r>
            <a:r>
              <a:rPr lang="zh-TW" altLang="en-US" dirty="0">
                <a:solidFill>
                  <a:srgbClr val="FF0000"/>
                </a:solidFill>
              </a:rPr>
              <a:t>出</a:t>
            </a:r>
            <a:r>
              <a:rPr lang="zh-TW" altLang="en-US" dirty="0" smtClean="0">
                <a:solidFill>
                  <a:srgbClr val="FF0000"/>
                </a:solidFill>
              </a:rPr>
              <a:t>結果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種類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zh-TW" altLang="en-US" dirty="0" smtClean="0">
                <a:solidFill>
                  <a:srgbClr val="FF0000"/>
                </a:solidFill>
              </a:rPr>
              <a:t> 辨識數字為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 以</a:t>
            </a:r>
            <a:r>
              <a:rPr lang="en-US" altLang="zh-TW" dirty="0" smtClean="0">
                <a:solidFill>
                  <a:srgbClr val="FF0000"/>
                </a:solidFill>
              </a:rPr>
              <a:t>One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hot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encode</a:t>
            </a:r>
            <a:r>
              <a:rPr lang="zh-TW" altLang="en-US" dirty="0" smtClean="0">
                <a:solidFill>
                  <a:srgbClr val="FF0000"/>
                </a:solidFill>
              </a:rPr>
              <a:t>表示為 </a:t>
            </a:r>
            <a:r>
              <a:rPr lang="zh-TW" altLang="en-US" dirty="0" smtClean="0"/>
              <a:t>[</a:t>
            </a:r>
            <a:r>
              <a:rPr lang="en-US" altLang="zh-TW" dirty="0" smtClean="0"/>
              <a:t>0</a:t>
            </a:r>
            <a:r>
              <a:rPr lang="zh-TW" altLang="en-US" dirty="0" smtClean="0"/>
              <a:t>. </a:t>
            </a:r>
            <a:r>
              <a:rPr lang="zh-TW" altLang="en-US" dirty="0"/>
              <a:t>0. 0. 0. 0. </a:t>
            </a:r>
            <a:r>
              <a:rPr lang="en-US" altLang="zh-TW" dirty="0" smtClean="0"/>
              <a:t>1</a:t>
            </a:r>
            <a:r>
              <a:rPr lang="zh-TW" altLang="en-US" dirty="0" smtClean="0"/>
              <a:t>. </a:t>
            </a:r>
            <a:r>
              <a:rPr lang="zh-TW" altLang="en-US" dirty="0"/>
              <a:t>0. 0. 0. 0.]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資料庫圖表 8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資料庫圖表 9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識別結果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4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資料庫圖表 8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資料庫圖表 9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補充說明</a:t>
            </a:r>
            <a:r>
              <a:rPr lang="en-US" altLang="zh-TW" dirty="0"/>
              <a:t>[</a:t>
            </a:r>
            <a:r>
              <a:rPr lang="en-US" altLang="zh-TW" dirty="0" smtClean="0"/>
              <a:t>1]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915136"/>
            <a:ext cx="10515600" cy="4351338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  <a:ea typeface="+mj-ea"/>
              </a:rPr>
              <a:t>當發現</a:t>
            </a:r>
            <a:r>
              <a:rPr lang="en-US" altLang="zh-TW" b="1" dirty="0" smtClean="0">
                <a:latin typeface="+mj-ea"/>
                <a:ea typeface="+mj-ea"/>
              </a:rPr>
              <a:t>CNN</a:t>
            </a:r>
            <a:r>
              <a:rPr lang="zh-TW" altLang="en-US" b="1" dirty="0" smtClean="0">
                <a:latin typeface="+mj-ea"/>
                <a:ea typeface="+mj-ea"/>
              </a:rPr>
              <a:t>辨識率不足時，在訓練資料充足的情況，據其他論文所改進的策略，增加</a:t>
            </a:r>
            <a:r>
              <a:rPr lang="en-US" altLang="zh-TW" b="1" dirty="0" smtClean="0">
                <a:latin typeface="+mj-ea"/>
                <a:ea typeface="+mj-ea"/>
              </a:rPr>
              <a:t>feature map(filter)</a:t>
            </a:r>
            <a:r>
              <a:rPr lang="zh-TW" altLang="en-US" b="1" dirty="0" smtClean="0">
                <a:latin typeface="+mj-ea"/>
                <a:ea typeface="+mj-ea"/>
              </a:rPr>
              <a:t>數量，或是增加摺積層與採樣層循環，或是單獨增加摺積層，皆有可能改善。</a:t>
            </a:r>
            <a:endParaRPr lang="en-US" altLang="zh-TW" b="1" dirty="0" smtClean="0">
              <a:latin typeface="+mj-ea"/>
              <a:ea typeface="+mj-ea"/>
            </a:endParaRPr>
          </a:p>
          <a:p>
            <a:endParaRPr lang="en-US" altLang="zh-TW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16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資料庫圖表 8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資料庫圖表 9"/>
          <p:cNvGraphicFramePr/>
          <p:nvPr>
            <p:extLst/>
          </p:nvPr>
        </p:nvGraphicFramePr>
        <p:xfrm>
          <a:off x="9432117" y="294906"/>
          <a:ext cx="2663228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標題 1"/>
          <p:cNvSpPr txBox="1">
            <a:spLocks/>
          </p:cNvSpPr>
          <p:nvPr/>
        </p:nvSpPr>
        <p:spPr>
          <a:xfrm>
            <a:off x="539436" y="589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補充說明</a:t>
            </a:r>
            <a:r>
              <a:rPr lang="en-US" altLang="zh-TW" dirty="0" smtClean="0"/>
              <a:t>[2]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TW" b="1" dirty="0">
              <a:latin typeface="+mj-ea"/>
              <a:ea typeface="+mj-ea"/>
            </a:endParaRPr>
          </a:p>
          <a:p>
            <a:r>
              <a:rPr lang="en-US" altLang="zh-TW" b="1" dirty="0" smtClean="0">
                <a:latin typeface="+mj-ea"/>
                <a:ea typeface="+mj-ea"/>
              </a:rPr>
              <a:t>Dropout :</a:t>
            </a:r>
            <a:r>
              <a:rPr lang="zh-TW" altLang="en-US" b="1" dirty="0" smtClean="0">
                <a:latin typeface="+mj-ea"/>
                <a:ea typeface="+mj-ea"/>
              </a:rPr>
              <a:t>在前面</a:t>
            </a:r>
            <a:r>
              <a:rPr lang="en-US" altLang="zh-TW" b="1" dirty="0" err="1" smtClean="0">
                <a:latin typeface="+mj-ea"/>
                <a:ea typeface="+mj-ea"/>
              </a:rPr>
              <a:t>Keras</a:t>
            </a:r>
            <a:r>
              <a:rPr lang="zh-TW" altLang="en-US" b="1" dirty="0" smtClean="0">
                <a:latin typeface="+mj-ea"/>
                <a:ea typeface="+mj-ea"/>
              </a:rPr>
              <a:t>構築網路時，有使用到一般可以加在摺積層或是全連接層後，主要防止過度擬合</a:t>
            </a:r>
            <a:r>
              <a:rPr lang="en-US" altLang="zh-TW" b="1" dirty="0" smtClean="0">
                <a:latin typeface="+mj-ea"/>
                <a:ea typeface="+mj-ea"/>
              </a:rPr>
              <a:t>(Overfitting)</a:t>
            </a:r>
            <a:r>
              <a:rPr lang="zh-TW" altLang="en-US" b="1" dirty="0" smtClean="0">
                <a:latin typeface="+mj-ea"/>
                <a:ea typeface="+mj-ea"/>
              </a:rPr>
              <a:t>，方式則是藉由隨機丟棄訓練輸出的權重。</a:t>
            </a:r>
            <a:endParaRPr lang="en-US" altLang="zh-TW" b="1" dirty="0" smtClean="0">
              <a:latin typeface="+mj-ea"/>
              <a:ea typeface="+mj-ea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75487" y="3564770"/>
            <a:ext cx="4616513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 Add Dropout layer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model.add(Dropout(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0.25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zh-TW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sz="1500" dirty="0" smtClean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Flatten layer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model.add(Flatten())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Fully connected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model.add(Dense(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128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'relu'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model.add(Dropout(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0.5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model.add(Dense(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activation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'softmax'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b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model.summary()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500" dirty="0">
              <a:solidFill>
                <a:srgbClr val="A9B7C6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483" y="41649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latin typeface="+mj-ea"/>
                <a:ea typeface="+mj-ea"/>
              </a:rPr>
              <a:t>Overfitting:</a:t>
            </a:r>
          </a:p>
          <a:p>
            <a:r>
              <a:rPr lang="zh-TW" altLang="en-US" sz="2400" b="1" dirty="0">
                <a:latin typeface="+mj-ea"/>
                <a:ea typeface="+mj-ea"/>
              </a:rPr>
              <a:t>訓練時過度依賴訓練庫資訊，將訓練庫資訊記憶起來，</a:t>
            </a:r>
            <a:r>
              <a:rPr lang="zh-TW" altLang="en-US" sz="2400" b="1" dirty="0" smtClean="0">
                <a:latin typeface="+mj-ea"/>
                <a:ea typeface="+mj-ea"/>
              </a:rPr>
              <a:t>對於未在訓練庫</a:t>
            </a:r>
            <a:r>
              <a:rPr lang="zh-TW" altLang="en-US" sz="2400" b="1" dirty="0">
                <a:latin typeface="+mj-ea"/>
                <a:ea typeface="+mj-ea"/>
              </a:rPr>
              <a:t>內的資訊效果奇差無比，通常在訓練</a:t>
            </a:r>
            <a:r>
              <a:rPr lang="zh-TW" altLang="en-US" sz="2400" b="1" dirty="0" smtClean="0">
                <a:latin typeface="+mj-ea"/>
                <a:ea typeface="+mj-ea"/>
              </a:rPr>
              <a:t>資料</a:t>
            </a:r>
            <a:r>
              <a:rPr lang="zh-TW" altLang="en-US" sz="2400" b="1" dirty="0">
                <a:latin typeface="+mj-ea"/>
                <a:ea typeface="+mj-ea"/>
              </a:rPr>
              <a:t>數量不足時會經常發生。</a:t>
            </a:r>
            <a:endParaRPr lang="en-US" altLang="zh-TW" sz="2400" b="1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0247" y="5225983"/>
            <a:ext cx="2418030" cy="33042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8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Upgrade “pip”【</a:t>
            </a:r>
            <a:r>
              <a:rPr lang="sv-SE" altLang="zh-TW" sz="2000" dirty="0" smtClean="0"/>
              <a:t> python -m pip install -U pip</a:t>
            </a:r>
            <a:r>
              <a:rPr lang="en-US" altLang="zh-TW" sz="2000" dirty="0" smtClean="0"/>
              <a:t>】</a:t>
            </a:r>
            <a:endParaRPr lang="zh-TW" altLang="en-US" sz="2000" b="1" u="sng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107" y="2780912"/>
            <a:ext cx="5846762" cy="38261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442547" y="3502819"/>
            <a:ext cx="2005878" cy="1348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178555892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3.6.6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4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/>
              <a:t>T</a:t>
            </a:r>
            <a:r>
              <a:rPr lang="en-US" altLang="zh-TW" dirty="0" err="1" smtClean="0"/>
              <a:t>ensorflow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8492" y="4918382"/>
            <a:ext cx="7221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由於當時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 剛進行更新，使用</a:t>
            </a:r>
            <a:r>
              <a:rPr lang="en-US" altLang="zh-TW" dirty="0" smtClean="0"/>
              <a:t>PIP</a:t>
            </a:r>
            <a:r>
              <a:rPr lang="zh-TW" altLang="en-US" dirty="0" smtClean="0"/>
              <a:t>指令包裝時，</a:t>
            </a:r>
            <a:endParaRPr lang="en-US" altLang="zh-TW" dirty="0" smtClean="0"/>
          </a:p>
          <a:p>
            <a:r>
              <a:rPr lang="zh-TW" altLang="en-US" dirty="0" smtClean="0"/>
              <a:t>會安裝錯誤，解決方法為在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"tensorflow-1.9.0-cp36-cp36m-win_amd64.whl”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到該路徑位址，並以以下指令進行安裝</a:t>
            </a:r>
            <a:endParaRPr lang="en-US" altLang="zh-TW" dirty="0" smtClean="0"/>
          </a:p>
          <a:p>
            <a:r>
              <a:rPr lang="en-US" altLang="zh-TW" dirty="0" smtClean="0"/>
              <a:t>【 </a:t>
            </a:r>
            <a:r>
              <a:rPr lang="en-US" altLang="zh-TW" dirty="0"/>
              <a:t>pip </a:t>
            </a:r>
            <a:r>
              <a:rPr lang="en-US" altLang="zh-TW" dirty="0"/>
              <a:t>install </a:t>
            </a:r>
            <a:r>
              <a:rPr lang="en-US" altLang="zh-TW" dirty="0" smtClean="0"/>
              <a:t>tensorflow-1.9.0-cp36-cp36m</a:t>
            </a:r>
          </a:p>
          <a:p>
            <a:r>
              <a:rPr lang="en-US" altLang="zh-TW" dirty="0" smtClean="0"/>
              <a:t>-win_amd64.whl</a:t>
            </a:r>
            <a:r>
              <a:rPr lang="en-US" altLang="zh-TW" dirty="0" smtClean="0"/>
              <a:t>】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若是正常的安裝方式，輸入</a:t>
            </a:r>
            <a:r>
              <a:rPr lang="en-US" altLang="zh-TW" dirty="0">
                <a:solidFill>
                  <a:srgbClr val="FF0000"/>
                </a:solidFill>
              </a:rPr>
              <a:t>【 pip install </a:t>
            </a:r>
            <a:r>
              <a:rPr lang="en-US" altLang="zh-TW" dirty="0" err="1" smtClean="0">
                <a:solidFill>
                  <a:srgbClr val="FF0000"/>
                </a:solidFill>
              </a:rPr>
              <a:t>tensorflow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>
                <a:solidFill>
                  <a:srgbClr val="FF0000"/>
                </a:solidFill>
              </a:rPr>
              <a:t>即會正常安裝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713416" y="4985204"/>
            <a:ext cx="722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【python</a:t>
            </a:r>
            <a:r>
              <a:rPr lang="en-US" altLang="zh-TW" dirty="0" smtClean="0"/>
              <a:t>】</a:t>
            </a:r>
          </a:p>
          <a:p>
            <a:r>
              <a:rPr lang="en-US" altLang="zh-TW" dirty="0" smtClean="0"/>
              <a:t>Test </a:t>
            </a:r>
            <a:r>
              <a:rPr lang="en-US" altLang="zh-TW" dirty="0" err="1" smtClean="0"/>
              <a:t>tensorflow【import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】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graphicFrame>
        <p:nvGraphicFramePr>
          <p:cNvPr id="9" name="資料庫圖表 8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98" y="2624382"/>
            <a:ext cx="5360133" cy="220335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959" y="1979825"/>
            <a:ext cx="5477242" cy="28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61108" y="5407235"/>
            <a:ext cx="722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Keras【pip</a:t>
            </a:r>
            <a:r>
              <a:rPr lang="en-US" altLang="zh-TW" dirty="0" smtClean="0"/>
              <a:t> install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】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96000" y="5407235"/>
            <a:ext cx="722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</a:t>
            </a:r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r>
              <a:rPr lang="en-US" altLang="zh-TW" dirty="0" smtClean="0"/>
              <a:t>1.【 python】</a:t>
            </a:r>
          </a:p>
          <a:p>
            <a:r>
              <a:rPr lang="en-US" altLang="zh-TW" dirty="0" smtClean="0"/>
              <a:t>2.【 import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】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『Using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backend』</a:t>
            </a:r>
            <a:endParaRPr lang="zh-TW" altLang="en-US" dirty="0"/>
          </a:p>
        </p:txBody>
      </p:sp>
      <p:graphicFrame>
        <p:nvGraphicFramePr>
          <p:cNvPr id="9" name="資料庫圖表 8"/>
          <p:cNvGraphicFramePr/>
          <p:nvPr>
            <p:extLst/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633" y="2189692"/>
            <a:ext cx="5445615" cy="3000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071481"/>
            <a:ext cx="5494867" cy="3179838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9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10971" y="2254810"/>
            <a:ext cx="6901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Community</a:t>
            </a:r>
            <a:endParaRPr lang="en-US" altLang="zh-TW" dirty="0"/>
          </a:p>
          <a:p>
            <a:r>
              <a:rPr lang="zh-TW" altLang="en-US" dirty="0" smtClean="0"/>
              <a:t>https</a:t>
            </a:r>
            <a:r>
              <a:rPr lang="zh-TW" altLang="en-US" dirty="0"/>
              <a:t>://www.jetbrains.com/pycharm/download/#section=windows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Pycharm</a:t>
            </a:r>
            <a:r>
              <a:rPr lang="zh-TW" altLang="en-US" dirty="0" smtClean="0"/>
              <a:t> </a:t>
            </a:r>
            <a:r>
              <a:rPr lang="en-US" altLang="zh-TW" dirty="0" smtClean="0"/>
              <a:t>(Python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IDE)</a:t>
            </a:r>
            <a:endParaRPr lang="zh-TW" altLang="en-US" dirty="0"/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031711501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3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Pycharm</a:t>
            </a:r>
            <a:r>
              <a:rPr lang="en-US" altLang="zh-TW" dirty="0" smtClean="0"/>
              <a:t> </a:t>
            </a:r>
            <a:r>
              <a:rPr lang="en-US" altLang="zh-TW" dirty="0"/>
              <a:t>Install API(Package)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40291" b="21584"/>
          <a:stretch/>
        </p:blipFill>
        <p:spPr>
          <a:xfrm>
            <a:off x="3198893" y="1989039"/>
            <a:ext cx="5573915" cy="457518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39268" y="1619707"/>
            <a:ext cx="1125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File</a:t>
            </a:r>
            <a:r>
              <a:rPr lang="zh-TW" altLang="en-US" sz="2800" dirty="0" smtClean="0">
                <a:solidFill>
                  <a:srgbClr val="FF0000"/>
                </a:solidFill>
              </a:rPr>
              <a:t>→</a:t>
            </a:r>
            <a:r>
              <a:rPr lang="en-US" altLang="zh-TW" sz="2800" dirty="0" smtClean="0">
                <a:solidFill>
                  <a:srgbClr val="FF0000"/>
                </a:solidFill>
              </a:rPr>
              <a:t>Settings..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78179" y="3404103"/>
            <a:ext cx="2172831" cy="2625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78179" y="2014425"/>
            <a:ext cx="399860" cy="27296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3031711501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303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0179" b="29386"/>
          <a:stretch/>
        </p:blipFill>
        <p:spPr>
          <a:xfrm>
            <a:off x="1606940" y="2193438"/>
            <a:ext cx="8107152" cy="3983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9146" y="3272857"/>
            <a:ext cx="325923" cy="267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031711501"/>
              </p:ext>
            </p:extLst>
          </p:nvPr>
        </p:nvGraphicFramePr>
        <p:xfrm>
          <a:off x="0" y="75988"/>
          <a:ext cx="3611493" cy="37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1999308" y="3850770"/>
            <a:ext cx="1757880" cy="267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499572" y="2880541"/>
            <a:ext cx="4499574" cy="2670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Pycharm</a:t>
            </a:r>
            <a:r>
              <a:rPr lang="en-US" altLang="zh-TW" dirty="0" smtClean="0"/>
              <a:t> Install API(Package)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54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1841</Words>
  <Application>Microsoft Office PowerPoint</Application>
  <PresentationFormat>寬螢幕</PresentationFormat>
  <Paragraphs>315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inherit</vt:lpstr>
      <vt:lpstr>細明體</vt:lpstr>
      <vt:lpstr>新細明體</vt:lpstr>
      <vt:lpstr>標楷體</vt:lpstr>
      <vt:lpstr>Arial</vt:lpstr>
      <vt:lpstr>Arial Black</vt:lpstr>
      <vt:lpstr>Calibri</vt:lpstr>
      <vt:lpstr>Calibri Light</vt:lpstr>
      <vt:lpstr>Office 佈景主題</vt:lpstr>
      <vt:lpstr>Keras(Windows-CPU) MNIST</vt:lpstr>
      <vt:lpstr>PowerPoint 簡報</vt:lpstr>
      <vt:lpstr>Install python 3.6.6</vt:lpstr>
      <vt:lpstr>Install python 3.6.6</vt:lpstr>
      <vt:lpstr>Install Tensorflow</vt:lpstr>
      <vt:lpstr>Install Keras</vt:lpstr>
      <vt:lpstr>Pycharm (Python IDE)</vt:lpstr>
      <vt:lpstr>Pycharm Install API(Package)</vt:lpstr>
      <vt:lpstr>Pycharm Install API(Package)</vt:lpstr>
      <vt:lpstr>PowerPoint 簡報</vt:lpstr>
      <vt:lpstr>WHAT IS CNN?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Keras:以Mnist手寫數字辨識數據庫為範例 (介紹)</vt:lpstr>
      <vt:lpstr>Keras:以Mnist手寫數字辨識數據庫為範例 (訓練)</vt:lpstr>
      <vt:lpstr>範例</vt:lpstr>
      <vt:lpstr>PowerPoint 簡報</vt:lpstr>
      <vt:lpstr>範例</vt:lpstr>
      <vt:lpstr>PowerPoint 簡報</vt:lpstr>
      <vt:lpstr>PowerPoint 簡報</vt:lpstr>
      <vt:lpstr>PowerPoint 簡報</vt:lpstr>
      <vt:lpstr>PowerPoint 簡報</vt:lpstr>
      <vt:lpstr>此為結束後以圖表顯示訓練成效(未必要添加) [添加在訓練Code下方]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Keras-install</dc:title>
  <dc:creator>User</dc:creator>
  <cp:lastModifiedBy>User</cp:lastModifiedBy>
  <cp:revision>171</cp:revision>
  <dcterms:created xsi:type="dcterms:W3CDTF">2018-04-12T22:21:30Z</dcterms:created>
  <dcterms:modified xsi:type="dcterms:W3CDTF">2018-08-21T07:02:00Z</dcterms:modified>
</cp:coreProperties>
</file>