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2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5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999AB-A506-4638-9BD2-3A429C09EE8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ED19C0-D959-4F07-8BE0-3D437855DB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7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F043-5E73-4579-8F88-0C9380631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8341C-F924-49CC-A323-8E076137E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Fundulea</a:t>
            </a:r>
            <a:r>
              <a:rPr lang="en-US" dirty="0"/>
              <a:t> Robert </a:t>
            </a:r>
            <a:r>
              <a:rPr lang="en-US" dirty="0" err="1"/>
              <a:t>Ionut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7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5F47-48B2-4AF4-BEE8-A4DDEA01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Functiunea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1D60-3D68-4D82-946A-2B363812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servi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un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firmele</a:t>
            </a:r>
            <a:r>
              <a:rPr lang="en-US" dirty="0"/>
              <a:t> care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in </a:t>
            </a:r>
            <a:r>
              <a:rPr lang="en-US" dirty="0" err="1"/>
              <a:t>domeniul</a:t>
            </a:r>
            <a:r>
              <a:rPr lang="en-US" dirty="0"/>
              <a:t> musical.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un API complex cu </a:t>
            </a:r>
            <a:r>
              <a:rPr lang="en-US" dirty="0" err="1"/>
              <a:t>explicatii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cum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CFFF-7D0C-4EF0-B75A-37DD85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Cerintele</a:t>
            </a:r>
            <a:r>
              <a:rPr lang="en-US" dirty="0"/>
              <a:t> </a:t>
            </a:r>
            <a:r>
              <a:rPr lang="en-US" dirty="0" err="1"/>
              <a:t>afacerii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B9DF-3D64-4D86-99F6-21C856CC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Abilitatea</a:t>
            </a:r>
            <a:r>
              <a:rPr lang="en-US" dirty="0"/>
              <a:t> de a </a:t>
            </a:r>
            <a:r>
              <a:rPr lang="en-US" dirty="0" err="1"/>
              <a:t>adauga</a:t>
            </a:r>
            <a:r>
              <a:rPr lang="en-US" dirty="0"/>
              <a:t>, </a:t>
            </a:r>
            <a:r>
              <a:rPr lang="en-US" dirty="0" err="1"/>
              <a:t>sterge</a:t>
            </a:r>
            <a:r>
              <a:rPr lang="en-US" dirty="0"/>
              <a:t>, </a:t>
            </a:r>
            <a:r>
              <a:rPr lang="en-US" dirty="0" err="1"/>
              <a:t>updata</a:t>
            </a:r>
            <a:r>
              <a:rPr lang="en-US" dirty="0"/>
              <a:t> </a:t>
            </a:r>
            <a:r>
              <a:rPr lang="en-US" dirty="0" err="1"/>
              <a:t>producatori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Abilitatea</a:t>
            </a:r>
            <a:r>
              <a:rPr lang="en-US" dirty="0"/>
              <a:t> de a </a:t>
            </a:r>
            <a:r>
              <a:rPr lang="en-US" dirty="0" err="1"/>
              <a:t>adauga</a:t>
            </a:r>
            <a:r>
              <a:rPr lang="en-US" dirty="0"/>
              <a:t>, </a:t>
            </a:r>
            <a:r>
              <a:rPr lang="en-US" dirty="0" err="1"/>
              <a:t>sterge</a:t>
            </a:r>
            <a:r>
              <a:rPr lang="en-US" dirty="0"/>
              <a:t>, </a:t>
            </a:r>
            <a:r>
              <a:rPr lang="en-US" dirty="0" err="1"/>
              <a:t>updata</a:t>
            </a:r>
            <a:r>
              <a:rPr lang="en-US" dirty="0"/>
              <a:t> </a:t>
            </a:r>
            <a:r>
              <a:rPr lang="en-US" dirty="0" err="1"/>
              <a:t>artisti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Abilitatea</a:t>
            </a:r>
            <a:r>
              <a:rPr lang="en-US" dirty="0"/>
              <a:t> de a </a:t>
            </a:r>
            <a:r>
              <a:rPr lang="en-US" dirty="0" err="1"/>
              <a:t>adauga</a:t>
            </a:r>
            <a:r>
              <a:rPr lang="en-US" dirty="0"/>
              <a:t>, </a:t>
            </a:r>
            <a:r>
              <a:rPr lang="en-US" dirty="0" err="1"/>
              <a:t>sterge</a:t>
            </a:r>
            <a:r>
              <a:rPr lang="en-US" dirty="0"/>
              <a:t>, </a:t>
            </a:r>
            <a:r>
              <a:rPr lang="en-US" dirty="0" err="1"/>
              <a:t>updata</a:t>
            </a:r>
            <a:r>
              <a:rPr lang="en-US" dirty="0"/>
              <a:t> </a:t>
            </a:r>
            <a:r>
              <a:rPr lang="en-US" dirty="0" err="1"/>
              <a:t>instrumentele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Abilitatea</a:t>
            </a:r>
            <a:r>
              <a:rPr lang="en-US" dirty="0"/>
              <a:t> de a </a:t>
            </a:r>
            <a:r>
              <a:rPr lang="en-US" dirty="0" err="1"/>
              <a:t>adauga</a:t>
            </a:r>
            <a:r>
              <a:rPr lang="en-US" dirty="0"/>
              <a:t>, </a:t>
            </a:r>
            <a:r>
              <a:rPr lang="en-US" dirty="0" err="1"/>
              <a:t>sterge</a:t>
            </a:r>
            <a:r>
              <a:rPr lang="en-US" dirty="0"/>
              <a:t>, </a:t>
            </a:r>
            <a:r>
              <a:rPr lang="en-US" dirty="0" err="1"/>
              <a:t>updata</a:t>
            </a:r>
            <a:r>
              <a:rPr lang="en-US" dirty="0"/>
              <a:t> </a:t>
            </a:r>
            <a:r>
              <a:rPr lang="en-US" dirty="0" err="1"/>
              <a:t>muzica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Abilitatea</a:t>
            </a:r>
            <a:r>
              <a:rPr lang="en-US" dirty="0"/>
              <a:t> de a </a:t>
            </a:r>
            <a:r>
              <a:rPr lang="en-US" dirty="0" err="1"/>
              <a:t>adauga</a:t>
            </a:r>
            <a:r>
              <a:rPr lang="en-US" dirty="0"/>
              <a:t>, </a:t>
            </a:r>
            <a:r>
              <a:rPr lang="en-US" dirty="0" err="1"/>
              <a:t>sterge</a:t>
            </a:r>
            <a:r>
              <a:rPr lang="en-US" dirty="0"/>
              <a:t>, </a:t>
            </a:r>
            <a:r>
              <a:rPr lang="en-US" dirty="0" err="1"/>
              <a:t>updata</a:t>
            </a:r>
            <a:r>
              <a:rPr lang="en-US" dirty="0"/>
              <a:t> </a:t>
            </a:r>
            <a:r>
              <a:rPr lang="en-US" dirty="0" err="1"/>
              <a:t>albume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B6F7-25B3-44DF-9065-6C5AFE88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Entitati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53B3-3220-45AA-9B98-135C69EE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Albume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albumele</a:t>
            </a:r>
            <a:r>
              <a:rPr lang="en-US" dirty="0"/>
              <a:t> din care fac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piesele</a:t>
            </a:r>
            <a:endParaRPr lang="en-US" dirty="0"/>
          </a:p>
          <a:p>
            <a:r>
              <a:rPr lang="en-US" dirty="0" err="1"/>
              <a:t>Producatori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Producatorii</a:t>
            </a:r>
            <a:r>
              <a:rPr lang="en-US" dirty="0"/>
              <a:t> </a:t>
            </a:r>
            <a:r>
              <a:rPr lang="en-US" dirty="0" err="1"/>
              <a:t>muzicali</a:t>
            </a:r>
            <a:r>
              <a:rPr lang="en-US" dirty="0"/>
              <a:t> care </a:t>
            </a:r>
            <a:r>
              <a:rPr lang="en-US" dirty="0" err="1"/>
              <a:t>asista</a:t>
            </a:r>
            <a:r>
              <a:rPr lang="en-US" dirty="0"/>
              <a:t> la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piese</a:t>
            </a:r>
            <a:endParaRPr lang="en-US" dirty="0"/>
          </a:p>
          <a:p>
            <a:r>
              <a:rPr lang="en-US" dirty="0" err="1"/>
              <a:t>Piese</a:t>
            </a:r>
            <a:r>
              <a:rPr lang="en-US" dirty="0"/>
              <a:t> musicale</a:t>
            </a:r>
          </a:p>
          <a:p>
            <a:r>
              <a:rPr lang="en-US" dirty="0"/>
              <a:t>- </a:t>
            </a:r>
            <a:r>
              <a:rPr lang="en-US" dirty="0" err="1"/>
              <a:t>Piesele</a:t>
            </a:r>
            <a:r>
              <a:rPr lang="en-US" dirty="0"/>
              <a:t> </a:t>
            </a:r>
            <a:r>
              <a:rPr lang="en-US" dirty="0" err="1"/>
              <a:t>compuse</a:t>
            </a:r>
            <a:r>
              <a:rPr lang="en-US" dirty="0"/>
              <a:t> de </a:t>
            </a:r>
            <a:r>
              <a:rPr lang="en-US" dirty="0" err="1"/>
              <a:t>artisti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instrumente</a:t>
            </a:r>
            <a:endParaRPr lang="en-US" dirty="0"/>
          </a:p>
          <a:p>
            <a:r>
              <a:rPr lang="en-US" dirty="0" err="1"/>
              <a:t>Artisti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Artisti</a:t>
            </a:r>
            <a:r>
              <a:rPr lang="en-US" dirty="0"/>
              <a:t> </a:t>
            </a:r>
            <a:r>
              <a:rPr lang="en-US" dirty="0" err="1"/>
              <a:t>muzicali</a:t>
            </a:r>
            <a:r>
              <a:rPr lang="en-US" dirty="0"/>
              <a:t> care pot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piese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albume</a:t>
            </a:r>
            <a:endParaRPr lang="en-US" dirty="0"/>
          </a:p>
          <a:p>
            <a:r>
              <a:rPr lang="en-US" dirty="0" err="1"/>
              <a:t>Instrumente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Instrumentele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de </a:t>
            </a:r>
            <a:r>
              <a:rPr lang="en-US" dirty="0" err="1"/>
              <a:t>artisti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piesele</a:t>
            </a:r>
            <a:r>
              <a:rPr lang="en-US" dirty="0"/>
              <a:t> musicale.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5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5C6D-EF26-4F20-9A4D-1A42A5E7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se </a:t>
            </a:r>
            <a:r>
              <a:rPr lang="en-US" dirty="0" err="1"/>
              <a:t>foloseste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B7E2-B9FF-494B-A6F8-04870B6A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de tip front-end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API-urile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avute</a:t>
            </a:r>
            <a:r>
              <a:rPr lang="en-US" dirty="0"/>
              <a:t>.</a:t>
            </a:r>
          </a:p>
          <a:p>
            <a:r>
              <a:rPr lang="en-US" dirty="0" err="1"/>
              <a:t>Api</a:t>
            </a:r>
            <a:r>
              <a:rPr lang="en-US" dirty="0"/>
              <a:t>-urile se </a:t>
            </a:r>
            <a:r>
              <a:rPr lang="en-US" dirty="0" err="1"/>
              <a:t>gasesc</a:t>
            </a:r>
            <a:r>
              <a:rPr lang="en-US" dirty="0"/>
              <a:t> la /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entitate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adauga</a:t>
            </a:r>
            <a:r>
              <a:rPr lang="en-US" dirty="0"/>
              <a:t>, </a:t>
            </a:r>
            <a:r>
              <a:rPr lang="en-US" dirty="0" err="1"/>
              <a:t>sterge</a:t>
            </a:r>
            <a:r>
              <a:rPr lang="en-US" dirty="0"/>
              <a:t>, </a:t>
            </a:r>
            <a:r>
              <a:rPr lang="en-US" dirty="0" err="1"/>
              <a:t>updata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POST, GET, UPDATE, PUT, DELETE.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optiuni</a:t>
            </a:r>
            <a:r>
              <a:rPr lang="en-US" dirty="0"/>
              <a:t> se </a:t>
            </a:r>
            <a:r>
              <a:rPr lang="en-US" dirty="0" err="1"/>
              <a:t>gasesc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Swagger.</a:t>
            </a:r>
          </a:p>
        </p:txBody>
      </p:sp>
    </p:spTree>
    <p:extLst>
      <p:ext uri="{BB962C8B-B14F-4D97-AF65-F5344CB8AC3E}">
        <p14:creationId xmlns:p14="http://schemas.microsoft.com/office/powerpoint/2010/main" val="948670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197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Musicality</vt:lpstr>
      <vt:lpstr>Functiunea aplicatiei</vt:lpstr>
      <vt:lpstr>Cerintele afacerii</vt:lpstr>
      <vt:lpstr>Entitati </vt:lpstr>
      <vt:lpstr>Cum se foloseste?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Musicality</dc:title>
  <dc:creator>RobertI</dc:creator>
  <cp:lastModifiedBy>RobertI</cp:lastModifiedBy>
  <cp:revision>5</cp:revision>
  <dcterms:created xsi:type="dcterms:W3CDTF">2021-01-14T12:31:12Z</dcterms:created>
  <dcterms:modified xsi:type="dcterms:W3CDTF">2021-01-14T12:44:37Z</dcterms:modified>
</cp:coreProperties>
</file>