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bold r:id="rId16"/>
      <p:boldItalic r:id="rId17"/>
    </p:embeddedFont>
    <p:embeddedFont>
      <p:font typeface="Open Sans SemiBold"/>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SemiBold-italic.fntdata"/><Relationship Id="rId22" Type="http://schemas.openxmlformats.org/officeDocument/2006/relationships/font" Target="fonts/OpenSans-regular.fntdata"/><Relationship Id="rId21" Type="http://schemas.openxmlformats.org/officeDocument/2006/relationships/font" Target="fonts/OpenSansSemiBold-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Italic.fntdata"/><Relationship Id="rId16" Type="http://schemas.openxmlformats.org/officeDocument/2006/relationships/font" Target="fonts/Montserrat-bold.fntdata"/><Relationship Id="rId19" Type="http://schemas.openxmlformats.org/officeDocument/2006/relationships/font" Target="fonts/OpenSansSemiBold-bold.fntdata"/><Relationship Id="rId18" Type="http://schemas.openxmlformats.org/officeDocument/2006/relationships/font" Target="fonts/OpenSans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3a43354d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213a43354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13a43354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13a43354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13a43354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13a43354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4c6de3f3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4c6de3f3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13a43354d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13a43354d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c6de3f3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c6de3f3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4c6de3f3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4c6de3f3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68e46b1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68e46b1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13a43354d_0_6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213a43354d_0_6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50" name="Shape 50"/>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57" name="Shape 57"/>
        <p:cNvGrpSpPr/>
        <p:nvPr/>
      </p:nvGrpSpPr>
      <p:grpSpPr>
        <a:xfrm>
          <a:off x="0" y="0"/>
          <a:ext cx="0" cy="0"/>
          <a:chOff x="0" y="0"/>
          <a:chExt cx="0" cy="0"/>
        </a:xfrm>
      </p:grpSpPr>
      <p:sp>
        <p:nvSpPr>
          <p:cNvPr id="58" name="Google Shape;58;p15"/>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59" name="Google Shape;59;p15"/>
          <p:cNvSpPr txBox="1"/>
          <p:nvPr>
            <p:ph type="title"/>
          </p:nvPr>
        </p:nvSpPr>
        <p:spPr>
          <a:xfrm>
            <a:off x="768728" y="1953970"/>
            <a:ext cx="7610100" cy="1235400"/>
          </a:xfrm>
          <a:prstGeom prst="rect">
            <a:avLst/>
          </a:prstGeom>
          <a:noFill/>
          <a:ln>
            <a:noFill/>
          </a:ln>
          <a:effectLst>
            <a:outerShdw blurRad="762000" rotWithShape="0" algn="t" dir="5400000" dist="381000">
              <a:srgbClr val="000000">
                <a:alpha val="29800"/>
              </a:srgbClr>
            </a:outerShdw>
          </a:effectLst>
        </p:spPr>
        <p:txBody>
          <a:bodyPr anchorCtr="0" anchor="t" bIns="0" lIns="0" spcFirstLastPara="1" rIns="0" wrap="square" tIns="144000">
            <a:noAutofit/>
          </a:bodyPr>
          <a:lstStyle>
            <a:lvl1pPr lvl="0" rtl="0" algn="ctr">
              <a:lnSpc>
                <a:spcPct val="80000"/>
              </a:lnSpc>
              <a:spcBef>
                <a:spcPts val="0"/>
              </a:spcBef>
              <a:spcAft>
                <a:spcPts val="0"/>
              </a:spcAft>
              <a:buClr>
                <a:schemeClr val="dk1"/>
              </a:buClr>
              <a:buSzPts val="7200"/>
              <a:buFont typeface="Montserrat"/>
              <a:buNone/>
              <a:defRPr b="1" i="0" sz="7200">
                <a:latin typeface="Montserrat"/>
                <a:ea typeface="Montserrat"/>
                <a:cs typeface="Montserrat"/>
                <a:sym typeface="Montserra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pic>
        <p:nvPicPr>
          <p:cNvPr id="60" name="Google Shape;60;p15"/>
          <p:cNvPicPr preferRelativeResize="0"/>
          <p:nvPr/>
        </p:nvPicPr>
        <p:blipFill rotWithShape="1">
          <a:blip r:embed="rId2">
            <a:alphaModFix/>
          </a:blip>
          <a:srcRect b="0" l="0" r="0" t="0"/>
          <a:stretch/>
        </p:blipFill>
        <p:spPr>
          <a:xfrm>
            <a:off x="281335" y="169772"/>
            <a:ext cx="738994" cy="222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000"/>
                                        <p:tgtEl>
                                          <p:spTgt spid="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61" name="Shape 6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5_Custom Layout">
  <p:cSld name="75_Custom Layout">
    <p:spTree>
      <p:nvGrpSpPr>
        <p:cNvPr id="62" name="Shape 62"/>
        <p:cNvGrpSpPr/>
        <p:nvPr/>
      </p:nvGrpSpPr>
      <p:grpSpPr>
        <a:xfrm>
          <a:off x="0" y="0"/>
          <a:ext cx="0" cy="0"/>
          <a:chOff x="0" y="0"/>
          <a:chExt cx="0" cy="0"/>
        </a:xfrm>
      </p:grpSpPr>
      <p:sp>
        <p:nvSpPr>
          <p:cNvPr id="63" name="Google Shape;63;p17"/>
          <p:cNvSpPr/>
          <p:nvPr>
            <p:ph idx="2" type="pic"/>
          </p:nvPr>
        </p:nvSpPr>
        <p:spPr>
          <a:xfrm>
            <a:off x="0" y="0"/>
            <a:ext cx="3055800" cy="5143500"/>
          </a:xfrm>
          <a:prstGeom prst="rect">
            <a:avLst/>
          </a:prstGeom>
          <a:solidFill>
            <a:schemeClr val="lt1"/>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64" name="Google Shape;64;p17"/>
          <p:cNvSpPr txBox="1"/>
          <p:nvPr>
            <p:ph type="title"/>
          </p:nvPr>
        </p:nvSpPr>
        <p:spPr>
          <a:xfrm>
            <a:off x="3800475" y="710026"/>
            <a:ext cx="45858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Custom Layout" showMasterSp="0">
  <p:cSld name="45_Custom Layout">
    <p:spTree>
      <p:nvGrpSpPr>
        <p:cNvPr id="65" name="Shape 65"/>
        <p:cNvGrpSpPr/>
        <p:nvPr/>
      </p:nvGrpSpPr>
      <p:grpSpPr>
        <a:xfrm>
          <a:off x="0" y="0"/>
          <a:ext cx="0" cy="0"/>
          <a:chOff x="0" y="0"/>
          <a:chExt cx="0" cy="0"/>
        </a:xfrm>
      </p:grpSpPr>
      <p:sp>
        <p:nvSpPr>
          <p:cNvPr id="66" name="Google Shape;66;p18"/>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7_Custom Layout">
    <p:spTree>
      <p:nvGrpSpPr>
        <p:cNvPr id="67" name="Shape 6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bg>
      <p:bgPr>
        <a:solidFill>
          <a:schemeClr val="lt1"/>
        </a:solidFill>
      </p:bgPr>
    </p:bg>
    <p:spTree>
      <p:nvGrpSpPr>
        <p:cNvPr id="68" name="Shape 68"/>
        <p:cNvGrpSpPr/>
        <p:nvPr/>
      </p:nvGrpSpPr>
      <p:grpSpPr>
        <a:xfrm>
          <a:off x="0" y="0"/>
          <a:ext cx="0" cy="0"/>
          <a:chOff x="0" y="0"/>
          <a:chExt cx="0" cy="0"/>
        </a:xfrm>
      </p:grpSpPr>
      <p:sp>
        <p:nvSpPr>
          <p:cNvPr id="69" name="Google Shape;69;p20"/>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1_Custom Layout">
  <p:cSld name="131_Custom Layout">
    <p:spTree>
      <p:nvGrpSpPr>
        <p:cNvPr id="70" name="Shape 70"/>
        <p:cNvGrpSpPr/>
        <p:nvPr/>
      </p:nvGrpSpPr>
      <p:grpSpPr>
        <a:xfrm>
          <a:off x="0" y="0"/>
          <a:ext cx="0" cy="0"/>
          <a:chOff x="0" y="0"/>
          <a:chExt cx="0" cy="0"/>
        </a:xfrm>
      </p:grpSpPr>
      <p:sp>
        <p:nvSpPr>
          <p:cNvPr id="71" name="Google Shape;71;p21"/>
          <p:cNvSpPr txBox="1"/>
          <p:nvPr>
            <p:ph type="title"/>
          </p:nvPr>
        </p:nvSpPr>
        <p:spPr>
          <a:xfrm>
            <a:off x="1521619" y="710026"/>
            <a:ext cx="30504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21"/>
          <p:cNvSpPr/>
          <p:nvPr>
            <p:ph idx="2" type="pic"/>
          </p:nvPr>
        </p:nvSpPr>
        <p:spPr>
          <a:xfrm>
            <a:off x="5336381" y="0"/>
            <a:ext cx="38076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72"/>
                                        </p:tgtEl>
                                        <p:attrNameLst>
                                          <p:attrName>style.visibility</p:attrName>
                                        </p:attrNameLst>
                                      </p:cBhvr>
                                      <p:to>
                                        <p:strVal val="visible"/>
                                      </p:to>
                                    </p:set>
                                    <p:animEffect filter="fade" transition="in">
                                      <p:cBhvr>
                                        <p:cTn dur="500"/>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5_Custom Layout" showMasterSp="0">
  <p:cSld name="65_Custom Layout">
    <p:spTree>
      <p:nvGrpSpPr>
        <p:cNvPr id="73" name="Shape 73"/>
        <p:cNvGrpSpPr/>
        <p:nvPr/>
      </p:nvGrpSpPr>
      <p:grpSpPr>
        <a:xfrm>
          <a:off x="0" y="0"/>
          <a:ext cx="0" cy="0"/>
          <a:chOff x="0" y="0"/>
          <a:chExt cx="0" cy="0"/>
        </a:xfrm>
      </p:grpSpPr>
      <p:sp>
        <p:nvSpPr>
          <p:cNvPr id="74" name="Google Shape;74;p22"/>
          <p:cNvSpPr/>
          <p:nvPr>
            <p:ph idx="2" type="pic"/>
          </p:nvPr>
        </p:nvSpPr>
        <p:spPr>
          <a:xfrm>
            <a:off x="0" y="0"/>
            <a:ext cx="9144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75" name="Shape 75"/>
        <p:cNvGrpSpPr/>
        <p:nvPr/>
      </p:nvGrpSpPr>
      <p:grpSpPr>
        <a:xfrm>
          <a:off x="0" y="0"/>
          <a:ext cx="0" cy="0"/>
          <a:chOff x="0" y="0"/>
          <a:chExt cx="0" cy="0"/>
        </a:xfrm>
      </p:grpSpPr>
      <p:sp>
        <p:nvSpPr>
          <p:cNvPr id="76" name="Google Shape;76;p23"/>
          <p:cNvSpPr/>
          <p:nvPr>
            <p:ph idx="2" type="pic"/>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lvl1pPr lvl="0" marR="0" rtl="0" algn="ctr">
              <a:lnSpc>
                <a:spcPct val="90000"/>
              </a:lnSpc>
              <a:spcBef>
                <a:spcPts val="600"/>
              </a:spcBef>
              <a:spcAft>
                <a:spcPts val="0"/>
              </a:spcAft>
              <a:buClr>
                <a:schemeClr val="dk1"/>
              </a:buClr>
              <a:buSzPts val="1200"/>
              <a:buFont typeface="Arial"/>
              <a:buChar char="•"/>
              <a:defRPr b="0" i="0" sz="1000" u="none" cap="none" strike="noStrike">
                <a:solidFill>
                  <a:schemeClr val="dk1"/>
                </a:solidFill>
                <a:latin typeface="Arial"/>
                <a:ea typeface="Arial"/>
                <a:cs typeface="Arial"/>
                <a:sym typeface="Arial"/>
              </a:defRPr>
            </a:lvl1pPr>
            <a:lvl2pPr lvl="1" marR="0" rtl="0" algn="l">
              <a:lnSpc>
                <a:spcPct val="90000"/>
              </a:lnSpc>
              <a:spcBef>
                <a:spcPts val="300"/>
              </a:spcBef>
              <a:spcAft>
                <a:spcPts val="0"/>
              </a:spcAft>
              <a:buClr>
                <a:schemeClr val="dk1"/>
              </a:buClr>
              <a:buSzPts val="1800"/>
              <a:buFont typeface="Arial"/>
              <a:buChar char="•"/>
              <a:defRPr b="0" i="0" sz="1500" u="none" cap="none" strike="noStrike">
                <a:solidFill>
                  <a:schemeClr val="dk1"/>
                </a:solidFill>
                <a:latin typeface="Arial"/>
                <a:ea typeface="Arial"/>
                <a:cs typeface="Arial"/>
                <a:sym typeface="Arial"/>
              </a:defRPr>
            </a:lvl2pPr>
            <a:lvl3pPr lvl="2" marR="0" rtl="0" algn="l">
              <a:lnSpc>
                <a:spcPct val="90000"/>
              </a:lnSpc>
              <a:spcBef>
                <a:spcPts val="300"/>
              </a:spcBef>
              <a:spcAft>
                <a:spcPts val="0"/>
              </a:spcAft>
              <a:buClr>
                <a:schemeClr val="dk1"/>
              </a:buClr>
              <a:buSzPts val="1500"/>
              <a:buFont typeface="Arial"/>
              <a:buChar char="•"/>
              <a:defRPr b="0" i="0" sz="1200" u="none" cap="none" strike="noStrike">
                <a:solidFill>
                  <a:schemeClr val="dk1"/>
                </a:solidFill>
                <a:latin typeface="Arial"/>
                <a:ea typeface="Arial"/>
                <a:cs typeface="Arial"/>
                <a:sym typeface="Arial"/>
              </a:defRPr>
            </a:lvl3pPr>
            <a:lvl4pPr lvl="3" marR="0" rtl="0" algn="l">
              <a:lnSpc>
                <a:spcPct val="90000"/>
              </a:lnSpc>
              <a:spcBef>
                <a:spcPts val="30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lvl="4" marR="0" rtl="0" algn="l">
              <a:lnSpc>
                <a:spcPct val="90000"/>
              </a:lnSpc>
              <a:spcBef>
                <a:spcPts val="30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lvl="5" marR="0" rtl="0" algn="l">
              <a:lnSpc>
                <a:spcPct val="90000"/>
              </a:lnSpc>
              <a:spcBef>
                <a:spcPts val="30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0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lvl="7" marR="0" rtl="0" algn="l">
              <a:lnSpc>
                <a:spcPct val="90000"/>
              </a:lnSpc>
              <a:spcBef>
                <a:spcPts val="30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lvl="8" marR="0" rtl="0" algn="l">
              <a:lnSpc>
                <a:spcPct val="90000"/>
              </a:lnSpc>
              <a:spcBef>
                <a:spcPts val="30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7" name="Shape 77"/>
        <p:cNvGrpSpPr/>
        <p:nvPr/>
      </p:nvGrpSpPr>
      <p:grpSpPr>
        <a:xfrm>
          <a:off x="0" y="0"/>
          <a:ext cx="0" cy="0"/>
          <a:chOff x="0" y="0"/>
          <a:chExt cx="0" cy="0"/>
        </a:xfrm>
      </p:grpSpPr>
      <p:sp>
        <p:nvSpPr>
          <p:cNvPr id="78" name="Google Shape;78;p24"/>
          <p:cNvSpPr/>
          <p:nvPr>
            <p:ph idx="2" type="pic"/>
          </p:nvPr>
        </p:nvSpPr>
        <p:spPr>
          <a:xfrm>
            <a:off x="4572000" y="0"/>
            <a:ext cx="4572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79" name="Google Shape;79;p24"/>
          <p:cNvSpPr txBox="1"/>
          <p:nvPr>
            <p:ph type="title"/>
          </p:nvPr>
        </p:nvSpPr>
        <p:spPr>
          <a:xfrm>
            <a:off x="768728" y="1953970"/>
            <a:ext cx="7610100" cy="1235400"/>
          </a:xfrm>
          <a:prstGeom prst="rect">
            <a:avLst/>
          </a:prstGeom>
          <a:noFill/>
          <a:ln>
            <a:noFill/>
          </a:ln>
          <a:effectLst>
            <a:outerShdw blurRad="762000" rotWithShape="0" algn="t" dir="5400000" dist="381000">
              <a:srgbClr val="000000">
                <a:alpha val="29800"/>
              </a:srgbClr>
            </a:outerShdw>
          </a:effectLst>
        </p:spPr>
        <p:txBody>
          <a:bodyPr anchorCtr="0" anchor="t" bIns="0" lIns="0" spcFirstLastPara="1" rIns="0" wrap="square" tIns="144000">
            <a:noAutofit/>
          </a:bodyPr>
          <a:lstStyle>
            <a:lvl1pPr lvl="0" rtl="0" algn="ctr">
              <a:lnSpc>
                <a:spcPct val="80000"/>
              </a:lnSpc>
              <a:spcBef>
                <a:spcPts val="0"/>
              </a:spcBef>
              <a:spcAft>
                <a:spcPts val="0"/>
              </a:spcAft>
              <a:buClr>
                <a:schemeClr val="dk1"/>
              </a:buClr>
              <a:buSzPts val="7200"/>
              <a:buFont typeface="Montserrat"/>
              <a:buNone/>
              <a:defRPr b="1" i="0" sz="7200">
                <a:latin typeface="Montserrat"/>
                <a:ea typeface="Montserrat"/>
                <a:cs typeface="Montserrat"/>
                <a:sym typeface="Montserra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000"/>
                                        <p:tgtEl>
                                          <p:spTgt spid="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Custom Layout">
  <p:cSld name="34_Custom Layout">
    <p:spTree>
      <p:nvGrpSpPr>
        <p:cNvPr id="80" name="Shape 80"/>
        <p:cNvGrpSpPr/>
        <p:nvPr/>
      </p:nvGrpSpPr>
      <p:grpSpPr>
        <a:xfrm>
          <a:off x="0" y="0"/>
          <a:ext cx="0" cy="0"/>
          <a:chOff x="0" y="0"/>
          <a:chExt cx="0" cy="0"/>
        </a:xfrm>
      </p:grpSpPr>
      <p:sp>
        <p:nvSpPr>
          <p:cNvPr id="81" name="Google Shape;81;p25"/>
          <p:cNvSpPr txBox="1"/>
          <p:nvPr>
            <p:ph type="title"/>
          </p:nvPr>
        </p:nvSpPr>
        <p:spPr>
          <a:xfrm>
            <a:off x="3800475" y="710026"/>
            <a:ext cx="45858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25"/>
          <p:cNvSpPr/>
          <p:nvPr>
            <p:ph idx="2" type="pic"/>
          </p:nvPr>
        </p:nvSpPr>
        <p:spPr>
          <a:xfrm>
            <a:off x="764381" y="0"/>
            <a:ext cx="2286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83" name="Shape 83"/>
        <p:cNvGrpSpPr/>
        <p:nvPr/>
      </p:nvGrpSpPr>
      <p:grpSpPr>
        <a:xfrm>
          <a:off x="0" y="0"/>
          <a:ext cx="0" cy="0"/>
          <a:chOff x="0" y="0"/>
          <a:chExt cx="0" cy="0"/>
        </a:xfrm>
      </p:grpSpPr>
      <p:sp>
        <p:nvSpPr>
          <p:cNvPr id="84" name="Google Shape;84;p26"/>
          <p:cNvSpPr txBox="1"/>
          <p:nvPr>
            <p:ph type="title"/>
          </p:nvPr>
        </p:nvSpPr>
        <p:spPr>
          <a:xfrm>
            <a:off x="5332065" y="710026"/>
            <a:ext cx="30498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26"/>
          <p:cNvSpPr/>
          <p:nvPr>
            <p:ph idx="2" type="pic"/>
          </p:nvPr>
        </p:nvSpPr>
        <p:spPr>
          <a:xfrm>
            <a:off x="762000" y="0"/>
            <a:ext cx="38100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86" name="Shape 86"/>
        <p:cNvGrpSpPr/>
        <p:nvPr/>
      </p:nvGrpSpPr>
      <p:grpSpPr>
        <a:xfrm>
          <a:off x="0" y="0"/>
          <a:ext cx="0" cy="0"/>
          <a:chOff x="0" y="0"/>
          <a:chExt cx="0" cy="0"/>
        </a:xfrm>
      </p:grpSpPr>
      <p:sp>
        <p:nvSpPr>
          <p:cNvPr id="87" name="Google Shape;87;p27"/>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27"/>
          <p:cNvSpPr/>
          <p:nvPr>
            <p:ph idx="2" type="pic"/>
          </p:nvPr>
        </p:nvSpPr>
        <p:spPr>
          <a:xfrm>
            <a:off x="762000" y="3429000"/>
            <a:ext cx="8382000" cy="1714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89" name="Shape 89"/>
        <p:cNvGrpSpPr/>
        <p:nvPr/>
      </p:nvGrpSpPr>
      <p:grpSpPr>
        <a:xfrm>
          <a:off x="0" y="0"/>
          <a:ext cx="0" cy="0"/>
          <a:chOff x="0" y="0"/>
          <a:chExt cx="0" cy="0"/>
        </a:xfrm>
      </p:grpSpPr>
      <p:sp>
        <p:nvSpPr>
          <p:cNvPr id="90" name="Google Shape;90;p28"/>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1" name="Google Shape;91;p28"/>
          <p:cNvSpPr/>
          <p:nvPr>
            <p:ph idx="2" type="pic"/>
          </p:nvPr>
        </p:nvSpPr>
        <p:spPr>
          <a:xfrm>
            <a:off x="6185389" y="0"/>
            <a:ext cx="29586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0_Custom Layout">
  <p:cSld name="90_Custom Layout">
    <p:spTree>
      <p:nvGrpSpPr>
        <p:cNvPr id="92" name="Shape 92"/>
        <p:cNvGrpSpPr/>
        <p:nvPr/>
      </p:nvGrpSpPr>
      <p:grpSpPr>
        <a:xfrm>
          <a:off x="0" y="0"/>
          <a:ext cx="0" cy="0"/>
          <a:chOff x="0" y="0"/>
          <a:chExt cx="0" cy="0"/>
        </a:xfrm>
      </p:grpSpPr>
      <p:sp>
        <p:nvSpPr>
          <p:cNvPr id="93" name="Google Shape;93;p29"/>
          <p:cNvSpPr txBox="1"/>
          <p:nvPr>
            <p:ph type="title"/>
          </p:nvPr>
        </p:nvSpPr>
        <p:spPr>
          <a:xfrm>
            <a:off x="1521619" y="710026"/>
            <a:ext cx="38124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9_Custom Layout">
  <p:cSld name="129_Custom Layout">
    <p:spTree>
      <p:nvGrpSpPr>
        <p:cNvPr id="94" name="Shape 94"/>
        <p:cNvGrpSpPr/>
        <p:nvPr/>
      </p:nvGrpSpPr>
      <p:grpSpPr>
        <a:xfrm>
          <a:off x="0" y="0"/>
          <a:ext cx="0" cy="0"/>
          <a:chOff x="0" y="0"/>
          <a:chExt cx="0" cy="0"/>
        </a:xfrm>
      </p:grpSpPr>
      <p:sp>
        <p:nvSpPr>
          <p:cNvPr id="95" name="Google Shape;95;p30"/>
          <p:cNvSpPr txBox="1"/>
          <p:nvPr>
            <p:ph type="title"/>
          </p:nvPr>
        </p:nvSpPr>
        <p:spPr>
          <a:xfrm>
            <a:off x="1521618" y="710026"/>
            <a:ext cx="3979200" cy="11046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2700"/>
              <a:buFont typeface="Montserrat"/>
              <a:buNone/>
              <a:defRPr b="1">
                <a:latin typeface="Montserrat"/>
                <a:ea typeface="Montserrat"/>
                <a:cs typeface="Montserrat"/>
                <a:sym typeface="Montserra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3_Custom Layout">
  <p:cSld name="133_Custom Layout">
    <p:bg>
      <p:bgPr>
        <a:solidFill>
          <a:schemeClr val="lt1"/>
        </a:solidFill>
      </p:bgPr>
    </p:bg>
    <p:spTree>
      <p:nvGrpSpPr>
        <p:cNvPr id="96" name="Shape 96"/>
        <p:cNvGrpSpPr/>
        <p:nvPr/>
      </p:nvGrpSpPr>
      <p:grpSpPr>
        <a:xfrm>
          <a:off x="0" y="0"/>
          <a:ext cx="0" cy="0"/>
          <a:chOff x="0" y="0"/>
          <a:chExt cx="0" cy="0"/>
        </a:xfrm>
      </p:grpSpPr>
      <p:sp>
        <p:nvSpPr>
          <p:cNvPr id="97" name="Google Shape;97;p31"/>
          <p:cNvSpPr txBox="1"/>
          <p:nvPr>
            <p:ph type="title"/>
          </p:nvPr>
        </p:nvSpPr>
        <p:spPr>
          <a:xfrm>
            <a:off x="3111783" y="1038639"/>
            <a:ext cx="2920500" cy="937500"/>
          </a:xfrm>
          <a:prstGeom prst="rect">
            <a:avLst/>
          </a:prstGeom>
          <a:noFill/>
          <a:ln>
            <a:noFill/>
          </a:ln>
        </p:spPr>
        <p:txBody>
          <a:bodyPr anchorCtr="0" anchor="t" bIns="0" lIns="0" spcFirstLastPara="1" rIns="0" wrap="square" tIns="144000">
            <a:noAutofit/>
          </a:bodyPr>
          <a:lstStyle>
            <a:lvl1pPr lvl="0" rtl="0" algn="ctr">
              <a:lnSpc>
                <a:spcPct val="80000"/>
              </a:lnSpc>
              <a:spcBef>
                <a:spcPts val="0"/>
              </a:spcBef>
              <a:spcAft>
                <a:spcPts val="0"/>
              </a:spcAft>
              <a:buClr>
                <a:schemeClr val="dk1"/>
              </a:buClr>
              <a:buSzPts val="2700"/>
              <a:buFont typeface="Montserrat"/>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31"/>
          <p:cNvSpPr/>
          <p:nvPr>
            <p:ph idx="2" type="pic"/>
          </p:nvPr>
        </p:nvSpPr>
        <p:spPr>
          <a:xfrm>
            <a:off x="1285874" y="587184"/>
            <a:ext cx="1521600" cy="1840200"/>
          </a:xfrm>
          <a:prstGeom prst="rect">
            <a:avLst/>
          </a:prstGeom>
          <a:no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99" name="Google Shape;99;p31"/>
          <p:cNvSpPr/>
          <p:nvPr>
            <p:ph idx="3" type="pic"/>
          </p:nvPr>
        </p:nvSpPr>
        <p:spPr>
          <a:xfrm>
            <a:off x="6336507" y="587183"/>
            <a:ext cx="1521600" cy="1840200"/>
          </a:xfrm>
          <a:prstGeom prst="rect">
            <a:avLst/>
          </a:prstGeom>
          <a:no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00" name="Google Shape;100;p31"/>
          <p:cNvSpPr/>
          <p:nvPr>
            <p:ph idx="4" type="pic"/>
          </p:nvPr>
        </p:nvSpPr>
        <p:spPr>
          <a:xfrm>
            <a:off x="1285874" y="2806509"/>
            <a:ext cx="1521600" cy="1840200"/>
          </a:xfrm>
          <a:prstGeom prst="rect">
            <a:avLst/>
          </a:prstGeom>
          <a:no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01" name="Google Shape;101;p31"/>
          <p:cNvSpPr/>
          <p:nvPr>
            <p:ph idx="5" type="pic"/>
          </p:nvPr>
        </p:nvSpPr>
        <p:spPr>
          <a:xfrm>
            <a:off x="6336507" y="2806509"/>
            <a:ext cx="1521600" cy="1840200"/>
          </a:xfrm>
          <a:prstGeom prst="rect">
            <a:avLst/>
          </a:prstGeom>
          <a:no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6_Custom Layout">
  <p:cSld name="136_Custom Layout">
    <p:bg>
      <p:bgPr>
        <a:solidFill>
          <a:schemeClr val="lt1"/>
        </a:solidFill>
      </p:bgPr>
    </p:bg>
    <p:spTree>
      <p:nvGrpSpPr>
        <p:cNvPr id="102" name="Shape 102"/>
        <p:cNvGrpSpPr/>
        <p:nvPr/>
      </p:nvGrpSpPr>
      <p:grpSpPr>
        <a:xfrm>
          <a:off x="0" y="0"/>
          <a:ext cx="0" cy="0"/>
          <a:chOff x="0" y="0"/>
          <a:chExt cx="0" cy="0"/>
        </a:xfrm>
      </p:grpSpPr>
      <p:sp>
        <p:nvSpPr>
          <p:cNvPr id="103" name="Google Shape;103;p32"/>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32"/>
          <p:cNvSpPr/>
          <p:nvPr>
            <p:ph idx="2" type="pic"/>
          </p:nvPr>
        </p:nvSpPr>
        <p:spPr>
          <a:xfrm>
            <a:off x="1674018" y="2206021"/>
            <a:ext cx="1405500" cy="2089800"/>
          </a:xfrm>
          <a:prstGeom prst="rect">
            <a:avLst/>
          </a:prstGeom>
          <a:no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05" name="Google Shape;105;p32"/>
          <p:cNvSpPr/>
          <p:nvPr>
            <p:ph idx="3" type="pic"/>
          </p:nvPr>
        </p:nvSpPr>
        <p:spPr>
          <a:xfrm>
            <a:off x="5123023" y="2206021"/>
            <a:ext cx="1405500" cy="2089800"/>
          </a:xfrm>
          <a:prstGeom prst="rect">
            <a:avLst/>
          </a:prstGeom>
          <a:no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06" name="Google Shape;106;p32"/>
          <p:cNvSpPr/>
          <p:nvPr>
            <p:ph idx="4" type="pic"/>
          </p:nvPr>
        </p:nvSpPr>
        <p:spPr>
          <a:xfrm>
            <a:off x="3398521" y="2206021"/>
            <a:ext cx="1405500" cy="2089800"/>
          </a:xfrm>
          <a:prstGeom prst="rect">
            <a:avLst/>
          </a:prstGeom>
          <a:no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07" name="Google Shape;107;p32"/>
          <p:cNvSpPr/>
          <p:nvPr>
            <p:ph idx="5" type="pic"/>
          </p:nvPr>
        </p:nvSpPr>
        <p:spPr>
          <a:xfrm>
            <a:off x="6847526" y="2206021"/>
            <a:ext cx="1405500" cy="2089800"/>
          </a:xfrm>
          <a:prstGeom prst="rect">
            <a:avLst/>
          </a:prstGeom>
          <a:no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25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50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75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Custom Layout">
  <p:cSld name="43_Custom Layout">
    <p:spTree>
      <p:nvGrpSpPr>
        <p:cNvPr id="108" name="Shape 108"/>
        <p:cNvGrpSpPr/>
        <p:nvPr/>
      </p:nvGrpSpPr>
      <p:grpSpPr>
        <a:xfrm>
          <a:off x="0" y="0"/>
          <a:ext cx="0" cy="0"/>
          <a:chOff x="0" y="0"/>
          <a:chExt cx="0" cy="0"/>
        </a:xfrm>
      </p:grpSpPr>
      <p:sp>
        <p:nvSpPr>
          <p:cNvPr id="109" name="Google Shape;109;p33"/>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0" name="Google Shape;110;p33"/>
          <p:cNvSpPr/>
          <p:nvPr>
            <p:ph idx="2" type="pic"/>
          </p:nvPr>
        </p:nvSpPr>
        <p:spPr>
          <a:xfrm>
            <a:off x="1521618" y="2085432"/>
            <a:ext cx="1512000" cy="15120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1" name="Google Shape;111;p33"/>
          <p:cNvSpPr/>
          <p:nvPr>
            <p:ph idx="3" type="pic"/>
          </p:nvPr>
        </p:nvSpPr>
        <p:spPr>
          <a:xfrm>
            <a:off x="4621599" y="2085432"/>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2" name="Google Shape;112;p33"/>
          <p:cNvSpPr/>
          <p:nvPr>
            <p:ph idx="4" type="pic"/>
          </p:nvPr>
        </p:nvSpPr>
        <p:spPr>
          <a:xfrm>
            <a:off x="6171589" y="2085432"/>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3" name="Google Shape;113;p33"/>
          <p:cNvSpPr/>
          <p:nvPr>
            <p:ph idx="5" type="pic"/>
          </p:nvPr>
        </p:nvSpPr>
        <p:spPr>
          <a:xfrm>
            <a:off x="7721580" y="2085432"/>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4" name="Google Shape;114;p33"/>
          <p:cNvSpPr/>
          <p:nvPr>
            <p:ph idx="6" type="pic"/>
          </p:nvPr>
        </p:nvSpPr>
        <p:spPr>
          <a:xfrm>
            <a:off x="1521618" y="3631500"/>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5" name="Google Shape;115;p33"/>
          <p:cNvSpPr/>
          <p:nvPr>
            <p:ph idx="7" type="pic"/>
          </p:nvPr>
        </p:nvSpPr>
        <p:spPr>
          <a:xfrm>
            <a:off x="3071609" y="3631500"/>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6" name="Google Shape;116;p33"/>
          <p:cNvSpPr/>
          <p:nvPr>
            <p:ph idx="8" type="pic"/>
          </p:nvPr>
        </p:nvSpPr>
        <p:spPr>
          <a:xfrm>
            <a:off x="4621599" y="3631500"/>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7" name="Google Shape;117;p33"/>
          <p:cNvSpPr/>
          <p:nvPr>
            <p:ph idx="9" type="pic"/>
          </p:nvPr>
        </p:nvSpPr>
        <p:spPr>
          <a:xfrm>
            <a:off x="6171589" y="3631500"/>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8" name="Google Shape;118;p33"/>
          <p:cNvSpPr/>
          <p:nvPr>
            <p:ph idx="13" type="pic"/>
          </p:nvPr>
        </p:nvSpPr>
        <p:spPr>
          <a:xfrm>
            <a:off x="7721580" y="3631500"/>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19" name="Google Shape;119;p33"/>
          <p:cNvSpPr/>
          <p:nvPr>
            <p:ph idx="14" type="pic"/>
          </p:nvPr>
        </p:nvSpPr>
        <p:spPr>
          <a:xfrm>
            <a:off x="3071609" y="2085432"/>
            <a:ext cx="1512000" cy="1512000"/>
          </a:xfrm>
          <a:prstGeom prst="rect">
            <a:avLst/>
          </a:prstGeom>
          <a:solidFill>
            <a:schemeClr val="lt1"/>
          </a:solidFill>
          <a:ln>
            <a:noFill/>
          </a:ln>
          <a:effectLst>
            <a:outerShdw blurRad="762000" rotWithShape="0" algn="t" dir="5400000" dist="254000">
              <a:srgbClr val="000000">
                <a:alpha val="29800"/>
              </a:srgbClr>
            </a:outerShdw>
          </a:effectLst>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60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90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120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150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par>
                                <p:cTn fill="hold" nodeType="withEffect" presetClass="entr" presetID="10" presetSubtype="0">
                                  <p:stCondLst>
                                    <p:cond delay="180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par>
                                <p:cTn fill="hold" nodeType="withEffect" presetClass="entr" presetID="10" presetSubtype="0">
                                  <p:stCondLst>
                                    <p:cond delay="210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240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270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30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Custom Layout">
  <p:cSld name="44_Custom Layout">
    <p:spTree>
      <p:nvGrpSpPr>
        <p:cNvPr id="120" name="Shape 120"/>
        <p:cNvGrpSpPr/>
        <p:nvPr/>
      </p:nvGrpSpPr>
      <p:grpSpPr>
        <a:xfrm>
          <a:off x="0" y="0"/>
          <a:ext cx="0" cy="0"/>
          <a:chOff x="0" y="0"/>
          <a:chExt cx="0" cy="0"/>
        </a:xfrm>
      </p:grpSpPr>
      <p:sp>
        <p:nvSpPr>
          <p:cNvPr id="121" name="Google Shape;121;p34"/>
          <p:cNvSpPr txBox="1"/>
          <p:nvPr>
            <p:ph type="title"/>
          </p:nvPr>
        </p:nvSpPr>
        <p:spPr>
          <a:xfrm>
            <a:off x="1521618" y="710026"/>
            <a:ext cx="23244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2" name="Google Shape;122;p34"/>
          <p:cNvSpPr/>
          <p:nvPr>
            <p:ph idx="2" type="pic"/>
          </p:nvPr>
        </p:nvSpPr>
        <p:spPr>
          <a:xfrm>
            <a:off x="4035688" y="542453"/>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23" name="Google Shape;123;p34"/>
          <p:cNvSpPr/>
          <p:nvPr>
            <p:ph idx="3" type="pic"/>
          </p:nvPr>
        </p:nvSpPr>
        <p:spPr>
          <a:xfrm>
            <a:off x="5673602" y="542453"/>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24" name="Google Shape;124;p34"/>
          <p:cNvSpPr/>
          <p:nvPr>
            <p:ph idx="4" type="pic"/>
          </p:nvPr>
        </p:nvSpPr>
        <p:spPr>
          <a:xfrm>
            <a:off x="7311515" y="542453"/>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25" name="Google Shape;125;p34"/>
          <p:cNvSpPr/>
          <p:nvPr>
            <p:ph idx="5" type="pic"/>
          </p:nvPr>
        </p:nvSpPr>
        <p:spPr>
          <a:xfrm>
            <a:off x="2397775" y="2903278"/>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26" name="Google Shape;126;p34"/>
          <p:cNvSpPr/>
          <p:nvPr>
            <p:ph idx="6" type="pic"/>
          </p:nvPr>
        </p:nvSpPr>
        <p:spPr>
          <a:xfrm>
            <a:off x="4035688" y="2903278"/>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27" name="Google Shape;127;p34"/>
          <p:cNvSpPr/>
          <p:nvPr>
            <p:ph idx="7" type="pic"/>
          </p:nvPr>
        </p:nvSpPr>
        <p:spPr>
          <a:xfrm>
            <a:off x="5673602" y="2903278"/>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28" name="Google Shape;128;p34"/>
          <p:cNvSpPr/>
          <p:nvPr>
            <p:ph idx="8" type="pic"/>
          </p:nvPr>
        </p:nvSpPr>
        <p:spPr>
          <a:xfrm>
            <a:off x="7311515" y="2903278"/>
            <a:ext cx="1512000" cy="1512000"/>
          </a:xfrm>
          <a:prstGeom prst="rect">
            <a:avLst/>
          </a:prstGeom>
          <a:solidFill>
            <a:srgbClr val="FFFFFF"/>
          </a:soli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60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90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120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par>
                                <p:cTn fill="hold" nodeType="withEffect" presetClass="entr" presetID="10" presetSubtype="0">
                                  <p:stCondLst>
                                    <p:cond delay="180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par>
                                <p:cTn fill="hold" nodeType="withEffect" presetClass="entr" presetID="10" presetSubtype="0">
                                  <p:stCondLst>
                                    <p:cond delay="210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par>
                                <p:cTn fill="hold" nodeType="withEffect" presetClass="entr" presetID="10" presetSubtype="0">
                                  <p:stCondLst>
                                    <p:cond delay="240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270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Custom Layout">
  <p:cSld name="32_Custom Layout">
    <p:spTree>
      <p:nvGrpSpPr>
        <p:cNvPr id="129" name="Shape 129"/>
        <p:cNvGrpSpPr/>
        <p:nvPr/>
      </p:nvGrpSpPr>
      <p:grpSpPr>
        <a:xfrm>
          <a:off x="0" y="0"/>
          <a:ext cx="0" cy="0"/>
          <a:chOff x="0" y="0"/>
          <a:chExt cx="0" cy="0"/>
        </a:xfrm>
      </p:grpSpPr>
      <p:sp>
        <p:nvSpPr>
          <p:cNvPr id="130" name="Google Shape;130;p35"/>
          <p:cNvSpPr txBox="1"/>
          <p:nvPr>
            <p:ph type="title"/>
          </p:nvPr>
        </p:nvSpPr>
        <p:spPr>
          <a:xfrm>
            <a:off x="1521619" y="710026"/>
            <a:ext cx="30426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35"/>
          <p:cNvSpPr/>
          <p:nvPr>
            <p:ph idx="2" type="pic"/>
          </p:nvPr>
        </p:nvSpPr>
        <p:spPr>
          <a:xfrm>
            <a:off x="4564381" y="426720"/>
            <a:ext cx="4579800" cy="3002100"/>
          </a:xfrm>
          <a:prstGeom prst="rect">
            <a:avLst/>
          </a:prstGeom>
          <a:solidFill>
            <a:schemeClr val="lt1"/>
          </a:solidFill>
          <a:ln>
            <a:noFill/>
          </a:ln>
          <a:effectLst>
            <a:outerShdw blurRad="762000" rotWithShape="0" algn="t" dir="5400000" dist="254000">
              <a:srgbClr val="000000">
                <a:alpha val="29800"/>
              </a:srgbClr>
            </a:outerShdw>
          </a:effectLst>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32" name="Google Shape;132;p35"/>
          <p:cNvSpPr/>
          <p:nvPr>
            <p:ph idx="3" type="pic"/>
          </p:nvPr>
        </p:nvSpPr>
        <p:spPr>
          <a:xfrm>
            <a:off x="2293620" y="3429000"/>
            <a:ext cx="3802200" cy="1714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par>
                                <p:cTn fill="hold" nodeType="withEffect" presetClass="entr" presetID="10" presetSubtype="0">
                                  <p:stCondLst>
                                    <p:cond delay="100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Custom Layout">
  <p:cSld name="33_Custom Layout">
    <p:spTree>
      <p:nvGrpSpPr>
        <p:cNvPr id="133" name="Shape 133"/>
        <p:cNvGrpSpPr/>
        <p:nvPr/>
      </p:nvGrpSpPr>
      <p:grpSpPr>
        <a:xfrm>
          <a:off x="0" y="0"/>
          <a:ext cx="0" cy="0"/>
          <a:chOff x="0" y="0"/>
          <a:chExt cx="0" cy="0"/>
        </a:xfrm>
      </p:grpSpPr>
      <p:sp>
        <p:nvSpPr>
          <p:cNvPr id="134" name="Google Shape;134;p36"/>
          <p:cNvSpPr txBox="1"/>
          <p:nvPr>
            <p:ph type="title"/>
          </p:nvPr>
        </p:nvSpPr>
        <p:spPr>
          <a:xfrm>
            <a:off x="1521619" y="710026"/>
            <a:ext cx="30426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5" name="Google Shape;135;p36"/>
          <p:cNvSpPr/>
          <p:nvPr>
            <p:ph idx="2" type="pic"/>
          </p:nvPr>
        </p:nvSpPr>
        <p:spPr>
          <a:xfrm>
            <a:off x="1266776" y="2137947"/>
            <a:ext cx="3802200" cy="3002100"/>
          </a:xfrm>
          <a:prstGeom prst="rect">
            <a:avLst/>
          </a:prstGeom>
          <a:solidFill>
            <a:schemeClr val="lt1"/>
          </a:solidFill>
          <a:ln>
            <a:noFill/>
          </a:ln>
          <a:effectLst>
            <a:outerShdw blurRad="762000" rotWithShape="0" algn="t" dir="5400000" dist="254000">
              <a:srgbClr val="000000">
                <a:alpha val="29800"/>
              </a:srgbClr>
            </a:outerShdw>
          </a:effectLst>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1_Custom Layout">
  <p:cSld name="91_Custom Layout">
    <p:spTree>
      <p:nvGrpSpPr>
        <p:cNvPr id="136" name="Shape 136"/>
        <p:cNvGrpSpPr/>
        <p:nvPr/>
      </p:nvGrpSpPr>
      <p:grpSpPr>
        <a:xfrm>
          <a:off x="0" y="0"/>
          <a:ext cx="0" cy="0"/>
          <a:chOff x="0" y="0"/>
          <a:chExt cx="0" cy="0"/>
        </a:xfrm>
      </p:grpSpPr>
      <p:sp>
        <p:nvSpPr>
          <p:cNvPr id="137" name="Google Shape;137;p37"/>
          <p:cNvSpPr txBox="1"/>
          <p:nvPr>
            <p:ph type="title"/>
          </p:nvPr>
        </p:nvSpPr>
        <p:spPr>
          <a:xfrm>
            <a:off x="1521618" y="409057"/>
            <a:ext cx="7334400" cy="9816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8" name="Google Shape;138;p37"/>
          <p:cNvSpPr/>
          <p:nvPr>
            <p:ph idx="2" type="pic"/>
          </p:nvPr>
        </p:nvSpPr>
        <p:spPr>
          <a:xfrm>
            <a:off x="1600957"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39" name="Google Shape;139;p37"/>
          <p:cNvSpPr/>
          <p:nvPr>
            <p:ph idx="3" type="pic"/>
          </p:nvPr>
        </p:nvSpPr>
        <p:spPr>
          <a:xfrm>
            <a:off x="4078818"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140" name="Google Shape;140;p37"/>
          <p:cNvSpPr/>
          <p:nvPr>
            <p:ph idx="4" type="pic"/>
          </p:nvPr>
        </p:nvSpPr>
        <p:spPr>
          <a:xfrm>
            <a:off x="6556679" y="1280711"/>
            <a:ext cx="2299500" cy="1987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50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90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141" name="Shape 141"/>
        <p:cNvGrpSpPr/>
        <p:nvPr/>
      </p:nvGrpSpPr>
      <p:grpSpPr>
        <a:xfrm>
          <a:off x="0" y="0"/>
          <a:ext cx="0" cy="0"/>
          <a:chOff x="0" y="0"/>
          <a:chExt cx="0" cy="0"/>
        </a:xfrm>
      </p:grpSpPr>
      <p:sp>
        <p:nvSpPr>
          <p:cNvPr id="142" name="Google Shape;142;p38"/>
          <p:cNvSpPr txBox="1"/>
          <p:nvPr>
            <p:ph type="title"/>
          </p:nvPr>
        </p:nvSpPr>
        <p:spPr>
          <a:xfrm>
            <a:off x="1521618" y="710026"/>
            <a:ext cx="30003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3" name="Google Shape;143;p38"/>
          <p:cNvSpPr/>
          <p:nvPr>
            <p:ph idx="2" type="pic"/>
          </p:nvPr>
        </p:nvSpPr>
        <p:spPr>
          <a:xfrm>
            <a:off x="5334001" y="885194"/>
            <a:ext cx="2793300" cy="33732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144" name="Shape 144"/>
        <p:cNvGrpSpPr/>
        <p:nvPr/>
      </p:nvGrpSpPr>
      <p:grpSpPr>
        <a:xfrm>
          <a:off x="0" y="0"/>
          <a:ext cx="0" cy="0"/>
          <a:chOff x="0" y="0"/>
          <a:chExt cx="0" cy="0"/>
        </a:xfrm>
      </p:grpSpPr>
      <p:sp>
        <p:nvSpPr>
          <p:cNvPr id="145" name="Google Shape;145;p39"/>
          <p:cNvSpPr txBox="1"/>
          <p:nvPr>
            <p:ph type="title"/>
          </p:nvPr>
        </p:nvSpPr>
        <p:spPr>
          <a:xfrm>
            <a:off x="1343025" y="782144"/>
            <a:ext cx="6458100" cy="371700"/>
          </a:xfrm>
          <a:prstGeom prst="rect">
            <a:avLst/>
          </a:prstGeom>
          <a:noFill/>
          <a:ln>
            <a:noFill/>
          </a:ln>
        </p:spPr>
        <p:txBody>
          <a:bodyPr anchorCtr="0" anchor="t" bIns="0" lIns="0" spcFirstLastPara="1" rIns="0" wrap="square" tIns="144000">
            <a:noAutofit/>
          </a:bodyPr>
          <a:lstStyle>
            <a:lvl1pPr lvl="0" rtl="0" algn="ctr">
              <a:lnSpc>
                <a:spcPct val="80000"/>
              </a:lnSpc>
              <a:spcBef>
                <a:spcPts val="0"/>
              </a:spcBef>
              <a:spcAft>
                <a:spcPts val="0"/>
              </a:spcAft>
              <a:buClr>
                <a:schemeClr val="dk1"/>
              </a:buClr>
              <a:buSzPts val="2400"/>
              <a:buFont typeface="Arial"/>
              <a:buNone/>
              <a:defRPr b="0" i="0" sz="2400">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846">
          <p15:clr>
            <a:srgbClr val="FBAE40"/>
          </p15:clr>
        </p15:guide>
        <p15:guide id="4" pos="4914">
          <p15:clr>
            <a:srgbClr val="FBAE40"/>
          </p15:clr>
        </p15:guide>
        <p15:guide id="5" orient="horz" pos="360">
          <p15:clr>
            <a:srgbClr val="FBAE40"/>
          </p15:clr>
        </p15:guide>
        <p15:guide id="6" orient="horz"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Custom Layout">
  <p:cSld name="27_Custom Layout 2">
    <p:spTree>
      <p:nvGrpSpPr>
        <p:cNvPr id="146" name="Shape 146"/>
        <p:cNvGrpSpPr/>
        <p:nvPr/>
      </p:nvGrpSpPr>
      <p:grpSpPr>
        <a:xfrm>
          <a:off x="0" y="0"/>
          <a:ext cx="0" cy="0"/>
          <a:chOff x="0" y="0"/>
          <a:chExt cx="0" cy="0"/>
        </a:xfrm>
      </p:grpSpPr>
      <p:sp>
        <p:nvSpPr>
          <p:cNvPr id="147" name="Google Shape;147;p40"/>
          <p:cNvSpPr txBox="1"/>
          <p:nvPr>
            <p:ph type="title"/>
          </p:nvPr>
        </p:nvSpPr>
        <p:spPr>
          <a:xfrm>
            <a:off x="1130884" y="710026"/>
            <a:ext cx="61509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2700"/>
              <a:buFont typeface="Montserrat"/>
              <a:buNone/>
              <a:defRPr b="1">
                <a:latin typeface="Montserrat"/>
                <a:ea typeface="Montserrat"/>
                <a:cs typeface="Montserrat"/>
                <a:sym typeface="Montserrat"/>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1000"/>
                                        <p:tgtEl>
                                          <p:spTgt spid="14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0_Custom Layout">
  <p:cSld name="80_Custom Layout">
    <p:spTree>
      <p:nvGrpSpPr>
        <p:cNvPr id="148" name="Shape 148"/>
        <p:cNvGrpSpPr/>
        <p:nvPr/>
      </p:nvGrpSpPr>
      <p:grpSpPr>
        <a:xfrm>
          <a:off x="0" y="0"/>
          <a:ext cx="0" cy="0"/>
          <a:chOff x="0" y="0"/>
          <a:chExt cx="0" cy="0"/>
        </a:xfrm>
      </p:grpSpPr>
      <p:sp>
        <p:nvSpPr>
          <p:cNvPr id="149" name="Google Shape;149;p41"/>
          <p:cNvSpPr txBox="1"/>
          <p:nvPr>
            <p:ph type="title"/>
          </p:nvPr>
        </p:nvSpPr>
        <p:spPr>
          <a:xfrm>
            <a:off x="1521619" y="710026"/>
            <a:ext cx="30504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0" name="Google Shape;150;p41"/>
          <p:cNvSpPr/>
          <p:nvPr>
            <p:ph idx="2" type="pic"/>
          </p:nvPr>
        </p:nvSpPr>
        <p:spPr>
          <a:xfrm>
            <a:off x="6093617" y="0"/>
            <a:ext cx="30504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30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51" name="Shape 151"/>
        <p:cNvGrpSpPr/>
        <p:nvPr/>
      </p:nvGrpSpPr>
      <p:grpSpPr>
        <a:xfrm>
          <a:off x="0" y="0"/>
          <a:ext cx="0" cy="0"/>
          <a:chOff x="0" y="0"/>
          <a:chExt cx="0" cy="0"/>
        </a:xfrm>
      </p:grpSpPr>
      <p:sp>
        <p:nvSpPr>
          <p:cNvPr id="152" name="Google Shape;152;p42"/>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rtl="0" algn="l">
              <a:lnSpc>
                <a:spcPct val="8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53" name="Google Shape;153;p42"/>
          <p:cNvSpPr/>
          <p:nvPr>
            <p:ph idx="2" type="pic"/>
          </p:nvPr>
        </p:nvSpPr>
        <p:spPr>
          <a:xfrm>
            <a:off x="6861303" y="0"/>
            <a:ext cx="2282700" cy="5143500"/>
          </a:xfrm>
          <a:prstGeom prst="rect">
            <a:avLst/>
          </a:prstGeom>
          <a:gradFill>
            <a:gsLst>
              <a:gs pos="0">
                <a:srgbClr val="222222">
                  <a:alpha val="40000"/>
                </a:srgbClr>
              </a:gs>
              <a:gs pos="99000">
                <a:srgbClr val="222222">
                  <a:alpha val="20000"/>
                </a:srgbClr>
              </a:gs>
              <a:gs pos="100000">
                <a:srgbClr val="222222">
                  <a:alpha val="20000"/>
                </a:srgbClr>
              </a:gs>
            </a:gsLst>
            <a:lin ang="5400012" scaled="0"/>
          </a:gradFill>
          <a:ln>
            <a:noFill/>
          </a:ln>
        </p:spPr>
        <p:txBody>
          <a:bodyPr anchorCtr="0" anchor="ctr" bIns="0" lIns="0" spcFirstLastPara="1" rIns="0" wrap="square" tIns="0">
            <a:noAutofit/>
          </a:bodyPr>
          <a:lstStyle>
            <a:lvl1pPr lvl="0" marR="0" rtl="0" algn="ctr">
              <a:lnSpc>
                <a:spcPct val="150000"/>
              </a:lnSpc>
              <a:spcBef>
                <a:spcPts val="8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1pPr>
            <a:lvl2pPr lvl="1"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lvl="3"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lvl="4"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14"/>
          <p:cNvSpPr txBox="1"/>
          <p:nvPr>
            <p:ph type="title"/>
          </p:nvPr>
        </p:nvSpPr>
        <p:spPr>
          <a:xfrm>
            <a:off x="1521618" y="710026"/>
            <a:ext cx="6864600" cy="937500"/>
          </a:xfrm>
          <a:prstGeom prst="rect">
            <a:avLst/>
          </a:prstGeom>
          <a:noFill/>
          <a:ln>
            <a:noFill/>
          </a:ln>
        </p:spPr>
        <p:txBody>
          <a:bodyPr anchorCtr="0" anchor="t" bIns="0" lIns="0" spcFirstLastPara="1" rIns="0" wrap="square" tIns="144000">
            <a:noAutofit/>
          </a:bodyPr>
          <a:lstStyle>
            <a:lvl1pPr lvl="0" marR="0" rtl="0" algn="l">
              <a:lnSpc>
                <a:spcPct val="80000"/>
              </a:lnSpc>
              <a:spcBef>
                <a:spcPts val="0"/>
              </a:spcBef>
              <a:spcAft>
                <a:spcPts val="0"/>
              </a:spcAft>
              <a:buClr>
                <a:schemeClr val="dk1"/>
              </a:buClr>
              <a:buSzPts val="2700"/>
              <a:buFont typeface="Montserrat"/>
              <a:buNone/>
              <a:defRPr b="1" i="0" sz="2700" u="none" cap="none" strike="noStrike">
                <a:solidFill>
                  <a:schemeClr val="dk1"/>
                </a:solidFill>
                <a:latin typeface="Montserrat"/>
                <a:ea typeface="Montserrat"/>
                <a:cs typeface="Montserrat"/>
                <a:sym typeface="Montserrat"/>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idx="1" type="body"/>
          </p:nvPr>
        </p:nvSpPr>
        <p:spPr>
          <a:xfrm>
            <a:off x="1521618" y="1885950"/>
            <a:ext cx="6864600" cy="2571900"/>
          </a:xfrm>
          <a:prstGeom prst="rect">
            <a:avLst/>
          </a:prstGeom>
          <a:noFill/>
          <a:ln>
            <a:noFill/>
          </a:ln>
        </p:spPr>
        <p:txBody>
          <a:bodyPr anchorCtr="0" anchor="t" bIns="0" lIns="0" spcFirstLastPara="1" rIns="0" wrap="square" tIns="0">
            <a:normAutofit/>
          </a:bodyPr>
          <a:lstStyle>
            <a:lvl1pPr indent="-228600" lvl="0" marL="457200" marR="0" rtl="0" algn="l">
              <a:lnSpc>
                <a:spcPct val="150000"/>
              </a:lnSpc>
              <a:spcBef>
                <a:spcPts val="800"/>
              </a:spcBef>
              <a:spcAft>
                <a:spcPts val="0"/>
              </a:spcAft>
              <a:buClr>
                <a:schemeClr val="dk1"/>
              </a:buClr>
              <a:buSzPts val="2100"/>
              <a:buFont typeface="Arial"/>
              <a:buNone/>
              <a:defRPr b="0" i="0" sz="2100" u="none" cap="none" strike="noStrike">
                <a:solidFill>
                  <a:schemeClr val="dk1"/>
                </a:solidFill>
                <a:latin typeface="Open Sans"/>
                <a:ea typeface="Open Sans"/>
                <a:cs typeface="Open Sans"/>
                <a:sym typeface="Open Sans"/>
              </a:defRPr>
            </a:lvl1pPr>
            <a:lvl2pPr indent="-228600" lvl="1" marL="914400" marR="0" rtl="0" algn="l">
              <a:lnSpc>
                <a:spcPct val="150000"/>
              </a:lnSpc>
              <a:spcBef>
                <a:spcPts val="400"/>
              </a:spcBef>
              <a:spcAft>
                <a:spcPts val="0"/>
              </a:spcAft>
              <a:buClr>
                <a:schemeClr val="dk1"/>
              </a:buClr>
              <a:buSzPts val="1400"/>
              <a:buFont typeface="Arial"/>
              <a:buNone/>
              <a:defRPr b="0" i="0" sz="1400" u="none" cap="none" strike="noStrike">
                <a:solidFill>
                  <a:schemeClr val="dk1"/>
                </a:solidFill>
                <a:latin typeface="Open Sans"/>
                <a:ea typeface="Open Sans"/>
                <a:cs typeface="Open Sans"/>
                <a:sym typeface="Open Sans"/>
              </a:defRPr>
            </a:lvl2pPr>
            <a:lvl3pPr indent="-228600" lvl="2" marL="1371600" marR="0" rtl="0" algn="l">
              <a:lnSpc>
                <a:spcPct val="150000"/>
              </a:lnSpc>
              <a:spcBef>
                <a:spcPts val="400"/>
              </a:spcBef>
              <a:spcAft>
                <a:spcPts val="0"/>
              </a:spcAft>
              <a:buClr>
                <a:schemeClr val="dk1"/>
              </a:buClr>
              <a:buSzPts val="900"/>
              <a:buFont typeface="Arial"/>
              <a:buNone/>
              <a:defRPr b="0" i="0" sz="900" u="none" cap="none" strike="noStrike">
                <a:solidFill>
                  <a:schemeClr val="dk1"/>
                </a:solidFill>
                <a:latin typeface="Open Sans"/>
                <a:ea typeface="Open Sans"/>
                <a:cs typeface="Open Sans"/>
                <a:sym typeface="Open Sans"/>
              </a:defRPr>
            </a:lvl3pPr>
            <a:lvl4pPr indent="-228600" lvl="3" marL="1828800"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4pPr>
            <a:lvl5pPr indent="-228600" lvl="4" marL="2286000" marR="0" rtl="0" algn="l">
              <a:lnSpc>
                <a:spcPct val="150000"/>
              </a:lnSpc>
              <a:spcBef>
                <a:spcPts val="400"/>
              </a:spcBef>
              <a:spcAft>
                <a:spcPts val="0"/>
              </a:spcAft>
              <a:buClr>
                <a:schemeClr val="dk1"/>
              </a:buClr>
              <a:buSzPts val="800"/>
              <a:buFont typeface="Arial"/>
              <a:buNone/>
              <a:defRPr b="0" i="0" sz="8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54" name="Google Shape;54;p14"/>
          <p:cNvSpPr/>
          <p:nvPr/>
        </p:nvSpPr>
        <p:spPr>
          <a:xfrm>
            <a:off x="0" y="4718602"/>
            <a:ext cx="753000" cy="4248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pen Sans"/>
              <a:ea typeface="Open Sans"/>
              <a:cs typeface="Open Sans"/>
              <a:sym typeface="Open Sans"/>
            </a:endParaRPr>
          </a:p>
        </p:txBody>
      </p:sp>
      <p:sp>
        <p:nvSpPr>
          <p:cNvPr id="55" name="Google Shape;55;p14"/>
          <p:cNvSpPr txBox="1"/>
          <p:nvPr/>
        </p:nvSpPr>
        <p:spPr>
          <a:xfrm>
            <a:off x="0" y="4782171"/>
            <a:ext cx="753000" cy="2739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fld id="{00000000-1234-1234-1234-123412341234}" type="slidenum">
              <a:rPr b="1" i="0" lang="ru" sz="600" u="none" cap="none" strike="noStrike">
                <a:solidFill>
                  <a:schemeClr val="dk1"/>
                </a:solidFill>
                <a:latin typeface="Open Sans SemiBold"/>
                <a:ea typeface="Open Sans SemiBold"/>
                <a:cs typeface="Open Sans SemiBold"/>
                <a:sym typeface="Open Sans SemiBold"/>
              </a:rPr>
              <a:t>‹#›</a:t>
            </a:fld>
            <a:endParaRPr b="1" i="0" sz="600" u="none" cap="none" strike="noStrike">
              <a:solidFill>
                <a:schemeClr val="dk1"/>
              </a:solidFill>
              <a:latin typeface="Open Sans SemiBold"/>
              <a:ea typeface="Open Sans SemiBold"/>
              <a:cs typeface="Open Sans SemiBold"/>
              <a:sym typeface="Open Sans SemiBold"/>
            </a:endParaRPr>
          </a:p>
        </p:txBody>
      </p:sp>
      <p:pic>
        <p:nvPicPr>
          <p:cNvPr id="56" name="Google Shape;56;p14"/>
          <p:cNvPicPr preferRelativeResize="0"/>
          <p:nvPr/>
        </p:nvPicPr>
        <p:blipFill rotWithShape="1">
          <a:blip r:embed="rId1">
            <a:alphaModFix/>
          </a:blip>
          <a:srcRect b="0" l="0" r="0" t="0"/>
          <a:stretch/>
        </p:blipFill>
        <p:spPr>
          <a:xfrm>
            <a:off x="281335" y="169772"/>
            <a:ext cx="738994" cy="2226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p:tgtEl>
                                          <p:spTgt spid="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620">
          <p15:clr>
            <a:srgbClr val="F26B43"/>
          </p15:clr>
        </p15:guide>
        <p15:guide id="3" orient="horz" pos="259">
          <p15:clr>
            <a:srgbClr val="F26B43"/>
          </p15:clr>
        </p15:guide>
        <p15:guide id="4" orient="horz" pos="2964">
          <p15:clr>
            <a:srgbClr val="F26B43"/>
          </p15:clr>
        </p15:guide>
        <p15:guide id="5" pos="481">
          <p15:clr>
            <a:srgbClr val="F26B43"/>
          </p15:clr>
        </p15:guide>
        <p15:guide id="6" pos="5279">
          <p15:clr>
            <a:srgbClr val="F26B43"/>
          </p15:clr>
        </p15:guide>
        <p15:guide id="7" pos="175">
          <p15:clr>
            <a:srgbClr val="F26B43"/>
          </p15:clr>
        </p15:guide>
        <p15:guide id="8" pos="5760">
          <p15:clr>
            <a:srgbClr val="F26B43"/>
          </p15:clr>
        </p15:guide>
        <p15:guide id="9" orient="horz" pos="89">
          <p15:clr>
            <a:srgbClr val="F26B43"/>
          </p15:clr>
        </p15:guide>
        <p15:guide id="10" orient="horz" pos="3240">
          <p15:clr>
            <a:srgbClr val="F26B43"/>
          </p15:clr>
        </p15:guide>
        <p15:guide id="11" pos="958">
          <p15:clr>
            <a:srgbClr val="F26B43"/>
          </p15:clr>
        </p15:guide>
        <p15:guide id="12" orient="horz" pos="532">
          <p15:clr>
            <a:srgbClr val="F26B43"/>
          </p15:clr>
        </p15:guide>
        <p15:guide id="13" pos="143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rello.com/b/GD1YjqjQ/cashify-project" TargetMode="External"/><Relationship Id="rId4" Type="http://schemas.openxmlformats.org/officeDocument/2006/relationships/hyperlink" Target="https://proiectgoitechipa2.atlassian.net/jira/software/c/projects/CASH/boards/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3"/>
          <p:cNvSpPr txBox="1"/>
          <p:nvPr/>
        </p:nvSpPr>
        <p:spPr>
          <a:xfrm>
            <a:off x="1003800" y="236350"/>
            <a:ext cx="7136400" cy="1145700"/>
          </a:xfrm>
          <a:prstGeom prst="rect">
            <a:avLst/>
          </a:prstGeom>
          <a:noFill/>
          <a:ln>
            <a:noFill/>
          </a:ln>
        </p:spPr>
        <p:txBody>
          <a:bodyPr anchorCtr="0" anchor="ctr" bIns="91425" lIns="0" spcFirstLastPara="1" rIns="91425" wrap="square" tIns="91425">
            <a:noAutofit/>
          </a:bodyPr>
          <a:lstStyle/>
          <a:p>
            <a:pPr indent="0" lvl="0" marL="0" rtl="0" algn="ctr">
              <a:lnSpc>
                <a:spcPct val="80000"/>
              </a:lnSpc>
              <a:spcBef>
                <a:spcPts val="0"/>
              </a:spcBef>
              <a:spcAft>
                <a:spcPts val="0"/>
              </a:spcAft>
              <a:buNone/>
            </a:pPr>
            <a:r>
              <a:rPr b="1" lang="ru" sz="4800">
                <a:latin typeface="Montserrat"/>
                <a:ea typeface="Montserrat"/>
                <a:cs typeface="Montserrat"/>
                <a:sym typeface="Montserrat"/>
              </a:rPr>
              <a:t>Echipa</a:t>
            </a:r>
            <a:endParaRPr b="1" sz="4800">
              <a:latin typeface="Montserrat"/>
              <a:ea typeface="Montserrat"/>
              <a:cs typeface="Montserrat"/>
              <a:sym typeface="Montserrat"/>
            </a:endParaRPr>
          </a:p>
        </p:txBody>
      </p:sp>
      <p:sp>
        <p:nvSpPr>
          <p:cNvPr id="159" name="Google Shape;159;p43"/>
          <p:cNvSpPr txBox="1"/>
          <p:nvPr/>
        </p:nvSpPr>
        <p:spPr>
          <a:xfrm>
            <a:off x="2725525" y="2216425"/>
            <a:ext cx="45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60" name="Google Shape;160;p43"/>
          <p:cNvSpPr txBox="1"/>
          <p:nvPr/>
        </p:nvSpPr>
        <p:spPr>
          <a:xfrm>
            <a:off x="644575" y="1117050"/>
            <a:ext cx="180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61" name="Google Shape;161;p43"/>
          <p:cNvPicPr preferRelativeResize="0"/>
          <p:nvPr/>
        </p:nvPicPr>
        <p:blipFill rotWithShape="1">
          <a:blip r:embed="rId3">
            <a:alphaModFix/>
          </a:blip>
          <a:srcRect b="0" l="6217" r="6217" t="0"/>
          <a:stretch/>
        </p:blipFill>
        <p:spPr>
          <a:xfrm>
            <a:off x="2634975" y="1150925"/>
            <a:ext cx="3874050" cy="3874050"/>
          </a:xfrm>
          <a:prstGeom prst="rect">
            <a:avLst/>
          </a:prstGeom>
          <a:noFill/>
          <a:ln>
            <a:noFill/>
          </a:ln>
        </p:spPr>
      </p:pic>
    </p:spTree>
  </p:cSld>
  <p:clrMapOvr>
    <a:masterClrMapping/>
  </p:clrMapOvr>
  <mc:AlternateContent>
    <mc:Choice Requires="p14">
      <p:transition spd="slow" p14:dur="16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44" title="Участник команды"/>
          <p:cNvPicPr preferRelativeResize="0"/>
          <p:nvPr/>
        </p:nvPicPr>
        <p:blipFill>
          <a:blip r:embed="rId3">
            <a:alphaModFix/>
          </a:blip>
          <a:stretch>
            <a:fillRect/>
          </a:stretch>
        </p:blipFill>
        <p:spPr>
          <a:xfrm>
            <a:off x="684900" y="696304"/>
            <a:ext cx="1313701" cy="1073686"/>
          </a:xfrm>
          <a:prstGeom prst="rect">
            <a:avLst/>
          </a:prstGeom>
          <a:noFill/>
          <a:ln>
            <a:noFill/>
          </a:ln>
        </p:spPr>
      </p:pic>
      <p:sp>
        <p:nvSpPr>
          <p:cNvPr id="167" name="Google Shape;167;p44"/>
          <p:cNvSpPr txBox="1"/>
          <p:nvPr/>
        </p:nvSpPr>
        <p:spPr>
          <a:xfrm>
            <a:off x="761100" y="1769989"/>
            <a:ext cx="1313700" cy="5310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00">
                <a:solidFill>
                  <a:schemeClr val="dk1"/>
                </a:solidFill>
                <a:highlight>
                  <a:srgbClr val="FFFFFF"/>
                </a:highlight>
              </a:rPr>
              <a:t>Csongor Barát </a:t>
            </a:r>
            <a:endParaRPr b="1" sz="1100">
              <a:solidFill>
                <a:schemeClr val="dk1"/>
              </a:solidFill>
              <a:highlight>
                <a:srgbClr val="FFFFFF"/>
              </a:highlight>
            </a:endParaRPr>
          </a:p>
          <a:p>
            <a:pPr indent="0" lvl="0" marL="0" rtl="0" algn="ctr">
              <a:spcBef>
                <a:spcPts val="0"/>
              </a:spcBef>
              <a:spcAft>
                <a:spcPts val="0"/>
              </a:spcAft>
              <a:buNone/>
            </a:pPr>
            <a:r>
              <a:rPr lang="ru" sz="1150">
                <a:solidFill>
                  <a:schemeClr val="dk1"/>
                </a:solidFill>
                <a:highlight>
                  <a:srgbClr val="FFFFFF"/>
                </a:highlight>
              </a:rPr>
              <a:t>  </a:t>
            </a:r>
            <a:r>
              <a:rPr lang="ru" sz="900">
                <a:solidFill>
                  <a:schemeClr val="dk1"/>
                </a:solidFill>
                <a:highlight>
                  <a:srgbClr val="FFFFFF"/>
                </a:highlight>
                <a:latin typeface="Open Sans"/>
                <a:ea typeface="Open Sans"/>
                <a:cs typeface="Open Sans"/>
                <a:sym typeface="Open Sans"/>
              </a:rPr>
              <a:t>Team Leader</a:t>
            </a:r>
            <a:endParaRPr sz="900">
              <a:solidFill>
                <a:schemeClr val="dk1"/>
              </a:solidFill>
              <a:highlight>
                <a:srgbClr val="FFFFFF"/>
              </a:highlight>
              <a:latin typeface="Open Sans"/>
              <a:ea typeface="Open Sans"/>
              <a:cs typeface="Open Sans"/>
              <a:sym typeface="Open Sans"/>
            </a:endParaRPr>
          </a:p>
        </p:txBody>
      </p:sp>
      <p:pic>
        <p:nvPicPr>
          <p:cNvPr id="168" name="Google Shape;168;p44" title="Участник команды"/>
          <p:cNvPicPr preferRelativeResize="0"/>
          <p:nvPr/>
        </p:nvPicPr>
        <p:blipFill>
          <a:blip r:embed="rId3">
            <a:alphaModFix/>
          </a:blip>
          <a:stretch>
            <a:fillRect/>
          </a:stretch>
        </p:blipFill>
        <p:spPr>
          <a:xfrm>
            <a:off x="2234325" y="696292"/>
            <a:ext cx="1313701" cy="1064018"/>
          </a:xfrm>
          <a:prstGeom prst="rect">
            <a:avLst/>
          </a:prstGeom>
          <a:noFill/>
          <a:ln>
            <a:noFill/>
          </a:ln>
        </p:spPr>
      </p:pic>
      <p:sp>
        <p:nvSpPr>
          <p:cNvPr id="169" name="Google Shape;169;p44"/>
          <p:cNvSpPr txBox="1"/>
          <p:nvPr/>
        </p:nvSpPr>
        <p:spPr>
          <a:xfrm>
            <a:off x="2234300" y="1789100"/>
            <a:ext cx="1313700" cy="5310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00">
                <a:solidFill>
                  <a:srgbClr val="1D1C1D"/>
                </a:solidFill>
                <a:highlight>
                  <a:srgbClr val="FFFFFF"/>
                </a:highlight>
              </a:rPr>
              <a:t>Raluca Ioniță</a:t>
            </a:r>
            <a:endParaRPr b="1" sz="1100">
              <a:solidFill>
                <a:srgbClr val="1D1C1D"/>
              </a:solidFill>
              <a:highlight>
                <a:srgbClr val="FFFFFF"/>
              </a:highlight>
            </a:endParaRPr>
          </a:p>
          <a:p>
            <a:pPr indent="0" lvl="0" marL="0" rtl="0" algn="ctr">
              <a:spcBef>
                <a:spcPts val="0"/>
              </a:spcBef>
              <a:spcAft>
                <a:spcPts val="0"/>
              </a:spcAft>
              <a:buNone/>
            </a:pPr>
            <a:r>
              <a:rPr lang="ru" sz="1150">
                <a:solidFill>
                  <a:srgbClr val="616061"/>
                </a:solidFill>
                <a:highlight>
                  <a:srgbClr val="FFFFFF"/>
                </a:highlight>
              </a:rPr>
              <a:t>  </a:t>
            </a:r>
            <a:r>
              <a:rPr lang="ru" sz="900">
                <a:solidFill>
                  <a:srgbClr val="616061"/>
                </a:solidFill>
                <a:highlight>
                  <a:srgbClr val="FFFFFF"/>
                </a:highlight>
                <a:latin typeface="Open Sans"/>
                <a:ea typeface="Open Sans"/>
                <a:cs typeface="Open Sans"/>
                <a:sym typeface="Open Sans"/>
              </a:rPr>
              <a:t>QA Engineer</a:t>
            </a:r>
            <a:endParaRPr sz="1100">
              <a:solidFill>
                <a:srgbClr val="1D1C1D"/>
              </a:solidFill>
              <a:highlight>
                <a:srgbClr val="FFFFFF"/>
              </a:highlight>
            </a:endParaRPr>
          </a:p>
        </p:txBody>
      </p:sp>
      <p:pic>
        <p:nvPicPr>
          <p:cNvPr id="170" name="Google Shape;170;p44" title="Участник команды"/>
          <p:cNvPicPr preferRelativeResize="0"/>
          <p:nvPr/>
        </p:nvPicPr>
        <p:blipFill>
          <a:blip r:embed="rId3">
            <a:alphaModFix/>
          </a:blip>
          <a:stretch>
            <a:fillRect/>
          </a:stretch>
        </p:blipFill>
        <p:spPr>
          <a:xfrm>
            <a:off x="3775000" y="696295"/>
            <a:ext cx="1313701" cy="1087975"/>
          </a:xfrm>
          <a:prstGeom prst="rect">
            <a:avLst/>
          </a:prstGeom>
          <a:noFill/>
          <a:ln>
            <a:noFill/>
          </a:ln>
        </p:spPr>
      </p:pic>
      <p:sp>
        <p:nvSpPr>
          <p:cNvPr id="171" name="Google Shape;171;p44"/>
          <p:cNvSpPr txBox="1"/>
          <p:nvPr/>
        </p:nvSpPr>
        <p:spPr>
          <a:xfrm>
            <a:off x="3676400" y="1766100"/>
            <a:ext cx="1447200" cy="5001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00">
                <a:solidFill>
                  <a:schemeClr val="dk1"/>
                </a:solidFill>
                <a:highlight>
                  <a:srgbClr val="F8F8F8"/>
                </a:highlight>
              </a:rPr>
              <a:t>Robert </a:t>
            </a:r>
            <a:r>
              <a:rPr b="1" lang="ru" sz="1100">
                <a:solidFill>
                  <a:schemeClr val="dk1"/>
                </a:solidFill>
                <a:highlight>
                  <a:srgbClr val="F8F8F8"/>
                </a:highlight>
              </a:rPr>
              <a:t>Iordănoaia</a:t>
            </a:r>
            <a:r>
              <a:rPr lang="ru" sz="1150">
                <a:solidFill>
                  <a:srgbClr val="616061"/>
                </a:solidFill>
                <a:highlight>
                  <a:srgbClr val="F8F8F8"/>
                </a:highlight>
              </a:rPr>
              <a:t> </a:t>
            </a:r>
            <a:endParaRPr sz="1150">
              <a:solidFill>
                <a:srgbClr val="616061"/>
              </a:solidFill>
              <a:highlight>
                <a:srgbClr val="F8F8F8"/>
              </a:highlight>
            </a:endParaRPr>
          </a:p>
          <a:p>
            <a:pPr indent="0" lvl="0" marL="0" rtl="0" algn="ctr">
              <a:spcBef>
                <a:spcPts val="0"/>
              </a:spcBef>
              <a:spcAft>
                <a:spcPts val="0"/>
              </a:spcAft>
              <a:buNone/>
            </a:pPr>
            <a:r>
              <a:rPr lang="ru" sz="900">
                <a:solidFill>
                  <a:srgbClr val="616061"/>
                </a:solidFill>
                <a:highlight>
                  <a:srgbClr val="FFFFFF"/>
                </a:highlight>
                <a:latin typeface="Open Sans"/>
                <a:ea typeface="Open Sans"/>
                <a:cs typeface="Open Sans"/>
                <a:sym typeface="Open Sans"/>
              </a:rPr>
              <a:t>QA Engineer</a:t>
            </a:r>
            <a:endParaRPr sz="950">
              <a:latin typeface="Open Sans"/>
              <a:ea typeface="Open Sans"/>
              <a:cs typeface="Open Sans"/>
              <a:sym typeface="Open Sans"/>
            </a:endParaRPr>
          </a:p>
        </p:txBody>
      </p:sp>
      <p:pic>
        <p:nvPicPr>
          <p:cNvPr id="172" name="Google Shape;172;p44" title="Участник команды"/>
          <p:cNvPicPr preferRelativeResize="0"/>
          <p:nvPr/>
        </p:nvPicPr>
        <p:blipFill>
          <a:blip r:embed="rId3">
            <a:alphaModFix/>
          </a:blip>
          <a:stretch>
            <a:fillRect/>
          </a:stretch>
        </p:blipFill>
        <p:spPr>
          <a:xfrm>
            <a:off x="6864824" y="684313"/>
            <a:ext cx="1313701" cy="1087975"/>
          </a:xfrm>
          <a:prstGeom prst="rect">
            <a:avLst/>
          </a:prstGeom>
          <a:noFill/>
          <a:ln>
            <a:noFill/>
          </a:ln>
        </p:spPr>
      </p:pic>
      <p:sp>
        <p:nvSpPr>
          <p:cNvPr id="173" name="Google Shape;173;p44"/>
          <p:cNvSpPr txBox="1"/>
          <p:nvPr/>
        </p:nvSpPr>
        <p:spPr>
          <a:xfrm>
            <a:off x="6864825" y="1769994"/>
            <a:ext cx="1313700" cy="4926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00">
                <a:highlight>
                  <a:srgbClr val="F8F8F8"/>
                </a:highlight>
              </a:rPr>
              <a:t>Mihai Miron</a:t>
            </a:r>
            <a:endParaRPr b="1" sz="1100">
              <a:highlight>
                <a:srgbClr val="F8F8F8"/>
              </a:highlight>
            </a:endParaRPr>
          </a:p>
          <a:p>
            <a:pPr indent="0" lvl="0" marL="0" rtl="0" algn="ctr">
              <a:spcBef>
                <a:spcPts val="0"/>
              </a:spcBef>
              <a:spcAft>
                <a:spcPts val="0"/>
              </a:spcAft>
              <a:buNone/>
            </a:pPr>
            <a:r>
              <a:rPr lang="ru" sz="900">
                <a:highlight>
                  <a:srgbClr val="FFFFFF"/>
                </a:highlight>
                <a:latin typeface="Open Sans"/>
                <a:ea typeface="Open Sans"/>
                <a:cs typeface="Open Sans"/>
                <a:sym typeface="Open Sans"/>
              </a:rPr>
              <a:t>QA Engineer</a:t>
            </a:r>
            <a:endParaRPr sz="950">
              <a:latin typeface="Open Sans"/>
              <a:ea typeface="Open Sans"/>
              <a:cs typeface="Open Sans"/>
              <a:sym typeface="Open Sans"/>
            </a:endParaRPr>
          </a:p>
        </p:txBody>
      </p:sp>
      <p:pic>
        <p:nvPicPr>
          <p:cNvPr id="174" name="Google Shape;174;p44" title="Участник команды"/>
          <p:cNvPicPr preferRelativeResize="0"/>
          <p:nvPr/>
        </p:nvPicPr>
        <p:blipFill>
          <a:blip r:embed="rId3">
            <a:alphaModFix/>
          </a:blip>
          <a:stretch>
            <a:fillRect/>
          </a:stretch>
        </p:blipFill>
        <p:spPr>
          <a:xfrm>
            <a:off x="5319912" y="696295"/>
            <a:ext cx="1313701" cy="1087975"/>
          </a:xfrm>
          <a:prstGeom prst="rect">
            <a:avLst/>
          </a:prstGeom>
          <a:noFill/>
          <a:ln>
            <a:noFill/>
          </a:ln>
        </p:spPr>
      </p:pic>
      <p:sp>
        <p:nvSpPr>
          <p:cNvPr id="175" name="Google Shape;175;p44"/>
          <p:cNvSpPr txBox="1"/>
          <p:nvPr/>
        </p:nvSpPr>
        <p:spPr>
          <a:xfrm>
            <a:off x="5251976" y="1789100"/>
            <a:ext cx="1447200" cy="4926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00">
                <a:solidFill>
                  <a:schemeClr val="dk1"/>
                </a:solidFill>
                <a:highlight>
                  <a:srgbClr val="F8F8F8"/>
                </a:highlight>
              </a:rPr>
              <a:t>George Luncasu</a:t>
            </a:r>
            <a:r>
              <a:rPr lang="ru" sz="1100">
                <a:solidFill>
                  <a:schemeClr val="dk1"/>
                </a:solidFill>
                <a:highlight>
                  <a:srgbClr val="F8F8F8"/>
                </a:highlight>
              </a:rPr>
              <a:t> </a:t>
            </a:r>
            <a:endParaRPr sz="1100">
              <a:solidFill>
                <a:schemeClr val="dk1"/>
              </a:solidFill>
              <a:highlight>
                <a:srgbClr val="F8F8F8"/>
              </a:highlight>
            </a:endParaRPr>
          </a:p>
          <a:p>
            <a:pPr indent="0" lvl="0" marL="0" rtl="0" algn="ctr">
              <a:spcBef>
                <a:spcPts val="0"/>
              </a:spcBef>
              <a:spcAft>
                <a:spcPts val="0"/>
              </a:spcAft>
              <a:buNone/>
            </a:pPr>
            <a:r>
              <a:rPr lang="ru" sz="900">
                <a:solidFill>
                  <a:schemeClr val="dk1"/>
                </a:solidFill>
                <a:highlight>
                  <a:srgbClr val="FFFFFF"/>
                </a:highlight>
                <a:latin typeface="Open Sans"/>
                <a:ea typeface="Open Sans"/>
                <a:cs typeface="Open Sans"/>
                <a:sym typeface="Open Sans"/>
              </a:rPr>
              <a:t>QA Engineer</a:t>
            </a:r>
            <a:endParaRPr sz="950">
              <a:solidFill>
                <a:schemeClr val="dk1"/>
              </a:solidFill>
              <a:latin typeface="Open Sans"/>
              <a:ea typeface="Open Sans"/>
              <a:cs typeface="Open Sans"/>
              <a:sym typeface="Open Sans"/>
            </a:endParaRPr>
          </a:p>
        </p:txBody>
      </p:sp>
      <p:pic>
        <p:nvPicPr>
          <p:cNvPr id="176" name="Google Shape;176;p44" title="Участник команды"/>
          <p:cNvPicPr preferRelativeResize="0"/>
          <p:nvPr/>
        </p:nvPicPr>
        <p:blipFill>
          <a:blip r:embed="rId3">
            <a:alphaModFix/>
          </a:blip>
          <a:stretch>
            <a:fillRect/>
          </a:stretch>
        </p:blipFill>
        <p:spPr>
          <a:xfrm>
            <a:off x="682525" y="2716725"/>
            <a:ext cx="1313701" cy="1167415"/>
          </a:xfrm>
          <a:prstGeom prst="rect">
            <a:avLst/>
          </a:prstGeom>
          <a:noFill/>
          <a:ln>
            <a:noFill/>
          </a:ln>
        </p:spPr>
      </p:pic>
      <p:sp>
        <p:nvSpPr>
          <p:cNvPr id="177" name="Google Shape;177;p44"/>
          <p:cNvSpPr txBox="1"/>
          <p:nvPr/>
        </p:nvSpPr>
        <p:spPr>
          <a:xfrm>
            <a:off x="682525" y="3884138"/>
            <a:ext cx="1313700" cy="5001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00">
                <a:solidFill>
                  <a:schemeClr val="dk1"/>
                </a:solidFill>
                <a:highlight>
                  <a:srgbClr val="F8F8F8"/>
                </a:highlight>
              </a:rPr>
              <a:t>Vlad Manea</a:t>
            </a:r>
            <a:r>
              <a:rPr lang="ru" sz="1100">
                <a:solidFill>
                  <a:schemeClr val="dk1"/>
                </a:solidFill>
                <a:highlight>
                  <a:srgbClr val="F8F8F8"/>
                </a:highlight>
              </a:rPr>
              <a:t> </a:t>
            </a:r>
            <a:endParaRPr sz="1100">
              <a:solidFill>
                <a:schemeClr val="dk1"/>
              </a:solidFill>
              <a:latin typeface="Open Sans"/>
              <a:ea typeface="Open Sans"/>
              <a:cs typeface="Open Sans"/>
              <a:sym typeface="Open Sans"/>
            </a:endParaRPr>
          </a:p>
          <a:p>
            <a:pPr indent="0" lvl="0" marL="0" rtl="0" algn="ctr">
              <a:spcBef>
                <a:spcPts val="0"/>
              </a:spcBef>
              <a:spcAft>
                <a:spcPts val="0"/>
              </a:spcAft>
              <a:buNone/>
            </a:pPr>
            <a:r>
              <a:rPr lang="ru" sz="950">
                <a:solidFill>
                  <a:schemeClr val="dk1"/>
                </a:solidFill>
                <a:latin typeface="Open Sans"/>
                <a:ea typeface="Open Sans"/>
                <a:cs typeface="Open Sans"/>
                <a:sym typeface="Open Sans"/>
              </a:rPr>
              <a:t>QA Engineer</a:t>
            </a:r>
            <a:endParaRPr sz="1000">
              <a:solidFill>
                <a:schemeClr val="dk1"/>
              </a:solidFill>
              <a:latin typeface="Open Sans"/>
              <a:ea typeface="Open Sans"/>
              <a:cs typeface="Open Sans"/>
              <a:sym typeface="Open Sans"/>
            </a:endParaRPr>
          </a:p>
        </p:txBody>
      </p:sp>
      <p:pic>
        <p:nvPicPr>
          <p:cNvPr id="178" name="Google Shape;178;p44" title="Участник команды"/>
          <p:cNvPicPr preferRelativeResize="0"/>
          <p:nvPr/>
        </p:nvPicPr>
        <p:blipFill>
          <a:blip r:embed="rId3">
            <a:alphaModFix/>
          </a:blip>
          <a:stretch>
            <a:fillRect/>
          </a:stretch>
        </p:blipFill>
        <p:spPr>
          <a:xfrm>
            <a:off x="2231950" y="2716713"/>
            <a:ext cx="1313701" cy="1156900"/>
          </a:xfrm>
          <a:prstGeom prst="rect">
            <a:avLst/>
          </a:prstGeom>
          <a:noFill/>
          <a:ln>
            <a:noFill/>
          </a:ln>
        </p:spPr>
      </p:pic>
      <p:sp>
        <p:nvSpPr>
          <p:cNvPr id="179" name="Google Shape;179;p44"/>
          <p:cNvSpPr txBox="1"/>
          <p:nvPr/>
        </p:nvSpPr>
        <p:spPr>
          <a:xfrm>
            <a:off x="2074800" y="3897125"/>
            <a:ext cx="1590900" cy="5001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00"/>
              <a:t>Cristina Teodorescu</a:t>
            </a:r>
            <a:endParaRPr b="1" sz="1100"/>
          </a:p>
          <a:p>
            <a:pPr indent="0" lvl="0" marL="0" rtl="0" algn="ctr">
              <a:spcBef>
                <a:spcPts val="0"/>
              </a:spcBef>
              <a:spcAft>
                <a:spcPts val="0"/>
              </a:spcAft>
              <a:buNone/>
            </a:pPr>
            <a:r>
              <a:rPr lang="ru" sz="950">
                <a:latin typeface="Open Sans"/>
                <a:ea typeface="Open Sans"/>
                <a:cs typeface="Open Sans"/>
                <a:sym typeface="Open Sans"/>
              </a:rPr>
              <a:t>Scrum Master</a:t>
            </a:r>
            <a:endParaRPr sz="1000">
              <a:latin typeface="Open Sans"/>
              <a:ea typeface="Open Sans"/>
              <a:cs typeface="Open Sans"/>
              <a:sym typeface="Open Sans"/>
            </a:endParaRPr>
          </a:p>
        </p:txBody>
      </p:sp>
      <p:pic>
        <p:nvPicPr>
          <p:cNvPr id="180" name="Google Shape;180;p44" title="Участник команды"/>
          <p:cNvPicPr preferRelativeResize="0"/>
          <p:nvPr/>
        </p:nvPicPr>
        <p:blipFill>
          <a:blip r:embed="rId3">
            <a:alphaModFix/>
          </a:blip>
          <a:stretch>
            <a:fillRect/>
          </a:stretch>
        </p:blipFill>
        <p:spPr>
          <a:xfrm>
            <a:off x="5385462" y="2703690"/>
            <a:ext cx="1313701" cy="1182951"/>
          </a:xfrm>
          <a:prstGeom prst="rect">
            <a:avLst/>
          </a:prstGeom>
          <a:noFill/>
          <a:ln>
            <a:noFill/>
          </a:ln>
        </p:spPr>
      </p:pic>
      <p:sp>
        <p:nvSpPr>
          <p:cNvPr id="181" name="Google Shape;181;p44"/>
          <p:cNvSpPr txBox="1"/>
          <p:nvPr/>
        </p:nvSpPr>
        <p:spPr>
          <a:xfrm>
            <a:off x="6980375" y="3884138"/>
            <a:ext cx="1313700" cy="5001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100"/>
              <a:t>Oana Matasel</a:t>
            </a:r>
            <a:endParaRPr b="1" sz="1100"/>
          </a:p>
          <a:p>
            <a:pPr indent="0" lvl="0" marL="0" rtl="0" algn="ctr">
              <a:spcBef>
                <a:spcPts val="0"/>
              </a:spcBef>
              <a:spcAft>
                <a:spcPts val="0"/>
              </a:spcAft>
              <a:buNone/>
            </a:pPr>
            <a:r>
              <a:rPr lang="ru" sz="950">
                <a:latin typeface="Open Sans"/>
                <a:ea typeface="Open Sans"/>
                <a:cs typeface="Open Sans"/>
                <a:sym typeface="Open Sans"/>
              </a:rPr>
              <a:t>Head of Study</a:t>
            </a:r>
            <a:endParaRPr sz="950">
              <a:latin typeface="Open Sans"/>
              <a:ea typeface="Open Sans"/>
              <a:cs typeface="Open Sans"/>
              <a:sym typeface="Open Sans"/>
            </a:endParaRPr>
          </a:p>
        </p:txBody>
      </p:sp>
      <p:pic>
        <p:nvPicPr>
          <p:cNvPr id="182" name="Google Shape;182;p44" title="Участник команды"/>
          <p:cNvPicPr preferRelativeResize="0"/>
          <p:nvPr/>
        </p:nvPicPr>
        <p:blipFill>
          <a:blip r:embed="rId3">
            <a:alphaModFix/>
          </a:blip>
          <a:stretch>
            <a:fillRect/>
          </a:stretch>
        </p:blipFill>
        <p:spPr>
          <a:xfrm>
            <a:off x="6980387" y="2708953"/>
            <a:ext cx="1313701" cy="1182951"/>
          </a:xfrm>
          <a:prstGeom prst="rect">
            <a:avLst/>
          </a:prstGeom>
          <a:noFill/>
          <a:ln>
            <a:noFill/>
          </a:ln>
        </p:spPr>
      </p:pic>
      <p:sp>
        <p:nvSpPr>
          <p:cNvPr id="183" name="Google Shape;183;p44"/>
          <p:cNvSpPr txBox="1"/>
          <p:nvPr/>
        </p:nvSpPr>
        <p:spPr>
          <a:xfrm>
            <a:off x="5317525" y="3904938"/>
            <a:ext cx="1313700" cy="4848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000"/>
              <a:t> Roxana Ojog</a:t>
            </a:r>
            <a:endParaRPr b="1" sz="1000"/>
          </a:p>
          <a:p>
            <a:pPr indent="0" lvl="0" marL="0" rtl="0" algn="ctr">
              <a:spcBef>
                <a:spcPts val="0"/>
              </a:spcBef>
              <a:spcAft>
                <a:spcPts val="0"/>
              </a:spcAft>
              <a:buNone/>
            </a:pPr>
            <a:r>
              <a:rPr lang="ru" sz="950">
                <a:latin typeface="Open Sans"/>
                <a:ea typeface="Open Sans"/>
                <a:cs typeface="Open Sans"/>
                <a:sym typeface="Open Sans"/>
              </a:rPr>
              <a:t>Mentor</a:t>
            </a:r>
            <a:endParaRPr sz="950">
              <a:latin typeface="Open Sans"/>
              <a:ea typeface="Open Sans"/>
              <a:cs typeface="Open Sans"/>
              <a:sym typeface="Open Sans"/>
            </a:endParaRPr>
          </a:p>
        </p:txBody>
      </p:sp>
      <p:sp>
        <p:nvSpPr>
          <p:cNvPr id="184" name="Google Shape;184;p44"/>
          <p:cNvSpPr txBox="1"/>
          <p:nvPr/>
        </p:nvSpPr>
        <p:spPr>
          <a:xfrm>
            <a:off x="2176650" y="95250"/>
            <a:ext cx="4876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u" sz="1800">
                <a:latin typeface="Montserrat"/>
                <a:ea typeface="Montserrat"/>
                <a:cs typeface="Montserrat"/>
                <a:sym typeface="Montserrat"/>
              </a:rPr>
              <a:t>Team Players</a:t>
            </a:r>
            <a:endParaRPr b="1" sz="18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5"/>
          <p:cNvSpPr txBox="1"/>
          <p:nvPr/>
        </p:nvSpPr>
        <p:spPr>
          <a:xfrm>
            <a:off x="1837800" y="411950"/>
            <a:ext cx="5604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000">
                <a:latin typeface="Open Sans"/>
                <a:ea typeface="Open Sans"/>
                <a:cs typeface="Open Sans"/>
                <a:sym typeface="Open Sans"/>
              </a:rPr>
              <a:t>Trello</a:t>
            </a:r>
            <a:endParaRPr b="1" sz="2000">
              <a:latin typeface="Open Sans"/>
              <a:ea typeface="Open Sans"/>
              <a:cs typeface="Open Sans"/>
              <a:sym typeface="Open Sans"/>
            </a:endParaRPr>
          </a:p>
        </p:txBody>
      </p:sp>
      <p:sp>
        <p:nvSpPr>
          <p:cNvPr id="190" name="Google Shape;190;p45"/>
          <p:cNvSpPr txBox="1"/>
          <p:nvPr/>
        </p:nvSpPr>
        <p:spPr>
          <a:xfrm>
            <a:off x="1837800" y="894213"/>
            <a:ext cx="6209400" cy="1069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150">
                <a:solidFill>
                  <a:schemeClr val="dk1"/>
                </a:solidFill>
                <a:latin typeface="Open Sans"/>
                <a:ea typeface="Open Sans"/>
                <a:cs typeface="Open Sans"/>
                <a:sym typeface="Open Sans"/>
              </a:rPr>
              <a:t>We used this ticketing platform to track the progress of the team, for ease of access to the base materials and for the entire team to be able to see at first hand the  activities and the deadlines. The requirements an the tasks  were divided in multiple cards, to organize an keep track of each stage and quickly see the deadlines</a:t>
            </a:r>
            <a:endParaRPr sz="1150">
              <a:solidFill>
                <a:schemeClr val="dk1"/>
              </a:solidFill>
              <a:latin typeface="Open Sans"/>
              <a:ea typeface="Open Sans"/>
              <a:cs typeface="Open Sans"/>
              <a:sym typeface="Open Sans"/>
            </a:endParaRPr>
          </a:p>
          <a:p>
            <a:pPr indent="0" lvl="0" marL="0" rtl="0" algn="just">
              <a:spcBef>
                <a:spcPts val="0"/>
              </a:spcBef>
              <a:spcAft>
                <a:spcPts val="0"/>
              </a:spcAft>
              <a:buNone/>
            </a:pPr>
            <a:r>
              <a:rPr lang="ru" sz="1150" u="sng">
                <a:solidFill>
                  <a:schemeClr val="hlink"/>
                </a:solidFill>
                <a:latin typeface="Open Sans"/>
                <a:ea typeface="Open Sans"/>
                <a:cs typeface="Open Sans"/>
                <a:sym typeface="Open Sans"/>
                <a:hlinkClick r:id="rId3"/>
              </a:rPr>
              <a:t>https://trello.com/b/GD1YjqjQ/cashify-project</a:t>
            </a:r>
            <a:r>
              <a:rPr lang="ru" sz="1150">
                <a:solidFill>
                  <a:schemeClr val="dk1"/>
                </a:solidFill>
                <a:latin typeface="Open Sans"/>
                <a:ea typeface="Open Sans"/>
                <a:cs typeface="Open Sans"/>
                <a:sym typeface="Open Sans"/>
              </a:rPr>
              <a:t> </a:t>
            </a:r>
            <a:endParaRPr sz="1150">
              <a:solidFill>
                <a:schemeClr val="dk1"/>
              </a:solidFill>
              <a:latin typeface="Open Sans"/>
              <a:ea typeface="Open Sans"/>
              <a:cs typeface="Open Sans"/>
              <a:sym typeface="Open Sans"/>
            </a:endParaRPr>
          </a:p>
        </p:txBody>
      </p:sp>
      <p:sp>
        <p:nvSpPr>
          <p:cNvPr id="191" name="Google Shape;191;p45"/>
          <p:cNvSpPr txBox="1"/>
          <p:nvPr/>
        </p:nvSpPr>
        <p:spPr>
          <a:xfrm>
            <a:off x="1837800" y="2021588"/>
            <a:ext cx="2734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000">
                <a:solidFill>
                  <a:schemeClr val="dk1"/>
                </a:solidFill>
                <a:latin typeface="Open Sans"/>
                <a:ea typeface="Open Sans"/>
                <a:cs typeface="Open Sans"/>
                <a:sym typeface="Open Sans"/>
              </a:rPr>
              <a:t>Jira</a:t>
            </a:r>
            <a:endParaRPr b="1" sz="2000">
              <a:solidFill>
                <a:schemeClr val="dk1"/>
              </a:solidFill>
            </a:endParaRPr>
          </a:p>
        </p:txBody>
      </p:sp>
      <p:sp>
        <p:nvSpPr>
          <p:cNvPr id="192" name="Google Shape;192;p45"/>
          <p:cNvSpPr txBox="1"/>
          <p:nvPr/>
        </p:nvSpPr>
        <p:spPr>
          <a:xfrm>
            <a:off x="1837800" y="2514200"/>
            <a:ext cx="6046500" cy="124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u" sz="1150">
                <a:solidFill>
                  <a:schemeClr val="dk1"/>
                </a:solidFill>
                <a:latin typeface="Open Sans"/>
                <a:ea typeface="Open Sans"/>
                <a:cs typeface="Open Sans"/>
                <a:sym typeface="Open Sans"/>
              </a:rPr>
              <a:t>We chose this tool to input  the test cases and bug reports, in order to practice using the platform in preparation for a real environment. After creating the tests checklist (mentioned in Trello), we divided it by sections and the team shared </a:t>
            </a:r>
            <a:r>
              <a:rPr lang="ru" sz="1150">
                <a:solidFill>
                  <a:schemeClr val="dk1"/>
                </a:solidFill>
                <a:latin typeface="Open Sans"/>
                <a:ea typeface="Open Sans"/>
                <a:cs typeface="Open Sans"/>
                <a:sym typeface="Open Sans"/>
              </a:rPr>
              <a:t>responsibilities</a:t>
            </a:r>
            <a:r>
              <a:rPr lang="ru" sz="1150">
                <a:solidFill>
                  <a:schemeClr val="dk1"/>
                </a:solidFill>
                <a:latin typeface="Open Sans"/>
                <a:ea typeface="Open Sans"/>
                <a:cs typeface="Open Sans"/>
                <a:sym typeface="Open Sans"/>
              </a:rPr>
              <a:t> in </a:t>
            </a:r>
            <a:r>
              <a:rPr lang="ru" sz="1150">
                <a:solidFill>
                  <a:schemeClr val="dk1"/>
                </a:solidFill>
                <a:latin typeface="Open Sans"/>
                <a:ea typeface="Open Sans"/>
                <a:cs typeface="Open Sans"/>
                <a:sym typeface="Open Sans"/>
              </a:rPr>
              <a:t>creating</a:t>
            </a:r>
            <a:r>
              <a:rPr lang="ru" sz="1150">
                <a:solidFill>
                  <a:schemeClr val="dk1"/>
                </a:solidFill>
                <a:latin typeface="Open Sans"/>
                <a:ea typeface="Open Sans"/>
                <a:cs typeface="Open Sans"/>
                <a:sym typeface="Open Sans"/>
              </a:rPr>
              <a:t> test cases based by the section assigned to each of the team member. </a:t>
            </a:r>
            <a:endParaRPr sz="1150">
              <a:solidFill>
                <a:schemeClr val="dk1"/>
              </a:solidFill>
              <a:latin typeface="Open Sans"/>
              <a:ea typeface="Open Sans"/>
              <a:cs typeface="Open Sans"/>
              <a:sym typeface="Open Sans"/>
            </a:endParaRPr>
          </a:p>
          <a:p>
            <a:pPr indent="0" lvl="0" marL="0" rtl="0" algn="just">
              <a:spcBef>
                <a:spcPts val="0"/>
              </a:spcBef>
              <a:spcAft>
                <a:spcPts val="0"/>
              </a:spcAft>
              <a:buNone/>
            </a:pPr>
            <a:r>
              <a:rPr lang="ru" sz="1150">
                <a:solidFill>
                  <a:schemeClr val="dk1"/>
                </a:solidFill>
                <a:latin typeface="Open Sans"/>
                <a:ea typeface="Open Sans"/>
                <a:cs typeface="Open Sans"/>
                <a:sym typeface="Open Sans"/>
              </a:rPr>
              <a:t>The team also ran the test cases and then opened bug reports in Jira as well.</a:t>
            </a:r>
            <a:endParaRPr sz="1150">
              <a:solidFill>
                <a:schemeClr val="dk1"/>
              </a:solidFill>
              <a:latin typeface="Open Sans"/>
              <a:ea typeface="Open Sans"/>
              <a:cs typeface="Open Sans"/>
              <a:sym typeface="Open Sans"/>
            </a:endParaRPr>
          </a:p>
          <a:p>
            <a:pPr indent="0" lvl="0" marL="0" rtl="0" algn="just">
              <a:spcBef>
                <a:spcPts val="0"/>
              </a:spcBef>
              <a:spcAft>
                <a:spcPts val="0"/>
              </a:spcAft>
              <a:buNone/>
            </a:pPr>
            <a:r>
              <a:rPr lang="ru" sz="1150" u="sng">
                <a:solidFill>
                  <a:schemeClr val="hlink"/>
                </a:solidFill>
                <a:latin typeface="Open Sans"/>
                <a:ea typeface="Open Sans"/>
                <a:cs typeface="Open Sans"/>
                <a:sym typeface="Open Sans"/>
                <a:hlinkClick r:id="rId4"/>
              </a:rPr>
              <a:t>https://proiectgoitechipa2.atlassian.net/jira/software/c/projects/CASH/boards/2</a:t>
            </a:r>
            <a:r>
              <a:rPr lang="ru" sz="1150">
                <a:solidFill>
                  <a:schemeClr val="dk1"/>
                </a:solidFill>
                <a:latin typeface="Open Sans"/>
                <a:ea typeface="Open Sans"/>
                <a:cs typeface="Open Sans"/>
                <a:sym typeface="Open Sans"/>
              </a:rPr>
              <a:t> </a:t>
            </a:r>
            <a:endParaRPr sz="1150">
              <a:solidFill>
                <a:schemeClr val="dk1"/>
              </a:solidFill>
              <a:latin typeface="Open Sans"/>
              <a:ea typeface="Open Sans"/>
              <a:cs typeface="Open Sans"/>
              <a:sym typeface="Open Sans"/>
            </a:endParaRPr>
          </a:p>
        </p:txBody>
      </p:sp>
      <p:sp>
        <p:nvSpPr>
          <p:cNvPr id="193" name="Google Shape;193;p45"/>
          <p:cNvSpPr txBox="1"/>
          <p:nvPr/>
        </p:nvSpPr>
        <p:spPr>
          <a:xfrm>
            <a:off x="1919250" y="4150400"/>
            <a:ext cx="4378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000"/>
              <a:t>Excel</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6"/>
          <p:cNvSpPr txBox="1"/>
          <p:nvPr/>
        </p:nvSpPr>
        <p:spPr>
          <a:xfrm>
            <a:off x="1145750" y="1984475"/>
            <a:ext cx="6767700" cy="1313400"/>
          </a:xfrm>
          <a:prstGeom prst="rect">
            <a:avLst/>
          </a:prstGeom>
          <a:noFill/>
          <a:ln>
            <a:noFill/>
          </a:ln>
        </p:spPr>
        <p:txBody>
          <a:bodyPr anchorCtr="0" anchor="t" bIns="91425" lIns="91425" spcFirstLastPara="1" rIns="91425" wrap="square" tIns="91425">
            <a:spAutoFit/>
          </a:bodyPr>
          <a:lstStyle/>
          <a:p>
            <a:pPr indent="0" lvl="0" marL="0" rtl="0" algn="just">
              <a:spcBef>
                <a:spcPts val="200"/>
              </a:spcBef>
              <a:spcAft>
                <a:spcPts val="0"/>
              </a:spcAft>
              <a:buNone/>
            </a:pPr>
            <a:r>
              <a:rPr lang="ru" cap="small">
                <a:latin typeface="Open Sans"/>
                <a:ea typeface="Open Sans"/>
                <a:cs typeface="Open Sans"/>
                <a:sym typeface="Open Sans"/>
              </a:rPr>
              <a:t>T</a:t>
            </a:r>
            <a:r>
              <a:rPr lang="ru">
                <a:latin typeface="Open Sans"/>
                <a:ea typeface="Open Sans"/>
                <a:cs typeface="Open Sans"/>
                <a:sym typeface="Open Sans"/>
              </a:rPr>
              <a:t>he selected test methodology for the testing process was agile, because agile supports continuous testing workflows and a reactive approach, exploratory testing which is necessary to finish the testing process in a short time. </a:t>
            </a:r>
            <a:endParaRPr>
              <a:latin typeface="Open Sans"/>
              <a:ea typeface="Open Sans"/>
              <a:cs typeface="Open Sans"/>
              <a:sym typeface="Open Sans"/>
            </a:endParaRPr>
          </a:p>
          <a:p>
            <a:pPr indent="0" lvl="0" marL="0" rtl="0" algn="just">
              <a:spcBef>
                <a:spcPts val="200"/>
              </a:spcBef>
              <a:spcAft>
                <a:spcPts val="0"/>
              </a:spcAft>
              <a:buNone/>
            </a:pPr>
            <a:r>
              <a:t/>
            </a:r>
            <a:endParaRPr>
              <a:latin typeface="Open Sans"/>
              <a:ea typeface="Open Sans"/>
              <a:cs typeface="Open Sans"/>
              <a:sym typeface="Open Sans"/>
            </a:endParaRPr>
          </a:p>
          <a:p>
            <a:pPr indent="0" lvl="0" marL="0" rtl="0" algn="just">
              <a:spcBef>
                <a:spcPts val="200"/>
              </a:spcBef>
              <a:spcAft>
                <a:spcPts val="200"/>
              </a:spcAft>
              <a:buNone/>
            </a:pPr>
            <a:r>
              <a:rPr lang="ru">
                <a:latin typeface="Open Sans"/>
                <a:ea typeface="Open Sans"/>
                <a:cs typeface="Open Sans"/>
                <a:sym typeface="Open Sans"/>
              </a:rPr>
              <a:t>At the integration test level testers use the Top-Down approach.</a:t>
            </a:r>
            <a:endParaRPr>
              <a:latin typeface="Open Sans"/>
              <a:ea typeface="Open Sans"/>
              <a:cs typeface="Open Sans"/>
              <a:sym typeface="Open Sans"/>
            </a:endParaRPr>
          </a:p>
        </p:txBody>
      </p:sp>
      <p:sp>
        <p:nvSpPr>
          <p:cNvPr id="199" name="Google Shape;199;p46"/>
          <p:cNvSpPr txBox="1"/>
          <p:nvPr/>
        </p:nvSpPr>
        <p:spPr>
          <a:xfrm>
            <a:off x="1145750" y="1047300"/>
            <a:ext cx="594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400">
                <a:latin typeface="Open Sans"/>
                <a:ea typeface="Open Sans"/>
                <a:cs typeface="Open Sans"/>
                <a:sym typeface="Open Sans"/>
              </a:rPr>
              <a:t>Test Methodology</a:t>
            </a:r>
            <a:endParaRPr b="1" sz="24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7"/>
          <p:cNvSpPr txBox="1"/>
          <p:nvPr/>
        </p:nvSpPr>
        <p:spPr>
          <a:xfrm>
            <a:off x="1344400" y="290075"/>
            <a:ext cx="6286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2400">
                <a:latin typeface="Open Sans"/>
                <a:ea typeface="Open Sans"/>
                <a:cs typeface="Open Sans"/>
                <a:sym typeface="Open Sans"/>
              </a:rPr>
              <a:t>Techniques we used:</a:t>
            </a:r>
            <a:endParaRPr b="1" sz="2400">
              <a:latin typeface="Open Sans"/>
              <a:ea typeface="Open Sans"/>
              <a:cs typeface="Open Sans"/>
              <a:sym typeface="Open Sans"/>
            </a:endParaRPr>
          </a:p>
        </p:txBody>
      </p:sp>
      <p:sp>
        <p:nvSpPr>
          <p:cNvPr id="205" name="Google Shape;205;p47"/>
          <p:cNvSpPr txBox="1"/>
          <p:nvPr/>
        </p:nvSpPr>
        <p:spPr>
          <a:xfrm>
            <a:off x="1344400" y="1101963"/>
            <a:ext cx="2078400" cy="1212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ru" sz="2000" u="sng">
                <a:latin typeface="Open Sans"/>
                <a:ea typeface="Open Sans"/>
                <a:cs typeface="Open Sans"/>
                <a:sym typeface="Open Sans"/>
              </a:rPr>
              <a:t>Static testing</a:t>
            </a:r>
            <a:endParaRPr b="1" sz="2000" u="sng">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317500" lvl="0" marL="457200" rtl="0" algn="l">
              <a:lnSpc>
                <a:spcPct val="115000"/>
              </a:lnSpc>
              <a:spcBef>
                <a:spcPts val="0"/>
              </a:spcBef>
              <a:spcAft>
                <a:spcPts val="0"/>
              </a:spcAft>
              <a:buSzPts val="1400"/>
              <a:buFont typeface="Open Sans"/>
              <a:buChar char="●"/>
            </a:pPr>
            <a:r>
              <a:rPr lang="ru">
                <a:latin typeface="Open Sans"/>
                <a:ea typeface="Open Sans"/>
                <a:cs typeface="Open Sans"/>
                <a:sym typeface="Open Sans"/>
              </a:rPr>
              <a:t>Reviews</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ru">
                <a:latin typeface="Open Sans"/>
                <a:ea typeface="Open Sans"/>
                <a:cs typeface="Open Sans"/>
                <a:sym typeface="Open Sans"/>
              </a:rPr>
              <a:t>Peer review</a:t>
            </a:r>
            <a:endParaRPr>
              <a:latin typeface="Open Sans"/>
              <a:ea typeface="Open Sans"/>
              <a:cs typeface="Open Sans"/>
              <a:sym typeface="Open Sans"/>
            </a:endParaRPr>
          </a:p>
        </p:txBody>
      </p:sp>
      <p:sp>
        <p:nvSpPr>
          <p:cNvPr id="206" name="Google Shape;206;p47"/>
          <p:cNvSpPr txBox="1"/>
          <p:nvPr/>
        </p:nvSpPr>
        <p:spPr>
          <a:xfrm>
            <a:off x="1344400" y="2444400"/>
            <a:ext cx="5649900" cy="2699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ru" sz="2000" u="sng">
                <a:latin typeface="Open Sans"/>
                <a:ea typeface="Open Sans"/>
                <a:cs typeface="Open Sans"/>
                <a:sym typeface="Open Sans"/>
              </a:rPr>
              <a:t>Test levels</a:t>
            </a:r>
            <a:endParaRPr b="1" sz="2000" u="sng">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317500" lvl="0" marL="406400" rtl="0" algn="l">
              <a:lnSpc>
                <a:spcPct val="115000"/>
              </a:lnSpc>
              <a:spcBef>
                <a:spcPts val="0"/>
              </a:spcBef>
              <a:spcAft>
                <a:spcPts val="0"/>
              </a:spcAft>
              <a:buSzPts val="1400"/>
              <a:buFont typeface="Open Sans"/>
              <a:buChar char="●"/>
            </a:pPr>
            <a:r>
              <a:rPr b="1" lang="ru">
                <a:latin typeface="Open Sans"/>
                <a:ea typeface="Open Sans"/>
                <a:cs typeface="Open Sans"/>
                <a:sym typeface="Open Sans"/>
              </a:rPr>
              <a:t>Integration Testing</a:t>
            </a:r>
            <a:r>
              <a:rPr lang="ru">
                <a:latin typeface="Open Sans"/>
                <a:ea typeface="Open Sans"/>
                <a:cs typeface="Open Sans"/>
                <a:sym typeface="Open Sans"/>
              </a:rPr>
              <a:t> - Login functionality- user account, income-balance, expenses-balance</a:t>
            </a:r>
            <a:endParaRPr>
              <a:latin typeface="Open Sans"/>
              <a:ea typeface="Open Sans"/>
              <a:cs typeface="Open Sans"/>
              <a:sym typeface="Open Sans"/>
            </a:endParaRPr>
          </a:p>
          <a:p>
            <a:pPr indent="0" lvl="0" marL="457200" rtl="0" algn="l">
              <a:lnSpc>
                <a:spcPct val="115000"/>
              </a:lnSpc>
              <a:spcBef>
                <a:spcPts val="0"/>
              </a:spcBef>
              <a:spcAft>
                <a:spcPts val="0"/>
              </a:spcAft>
              <a:buNone/>
            </a:pPr>
            <a:r>
              <a:t/>
            </a:r>
            <a:endParaRPr>
              <a:latin typeface="Open Sans"/>
              <a:ea typeface="Open Sans"/>
              <a:cs typeface="Open Sans"/>
              <a:sym typeface="Open Sans"/>
            </a:endParaRPr>
          </a:p>
          <a:p>
            <a:pPr indent="-317500" lvl="0" marL="406400" rtl="0" algn="l">
              <a:lnSpc>
                <a:spcPct val="115000"/>
              </a:lnSpc>
              <a:spcBef>
                <a:spcPts val="0"/>
              </a:spcBef>
              <a:spcAft>
                <a:spcPts val="0"/>
              </a:spcAft>
              <a:buSzPts val="1400"/>
              <a:buFont typeface="Open Sans"/>
              <a:buChar char="●"/>
            </a:pPr>
            <a:r>
              <a:rPr b="1" lang="ru">
                <a:latin typeface="Open Sans"/>
                <a:ea typeface="Open Sans"/>
                <a:cs typeface="Open Sans"/>
                <a:sym typeface="Open Sans"/>
              </a:rPr>
              <a:t>Confirmation Testing</a:t>
            </a:r>
            <a:r>
              <a:rPr lang="ru">
                <a:latin typeface="Open Sans"/>
                <a:ea typeface="Open Sans"/>
                <a:cs typeface="Open Sans"/>
                <a:sym typeface="Open Sans"/>
              </a:rPr>
              <a:t> - Retesting features after Debugging. </a:t>
            </a:r>
            <a:endParaRPr>
              <a:latin typeface="Open Sans"/>
              <a:ea typeface="Open Sans"/>
              <a:cs typeface="Open Sans"/>
              <a:sym typeface="Open Sans"/>
            </a:endParaRPr>
          </a:p>
          <a:p>
            <a:pPr indent="-317500" lvl="0" marL="406400" rtl="0" algn="l">
              <a:lnSpc>
                <a:spcPct val="115000"/>
              </a:lnSpc>
              <a:spcBef>
                <a:spcPts val="0"/>
              </a:spcBef>
              <a:spcAft>
                <a:spcPts val="0"/>
              </a:spcAft>
              <a:buSzPts val="1400"/>
              <a:buFont typeface="Open Sans"/>
              <a:buChar char="●"/>
            </a:pPr>
            <a:r>
              <a:rPr b="1" lang="ru">
                <a:latin typeface="Open Sans"/>
                <a:ea typeface="Open Sans"/>
                <a:cs typeface="Open Sans"/>
                <a:sym typeface="Open Sans"/>
              </a:rPr>
              <a:t>Regression Testing</a:t>
            </a:r>
            <a:endParaRPr b="1">
              <a:latin typeface="Open Sans"/>
              <a:ea typeface="Open Sans"/>
              <a:cs typeface="Open Sans"/>
              <a:sym typeface="Open Sans"/>
            </a:endParaRPr>
          </a:p>
          <a:p>
            <a:pPr indent="0" lvl="0" marL="457200" rtl="0" algn="l">
              <a:lnSpc>
                <a:spcPct val="115000"/>
              </a:lnSpc>
              <a:spcBef>
                <a:spcPts val="0"/>
              </a:spcBef>
              <a:spcAft>
                <a:spcPts val="0"/>
              </a:spcAft>
              <a:buNone/>
            </a:pPr>
            <a:r>
              <a:t/>
            </a:r>
            <a:endParaRPr b="1">
              <a:latin typeface="Open Sans"/>
              <a:ea typeface="Open Sans"/>
              <a:cs typeface="Open Sans"/>
              <a:sym typeface="Open Sans"/>
            </a:endParaRPr>
          </a:p>
          <a:p>
            <a:pPr indent="-317500" lvl="0" marL="406400" rtl="0" algn="l">
              <a:lnSpc>
                <a:spcPct val="115000"/>
              </a:lnSpc>
              <a:spcBef>
                <a:spcPts val="0"/>
              </a:spcBef>
              <a:spcAft>
                <a:spcPts val="0"/>
              </a:spcAft>
              <a:buSzPts val="1400"/>
              <a:buFont typeface="Open Sans"/>
              <a:buChar char="●"/>
            </a:pPr>
            <a:r>
              <a:rPr b="1" lang="ru">
                <a:latin typeface="Open Sans"/>
                <a:ea typeface="Open Sans"/>
                <a:cs typeface="Open Sans"/>
                <a:sym typeface="Open Sans"/>
              </a:rPr>
              <a:t>System Testing </a:t>
            </a:r>
            <a:r>
              <a:rPr lang="ru">
                <a:latin typeface="Open Sans"/>
                <a:ea typeface="Open Sans"/>
                <a:cs typeface="Open Sans"/>
                <a:sym typeface="Open Sans"/>
              </a:rPr>
              <a:t>- </a:t>
            </a:r>
            <a:r>
              <a:rPr lang="ru">
                <a:latin typeface="Open Sans"/>
                <a:ea typeface="Open Sans"/>
                <a:cs typeface="Open Sans"/>
                <a:sym typeface="Open Sans"/>
              </a:rPr>
              <a:t>End-to-end test, Use cases, User stories</a:t>
            </a:r>
            <a:endParaRPr>
              <a:latin typeface="Open Sans"/>
              <a:ea typeface="Open Sans"/>
              <a:cs typeface="Open Sans"/>
              <a:sym typeface="Open Sans"/>
            </a:endParaRPr>
          </a:p>
          <a:p>
            <a:pPr indent="0" lvl="0" marL="0" rtl="0" algn="l">
              <a:lnSpc>
                <a:spcPct val="115000"/>
              </a:lnSpc>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8"/>
          <p:cNvSpPr txBox="1"/>
          <p:nvPr/>
        </p:nvSpPr>
        <p:spPr>
          <a:xfrm>
            <a:off x="1055550" y="523850"/>
            <a:ext cx="7462500" cy="17079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ru" sz="2000" u="sng">
                <a:latin typeface="Open Sans"/>
                <a:ea typeface="Open Sans"/>
                <a:cs typeface="Open Sans"/>
                <a:sym typeface="Open Sans"/>
              </a:rPr>
              <a:t>Black box testing techniques</a:t>
            </a:r>
            <a:endParaRPr b="1" sz="2000" u="sng">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317500" lvl="0" marL="406400" rtl="0" algn="l">
              <a:lnSpc>
                <a:spcPct val="115000"/>
              </a:lnSpc>
              <a:spcBef>
                <a:spcPts val="0"/>
              </a:spcBef>
              <a:spcAft>
                <a:spcPts val="0"/>
              </a:spcAft>
              <a:buSzPts val="1400"/>
              <a:buFont typeface="Open Sans"/>
              <a:buChar char="●"/>
            </a:pPr>
            <a:r>
              <a:rPr lang="ru">
                <a:latin typeface="Open Sans"/>
                <a:ea typeface="Open Sans"/>
                <a:cs typeface="Open Sans"/>
                <a:sym typeface="Open Sans"/>
              </a:rPr>
              <a:t>Equivalence partitioning</a:t>
            </a:r>
            <a:endParaRPr>
              <a:latin typeface="Open Sans"/>
              <a:ea typeface="Open Sans"/>
              <a:cs typeface="Open Sans"/>
              <a:sym typeface="Open Sans"/>
            </a:endParaRPr>
          </a:p>
          <a:p>
            <a:pPr indent="-317500" lvl="0" marL="406400" rtl="0" algn="l">
              <a:lnSpc>
                <a:spcPct val="115000"/>
              </a:lnSpc>
              <a:spcBef>
                <a:spcPts val="0"/>
              </a:spcBef>
              <a:spcAft>
                <a:spcPts val="0"/>
              </a:spcAft>
              <a:buSzPts val="1400"/>
              <a:buFont typeface="Open Sans"/>
              <a:buChar char="●"/>
            </a:pPr>
            <a:r>
              <a:rPr lang="ru">
                <a:latin typeface="Open Sans"/>
                <a:ea typeface="Open Sans"/>
                <a:cs typeface="Open Sans"/>
                <a:sym typeface="Open Sans"/>
              </a:rPr>
              <a:t>Boundary value analysis</a:t>
            </a:r>
            <a:endParaRPr>
              <a:latin typeface="Open Sans"/>
              <a:ea typeface="Open Sans"/>
              <a:cs typeface="Open Sans"/>
              <a:sym typeface="Open Sans"/>
            </a:endParaRPr>
          </a:p>
          <a:p>
            <a:pPr indent="-317500" lvl="0" marL="406400" rtl="0" algn="l">
              <a:lnSpc>
                <a:spcPct val="115000"/>
              </a:lnSpc>
              <a:spcBef>
                <a:spcPts val="0"/>
              </a:spcBef>
              <a:spcAft>
                <a:spcPts val="0"/>
              </a:spcAft>
              <a:buSzPts val="1400"/>
              <a:buFont typeface="Open Sans"/>
              <a:buChar char="●"/>
            </a:pPr>
            <a:r>
              <a:rPr lang="ru">
                <a:latin typeface="Open Sans"/>
                <a:ea typeface="Open Sans"/>
                <a:cs typeface="Open Sans"/>
                <a:sym typeface="Open Sans"/>
              </a:rPr>
              <a:t>Pairwise testing</a:t>
            </a:r>
            <a:endParaRPr>
              <a:latin typeface="Open Sans"/>
              <a:ea typeface="Open Sans"/>
              <a:cs typeface="Open Sans"/>
              <a:sym typeface="Open Sans"/>
            </a:endParaRPr>
          </a:p>
          <a:p>
            <a:pPr indent="0" lvl="0" marL="457200" rtl="0" algn="l">
              <a:lnSpc>
                <a:spcPct val="115000"/>
              </a:lnSpc>
              <a:spcBef>
                <a:spcPts val="0"/>
              </a:spcBef>
              <a:spcAft>
                <a:spcPts val="0"/>
              </a:spcAft>
              <a:buNone/>
            </a:pPr>
            <a:r>
              <a:t/>
            </a:r>
            <a:endParaRPr>
              <a:latin typeface="Open Sans"/>
              <a:ea typeface="Open Sans"/>
              <a:cs typeface="Open Sans"/>
              <a:sym typeface="Open Sans"/>
            </a:endParaRPr>
          </a:p>
        </p:txBody>
      </p:sp>
      <p:sp>
        <p:nvSpPr>
          <p:cNvPr id="212" name="Google Shape;212;p48"/>
          <p:cNvSpPr txBox="1"/>
          <p:nvPr/>
        </p:nvSpPr>
        <p:spPr>
          <a:xfrm>
            <a:off x="1138175" y="2479550"/>
            <a:ext cx="4840500" cy="162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a:p>
            <a:pPr indent="0" lvl="0" marL="0" rtl="0" algn="l">
              <a:lnSpc>
                <a:spcPct val="120000"/>
              </a:lnSpc>
              <a:spcBef>
                <a:spcPts val="0"/>
              </a:spcBef>
              <a:spcAft>
                <a:spcPts val="0"/>
              </a:spcAft>
              <a:buNone/>
            </a:pPr>
            <a:r>
              <a:rPr b="1" lang="ru" sz="2000" u="sng">
                <a:latin typeface="Open Sans"/>
                <a:ea typeface="Open Sans"/>
                <a:cs typeface="Open Sans"/>
                <a:sym typeface="Open Sans"/>
              </a:rPr>
              <a:t>Non-functional</a:t>
            </a:r>
            <a:endParaRPr b="1" sz="2000" u="sng">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317500" lvl="0" marL="457200" rtl="0" algn="l">
              <a:lnSpc>
                <a:spcPct val="115000"/>
              </a:lnSpc>
              <a:spcBef>
                <a:spcPts val="0"/>
              </a:spcBef>
              <a:spcAft>
                <a:spcPts val="0"/>
              </a:spcAft>
              <a:buSzPts val="1400"/>
              <a:buFont typeface="Open Sans"/>
              <a:buChar char="●"/>
            </a:pPr>
            <a:r>
              <a:rPr lang="ru">
                <a:latin typeface="Open Sans"/>
                <a:ea typeface="Open Sans"/>
                <a:cs typeface="Open Sans"/>
                <a:sym typeface="Open Sans"/>
              </a:rPr>
              <a:t>Usability testing</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ru">
                <a:latin typeface="Open Sans"/>
                <a:ea typeface="Open Sans"/>
                <a:cs typeface="Open Sans"/>
                <a:sym typeface="Open Sans"/>
              </a:rPr>
              <a:t>Security testing</a:t>
            </a:r>
            <a:endParaRPr>
              <a:latin typeface="Open Sans"/>
              <a:ea typeface="Open Sans"/>
              <a:cs typeface="Open Sans"/>
              <a:sym typeface="Open Sans"/>
            </a:endParaRPr>
          </a:p>
          <a:p>
            <a:pPr indent="-317500" lvl="0" marL="457200" rtl="0" algn="l">
              <a:lnSpc>
                <a:spcPct val="115000"/>
              </a:lnSpc>
              <a:spcBef>
                <a:spcPts val="0"/>
              </a:spcBef>
              <a:spcAft>
                <a:spcPts val="0"/>
              </a:spcAft>
              <a:buSzPts val="1400"/>
              <a:buFont typeface="Open Sans"/>
              <a:buChar char="●"/>
            </a:pPr>
            <a:r>
              <a:rPr lang="ru">
                <a:latin typeface="Open Sans"/>
                <a:ea typeface="Open Sans"/>
                <a:cs typeface="Open Sans"/>
                <a:sym typeface="Open Sans"/>
              </a:rPr>
              <a:t>Compatibility testing</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9"/>
          <p:cNvPicPr preferRelativeResize="0"/>
          <p:nvPr/>
        </p:nvPicPr>
        <p:blipFill>
          <a:blip r:embed="rId3">
            <a:alphaModFix/>
          </a:blip>
          <a:stretch>
            <a:fillRect/>
          </a:stretch>
        </p:blipFill>
        <p:spPr>
          <a:xfrm>
            <a:off x="4325463" y="0"/>
            <a:ext cx="4054174" cy="2533863"/>
          </a:xfrm>
          <a:prstGeom prst="rect">
            <a:avLst/>
          </a:prstGeom>
          <a:noFill/>
          <a:ln>
            <a:noFill/>
          </a:ln>
        </p:spPr>
      </p:pic>
      <p:pic>
        <p:nvPicPr>
          <p:cNvPr id="218" name="Google Shape;218;p49"/>
          <p:cNvPicPr preferRelativeResize="0"/>
          <p:nvPr/>
        </p:nvPicPr>
        <p:blipFill>
          <a:blip r:embed="rId4">
            <a:alphaModFix/>
          </a:blip>
          <a:stretch>
            <a:fillRect/>
          </a:stretch>
        </p:blipFill>
        <p:spPr>
          <a:xfrm>
            <a:off x="1063550" y="1384000"/>
            <a:ext cx="1997875" cy="2137727"/>
          </a:xfrm>
          <a:prstGeom prst="rect">
            <a:avLst/>
          </a:prstGeom>
          <a:noFill/>
          <a:ln>
            <a:noFill/>
          </a:ln>
        </p:spPr>
      </p:pic>
      <p:pic>
        <p:nvPicPr>
          <p:cNvPr id="219" name="Google Shape;219;p49"/>
          <p:cNvPicPr preferRelativeResize="0"/>
          <p:nvPr/>
        </p:nvPicPr>
        <p:blipFill>
          <a:blip r:embed="rId5">
            <a:alphaModFix/>
          </a:blip>
          <a:stretch>
            <a:fillRect/>
          </a:stretch>
        </p:blipFill>
        <p:spPr>
          <a:xfrm>
            <a:off x="4316396" y="2533875"/>
            <a:ext cx="4072303" cy="253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50"/>
          <p:cNvSpPr txBox="1"/>
          <p:nvPr/>
        </p:nvSpPr>
        <p:spPr>
          <a:xfrm>
            <a:off x="539150" y="831850"/>
            <a:ext cx="8087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2400">
                <a:latin typeface="Open Sans"/>
                <a:ea typeface="Open Sans"/>
                <a:cs typeface="Open Sans"/>
                <a:sym typeface="Open Sans"/>
              </a:rPr>
              <a:t>One of the most critical errors:</a:t>
            </a:r>
            <a:endParaRPr sz="2400">
              <a:latin typeface="Open Sans"/>
              <a:ea typeface="Open Sans"/>
              <a:cs typeface="Open Sans"/>
              <a:sym typeface="Open Sans"/>
            </a:endParaRPr>
          </a:p>
        </p:txBody>
      </p:sp>
      <p:sp>
        <p:nvSpPr>
          <p:cNvPr id="225" name="Google Shape;225;p50"/>
          <p:cNvSpPr txBox="1"/>
          <p:nvPr/>
        </p:nvSpPr>
        <p:spPr>
          <a:xfrm>
            <a:off x="712650" y="2076000"/>
            <a:ext cx="7355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150"/>
              <a:t>Login protocol - insecure protocol, data vulnerability, login at this point can be processed with any </a:t>
            </a:r>
            <a:r>
              <a:rPr lang="ru" sz="1150"/>
              <a:t>email</a:t>
            </a:r>
            <a:r>
              <a:rPr lang="ru" sz="1150"/>
              <a:t> </a:t>
            </a:r>
            <a:r>
              <a:rPr lang="ru" sz="1150"/>
              <a:t>address</a:t>
            </a:r>
            <a:r>
              <a:rPr lang="ru" sz="1150"/>
              <a:t>, real or not real, not verified and data that is not yours can easily be used by someone else</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ru" sz="1150"/>
              <a:t>Terms of Service missing - not legally compliant</a:t>
            </a:r>
            <a:endParaRPr sz="11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51"/>
          <p:cNvSpPr/>
          <p:nvPr/>
        </p:nvSpPr>
        <p:spPr>
          <a:xfrm>
            <a:off x="2634500" y="1728975"/>
            <a:ext cx="3875100" cy="1685700"/>
          </a:xfrm>
          <a:prstGeom prst="rect">
            <a:avLst/>
          </a:prstGeom>
          <a:solidFill>
            <a:srgbClr val="FF6B08"/>
          </a:solidFill>
          <a:ln>
            <a:noFill/>
          </a:ln>
          <a:effectLst>
            <a:outerShdw blurRad="762000" rotWithShape="0" algn="t" dir="5400000" dist="254000">
              <a:srgbClr val="000000">
                <a:alpha val="40000"/>
              </a:srgbClr>
            </a:outerShdw>
          </a:effectLst>
        </p:spPr>
        <p:txBody>
          <a:bodyPr anchorCtr="0" anchor="ctr" bIns="45700" lIns="91425" spcFirstLastPara="1" rIns="360000" wrap="square" tIns="45700">
            <a:noAutofit/>
          </a:bodyPr>
          <a:lstStyle/>
          <a:p>
            <a:pPr indent="0" lvl="0" marL="0" marR="0" rtl="0" algn="r">
              <a:spcBef>
                <a:spcPts val="0"/>
              </a:spcBef>
              <a:spcAft>
                <a:spcPts val="0"/>
              </a:spcAft>
              <a:buNone/>
            </a:pPr>
            <a:r>
              <a:t/>
            </a:r>
            <a:endParaRPr b="1" i="0" sz="1400" u="none" cap="none" strike="noStrike">
              <a:solidFill>
                <a:srgbClr val="F0F0F0"/>
              </a:solidFill>
              <a:latin typeface="Open Sans"/>
              <a:ea typeface="Open Sans"/>
              <a:cs typeface="Open Sans"/>
              <a:sym typeface="Open Sans"/>
            </a:endParaRPr>
          </a:p>
        </p:txBody>
      </p:sp>
      <p:sp>
        <p:nvSpPr>
          <p:cNvPr id="231" name="Google Shape;231;p51"/>
          <p:cNvSpPr txBox="1"/>
          <p:nvPr/>
        </p:nvSpPr>
        <p:spPr>
          <a:xfrm>
            <a:off x="2513100" y="1803300"/>
            <a:ext cx="4117800" cy="1536900"/>
          </a:xfrm>
          <a:prstGeom prst="rect">
            <a:avLst/>
          </a:prstGeom>
          <a:noFill/>
          <a:ln>
            <a:noFill/>
          </a:ln>
        </p:spPr>
        <p:txBody>
          <a:bodyPr anchorCtr="0" anchor="ctr" bIns="0" lIns="0" spcFirstLastPara="1" rIns="0" wrap="square" tIns="0">
            <a:noAutofit/>
          </a:bodyPr>
          <a:lstStyle/>
          <a:p>
            <a:pPr indent="0" lvl="0" marL="0" rtl="0" algn="ctr">
              <a:lnSpc>
                <a:spcPct val="80000"/>
              </a:lnSpc>
              <a:spcBef>
                <a:spcPts val="0"/>
              </a:spcBef>
              <a:spcAft>
                <a:spcPts val="0"/>
              </a:spcAft>
              <a:buNone/>
            </a:pPr>
            <a:r>
              <a:rPr b="1" lang="ru" sz="3500">
                <a:solidFill>
                  <a:srgbClr val="FFFFFF"/>
                </a:solidFill>
                <a:latin typeface="Montserrat"/>
                <a:ea typeface="Montserrat"/>
                <a:cs typeface="Montserrat"/>
                <a:sym typeface="Montserrat"/>
              </a:rPr>
              <a:t>Thank you!</a:t>
            </a:r>
            <a:endParaRPr b="1" sz="3500">
              <a:solidFill>
                <a:srgbClr val="FFFFFF"/>
              </a:solidFill>
              <a:latin typeface="Montserrat"/>
              <a:ea typeface="Montserrat"/>
              <a:cs typeface="Montserrat"/>
              <a:sym typeface="Montserrat"/>
            </a:endParaRPr>
          </a:p>
        </p:txBody>
      </p:sp>
    </p:spTree>
  </p:cSld>
  <p:clrMapOvr>
    <a:masterClrMapping/>
  </p:clrMapOvr>
  <mc:AlternateContent>
    <mc:Choice Requires="p14">
      <p:transition spd="slow" p14:dur="16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Voodoo Powerpoint Template">
  <a:themeElements>
    <a:clrScheme name="Другая 5">
      <a:dk1>
        <a:srgbClr val="222222"/>
      </a:dk1>
      <a:lt1>
        <a:srgbClr val="F0F0F0"/>
      </a:lt1>
      <a:dk2>
        <a:srgbClr val="FEFFFF"/>
      </a:dk2>
      <a:lt2>
        <a:srgbClr val="FEFFFF"/>
      </a:lt2>
      <a:accent1>
        <a:srgbClr val="FF6B08"/>
      </a:accent1>
      <a:accent2>
        <a:srgbClr val="FE5757"/>
      </a:accent2>
      <a:accent3>
        <a:srgbClr val="FE0061"/>
      </a:accent3>
      <a:accent4>
        <a:srgbClr val="A905B7"/>
      </a:accent4>
      <a:accent5>
        <a:srgbClr val="7030BD"/>
      </a:accent5>
      <a:accent6>
        <a:srgbClr val="3C4EBC"/>
      </a:accent6>
      <a:hlink>
        <a:srgbClr val="5352F5"/>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