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6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85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4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6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14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9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2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8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1AD7-E4B8-42D9-A1CC-E9400154F8A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A52276-8134-4049-9E06-31A9C791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4C81-B413-2C1D-69D6-1F974B754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495727"/>
            <a:ext cx="5705701" cy="112628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The Ohio Trail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4C1CA-9C82-C257-C77C-891154F6D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10848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Ohio Trail is a more difficult but simpler version of the Oregon Trail game.  C++ code was used to develop the text-based game.  The player must manage health, money, and food while traveling through the dangerous pass of Ohio.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774A53-0A67-1E76-61B5-391366EE3553}"/>
              </a:ext>
            </a:extLst>
          </p:cNvPr>
          <p:cNvSpPr txBox="1">
            <a:spLocks/>
          </p:cNvSpPr>
          <p:nvPr/>
        </p:nvSpPr>
        <p:spPr>
          <a:xfrm>
            <a:off x="2589212" y="279306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Robert Blanchard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Luke Fulton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James Pifer</a:t>
            </a:r>
          </a:p>
        </p:txBody>
      </p:sp>
    </p:spTree>
    <p:extLst>
      <p:ext uri="{BB962C8B-B14F-4D97-AF65-F5344CB8AC3E}">
        <p14:creationId xmlns:p14="http://schemas.microsoft.com/office/powerpoint/2010/main" val="19273734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55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Century Gothic</vt:lpstr>
      <vt:lpstr>Wingdings 3</vt:lpstr>
      <vt:lpstr>Wisp</vt:lpstr>
      <vt:lpstr>The Ohio Trail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Ohio Trail</dc:title>
  <dc:creator>Robert Blanchard</dc:creator>
  <cp:lastModifiedBy>Robert Blanchard</cp:lastModifiedBy>
  <cp:revision>1</cp:revision>
  <dcterms:created xsi:type="dcterms:W3CDTF">2023-11-14T23:15:33Z</dcterms:created>
  <dcterms:modified xsi:type="dcterms:W3CDTF">2023-11-14T23:24:00Z</dcterms:modified>
</cp:coreProperties>
</file>