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9B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4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5" y="0"/>
            <a:ext cx="9143999" cy="42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351500" y="1834325"/>
            <a:ext cx="40017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000" y="2395450"/>
            <a:ext cx="2011325" cy="5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8250" y="158075"/>
            <a:ext cx="8826600" cy="46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Works across platform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99" y="2085450"/>
            <a:ext cx="3441551" cy="23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16150" y="1264600"/>
            <a:ext cx="46206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have one NoSQL database syncing across your in real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iOS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Android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JavaScript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C++.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Expand to a different platform without modifying your infrastructure.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Super easy to set up!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example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04400" y="2174425"/>
            <a:ext cx="4222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firebase.auth().onAuthStateChanged(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(user) {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(user) {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D81B6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// User is signed in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email = user.email;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D81B6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// ...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D81B6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// User is not signed in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D81B6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// ...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</a:p>
          <a:p>
            <a:pPr indent="0" lvl="0" marL="0" marR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firebase.auth().signInWithEmailAndPassword(email, password);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94100" y="217442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b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FirebaseAuth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auth = </a:t>
            </a:r>
            <a: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FirebaseAuth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.getInstance();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auth.signInWithEmailAndPassword(email, password)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.addOnCompleteListener(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OnCompleteListener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C53929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@Override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onComplete(</a:t>
            </a:r>
            <a: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task) {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000">
                <a:solidFill>
                  <a:srgbClr val="3B78E7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(task.isSuccessful()) {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FirebaseUser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user = task.getResult().getUser();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000">
                <a:solidFill>
                  <a:srgbClr val="9C27B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email = user.getEmail();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000">
                <a:solidFill>
                  <a:srgbClr val="D81B6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// ...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indent="0" lvl="0" marL="0" marR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example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00" y="1907275"/>
            <a:ext cx="3188548" cy="17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60950" y="3078150"/>
            <a:ext cx="3246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Going to create a basic signup/login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Android and a node program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495625" y="4195050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Analytics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 Analytics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896875"/>
            <a:ext cx="4280176" cy="24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40475" y="1349725"/>
            <a:ext cx="40614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Analytics in Firebase works with other Firebase features, so you can take action on everything from click-through rates to app crashes.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helps you understand how people use your app.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set alerts and reports.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 example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00" y="1907275"/>
            <a:ext cx="3188548" cy="17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60950" y="3078150"/>
            <a:ext cx="3246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use Firebase Analytics and alerts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495625" y="4195050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features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features</a:t>
            </a:r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Cloud MessagingCloud Messaging</a:t>
            </a:r>
            <a:b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</a:b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Deliver and receive messages across platforms reliably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Deliver and receive messages across platforms reliably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Authentication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Reduce friction with robust authentication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Realtime Database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Store and sync app data in realtime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Storage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Store files with ease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Hosting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Deliver web content faster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Remote Config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Customize your app on the fly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Test Lab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Test in the lab, not on your users</a:t>
            </a:r>
          </a:p>
          <a:p>
            <a:pPr indent="0" lvl="0" marL="0" marR="0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2D384A"/>
                </a:highlight>
              </a:rPr>
              <a:t>Crash Reporting</a:t>
            </a:r>
          </a:p>
          <a:p>
            <a:pPr indent="0" lvl="0" marL="0" marR="0">
              <a:lnSpc>
                <a:spcPct val="175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2D384A"/>
                </a:highlight>
              </a:rPr>
              <a:t>Keep your app stable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26075" y="778200"/>
            <a:ext cx="79158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Cloud Messaging</a:t>
            </a:r>
            <a:br>
              <a:rPr lang="en"/>
            </a:br>
            <a:r>
              <a:rPr lang="en"/>
              <a:t>Deliver and receive messages across platforms reliably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Authentication</a:t>
            </a:r>
            <a:br>
              <a:rPr lang="en"/>
            </a:br>
            <a:r>
              <a:rPr lang="en"/>
              <a:t>Reduce friction with robust authentication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b="1" lang="en"/>
              <a:t>Realtime Database</a:t>
            </a:r>
            <a:br>
              <a:rPr lang="en"/>
            </a:br>
            <a:r>
              <a:rPr lang="en"/>
              <a:t>Store and sync app data in realtime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b="1" lang="en"/>
              <a:t>Storage</a:t>
            </a:r>
            <a:br>
              <a:rPr lang="en"/>
            </a:br>
            <a:r>
              <a:rPr lang="en"/>
              <a:t>Store files with ease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b="1" lang="en"/>
              <a:t>Hosting</a:t>
            </a:r>
            <a:br>
              <a:rPr lang="en"/>
            </a:br>
            <a:r>
              <a:rPr lang="en"/>
              <a:t>Deliver web content faster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b="1" lang="en"/>
              <a:t>Remote Config</a:t>
            </a:r>
            <a:br>
              <a:rPr lang="en"/>
            </a:br>
            <a:r>
              <a:rPr lang="en"/>
              <a:t>Customize your app on the fly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49" y="1009224"/>
            <a:ext cx="3489800" cy="3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Integrated/supported  With Other Google Services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 (NoSQL) vs MySQL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am I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900" y="11112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13425" y="1111229"/>
            <a:ext cx="58002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I’m </a:t>
            </a:r>
            <a:r>
              <a:rPr b="1" lang="en" sz="3600"/>
              <a:t>Robert James Gabriel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I work as </a:t>
            </a:r>
            <a:r>
              <a:rPr b="1" lang="en" sz="3600"/>
              <a:t>Developer</a:t>
            </a:r>
            <a:r>
              <a:rPr lang="en" sz="3600"/>
              <a:t>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At                      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275" y="4041174"/>
            <a:ext cx="6027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2750" y="4041190"/>
            <a:ext cx="602699" cy="60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225" y="4041175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13425" y="4643875"/>
            <a:ext cx="1422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RobertJGabriel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5975" y="2521535"/>
            <a:ext cx="2430125" cy="4946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012800" y="4643875"/>
            <a:ext cx="1422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RobertJGabriel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612175" y="4643875"/>
            <a:ext cx="1671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robetgabriel.ninja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41425" y="3183025"/>
            <a:ext cx="5540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946025" y="3124675"/>
            <a:ext cx="3027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Odd facts: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Turned down a phd scholarship.</a:t>
            </a:r>
            <a:br>
              <a:rPr lang="en"/>
            </a:br>
            <a:br>
              <a:rPr lang="en"/>
            </a:br>
            <a:r>
              <a:rPr lang="en"/>
              <a:t>Hacked into my old school during finals,using a mobile phone and word clone.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like algorithms, HCI design, </a:t>
            </a:r>
            <a:br>
              <a:rPr lang="en"/>
            </a:br>
            <a:r>
              <a:rPr lang="en"/>
              <a:t>Tabs over spaces.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 (NoSQL) vs MySQL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Pros</a:t>
            </a:r>
            <a:br>
              <a:rPr lang="en"/>
            </a:br>
            <a:r>
              <a:rPr lang="en"/>
              <a:t>Firebase is awesome for real time updates to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Powerful tools for managing authorization and access to that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Easy to scale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Cons</a:t>
            </a:r>
            <a:br>
              <a:rPr lang="en"/>
            </a:br>
            <a:r>
              <a:rPr lang="en"/>
              <a:t>Lacks searching and aggregation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Calculations on your data for Firebase need to be done on the client side after retrieving.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and Question Time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50" y="2249049"/>
            <a:ext cx="2339575" cy="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firebase?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18850" y="1155150"/>
            <a:ext cx="40491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a NoSQL database.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Based on JSON.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Gives you the tools and infrastructure you need to build better apps and grow successful businesses.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Implementing is quick and easy.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With intuitive APIs packaged into a single SDK.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074" y="1301024"/>
            <a:ext cx="3118951" cy="31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focus on solving your customers' problems and not waste time building complex infrastructure.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does firebase sit in your app?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does firebase sit in your app?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62" y="1375062"/>
            <a:ext cx="2393375" cy="23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125" y="1375075"/>
            <a:ext cx="3481726" cy="21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49912" y="3891075"/>
            <a:ext cx="2346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Client Side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010525" y="3768450"/>
            <a:ext cx="2346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Client side sever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does firebase sit in your app?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00" y="1234487"/>
            <a:ext cx="4546675" cy="26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769350" y="4049150"/>
            <a:ext cx="1605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Existing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 across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