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4"/>
    <p:restoredTop sz="94655"/>
  </p:normalViewPr>
  <p:slideViewPr>
    <p:cSldViewPr snapToGrid="0">
      <p:cViewPr varScale="1">
        <p:scale>
          <a:sx n="133" d="100"/>
          <a:sy n="133" d="100"/>
        </p:scale>
        <p:origin x="232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B4F469-1F5E-3087-B742-FF68D0BA2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48C787-6E02-0E5A-3820-920D73F53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AD679D-09B9-9F4D-91FC-CF203E35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9BFF-A48E-584E-BEB1-658FF45FA7F3}" type="datetimeFigureOut">
              <a:rPr lang="de-DE" smtClean="0"/>
              <a:t>29.06.23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38620E-0CAB-5490-B78B-D42D5DA3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666414-A670-707D-F355-4534C40B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277C-5E06-9040-8B78-31CEBFC568E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180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E5272-237C-B46B-FA52-49E01653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4C000E-9255-AFB9-CD16-37967425E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1D6064-F0BB-00F8-EB58-8C2EA53A1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9BFF-A48E-584E-BEB1-658FF45FA7F3}" type="datetimeFigureOut">
              <a:rPr lang="de-DE" smtClean="0"/>
              <a:t>29.06.23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2E3F77-DC6A-100D-46E5-1186CB1ED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9897B1-3C57-8179-8B65-91EB8216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277C-5E06-9040-8B78-31CEBFC568E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833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17D43FE-2777-FDB9-7F6E-D527E856B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1733452-F70B-6673-C62F-E2B054438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15002C-772A-484F-3111-5EB72E54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9BFF-A48E-584E-BEB1-658FF45FA7F3}" type="datetimeFigureOut">
              <a:rPr lang="de-DE" smtClean="0"/>
              <a:t>29.06.23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15C789-E74B-F316-B879-7B76A9811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17AF6D-D67B-BB50-B484-A7412AB2F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277C-5E06-9040-8B78-31CEBFC568E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909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D9152-E1E2-7483-9EF2-56A15340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42440-9114-3326-A07F-4C86CA02B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75E7C4-A715-4E90-EB1A-9D6B2F77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9BFF-A48E-584E-BEB1-658FF45FA7F3}" type="datetimeFigureOut">
              <a:rPr lang="de-DE" smtClean="0"/>
              <a:t>29.06.23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836C8D-14AF-3BD6-3E08-A6B81E743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6FBCD8-0315-8D67-419A-A52A6E15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277C-5E06-9040-8B78-31CEBFC568E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427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7DE42-5A10-2F18-8B5E-48CA3D205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34EE7A-FEF7-FF37-8D9E-E253F8437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5CE5A-99C2-A4BA-0924-57BBEA62E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9BFF-A48E-584E-BEB1-658FF45FA7F3}" type="datetimeFigureOut">
              <a:rPr lang="de-DE" smtClean="0"/>
              <a:t>29.06.23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245B3A-9B02-51AE-D02B-EE6F8828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755F05-8667-26B6-6356-5CDF246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277C-5E06-9040-8B78-31CEBFC568E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924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B65DD-1612-A72A-ABE0-A16A078A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8921F2-575C-E2FE-9374-0D402C8E1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084BC0-AC0A-A29B-3680-F689A31FB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1234FD-C2D0-11CB-2309-2E9DD4FC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9BFF-A48E-584E-BEB1-658FF45FA7F3}" type="datetimeFigureOut">
              <a:rPr lang="de-DE" smtClean="0"/>
              <a:t>29.06.23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C9DB2E-7B37-8DCF-E9CD-D18F30E0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9F44E1-2C70-158E-601B-2803CBA1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277C-5E06-9040-8B78-31CEBFC568E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44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ADAB3-15C1-F878-C7E8-BA74A7D88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D2B35D-E3DD-0484-7DE7-DB763E72E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11CE8E-BDC5-6D20-BC44-E6EF3666E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7FABA5-1EC8-30CE-2E96-3EF9C4383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4BF7B22-7EAA-948D-009C-63AD180B1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96284D3-B936-8020-8147-C532A926D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9BFF-A48E-584E-BEB1-658FF45FA7F3}" type="datetimeFigureOut">
              <a:rPr lang="de-DE" smtClean="0"/>
              <a:t>29.06.23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426972-6CBD-5C82-3F3F-EA2C7DB2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BDFCBB5-AF8C-1C7F-A465-58EC0D4C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277C-5E06-9040-8B78-31CEBFC568E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482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593D9-CE1B-2B5E-E543-C95D94EB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C7F20B-E8E4-0157-3D7E-4C6213DE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9BFF-A48E-584E-BEB1-658FF45FA7F3}" type="datetimeFigureOut">
              <a:rPr lang="de-DE" smtClean="0"/>
              <a:t>29.06.23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4CDF79-6366-6BE7-F49F-9C2D227C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A7E963-FE14-81B8-0167-65B6DB02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277C-5E06-9040-8B78-31CEBFC568E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589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3E26243-0C65-8201-1CDD-997FFEC28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9BFF-A48E-584E-BEB1-658FF45FA7F3}" type="datetimeFigureOut">
              <a:rPr lang="de-DE" smtClean="0"/>
              <a:t>29.06.23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472245-C891-1E81-A73C-5B8C89ABE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D97543-CBF8-A0D9-2A41-EFCDCDD2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277C-5E06-9040-8B78-31CEBFC568E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651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C53B56-419B-92E0-B0BF-C03F210B9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DE62DC-3F8B-947A-9B07-8348A8258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19B393-A5AB-A4BA-823F-F159BC782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3CB1E8-759E-8CAB-CC52-E7EE33411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9BFF-A48E-584E-BEB1-658FF45FA7F3}" type="datetimeFigureOut">
              <a:rPr lang="de-DE" smtClean="0"/>
              <a:t>29.06.23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79F6D6-D037-7972-C301-253C55E7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10590D-D484-7B33-8F0D-32C5DC32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277C-5E06-9040-8B78-31CEBFC568E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179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62BA36-2436-23B3-DB09-575D73B61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D4860E2-05AE-4606-2956-C07A567AB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956E51-201B-2B0E-6F2D-1885504EE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AFD104-C307-C08A-F44E-497E4F6B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9BFF-A48E-584E-BEB1-658FF45FA7F3}" type="datetimeFigureOut">
              <a:rPr lang="de-DE" smtClean="0"/>
              <a:t>29.06.23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E5F3E8-495A-5B49-513C-CE5CF2709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F077E0-0371-88C4-7B48-CB7E165F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277C-5E06-9040-8B78-31CEBFC568E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23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65C80D5-6729-F6F2-7473-4F0110A4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A42114-FEBF-1E5F-71BF-C32A4B1FE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1A6B40-B58C-EFFF-AD0E-F5127220F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F9BFF-A48E-584E-BEB1-658FF45FA7F3}" type="datetimeFigureOut">
              <a:rPr lang="de-DE" smtClean="0"/>
              <a:t>29.06.23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B341F0-7C5F-277C-6049-12FF9C2F1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637F5C-6805-1BE9-F175-74527681E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D277C-5E06-9040-8B78-31CEBFC568E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419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0E5B28-C198-F7C3-4682-9DEEEE337D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ABF618-2E5B-4FB6-E3E7-4196DEBCAF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367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F5924FB7-D49D-3D59-C7A1-A13CCFB53C80}"/>
              </a:ext>
            </a:extLst>
          </p:cNvPr>
          <p:cNvCxnSpPr>
            <a:cxnSpLocks/>
          </p:cNvCxnSpPr>
          <p:nvPr/>
        </p:nvCxnSpPr>
        <p:spPr>
          <a:xfrm flipV="1">
            <a:off x="7193419" y="4347827"/>
            <a:ext cx="0" cy="1395466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6374CA36-AA34-A9EA-6245-B77DC8F73AF2}"/>
              </a:ext>
            </a:extLst>
          </p:cNvPr>
          <p:cNvCxnSpPr>
            <a:cxnSpLocks/>
          </p:cNvCxnSpPr>
          <p:nvPr/>
        </p:nvCxnSpPr>
        <p:spPr>
          <a:xfrm flipV="1">
            <a:off x="8444947" y="4347827"/>
            <a:ext cx="0" cy="139546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>
            <a:extLst>
              <a:ext uri="{FF2B5EF4-FFF2-40B4-BE49-F238E27FC236}">
                <a16:creationId xmlns:a16="http://schemas.microsoft.com/office/drawing/2014/main" id="{D3DC6194-62F4-FB1E-D510-08425087A3DF}"/>
              </a:ext>
            </a:extLst>
          </p:cNvPr>
          <p:cNvSpPr/>
          <p:nvPr/>
        </p:nvSpPr>
        <p:spPr>
          <a:xfrm>
            <a:off x="201665" y="2384221"/>
            <a:ext cx="2165284" cy="2089557"/>
          </a:xfrm>
          <a:prstGeom prst="rect">
            <a:avLst/>
          </a:prstGeom>
          <a:solidFill>
            <a:schemeClr val="bg1">
              <a:lumMod val="65000"/>
              <a:alpha val="53448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Dreieck 3">
            <a:extLst>
              <a:ext uri="{FF2B5EF4-FFF2-40B4-BE49-F238E27FC236}">
                <a16:creationId xmlns:a16="http://schemas.microsoft.com/office/drawing/2014/main" id="{9191CB58-8F19-A225-718B-EBC5239D044D}"/>
              </a:ext>
            </a:extLst>
          </p:cNvPr>
          <p:cNvSpPr/>
          <p:nvPr/>
        </p:nvSpPr>
        <p:spPr>
          <a:xfrm>
            <a:off x="3101816" y="836842"/>
            <a:ext cx="499808" cy="235114"/>
          </a:xfrm>
          <a:prstGeom prst="triangle">
            <a:avLst/>
          </a:prstGeom>
          <a:solidFill>
            <a:schemeClr val="bg1"/>
          </a:solidFill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4100ADE-75EE-FDD4-E6BE-82C2DC0864D3}"/>
              </a:ext>
            </a:extLst>
          </p:cNvPr>
          <p:cNvSpPr txBox="1"/>
          <p:nvPr/>
        </p:nvSpPr>
        <p:spPr>
          <a:xfrm>
            <a:off x="3084882" y="467510"/>
            <a:ext cx="64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P_J</a:t>
            </a:r>
          </a:p>
        </p:txBody>
      </p:sp>
      <p:sp>
        <p:nvSpPr>
          <p:cNvPr id="6" name="Dreieck 5">
            <a:extLst>
              <a:ext uri="{FF2B5EF4-FFF2-40B4-BE49-F238E27FC236}">
                <a16:creationId xmlns:a16="http://schemas.microsoft.com/office/drawing/2014/main" id="{4E2D224C-F05D-6C85-725C-D662A54A58B3}"/>
              </a:ext>
            </a:extLst>
          </p:cNvPr>
          <p:cNvSpPr/>
          <p:nvPr/>
        </p:nvSpPr>
        <p:spPr>
          <a:xfrm>
            <a:off x="9679356" y="836842"/>
            <a:ext cx="499808" cy="235114"/>
          </a:xfrm>
          <a:prstGeom prst="triangle">
            <a:avLst/>
          </a:prstGeom>
          <a:solidFill>
            <a:schemeClr val="bg1"/>
          </a:solidFill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06FD0A6-BC1D-D1F3-AA71-E104351F35B1}"/>
              </a:ext>
            </a:extLst>
          </p:cNvPr>
          <p:cNvSpPr txBox="1"/>
          <p:nvPr/>
        </p:nvSpPr>
        <p:spPr>
          <a:xfrm>
            <a:off x="9662422" y="467510"/>
            <a:ext cx="64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P_B</a:t>
            </a:r>
          </a:p>
        </p:txBody>
      </p:sp>
      <p:sp>
        <p:nvSpPr>
          <p:cNvPr id="8" name="Dreieck 7">
            <a:extLst>
              <a:ext uri="{FF2B5EF4-FFF2-40B4-BE49-F238E27FC236}">
                <a16:creationId xmlns:a16="http://schemas.microsoft.com/office/drawing/2014/main" id="{9370BD49-CD35-2B19-B91A-5974B348A3F4}"/>
              </a:ext>
            </a:extLst>
          </p:cNvPr>
          <p:cNvSpPr/>
          <p:nvPr/>
        </p:nvSpPr>
        <p:spPr>
          <a:xfrm>
            <a:off x="6447798" y="836842"/>
            <a:ext cx="499808" cy="235114"/>
          </a:xfrm>
          <a:prstGeom prst="triangle">
            <a:avLst/>
          </a:prstGeom>
          <a:solidFill>
            <a:schemeClr val="bg1"/>
          </a:solidFill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44F9C9E-05CE-90B4-A083-4EC96CE71358}"/>
              </a:ext>
            </a:extLst>
          </p:cNvPr>
          <p:cNvSpPr txBox="1"/>
          <p:nvPr/>
        </p:nvSpPr>
        <p:spPr>
          <a:xfrm>
            <a:off x="6430864" y="467510"/>
            <a:ext cx="64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P_C</a:t>
            </a:r>
          </a:p>
        </p:txBody>
      </p:sp>
      <p:sp>
        <p:nvSpPr>
          <p:cNvPr id="10" name="Dreieck 9">
            <a:extLst>
              <a:ext uri="{FF2B5EF4-FFF2-40B4-BE49-F238E27FC236}">
                <a16:creationId xmlns:a16="http://schemas.microsoft.com/office/drawing/2014/main" id="{76A7EF10-43D0-2078-7042-9CE82B6D707E}"/>
              </a:ext>
            </a:extLst>
          </p:cNvPr>
          <p:cNvSpPr/>
          <p:nvPr/>
        </p:nvSpPr>
        <p:spPr>
          <a:xfrm>
            <a:off x="8549655" y="836842"/>
            <a:ext cx="499808" cy="235114"/>
          </a:xfrm>
          <a:prstGeom prst="triangle">
            <a:avLst/>
          </a:prstGeom>
          <a:solidFill>
            <a:schemeClr val="bg1"/>
          </a:solidFill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5B6D9C4-87EA-DEC4-F56B-BBECE693BE4F}"/>
              </a:ext>
            </a:extLst>
          </p:cNvPr>
          <p:cNvSpPr txBox="1"/>
          <p:nvPr/>
        </p:nvSpPr>
        <p:spPr>
          <a:xfrm>
            <a:off x="8532721" y="467510"/>
            <a:ext cx="64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P_D</a:t>
            </a:r>
          </a:p>
        </p:txBody>
      </p:sp>
      <p:sp>
        <p:nvSpPr>
          <p:cNvPr id="12" name="Dreieck 11">
            <a:extLst>
              <a:ext uri="{FF2B5EF4-FFF2-40B4-BE49-F238E27FC236}">
                <a16:creationId xmlns:a16="http://schemas.microsoft.com/office/drawing/2014/main" id="{F14CC19A-AC61-412E-666B-46704CAB5D06}"/>
              </a:ext>
            </a:extLst>
          </p:cNvPr>
          <p:cNvSpPr/>
          <p:nvPr/>
        </p:nvSpPr>
        <p:spPr>
          <a:xfrm>
            <a:off x="7436888" y="836842"/>
            <a:ext cx="499808" cy="235114"/>
          </a:xfrm>
          <a:prstGeom prst="triangle">
            <a:avLst/>
          </a:prstGeom>
          <a:solidFill>
            <a:schemeClr val="bg1"/>
          </a:solidFill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5066757-ADEF-CDA3-28A9-622384DA3D46}"/>
              </a:ext>
            </a:extLst>
          </p:cNvPr>
          <p:cNvSpPr txBox="1"/>
          <p:nvPr/>
        </p:nvSpPr>
        <p:spPr>
          <a:xfrm>
            <a:off x="7419954" y="467510"/>
            <a:ext cx="64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P_E</a:t>
            </a:r>
          </a:p>
        </p:txBody>
      </p:sp>
      <p:sp>
        <p:nvSpPr>
          <p:cNvPr id="14" name="Dreieck 13">
            <a:extLst>
              <a:ext uri="{FF2B5EF4-FFF2-40B4-BE49-F238E27FC236}">
                <a16:creationId xmlns:a16="http://schemas.microsoft.com/office/drawing/2014/main" id="{749B987A-66B5-0990-F74D-13375527908A}"/>
              </a:ext>
            </a:extLst>
          </p:cNvPr>
          <p:cNvSpPr/>
          <p:nvPr/>
        </p:nvSpPr>
        <p:spPr>
          <a:xfrm>
            <a:off x="5391371" y="836842"/>
            <a:ext cx="499808" cy="235114"/>
          </a:xfrm>
          <a:prstGeom prst="triangle">
            <a:avLst/>
          </a:prstGeom>
          <a:solidFill>
            <a:schemeClr val="bg1"/>
          </a:solidFill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7B29DF9-21DC-354E-560D-E8B82998F9F6}"/>
              </a:ext>
            </a:extLst>
          </p:cNvPr>
          <p:cNvSpPr txBox="1"/>
          <p:nvPr/>
        </p:nvSpPr>
        <p:spPr>
          <a:xfrm>
            <a:off x="5374437" y="467510"/>
            <a:ext cx="64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P_F</a:t>
            </a:r>
          </a:p>
        </p:txBody>
      </p:sp>
      <p:sp>
        <p:nvSpPr>
          <p:cNvPr id="16" name="Dreieck 15">
            <a:extLst>
              <a:ext uri="{FF2B5EF4-FFF2-40B4-BE49-F238E27FC236}">
                <a16:creationId xmlns:a16="http://schemas.microsoft.com/office/drawing/2014/main" id="{C7F48EC5-BB3D-D798-6E2C-26DD4C4AB794}"/>
              </a:ext>
            </a:extLst>
          </p:cNvPr>
          <p:cNvSpPr/>
          <p:nvPr/>
        </p:nvSpPr>
        <p:spPr>
          <a:xfrm>
            <a:off x="4351878" y="836842"/>
            <a:ext cx="499808" cy="235114"/>
          </a:xfrm>
          <a:prstGeom prst="triangle">
            <a:avLst/>
          </a:prstGeom>
          <a:solidFill>
            <a:schemeClr val="bg1"/>
          </a:solidFill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1D84DE3-8389-097B-3BA6-08756F04D700}"/>
              </a:ext>
            </a:extLst>
          </p:cNvPr>
          <p:cNvSpPr txBox="1"/>
          <p:nvPr/>
        </p:nvSpPr>
        <p:spPr>
          <a:xfrm>
            <a:off x="4334944" y="467510"/>
            <a:ext cx="64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P_A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1ADA3EB-E228-C85F-9ED9-B2ADF4B01A3A}"/>
              </a:ext>
            </a:extLst>
          </p:cNvPr>
          <p:cNvSpPr/>
          <p:nvPr/>
        </p:nvSpPr>
        <p:spPr>
          <a:xfrm>
            <a:off x="3728349" y="1647691"/>
            <a:ext cx="499808" cy="47413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BBF34AA-3C3E-2A32-7650-F9D02DAD5E22}"/>
              </a:ext>
            </a:extLst>
          </p:cNvPr>
          <p:cNvSpPr txBox="1"/>
          <p:nvPr/>
        </p:nvSpPr>
        <p:spPr>
          <a:xfrm>
            <a:off x="3504119" y="2121824"/>
            <a:ext cx="1075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SEQ(J, A)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3850398-3734-15DC-BA38-45A9FB7A5253}"/>
              </a:ext>
            </a:extLst>
          </p:cNvPr>
          <p:cNvCxnSpPr>
            <a:stCxn id="4" idx="3"/>
            <a:endCxn id="18" idx="1"/>
          </p:cNvCxnSpPr>
          <p:nvPr/>
        </p:nvCxnSpPr>
        <p:spPr>
          <a:xfrm>
            <a:off x="3351720" y="1071956"/>
            <a:ext cx="449824" cy="6451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87C9521-1A68-2FEC-EF8F-8C0D6AEE988B}"/>
              </a:ext>
            </a:extLst>
          </p:cNvPr>
          <p:cNvCxnSpPr>
            <a:cxnSpLocks/>
            <a:stCxn id="16" idx="3"/>
            <a:endCxn id="18" idx="7"/>
          </p:cNvCxnSpPr>
          <p:nvPr/>
        </p:nvCxnSpPr>
        <p:spPr>
          <a:xfrm flipH="1">
            <a:off x="4154962" y="1071956"/>
            <a:ext cx="446820" cy="6451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0BE79B26-F0A7-1D2A-FE10-F10BE625E752}"/>
              </a:ext>
            </a:extLst>
          </p:cNvPr>
          <p:cNvSpPr/>
          <p:nvPr/>
        </p:nvSpPr>
        <p:spPr>
          <a:xfrm>
            <a:off x="5392187" y="1647691"/>
            <a:ext cx="499808" cy="47413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5CE2D5E-C2F0-EA12-2631-C62653C56EC9}"/>
              </a:ext>
            </a:extLst>
          </p:cNvPr>
          <p:cNvSpPr txBox="1"/>
          <p:nvPr/>
        </p:nvSpPr>
        <p:spPr>
          <a:xfrm>
            <a:off x="4993017" y="2130292"/>
            <a:ext cx="130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SEQ(A, F, C)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C83B6C1-1C4C-7AEF-2B9E-B764A973BF3F}"/>
              </a:ext>
            </a:extLst>
          </p:cNvPr>
          <p:cNvCxnSpPr>
            <a:stCxn id="16" idx="3"/>
            <a:endCxn id="26" idx="1"/>
          </p:cNvCxnSpPr>
          <p:nvPr/>
        </p:nvCxnSpPr>
        <p:spPr>
          <a:xfrm>
            <a:off x="4601782" y="1071956"/>
            <a:ext cx="863600" cy="6451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245C72B1-12C3-8BCE-0F8C-D68A7089EB6E}"/>
              </a:ext>
            </a:extLst>
          </p:cNvPr>
          <p:cNvCxnSpPr>
            <a:cxnSpLocks/>
            <a:stCxn id="14" idx="3"/>
            <a:endCxn id="26" idx="0"/>
          </p:cNvCxnSpPr>
          <p:nvPr/>
        </p:nvCxnSpPr>
        <p:spPr>
          <a:xfrm>
            <a:off x="5641275" y="1071956"/>
            <a:ext cx="816" cy="5757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498468E-71B0-37B9-E59B-0AC2F6D520A0}"/>
              </a:ext>
            </a:extLst>
          </p:cNvPr>
          <p:cNvCxnSpPr>
            <a:cxnSpLocks/>
            <a:stCxn id="8" idx="3"/>
            <a:endCxn id="26" idx="7"/>
          </p:cNvCxnSpPr>
          <p:nvPr/>
        </p:nvCxnSpPr>
        <p:spPr>
          <a:xfrm flipH="1">
            <a:off x="5818800" y="1071956"/>
            <a:ext cx="878902" cy="6451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30878EE-E87E-AA34-FAB3-7769117F42E0}"/>
              </a:ext>
            </a:extLst>
          </p:cNvPr>
          <p:cNvSpPr/>
          <p:nvPr/>
        </p:nvSpPr>
        <p:spPr>
          <a:xfrm>
            <a:off x="6115409" y="2968490"/>
            <a:ext cx="499808" cy="47413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4529000B-4579-96CF-E7BB-29B21FD91043}"/>
              </a:ext>
            </a:extLst>
          </p:cNvPr>
          <p:cNvSpPr txBox="1"/>
          <p:nvPr/>
        </p:nvSpPr>
        <p:spPr>
          <a:xfrm>
            <a:off x="5310672" y="3451091"/>
            <a:ext cx="2109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AND(E, SEQ(J, A))</a:t>
            </a:r>
          </a:p>
          <a:p>
            <a:pPr algn="ctr"/>
            <a:r>
              <a:rPr lang="de-DE" dirty="0"/>
              <a:t>AND(E, SEQ(C, J, A))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24494E6-22FC-48EA-DD6B-55D477249B72}"/>
              </a:ext>
            </a:extLst>
          </p:cNvPr>
          <p:cNvCxnSpPr>
            <a:cxnSpLocks/>
            <a:stCxn id="18" idx="5"/>
            <a:endCxn id="38" idx="1"/>
          </p:cNvCxnSpPr>
          <p:nvPr/>
        </p:nvCxnSpPr>
        <p:spPr>
          <a:xfrm>
            <a:off x="4154962" y="2052389"/>
            <a:ext cx="2033642" cy="9855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645C4638-3E3A-FB5B-A5E7-792B6EAE8164}"/>
              </a:ext>
            </a:extLst>
          </p:cNvPr>
          <p:cNvCxnSpPr>
            <a:cxnSpLocks/>
            <a:stCxn id="8" idx="3"/>
            <a:endCxn id="38" idx="0"/>
          </p:cNvCxnSpPr>
          <p:nvPr/>
        </p:nvCxnSpPr>
        <p:spPr>
          <a:xfrm flipH="1">
            <a:off x="6365313" y="1071956"/>
            <a:ext cx="332389" cy="1896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ihandform 52">
            <a:extLst>
              <a:ext uri="{FF2B5EF4-FFF2-40B4-BE49-F238E27FC236}">
                <a16:creationId xmlns:a16="http://schemas.microsoft.com/office/drawing/2014/main" id="{8885292E-5FDB-29F0-37B6-7D65AAC5F039}"/>
              </a:ext>
            </a:extLst>
          </p:cNvPr>
          <p:cNvSpPr/>
          <p:nvPr/>
        </p:nvSpPr>
        <p:spPr>
          <a:xfrm rot="12958885">
            <a:off x="5772866" y="3059477"/>
            <a:ext cx="425575" cy="335270"/>
          </a:xfrm>
          <a:custGeom>
            <a:avLst/>
            <a:gdLst>
              <a:gd name="connsiteX0" fmla="*/ 0 w 425575"/>
              <a:gd name="connsiteY0" fmla="*/ 165936 h 335270"/>
              <a:gd name="connsiteX1" fmla="*/ 423334 w 425575"/>
              <a:gd name="connsiteY1" fmla="*/ 5070 h 335270"/>
              <a:gd name="connsiteX2" fmla="*/ 169334 w 425575"/>
              <a:gd name="connsiteY2" fmla="*/ 335270 h 33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575" h="335270">
                <a:moveTo>
                  <a:pt x="0" y="165936"/>
                </a:moveTo>
                <a:cubicBezTo>
                  <a:pt x="197556" y="71392"/>
                  <a:pt x="395112" y="-23152"/>
                  <a:pt x="423334" y="5070"/>
                </a:cubicBezTo>
                <a:cubicBezTo>
                  <a:pt x="451556" y="33292"/>
                  <a:pt x="204612" y="294348"/>
                  <a:pt x="169334" y="335270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3909CC40-F716-3545-EF4E-081484BC228C}"/>
              </a:ext>
            </a:extLst>
          </p:cNvPr>
          <p:cNvCxnSpPr>
            <a:cxnSpLocks/>
            <a:stCxn id="12" idx="3"/>
            <a:endCxn id="38" idx="7"/>
          </p:cNvCxnSpPr>
          <p:nvPr/>
        </p:nvCxnSpPr>
        <p:spPr>
          <a:xfrm flipH="1">
            <a:off x="6542022" y="1071956"/>
            <a:ext cx="1144770" cy="19659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7050D08F-E87C-6FE6-3EE7-42F47E868CD4}"/>
              </a:ext>
            </a:extLst>
          </p:cNvPr>
          <p:cNvSpPr/>
          <p:nvPr/>
        </p:nvSpPr>
        <p:spPr>
          <a:xfrm>
            <a:off x="8323312" y="2960022"/>
            <a:ext cx="499808" cy="47413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D0293409-3CBF-E165-B2C0-446DEA7514DF}"/>
              </a:ext>
            </a:extLst>
          </p:cNvPr>
          <p:cNvSpPr txBox="1"/>
          <p:nvPr/>
        </p:nvSpPr>
        <p:spPr>
          <a:xfrm>
            <a:off x="7518575" y="3451091"/>
            <a:ext cx="210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AND(E, SEQ(C, J, A))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D49360E-57E4-C0F4-42B9-BD0054C5A807}"/>
              </a:ext>
            </a:extLst>
          </p:cNvPr>
          <p:cNvCxnSpPr>
            <a:cxnSpLocks/>
            <a:stCxn id="8" idx="3"/>
            <a:endCxn id="58" idx="1"/>
          </p:cNvCxnSpPr>
          <p:nvPr/>
        </p:nvCxnSpPr>
        <p:spPr>
          <a:xfrm>
            <a:off x="6697702" y="1071956"/>
            <a:ext cx="1698805" cy="19575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865BC1F7-D26F-5860-9492-3C772126E299}"/>
              </a:ext>
            </a:extLst>
          </p:cNvPr>
          <p:cNvCxnSpPr>
            <a:cxnSpLocks/>
            <a:stCxn id="12" idx="3"/>
            <a:endCxn id="58" idx="0"/>
          </p:cNvCxnSpPr>
          <p:nvPr/>
        </p:nvCxnSpPr>
        <p:spPr>
          <a:xfrm>
            <a:off x="7686792" y="1071956"/>
            <a:ext cx="886424" cy="1888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CE81209D-9430-9650-5931-6A44256F5CD9}"/>
              </a:ext>
            </a:extLst>
          </p:cNvPr>
          <p:cNvCxnSpPr>
            <a:cxnSpLocks/>
            <a:stCxn id="38" idx="6"/>
            <a:endCxn id="58" idx="2"/>
          </p:cNvCxnSpPr>
          <p:nvPr/>
        </p:nvCxnSpPr>
        <p:spPr>
          <a:xfrm flipV="1">
            <a:off x="6615217" y="3197089"/>
            <a:ext cx="1708095" cy="84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19D6421-6576-9157-9634-D3561CFDA59D}"/>
              </a:ext>
            </a:extLst>
          </p:cNvPr>
          <p:cNvSpPr/>
          <p:nvPr/>
        </p:nvSpPr>
        <p:spPr>
          <a:xfrm>
            <a:off x="9135693" y="1647690"/>
            <a:ext cx="748422" cy="47413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2, 4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DD82FF2-6FEA-FDB6-068B-51E9646C3CEF}"/>
              </a:ext>
            </a:extLst>
          </p:cNvPr>
          <p:cNvSpPr txBox="1"/>
          <p:nvPr/>
        </p:nvSpPr>
        <p:spPr>
          <a:xfrm>
            <a:off x="8419206" y="2182691"/>
            <a:ext cx="2109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AND(C, E, D, F)</a:t>
            </a:r>
          </a:p>
          <a:p>
            <a:pPr algn="ctr"/>
            <a:r>
              <a:rPr lang="de-DE" dirty="0"/>
              <a:t>AND(C, E, B, D, F)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2C27369-23A6-A821-46A2-F9934884B341}"/>
              </a:ext>
            </a:extLst>
          </p:cNvPr>
          <p:cNvCxnSpPr>
            <a:cxnSpLocks/>
            <a:stCxn id="12" idx="3"/>
            <a:endCxn id="28" idx="1"/>
          </p:cNvCxnSpPr>
          <p:nvPr/>
        </p:nvCxnSpPr>
        <p:spPr>
          <a:xfrm>
            <a:off x="7686792" y="1071956"/>
            <a:ext cx="1558505" cy="6451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C0E04258-42F6-FB71-126A-A72369ECCBEC}"/>
              </a:ext>
            </a:extLst>
          </p:cNvPr>
          <p:cNvCxnSpPr>
            <a:cxnSpLocks/>
            <a:stCxn id="14" idx="3"/>
            <a:endCxn id="28" idx="2"/>
          </p:cNvCxnSpPr>
          <p:nvPr/>
        </p:nvCxnSpPr>
        <p:spPr>
          <a:xfrm>
            <a:off x="5641275" y="1071956"/>
            <a:ext cx="3494418" cy="8128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94021E82-BECC-F67F-B379-CC9E6574C74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697702" y="1071956"/>
            <a:ext cx="2447227" cy="7119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1B5C4338-2408-734C-2EDD-58D877C996B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8799559" y="1071956"/>
            <a:ext cx="585222" cy="5757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ihandform 65">
            <a:extLst>
              <a:ext uri="{FF2B5EF4-FFF2-40B4-BE49-F238E27FC236}">
                <a16:creationId xmlns:a16="http://schemas.microsoft.com/office/drawing/2014/main" id="{B2662E2E-79E2-0BBF-9F7D-92B217B0AECF}"/>
              </a:ext>
            </a:extLst>
          </p:cNvPr>
          <p:cNvSpPr/>
          <p:nvPr/>
        </p:nvSpPr>
        <p:spPr>
          <a:xfrm rot="10800000">
            <a:off x="8891852" y="1930591"/>
            <a:ext cx="425575" cy="335270"/>
          </a:xfrm>
          <a:custGeom>
            <a:avLst/>
            <a:gdLst>
              <a:gd name="connsiteX0" fmla="*/ 0 w 425575"/>
              <a:gd name="connsiteY0" fmla="*/ 165936 h 335270"/>
              <a:gd name="connsiteX1" fmla="*/ 423334 w 425575"/>
              <a:gd name="connsiteY1" fmla="*/ 5070 h 335270"/>
              <a:gd name="connsiteX2" fmla="*/ 169334 w 425575"/>
              <a:gd name="connsiteY2" fmla="*/ 335270 h 33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575" h="335270">
                <a:moveTo>
                  <a:pt x="0" y="165936"/>
                </a:moveTo>
                <a:cubicBezTo>
                  <a:pt x="197556" y="71392"/>
                  <a:pt x="395112" y="-23152"/>
                  <a:pt x="423334" y="5070"/>
                </a:cubicBezTo>
                <a:cubicBezTo>
                  <a:pt x="451556" y="33292"/>
                  <a:pt x="204612" y="294348"/>
                  <a:pt x="169334" y="335270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2AB5DFE-8FC4-2486-5287-8EA08038FF7B}"/>
              </a:ext>
            </a:extLst>
          </p:cNvPr>
          <p:cNvSpPr/>
          <p:nvPr/>
        </p:nvSpPr>
        <p:spPr>
          <a:xfrm>
            <a:off x="10616947" y="2828184"/>
            <a:ext cx="1177906" cy="646331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0, 1, 2, 3, 4, 5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8223EC90-01DD-D100-8B21-535397513D61}"/>
              </a:ext>
            </a:extLst>
          </p:cNvPr>
          <p:cNvCxnSpPr>
            <a:cxnSpLocks/>
            <a:stCxn id="28" idx="6"/>
            <a:endCxn id="67" idx="1"/>
          </p:cNvCxnSpPr>
          <p:nvPr/>
        </p:nvCxnSpPr>
        <p:spPr>
          <a:xfrm>
            <a:off x="9884115" y="1884757"/>
            <a:ext cx="905332" cy="1038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B64A3239-6388-CF22-BE8A-6A004AC7F14D}"/>
              </a:ext>
            </a:extLst>
          </p:cNvPr>
          <p:cNvCxnSpPr>
            <a:cxnSpLocks/>
            <a:stCxn id="6" idx="3"/>
            <a:endCxn id="67" idx="0"/>
          </p:cNvCxnSpPr>
          <p:nvPr/>
        </p:nvCxnSpPr>
        <p:spPr>
          <a:xfrm>
            <a:off x="9929260" y="1071956"/>
            <a:ext cx="1276640" cy="17562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B01F3740-DCAD-FED7-70CA-E3FE007E99DE}"/>
              </a:ext>
            </a:extLst>
          </p:cNvPr>
          <p:cNvSpPr txBox="1"/>
          <p:nvPr/>
        </p:nvSpPr>
        <p:spPr>
          <a:xfrm>
            <a:off x="10151259" y="3472774"/>
            <a:ext cx="210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AND(C, E, B, D, F)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39DF50DF-207C-8851-47EC-03508587B3F8}"/>
              </a:ext>
            </a:extLst>
          </p:cNvPr>
          <p:cNvSpPr txBox="1"/>
          <p:nvPr/>
        </p:nvSpPr>
        <p:spPr>
          <a:xfrm>
            <a:off x="192142" y="2432790"/>
            <a:ext cx="217864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u="sng" dirty="0"/>
              <a:t>Distributed Evaluation Plan</a:t>
            </a:r>
          </a:p>
          <a:p>
            <a:endParaRPr lang="de-DE" sz="1400" dirty="0"/>
          </a:p>
          <a:p>
            <a:r>
              <a:rPr lang="de-DE" sz="1400" dirty="0"/>
              <a:t>SELECT SEQ(J, A) </a:t>
            </a:r>
          </a:p>
          <a:p>
            <a:r>
              <a:rPr lang="de-DE" sz="1400" dirty="0"/>
              <a:t>FROM J, A ON {4}</a:t>
            </a:r>
          </a:p>
          <a:p>
            <a:endParaRPr lang="de-DE" sz="1400" dirty="0"/>
          </a:p>
          <a:p>
            <a:r>
              <a:rPr lang="de-DE" sz="1400" dirty="0"/>
              <a:t>SELECT AND(E, SEQ(J, A)) FROM E, SEQ(J, A) ON {9}</a:t>
            </a:r>
          </a:p>
          <a:p>
            <a:endParaRPr lang="de-DE" sz="1400" dirty="0"/>
          </a:p>
          <a:p>
            <a:r>
              <a:rPr lang="de-DE" sz="1400" dirty="0"/>
              <a:t>[…]</a:t>
            </a:r>
          </a:p>
          <a:p>
            <a:endParaRPr lang="de-DE" sz="1400" dirty="0"/>
          </a:p>
        </p:txBody>
      </p:sp>
      <p:sp>
        <p:nvSpPr>
          <p:cNvPr id="85" name="Abgerundetes Rechteck 84">
            <a:extLst>
              <a:ext uri="{FF2B5EF4-FFF2-40B4-BE49-F238E27FC236}">
                <a16:creationId xmlns:a16="http://schemas.microsoft.com/office/drawing/2014/main" id="{47F1CC9F-136C-8EFA-A13C-0036B6998E3C}"/>
              </a:ext>
            </a:extLst>
          </p:cNvPr>
          <p:cNvSpPr/>
          <p:nvPr/>
        </p:nvSpPr>
        <p:spPr>
          <a:xfrm>
            <a:off x="2741344" y="3120894"/>
            <a:ext cx="1015526" cy="616211"/>
          </a:xfrm>
          <a:prstGeom prst="round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Query Parser</a:t>
            </a:r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CCD5A4A7-07D5-F7A8-3C0E-0A36FB3B047C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3249107" y="2432790"/>
            <a:ext cx="580289" cy="68810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270292BC-817D-929A-B24B-5B02313FC38A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3756870" y="3240059"/>
            <a:ext cx="1793827" cy="18894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53AEADAF-543F-09B3-152F-9811AA51A6F6}"/>
              </a:ext>
            </a:extLst>
          </p:cNvPr>
          <p:cNvCxnSpPr>
            <a:cxnSpLocks/>
          </p:cNvCxnSpPr>
          <p:nvPr/>
        </p:nvCxnSpPr>
        <p:spPr>
          <a:xfrm flipV="1">
            <a:off x="3738509" y="1941833"/>
            <a:ext cx="1549852" cy="117906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F0569805-F8B6-EEA5-FCEA-5ED379FC7566}"/>
              </a:ext>
            </a:extLst>
          </p:cNvPr>
          <p:cNvCxnSpPr>
            <a:cxnSpLocks/>
            <a:stCxn id="113" idx="3"/>
            <a:endCxn id="85" idx="1"/>
          </p:cNvCxnSpPr>
          <p:nvPr/>
        </p:nvCxnSpPr>
        <p:spPr>
          <a:xfrm>
            <a:off x="2366949" y="3429000"/>
            <a:ext cx="37439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>
            <a:extLst>
              <a:ext uri="{FF2B5EF4-FFF2-40B4-BE49-F238E27FC236}">
                <a16:creationId xmlns:a16="http://schemas.microsoft.com/office/drawing/2014/main" id="{5037519D-FF68-9CA6-931C-80F5E3531793}"/>
              </a:ext>
            </a:extLst>
          </p:cNvPr>
          <p:cNvSpPr/>
          <p:nvPr/>
        </p:nvSpPr>
        <p:spPr>
          <a:xfrm>
            <a:off x="3952339" y="2665047"/>
            <a:ext cx="984435" cy="519786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create</a:t>
            </a:r>
          </a:p>
        </p:txBody>
      </p:sp>
      <p:sp>
        <p:nvSpPr>
          <p:cNvPr id="126" name="Abgerundetes Rechteck 125">
            <a:extLst>
              <a:ext uri="{FF2B5EF4-FFF2-40B4-BE49-F238E27FC236}">
                <a16:creationId xmlns:a16="http://schemas.microsoft.com/office/drawing/2014/main" id="{954EEC63-5EA7-6406-B4FF-FAB14132BEBE}"/>
              </a:ext>
            </a:extLst>
          </p:cNvPr>
          <p:cNvSpPr/>
          <p:nvPr/>
        </p:nvSpPr>
        <p:spPr>
          <a:xfrm>
            <a:off x="6700856" y="5743293"/>
            <a:ext cx="2225488" cy="616211"/>
          </a:xfrm>
          <a:prstGeom prst="round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ActiveMQ</a:t>
            </a:r>
          </a:p>
          <a:p>
            <a:pPr algn="ctr"/>
            <a:r>
              <a:rPr lang="de-DE" dirty="0"/>
              <a:t>Event Broker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370919D9-D66A-B22C-AFA8-90BB96AA1C24}"/>
              </a:ext>
            </a:extLst>
          </p:cNvPr>
          <p:cNvSpPr/>
          <p:nvPr/>
        </p:nvSpPr>
        <p:spPr>
          <a:xfrm>
            <a:off x="6703452" y="4817461"/>
            <a:ext cx="986494" cy="470154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publish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EB479945-286E-8813-6627-986C223E1CF4}"/>
              </a:ext>
            </a:extLst>
          </p:cNvPr>
          <p:cNvSpPr/>
          <p:nvPr/>
        </p:nvSpPr>
        <p:spPr>
          <a:xfrm>
            <a:off x="7939850" y="4822657"/>
            <a:ext cx="986494" cy="470154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notify</a:t>
            </a: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E8AF9FC9-808A-49EF-6C15-D920D747BFD2}"/>
              </a:ext>
            </a:extLst>
          </p:cNvPr>
          <p:cNvCxnSpPr>
            <a:cxnSpLocks/>
            <a:stCxn id="120" idx="2"/>
            <a:endCxn id="126" idx="1"/>
          </p:cNvCxnSpPr>
          <p:nvPr/>
        </p:nvCxnSpPr>
        <p:spPr>
          <a:xfrm>
            <a:off x="4444557" y="3184833"/>
            <a:ext cx="2256299" cy="286656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hteck 137">
            <a:extLst>
              <a:ext uri="{FF2B5EF4-FFF2-40B4-BE49-F238E27FC236}">
                <a16:creationId xmlns:a16="http://schemas.microsoft.com/office/drawing/2014/main" id="{BF7F57E2-D846-F532-07AB-6DCAA00E8477}"/>
              </a:ext>
            </a:extLst>
          </p:cNvPr>
          <p:cNvSpPr/>
          <p:nvPr/>
        </p:nvSpPr>
        <p:spPr>
          <a:xfrm>
            <a:off x="5052175" y="4473778"/>
            <a:ext cx="1392619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make connection</a:t>
            </a: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B3CC54AB-18E0-CD36-AF47-52FE0208E591}"/>
              </a:ext>
            </a:extLst>
          </p:cNvPr>
          <p:cNvSpPr txBox="1"/>
          <p:nvPr/>
        </p:nvSpPr>
        <p:spPr>
          <a:xfrm>
            <a:off x="9091620" y="4722394"/>
            <a:ext cx="1326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send / subscribe </a:t>
            </a:r>
          </a:p>
        </p:txBody>
      </p:sp>
    </p:spTree>
    <p:extLst>
      <p:ext uri="{BB962C8B-B14F-4D97-AF65-F5344CB8AC3E}">
        <p14:creationId xmlns:p14="http://schemas.microsoft.com/office/powerpoint/2010/main" val="2329870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Macintosh PowerPoint</Application>
  <PresentationFormat>Breitbild</PresentationFormat>
  <Paragraphs>37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3</cp:revision>
  <dcterms:created xsi:type="dcterms:W3CDTF">2023-06-29T09:40:59Z</dcterms:created>
  <dcterms:modified xsi:type="dcterms:W3CDTF">2023-06-29T17:26:00Z</dcterms:modified>
</cp:coreProperties>
</file>