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4189-5ADA-4706-B67A-FA6EE5737D7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419-BF04-4316-B0F4-776ECB26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8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4189-5ADA-4706-B67A-FA6EE5737D7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419-BF04-4316-B0F4-776ECB26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3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4189-5ADA-4706-B67A-FA6EE5737D7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419-BF04-4316-B0F4-776ECB26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2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4189-5ADA-4706-B67A-FA6EE5737D7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419-BF04-4316-B0F4-776ECB26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2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4189-5ADA-4706-B67A-FA6EE5737D7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419-BF04-4316-B0F4-776ECB26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4189-5ADA-4706-B67A-FA6EE5737D7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419-BF04-4316-B0F4-776ECB26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5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4189-5ADA-4706-B67A-FA6EE5737D7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419-BF04-4316-B0F4-776ECB26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2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4189-5ADA-4706-B67A-FA6EE5737D7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419-BF04-4316-B0F4-776ECB26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4189-5ADA-4706-B67A-FA6EE5737D7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419-BF04-4316-B0F4-776ECB26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4189-5ADA-4706-B67A-FA6EE5737D7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419-BF04-4316-B0F4-776ECB26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0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4189-5ADA-4706-B67A-FA6EE5737D7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419-BF04-4316-B0F4-776ECB26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E4189-5ADA-4706-B67A-FA6EE5737D7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01419-BF04-4316-B0F4-776ECB26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09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2227-C8E7-4370-B24B-D2A9DFEEC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8A768-1B04-466D-9EE6-DBE62D79C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7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EC49-1943-4C14-AF74-5F6616AA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251"/>
            <a:ext cx="10515600" cy="1325563"/>
          </a:xfrm>
        </p:spPr>
        <p:txBody>
          <a:bodyPr/>
          <a:lstStyle/>
          <a:p>
            <a:r>
              <a:rPr lang="en-US" dirty="0"/>
              <a:t>Implement a </a:t>
            </a:r>
            <a:r>
              <a:rPr lang="en-US" dirty="0" err="1"/>
              <a:t>Dunder</a:t>
            </a:r>
            <a:r>
              <a:rPr lang="en-US" dirty="0"/>
              <a:t>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B4319-0FB7-4C49-88D7-A5DCF015F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602705"/>
            <a:ext cx="8827806" cy="2856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E7C2D-292F-4F48-85BA-2056F05995AE}"/>
              </a:ext>
            </a:extLst>
          </p:cNvPr>
          <p:cNvSpPr txBox="1"/>
          <p:nvPr/>
        </p:nvSpPr>
        <p:spPr>
          <a:xfrm>
            <a:off x="1055864" y="5255295"/>
            <a:ext cx="84305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try out the print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Bonus: Implement a ‘greater than’ </a:t>
            </a:r>
            <a:r>
              <a:rPr lang="en-US" dirty="0" err="1"/>
              <a:t>dunder</a:t>
            </a:r>
            <a:r>
              <a:rPr lang="en-US" dirty="0"/>
              <a:t> method to allow dogs to be compared by age</a:t>
            </a:r>
          </a:p>
        </p:txBody>
      </p:sp>
    </p:spTree>
    <p:extLst>
      <p:ext uri="{BB962C8B-B14F-4D97-AF65-F5344CB8AC3E}">
        <p14:creationId xmlns:p14="http://schemas.microsoft.com/office/powerpoint/2010/main" val="2137857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E623-D868-4E2C-94E4-1FE64E74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0256B-5233-4F82-A918-6005D0344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 and Parent Classes</a:t>
            </a:r>
          </a:p>
          <a:p>
            <a:r>
              <a:rPr lang="en-US" dirty="0"/>
              <a:t>Child classes can override parent methods and attributes</a:t>
            </a:r>
          </a:p>
          <a:p>
            <a:r>
              <a:rPr lang="en-US" dirty="0"/>
              <a:t>Child classes can add new methods and attributes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note a typing and classes</a:t>
            </a:r>
          </a:p>
        </p:txBody>
      </p:sp>
    </p:spTree>
    <p:extLst>
      <p:ext uri="{BB962C8B-B14F-4D97-AF65-F5344CB8AC3E}">
        <p14:creationId xmlns:p14="http://schemas.microsoft.com/office/powerpoint/2010/main" val="209382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C4E1-1A61-455E-8EAA-F4B50B3F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your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079E1B-B2A1-4913-AE63-F1A12AD5D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68" y="1690688"/>
            <a:ext cx="8061353" cy="334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85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207B-7B6D-42A6-A009-E098095F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Child 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92C32-7806-4EBA-96B9-76013D943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90" y="1554078"/>
            <a:ext cx="5940428" cy="41889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EF0D27-BE9C-402F-BA8F-78C0031BF58B}"/>
              </a:ext>
            </a:extLst>
          </p:cNvPr>
          <p:cNvSpPr txBox="1"/>
          <p:nvPr/>
        </p:nvSpPr>
        <p:spPr>
          <a:xfrm>
            <a:off x="7844589" y="2021305"/>
            <a:ext cx="41712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one instance of each, check to verify</a:t>
            </a:r>
          </a:p>
          <a:p>
            <a:r>
              <a:rPr lang="en-US" dirty="0"/>
              <a:t>that everything still works.</a:t>
            </a:r>
          </a:p>
          <a:p>
            <a:endParaRPr lang="en-US" dirty="0"/>
          </a:p>
          <a:p>
            <a:r>
              <a:rPr lang="en-US" dirty="0"/>
              <a:t>Then check them using the `type` function</a:t>
            </a:r>
          </a:p>
          <a:p>
            <a:r>
              <a:rPr lang="en-US" dirty="0"/>
              <a:t>Check both child and parent class using</a:t>
            </a:r>
          </a:p>
          <a:p>
            <a:r>
              <a:rPr lang="en-US" dirty="0"/>
              <a:t>the `</a:t>
            </a:r>
            <a:r>
              <a:rPr lang="en-US" dirty="0" err="1"/>
              <a:t>isinstance</a:t>
            </a:r>
            <a:r>
              <a:rPr lang="en-US" dirty="0"/>
              <a:t>` function</a:t>
            </a:r>
          </a:p>
        </p:txBody>
      </p:sp>
    </p:spTree>
    <p:extLst>
      <p:ext uri="{BB962C8B-B14F-4D97-AF65-F5344CB8AC3E}">
        <p14:creationId xmlns:p14="http://schemas.microsoft.com/office/powerpoint/2010/main" val="118127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8FB7-08AE-49D5-B383-2864E3D6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C3989-E294-4806-A864-A0639D3A2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75" y="1638551"/>
            <a:ext cx="7642334" cy="15698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129057-74AA-4121-A871-586884E41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75" y="3505200"/>
            <a:ext cx="7696508" cy="185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02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ABA8-3F96-4693-B752-BC9DCD95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214438"/>
            <a:ext cx="9601200" cy="2387600"/>
          </a:xfrm>
        </p:spPr>
        <p:txBody>
          <a:bodyPr/>
          <a:lstStyle/>
          <a:p>
            <a:r>
              <a:rPr lang="en-US" dirty="0"/>
              <a:t>Solve the Problems for Classes</a:t>
            </a:r>
          </a:p>
        </p:txBody>
      </p:sp>
    </p:spTree>
    <p:extLst>
      <p:ext uri="{BB962C8B-B14F-4D97-AF65-F5344CB8AC3E}">
        <p14:creationId xmlns:p14="http://schemas.microsoft.com/office/powerpoint/2010/main" val="13559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E472-9DB9-49AC-B82C-29193D10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first, Format Strings!</a:t>
            </a:r>
          </a:p>
        </p:txBody>
      </p:sp>
    </p:spTree>
    <p:extLst>
      <p:ext uri="{BB962C8B-B14F-4D97-AF65-F5344CB8AC3E}">
        <p14:creationId xmlns:p14="http://schemas.microsoft.com/office/powerpoint/2010/main" val="29035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87CE-E676-4E9A-B2F2-A17B161F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E1762-7284-42DC-9828-2C74A8572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 of standard data types and collections</a:t>
            </a:r>
          </a:p>
          <a:p>
            <a:r>
              <a:rPr lang="en-US" dirty="0"/>
              <a:t>Makes code more manageable, maintainable, and reduces errors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 could define an employee like: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employee1 = [“Mary”, 34, “CTO”, 190_000]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employee2 = [“Mark”, 23, “Janitor”, 90_000]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What are the potential problems of this system?</a:t>
            </a:r>
          </a:p>
        </p:txBody>
      </p:sp>
    </p:spTree>
    <p:extLst>
      <p:ext uri="{BB962C8B-B14F-4D97-AF65-F5344CB8AC3E}">
        <p14:creationId xmlns:p14="http://schemas.microsoft.com/office/powerpoint/2010/main" val="340218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032B-25E7-4B61-98D7-BF625AFD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11F1-1063-4AF2-BEA8-F9D349011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Classes are the overarching blueprint</a:t>
            </a:r>
          </a:p>
          <a:p>
            <a:pPr marL="0" indent="0">
              <a:buNone/>
            </a:pPr>
            <a:r>
              <a:rPr lang="en-US" dirty="0"/>
              <a:t>An instance is an object created from that blueprint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try it out, follow along on your console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5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E1D55880-DF42-4168-99EF-779B56D11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074" y="2420415"/>
            <a:ext cx="2361544" cy="123110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class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Dog: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       pass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F5D441-48BE-427F-B3A3-BD97FC0B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Defining a Class</a:t>
            </a:r>
          </a:p>
        </p:txBody>
      </p:sp>
    </p:spTree>
    <p:extLst>
      <p:ext uri="{BB962C8B-B14F-4D97-AF65-F5344CB8AC3E}">
        <p14:creationId xmlns:p14="http://schemas.microsoft.com/office/powerpoint/2010/main" val="291701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F0B6-3BC1-499A-9CFE-E7711B0D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</a:t>
            </a:r>
            <a:r>
              <a:rPr lang="en-US" dirty="0" err="1"/>
              <a:t>init</a:t>
            </a:r>
            <a:r>
              <a:rPr lang="en-US" dirty="0"/>
              <a:t> method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3895BB-E551-4669-A811-22A8BBD36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392" y="1909482"/>
            <a:ext cx="8478472" cy="31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9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C38A-5AB0-4D14-931B-9E5DA2D3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Class Attribute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D8735-321C-499E-8333-1C46E3F52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24" y="1828801"/>
            <a:ext cx="6777058" cy="392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0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D004-BB09-4FCB-BDA1-08CD25E8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and Compare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4816-A295-4629-B1AB-84980A78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two instances of dogs with names and ages</a:t>
            </a:r>
          </a:p>
          <a:p>
            <a:r>
              <a:rPr lang="en-US" dirty="0"/>
              <a:t>Access their values</a:t>
            </a:r>
          </a:p>
          <a:p>
            <a:r>
              <a:rPr lang="en-US" dirty="0"/>
              <a:t>Change their values</a:t>
            </a:r>
          </a:p>
          <a:p>
            <a:r>
              <a:rPr lang="en-US" dirty="0"/>
              <a:t>Compare them using the == operator</a:t>
            </a:r>
          </a:p>
          <a:p>
            <a:r>
              <a:rPr lang="en-US" dirty="0"/>
              <a:t>== operator vs the ‘is’ keyword: How can this be problematic</a:t>
            </a:r>
          </a:p>
          <a:p>
            <a:endParaRPr lang="en-US" dirty="0"/>
          </a:p>
          <a:p>
            <a:r>
              <a:rPr lang="en-US" dirty="0"/>
              <a:t>Bonus: </a:t>
            </a:r>
            <a:r>
              <a:rPr lang="en-US" dirty="0" err="1"/>
              <a:t>Dunder</a:t>
            </a:r>
            <a:r>
              <a:rPr lang="en-US" dirty="0"/>
              <a:t> methods, after next slide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3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C6B4-926F-48A2-BD5A-15089059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B255C3-100D-4B40-B9B2-22CB38C4B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4" y="1351045"/>
            <a:ext cx="7580145" cy="53897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4BEE7-4341-4FB7-8A92-B1494F698C17}"/>
              </a:ext>
            </a:extLst>
          </p:cNvPr>
          <p:cNvSpPr txBox="1"/>
          <p:nvPr/>
        </p:nvSpPr>
        <p:spPr>
          <a:xfrm>
            <a:off x="8457100" y="1690688"/>
            <a:ext cx="3384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out these methods with some </a:t>
            </a:r>
          </a:p>
          <a:p>
            <a:r>
              <a:rPr lang="en-US" dirty="0"/>
              <a:t>new dog instances</a:t>
            </a:r>
          </a:p>
        </p:txBody>
      </p:sp>
    </p:spTree>
    <p:extLst>
      <p:ext uri="{BB962C8B-B14F-4D97-AF65-F5344CB8AC3E}">
        <p14:creationId xmlns:p14="http://schemas.microsoft.com/office/powerpoint/2010/main" val="330595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272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SFMono-Regular</vt:lpstr>
      <vt:lpstr>Office Theme</vt:lpstr>
      <vt:lpstr>Classes in Python</vt:lpstr>
      <vt:lpstr>But first, Format Strings!</vt:lpstr>
      <vt:lpstr>Why Classes?</vt:lpstr>
      <vt:lpstr>Classes vs Instances</vt:lpstr>
      <vt:lpstr>Defining a Class</vt:lpstr>
      <vt:lpstr>Adding an init method</vt:lpstr>
      <vt:lpstr>Creating a Class Attribute</vt:lpstr>
      <vt:lpstr>Make and Compare Instances</vt:lpstr>
      <vt:lpstr>Methods</vt:lpstr>
      <vt:lpstr>Implement a Dunder Method</vt:lpstr>
      <vt:lpstr>Inheritance</vt:lpstr>
      <vt:lpstr>Modify your class</vt:lpstr>
      <vt:lpstr>Create Child Classes</vt:lpstr>
      <vt:lpstr>Extend Functionality</vt:lpstr>
      <vt:lpstr>Solve the Problems for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in Python</dc:title>
  <dc:creator>Robert.koehlmoos@gmail.com</dc:creator>
  <cp:lastModifiedBy>Robert.koehlmoos@gmail.com</cp:lastModifiedBy>
  <cp:revision>26</cp:revision>
  <dcterms:created xsi:type="dcterms:W3CDTF">2021-09-09T04:07:13Z</dcterms:created>
  <dcterms:modified xsi:type="dcterms:W3CDTF">2021-09-09T05:09:16Z</dcterms:modified>
</cp:coreProperties>
</file>