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4D46-7AB0-4AFC-9F9A-C4A748BA703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FFB73-F3D7-4B8B-9D4E-C90DE169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considered talking about the “while … else” construct, but it seemed to be beyond where </a:t>
            </a:r>
            <a:r>
              <a:rPr lang="en-US"/>
              <a:t>we are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FFB73-F3D7-4B8B-9D4E-C90DE1696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9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15B8-7E3E-4482-9DDF-B303C789553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8638-7308-4289-8C37-80D591DF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C44-0D56-4901-BF42-00CDB0B68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F2FC-D0DE-472C-BAE5-A46C1E895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1CC1-3349-42AD-94BC-56C4035B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A26A-D6E4-44C8-ACF7-48D7DE0D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if, else, 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60867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454-161F-431F-A349-BF34369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Flow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2637-1F9E-41A3-A6B5-FB10A3E2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continue, break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ternary 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comprehensions</a:t>
            </a:r>
          </a:p>
        </p:txBody>
      </p:sp>
    </p:spTree>
    <p:extLst>
      <p:ext uri="{BB962C8B-B14F-4D97-AF65-F5344CB8AC3E}">
        <p14:creationId xmlns:p14="http://schemas.microsoft.com/office/powerpoint/2010/main" val="327547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FC7E-155C-4E27-885F-A571D26E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Work Through the Control Flow Workbook</a:t>
            </a:r>
          </a:p>
        </p:txBody>
      </p:sp>
    </p:spTree>
    <p:extLst>
      <p:ext uri="{BB962C8B-B14F-4D97-AF65-F5344CB8AC3E}">
        <p14:creationId xmlns:p14="http://schemas.microsoft.com/office/powerpoint/2010/main" val="4357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49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Control Flow</vt:lpstr>
      <vt:lpstr>Basic Structures</vt:lpstr>
      <vt:lpstr>Advanced Flow Concepts</vt:lpstr>
      <vt:lpstr>Work Through the Control Flow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Robert.koehlmoos@gmail.com</dc:creator>
  <cp:lastModifiedBy>Robert.koehlmoos@gmail.com</cp:lastModifiedBy>
  <cp:revision>3</cp:revision>
  <dcterms:created xsi:type="dcterms:W3CDTF">2021-09-09T01:37:05Z</dcterms:created>
  <dcterms:modified xsi:type="dcterms:W3CDTF">2021-09-09T01:43:24Z</dcterms:modified>
</cp:coreProperties>
</file>