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CD09-33B8-4E3C-86DA-47B03C03DD5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6217-89E5-486D-985A-18C74E7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245-06BB-412C-A03E-04ED59DCE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9D09-8F9C-42BD-A096-4E5C3A879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5F31-F71A-4FE8-8680-83557B4F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your instructor(s)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7C29-2724-4593-8AD4-29DD0A21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1C5C-BBA1-48AF-BC8D-99F895D8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1AE5-2FF2-40E7-9D71-7C84FF11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895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Day 1 Morning: Environment Set Up</a:t>
            </a:r>
          </a:p>
          <a:p>
            <a:pPr marL="0" indent="0">
              <a:buNone/>
            </a:pPr>
            <a:r>
              <a:rPr lang="en-US" dirty="0"/>
              <a:t>Day 1 Afternoon: Introduction to Python Syntax</a:t>
            </a:r>
          </a:p>
          <a:p>
            <a:pPr marL="0" indent="0">
              <a:buNone/>
            </a:pPr>
            <a:r>
              <a:rPr lang="en-US" dirty="0"/>
              <a:t>Day 2 Morning: Control Flow</a:t>
            </a:r>
          </a:p>
          <a:p>
            <a:pPr marL="0" indent="0">
              <a:buNone/>
            </a:pPr>
            <a:r>
              <a:rPr lang="en-US" dirty="0"/>
              <a:t>Day 2 Afternoon: Functions</a:t>
            </a:r>
          </a:p>
          <a:p>
            <a:pPr marL="0" indent="0">
              <a:buNone/>
            </a:pPr>
            <a:r>
              <a:rPr lang="en-US" dirty="0"/>
              <a:t>Day 3 Morning: Classes and Objects</a:t>
            </a:r>
          </a:p>
          <a:p>
            <a:pPr marL="0" indent="0">
              <a:buNone/>
            </a:pPr>
            <a:r>
              <a:rPr lang="en-US" dirty="0"/>
              <a:t>Day 3 Afternoon: File IO</a:t>
            </a:r>
          </a:p>
          <a:p>
            <a:pPr marL="0" indent="0">
              <a:buNone/>
            </a:pPr>
            <a:r>
              <a:rPr lang="en-US" dirty="0"/>
              <a:t>Day 4 Morning: Exception Handling</a:t>
            </a:r>
          </a:p>
          <a:p>
            <a:pPr marL="0" indent="0">
              <a:buNone/>
            </a:pPr>
            <a:r>
              <a:rPr lang="en-US" dirty="0"/>
              <a:t>Day 4 Afternoon/Day 5 Morning: Capstone</a:t>
            </a:r>
          </a:p>
          <a:p>
            <a:pPr marL="0" indent="0">
              <a:buNone/>
            </a:pPr>
            <a:r>
              <a:rPr lang="en-US" dirty="0"/>
              <a:t>Day 5 Afternoon: Wrap up, game demos, and course critique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all aspirational, I fully expect the course to flex as students move faster or slower than displayed above.</a:t>
            </a:r>
          </a:p>
        </p:txBody>
      </p:sp>
    </p:spTree>
    <p:extLst>
      <p:ext uri="{BB962C8B-B14F-4D97-AF65-F5344CB8AC3E}">
        <p14:creationId xmlns:p14="http://schemas.microsoft.com/office/powerpoint/2010/main" val="214529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9B27-AF63-44A2-8B5E-A3198B64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F3FA-A38C-4FCA-8959-09DFDB21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local Python Version is 3.9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JupyterLab</a:t>
            </a:r>
            <a:r>
              <a:rPr lang="en-US" dirty="0"/>
              <a:t> also works)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 IDE (Recommend </a:t>
            </a:r>
            <a:r>
              <a:rPr lang="en-US" dirty="0" err="1"/>
              <a:t>VSCode</a:t>
            </a:r>
            <a:r>
              <a:rPr lang="en-US" dirty="0"/>
              <a:t>, PyCharm also works)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 </a:t>
            </a:r>
            <a:r>
              <a:rPr lang="en-US" dirty="0" err="1"/>
              <a:t>Github</a:t>
            </a:r>
            <a:r>
              <a:rPr lang="en-US" dirty="0"/>
              <a:t> Classroom as a student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Accept the first assignment in the classroom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4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Course Introduction</vt:lpstr>
      <vt:lpstr>A little about your instructor(s)</vt:lpstr>
      <vt:lpstr>Course Overview</vt:lpstr>
      <vt:lpstr>Environment Set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Robert.koehlmoos@gmail.com</dc:creator>
  <cp:lastModifiedBy>Robert.koehlmoos@gmail.com</cp:lastModifiedBy>
  <cp:revision>6</cp:revision>
  <dcterms:created xsi:type="dcterms:W3CDTF">2021-09-10T04:53:18Z</dcterms:created>
  <dcterms:modified xsi:type="dcterms:W3CDTF">2021-09-10T05:03:12Z</dcterms:modified>
</cp:coreProperties>
</file>