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6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4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97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5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2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3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DC53D-D367-4EE5-ACA8-2862DAB93F9F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71D3-B184-4304-ABA7-EEE641670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4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F25A-18D2-4FC3-82FC-CDFB26EC75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with 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B595E-7969-466F-9704-1F632708B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7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Working with Exceptions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Exceptions</dc:title>
  <dc:creator>Robert.koehlmoos@gmail.com</dc:creator>
  <cp:lastModifiedBy>Robert.koehlmoos@gmail.com</cp:lastModifiedBy>
  <cp:revision>1</cp:revision>
  <dcterms:created xsi:type="dcterms:W3CDTF">2021-09-19T21:07:16Z</dcterms:created>
  <dcterms:modified xsi:type="dcterms:W3CDTF">2021-09-19T21:07:33Z</dcterms:modified>
</cp:coreProperties>
</file>