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4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F25A-18D2-4FC3-82FC-CDFB26EC7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595E-7969-466F-9704-1F632708B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948D-9AAF-496E-B859-C15C384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83E-1DE7-4440-B666-D63A911E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Errors vs Exceptions (Syntax Errors are exceptions, but you won’t work with them)</a:t>
            </a:r>
          </a:p>
          <a:p>
            <a:r>
              <a:rPr lang="en-US" dirty="0"/>
              <a:t>Exceptions are ‘thrown’ when a program in unable to continue execution normally</a:t>
            </a:r>
          </a:p>
          <a:p>
            <a:r>
              <a:rPr lang="en-US" dirty="0"/>
              <a:t>Catching exceptions vs letting them bubble up, potentially ending the program</a:t>
            </a:r>
          </a:p>
          <a:p>
            <a:r>
              <a:rPr lang="en-US" dirty="0"/>
              <a:t>Python recommends you ask for forgiveness rather than permission (i.e. only handle stuff when you have a good reason)</a:t>
            </a:r>
          </a:p>
        </p:txBody>
      </p:sp>
    </p:spTree>
    <p:extLst>
      <p:ext uri="{BB962C8B-B14F-4D97-AF65-F5344CB8AC3E}">
        <p14:creationId xmlns:p14="http://schemas.microsoft.com/office/powerpoint/2010/main" val="12872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DE34-8B8A-40D1-8C68-6CE12AEF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Exceptions occur?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9107-17B8-4A05-9B43-1CB37ECB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2F2CE-BCAC-467F-9F88-DB81E1F2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18838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9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8760-7F7D-4509-8BD7-BF7AAEDD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78EE-24F6-49B2-B0AA-AD45D742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1906F-6B43-4661-8BF9-081E5DCDC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24" y="1358698"/>
            <a:ext cx="8821366" cy="202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70DE1-C5AA-48D7-9161-F4B9F8D9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19" y="3470517"/>
            <a:ext cx="6013534" cy="33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8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F8AF-178C-4714-8699-CA92BD95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Not to Handle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D260-549F-472D-B733-75581D1F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having a blank exception</a:t>
            </a:r>
          </a:p>
          <a:p>
            <a:pPr lvl="1"/>
            <a:r>
              <a:rPr lang="en-US" dirty="0"/>
              <a:t>If you really want to do this, indicate it using `</a:t>
            </a:r>
            <a:r>
              <a:rPr lang="en-US" dirty="0">
                <a:latin typeface="Consolas" panose="020B0609020204030204" pitchFamily="49" charset="0"/>
              </a:rPr>
              <a:t>except Exception:`</a:t>
            </a:r>
          </a:p>
          <a:p>
            <a:r>
              <a:rPr lang="en-US" dirty="0"/>
              <a:t>Catching an exception only to pass</a:t>
            </a:r>
          </a:p>
          <a:p>
            <a:r>
              <a:rPr lang="en-US" dirty="0"/>
              <a:t>Don’t catch exceptions just because they occur, have a reason in code to work with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8F906-B5A1-4938-A93A-3D5F825B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05" y="4282500"/>
            <a:ext cx="4145505" cy="18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8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B244-F1D5-414E-A577-CACAD213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0" y="124587"/>
            <a:ext cx="449658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Try/Except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F544-3B5D-425C-A11B-35964063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10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runs if no exception occurs</a:t>
            </a:r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runs regardless of exceptions</a:t>
            </a:r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runs even if new errors are raised, or if </a:t>
            </a:r>
            <a:r>
              <a:rPr lang="en-US" dirty="0">
                <a:latin typeface="Consolas" panose="020B0609020204030204" pitchFamily="49" charset="0"/>
              </a:rPr>
              <a:t>break, continue,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return</a:t>
            </a:r>
            <a:r>
              <a:rPr lang="en-US" dirty="0"/>
              <a:t> statements occur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83E74-A132-41D0-A272-D747905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87" y="350445"/>
            <a:ext cx="7630213" cy="61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5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2300-1DF9-452E-BE0E-9900C967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raise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2A88-0758-42DB-A3E6-49E8C54C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an argument, throws an exception</a:t>
            </a:r>
          </a:p>
          <a:p>
            <a:r>
              <a:rPr lang="en-US" dirty="0"/>
              <a:t>Without, it raises the current exception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03298-1174-423F-866D-11F96F9E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71" y="3014389"/>
            <a:ext cx="6269895" cy="1555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8686-7F6C-4BBB-8A92-6547E2A5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71" y="4705246"/>
            <a:ext cx="5376745" cy="17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E32D-1C4A-48FA-B0C7-7391B13B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Cascade Back Through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735F4-386E-47B1-849F-553CE6396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267" y="2232497"/>
            <a:ext cx="6806825" cy="3010711"/>
          </a:xfrm>
        </p:spPr>
      </p:pic>
    </p:spTree>
    <p:extLst>
      <p:ext uri="{BB962C8B-B14F-4D97-AF65-F5344CB8AC3E}">
        <p14:creationId xmlns:p14="http://schemas.microsoft.com/office/powerpoint/2010/main" val="54667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E752-4431-4B7C-A574-E1F008C6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for the Exceptions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E4500-47CB-4822-BB89-83A6DBE8A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195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Working with Exceptions</vt:lpstr>
      <vt:lpstr>What are Exceptions?</vt:lpstr>
      <vt:lpstr>When do Exceptions occur?</vt:lpstr>
      <vt:lpstr>How to Handle Exceptions</vt:lpstr>
      <vt:lpstr>How Not to Handle Exceptions</vt:lpstr>
      <vt:lpstr>else and finally with Try/Except</vt:lpstr>
      <vt:lpstr>The raise Statement</vt:lpstr>
      <vt:lpstr>Exceptions Cascade Back Through Functions</vt:lpstr>
      <vt:lpstr>Break for the Exceptions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Exceptions</dc:title>
  <dc:creator>Robert.koehlmoos@gmail.com</dc:creator>
  <cp:lastModifiedBy>Robert.koehlmoos@gmail.com</cp:lastModifiedBy>
  <cp:revision>15</cp:revision>
  <dcterms:created xsi:type="dcterms:W3CDTF">2021-09-19T21:07:16Z</dcterms:created>
  <dcterms:modified xsi:type="dcterms:W3CDTF">2021-09-20T02:55:34Z</dcterms:modified>
</cp:coreProperties>
</file>