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8B74-73C3-4F73-B7C6-7EB82FAAA81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843C-4A92-4068-B0CD-7E92D6E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type checking by IDE in code editor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E843C-4A92-4068-B0CD-7E92D6E475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563C-352A-46EA-9C03-56E0B2565F9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0AA4-3F8B-49CA-B2C9-F72BF7D0F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DE72C-1977-4EE7-812B-553C81558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9695-0687-44DA-8E90-9EE04C6E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66AD-602D-450E-841D-5389BD34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8337D-D15A-44A0-AEB9-BD9D4211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8" y="1848808"/>
            <a:ext cx="9606011" cy="41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231F-2D26-4AD6-BEDA-5DF5E3FD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C805-E239-4127-A620-3AB77D5E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keyword “</a:t>
            </a:r>
            <a:r>
              <a:rPr lang="en-US" dirty="0">
                <a:latin typeface="Consolas" panose="020B0609020204030204" pitchFamily="49" charset="0"/>
              </a:rPr>
              <a:t>lambda”</a:t>
            </a:r>
          </a:p>
          <a:p>
            <a:r>
              <a:rPr lang="en-US" dirty="0"/>
              <a:t>Use in specialized circumstances, probably not needed in </a:t>
            </a:r>
            <a:r>
              <a:rPr lang="en-US"/>
              <a:t>this class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58E04-7D18-47B0-B225-7E5A1DB6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3795"/>
            <a:ext cx="7576259" cy="18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518B-D1C2-4953-9F04-97D30182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8257-E161-4204-9902-1353AB18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functionality</a:t>
            </a:r>
          </a:p>
          <a:p>
            <a:endParaRPr lang="en-US" dirty="0"/>
          </a:p>
          <a:p>
            <a:r>
              <a:rPr lang="en-US" dirty="0"/>
              <a:t>Parameterized</a:t>
            </a:r>
          </a:p>
          <a:p>
            <a:endParaRPr lang="en-US" dirty="0"/>
          </a:p>
          <a:p>
            <a:r>
              <a:rPr lang="en-US" dirty="0"/>
              <a:t>Return values or change variables outside of their scope</a:t>
            </a:r>
          </a:p>
        </p:txBody>
      </p:sp>
    </p:spTree>
    <p:extLst>
      <p:ext uri="{BB962C8B-B14F-4D97-AF65-F5344CB8AC3E}">
        <p14:creationId xmlns:p14="http://schemas.microsoft.com/office/powerpoint/2010/main" val="341042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9AA6-A3B4-468F-AFFF-2DE33515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334C-E2D7-4F3F-998B-EA801D2C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 vs Arguments (Mildly pedantic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344AE-EE14-4809-BB44-51FDE231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23" y="2943078"/>
            <a:ext cx="5110616" cy="24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6747-061E-435A-BD28-836021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and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0F00-2957-4533-83C9-93A9BCE5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6A441-BA66-4325-B5F8-A297FB7A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8" y="1825625"/>
            <a:ext cx="4610100" cy="423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3E469-037F-4574-9630-BFCD5440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54" y="2939256"/>
            <a:ext cx="5295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2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AF7A-A872-4DEA-9CDD-A94888A5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912F-F770-4E5A-A032-B3D1A52E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return one value or multiple values in a Tuple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unpack them when the values are returned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8C495-F487-4510-885D-D3676E7D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2" y="2317252"/>
            <a:ext cx="4909108" cy="27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2723-9BFF-495D-85B8-8AD5B047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D7C2-7438-43BB-8D53-421878C0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LEGB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Enclosing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Built-Ins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C8E14-540E-4D5A-A174-82EBB163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50" y="3506771"/>
            <a:ext cx="8206132" cy="23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947D-3D12-4ABB-8A2B-AE04590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CDA1-C7F8-4F64-A95D-9B2DCF92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07587-A483-46CB-B50B-B31815C7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6" y="1490662"/>
            <a:ext cx="10238296" cy="51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2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E658-8AE9-4081-98D5-9FF24A4D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9CE0-8C44-4CC3-8F17-771DD136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call themselves</a:t>
            </a:r>
          </a:p>
          <a:p>
            <a:r>
              <a:rPr lang="en-US" dirty="0"/>
              <a:t>Generally, use base cases first followed by the recursion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0C1DC-73A0-464D-8CE8-D0384C58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2920897"/>
            <a:ext cx="6615060" cy="37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5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3420-3CEE-4B9D-9044-059C3C74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1075-749C-4543-AA8F-C6FE5CFE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“relatively” new feature in Python. (Since 2014)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other languages, does NOT change Python’s behavior. Purely for people or entities that read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Practically used by IDE’s to assist in identifying code problems.</a:t>
            </a:r>
          </a:p>
        </p:txBody>
      </p:sp>
    </p:spTree>
    <p:extLst>
      <p:ext uri="{BB962C8B-B14F-4D97-AF65-F5344CB8AC3E}">
        <p14:creationId xmlns:p14="http://schemas.microsoft.com/office/powerpoint/2010/main" val="368225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155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Functions</vt:lpstr>
      <vt:lpstr>What are functions?</vt:lpstr>
      <vt:lpstr>Parameters</vt:lpstr>
      <vt:lpstr>Keyword and Default Arguments</vt:lpstr>
      <vt:lpstr>Returning Values</vt:lpstr>
      <vt:lpstr>Scoping</vt:lpstr>
      <vt:lpstr>Scoping (cont.)</vt:lpstr>
      <vt:lpstr>Recursion</vt:lpstr>
      <vt:lpstr>Typing</vt:lpstr>
      <vt:lpstr>Typing Example</vt:lpstr>
      <vt:lpstr>Bonus: Anonymous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Functions</dc:title>
  <dc:creator>Robert.koehlmoos@gmail.com</dc:creator>
  <cp:lastModifiedBy>Robert.koehlmoos@gmail.com</cp:lastModifiedBy>
  <cp:revision>17</cp:revision>
  <dcterms:created xsi:type="dcterms:W3CDTF">2021-09-13T00:45:55Z</dcterms:created>
  <dcterms:modified xsi:type="dcterms:W3CDTF">2021-09-13T01:28:40Z</dcterms:modified>
</cp:coreProperties>
</file>