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FB7C-1A6B-40E9-86CF-A94373F1C14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D71-5675-4CBE-8848-EB236F77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8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FB7C-1A6B-40E9-86CF-A94373F1C14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D71-5675-4CBE-8848-EB236F77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9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FB7C-1A6B-40E9-86CF-A94373F1C14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D71-5675-4CBE-8848-EB236F77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0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FB7C-1A6B-40E9-86CF-A94373F1C14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D71-5675-4CBE-8848-EB236F77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FB7C-1A6B-40E9-86CF-A94373F1C14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D71-5675-4CBE-8848-EB236F77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9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FB7C-1A6B-40E9-86CF-A94373F1C14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D71-5675-4CBE-8848-EB236F77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FB7C-1A6B-40E9-86CF-A94373F1C14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D71-5675-4CBE-8848-EB236F77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FB7C-1A6B-40E9-86CF-A94373F1C14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D71-5675-4CBE-8848-EB236F77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8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FB7C-1A6B-40E9-86CF-A94373F1C14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D71-5675-4CBE-8848-EB236F77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1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FB7C-1A6B-40E9-86CF-A94373F1C14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D71-5675-4CBE-8848-EB236F77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FB7C-1A6B-40E9-86CF-A94373F1C14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1D71-5675-4CBE-8848-EB236F77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FB7C-1A6B-40E9-86CF-A94373F1C14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1D71-5675-4CBE-8848-EB236F77C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2953-F827-4C5E-93D9-71F9B3CE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Sending and Handling </a:t>
            </a:r>
            <a:r>
              <a:rPr lang="en-US"/>
              <a:t>HTTP Requests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265E5-22F4-4E24-ABF3-F112F6BC8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Sending and Handling HTTP Requests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Sending and Handling HTTP Requests</dc:title>
  <dc:creator>Robert.koehlmoos@gmail.com</dc:creator>
  <cp:lastModifiedBy>Robert.koehlmoos@gmail.com</cp:lastModifiedBy>
  <cp:revision>1</cp:revision>
  <dcterms:created xsi:type="dcterms:W3CDTF">2021-09-29T03:08:57Z</dcterms:created>
  <dcterms:modified xsi:type="dcterms:W3CDTF">2021-09-29T04:21:34Z</dcterms:modified>
</cp:coreProperties>
</file>