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10A54-8558-4BC2-AC3B-D7C0445DE81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B0649-B008-451D-B580-709CACB8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8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B0649-B008-451D-B580-709CACB87B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2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6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7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8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5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4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7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0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2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B51DD-4D59-4D3C-ADD1-B451BDC2F95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05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7BB7-552B-4E6C-8EB6-1A5D2D57B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22F2D-76EC-476F-9C45-C21E483BE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0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7B21-594B-4FA2-9FCA-44BA0229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51"/>
            <a:ext cx="10515600" cy="1325563"/>
          </a:xfrm>
        </p:spPr>
        <p:txBody>
          <a:bodyPr/>
          <a:lstStyle/>
          <a:p>
            <a:r>
              <a:rPr lang="en-US" dirty="0"/>
              <a:t>Race Conditions: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76CF-A2A2-49AC-BD8F-0095F73C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13431-59FF-45F5-B5BE-5F482A431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1740"/>
            <a:ext cx="4819650" cy="456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ED992C-A2D5-435D-985A-1849D5E8E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2" y="986914"/>
            <a:ext cx="6553200" cy="557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663AAD-7728-4996-96AE-C894359CC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700" y="3571875"/>
            <a:ext cx="27813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8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953D-3237-4FA8-81B2-42E8AB4E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5396" cy="2632599"/>
          </a:xfrm>
        </p:spPr>
        <p:txBody>
          <a:bodyPr/>
          <a:lstStyle/>
          <a:p>
            <a:r>
              <a:rPr lang="en-US" dirty="0"/>
              <a:t>Acting as a Server for Multiple Connections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E70F8-A489-456C-9A26-BABE7B798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1242" y="45425"/>
            <a:ext cx="6296740" cy="6812575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D699BC-A1FA-43B2-89DD-7C53AA5C5AF1}"/>
              </a:ext>
            </a:extLst>
          </p:cNvPr>
          <p:cNvSpPr txBox="1">
            <a:spLocks/>
          </p:cNvSpPr>
          <p:nvPr/>
        </p:nvSpPr>
        <p:spPr>
          <a:xfrm>
            <a:off x="838200" y="2997724"/>
            <a:ext cx="4007177" cy="3064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Accept can be called multiple times for a listening socket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time accept is called it waits for the next client to connect.</a:t>
            </a:r>
          </a:p>
        </p:txBody>
      </p:sp>
    </p:spTree>
    <p:extLst>
      <p:ext uri="{BB962C8B-B14F-4D97-AF65-F5344CB8AC3E}">
        <p14:creationId xmlns:p14="http://schemas.microsoft.com/office/powerpoint/2010/main" val="355595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679E-8D09-478F-936B-43B58253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for the Threading Workbook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F90BE-107F-4B75-B3C3-BF6BD17C2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5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C91C-27FE-40C3-9299-4DB4BA9E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AD65-F953-4661-A723-79449DA1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is an entity within a process that can be scheduled for execution. Also, it is the smallest unit of processing that can be performed in an OS (Operating System).</a:t>
            </a:r>
          </a:p>
          <a:p>
            <a:r>
              <a:rPr lang="en-US" dirty="0"/>
              <a:t>Threads vs Processes</a:t>
            </a:r>
          </a:p>
          <a:p>
            <a:r>
              <a:rPr lang="en-US" dirty="0"/>
              <a:t>Threads each possess a separate execution stack</a:t>
            </a:r>
          </a:p>
          <a:p>
            <a:r>
              <a:rPr lang="en-US" dirty="0"/>
              <a:t>Threads share data within their process</a:t>
            </a:r>
          </a:p>
          <a:p>
            <a:r>
              <a:rPr lang="en-US" dirty="0"/>
              <a:t>Normally in Python, only one Thread is ever running at a time, though the CPU switches between them rapidly enough to often make it seem like they’re running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6747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36F3-27D1-4594-B633-700AF85C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49E5-94F2-4009-BDE0-8F9C2B64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920FAE-D742-46D4-8D7B-4D5BCE2A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66" y="176683"/>
            <a:ext cx="11278971" cy="650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97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95B2-F233-4E9C-811D-42CDD8B7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3F0B-803C-4C58-BC3A-F9629561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7340" cy="4351338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latin typeface="Consolas" panose="020B06090202040302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 err="1">
                <a:latin typeface="Consolas" panose="020B0609020204030204" pitchFamily="49" charset="0"/>
              </a:rPr>
              <a:t>threading.Thread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to create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start</a:t>
            </a:r>
            <a:r>
              <a:rPr lang="en-US" dirty="0"/>
              <a:t> method to begin running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CCBC5-B1CF-45F5-B68F-818DE0648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35" y="1362075"/>
            <a:ext cx="7542512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6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7792-A6DB-4DD6-999B-341D74DA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E537A-8887-419E-ADAE-B46F6F510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threading.Thread</a:t>
            </a:r>
            <a:r>
              <a:rPr lang="en-US" dirty="0">
                <a:latin typeface="Consolas" panose="020B0609020204030204" pitchFamily="49" charset="0"/>
              </a:rPr>
              <a:t>(group=None, target=None, name=None,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=(), </a:t>
            </a:r>
            <a:r>
              <a:rPr lang="en-US" dirty="0" err="1">
                <a:latin typeface="Consolas" panose="020B0609020204030204" pitchFamily="49" charset="0"/>
              </a:rPr>
              <a:t>kwargs</a:t>
            </a:r>
            <a:r>
              <a:rPr lang="en-US" dirty="0">
                <a:latin typeface="Consolas" panose="020B0609020204030204" pitchFamily="49" charset="0"/>
              </a:rPr>
              <a:t>={}, *, daemon=None)</a:t>
            </a:r>
          </a:p>
          <a:p>
            <a:pPr marL="0" indent="0">
              <a:buNone/>
            </a:pPr>
            <a:r>
              <a:rPr lang="en-US" dirty="0"/>
              <a:t>This constructor should be called with keyword arguments: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target</a:t>
            </a:r>
            <a:r>
              <a:rPr lang="en-US" dirty="0"/>
              <a:t> is a callable function that will be run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/>
              <a:t> is the argument tuple for the target function. Defaults to ().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kwargs</a:t>
            </a:r>
            <a:r>
              <a:rPr lang="en-US" dirty="0"/>
              <a:t> is a dictionary of keyword arguments for the target function. Defaults to {}.</a:t>
            </a:r>
          </a:p>
          <a:p>
            <a:pPr marL="0" indent="0">
              <a:buNone/>
            </a:pPr>
            <a:r>
              <a:rPr lang="en-US" dirty="0"/>
              <a:t>If not None, </a:t>
            </a:r>
            <a:r>
              <a:rPr lang="en-US" dirty="0">
                <a:latin typeface="Consolas" panose="020B0609020204030204" pitchFamily="49" charset="0"/>
              </a:rPr>
              <a:t>daemon</a:t>
            </a:r>
            <a:r>
              <a:rPr lang="en-US" dirty="0"/>
              <a:t> explicitly sets whether the thread is daemonic. If None (the default), the daemonic property is inherited from the current thread.</a:t>
            </a:r>
          </a:p>
        </p:txBody>
      </p:sp>
    </p:spTree>
    <p:extLst>
      <p:ext uri="{BB962C8B-B14F-4D97-AF65-F5344CB8AC3E}">
        <p14:creationId xmlns:p14="http://schemas.microsoft.com/office/powerpoint/2010/main" val="303944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4B39-71D2-4F18-87F8-B692C16D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Join Method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D42C1A-B8DA-4545-9E92-E288201B0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3304" y="2362151"/>
            <a:ext cx="3571875" cy="42481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F548B6-3378-4AAE-AA50-7EA883125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63" y="1346624"/>
            <a:ext cx="68389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4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56A6-9E03-4A1D-924F-FBC7C224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BCC8-681D-4193-9EEB-7F064FAB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430CE-0A6D-40E7-954D-02122CA7A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242" y="1690688"/>
            <a:ext cx="4810125" cy="4029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55211C-4C63-4725-8081-E69E42B0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082" y="1444625"/>
            <a:ext cx="5276850" cy="486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AB653B-A17F-4489-977A-77537865F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1" y="2263364"/>
            <a:ext cx="2876549" cy="304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7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A790-B375-46B4-89C9-F33424D3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causing the Race Condition?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EC64F-AA50-4610-B4B0-1D016687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threads trying to access the same shared resource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C2DB03-2EA3-46FA-9BD1-55161BAD0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94" y="2362200"/>
            <a:ext cx="782002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42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3290-AA36-4919-BBAA-CE6CBF1A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Locks to Solve 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96AC-E7A2-4281-8EF1-21136876E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Solved using a </a:t>
            </a:r>
            <a:r>
              <a:rPr lang="en-US" dirty="0">
                <a:latin typeface="Consolas" panose="020B0609020204030204" pitchFamily="49" charset="0"/>
              </a:rPr>
              <a:t>Lock</a:t>
            </a:r>
          </a:p>
          <a:p>
            <a:r>
              <a:rPr lang="en-US" dirty="0">
                <a:latin typeface="Consolas" panose="020B0609020204030204" pitchFamily="49" charset="0"/>
              </a:rPr>
              <a:t>Lock</a:t>
            </a:r>
            <a:r>
              <a:rPr lang="en-US" dirty="0"/>
              <a:t> has two methods relevant to us: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acquire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Release</a:t>
            </a:r>
          </a:p>
          <a:p>
            <a:r>
              <a:rPr lang="en-US" dirty="0"/>
              <a:t>Using these we can synchronize threads accessing the same resources</a:t>
            </a:r>
          </a:p>
        </p:txBody>
      </p:sp>
    </p:spTree>
    <p:extLst>
      <p:ext uri="{BB962C8B-B14F-4D97-AF65-F5344CB8AC3E}">
        <p14:creationId xmlns:p14="http://schemas.microsoft.com/office/powerpoint/2010/main" val="236906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304</Words>
  <Application>Microsoft Office PowerPoint</Application>
  <PresentationFormat>Widescreen</PresentationFormat>
  <Paragraphs>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Threading</vt:lpstr>
      <vt:lpstr>What is a thread?</vt:lpstr>
      <vt:lpstr>PowerPoint Presentation</vt:lpstr>
      <vt:lpstr>Creating Threads</vt:lpstr>
      <vt:lpstr>Thread Creation</vt:lpstr>
      <vt:lpstr>Using the Join Method</vt:lpstr>
      <vt:lpstr>Race Conditions</vt:lpstr>
      <vt:lpstr>What’s causing the Race Condition?</vt:lpstr>
      <vt:lpstr>Using Locks to Solve Race Conditions</vt:lpstr>
      <vt:lpstr>Race Conditions: Revisited</vt:lpstr>
      <vt:lpstr>Acting as a Server for Multiple Connections</vt:lpstr>
      <vt:lpstr>Break for the Threading Workbook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Threading</dc:title>
  <dc:creator>Robert.koehlmoos@gmail.com</dc:creator>
  <cp:lastModifiedBy>Robert.koehlmoos@gmail.com</cp:lastModifiedBy>
  <cp:revision>25</cp:revision>
  <dcterms:created xsi:type="dcterms:W3CDTF">2021-09-27T00:45:14Z</dcterms:created>
  <dcterms:modified xsi:type="dcterms:W3CDTF">2021-09-29T18:42:29Z</dcterms:modified>
</cp:coreProperties>
</file>