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6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7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8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4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7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0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51DD-4D59-4D3C-ADD1-B451BDC2F95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2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B51DD-4D59-4D3C-ADD1-B451BDC2F95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E324-5F66-4056-B54D-F94414C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05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7BB7-552B-4E6C-8EB6-1A5D2D57B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22F2D-76EC-476F-9C45-C21E483BE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0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Threading</dc:title>
  <dc:creator>Robert.koehlmoos@gmail.com</dc:creator>
  <cp:lastModifiedBy>Robert.koehlmoos@gmail.com</cp:lastModifiedBy>
  <cp:revision>1</cp:revision>
  <dcterms:created xsi:type="dcterms:W3CDTF">2021-09-27T00:45:14Z</dcterms:created>
  <dcterms:modified xsi:type="dcterms:W3CDTF">2021-09-27T00:45:28Z</dcterms:modified>
</cp:coreProperties>
</file>